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diagrams/data1.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diagrams/data3.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slideLayouts/slideLayout132.xml" ContentType="application/vnd.openxmlformats-officedocument.presentationml.slideLayou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diagrams/colors1.xml" ContentType="application/vnd.openxmlformats-officedocument.drawingml.diagramColors+xml"/>
  <Override PartName="/ppt/diagrams/quickStyle1.xml" ContentType="application/vnd.openxmlformats-officedocument.drawingml.diagramStyle+xml"/>
  <Override PartName="/ppt/theme/theme1.xml" ContentType="application/vnd.openxmlformats-officedocument.theme+xml"/>
  <Override PartName="/ppt/diagrams/layout1.xml" ContentType="application/vnd.openxmlformats-officedocument.drawingml.diagram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10.xml" ContentType="application/vnd.openxmlformats-officedocument.theme+xml"/>
  <Override PartName="/ppt/theme/theme9.xml" ContentType="application/vnd.openxmlformats-officedocument.theme+xml"/>
  <Override PartName="/ppt/theme/theme8.xml" ContentType="application/vnd.openxmlformats-officedocument.theme+xml"/>
  <Override PartName="/ppt/diagrams/drawing3.xml" ContentType="application/vnd.ms-office.drawingml.diagramDrawing+xml"/>
  <Override PartName="/ppt/diagrams/colors3.xml" ContentType="application/vnd.openxmlformats-officedocument.drawingml.diagramColors+xml"/>
  <Override PartName="/ppt/diagrams/quickStyle3.xml" ContentType="application/vnd.openxmlformats-officedocument.drawingml.diagramStyle+xml"/>
  <Override PartName="/ppt/diagrams/layout3.xml" ContentType="application/vnd.openxmlformats-officedocument.drawingml.diagramLayout+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diagrams/drawing1.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ppt/revisionInfo.xml" ContentType="application/vnd.ms-powerpoint.revisioninfo+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5" r:id="rId2"/>
    <p:sldMasterId id="2147483871" r:id="rId3"/>
    <p:sldMasterId id="2147483905" r:id="rId4"/>
    <p:sldMasterId id="2147483920" r:id="rId5"/>
    <p:sldMasterId id="2147483932" r:id="rId6"/>
    <p:sldMasterId id="2147483944" r:id="rId7"/>
    <p:sldMasterId id="2147483972" r:id="rId8"/>
    <p:sldMasterId id="2147483986" r:id="rId9"/>
  </p:sldMasterIdLst>
  <p:notesMasterIdLst>
    <p:notesMasterId r:id="rId57"/>
  </p:notesMasterIdLst>
  <p:sldIdLst>
    <p:sldId id="329" r:id="rId10"/>
    <p:sldId id="258" r:id="rId11"/>
    <p:sldId id="1156" r:id="rId12"/>
    <p:sldId id="262" r:id="rId13"/>
    <p:sldId id="257" r:id="rId14"/>
    <p:sldId id="1111" r:id="rId15"/>
    <p:sldId id="1120" r:id="rId16"/>
    <p:sldId id="1146" r:id="rId17"/>
    <p:sldId id="1147" r:id="rId18"/>
    <p:sldId id="1153" r:id="rId19"/>
    <p:sldId id="1152" r:id="rId20"/>
    <p:sldId id="1082" r:id="rId21"/>
    <p:sldId id="654" r:id="rId22"/>
    <p:sldId id="1085" r:id="rId23"/>
    <p:sldId id="1105" r:id="rId24"/>
    <p:sldId id="1066" r:id="rId25"/>
    <p:sldId id="1107" r:id="rId26"/>
    <p:sldId id="456" r:id="rId27"/>
    <p:sldId id="284" r:id="rId28"/>
    <p:sldId id="298" r:id="rId29"/>
    <p:sldId id="286" r:id="rId30"/>
    <p:sldId id="1064" r:id="rId31"/>
    <p:sldId id="1112" r:id="rId32"/>
    <p:sldId id="1144" r:id="rId33"/>
    <p:sldId id="1151" r:id="rId34"/>
    <p:sldId id="880" r:id="rId35"/>
    <p:sldId id="1157" r:id="rId36"/>
    <p:sldId id="1116" r:id="rId37"/>
    <p:sldId id="1143" r:id="rId38"/>
    <p:sldId id="1145" r:id="rId39"/>
    <p:sldId id="289" r:id="rId40"/>
    <p:sldId id="293" r:id="rId41"/>
    <p:sldId id="336" r:id="rId42"/>
    <p:sldId id="259" r:id="rId43"/>
    <p:sldId id="1142" r:id="rId44"/>
    <p:sldId id="1148" r:id="rId45"/>
    <p:sldId id="325" r:id="rId46"/>
    <p:sldId id="302" r:id="rId47"/>
    <p:sldId id="1080" r:id="rId48"/>
    <p:sldId id="1158" r:id="rId49"/>
    <p:sldId id="1149" r:id="rId50"/>
    <p:sldId id="1108" r:id="rId51"/>
    <p:sldId id="1140" r:id="rId52"/>
    <p:sldId id="1154" r:id="rId53"/>
    <p:sldId id="256" r:id="rId54"/>
    <p:sldId id="261" r:id="rId55"/>
    <p:sldId id="1104" r:id="rId5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nesha Rose-Davison" initials="KR" lastIdx="1" clrIdx="0">
    <p:extLst>
      <p:ext uri="{19B8F6BF-5375-455C-9EA6-DF929625EA0E}">
        <p15:presenceInfo xmlns:p15="http://schemas.microsoft.com/office/powerpoint/2012/main" userId="7d7e95729bce4dc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00A0"/>
    <a:srgbClr val="FFCC66"/>
    <a:srgbClr val="1CB6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9AFDDE-60DF-B00A-0F76-17CEFAEAB81D}" v="150" dt="2024-11-07T21:46:40.335"/>
    <p1510:client id="{BD86E26D-2F29-8F2E-BD46-D3C061C614AC}" v="33" dt="2024-11-07T18:57:42.047"/>
    <p1510:client id="{F9B6FECF-E5D0-47FC-9D07-E881142BDB24}" v="864" dt="2024-11-07T22:12:08.7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834" y="10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microsoft.com/office/2015/10/relationships/revisionInfo" Target="revisionInfo.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commentAuthors" Target="commentAuthors.xml"/><Relationship Id="rId66" Type="http://schemas.openxmlformats.org/officeDocument/2006/relationships/customXml" Target="../customXml/item3.xml"/><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customXml" Target="../customXml/item1.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presProps" Target="pres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notesMaster" Target="notesMasters/notesMaster1.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viewProps" Target="viewProps.xml"/><Relationship Id="rId65" Type="http://schemas.openxmlformats.org/officeDocument/2006/relationships/customXml" Target="../customXml/item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A3C5C6-7C12-4583-85F2-BB2FF6BA76A5}"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E5A057E6-535C-4B13-A863-6E4FEBA46FFE}">
      <dgm:prSet/>
      <dgm:spPr/>
      <dgm:t>
        <a:bodyPr/>
        <a:lstStyle/>
        <a:p>
          <a:r>
            <a:rPr lang="en-US" b="0" i="1"/>
            <a:t>Total Worker Health</a:t>
          </a:r>
          <a:r>
            <a:rPr lang="en-US" b="0" i="0" baseline="30000"/>
            <a:t>®</a:t>
          </a:r>
          <a:r>
            <a:rPr lang="en-US" b="0" i="0"/>
            <a:t> is defined as policies, programs, and practices that integrate protection from work-related safety and health hazards with promotion of injury and illness-prevention efforts to advance worker well-being.</a:t>
          </a:r>
          <a:endParaRPr lang="en-US"/>
        </a:p>
      </dgm:t>
    </dgm:pt>
    <dgm:pt modelId="{E8A9BA13-E257-4248-BBFC-4F0E0CF644FF}" type="parTrans" cxnId="{58E00D14-E072-43D3-B18D-44BEAC0F5B5E}">
      <dgm:prSet/>
      <dgm:spPr/>
      <dgm:t>
        <a:bodyPr/>
        <a:lstStyle/>
        <a:p>
          <a:endParaRPr lang="en-US"/>
        </a:p>
      </dgm:t>
    </dgm:pt>
    <dgm:pt modelId="{B2582540-DA15-4537-BDDB-DEB03478EB53}" type="sibTrans" cxnId="{58E00D14-E072-43D3-B18D-44BEAC0F5B5E}">
      <dgm:prSet/>
      <dgm:spPr/>
      <dgm:t>
        <a:bodyPr/>
        <a:lstStyle/>
        <a:p>
          <a:endParaRPr lang="en-US"/>
        </a:p>
      </dgm:t>
    </dgm:pt>
    <dgm:pt modelId="{2BE851E0-0636-4AE8-BF6C-84C969AC1672}">
      <dgm:prSet/>
      <dgm:spPr/>
      <dgm:t>
        <a:bodyPr/>
        <a:lstStyle/>
        <a:p>
          <a:r>
            <a:rPr lang="en-US" b="0" i="0"/>
            <a:t>The </a:t>
          </a:r>
          <a:r>
            <a:rPr lang="en-US" b="0" i="1"/>
            <a:t>Total Worker Health</a:t>
          </a:r>
          <a:r>
            <a:rPr lang="en-US" b="0" i="0"/>
            <a:t> (TWH) approach prioritizes a hazard-free work environment for all workers.</a:t>
          </a:r>
          <a:endParaRPr lang="en-US"/>
        </a:p>
      </dgm:t>
    </dgm:pt>
    <dgm:pt modelId="{1A011DCE-C1AA-4C03-8DEA-927525EFC547}" type="parTrans" cxnId="{A834848E-0F98-4E1D-891B-CD5ED5037C78}">
      <dgm:prSet/>
      <dgm:spPr/>
      <dgm:t>
        <a:bodyPr/>
        <a:lstStyle/>
        <a:p>
          <a:endParaRPr lang="en-US"/>
        </a:p>
      </dgm:t>
    </dgm:pt>
    <dgm:pt modelId="{2BE82999-1CB3-4C94-9506-113961FB92DF}" type="sibTrans" cxnId="{A834848E-0F98-4E1D-891B-CD5ED5037C78}">
      <dgm:prSet/>
      <dgm:spPr/>
      <dgm:t>
        <a:bodyPr/>
        <a:lstStyle/>
        <a:p>
          <a:endParaRPr lang="en-US"/>
        </a:p>
      </dgm:t>
    </dgm:pt>
    <dgm:pt modelId="{C9F5FF50-F1A6-4186-922C-7BE8709B4942}" type="pres">
      <dgm:prSet presAssocID="{77A3C5C6-7C12-4583-85F2-BB2FF6BA76A5}" presName="linear" presStyleCnt="0">
        <dgm:presLayoutVars>
          <dgm:animLvl val="lvl"/>
          <dgm:resizeHandles val="exact"/>
        </dgm:presLayoutVars>
      </dgm:prSet>
      <dgm:spPr/>
    </dgm:pt>
    <dgm:pt modelId="{AC0BEE07-F5E6-443E-89BD-4BA146CFD26E}" type="pres">
      <dgm:prSet presAssocID="{E5A057E6-535C-4B13-A863-6E4FEBA46FFE}" presName="parentText" presStyleLbl="node1" presStyleIdx="0" presStyleCnt="2">
        <dgm:presLayoutVars>
          <dgm:chMax val="0"/>
          <dgm:bulletEnabled val="1"/>
        </dgm:presLayoutVars>
      </dgm:prSet>
      <dgm:spPr/>
    </dgm:pt>
    <dgm:pt modelId="{F3DF863E-835B-4888-B55A-6C998C8F4911}" type="pres">
      <dgm:prSet presAssocID="{B2582540-DA15-4537-BDDB-DEB03478EB53}" presName="spacer" presStyleCnt="0"/>
      <dgm:spPr/>
    </dgm:pt>
    <dgm:pt modelId="{72FC49A7-204D-4AEA-8066-45FBB91D23DD}" type="pres">
      <dgm:prSet presAssocID="{2BE851E0-0636-4AE8-BF6C-84C969AC1672}" presName="parentText" presStyleLbl="node1" presStyleIdx="1" presStyleCnt="2">
        <dgm:presLayoutVars>
          <dgm:chMax val="0"/>
          <dgm:bulletEnabled val="1"/>
        </dgm:presLayoutVars>
      </dgm:prSet>
      <dgm:spPr/>
    </dgm:pt>
  </dgm:ptLst>
  <dgm:cxnLst>
    <dgm:cxn modelId="{56CE910C-0E77-411B-ACCD-075CC4904E3A}" type="presOf" srcId="{2BE851E0-0636-4AE8-BF6C-84C969AC1672}" destId="{72FC49A7-204D-4AEA-8066-45FBB91D23DD}" srcOrd="0" destOrd="0" presId="urn:microsoft.com/office/officeart/2005/8/layout/vList2"/>
    <dgm:cxn modelId="{58E00D14-E072-43D3-B18D-44BEAC0F5B5E}" srcId="{77A3C5C6-7C12-4583-85F2-BB2FF6BA76A5}" destId="{E5A057E6-535C-4B13-A863-6E4FEBA46FFE}" srcOrd="0" destOrd="0" parTransId="{E8A9BA13-E257-4248-BBFC-4F0E0CF644FF}" sibTransId="{B2582540-DA15-4537-BDDB-DEB03478EB53}"/>
    <dgm:cxn modelId="{F02BA07B-B851-4255-BE3D-3974ED6C3D08}" type="presOf" srcId="{77A3C5C6-7C12-4583-85F2-BB2FF6BA76A5}" destId="{C9F5FF50-F1A6-4186-922C-7BE8709B4942}" srcOrd="0" destOrd="0" presId="urn:microsoft.com/office/officeart/2005/8/layout/vList2"/>
    <dgm:cxn modelId="{A834848E-0F98-4E1D-891B-CD5ED5037C78}" srcId="{77A3C5C6-7C12-4583-85F2-BB2FF6BA76A5}" destId="{2BE851E0-0636-4AE8-BF6C-84C969AC1672}" srcOrd="1" destOrd="0" parTransId="{1A011DCE-C1AA-4C03-8DEA-927525EFC547}" sibTransId="{2BE82999-1CB3-4C94-9506-113961FB92DF}"/>
    <dgm:cxn modelId="{746A8CDF-57E0-4359-8450-94C98DD63697}" type="presOf" srcId="{E5A057E6-535C-4B13-A863-6E4FEBA46FFE}" destId="{AC0BEE07-F5E6-443E-89BD-4BA146CFD26E}" srcOrd="0" destOrd="0" presId="urn:microsoft.com/office/officeart/2005/8/layout/vList2"/>
    <dgm:cxn modelId="{857DE523-9D27-4645-888A-F89F16700B62}" type="presParOf" srcId="{C9F5FF50-F1A6-4186-922C-7BE8709B4942}" destId="{AC0BEE07-F5E6-443E-89BD-4BA146CFD26E}" srcOrd="0" destOrd="0" presId="urn:microsoft.com/office/officeart/2005/8/layout/vList2"/>
    <dgm:cxn modelId="{978558D6-14D1-4678-9CA5-AD9B695AEB7A}" type="presParOf" srcId="{C9F5FF50-F1A6-4186-922C-7BE8709B4942}" destId="{F3DF863E-835B-4888-B55A-6C998C8F4911}" srcOrd="1" destOrd="0" presId="urn:microsoft.com/office/officeart/2005/8/layout/vList2"/>
    <dgm:cxn modelId="{7E58F07F-4110-4E05-B0DE-4FA71C80C6F4}" type="presParOf" srcId="{C9F5FF50-F1A6-4186-922C-7BE8709B4942}" destId="{72FC49A7-204D-4AEA-8066-45FBB91D23DD}"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C6B6C1C-9901-4916-8C1D-0391F30D3492}" type="doc">
      <dgm:prSet loTypeId="urn:microsoft.com/office/officeart/2016/7/layout/RepeatingBendingProcessNew" loCatId="process" qsTypeId="urn:microsoft.com/office/officeart/2005/8/quickstyle/simple1" qsCatId="simple" csTypeId="urn:microsoft.com/office/officeart/2005/8/colors/colorful5" csCatId="colorful" phldr="1"/>
      <dgm:spPr/>
      <dgm:t>
        <a:bodyPr/>
        <a:lstStyle/>
        <a:p>
          <a:endParaRPr lang="en-US"/>
        </a:p>
      </dgm:t>
    </dgm:pt>
    <dgm:pt modelId="{1D02661C-759F-4DFF-81EE-068788FA3F64}">
      <dgm:prSet/>
      <dgm:spPr/>
      <dgm:t>
        <a:bodyPr/>
        <a:lstStyle/>
        <a:p>
          <a:r>
            <a:rPr lang="en-US"/>
            <a:t>3.4 million Producers</a:t>
          </a:r>
        </a:p>
      </dgm:t>
    </dgm:pt>
    <dgm:pt modelId="{A713CF1E-56A5-4CB7-8967-BBB9AF4C73FC}" type="parTrans" cxnId="{13DA60A3-8400-44F0-8A3A-063647F2D612}">
      <dgm:prSet/>
      <dgm:spPr/>
      <dgm:t>
        <a:bodyPr/>
        <a:lstStyle/>
        <a:p>
          <a:endParaRPr lang="en-US"/>
        </a:p>
      </dgm:t>
    </dgm:pt>
    <dgm:pt modelId="{DF4C92B8-7A1D-48A0-8A49-F929BBC72B4E}" type="sibTrans" cxnId="{13DA60A3-8400-44F0-8A3A-063647F2D612}">
      <dgm:prSet/>
      <dgm:spPr/>
      <dgm:t>
        <a:bodyPr/>
        <a:lstStyle/>
        <a:p>
          <a:endParaRPr lang="en-US"/>
        </a:p>
      </dgm:t>
    </dgm:pt>
    <dgm:pt modelId="{0CD23932-F324-40D9-BF37-6F437FD7C345}">
      <dgm:prSet/>
      <dgm:spPr/>
      <dgm:t>
        <a:bodyPr/>
        <a:lstStyle/>
        <a:p>
          <a:r>
            <a:rPr lang="en-US"/>
            <a:t>58.1 years average age </a:t>
          </a:r>
        </a:p>
      </dgm:t>
    </dgm:pt>
    <dgm:pt modelId="{CF06F969-A809-48F1-BC9E-9820FF13B4B9}" type="parTrans" cxnId="{26B32807-C01C-4C23-8F4D-8785A1C460D6}">
      <dgm:prSet/>
      <dgm:spPr/>
      <dgm:t>
        <a:bodyPr/>
        <a:lstStyle/>
        <a:p>
          <a:endParaRPr lang="en-US"/>
        </a:p>
      </dgm:t>
    </dgm:pt>
    <dgm:pt modelId="{C84A07D3-A053-453D-9C5D-490D53DB1E18}" type="sibTrans" cxnId="{26B32807-C01C-4C23-8F4D-8785A1C460D6}">
      <dgm:prSet/>
      <dgm:spPr/>
      <dgm:t>
        <a:bodyPr/>
        <a:lstStyle/>
        <a:p>
          <a:endParaRPr lang="en-US"/>
        </a:p>
      </dgm:t>
    </dgm:pt>
    <dgm:pt modelId="{A59BC611-4B60-40C7-B2D0-EAD748AF5940}">
      <dgm:prSet/>
      <dgm:spPr/>
      <dgm:t>
        <a:bodyPr/>
        <a:lstStyle/>
        <a:p>
          <a:r>
            <a:rPr lang="en-US"/>
            <a:t>1.9 million farms</a:t>
          </a:r>
        </a:p>
      </dgm:t>
    </dgm:pt>
    <dgm:pt modelId="{DEFA12A5-C250-4170-8B66-50C92075097B}" type="parTrans" cxnId="{4CA09F97-109F-47C3-99F1-D3470081B688}">
      <dgm:prSet/>
      <dgm:spPr/>
      <dgm:t>
        <a:bodyPr/>
        <a:lstStyle/>
        <a:p>
          <a:endParaRPr lang="en-US"/>
        </a:p>
      </dgm:t>
    </dgm:pt>
    <dgm:pt modelId="{8B0AD95C-A0B4-46D7-AB6C-E1E575BF1DBC}" type="sibTrans" cxnId="{4CA09F97-109F-47C3-99F1-D3470081B688}">
      <dgm:prSet/>
      <dgm:spPr/>
      <dgm:t>
        <a:bodyPr/>
        <a:lstStyle/>
        <a:p>
          <a:endParaRPr lang="en-US"/>
        </a:p>
      </dgm:t>
    </dgm:pt>
    <dgm:pt modelId="{B58B3E4D-6031-41E0-909D-C7EAEFFBF80A}">
      <dgm:prSet/>
      <dgm:spPr/>
      <dgm:t>
        <a:bodyPr/>
        <a:lstStyle/>
        <a:p>
          <a:r>
            <a:rPr lang="en-US"/>
            <a:t>36% female </a:t>
          </a:r>
        </a:p>
      </dgm:t>
    </dgm:pt>
    <dgm:pt modelId="{F729A889-3CBE-46C6-ADEC-0080286A2EAC}" type="parTrans" cxnId="{3DE348BE-EB22-48CC-A0B4-352BB9F42F7B}">
      <dgm:prSet/>
      <dgm:spPr/>
      <dgm:t>
        <a:bodyPr/>
        <a:lstStyle/>
        <a:p>
          <a:endParaRPr lang="en-US"/>
        </a:p>
      </dgm:t>
    </dgm:pt>
    <dgm:pt modelId="{3CB9F4AE-C26E-4C36-B239-5E59B0281DAB}" type="sibTrans" cxnId="{3DE348BE-EB22-48CC-A0B4-352BB9F42F7B}">
      <dgm:prSet/>
      <dgm:spPr/>
      <dgm:t>
        <a:bodyPr/>
        <a:lstStyle/>
        <a:p>
          <a:endParaRPr lang="en-US"/>
        </a:p>
      </dgm:t>
    </dgm:pt>
    <dgm:pt modelId="{91802AD4-3900-4ECA-982D-951C8C7BD69F}">
      <dgm:prSet/>
      <dgm:spPr/>
      <dgm:t>
        <a:bodyPr/>
        <a:lstStyle/>
        <a:p>
          <a:r>
            <a:rPr lang="en-US"/>
            <a:t>Military Veterans 68.2 average age</a:t>
          </a:r>
        </a:p>
      </dgm:t>
    </dgm:pt>
    <dgm:pt modelId="{3AE4BEDE-ED62-467B-9FA9-500797983325}" type="parTrans" cxnId="{8298D787-219B-40DA-B3F4-3BF2D2090E99}">
      <dgm:prSet/>
      <dgm:spPr/>
      <dgm:t>
        <a:bodyPr/>
        <a:lstStyle/>
        <a:p>
          <a:endParaRPr lang="en-US"/>
        </a:p>
      </dgm:t>
    </dgm:pt>
    <dgm:pt modelId="{A4A89876-E862-4255-8E6D-C760226D2602}" type="sibTrans" cxnId="{8298D787-219B-40DA-B3F4-3BF2D2090E99}">
      <dgm:prSet/>
      <dgm:spPr/>
      <dgm:t>
        <a:bodyPr/>
        <a:lstStyle/>
        <a:p>
          <a:endParaRPr lang="en-US"/>
        </a:p>
      </dgm:t>
    </dgm:pt>
    <dgm:pt modelId="{24F6E6FF-1978-4D9D-8484-0499591BA96C}">
      <dgm:prSet/>
      <dgm:spPr/>
      <dgm:t>
        <a:bodyPr/>
        <a:lstStyle/>
        <a:p>
          <a:r>
            <a:rPr lang="en-US"/>
            <a:t>Beginning Producers Highest % (Rhode Island, Alaska, Maine)  </a:t>
          </a:r>
        </a:p>
      </dgm:t>
    </dgm:pt>
    <dgm:pt modelId="{D6540701-E570-4C76-9FCB-09307271D7F1}" type="parTrans" cxnId="{1F1D5C6B-2D25-4A56-B482-F224B5D0DAB3}">
      <dgm:prSet/>
      <dgm:spPr/>
      <dgm:t>
        <a:bodyPr/>
        <a:lstStyle/>
        <a:p>
          <a:endParaRPr lang="en-US"/>
        </a:p>
      </dgm:t>
    </dgm:pt>
    <dgm:pt modelId="{8C1F0EA1-09CA-4417-8ABC-F752BE44883E}" type="sibTrans" cxnId="{1F1D5C6B-2D25-4A56-B482-F224B5D0DAB3}">
      <dgm:prSet/>
      <dgm:spPr/>
      <dgm:t>
        <a:bodyPr/>
        <a:lstStyle/>
        <a:p>
          <a:endParaRPr lang="en-US"/>
        </a:p>
      </dgm:t>
    </dgm:pt>
    <dgm:pt modelId="{AC56EF43-F0D8-444D-A10D-F70BF06E4F45}" type="pres">
      <dgm:prSet presAssocID="{2C6B6C1C-9901-4916-8C1D-0391F30D3492}" presName="Name0" presStyleCnt="0">
        <dgm:presLayoutVars>
          <dgm:dir/>
          <dgm:resizeHandles val="exact"/>
        </dgm:presLayoutVars>
      </dgm:prSet>
      <dgm:spPr/>
    </dgm:pt>
    <dgm:pt modelId="{FBA04339-7914-48B1-9E91-483924B47435}" type="pres">
      <dgm:prSet presAssocID="{1D02661C-759F-4DFF-81EE-068788FA3F64}" presName="node" presStyleLbl="node1" presStyleIdx="0" presStyleCnt="6">
        <dgm:presLayoutVars>
          <dgm:bulletEnabled val="1"/>
        </dgm:presLayoutVars>
      </dgm:prSet>
      <dgm:spPr/>
    </dgm:pt>
    <dgm:pt modelId="{AE7F4209-D2F3-4FF9-8A3E-5CAAE98BF215}" type="pres">
      <dgm:prSet presAssocID="{DF4C92B8-7A1D-48A0-8A49-F929BBC72B4E}" presName="sibTrans" presStyleLbl="sibTrans1D1" presStyleIdx="0" presStyleCnt="5"/>
      <dgm:spPr/>
    </dgm:pt>
    <dgm:pt modelId="{6F82A961-0E3B-4843-AFC1-4D870F96EF9A}" type="pres">
      <dgm:prSet presAssocID="{DF4C92B8-7A1D-48A0-8A49-F929BBC72B4E}" presName="connectorText" presStyleLbl="sibTrans1D1" presStyleIdx="0" presStyleCnt="5"/>
      <dgm:spPr/>
    </dgm:pt>
    <dgm:pt modelId="{4F48EDE3-0D55-48BC-A1BA-47E7107FAD8D}" type="pres">
      <dgm:prSet presAssocID="{0CD23932-F324-40D9-BF37-6F437FD7C345}" presName="node" presStyleLbl="node1" presStyleIdx="1" presStyleCnt="6">
        <dgm:presLayoutVars>
          <dgm:bulletEnabled val="1"/>
        </dgm:presLayoutVars>
      </dgm:prSet>
      <dgm:spPr/>
    </dgm:pt>
    <dgm:pt modelId="{D77B4F8D-01E6-4B4C-96CA-64EFA520F7AD}" type="pres">
      <dgm:prSet presAssocID="{C84A07D3-A053-453D-9C5D-490D53DB1E18}" presName="sibTrans" presStyleLbl="sibTrans1D1" presStyleIdx="1" presStyleCnt="5"/>
      <dgm:spPr/>
    </dgm:pt>
    <dgm:pt modelId="{E0AD3B7E-F4D1-4984-98CA-15836220544C}" type="pres">
      <dgm:prSet presAssocID="{C84A07D3-A053-453D-9C5D-490D53DB1E18}" presName="connectorText" presStyleLbl="sibTrans1D1" presStyleIdx="1" presStyleCnt="5"/>
      <dgm:spPr/>
    </dgm:pt>
    <dgm:pt modelId="{63917A8D-B9C3-450A-B73F-E7254F68F1E0}" type="pres">
      <dgm:prSet presAssocID="{A59BC611-4B60-40C7-B2D0-EAD748AF5940}" presName="node" presStyleLbl="node1" presStyleIdx="2" presStyleCnt="6">
        <dgm:presLayoutVars>
          <dgm:bulletEnabled val="1"/>
        </dgm:presLayoutVars>
      </dgm:prSet>
      <dgm:spPr/>
    </dgm:pt>
    <dgm:pt modelId="{D1C7A643-5D9F-45BB-979B-316BB40F3797}" type="pres">
      <dgm:prSet presAssocID="{8B0AD95C-A0B4-46D7-AB6C-E1E575BF1DBC}" presName="sibTrans" presStyleLbl="sibTrans1D1" presStyleIdx="2" presStyleCnt="5"/>
      <dgm:spPr/>
    </dgm:pt>
    <dgm:pt modelId="{1CEE72A8-A960-4BCE-8786-616A719796C8}" type="pres">
      <dgm:prSet presAssocID="{8B0AD95C-A0B4-46D7-AB6C-E1E575BF1DBC}" presName="connectorText" presStyleLbl="sibTrans1D1" presStyleIdx="2" presStyleCnt="5"/>
      <dgm:spPr/>
    </dgm:pt>
    <dgm:pt modelId="{BF35F404-72B2-46FF-BA25-FD053550D762}" type="pres">
      <dgm:prSet presAssocID="{B58B3E4D-6031-41E0-909D-C7EAEFFBF80A}" presName="node" presStyleLbl="node1" presStyleIdx="3" presStyleCnt="6">
        <dgm:presLayoutVars>
          <dgm:bulletEnabled val="1"/>
        </dgm:presLayoutVars>
      </dgm:prSet>
      <dgm:spPr/>
    </dgm:pt>
    <dgm:pt modelId="{AB93D732-C53D-4C21-914A-EED9E8552088}" type="pres">
      <dgm:prSet presAssocID="{3CB9F4AE-C26E-4C36-B239-5E59B0281DAB}" presName="sibTrans" presStyleLbl="sibTrans1D1" presStyleIdx="3" presStyleCnt="5"/>
      <dgm:spPr/>
    </dgm:pt>
    <dgm:pt modelId="{068F1780-956D-4EE6-9B0C-B84788447F3B}" type="pres">
      <dgm:prSet presAssocID="{3CB9F4AE-C26E-4C36-B239-5E59B0281DAB}" presName="connectorText" presStyleLbl="sibTrans1D1" presStyleIdx="3" presStyleCnt="5"/>
      <dgm:spPr/>
    </dgm:pt>
    <dgm:pt modelId="{C4A437D2-66BE-4A30-BC47-42DA9A863D9D}" type="pres">
      <dgm:prSet presAssocID="{91802AD4-3900-4ECA-982D-951C8C7BD69F}" presName="node" presStyleLbl="node1" presStyleIdx="4" presStyleCnt="6">
        <dgm:presLayoutVars>
          <dgm:bulletEnabled val="1"/>
        </dgm:presLayoutVars>
      </dgm:prSet>
      <dgm:spPr/>
    </dgm:pt>
    <dgm:pt modelId="{CCD74D80-0416-4C4F-B296-67C61F749776}" type="pres">
      <dgm:prSet presAssocID="{A4A89876-E862-4255-8E6D-C760226D2602}" presName="sibTrans" presStyleLbl="sibTrans1D1" presStyleIdx="4" presStyleCnt="5"/>
      <dgm:spPr/>
    </dgm:pt>
    <dgm:pt modelId="{B2BC0AF3-FE41-465F-8DF3-9AB0CBB2D8A1}" type="pres">
      <dgm:prSet presAssocID="{A4A89876-E862-4255-8E6D-C760226D2602}" presName="connectorText" presStyleLbl="sibTrans1D1" presStyleIdx="4" presStyleCnt="5"/>
      <dgm:spPr/>
    </dgm:pt>
    <dgm:pt modelId="{1300F6E8-C9E9-43AA-BDFF-CA94D4281C55}" type="pres">
      <dgm:prSet presAssocID="{24F6E6FF-1978-4D9D-8484-0499591BA96C}" presName="node" presStyleLbl="node1" presStyleIdx="5" presStyleCnt="6">
        <dgm:presLayoutVars>
          <dgm:bulletEnabled val="1"/>
        </dgm:presLayoutVars>
      </dgm:prSet>
      <dgm:spPr/>
    </dgm:pt>
  </dgm:ptLst>
  <dgm:cxnLst>
    <dgm:cxn modelId="{4BFA0004-8835-423F-B217-B56D350C860D}" type="presOf" srcId="{1D02661C-759F-4DFF-81EE-068788FA3F64}" destId="{FBA04339-7914-48B1-9E91-483924B47435}" srcOrd="0" destOrd="0" presId="urn:microsoft.com/office/officeart/2016/7/layout/RepeatingBendingProcessNew"/>
    <dgm:cxn modelId="{B0230206-3C40-493C-8762-3D1857F9D50E}" type="presOf" srcId="{3CB9F4AE-C26E-4C36-B239-5E59B0281DAB}" destId="{068F1780-956D-4EE6-9B0C-B84788447F3B}" srcOrd="1" destOrd="0" presId="urn:microsoft.com/office/officeart/2016/7/layout/RepeatingBendingProcessNew"/>
    <dgm:cxn modelId="{26B32807-C01C-4C23-8F4D-8785A1C460D6}" srcId="{2C6B6C1C-9901-4916-8C1D-0391F30D3492}" destId="{0CD23932-F324-40D9-BF37-6F437FD7C345}" srcOrd="1" destOrd="0" parTransId="{CF06F969-A809-48F1-BC9E-9820FF13B4B9}" sibTransId="{C84A07D3-A053-453D-9C5D-490D53DB1E18}"/>
    <dgm:cxn modelId="{C9EBA707-11D8-43F6-8EF3-F97199FFC1F3}" type="presOf" srcId="{0CD23932-F324-40D9-BF37-6F437FD7C345}" destId="{4F48EDE3-0D55-48BC-A1BA-47E7107FAD8D}" srcOrd="0" destOrd="0" presId="urn:microsoft.com/office/officeart/2016/7/layout/RepeatingBendingProcessNew"/>
    <dgm:cxn modelId="{185FB249-7294-4D8A-A37F-F924A7B22598}" type="presOf" srcId="{C84A07D3-A053-453D-9C5D-490D53DB1E18}" destId="{E0AD3B7E-F4D1-4984-98CA-15836220544C}" srcOrd="1" destOrd="0" presId="urn:microsoft.com/office/officeart/2016/7/layout/RepeatingBendingProcessNew"/>
    <dgm:cxn modelId="{1F1D5C6B-2D25-4A56-B482-F224B5D0DAB3}" srcId="{2C6B6C1C-9901-4916-8C1D-0391F30D3492}" destId="{24F6E6FF-1978-4D9D-8484-0499591BA96C}" srcOrd="5" destOrd="0" parTransId="{D6540701-E570-4C76-9FCB-09307271D7F1}" sibTransId="{8C1F0EA1-09CA-4417-8ABC-F752BE44883E}"/>
    <dgm:cxn modelId="{F543CA6C-2597-4F27-979C-A5D4D304A78D}" type="presOf" srcId="{8B0AD95C-A0B4-46D7-AB6C-E1E575BF1DBC}" destId="{D1C7A643-5D9F-45BB-979B-316BB40F3797}" srcOrd="0" destOrd="0" presId="urn:microsoft.com/office/officeart/2016/7/layout/RepeatingBendingProcessNew"/>
    <dgm:cxn modelId="{29C96D6D-715D-4C16-ACD0-DD2673CA0122}" type="presOf" srcId="{8B0AD95C-A0B4-46D7-AB6C-E1E575BF1DBC}" destId="{1CEE72A8-A960-4BCE-8786-616A719796C8}" srcOrd="1" destOrd="0" presId="urn:microsoft.com/office/officeart/2016/7/layout/RepeatingBendingProcessNew"/>
    <dgm:cxn modelId="{8E3FDF59-BDB8-499B-B7CF-DC27980FE0D0}" type="presOf" srcId="{24F6E6FF-1978-4D9D-8484-0499591BA96C}" destId="{1300F6E8-C9E9-43AA-BDFF-CA94D4281C55}" srcOrd="0" destOrd="0" presId="urn:microsoft.com/office/officeart/2016/7/layout/RepeatingBendingProcessNew"/>
    <dgm:cxn modelId="{8298D787-219B-40DA-B3F4-3BF2D2090E99}" srcId="{2C6B6C1C-9901-4916-8C1D-0391F30D3492}" destId="{91802AD4-3900-4ECA-982D-951C8C7BD69F}" srcOrd="4" destOrd="0" parTransId="{3AE4BEDE-ED62-467B-9FA9-500797983325}" sibTransId="{A4A89876-E862-4255-8E6D-C760226D2602}"/>
    <dgm:cxn modelId="{429DF991-11F4-4944-A911-ED1A3A8E3ACF}" type="presOf" srcId="{2C6B6C1C-9901-4916-8C1D-0391F30D3492}" destId="{AC56EF43-F0D8-444D-A10D-F70BF06E4F45}" srcOrd="0" destOrd="0" presId="urn:microsoft.com/office/officeart/2016/7/layout/RepeatingBendingProcessNew"/>
    <dgm:cxn modelId="{2836E992-273C-4B15-AFD2-2BC91ACC41E3}" type="presOf" srcId="{B58B3E4D-6031-41E0-909D-C7EAEFFBF80A}" destId="{BF35F404-72B2-46FF-BA25-FD053550D762}" srcOrd="0" destOrd="0" presId="urn:microsoft.com/office/officeart/2016/7/layout/RepeatingBendingProcessNew"/>
    <dgm:cxn modelId="{AAC28E96-C233-43C9-A642-84CBEF1B89B9}" type="presOf" srcId="{DF4C92B8-7A1D-48A0-8A49-F929BBC72B4E}" destId="{6F82A961-0E3B-4843-AFC1-4D870F96EF9A}" srcOrd="1" destOrd="0" presId="urn:microsoft.com/office/officeart/2016/7/layout/RepeatingBendingProcessNew"/>
    <dgm:cxn modelId="{4CA09F97-109F-47C3-99F1-D3470081B688}" srcId="{2C6B6C1C-9901-4916-8C1D-0391F30D3492}" destId="{A59BC611-4B60-40C7-B2D0-EAD748AF5940}" srcOrd="2" destOrd="0" parTransId="{DEFA12A5-C250-4170-8B66-50C92075097B}" sibTransId="{8B0AD95C-A0B4-46D7-AB6C-E1E575BF1DBC}"/>
    <dgm:cxn modelId="{92559098-6868-4E40-93D6-CABC71C3EAE9}" type="presOf" srcId="{A59BC611-4B60-40C7-B2D0-EAD748AF5940}" destId="{63917A8D-B9C3-450A-B73F-E7254F68F1E0}" srcOrd="0" destOrd="0" presId="urn:microsoft.com/office/officeart/2016/7/layout/RepeatingBendingProcessNew"/>
    <dgm:cxn modelId="{13DA60A3-8400-44F0-8A3A-063647F2D612}" srcId="{2C6B6C1C-9901-4916-8C1D-0391F30D3492}" destId="{1D02661C-759F-4DFF-81EE-068788FA3F64}" srcOrd="0" destOrd="0" parTransId="{A713CF1E-56A5-4CB7-8967-BBB9AF4C73FC}" sibTransId="{DF4C92B8-7A1D-48A0-8A49-F929BBC72B4E}"/>
    <dgm:cxn modelId="{E18139A9-7444-4E65-993A-3DF3534EAF70}" type="presOf" srcId="{A4A89876-E862-4255-8E6D-C760226D2602}" destId="{CCD74D80-0416-4C4F-B296-67C61F749776}" srcOrd="0" destOrd="0" presId="urn:microsoft.com/office/officeart/2016/7/layout/RepeatingBendingProcessNew"/>
    <dgm:cxn modelId="{8BC7F4AD-BC95-4FC6-AF2E-70DC00EA15AA}" type="presOf" srcId="{3CB9F4AE-C26E-4C36-B239-5E59B0281DAB}" destId="{AB93D732-C53D-4C21-914A-EED9E8552088}" srcOrd="0" destOrd="0" presId="urn:microsoft.com/office/officeart/2016/7/layout/RepeatingBendingProcessNew"/>
    <dgm:cxn modelId="{77B849B8-CA0C-4E46-91F1-6DDAADFB57DD}" type="presOf" srcId="{A4A89876-E862-4255-8E6D-C760226D2602}" destId="{B2BC0AF3-FE41-465F-8DF3-9AB0CBB2D8A1}" srcOrd="1" destOrd="0" presId="urn:microsoft.com/office/officeart/2016/7/layout/RepeatingBendingProcessNew"/>
    <dgm:cxn modelId="{3D8D5DBB-776F-4DAC-95B1-40F90EE13E28}" type="presOf" srcId="{91802AD4-3900-4ECA-982D-951C8C7BD69F}" destId="{C4A437D2-66BE-4A30-BC47-42DA9A863D9D}" srcOrd="0" destOrd="0" presId="urn:microsoft.com/office/officeart/2016/7/layout/RepeatingBendingProcessNew"/>
    <dgm:cxn modelId="{33E713BD-2911-4300-BF12-2269FE209827}" type="presOf" srcId="{DF4C92B8-7A1D-48A0-8A49-F929BBC72B4E}" destId="{AE7F4209-D2F3-4FF9-8A3E-5CAAE98BF215}" srcOrd="0" destOrd="0" presId="urn:microsoft.com/office/officeart/2016/7/layout/RepeatingBendingProcessNew"/>
    <dgm:cxn modelId="{3DE348BE-EB22-48CC-A0B4-352BB9F42F7B}" srcId="{2C6B6C1C-9901-4916-8C1D-0391F30D3492}" destId="{B58B3E4D-6031-41E0-909D-C7EAEFFBF80A}" srcOrd="3" destOrd="0" parTransId="{F729A889-3CBE-46C6-ADEC-0080286A2EAC}" sibTransId="{3CB9F4AE-C26E-4C36-B239-5E59B0281DAB}"/>
    <dgm:cxn modelId="{03D663E0-12FA-4216-A4DF-8D79A9697AE2}" type="presOf" srcId="{C84A07D3-A053-453D-9C5D-490D53DB1E18}" destId="{D77B4F8D-01E6-4B4C-96CA-64EFA520F7AD}" srcOrd="0" destOrd="0" presId="urn:microsoft.com/office/officeart/2016/7/layout/RepeatingBendingProcessNew"/>
    <dgm:cxn modelId="{3C0F4E7C-5207-404E-A0B6-BF9F91AE122E}" type="presParOf" srcId="{AC56EF43-F0D8-444D-A10D-F70BF06E4F45}" destId="{FBA04339-7914-48B1-9E91-483924B47435}" srcOrd="0" destOrd="0" presId="urn:microsoft.com/office/officeart/2016/7/layout/RepeatingBendingProcessNew"/>
    <dgm:cxn modelId="{A7A24750-94E7-4343-B55B-395E8C463A9D}" type="presParOf" srcId="{AC56EF43-F0D8-444D-A10D-F70BF06E4F45}" destId="{AE7F4209-D2F3-4FF9-8A3E-5CAAE98BF215}" srcOrd="1" destOrd="0" presId="urn:microsoft.com/office/officeart/2016/7/layout/RepeatingBendingProcessNew"/>
    <dgm:cxn modelId="{9B09BCF7-8AD9-445F-A91F-88A0961F565D}" type="presParOf" srcId="{AE7F4209-D2F3-4FF9-8A3E-5CAAE98BF215}" destId="{6F82A961-0E3B-4843-AFC1-4D870F96EF9A}" srcOrd="0" destOrd="0" presId="urn:microsoft.com/office/officeart/2016/7/layout/RepeatingBendingProcessNew"/>
    <dgm:cxn modelId="{24827D08-284A-4561-8BBF-C3B4719E2042}" type="presParOf" srcId="{AC56EF43-F0D8-444D-A10D-F70BF06E4F45}" destId="{4F48EDE3-0D55-48BC-A1BA-47E7107FAD8D}" srcOrd="2" destOrd="0" presId="urn:microsoft.com/office/officeart/2016/7/layout/RepeatingBendingProcessNew"/>
    <dgm:cxn modelId="{58F4EFE1-CAB7-49D4-8689-131AE026FAAC}" type="presParOf" srcId="{AC56EF43-F0D8-444D-A10D-F70BF06E4F45}" destId="{D77B4F8D-01E6-4B4C-96CA-64EFA520F7AD}" srcOrd="3" destOrd="0" presId="urn:microsoft.com/office/officeart/2016/7/layout/RepeatingBendingProcessNew"/>
    <dgm:cxn modelId="{06153A3D-818D-466F-B70E-00CC088147CC}" type="presParOf" srcId="{D77B4F8D-01E6-4B4C-96CA-64EFA520F7AD}" destId="{E0AD3B7E-F4D1-4984-98CA-15836220544C}" srcOrd="0" destOrd="0" presId="urn:microsoft.com/office/officeart/2016/7/layout/RepeatingBendingProcessNew"/>
    <dgm:cxn modelId="{0BEFDE70-F2FB-4C03-9BE3-CE8B8779F1BB}" type="presParOf" srcId="{AC56EF43-F0D8-444D-A10D-F70BF06E4F45}" destId="{63917A8D-B9C3-450A-B73F-E7254F68F1E0}" srcOrd="4" destOrd="0" presId="urn:microsoft.com/office/officeart/2016/7/layout/RepeatingBendingProcessNew"/>
    <dgm:cxn modelId="{6E74404C-FE76-4735-8D93-048BFAA4CF77}" type="presParOf" srcId="{AC56EF43-F0D8-444D-A10D-F70BF06E4F45}" destId="{D1C7A643-5D9F-45BB-979B-316BB40F3797}" srcOrd="5" destOrd="0" presId="urn:microsoft.com/office/officeart/2016/7/layout/RepeatingBendingProcessNew"/>
    <dgm:cxn modelId="{E654BA37-DC8A-4218-87AE-60335F241060}" type="presParOf" srcId="{D1C7A643-5D9F-45BB-979B-316BB40F3797}" destId="{1CEE72A8-A960-4BCE-8786-616A719796C8}" srcOrd="0" destOrd="0" presId="urn:microsoft.com/office/officeart/2016/7/layout/RepeatingBendingProcessNew"/>
    <dgm:cxn modelId="{DF9A68EC-67A9-49A5-B9AE-F31737E7909F}" type="presParOf" srcId="{AC56EF43-F0D8-444D-A10D-F70BF06E4F45}" destId="{BF35F404-72B2-46FF-BA25-FD053550D762}" srcOrd="6" destOrd="0" presId="urn:microsoft.com/office/officeart/2016/7/layout/RepeatingBendingProcessNew"/>
    <dgm:cxn modelId="{550AA200-2067-4ACC-ABC7-B039C0FAE338}" type="presParOf" srcId="{AC56EF43-F0D8-444D-A10D-F70BF06E4F45}" destId="{AB93D732-C53D-4C21-914A-EED9E8552088}" srcOrd="7" destOrd="0" presId="urn:microsoft.com/office/officeart/2016/7/layout/RepeatingBendingProcessNew"/>
    <dgm:cxn modelId="{B6795691-65FE-4D6F-8BB2-B880632D2A38}" type="presParOf" srcId="{AB93D732-C53D-4C21-914A-EED9E8552088}" destId="{068F1780-956D-4EE6-9B0C-B84788447F3B}" srcOrd="0" destOrd="0" presId="urn:microsoft.com/office/officeart/2016/7/layout/RepeatingBendingProcessNew"/>
    <dgm:cxn modelId="{8FF3C3F3-7D7E-468C-B061-DD537355E099}" type="presParOf" srcId="{AC56EF43-F0D8-444D-A10D-F70BF06E4F45}" destId="{C4A437D2-66BE-4A30-BC47-42DA9A863D9D}" srcOrd="8" destOrd="0" presId="urn:microsoft.com/office/officeart/2016/7/layout/RepeatingBendingProcessNew"/>
    <dgm:cxn modelId="{7E894BB2-2943-4793-BEC2-1DA502C310F3}" type="presParOf" srcId="{AC56EF43-F0D8-444D-A10D-F70BF06E4F45}" destId="{CCD74D80-0416-4C4F-B296-67C61F749776}" srcOrd="9" destOrd="0" presId="urn:microsoft.com/office/officeart/2016/7/layout/RepeatingBendingProcessNew"/>
    <dgm:cxn modelId="{809EB784-0362-4D38-A216-31BE799C0259}" type="presParOf" srcId="{CCD74D80-0416-4C4F-B296-67C61F749776}" destId="{B2BC0AF3-FE41-465F-8DF3-9AB0CBB2D8A1}" srcOrd="0" destOrd="0" presId="urn:microsoft.com/office/officeart/2016/7/layout/RepeatingBendingProcessNew"/>
    <dgm:cxn modelId="{2631DC15-F3C0-450C-B965-8BEFDE83FF5B}" type="presParOf" srcId="{AC56EF43-F0D8-444D-A10D-F70BF06E4F45}" destId="{1300F6E8-C9E9-43AA-BDFF-CA94D4281C55}" srcOrd="10"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7B8A40F-4655-4C05-B37C-7D3A174513DC}" type="doc">
      <dgm:prSet loTypeId="urn:microsoft.com/office/officeart/2005/8/layout/hProcess6" loCatId="process" qsTypeId="urn:microsoft.com/office/officeart/2005/8/quickstyle/simple1" qsCatId="simple" csTypeId="urn:microsoft.com/office/officeart/2005/8/colors/colorful1" csCatId="colorful"/>
      <dgm:spPr/>
      <dgm:t>
        <a:bodyPr/>
        <a:lstStyle/>
        <a:p>
          <a:endParaRPr lang="en-US"/>
        </a:p>
      </dgm:t>
    </dgm:pt>
    <dgm:pt modelId="{C05A7690-2A82-4926-A2F3-F834DBD4FFD6}">
      <dgm:prSet/>
      <dgm:spPr/>
      <dgm:t>
        <a:bodyPr/>
        <a:lstStyle/>
        <a:p>
          <a:r>
            <a:rPr lang="en-US"/>
            <a:t>Resources available for urban communities and businesses</a:t>
          </a:r>
        </a:p>
      </dgm:t>
    </dgm:pt>
    <dgm:pt modelId="{744EBC0D-0B7A-4715-9124-B1B7E271CC40}" type="parTrans" cxnId="{708A88F0-7F02-4EA5-983D-315942E974D5}">
      <dgm:prSet/>
      <dgm:spPr/>
      <dgm:t>
        <a:bodyPr/>
        <a:lstStyle/>
        <a:p>
          <a:endParaRPr lang="en-US"/>
        </a:p>
      </dgm:t>
    </dgm:pt>
    <dgm:pt modelId="{AFCE4C41-C5BB-4C71-9728-395AFC7A208D}" type="sibTrans" cxnId="{708A88F0-7F02-4EA5-983D-315942E974D5}">
      <dgm:prSet/>
      <dgm:spPr/>
      <dgm:t>
        <a:bodyPr/>
        <a:lstStyle/>
        <a:p>
          <a:endParaRPr lang="en-US"/>
        </a:p>
      </dgm:t>
    </dgm:pt>
    <dgm:pt modelId="{588E58A6-C332-473D-BC56-EB5F685B655D}">
      <dgm:prSet/>
      <dgm:spPr/>
      <dgm:t>
        <a:bodyPr/>
        <a:lstStyle/>
        <a:p>
          <a:r>
            <a:rPr lang="en-US"/>
            <a:t>None were available that were directed to agriculture – </a:t>
          </a:r>
        </a:p>
      </dgm:t>
    </dgm:pt>
    <dgm:pt modelId="{2B7E105E-EE73-4989-A8BD-FE1CC24915B7}" type="parTrans" cxnId="{A86D6573-0280-4DB3-9D0D-1783DCEC2CEB}">
      <dgm:prSet/>
      <dgm:spPr/>
      <dgm:t>
        <a:bodyPr/>
        <a:lstStyle/>
        <a:p>
          <a:endParaRPr lang="en-US"/>
        </a:p>
      </dgm:t>
    </dgm:pt>
    <dgm:pt modelId="{56B06DC9-A04C-419E-92B3-51F296BBB1E0}" type="sibTrans" cxnId="{A86D6573-0280-4DB3-9D0D-1783DCEC2CEB}">
      <dgm:prSet/>
      <dgm:spPr/>
      <dgm:t>
        <a:bodyPr/>
        <a:lstStyle/>
        <a:p>
          <a:endParaRPr lang="en-US"/>
        </a:p>
      </dgm:t>
    </dgm:pt>
    <dgm:pt modelId="{3FCC4541-8EDF-49E0-961E-49978C56FB87}">
      <dgm:prSet/>
      <dgm:spPr/>
      <dgm:t>
        <a:bodyPr/>
        <a:lstStyle/>
        <a:p>
          <a:r>
            <a:rPr lang="en-US"/>
            <a:t>Issues include (not limited to)</a:t>
          </a:r>
        </a:p>
      </dgm:t>
    </dgm:pt>
    <dgm:pt modelId="{7AE98F1B-9182-4BF7-9CD6-D3F9A211F154}" type="parTrans" cxnId="{7DF8FAB3-6813-4211-A3DB-BA63360411E2}">
      <dgm:prSet/>
      <dgm:spPr/>
      <dgm:t>
        <a:bodyPr/>
        <a:lstStyle/>
        <a:p>
          <a:endParaRPr lang="en-US"/>
        </a:p>
      </dgm:t>
    </dgm:pt>
    <dgm:pt modelId="{4287B929-0F1E-4961-AF3E-4B61368739B1}" type="sibTrans" cxnId="{7DF8FAB3-6813-4211-A3DB-BA63360411E2}">
      <dgm:prSet/>
      <dgm:spPr/>
      <dgm:t>
        <a:bodyPr/>
        <a:lstStyle/>
        <a:p>
          <a:endParaRPr lang="en-US"/>
        </a:p>
      </dgm:t>
    </dgm:pt>
    <dgm:pt modelId="{838E553F-9C8C-4646-A4BD-CA995439E260}">
      <dgm:prSet/>
      <dgm:spPr/>
      <dgm:t>
        <a:bodyPr/>
        <a:lstStyle/>
        <a:p>
          <a:r>
            <a:rPr lang="en-US"/>
            <a:t>Zoonotic disease transmission i.e.: </a:t>
          </a:r>
          <a:r>
            <a:rPr lang="en-US" i="1"/>
            <a:t>Leptospirosis</a:t>
          </a:r>
          <a:endParaRPr lang="en-US"/>
        </a:p>
      </dgm:t>
    </dgm:pt>
    <dgm:pt modelId="{4175EB77-E5A9-46FF-A1D4-D698AC6A89FA}" type="parTrans" cxnId="{1C9A2806-D46E-41B0-8F87-59E792FF67C4}">
      <dgm:prSet/>
      <dgm:spPr/>
      <dgm:t>
        <a:bodyPr/>
        <a:lstStyle/>
        <a:p>
          <a:endParaRPr lang="en-US"/>
        </a:p>
      </dgm:t>
    </dgm:pt>
    <dgm:pt modelId="{EC311E26-7A3E-45AC-B80B-BB1DEFFC918F}" type="sibTrans" cxnId="{1C9A2806-D46E-41B0-8F87-59E792FF67C4}">
      <dgm:prSet/>
      <dgm:spPr/>
      <dgm:t>
        <a:bodyPr/>
        <a:lstStyle/>
        <a:p>
          <a:endParaRPr lang="en-US"/>
        </a:p>
      </dgm:t>
    </dgm:pt>
    <dgm:pt modelId="{01B3F729-7042-49A6-9B2F-DB2C231A2530}">
      <dgm:prSet/>
      <dgm:spPr/>
      <dgm:t>
        <a:bodyPr/>
        <a:lstStyle/>
        <a:p>
          <a:r>
            <a:rPr lang="en-US"/>
            <a:t>Animal carcasses</a:t>
          </a:r>
        </a:p>
      </dgm:t>
    </dgm:pt>
    <dgm:pt modelId="{B4E7B57E-AB8B-4FCE-956D-C75ACC09AD26}" type="parTrans" cxnId="{982F213A-CA90-4E17-BCAF-581E17F2822A}">
      <dgm:prSet/>
      <dgm:spPr/>
      <dgm:t>
        <a:bodyPr/>
        <a:lstStyle/>
        <a:p>
          <a:endParaRPr lang="en-US"/>
        </a:p>
      </dgm:t>
    </dgm:pt>
    <dgm:pt modelId="{7A47E605-BC66-438D-95C3-91546935CBB9}" type="sibTrans" cxnId="{982F213A-CA90-4E17-BCAF-581E17F2822A}">
      <dgm:prSet/>
      <dgm:spPr/>
      <dgm:t>
        <a:bodyPr/>
        <a:lstStyle/>
        <a:p>
          <a:endParaRPr lang="en-US"/>
        </a:p>
      </dgm:t>
    </dgm:pt>
    <dgm:pt modelId="{63403535-EA86-4A79-898D-81B600618DB2}">
      <dgm:prSet/>
      <dgm:spPr/>
      <dgm:t>
        <a:bodyPr/>
        <a:lstStyle/>
        <a:p>
          <a:r>
            <a:rPr lang="en-US"/>
            <a:t>Chemical/Pesticide storage</a:t>
          </a:r>
        </a:p>
      </dgm:t>
    </dgm:pt>
    <dgm:pt modelId="{48B8120A-EFC3-42DD-8E15-C4B0E3E7CA71}" type="parTrans" cxnId="{FC38AC6C-BB37-45EE-9B5D-44DD28946CC5}">
      <dgm:prSet/>
      <dgm:spPr/>
      <dgm:t>
        <a:bodyPr/>
        <a:lstStyle/>
        <a:p>
          <a:endParaRPr lang="en-US"/>
        </a:p>
      </dgm:t>
    </dgm:pt>
    <dgm:pt modelId="{56BD929C-66B3-445B-A832-F291EF534541}" type="sibTrans" cxnId="{FC38AC6C-BB37-45EE-9B5D-44DD28946CC5}">
      <dgm:prSet/>
      <dgm:spPr/>
      <dgm:t>
        <a:bodyPr/>
        <a:lstStyle/>
        <a:p>
          <a:endParaRPr lang="en-US"/>
        </a:p>
      </dgm:t>
    </dgm:pt>
    <dgm:pt modelId="{AF7C2905-F0AD-4845-981F-3D273D85629E}">
      <dgm:prSet/>
      <dgm:spPr/>
      <dgm:t>
        <a:bodyPr/>
        <a:lstStyle/>
        <a:p>
          <a:r>
            <a:rPr lang="en-US"/>
            <a:t>Contaminated well water</a:t>
          </a:r>
        </a:p>
      </dgm:t>
    </dgm:pt>
    <dgm:pt modelId="{F9188252-787D-4B5F-9B48-C78AADB67F27}" type="parTrans" cxnId="{9543D05C-1F8A-4C3D-98E7-FD730B7B7F25}">
      <dgm:prSet/>
      <dgm:spPr/>
      <dgm:t>
        <a:bodyPr/>
        <a:lstStyle/>
        <a:p>
          <a:endParaRPr lang="en-US"/>
        </a:p>
      </dgm:t>
    </dgm:pt>
    <dgm:pt modelId="{8E4E4142-AD14-42A7-94F5-931E387044C1}" type="sibTrans" cxnId="{9543D05C-1F8A-4C3D-98E7-FD730B7B7F25}">
      <dgm:prSet/>
      <dgm:spPr/>
      <dgm:t>
        <a:bodyPr/>
        <a:lstStyle/>
        <a:p>
          <a:endParaRPr lang="en-US"/>
        </a:p>
      </dgm:t>
    </dgm:pt>
    <dgm:pt modelId="{D4C26F45-C0FF-4D25-8B3A-7D9A3A6E61B7}">
      <dgm:prSet/>
      <dgm:spPr/>
      <dgm:t>
        <a:bodyPr/>
        <a:lstStyle/>
        <a:p>
          <a:r>
            <a:rPr lang="en-US"/>
            <a:t>Access to healthcare providers – travel routes cut off</a:t>
          </a:r>
        </a:p>
      </dgm:t>
    </dgm:pt>
    <dgm:pt modelId="{89FC464E-069A-4737-8337-6D547942C6E8}" type="parTrans" cxnId="{F7029F0D-6691-4064-9BFF-976261B53F92}">
      <dgm:prSet/>
      <dgm:spPr/>
      <dgm:t>
        <a:bodyPr/>
        <a:lstStyle/>
        <a:p>
          <a:endParaRPr lang="en-US"/>
        </a:p>
      </dgm:t>
    </dgm:pt>
    <dgm:pt modelId="{4B23DB59-AA38-467D-BE36-350829375AA2}" type="sibTrans" cxnId="{F7029F0D-6691-4064-9BFF-976261B53F92}">
      <dgm:prSet/>
      <dgm:spPr/>
      <dgm:t>
        <a:bodyPr/>
        <a:lstStyle/>
        <a:p>
          <a:endParaRPr lang="en-US"/>
        </a:p>
      </dgm:t>
    </dgm:pt>
    <dgm:pt modelId="{5D8913F8-8AFD-4C6B-B117-3A4D73C4738F}">
      <dgm:prSet/>
      <dgm:spPr/>
      <dgm:t>
        <a:bodyPr/>
        <a:lstStyle/>
        <a:p>
          <a:r>
            <a:rPr lang="en-US"/>
            <a:t>Mold</a:t>
          </a:r>
        </a:p>
      </dgm:t>
    </dgm:pt>
    <dgm:pt modelId="{13C9F719-5D81-4CDC-94A7-082A32E9DC1D}" type="parTrans" cxnId="{FCA1B42B-09EA-4CEE-BEDD-03C8117E6D90}">
      <dgm:prSet/>
      <dgm:spPr/>
      <dgm:t>
        <a:bodyPr/>
        <a:lstStyle/>
        <a:p>
          <a:endParaRPr lang="en-US"/>
        </a:p>
      </dgm:t>
    </dgm:pt>
    <dgm:pt modelId="{F7635E82-40B3-4AD1-8800-C79A0AE9F06B}" type="sibTrans" cxnId="{FCA1B42B-09EA-4CEE-BEDD-03C8117E6D90}">
      <dgm:prSet/>
      <dgm:spPr/>
      <dgm:t>
        <a:bodyPr/>
        <a:lstStyle/>
        <a:p>
          <a:endParaRPr lang="en-US"/>
        </a:p>
      </dgm:t>
    </dgm:pt>
    <dgm:pt modelId="{5C58513F-1972-41E0-951A-EDBED74C16D9}" type="pres">
      <dgm:prSet presAssocID="{17B8A40F-4655-4C05-B37C-7D3A174513DC}" presName="theList" presStyleCnt="0">
        <dgm:presLayoutVars>
          <dgm:dir/>
          <dgm:animLvl val="lvl"/>
          <dgm:resizeHandles val="exact"/>
        </dgm:presLayoutVars>
      </dgm:prSet>
      <dgm:spPr/>
    </dgm:pt>
    <dgm:pt modelId="{A2FD4F04-1927-4206-81B2-561F82962ADD}" type="pres">
      <dgm:prSet presAssocID="{C05A7690-2A82-4926-A2F3-F834DBD4FFD6}" presName="compNode" presStyleCnt="0"/>
      <dgm:spPr/>
    </dgm:pt>
    <dgm:pt modelId="{05B1DC0E-02A9-4802-A6E8-9581106183CD}" type="pres">
      <dgm:prSet presAssocID="{C05A7690-2A82-4926-A2F3-F834DBD4FFD6}" presName="noGeometry" presStyleCnt="0"/>
      <dgm:spPr/>
    </dgm:pt>
    <dgm:pt modelId="{B2CE70DD-939F-400D-B86B-221DF9999703}" type="pres">
      <dgm:prSet presAssocID="{C05A7690-2A82-4926-A2F3-F834DBD4FFD6}" presName="childTextVisible" presStyleLbl="bgAccFollowNode1" presStyleIdx="0" presStyleCnt="2">
        <dgm:presLayoutVars>
          <dgm:bulletEnabled val="1"/>
        </dgm:presLayoutVars>
      </dgm:prSet>
      <dgm:spPr/>
    </dgm:pt>
    <dgm:pt modelId="{C6783F84-1843-4D81-ACA8-6ECB9F0BA1D0}" type="pres">
      <dgm:prSet presAssocID="{C05A7690-2A82-4926-A2F3-F834DBD4FFD6}" presName="childTextHidden" presStyleLbl="bgAccFollowNode1" presStyleIdx="0" presStyleCnt="2"/>
      <dgm:spPr/>
    </dgm:pt>
    <dgm:pt modelId="{FB0266DB-62DB-429D-9494-5E8FBA017E24}" type="pres">
      <dgm:prSet presAssocID="{C05A7690-2A82-4926-A2F3-F834DBD4FFD6}" presName="parentText" presStyleLbl="node1" presStyleIdx="0" presStyleCnt="2">
        <dgm:presLayoutVars>
          <dgm:chMax val="1"/>
          <dgm:bulletEnabled val="1"/>
        </dgm:presLayoutVars>
      </dgm:prSet>
      <dgm:spPr/>
    </dgm:pt>
    <dgm:pt modelId="{1019F30C-0C75-4707-AFEC-26576C4F7C42}" type="pres">
      <dgm:prSet presAssocID="{C05A7690-2A82-4926-A2F3-F834DBD4FFD6}" presName="aSpace" presStyleCnt="0"/>
      <dgm:spPr/>
    </dgm:pt>
    <dgm:pt modelId="{A0A177B6-DF0C-471E-8ABD-5FA51C2EC856}" type="pres">
      <dgm:prSet presAssocID="{3FCC4541-8EDF-49E0-961E-49978C56FB87}" presName="compNode" presStyleCnt="0"/>
      <dgm:spPr/>
    </dgm:pt>
    <dgm:pt modelId="{7E5C41FC-20D0-4B44-B02E-28F20B4FF126}" type="pres">
      <dgm:prSet presAssocID="{3FCC4541-8EDF-49E0-961E-49978C56FB87}" presName="noGeometry" presStyleCnt="0"/>
      <dgm:spPr/>
    </dgm:pt>
    <dgm:pt modelId="{DEAEDD74-FB02-4701-B0BF-3FBEC2FD9E95}" type="pres">
      <dgm:prSet presAssocID="{3FCC4541-8EDF-49E0-961E-49978C56FB87}" presName="childTextVisible" presStyleLbl="bgAccFollowNode1" presStyleIdx="1" presStyleCnt="2">
        <dgm:presLayoutVars>
          <dgm:bulletEnabled val="1"/>
        </dgm:presLayoutVars>
      </dgm:prSet>
      <dgm:spPr/>
    </dgm:pt>
    <dgm:pt modelId="{5E44BB75-7B88-40CC-AA43-6E60071D6C32}" type="pres">
      <dgm:prSet presAssocID="{3FCC4541-8EDF-49E0-961E-49978C56FB87}" presName="childTextHidden" presStyleLbl="bgAccFollowNode1" presStyleIdx="1" presStyleCnt="2"/>
      <dgm:spPr/>
    </dgm:pt>
    <dgm:pt modelId="{6BBC3DAC-6D4F-471D-B3A8-3F1CD2AEE06C}" type="pres">
      <dgm:prSet presAssocID="{3FCC4541-8EDF-49E0-961E-49978C56FB87}" presName="parentText" presStyleLbl="node1" presStyleIdx="1" presStyleCnt="2">
        <dgm:presLayoutVars>
          <dgm:chMax val="1"/>
          <dgm:bulletEnabled val="1"/>
        </dgm:presLayoutVars>
      </dgm:prSet>
      <dgm:spPr/>
    </dgm:pt>
  </dgm:ptLst>
  <dgm:cxnLst>
    <dgm:cxn modelId="{1C9A2806-D46E-41B0-8F87-59E792FF67C4}" srcId="{3FCC4541-8EDF-49E0-961E-49978C56FB87}" destId="{838E553F-9C8C-4646-A4BD-CA995439E260}" srcOrd="0" destOrd="0" parTransId="{4175EB77-E5A9-46FF-A1D4-D698AC6A89FA}" sibTransId="{EC311E26-7A3E-45AC-B80B-BB1DEFFC918F}"/>
    <dgm:cxn modelId="{F7029F0D-6691-4064-9BFF-976261B53F92}" srcId="{3FCC4541-8EDF-49E0-961E-49978C56FB87}" destId="{D4C26F45-C0FF-4D25-8B3A-7D9A3A6E61B7}" srcOrd="4" destOrd="0" parTransId="{89FC464E-069A-4737-8337-6D547942C6E8}" sibTransId="{4B23DB59-AA38-467D-BE36-350829375AA2}"/>
    <dgm:cxn modelId="{E48AC40D-D067-43AE-93B3-12E7CDF31F58}" type="presOf" srcId="{D4C26F45-C0FF-4D25-8B3A-7D9A3A6E61B7}" destId="{5E44BB75-7B88-40CC-AA43-6E60071D6C32}" srcOrd="1" destOrd="4" presId="urn:microsoft.com/office/officeart/2005/8/layout/hProcess6"/>
    <dgm:cxn modelId="{CA22DD0F-9DFC-40F2-985A-F16F6BD8EA29}" type="presOf" srcId="{63403535-EA86-4A79-898D-81B600618DB2}" destId="{DEAEDD74-FB02-4701-B0BF-3FBEC2FD9E95}" srcOrd="0" destOrd="2" presId="urn:microsoft.com/office/officeart/2005/8/layout/hProcess6"/>
    <dgm:cxn modelId="{BC20691A-B9ED-4DDA-98D6-953110B4C5FD}" type="presOf" srcId="{AF7C2905-F0AD-4845-981F-3D273D85629E}" destId="{5E44BB75-7B88-40CC-AA43-6E60071D6C32}" srcOrd="1" destOrd="3" presId="urn:microsoft.com/office/officeart/2005/8/layout/hProcess6"/>
    <dgm:cxn modelId="{FCA1B42B-09EA-4CEE-BEDD-03C8117E6D90}" srcId="{3FCC4541-8EDF-49E0-961E-49978C56FB87}" destId="{5D8913F8-8AFD-4C6B-B117-3A4D73C4738F}" srcOrd="5" destOrd="0" parTransId="{13C9F719-5D81-4CDC-94A7-082A32E9DC1D}" sibTransId="{F7635E82-40B3-4AD1-8800-C79A0AE9F06B}"/>
    <dgm:cxn modelId="{5FEFDC31-4285-48C3-AD52-3C7A8E66AE2A}" type="presOf" srcId="{17B8A40F-4655-4C05-B37C-7D3A174513DC}" destId="{5C58513F-1972-41E0-951A-EDBED74C16D9}" srcOrd="0" destOrd="0" presId="urn:microsoft.com/office/officeart/2005/8/layout/hProcess6"/>
    <dgm:cxn modelId="{982F213A-CA90-4E17-BCAF-581E17F2822A}" srcId="{3FCC4541-8EDF-49E0-961E-49978C56FB87}" destId="{01B3F729-7042-49A6-9B2F-DB2C231A2530}" srcOrd="1" destOrd="0" parTransId="{B4E7B57E-AB8B-4FCE-956D-C75ACC09AD26}" sibTransId="{7A47E605-BC66-438D-95C3-91546935CBB9}"/>
    <dgm:cxn modelId="{D65FBE5B-EA21-41A7-BB1A-1F3D8E2489A4}" type="presOf" srcId="{3FCC4541-8EDF-49E0-961E-49978C56FB87}" destId="{6BBC3DAC-6D4F-471D-B3A8-3F1CD2AEE06C}" srcOrd="0" destOrd="0" presId="urn:microsoft.com/office/officeart/2005/8/layout/hProcess6"/>
    <dgm:cxn modelId="{9543D05C-1F8A-4C3D-98E7-FD730B7B7F25}" srcId="{3FCC4541-8EDF-49E0-961E-49978C56FB87}" destId="{AF7C2905-F0AD-4845-981F-3D273D85629E}" srcOrd="3" destOrd="0" parTransId="{F9188252-787D-4B5F-9B48-C78AADB67F27}" sibTransId="{8E4E4142-AD14-42A7-94F5-931E387044C1}"/>
    <dgm:cxn modelId="{5F8DD143-9708-4FAE-8C4E-D9EA61CE3814}" type="presOf" srcId="{63403535-EA86-4A79-898D-81B600618DB2}" destId="{5E44BB75-7B88-40CC-AA43-6E60071D6C32}" srcOrd="1" destOrd="2" presId="urn:microsoft.com/office/officeart/2005/8/layout/hProcess6"/>
    <dgm:cxn modelId="{FC38AC6C-BB37-45EE-9B5D-44DD28946CC5}" srcId="{3FCC4541-8EDF-49E0-961E-49978C56FB87}" destId="{63403535-EA86-4A79-898D-81B600618DB2}" srcOrd="2" destOrd="0" parTransId="{48B8120A-EFC3-42DD-8E15-C4B0E3E7CA71}" sibTransId="{56BD929C-66B3-445B-A832-F291EF534541}"/>
    <dgm:cxn modelId="{4B909171-6A00-4CB3-B02A-6CAA371CC322}" type="presOf" srcId="{01B3F729-7042-49A6-9B2F-DB2C231A2530}" destId="{DEAEDD74-FB02-4701-B0BF-3FBEC2FD9E95}" srcOrd="0" destOrd="1" presId="urn:microsoft.com/office/officeart/2005/8/layout/hProcess6"/>
    <dgm:cxn modelId="{A86D6573-0280-4DB3-9D0D-1783DCEC2CEB}" srcId="{C05A7690-2A82-4926-A2F3-F834DBD4FFD6}" destId="{588E58A6-C332-473D-BC56-EB5F685B655D}" srcOrd="0" destOrd="0" parTransId="{2B7E105E-EE73-4989-A8BD-FE1CC24915B7}" sibTransId="{56B06DC9-A04C-419E-92B3-51F296BBB1E0}"/>
    <dgm:cxn modelId="{FF20AF53-8E9E-445F-9954-6CE0A8B2E666}" type="presOf" srcId="{AF7C2905-F0AD-4845-981F-3D273D85629E}" destId="{DEAEDD74-FB02-4701-B0BF-3FBEC2FD9E95}" srcOrd="0" destOrd="3" presId="urn:microsoft.com/office/officeart/2005/8/layout/hProcess6"/>
    <dgm:cxn modelId="{C6625884-7B96-47C8-AB76-72B0FF547564}" type="presOf" srcId="{588E58A6-C332-473D-BC56-EB5F685B655D}" destId="{B2CE70DD-939F-400D-B86B-221DF9999703}" srcOrd="0" destOrd="0" presId="urn:microsoft.com/office/officeart/2005/8/layout/hProcess6"/>
    <dgm:cxn modelId="{84B4D68A-EC96-499D-A4AD-EDB806285DD7}" type="presOf" srcId="{01B3F729-7042-49A6-9B2F-DB2C231A2530}" destId="{5E44BB75-7B88-40CC-AA43-6E60071D6C32}" srcOrd="1" destOrd="1" presId="urn:microsoft.com/office/officeart/2005/8/layout/hProcess6"/>
    <dgm:cxn modelId="{8EC7358F-0E85-4C25-90D1-83B669A1DB24}" type="presOf" srcId="{588E58A6-C332-473D-BC56-EB5F685B655D}" destId="{C6783F84-1843-4D81-ACA8-6ECB9F0BA1D0}" srcOrd="1" destOrd="0" presId="urn:microsoft.com/office/officeart/2005/8/layout/hProcess6"/>
    <dgm:cxn modelId="{98EE1391-E905-445C-96C9-3333CE177711}" type="presOf" srcId="{D4C26F45-C0FF-4D25-8B3A-7D9A3A6E61B7}" destId="{DEAEDD74-FB02-4701-B0BF-3FBEC2FD9E95}" srcOrd="0" destOrd="4" presId="urn:microsoft.com/office/officeart/2005/8/layout/hProcess6"/>
    <dgm:cxn modelId="{EA2AA195-B9CE-41CD-B365-87234F9EEB0B}" type="presOf" srcId="{5D8913F8-8AFD-4C6B-B117-3A4D73C4738F}" destId="{5E44BB75-7B88-40CC-AA43-6E60071D6C32}" srcOrd="1" destOrd="5" presId="urn:microsoft.com/office/officeart/2005/8/layout/hProcess6"/>
    <dgm:cxn modelId="{7DF8FAB3-6813-4211-A3DB-BA63360411E2}" srcId="{17B8A40F-4655-4C05-B37C-7D3A174513DC}" destId="{3FCC4541-8EDF-49E0-961E-49978C56FB87}" srcOrd="1" destOrd="0" parTransId="{7AE98F1B-9182-4BF7-9CD6-D3F9A211F154}" sibTransId="{4287B929-0F1E-4961-AF3E-4B61368739B1}"/>
    <dgm:cxn modelId="{1BB8EDCB-4C79-42C3-82DC-021057C175E0}" type="presOf" srcId="{C05A7690-2A82-4926-A2F3-F834DBD4FFD6}" destId="{FB0266DB-62DB-429D-9494-5E8FBA017E24}" srcOrd="0" destOrd="0" presId="urn:microsoft.com/office/officeart/2005/8/layout/hProcess6"/>
    <dgm:cxn modelId="{434D8DCD-2CC0-4DAB-802D-4C12CD90677F}" type="presOf" srcId="{838E553F-9C8C-4646-A4BD-CA995439E260}" destId="{DEAEDD74-FB02-4701-B0BF-3FBEC2FD9E95}" srcOrd="0" destOrd="0" presId="urn:microsoft.com/office/officeart/2005/8/layout/hProcess6"/>
    <dgm:cxn modelId="{33A0E6DF-2796-4957-8587-2F356EE12A68}" type="presOf" srcId="{5D8913F8-8AFD-4C6B-B117-3A4D73C4738F}" destId="{DEAEDD74-FB02-4701-B0BF-3FBEC2FD9E95}" srcOrd="0" destOrd="5" presId="urn:microsoft.com/office/officeart/2005/8/layout/hProcess6"/>
    <dgm:cxn modelId="{EDA2D0E3-FD11-4890-9F9D-17C6CA649B4A}" type="presOf" srcId="{838E553F-9C8C-4646-A4BD-CA995439E260}" destId="{5E44BB75-7B88-40CC-AA43-6E60071D6C32}" srcOrd="1" destOrd="0" presId="urn:microsoft.com/office/officeart/2005/8/layout/hProcess6"/>
    <dgm:cxn modelId="{708A88F0-7F02-4EA5-983D-315942E974D5}" srcId="{17B8A40F-4655-4C05-B37C-7D3A174513DC}" destId="{C05A7690-2A82-4926-A2F3-F834DBD4FFD6}" srcOrd="0" destOrd="0" parTransId="{744EBC0D-0B7A-4715-9124-B1B7E271CC40}" sibTransId="{AFCE4C41-C5BB-4C71-9728-395AFC7A208D}"/>
    <dgm:cxn modelId="{D81427D0-5A1F-40C7-BDE5-9C1B5D2F11C8}" type="presParOf" srcId="{5C58513F-1972-41E0-951A-EDBED74C16D9}" destId="{A2FD4F04-1927-4206-81B2-561F82962ADD}" srcOrd="0" destOrd="0" presId="urn:microsoft.com/office/officeart/2005/8/layout/hProcess6"/>
    <dgm:cxn modelId="{39BA2267-22CF-424C-83E5-2383B04EAF9F}" type="presParOf" srcId="{A2FD4F04-1927-4206-81B2-561F82962ADD}" destId="{05B1DC0E-02A9-4802-A6E8-9581106183CD}" srcOrd="0" destOrd="0" presId="urn:microsoft.com/office/officeart/2005/8/layout/hProcess6"/>
    <dgm:cxn modelId="{4B463C2A-8C7E-42C2-9A9D-C05787E408F5}" type="presParOf" srcId="{A2FD4F04-1927-4206-81B2-561F82962ADD}" destId="{B2CE70DD-939F-400D-B86B-221DF9999703}" srcOrd="1" destOrd="0" presId="urn:microsoft.com/office/officeart/2005/8/layout/hProcess6"/>
    <dgm:cxn modelId="{72FB1732-1A01-4B63-9508-DC2D6F5814BA}" type="presParOf" srcId="{A2FD4F04-1927-4206-81B2-561F82962ADD}" destId="{C6783F84-1843-4D81-ACA8-6ECB9F0BA1D0}" srcOrd="2" destOrd="0" presId="urn:microsoft.com/office/officeart/2005/8/layout/hProcess6"/>
    <dgm:cxn modelId="{F56DE4EE-4F10-46D5-9C99-3B677E61C5A9}" type="presParOf" srcId="{A2FD4F04-1927-4206-81B2-561F82962ADD}" destId="{FB0266DB-62DB-429D-9494-5E8FBA017E24}" srcOrd="3" destOrd="0" presId="urn:microsoft.com/office/officeart/2005/8/layout/hProcess6"/>
    <dgm:cxn modelId="{8CD17C19-22B3-4664-B014-A5E5F22C12F1}" type="presParOf" srcId="{5C58513F-1972-41E0-951A-EDBED74C16D9}" destId="{1019F30C-0C75-4707-AFEC-26576C4F7C42}" srcOrd="1" destOrd="0" presId="urn:microsoft.com/office/officeart/2005/8/layout/hProcess6"/>
    <dgm:cxn modelId="{D27644C2-E9E3-46C8-BA44-35F6AC1166DB}" type="presParOf" srcId="{5C58513F-1972-41E0-951A-EDBED74C16D9}" destId="{A0A177B6-DF0C-471E-8ABD-5FA51C2EC856}" srcOrd="2" destOrd="0" presId="urn:microsoft.com/office/officeart/2005/8/layout/hProcess6"/>
    <dgm:cxn modelId="{B10582AA-DA64-4BEE-A64C-C64B531D8117}" type="presParOf" srcId="{A0A177B6-DF0C-471E-8ABD-5FA51C2EC856}" destId="{7E5C41FC-20D0-4B44-B02E-28F20B4FF126}" srcOrd="0" destOrd="0" presId="urn:microsoft.com/office/officeart/2005/8/layout/hProcess6"/>
    <dgm:cxn modelId="{FCDE876D-B523-4A7F-B6EE-BD8DE8084799}" type="presParOf" srcId="{A0A177B6-DF0C-471E-8ABD-5FA51C2EC856}" destId="{DEAEDD74-FB02-4701-B0BF-3FBEC2FD9E95}" srcOrd="1" destOrd="0" presId="urn:microsoft.com/office/officeart/2005/8/layout/hProcess6"/>
    <dgm:cxn modelId="{D75D215F-370A-4BBB-9CA4-02E270C30E81}" type="presParOf" srcId="{A0A177B6-DF0C-471E-8ABD-5FA51C2EC856}" destId="{5E44BB75-7B88-40CC-AA43-6E60071D6C32}" srcOrd="2" destOrd="0" presId="urn:microsoft.com/office/officeart/2005/8/layout/hProcess6"/>
    <dgm:cxn modelId="{256D0E6B-DC4A-45E2-892F-96A99A25B1E6}" type="presParOf" srcId="{A0A177B6-DF0C-471E-8ABD-5FA51C2EC856}" destId="{6BBC3DAC-6D4F-471D-B3A8-3F1CD2AEE06C}"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0BEE07-F5E6-443E-89BD-4BA146CFD26E}">
      <dsp:nvSpPr>
        <dsp:cNvPr id="0" name=""/>
        <dsp:cNvSpPr/>
      </dsp:nvSpPr>
      <dsp:spPr>
        <a:xfrm>
          <a:off x="0" y="247654"/>
          <a:ext cx="6173409" cy="263951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1" kern="1200"/>
            <a:t>Total Worker Health</a:t>
          </a:r>
          <a:r>
            <a:rPr lang="en-US" sz="2400" b="0" i="0" kern="1200" baseline="30000"/>
            <a:t>®</a:t>
          </a:r>
          <a:r>
            <a:rPr lang="en-US" sz="2400" b="0" i="0" kern="1200"/>
            <a:t> is defined as policies, programs, and practices that integrate protection from work-related safety and health hazards with promotion of injury and illness-prevention efforts to advance worker well-being.</a:t>
          </a:r>
          <a:endParaRPr lang="en-US" sz="2400" kern="1200"/>
        </a:p>
      </dsp:txBody>
      <dsp:txXfrm>
        <a:off x="128851" y="376505"/>
        <a:ext cx="5915707" cy="2381817"/>
      </dsp:txXfrm>
    </dsp:sp>
    <dsp:sp modelId="{72FC49A7-204D-4AEA-8066-45FBB91D23DD}">
      <dsp:nvSpPr>
        <dsp:cNvPr id="0" name=""/>
        <dsp:cNvSpPr/>
      </dsp:nvSpPr>
      <dsp:spPr>
        <a:xfrm>
          <a:off x="0" y="2956294"/>
          <a:ext cx="6173409" cy="2639519"/>
        </a:xfrm>
        <a:prstGeom prst="roundRect">
          <a:avLst/>
        </a:prstGeom>
        <a:solidFill>
          <a:schemeClr val="accent2">
            <a:hueOff val="-399945"/>
            <a:satOff val="-48385"/>
            <a:lumOff val="-231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a:t>The </a:t>
          </a:r>
          <a:r>
            <a:rPr lang="en-US" sz="2400" b="0" i="1" kern="1200"/>
            <a:t>Total Worker Health</a:t>
          </a:r>
          <a:r>
            <a:rPr lang="en-US" sz="2400" b="0" i="0" kern="1200"/>
            <a:t> (TWH) approach prioritizes a hazard-free work environment for all workers.</a:t>
          </a:r>
          <a:endParaRPr lang="en-US" sz="2400" kern="1200"/>
        </a:p>
      </dsp:txBody>
      <dsp:txXfrm>
        <a:off x="128851" y="3085145"/>
        <a:ext cx="5915707" cy="23818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7F4209-D2F3-4FF9-8A3E-5CAAE98BF215}">
      <dsp:nvSpPr>
        <dsp:cNvPr id="0" name=""/>
        <dsp:cNvSpPr/>
      </dsp:nvSpPr>
      <dsp:spPr>
        <a:xfrm>
          <a:off x="3115757" y="834964"/>
          <a:ext cx="643723" cy="91440"/>
        </a:xfrm>
        <a:custGeom>
          <a:avLst/>
          <a:gdLst/>
          <a:ahLst/>
          <a:cxnLst/>
          <a:rect l="0" t="0" r="0" b="0"/>
          <a:pathLst>
            <a:path>
              <a:moveTo>
                <a:pt x="0" y="45720"/>
              </a:moveTo>
              <a:lnTo>
                <a:pt x="643723"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20760" y="877312"/>
        <a:ext cx="33716" cy="6743"/>
      </dsp:txXfrm>
    </dsp:sp>
    <dsp:sp modelId="{FBA04339-7914-48B1-9E91-483924B47435}">
      <dsp:nvSpPr>
        <dsp:cNvPr id="0" name=""/>
        <dsp:cNvSpPr/>
      </dsp:nvSpPr>
      <dsp:spPr>
        <a:xfrm>
          <a:off x="185717" y="1132"/>
          <a:ext cx="2931839" cy="175910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3663" tIns="150799" rIns="143663" bIns="150799" numCol="1" spcCol="1270" anchor="ctr" anchorCtr="0">
          <a:noAutofit/>
        </a:bodyPr>
        <a:lstStyle/>
        <a:p>
          <a:pPr marL="0" lvl="0" indent="0" algn="ctr" defTabSz="1022350">
            <a:lnSpc>
              <a:spcPct val="90000"/>
            </a:lnSpc>
            <a:spcBef>
              <a:spcPct val="0"/>
            </a:spcBef>
            <a:spcAft>
              <a:spcPct val="35000"/>
            </a:spcAft>
            <a:buNone/>
          </a:pPr>
          <a:r>
            <a:rPr lang="en-US" sz="2300" kern="1200"/>
            <a:t>3.4 million Producers</a:t>
          </a:r>
        </a:p>
      </dsp:txBody>
      <dsp:txXfrm>
        <a:off x="185717" y="1132"/>
        <a:ext cx="2931839" cy="1759103"/>
      </dsp:txXfrm>
    </dsp:sp>
    <dsp:sp modelId="{D77B4F8D-01E6-4B4C-96CA-64EFA520F7AD}">
      <dsp:nvSpPr>
        <dsp:cNvPr id="0" name=""/>
        <dsp:cNvSpPr/>
      </dsp:nvSpPr>
      <dsp:spPr>
        <a:xfrm>
          <a:off x="6721919" y="834964"/>
          <a:ext cx="643723" cy="91440"/>
        </a:xfrm>
        <a:custGeom>
          <a:avLst/>
          <a:gdLst/>
          <a:ahLst/>
          <a:cxnLst/>
          <a:rect l="0" t="0" r="0" b="0"/>
          <a:pathLst>
            <a:path>
              <a:moveTo>
                <a:pt x="0" y="45720"/>
              </a:moveTo>
              <a:lnTo>
                <a:pt x="643723" y="45720"/>
              </a:lnTo>
            </a:path>
          </a:pathLst>
        </a:custGeom>
        <a:noFill/>
        <a:ln w="6350" cap="flat" cmpd="sng" algn="ctr">
          <a:solidFill>
            <a:schemeClr val="accent5">
              <a:hueOff val="-1183401"/>
              <a:satOff val="-6501"/>
              <a:lumOff val="-647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026923" y="877312"/>
        <a:ext cx="33716" cy="6743"/>
      </dsp:txXfrm>
    </dsp:sp>
    <dsp:sp modelId="{4F48EDE3-0D55-48BC-A1BA-47E7107FAD8D}">
      <dsp:nvSpPr>
        <dsp:cNvPr id="0" name=""/>
        <dsp:cNvSpPr/>
      </dsp:nvSpPr>
      <dsp:spPr>
        <a:xfrm>
          <a:off x="3791880" y="1132"/>
          <a:ext cx="2931839" cy="1759103"/>
        </a:xfrm>
        <a:prstGeom prst="rect">
          <a:avLst/>
        </a:prstGeom>
        <a:solidFill>
          <a:schemeClr val="accent5">
            <a:hueOff val="-946721"/>
            <a:satOff val="-5201"/>
            <a:lumOff val="-5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3663" tIns="150799" rIns="143663" bIns="150799" numCol="1" spcCol="1270" anchor="ctr" anchorCtr="0">
          <a:noAutofit/>
        </a:bodyPr>
        <a:lstStyle/>
        <a:p>
          <a:pPr marL="0" lvl="0" indent="0" algn="ctr" defTabSz="1022350">
            <a:lnSpc>
              <a:spcPct val="90000"/>
            </a:lnSpc>
            <a:spcBef>
              <a:spcPct val="0"/>
            </a:spcBef>
            <a:spcAft>
              <a:spcPct val="35000"/>
            </a:spcAft>
            <a:buNone/>
          </a:pPr>
          <a:r>
            <a:rPr lang="en-US" sz="2300" kern="1200"/>
            <a:t>58.1 years average age </a:t>
          </a:r>
        </a:p>
      </dsp:txBody>
      <dsp:txXfrm>
        <a:off x="3791880" y="1132"/>
        <a:ext cx="2931839" cy="1759103"/>
      </dsp:txXfrm>
    </dsp:sp>
    <dsp:sp modelId="{D1C7A643-5D9F-45BB-979B-316BB40F3797}">
      <dsp:nvSpPr>
        <dsp:cNvPr id="0" name=""/>
        <dsp:cNvSpPr/>
      </dsp:nvSpPr>
      <dsp:spPr>
        <a:xfrm>
          <a:off x="1651637" y="1758435"/>
          <a:ext cx="7212325" cy="643723"/>
        </a:xfrm>
        <a:custGeom>
          <a:avLst/>
          <a:gdLst/>
          <a:ahLst/>
          <a:cxnLst/>
          <a:rect l="0" t="0" r="0" b="0"/>
          <a:pathLst>
            <a:path>
              <a:moveTo>
                <a:pt x="7212325" y="0"/>
              </a:moveTo>
              <a:lnTo>
                <a:pt x="7212325" y="338961"/>
              </a:lnTo>
              <a:lnTo>
                <a:pt x="0" y="338961"/>
              </a:lnTo>
              <a:lnTo>
                <a:pt x="0" y="643723"/>
              </a:lnTo>
            </a:path>
          </a:pathLst>
        </a:custGeom>
        <a:noFill/>
        <a:ln w="6350" cap="flat" cmpd="sng" algn="ctr">
          <a:solidFill>
            <a:schemeClr val="accent5">
              <a:hueOff val="-2366803"/>
              <a:satOff val="-13001"/>
              <a:lumOff val="-12942"/>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76705" y="2076925"/>
        <a:ext cx="362189" cy="6743"/>
      </dsp:txXfrm>
    </dsp:sp>
    <dsp:sp modelId="{63917A8D-B9C3-450A-B73F-E7254F68F1E0}">
      <dsp:nvSpPr>
        <dsp:cNvPr id="0" name=""/>
        <dsp:cNvSpPr/>
      </dsp:nvSpPr>
      <dsp:spPr>
        <a:xfrm>
          <a:off x="7398042" y="1132"/>
          <a:ext cx="2931839" cy="1759103"/>
        </a:xfrm>
        <a:prstGeom prst="rect">
          <a:avLst/>
        </a:prstGeom>
        <a:solidFill>
          <a:schemeClr val="accent5">
            <a:hueOff val="-1893442"/>
            <a:satOff val="-10401"/>
            <a:lumOff val="-103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3663" tIns="150799" rIns="143663" bIns="150799" numCol="1" spcCol="1270" anchor="ctr" anchorCtr="0">
          <a:noAutofit/>
        </a:bodyPr>
        <a:lstStyle/>
        <a:p>
          <a:pPr marL="0" lvl="0" indent="0" algn="ctr" defTabSz="1022350">
            <a:lnSpc>
              <a:spcPct val="90000"/>
            </a:lnSpc>
            <a:spcBef>
              <a:spcPct val="0"/>
            </a:spcBef>
            <a:spcAft>
              <a:spcPct val="35000"/>
            </a:spcAft>
            <a:buNone/>
          </a:pPr>
          <a:r>
            <a:rPr lang="en-US" sz="2300" kern="1200"/>
            <a:t>1.9 million farms</a:t>
          </a:r>
        </a:p>
      </dsp:txBody>
      <dsp:txXfrm>
        <a:off x="7398042" y="1132"/>
        <a:ext cx="2931839" cy="1759103"/>
      </dsp:txXfrm>
    </dsp:sp>
    <dsp:sp modelId="{AB93D732-C53D-4C21-914A-EED9E8552088}">
      <dsp:nvSpPr>
        <dsp:cNvPr id="0" name=""/>
        <dsp:cNvSpPr/>
      </dsp:nvSpPr>
      <dsp:spPr>
        <a:xfrm>
          <a:off x="3115757" y="3268390"/>
          <a:ext cx="643723" cy="91440"/>
        </a:xfrm>
        <a:custGeom>
          <a:avLst/>
          <a:gdLst/>
          <a:ahLst/>
          <a:cxnLst/>
          <a:rect l="0" t="0" r="0" b="0"/>
          <a:pathLst>
            <a:path>
              <a:moveTo>
                <a:pt x="0" y="45720"/>
              </a:moveTo>
              <a:lnTo>
                <a:pt x="643723" y="45720"/>
              </a:lnTo>
            </a:path>
          </a:pathLst>
        </a:custGeom>
        <a:noFill/>
        <a:ln w="6350" cap="flat" cmpd="sng" algn="ctr">
          <a:solidFill>
            <a:schemeClr val="accent5">
              <a:hueOff val="-3550204"/>
              <a:satOff val="-19502"/>
              <a:lumOff val="-1941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20760" y="3310739"/>
        <a:ext cx="33716" cy="6743"/>
      </dsp:txXfrm>
    </dsp:sp>
    <dsp:sp modelId="{BF35F404-72B2-46FF-BA25-FD053550D762}">
      <dsp:nvSpPr>
        <dsp:cNvPr id="0" name=""/>
        <dsp:cNvSpPr/>
      </dsp:nvSpPr>
      <dsp:spPr>
        <a:xfrm>
          <a:off x="185717" y="2434559"/>
          <a:ext cx="2931839" cy="1759103"/>
        </a:xfrm>
        <a:prstGeom prst="rect">
          <a:avLst/>
        </a:prstGeom>
        <a:solidFill>
          <a:schemeClr val="accent5">
            <a:hueOff val="-2840163"/>
            <a:satOff val="-15602"/>
            <a:lumOff val="-155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3663" tIns="150799" rIns="143663" bIns="150799" numCol="1" spcCol="1270" anchor="ctr" anchorCtr="0">
          <a:noAutofit/>
        </a:bodyPr>
        <a:lstStyle/>
        <a:p>
          <a:pPr marL="0" lvl="0" indent="0" algn="ctr" defTabSz="1022350">
            <a:lnSpc>
              <a:spcPct val="90000"/>
            </a:lnSpc>
            <a:spcBef>
              <a:spcPct val="0"/>
            </a:spcBef>
            <a:spcAft>
              <a:spcPct val="35000"/>
            </a:spcAft>
            <a:buNone/>
          </a:pPr>
          <a:r>
            <a:rPr lang="en-US" sz="2300" kern="1200"/>
            <a:t>36% female </a:t>
          </a:r>
        </a:p>
      </dsp:txBody>
      <dsp:txXfrm>
        <a:off x="185717" y="2434559"/>
        <a:ext cx="2931839" cy="1759103"/>
      </dsp:txXfrm>
    </dsp:sp>
    <dsp:sp modelId="{CCD74D80-0416-4C4F-B296-67C61F749776}">
      <dsp:nvSpPr>
        <dsp:cNvPr id="0" name=""/>
        <dsp:cNvSpPr/>
      </dsp:nvSpPr>
      <dsp:spPr>
        <a:xfrm>
          <a:off x="6721919" y="3268390"/>
          <a:ext cx="643723" cy="91440"/>
        </a:xfrm>
        <a:custGeom>
          <a:avLst/>
          <a:gdLst/>
          <a:ahLst/>
          <a:cxnLst/>
          <a:rect l="0" t="0" r="0" b="0"/>
          <a:pathLst>
            <a:path>
              <a:moveTo>
                <a:pt x="0" y="45720"/>
              </a:moveTo>
              <a:lnTo>
                <a:pt x="643723" y="45720"/>
              </a:lnTo>
            </a:path>
          </a:pathLst>
        </a:custGeom>
        <a:noFill/>
        <a:ln w="6350" cap="flat" cmpd="sng" algn="ctr">
          <a:solidFill>
            <a:schemeClr val="accent5">
              <a:hueOff val="-4733605"/>
              <a:satOff val="-26003"/>
              <a:lumOff val="-25884"/>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026923" y="3310739"/>
        <a:ext cx="33716" cy="6743"/>
      </dsp:txXfrm>
    </dsp:sp>
    <dsp:sp modelId="{C4A437D2-66BE-4A30-BC47-42DA9A863D9D}">
      <dsp:nvSpPr>
        <dsp:cNvPr id="0" name=""/>
        <dsp:cNvSpPr/>
      </dsp:nvSpPr>
      <dsp:spPr>
        <a:xfrm>
          <a:off x="3791880" y="2434559"/>
          <a:ext cx="2931839" cy="1759103"/>
        </a:xfrm>
        <a:prstGeom prst="rect">
          <a:avLst/>
        </a:prstGeom>
        <a:solidFill>
          <a:schemeClr val="accent5">
            <a:hueOff val="-3786884"/>
            <a:satOff val="-20802"/>
            <a:lumOff val="-207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3663" tIns="150799" rIns="143663" bIns="150799" numCol="1" spcCol="1270" anchor="ctr" anchorCtr="0">
          <a:noAutofit/>
        </a:bodyPr>
        <a:lstStyle/>
        <a:p>
          <a:pPr marL="0" lvl="0" indent="0" algn="ctr" defTabSz="1022350">
            <a:lnSpc>
              <a:spcPct val="90000"/>
            </a:lnSpc>
            <a:spcBef>
              <a:spcPct val="0"/>
            </a:spcBef>
            <a:spcAft>
              <a:spcPct val="35000"/>
            </a:spcAft>
            <a:buNone/>
          </a:pPr>
          <a:r>
            <a:rPr lang="en-US" sz="2300" kern="1200"/>
            <a:t>Military Veterans 68.2 average age</a:t>
          </a:r>
        </a:p>
      </dsp:txBody>
      <dsp:txXfrm>
        <a:off x="3791880" y="2434559"/>
        <a:ext cx="2931839" cy="1759103"/>
      </dsp:txXfrm>
    </dsp:sp>
    <dsp:sp modelId="{1300F6E8-C9E9-43AA-BDFF-CA94D4281C55}">
      <dsp:nvSpPr>
        <dsp:cNvPr id="0" name=""/>
        <dsp:cNvSpPr/>
      </dsp:nvSpPr>
      <dsp:spPr>
        <a:xfrm>
          <a:off x="7398042" y="2434559"/>
          <a:ext cx="2931839" cy="1759103"/>
        </a:xfrm>
        <a:prstGeom prst="rect">
          <a:avLst/>
        </a:prstGeom>
        <a:solidFill>
          <a:schemeClr val="accent5">
            <a:hueOff val="-4733605"/>
            <a:satOff val="-26003"/>
            <a:lumOff val="-258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3663" tIns="150799" rIns="143663" bIns="150799" numCol="1" spcCol="1270" anchor="ctr" anchorCtr="0">
          <a:noAutofit/>
        </a:bodyPr>
        <a:lstStyle/>
        <a:p>
          <a:pPr marL="0" lvl="0" indent="0" algn="ctr" defTabSz="1022350">
            <a:lnSpc>
              <a:spcPct val="90000"/>
            </a:lnSpc>
            <a:spcBef>
              <a:spcPct val="0"/>
            </a:spcBef>
            <a:spcAft>
              <a:spcPct val="35000"/>
            </a:spcAft>
            <a:buNone/>
          </a:pPr>
          <a:r>
            <a:rPr lang="en-US" sz="2300" kern="1200"/>
            <a:t>Beginning Producers Highest % (Rhode Island, Alaska, Maine)  </a:t>
          </a:r>
        </a:p>
      </dsp:txBody>
      <dsp:txXfrm>
        <a:off x="7398042" y="2434559"/>
        <a:ext cx="2931839" cy="17591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CE70DD-939F-400D-B86B-221DF9999703}">
      <dsp:nvSpPr>
        <dsp:cNvPr id="0" name=""/>
        <dsp:cNvSpPr/>
      </dsp:nvSpPr>
      <dsp:spPr>
        <a:xfrm>
          <a:off x="1026015" y="382159"/>
          <a:ext cx="4103548" cy="3587018"/>
        </a:xfrm>
        <a:prstGeom prst="rightArrow">
          <a:avLst>
            <a:gd name="adj1" fmla="val 70000"/>
            <a:gd name="adj2" fmla="val 5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8255" rIns="16510" bIns="8255" numCol="1" spcCol="1270" anchor="ctr" anchorCtr="0">
          <a:noAutofit/>
        </a:bodyPr>
        <a:lstStyle/>
        <a:p>
          <a:pPr marL="0" lvl="0" indent="0" algn="ctr" defTabSz="577850">
            <a:lnSpc>
              <a:spcPct val="90000"/>
            </a:lnSpc>
            <a:spcBef>
              <a:spcPct val="0"/>
            </a:spcBef>
            <a:spcAft>
              <a:spcPct val="35000"/>
            </a:spcAft>
            <a:buNone/>
          </a:pPr>
          <a:r>
            <a:rPr lang="en-US" sz="1300" kern="1200"/>
            <a:t>None were available that were directed to agriculture – </a:t>
          </a:r>
        </a:p>
      </dsp:txBody>
      <dsp:txXfrm>
        <a:off x="2051902" y="920212"/>
        <a:ext cx="2000480" cy="2510912"/>
      </dsp:txXfrm>
    </dsp:sp>
    <dsp:sp modelId="{FB0266DB-62DB-429D-9494-5E8FBA017E24}">
      <dsp:nvSpPr>
        <dsp:cNvPr id="0" name=""/>
        <dsp:cNvSpPr/>
      </dsp:nvSpPr>
      <dsp:spPr>
        <a:xfrm>
          <a:off x="128" y="1149781"/>
          <a:ext cx="2051774" cy="2051774"/>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Resources available for urban communities and businesses</a:t>
          </a:r>
        </a:p>
      </dsp:txBody>
      <dsp:txXfrm>
        <a:off x="300603" y="1450256"/>
        <a:ext cx="1450824" cy="1450824"/>
      </dsp:txXfrm>
    </dsp:sp>
    <dsp:sp modelId="{DEAEDD74-FB02-4701-B0BF-3FBEC2FD9E95}">
      <dsp:nvSpPr>
        <dsp:cNvPr id="0" name=""/>
        <dsp:cNvSpPr/>
      </dsp:nvSpPr>
      <dsp:spPr>
        <a:xfrm>
          <a:off x="6411923" y="382159"/>
          <a:ext cx="4103548" cy="3587018"/>
        </a:xfrm>
        <a:prstGeom prst="rightArrow">
          <a:avLst>
            <a:gd name="adj1" fmla="val 70000"/>
            <a:gd name="adj2" fmla="val 5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8255" rIns="16510"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a:t>Zoonotic disease transmission i.e.: </a:t>
          </a:r>
          <a:r>
            <a:rPr lang="en-US" sz="1300" i="1" kern="1200"/>
            <a:t>Leptospirosis</a:t>
          </a:r>
          <a:endParaRPr lang="en-US" sz="1300" kern="1200"/>
        </a:p>
        <a:p>
          <a:pPr marL="114300" lvl="1" indent="-114300" algn="l" defTabSz="577850">
            <a:lnSpc>
              <a:spcPct val="90000"/>
            </a:lnSpc>
            <a:spcBef>
              <a:spcPct val="0"/>
            </a:spcBef>
            <a:spcAft>
              <a:spcPct val="15000"/>
            </a:spcAft>
            <a:buChar char="•"/>
          </a:pPr>
          <a:r>
            <a:rPr lang="en-US" sz="1300" kern="1200"/>
            <a:t>Animal carcasses</a:t>
          </a:r>
        </a:p>
        <a:p>
          <a:pPr marL="114300" lvl="1" indent="-114300" algn="l" defTabSz="577850">
            <a:lnSpc>
              <a:spcPct val="90000"/>
            </a:lnSpc>
            <a:spcBef>
              <a:spcPct val="0"/>
            </a:spcBef>
            <a:spcAft>
              <a:spcPct val="15000"/>
            </a:spcAft>
            <a:buChar char="•"/>
          </a:pPr>
          <a:r>
            <a:rPr lang="en-US" sz="1300" kern="1200"/>
            <a:t>Chemical/Pesticide storage</a:t>
          </a:r>
        </a:p>
        <a:p>
          <a:pPr marL="114300" lvl="1" indent="-114300" algn="l" defTabSz="577850">
            <a:lnSpc>
              <a:spcPct val="90000"/>
            </a:lnSpc>
            <a:spcBef>
              <a:spcPct val="0"/>
            </a:spcBef>
            <a:spcAft>
              <a:spcPct val="15000"/>
            </a:spcAft>
            <a:buChar char="•"/>
          </a:pPr>
          <a:r>
            <a:rPr lang="en-US" sz="1300" kern="1200"/>
            <a:t>Contaminated well water</a:t>
          </a:r>
        </a:p>
        <a:p>
          <a:pPr marL="114300" lvl="1" indent="-114300" algn="l" defTabSz="577850">
            <a:lnSpc>
              <a:spcPct val="90000"/>
            </a:lnSpc>
            <a:spcBef>
              <a:spcPct val="0"/>
            </a:spcBef>
            <a:spcAft>
              <a:spcPct val="15000"/>
            </a:spcAft>
            <a:buChar char="•"/>
          </a:pPr>
          <a:r>
            <a:rPr lang="en-US" sz="1300" kern="1200"/>
            <a:t>Access to healthcare providers – travel routes cut off</a:t>
          </a:r>
        </a:p>
        <a:p>
          <a:pPr marL="114300" lvl="1" indent="-114300" algn="l" defTabSz="577850">
            <a:lnSpc>
              <a:spcPct val="90000"/>
            </a:lnSpc>
            <a:spcBef>
              <a:spcPct val="0"/>
            </a:spcBef>
            <a:spcAft>
              <a:spcPct val="15000"/>
            </a:spcAft>
            <a:buChar char="•"/>
          </a:pPr>
          <a:r>
            <a:rPr lang="en-US" sz="1300" kern="1200"/>
            <a:t>Mold</a:t>
          </a:r>
        </a:p>
      </dsp:txBody>
      <dsp:txXfrm>
        <a:off x="7437810" y="920212"/>
        <a:ext cx="2000480" cy="2510912"/>
      </dsp:txXfrm>
    </dsp:sp>
    <dsp:sp modelId="{6BBC3DAC-6D4F-471D-B3A8-3F1CD2AEE06C}">
      <dsp:nvSpPr>
        <dsp:cNvPr id="0" name=""/>
        <dsp:cNvSpPr/>
      </dsp:nvSpPr>
      <dsp:spPr>
        <a:xfrm>
          <a:off x="5386035" y="1149781"/>
          <a:ext cx="2051774" cy="2051774"/>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Issues include (not limited to)</a:t>
          </a:r>
        </a:p>
      </dsp:txBody>
      <dsp:txXfrm>
        <a:off x="5686510" y="1450256"/>
        <a:ext cx="1450824" cy="145082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4CE26F2-F7D9-429F-A701-6F1DDC11EF26}" type="datetimeFigureOut">
              <a:rPr lang="en-US" smtClean="0"/>
              <a:t>11/12/2024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057704E-99BA-4477-8E82-80BABB4E5294}" type="slidenum">
              <a:rPr lang="en-US" smtClean="0"/>
              <a:t>‹#›</a:t>
            </a:fld>
            <a:endParaRPr lang="en-US"/>
          </a:p>
        </p:txBody>
      </p:sp>
    </p:spTree>
    <p:extLst>
      <p:ext uri="{BB962C8B-B14F-4D97-AF65-F5344CB8AC3E}">
        <p14:creationId xmlns:p14="http://schemas.microsoft.com/office/powerpoint/2010/main" val="1361254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8" Type="http://schemas.openxmlformats.org/officeDocument/2006/relationships/hyperlink" Target="https://www.drugabuse.gov/drugs-abuse/opioids/opioid-overdose-crisis#ten" TargetMode="External"/><Relationship Id="rId3" Type="http://schemas.openxmlformats.org/officeDocument/2006/relationships/hyperlink" Target="https://www.drugabuse.gov/drugs-abuse/opioids/opioid-overdose-crisis#six" TargetMode="External"/><Relationship Id="rId7" Type="http://schemas.openxmlformats.org/officeDocument/2006/relationships/hyperlink" Target="https://www.drugabuse.gov/publications/research-reports/relationship-between-prescription-drug-abuse-heroin-use/introduction"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s://www.drugabuse.gov/drugs-abuse/opioids/opioid-overdose-crisis#nine" TargetMode="External"/><Relationship Id="rId5" Type="http://schemas.openxmlformats.org/officeDocument/2006/relationships/hyperlink" Target="https://www.drugabuse.gov/drugs-abuse/opioids/opioid-overdose-crisis#eight" TargetMode="External"/><Relationship Id="rId4" Type="http://schemas.openxmlformats.org/officeDocument/2006/relationships/hyperlink" Target="https://www.drugabuse.gov/drugs-abuse/opioids/opioid-overdose-crisis#seven"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bing.com/ck/a?!&amp;&amp;p=2cef0886206853a04e2b2e23d38700975a3c1a974b2eb0eaa6d16852389b7508JmltdHM9MTczMDkzNzYwMA&amp;ptn=3&amp;ver=2&amp;hsh=4&amp;fclid=0dca8981-4718-6d42-27e3-9d9646b06c55&amp;psq=value+of+community+health+workers&amp;u=a1aHR0cHM6Ly93d3cuY2hjcy5vcmcvcmVzb3VyY2UvcmVjb2duaXppbmctYW5kLXN1c3RhaW5pbmctdGhlLXZhbHVlLW9mLWNvbW11bml0eS1oZWFsdGgtd29ya2Vycy1hbmQtcHJvbW90b3Jlcy8&amp;ntb=1" TargetMode="External"/><Relationship Id="rId2" Type="http://schemas.openxmlformats.org/officeDocument/2006/relationships/slide" Target="../slides/slide41.xml"/><Relationship Id="rId1" Type="http://schemas.openxmlformats.org/officeDocument/2006/relationships/notesMaster" Target="../notesMasters/notesMaster1.xml"/><Relationship Id="rId6" Type="http://schemas.openxmlformats.org/officeDocument/2006/relationships/hyperlink" Target="https://www.bing.com/ck/a?!&amp;&amp;p=97ac3de5443917b9225e2d5de8173d7eefdd10a58aaf42582d37437a1b2e0954JmltdHM9MTczMDkzNzYwMA&amp;ptn=3&amp;ver=2&amp;hsh=4&amp;fclid=0dca8981-4718-6d42-27e3-9d9646b06c55&amp;psq=value+of+community+health+workers&amp;u=a1aHR0cHM6Ly9uaWhjbS5vcmcvcHVibGljYXRpb25zL2NvbW11bml0eS1oZWFsdGgtd29ya2Vycy1pbmZvZ3JhcGhpYw&amp;ntb=1" TargetMode="External"/><Relationship Id="rId5" Type="http://schemas.openxmlformats.org/officeDocument/2006/relationships/hyperlink" Target="https://www.bing.com/ck/a?!&amp;&amp;p=84b2261676cdbe305d322b859aada61bfb1cc14b023c4248cfb39a6a17cff6cfJmltdHM9MTczMDkzNzYwMA&amp;ptn=3&amp;ver=2&amp;hsh=4&amp;fclid=0dca8981-4718-6d42-27e3-9d9646b06c55&amp;psq=value+of+community+health+workers&amp;u=a1aHR0cHM6Ly93d3cuZWxldmFuY2VoZWFsdGguY29tL291ci1hcHByb2FjaC10by1oZWFsdGgvY29tbXVuaXR5LWhlYWx0aC9ob3ctY29tbXVuaXR5LWhlYWx0aC13b3JrZXJzLXN1cHBvcnQtY29tbXVuaXR5LWhlYWx0aA&amp;ntb=1" TargetMode="External"/><Relationship Id="rId4" Type="http://schemas.openxmlformats.org/officeDocument/2006/relationships/hyperlink" Target="https://www.bing.com/ck/a?!&amp;&amp;p=0e67757723602f07c3acbcc12ca60b3b38f6102cd8dfe8b0ab24d092e13c7f7aJmltdHM9MTczMDkzNzYwMA&amp;ptn=3&amp;ver=2&amp;hsh=4&amp;fclid=0dca8981-4718-6d42-27e3-9d9646b06c55&amp;psq=value+of+community+health+workers&amp;u=a1aHR0cHM6Ly9wdWJsaWNoZWFsdGgudHVsYW5lLmVkdS9ibG9nL3doeS1jb21tdW5pdHktaGVhbHRoLWlzLWltcG9ydGFudC1mb3ItcHVibGljLWhlYWx0aC8&amp;ntb=1"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beta.cdc.gov/niosh/twh/about/index.html#cdcreference_6" TargetMode="External"/><Relationship Id="rId3" Type="http://schemas.openxmlformats.org/officeDocument/2006/relationships/hyperlink" Target="https://beta.cdc.gov/niosh/twh/about/index.html#cdcreference_1" TargetMode="External"/><Relationship Id="rId7" Type="http://schemas.openxmlformats.org/officeDocument/2006/relationships/hyperlink" Target="https://beta.cdc.gov/niosh/twh/about/index.html#cdcreference_5"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beta.cdc.gov/niosh/twh/about/index.html#cdcreference_4" TargetMode="External"/><Relationship Id="rId5" Type="http://schemas.openxmlformats.org/officeDocument/2006/relationships/hyperlink" Target="https://beta.cdc.gov/niosh/twh/about/index.html#cdcreference_3" TargetMode="External"/><Relationship Id="rId10" Type="http://schemas.openxmlformats.org/officeDocument/2006/relationships/hyperlink" Target="https://beta.cdc.gov/niosh/twh/about/index.html#cdcreference_8" TargetMode="External"/><Relationship Id="rId4" Type="http://schemas.openxmlformats.org/officeDocument/2006/relationships/hyperlink" Target="https://beta.cdc.gov/niosh/twh/about/index.html#cdcreference_2" TargetMode="External"/><Relationship Id="rId9" Type="http://schemas.openxmlformats.org/officeDocument/2006/relationships/hyperlink" Target="https://beta.cdc.gov/niosh/twh/about/index.html#cdcreference_7"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57704E-99BA-4477-8E82-80BABB4E5294}" type="slidenum">
              <a:rPr lang="en-US" smtClean="0"/>
              <a:t>2</a:t>
            </a:fld>
            <a:endParaRPr lang="en-US"/>
          </a:p>
        </p:txBody>
      </p:sp>
    </p:spTree>
    <p:extLst>
      <p:ext uri="{BB962C8B-B14F-4D97-AF65-F5344CB8AC3E}">
        <p14:creationId xmlns:p14="http://schemas.microsoft.com/office/powerpoint/2010/main" val="1592558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57704E-99BA-4477-8E82-80BABB4E5294}" type="slidenum">
              <a:rPr lang="en-US" smtClean="0"/>
              <a:t>18</a:t>
            </a:fld>
            <a:endParaRPr lang="en-US"/>
          </a:p>
        </p:txBody>
      </p:sp>
    </p:spTree>
    <p:extLst>
      <p:ext uri="{BB962C8B-B14F-4D97-AF65-F5344CB8AC3E}">
        <p14:creationId xmlns:p14="http://schemas.microsoft.com/office/powerpoint/2010/main" val="669272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in comments on AgriSafe team in Virginia</a:t>
            </a:r>
          </a:p>
        </p:txBody>
      </p:sp>
      <p:sp>
        <p:nvSpPr>
          <p:cNvPr id="4" name="Slide Number Placeholder 3"/>
          <p:cNvSpPr>
            <a:spLocks noGrp="1"/>
          </p:cNvSpPr>
          <p:nvPr>
            <p:ph type="sldNum" sz="quarter" idx="5"/>
          </p:nvPr>
        </p:nvSpPr>
        <p:spPr/>
        <p:txBody>
          <a:bodyPr/>
          <a:lstStyle/>
          <a:p>
            <a:fld id="{D057704E-99BA-4477-8E82-80BABB4E5294}" type="slidenum">
              <a:rPr lang="en-US" smtClean="0"/>
              <a:t>22</a:t>
            </a:fld>
            <a:endParaRPr lang="en-US"/>
          </a:p>
        </p:txBody>
      </p:sp>
    </p:spTree>
    <p:extLst>
      <p:ext uri="{BB962C8B-B14F-4D97-AF65-F5344CB8AC3E}">
        <p14:creationId xmlns:p14="http://schemas.microsoft.com/office/powerpoint/2010/main" val="1723421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Center for Rural Affairs</a:t>
            </a:r>
          </a:p>
          <a:p>
            <a:r>
              <a:rPr lang="en-US"/>
              <a:t>What is Nebraska’s Behavioral health shortage stats?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69987-91DD-4FAB-9655-A40BA84CBD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52277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property of AgriSafe- Broad</a:t>
            </a:r>
            <a:r>
              <a:rPr lang="en-US" baseline="0"/>
              <a:t> Stance wide protective and using core muscles. Overall posture is good. </a:t>
            </a:r>
            <a:endParaRPr lang="en-US"/>
          </a:p>
        </p:txBody>
      </p:sp>
      <p:sp>
        <p:nvSpPr>
          <p:cNvPr id="4" name="Slide Number Placeholder 3"/>
          <p:cNvSpPr>
            <a:spLocks noGrp="1"/>
          </p:cNvSpPr>
          <p:nvPr>
            <p:ph type="sldNum" sz="quarter" idx="5"/>
          </p:nvPr>
        </p:nvSpPr>
        <p:spPr/>
        <p:txBody>
          <a:bodyPr/>
          <a:lstStyle/>
          <a:p>
            <a:pPr defTabSz="465887">
              <a:defRPr/>
            </a:pPr>
            <a:fld id="{AACAA512-1FA7-43CF-8530-BFF981426D0D}" type="slidenum">
              <a:rPr lang="en-US">
                <a:solidFill>
                  <a:prstClr val="black"/>
                </a:solidFill>
                <a:latin typeface="Calibri" panose="020F0502020204030204"/>
              </a:rPr>
              <a:pPr defTabSz="465887">
                <a:defRPr/>
              </a:pPr>
              <a:t>26</a:t>
            </a:fld>
            <a:endParaRPr lang="en-US">
              <a:solidFill>
                <a:prstClr val="black"/>
              </a:solidFill>
              <a:latin typeface="Calibri" panose="020F0502020204030204"/>
            </a:endParaRPr>
          </a:p>
        </p:txBody>
      </p:sp>
    </p:spTree>
    <p:extLst>
      <p:ext uri="{BB962C8B-B14F-4D97-AF65-F5344CB8AC3E}">
        <p14:creationId xmlns:p14="http://schemas.microsoft.com/office/powerpoint/2010/main" val="38149078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FarmResponse® is 3.5-hour health provider training that addresses farm and ranching cultural competencies, financial stress, land ownership, and legal issues as well as the work of agriculture relevant for communication, and collaborative mental health strategies. This training is delivered on-demand through AgriSafe’s Learning Lab for the busy healthcare professional. Upon successful completion, healthcare professionals receive a continuing education credit that can be used for their professional license renewals. First and second year registrations and program completion indicate a strong interest and need for continued outreach collaboration</a:t>
            </a:r>
          </a:p>
          <a:p>
            <a:r>
              <a:rPr lang="en-US"/>
              <a:t>FY 2,  goal 120,  Registrants = 147, Course completions= 95.</a:t>
            </a:r>
          </a:p>
        </p:txBody>
      </p:sp>
      <p:sp>
        <p:nvSpPr>
          <p:cNvPr id="4" name="Slide Number Placeholder 3"/>
          <p:cNvSpPr>
            <a:spLocks noGrp="1"/>
          </p:cNvSpPr>
          <p:nvPr>
            <p:ph type="sldNum" sz="quarter" idx="5"/>
          </p:nvPr>
        </p:nvSpPr>
        <p:spPr/>
        <p:txBody>
          <a:bodyPr/>
          <a:lstStyle/>
          <a:p>
            <a:fld id="{F949FA14-87AD-49E5-AB6E-549BA4B9746B}" type="slidenum">
              <a:rPr lang="en-US" smtClean="0"/>
              <a:t>27</a:t>
            </a:fld>
            <a:endParaRPr lang="en-US"/>
          </a:p>
        </p:txBody>
      </p:sp>
    </p:spTree>
    <p:extLst>
      <p:ext uri="{BB962C8B-B14F-4D97-AF65-F5344CB8AC3E}">
        <p14:creationId xmlns:p14="http://schemas.microsoft.com/office/powerpoint/2010/main" val="13337521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chemeClr val="accent2">
                    <a:lumMod val="75000"/>
                  </a:schemeClr>
                </a:solidFill>
              </a:rPr>
              <a:t>directory.agrisafe.org</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355C8-7A67-43F5-828E-FD76A1433D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20369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355C8-7A67-43F5-828E-FD76A1433D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4019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t>Findings from “Preliminary Exploration of Weekly Peer Group Discussions as a Strategy for Coping with Feelings Associated with Euthanasia in Dairy Caretakers”</a:t>
            </a:r>
            <a:r>
              <a:rPr lang="en-US"/>
              <a:t> Key findings of this study were that discussion sessions did not have a direct impact on the study outcomes as measured using a pet bereavement scale, as there was no difference in the change in bereavement scores during the 8 week study period between the treatment and non-treatment groups. Thematic analysis of peer discussions revealed that compassion towards dairy cattle is a prominent factor in areas of decision making, protocols, and training.</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E09883-B744-4FDD-8623-D69A6665002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736322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57704E-99BA-4477-8E82-80BABB4E5294}" type="slidenum">
              <a:rPr lang="en-US" smtClean="0"/>
              <a:t>31</a:t>
            </a:fld>
            <a:endParaRPr lang="en-US"/>
          </a:p>
        </p:txBody>
      </p:sp>
    </p:spTree>
    <p:extLst>
      <p:ext uri="{BB962C8B-B14F-4D97-AF65-F5344CB8AC3E}">
        <p14:creationId xmlns:p14="http://schemas.microsoft.com/office/powerpoint/2010/main" val="6638918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A4E5BD-8198-9141-BE0E-4D59E9A910F5}"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253950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623F5C-B504-C748-A1BA-6A7746F4B3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35731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78A7F-FFC0-132D-8F9B-176DCE2C3D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24EEFD-2E73-0106-8A5C-3C71C04E58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C61013-D946-3B85-DB1F-0C00CC3AEFB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3F1093E-56CE-0B78-C904-46FE3AC25A6E}"/>
              </a:ext>
            </a:extLst>
          </p:cNvPr>
          <p:cNvSpPr>
            <a:spLocks noGrp="1"/>
          </p:cNvSpPr>
          <p:nvPr>
            <p:ph type="sldNum" sz="quarter" idx="5"/>
          </p:nvPr>
        </p:nvSpPr>
        <p:spPr/>
        <p:txBody>
          <a:bodyPr/>
          <a:lstStyle/>
          <a:p>
            <a:pPr defTabSz="465887">
              <a:defRPr/>
            </a:pPr>
            <a:fld id="{DA558A40-6886-3846-8871-06B88CD4F6FD}" type="slidenum">
              <a:rPr lang="en-US">
                <a:solidFill>
                  <a:prstClr val="black"/>
                </a:solidFill>
                <a:latin typeface="Calibri" panose="020F0502020204030204"/>
              </a:rPr>
              <a:pPr defTabSz="465887">
                <a:defRPr/>
              </a:pPr>
              <a:t>33</a:t>
            </a:fld>
            <a:endParaRPr lang="en-US">
              <a:solidFill>
                <a:prstClr val="black"/>
              </a:solidFill>
              <a:latin typeface="Calibri" panose="020F0502020204030204"/>
            </a:endParaRPr>
          </a:p>
        </p:txBody>
      </p:sp>
    </p:spTree>
    <p:extLst>
      <p:ext uri="{BB962C8B-B14F-4D97-AF65-F5344CB8AC3E}">
        <p14:creationId xmlns:p14="http://schemas.microsoft.com/office/powerpoint/2010/main" val="2324716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20000"/>
              </a:lnSpc>
              <a:spcBef>
                <a:spcPts val="1000"/>
              </a:spcBef>
              <a:spcAft>
                <a:spcPts val="0"/>
              </a:spcAft>
              <a:buClr>
                <a:srgbClr val="415588"/>
              </a:buClr>
              <a:buSzPct val="100000"/>
              <a:buFont typeface="Arial" panose="020B0604020202020204" pitchFamily="34" charset="0"/>
              <a:buNone/>
              <a:tabLst/>
              <a:defRPr/>
            </a:pPr>
            <a:r>
              <a:rPr kumimoji="0" lang="en-US" sz="2400" b="1" i="0" u="none" strike="noStrike" kern="1200" cap="none" spc="0" normalizeH="0" baseline="0" noProof="0">
                <a:ln>
                  <a:noFill/>
                </a:ln>
                <a:solidFill>
                  <a:srgbClr val="000000"/>
                </a:solidFill>
                <a:effectLst/>
                <a:uLnTx/>
                <a:uFillTx/>
                <a:latin typeface="Aptos"/>
                <a:ea typeface="+mn-ea"/>
                <a:cs typeface="+mn-cs"/>
              </a:rPr>
              <a:t>Launched in </a:t>
            </a:r>
          </a:p>
          <a:p>
            <a:pPr marL="0" marR="0" lvl="0" indent="0" algn="l" defTabSz="914400" rtl="0" eaLnBrk="1" fontAlgn="base" latinLnBrk="0" hangingPunct="1">
              <a:lnSpc>
                <a:spcPct val="120000"/>
              </a:lnSpc>
              <a:spcBef>
                <a:spcPts val="1000"/>
              </a:spcBef>
              <a:spcAft>
                <a:spcPts val="0"/>
              </a:spcAft>
              <a:buClr>
                <a:srgbClr val="415588"/>
              </a:buClr>
              <a:buSzPct val="100000"/>
              <a:buFont typeface="Arial" panose="020B0604020202020204" pitchFamily="34" charset="0"/>
              <a:buNone/>
              <a:tabLst/>
              <a:defRPr/>
            </a:pPr>
            <a:r>
              <a:rPr kumimoji="0" lang="en-US" sz="2400" b="1" i="0" u="none" strike="noStrike" kern="1200" cap="none" spc="0" normalizeH="0" baseline="0" noProof="0">
                <a:ln>
                  <a:noFill/>
                </a:ln>
                <a:solidFill>
                  <a:srgbClr val="000000"/>
                </a:solidFill>
                <a:effectLst/>
                <a:uLnTx/>
                <a:uFillTx/>
                <a:latin typeface="Aptos"/>
                <a:ea typeface="+mn-ea"/>
                <a:cs typeface="+mn-cs"/>
              </a:rPr>
              <a:t>Totals to Date: </a:t>
            </a:r>
            <a:endParaRPr kumimoji="0" lang="en-US" sz="2400" b="0" i="0" u="none" strike="noStrike" kern="1200" cap="none" spc="0" normalizeH="0" baseline="0" noProof="0">
              <a:ln>
                <a:noFill/>
              </a:ln>
              <a:solidFill>
                <a:srgbClr val="000000"/>
              </a:solidFill>
              <a:effectLst/>
              <a:uLnTx/>
              <a:uFillTx/>
              <a:latin typeface="Aptos"/>
              <a:ea typeface="+mn-ea"/>
              <a:cs typeface="+mn-cs"/>
            </a:endParaRPr>
          </a:p>
          <a:p>
            <a:pPr marL="228600" marR="0" lvl="0" indent="-228600" algn="l" defTabSz="914400" rtl="0" eaLnBrk="1" fontAlgn="auto" latinLnBrk="0" hangingPunct="1">
              <a:lnSpc>
                <a:spcPct val="120000"/>
              </a:lnSpc>
              <a:spcBef>
                <a:spcPts val="1000"/>
              </a:spcBef>
              <a:spcAft>
                <a:spcPts val="0"/>
              </a:spcAft>
              <a:buClr>
                <a:srgbClr val="415588"/>
              </a:buClr>
              <a:buSzPct val="100000"/>
              <a:buFont typeface="Arial" panose="020B0604020202020204" pitchFamily="34" charset="0"/>
              <a:buChar char="•"/>
              <a:tabLst/>
              <a:defRPr/>
            </a:pPr>
            <a:r>
              <a:rPr kumimoji="0" lang="en-US" sz="2400" b="1" i="0" u="none" strike="noStrike" kern="1200" cap="none" spc="0" normalizeH="0" baseline="0" noProof="0">
                <a:ln>
                  <a:noFill/>
                </a:ln>
                <a:solidFill>
                  <a:srgbClr val="000000"/>
                </a:solidFill>
                <a:effectLst/>
                <a:uLnTx/>
                <a:uFillTx/>
                <a:latin typeface="Aptos"/>
                <a:ea typeface="+mn-ea"/>
                <a:cs typeface="+mn-cs"/>
              </a:rPr>
              <a:t>908 calls</a:t>
            </a:r>
            <a:endParaRPr kumimoji="0" lang="en-US" sz="2400" b="0" i="0" u="none" strike="noStrike" kern="1200" cap="none" spc="0" normalizeH="0" baseline="0" noProof="0">
              <a:ln>
                <a:noFill/>
              </a:ln>
              <a:solidFill>
                <a:srgbClr val="000000"/>
              </a:solidFill>
              <a:effectLst/>
              <a:uLnTx/>
              <a:uFillTx/>
              <a:latin typeface="Aptos"/>
              <a:ea typeface="+mn-ea"/>
              <a:cs typeface="+mn-cs"/>
            </a:endParaRPr>
          </a:p>
          <a:p>
            <a:pPr marL="228600" marR="0" lvl="0" indent="-228600" algn="l" defTabSz="914400" rtl="0" eaLnBrk="1" fontAlgn="auto" latinLnBrk="0" hangingPunct="1">
              <a:lnSpc>
                <a:spcPct val="120000"/>
              </a:lnSpc>
              <a:spcBef>
                <a:spcPts val="1000"/>
              </a:spcBef>
              <a:spcAft>
                <a:spcPts val="0"/>
              </a:spcAft>
              <a:buClr>
                <a:srgbClr val="415588"/>
              </a:buClr>
              <a:buSzPct val="100000"/>
              <a:buFont typeface="Arial" panose="020B0604020202020204" pitchFamily="34" charset="0"/>
              <a:buChar char="•"/>
              <a:tabLst/>
              <a:defRPr/>
            </a:pPr>
            <a:r>
              <a:rPr kumimoji="0" lang="en-US" sz="2400" b="1" i="0" u="none" strike="noStrike" kern="1200" cap="none" spc="0" normalizeH="0" baseline="0" noProof="0">
                <a:ln>
                  <a:noFill/>
                </a:ln>
                <a:solidFill>
                  <a:srgbClr val="000000"/>
                </a:solidFill>
                <a:effectLst/>
                <a:uLnTx/>
                <a:uFillTx/>
                <a:latin typeface="Aptos"/>
                <a:ea typeface="+mn-ea"/>
                <a:cs typeface="+mn-cs"/>
              </a:rPr>
              <a:t>93 texts</a:t>
            </a:r>
          </a:p>
          <a:p>
            <a:pPr marL="228600" marR="0" lvl="0" indent="-228600" algn="l" defTabSz="914400" rtl="0" eaLnBrk="1" fontAlgn="auto" latinLnBrk="0" hangingPunct="1">
              <a:lnSpc>
                <a:spcPct val="120000"/>
              </a:lnSpc>
              <a:spcBef>
                <a:spcPts val="1000"/>
              </a:spcBef>
              <a:spcAft>
                <a:spcPts val="0"/>
              </a:spcAft>
              <a:buClr>
                <a:srgbClr val="415588"/>
              </a:buClr>
              <a:buSzPct val="100000"/>
              <a:buFont typeface="Arial" panose="020B0604020202020204" pitchFamily="34" charset="0"/>
              <a:buChar char="•"/>
              <a:tabLst/>
              <a:defRPr/>
            </a:pPr>
            <a:endParaRPr kumimoji="0" lang="en-US" sz="2400" b="0" i="0" u="none" strike="noStrike" kern="1200" cap="none" spc="0" normalizeH="0" baseline="0" noProof="0">
              <a:ln>
                <a:noFill/>
              </a:ln>
              <a:solidFill>
                <a:srgbClr val="000000"/>
              </a:solidFill>
              <a:effectLst/>
              <a:uLnTx/>
              <a:uFillTx/>
              <a:latin typeface="Aptos"/>
              <a:ea typeface="+mn-ea"/>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ptos"/>
                <a:ea typeface="+mn-ea"/>
                <a:cs typeface="+mn-cs"/>
              </a:rPr>
              <a:t>Resources/referrals (trend was ½ mental health and ½ agricultural resources): </a:t>
            </a:r>
            <a:r>
              <a:rPr kumimoji="0" lang="en-US" sz="2400" b="1" i="0" u="none" strike="noStrike" kern="1200" cap="none" spc="0" normalizeH="0" baseline="0" noProof="0">
                <a:ln>
                  <a:noFill/>
                </a:ln>
                <a:solidFill>
                  <a:srgbClr val="2CB663"/>
                </a:solidFill>
                <a:effectLst/>
                <a:uLnTx/>
                <a:uFillTx/>
                <a:latin typeface="Aptos"/>
                <a:ea typeface="+mn-ea"/>
                <a:cs typeface="+mn-cs"/>
              </a:rPr>
              <a:t>627</a:t>
            </a:r>
            <a:r>
              <a:rPr kumimoji="0" lang="en-US" sz="2400" b="0" i="0" u="none" strike="noStrike" kern="1200" cap="none" spc="0" normalizeH="0" baseline="0" noProof="0">
                <a:ln>
                  <a:noFill/>
                </a:ln>
                <a:solidFill>
                  <a:srgbClr val="000000"/>
                </a:solidFill>
                <a:effectLst/>
                <a:uLnTx/>
                <a:uFillTx/>
                <a:latin typeface="Aptos"/>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ptos"/>
              <a:ea typeface="+mn-ea"/>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ptos"/>
                <a:ea typeface="+mn-ea"/>
                <a:cs typeface="+mn-cs"/>
              </a:rPr>
              <a:t>Number of callers identified at risk of suicide: </a:t>
            </a:r>
            <a:r>
              <a:rPr kumimoji="0" lang="en-US" sz="2400" b="1" i="0" u="none" strike="noStrike" kern="1200" cap="none" spc="0" normalizeH="0" baseline="0" noProof="0">
                <a:ln>
                  <a:noFill/>
                </a:ln>
                <a:solidFill>
                  <a:srgbClr val="2CB663"/>
                </a:solidFill>
                <a:effectLst/>
                <a:uLnTx/>
                <a:uFillTx/>
                <a:latin typeface="Aptos"/>
                <a:ea typeface="+mn-ea"/>
                <a:cs typeface="+mn-cs"/>
              </a:rPr>
              <a:t>19</a:t>
            </a:r>
            <a:r>
              <a:rPr kumimoji="0" lang="en-US" sz="2400" b="0" i="0" u="none" strike="noStrike" kern="1200" cap="none" spc="0" normalizeH="0" baseline="0" noProof="0">
                <a:ln>
                  <a:noFill/>
                </a:ln>
                <a:solidFill>
                  <a:srgbClr val="2CB663"/>
                </a:solidFill>
                <a:effectLst/>
                <a:uLnTx/>
                <a:uFillTx/>
                <a:latin typeface="Aptos"/>
                <a:ea typeface="+mn-ea"/>
                <a:cs typeface="+mn-cs"/>
              </a:rPr>
              <a:t> </a:t>
            </a:r>
          </a:p>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ptos"/>
                <a:ea typeface="+mn-ea"/>
                <a:cs typeface="+mn-cs"/>
              </a:rPr>
              <a:t>Number of third party calls on behalf of someone concerned about suicide: </a:t>
            </a:r>
            <a:r>
              <a:rPr kumimoji="0" lang="en-US" sz="2400" b="1" i="0" u="none" strike="noStrike" kern="1200" cap="none" spc="0" normalizeH="0" baseline="0" noProof="0">
                <a:ln>
                  <a:noFill/>
                </a:ln>
                <a:solidFill>
                  <a:srgbClr val="2CB663"/>
                </a:solidFill>
                <a:effectLst/>
                <a:uLnTx/>
                <a:uFillTx/>
                <a:latin typeface="Aptos"/>
                <a:ea typeface="+mn-ea"/>
                <a:cs typeface="+mn-cs"/>
              </a:rPr>
              <a:t>15</a:t>
            </a:r>
            <a:r>
              <a:rPr kumimoji="0" lang="en-US" sz="2400" b="0" i="0" u="none" strike="noStrike" kern="1200" cap="none" spc="0" normalizeH="0" baseline="0" noProof="0">
                <a:ln>
                  <a:noFill/>
                </a:ln>
                <a:solidFill>
                  <a:srgbClr val="000000"/>
                </a:solidFill>
                <a:effectLst/>
                <a:uLnTx/>
                <a:uFillTx/>
                <a:latin typeface="Aptos"/>
                <a:ea typeface="+mn-ea"/>
                <a:cs typeface="+mn-cs"/>
              </a:rPr>
              <a:t> </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746DE6-3336-457D-A091-FA20AC1C53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75440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98024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4F089-4921-68F1-41FC-4D19FB1B22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F323CC-BBC5-0343-4410-4B5A0E5298DB}"/>
              </a:ext>
            </a:extLst>
          </p:cNvPr>
          <p:cNvSpPr>
            <a:spLocks noGrp="1" noRot="1" noChangeAspect="1"/>
          </p:cNvSpPr>
          <p:nvPr>
            <p:ph type="sldImg"/>
          </p:nvPr>
        </p:nvSpPr>
        <p:spPr>
          <a:xfrm>
            <a:off x="406400" y="696913"/>
            <a:ext cx="6197600" cy="3486150"/>
          </a:xfrm>
        </p:spPr>
      </p:sp>
      <p:sp>
        <p:nvSpPr>
          <p:cNvPr id="3" name="Notes Placeholder 2">
            <a:extLst>
              <a:ext uri="{FF2B5EF4-FFF2-40B4-BE49-F238E27FC236}">
                <a16:creationId xmlns:a16="http://schemas.microsoft.com/office/drawing/2014/main" id="{9AF685B2-884C-B0D3-C049-6F06BBD68D82}"/>
              </a:ext>
            </a:extLst>
          </p:cNvPr>
          <p:cNvSpPr>
            <a:spLocks noGrp="1"/>
          </p:cNvSpPr>
          <p:nvPr>
            <p:ph type="body" idx="1"/>
          </p:nvPr>
        </p:nvSpPr>
        <p:spPr/>
        <p:txBody>
          <a:bodyPr/>
          <a:lstStyle/>
          <a:p>
            <a:pPr marL="174708" indent="-174708" defTabSz="698830" fontAlgn="base">
              <a:lnSpc>
                <a:spcPct val="90000"/>
              </a:lnSpc>
              <a:spcBef>
                <a:spcPts val="764"/>
              </a:spcBef>
              <a:buFont typeface="Arial" panose="020B0604020202020204" pitchFamily="34" charset="0"/>
              <a:buChar char="•"/>
              <a:defRPr/>
            </a:pPr>
            <a:r>
              <a:rPr lang="en-US" sz="1800">
                <a:solidFill>
                  <a:srgbClr val="444444"/>
                </a:solidFill>
                <a:latin typeface="Verdana" panose="020B0604030504040204" pitchFamily="34" charset="0"/>
              </a:rPr>
              <a:t>Roughly 21 to 29 percent of patients prescribed opioids for chronic pain misuse them.</a:t>
            </a:r>
            <a:r>
              <a:rPr lang="en-US" sz="1800" baseline="30000">
                <a:solidFill>
                  <a:srgbClr val="A52200"/>
                </a:solidFill>
                <a:latin typeface="inherit"/>
                <a:hlinkClick r:id="rId3"/>
              </a:rPr>
              <a:t>6</a:t>
            </a:r>
            <a:endParaRPr lang="en-US" sz="1800">
              <a:solidFill>
                <a:srgbClr val="444444"/>
              </a:solidFill>
              <a:latin typeface="Verdana" panose="020B0604030504040204" pitchFamily="34" charset="0"/>
            </a:endParaRPr>
          </a:p>
          <a:p>
            <a:pPr marL="174708" indent="-174708" defTabSz="698830" fontAlgn="base">
              <a:lnSpc>
                <a:spcPct val="90000"/>
              </a:lnSpc>
              <a:spcBef>
                <a:spcPts val="764"/>
              </a:spcBef>
              <a:buFont typeface="Arial" panose="020B0604020202020204" pitchFamily="34" charset="0"/>
              <a:buChar char="•"/>
              <a:defRPr/>
            </a:pPr>
            <a:r>
              <a:rPr lang="en-US" sz="1800">
                <a:solidFill>
                  <a:srgbClr val="444444"/>
                </a:solidFill>
                <a:latin typeface="Verdana" panose="020B0604030504040204" pitchFamily="34" charset="0"/>
              </a:rPr>
              <a:t>Between 8 and 12 percent develop an opioid use disorder.</a:t>
            </a:r>
            <a:r>
              <a:rPr lang="en-US" sz="1800" baseline="30000">
                <a:solidFill>
                  <a:srgbClr val="A52200"/>
                </a:solidFill>
                <a:latin typeface="inherit"/>
                <a:hlinkClick r:id="rId4"/>
              </a:rPr>
              <a:t>7</a:t>
            </a:r>
            <a:r>
              <a:rPr lang="en-US" sz="1800" baseline="30000">
                <a:solidFill>
                  <a:srgbClr val="A52200"/>
                </a:solidFill>
                <a:latin typeface="inherit"/>
                <a:hlinkClick r:id="rId5"/>
              </a:rPr>
              <a:t>–</a:t>
            </a:r>
            <a:r>
              <a:rPr lang="en-US" sz="1800" baseline="30000">
                <a:solidFill>
                  <a:srgbClr val="A52200"/>
                </a:solidFill>
                <a:latin typeface="inherit"/>
                <a:hlinkClick r:id="rId6"/>
              </a:rPr>
              <a:t>9</a:t>
            </a:r>
            <a:endParaRPr lang="en-US" sz="1800">
              <a:solidFill>
                <a:srgbClr val="444444"/>
              </a:solidFill>
              <a:latin typeface="Verdana" panose="020B0604030504040204" pitchFamily="34" charset="0"/>
            </a:endParaRPr>
          </a:p>
          <a:p>
            <a:pPr marL="174708" indent="-174708" defTabSz="698830" fontAlgn="base">
              <a:lnSpc>
                <a:spcPct val="90000"/>
              </a:lnSpc>
              <a:spcBef>
                <a:spcPts val="764"/>
              </a:spcBef>
              <a:buFont typeface="Arial" panose="020B0604020202020204" pitchFamily="34" charset="0"/>
              <a:buChar char="•"/>
              <a:defRPr/>
            </a:pPr>
            <a:r>
              <a:rPr lang="en-US" sz="1800">
                <a:solidFill>
                  <a:srgbClr val="444444"/>
                </a:solidFill>
                <a:latin typeface="Verdana" panose="020B0604030504040204" pitchFamily="34" charset="0"/>
              </a:rPr>
              <a:t>An estimated 4 to 6 percent who misuse prescription opioids transition to </a:t>
            </a:r>
            <a:r>
              <a:rPr lang="en-US" sz="1800">
                <a:solidFill>
                  <a:srgbClr val="A52200"/>
                </a:solidFill>
                <a:latin typeface="Verdana" panose="020B0604030504040204" pitchFamily="34" charset="0"/>
                <a:hlinkClick r:id="rId7"/>
              </a:rPr>
              <a:t>heroin</a:t>
            </a:r>
            <a:r>
              <a:rPr lang="en-US" sz="1800">
                <a:solidFill>
                  <a:srgbClr val="444444"/>
                </a:solidFill>
                <a:latin typeface="Verdana" panose="020B0604030504040204" pitchFamily="34" charset="0"/>
              </a:rPr>
              <a:t>.</a:t>
            </a:r>
            <a:r>
              <a:rPr lang="en-US" sz="1800" baseline="30000">
                <a:solidFill>
                  <a:srgbClr val="A52200"/>
                </a:solidFill>
                <a:latin typeface="inherit"/>
                <a:hlinkClick r:id="rId4"/>
              </a:rPr>
              <a:t>7</a:t>
            </a:r>
            <a:r>
              <a:rPr lang="en-US" sz="1800" baseline="30000">
                <a:solidFill>
                  <a:srgbClr val="A52200"/>
                </a:solidFill>
                <a:latin typeface="inherit"/>
                <a:hlinkClick r:id="rId5"/>
              </a:rPr>
              <a:t>–</a:t>
            </a:r>
            <a:r>
              <a:rPr lang="en-US" sz="1800" baseline="30000">
                <a:solidFill>
                  <a:srgbClr val="A52200"/>
                </a:solidFill>
                <a:latin typeface="inherit"/>
                <a:hlinkClick r:id="rId6"/>
              </a:rPr>
              <a:t>9</a:t>
            </a:r>
            <a:endParaRPr lang="en-US" sz="1800">
              <a:solidFill>
                <a:srgbClr val="444444"/>
              </a:solidFill>
              <a:latin typeface="Verdana" panose="020B0604030504040204" pitchFamily="34" charset="0"/>
            </a:endParaRPr>
          </a:p>
          <a:p>
            <a:pPr marL="174708" indent="-174708" defTabSz="698830" fontAlgn="base">
              <a:lnSpc>
                <a:spcPct val="90000"/>
              </a:lnSpc>
              <a:spcBef>
                <a:spcPts val="764"/>
              </a:spcBef>
              <a:buFont typeface="Arial" panose="020B0604020202020204" pitchFamily="34" charset="0"/>
              <a:buChar char="•"/>
              <a:defRPr/>
            </a:pPr>
            <a:r>
              <a:rPr lang="en-US" sz="1800">
                <a:solidFill>
                  <a:srgbClr val="444444"/>
                </a:solidFill>
                <a:latin typeface="Verdana" panose="020B0604030504040204" pitchFamily="34" charset="0"/>
              </a:rPr>
              <a:t>About 80 percent of people who use heroin first misused prescription opioids.</a:t>
            </a:r>
            <a:r>
              <a:rPr lang="en-US" sz="1800" baseline="30000">
                <a:solidFill>
                  <a:srgbClr val="A52200"/>
                </a:solidFill>
                <a:latin typeface="inherit"/>
                <a:hlinkClick r:id="rId4"/>
              </a:rPr>
              <a:t>7</a:t>
            </a:r>
            <a:endParaRPr lang="en-US" sz="1800">
              <a:solidFill>
                <a:srgbClr val="444444"/>
              </a:solidFill>
              <a:latin typeface="Verdana" panose="020B0604030504040204" pitchFamily="34" charset="0"/>
            </a:endParaRPr>
          </a:p>
          <a:p>
            <a:pPr marL="174708" indent="-174708" defTabSz="698830" fontAlgn="base">
              <a:lnSpc>
                <a:spcPct val="90000"/>
              </a:lnSpc>
              <a:spcBef>
                <a:spcPts val="764"/>
              </a:spcBef>
              <a:buFont typeface="Arial" panose="020B0604020202020204" pitchFamily="34" charset="0"/>
              <a:buChar char="•"/>
              <a:defRPr/>
            </a:pPr>
            <a:r>
              <a:rPr lang="en-US" sz="1800">
                <a:solidFill>
                  <a:srgbClr val="444444"/>
                </a:solidFill>
                <a:latin typeface="Verdana" panose="020B0604030504040204" pitchFamily="34" charset="0"/>
              </a:rPr>
              <a:t>Opioid overdoses increased 30 percent from July 2016 through September 2017 in 52 areas in 45 states.</a:t>
            </a:r>
            <a:r>
              <a:rPr lang="en-US" sz="1800" baseline="30000">
                <a:solidFill>
                  <a:srgbClr val="A52200"/>
                </a:solidFill>
                <a:latin typeface="inherit"/>
                <a:hlinkClick r:id="rId8"/>
              </a:rPr>
              <a:t>10</a:t>
            </a:r>
            <a:endParaRPr lang="en-US" sz="1800">
              <a:solidFill>
                <a:srgbClr val="444444"/>
              </a:solidFill>
              <a:latin typeface="Verdana" panose="020B0604030504040204" pitchFamily="34" charset="0"/>
            </a:endParaRPr>
          </a:p>
          <a:p>
            <a:pPr marL="174708" indent="-174708" defTabSz="698830" fontAlgn="base">
              <a:lnSpc>
                <a:spcPct val="90000"/>
              </a:lnSpc>
              <a:spcBef>
                <a:spcPts val="764"/>
              </a:spcBef>
              <a:buFont typeface="Arial" panose="020B0604020202020204" pitchFamily="34" charset="0"/>
              <a:buChar char="•"/>
              <a:defRPr/>
            </a:pPr>
            <a:r>
              <a:rPr lang="en-US" sz="1800">
                <a:solidFill>
                  <a:srgbClr val="444444"/>
                </a:solidFill>
                <a:latin typeface="Verdana" panose="020B0604030504040204" pitchFamily="34" charset="0"/>
              </a:rPr>
              <a:t>The Midwestern region saw opioid overdoses increase 70 percent from July 2016 through September 2017.</a:t>
            </a:r>
            <a:r>
              <a:rPr lang="en-US" sz="1800" baseline="30000">
                <a:solidFill>
                  <a:srgbClr val="A52200"/>
                </a:solidFill>
                <a:latin typeface="inherit"/>
                <a:hlinkClick r:id="rId8"/>
              </a:rPr>
              <a:t>10</a:t>
            </a:r>
            <a:endParaRPr lang="en-US" sz="1800">
              <a:solidFill>
                <a:srgbClr val="444444"/>
              </a:solidFill>
              <a:latin typeface="Verdana" panose="020B0604030504040204" pitchFamily="34" charset="0"/>
            </a:endParaRPr>
          </a:p>
          <a:p>
            <a:endParaRPr lang="en-US"/>
          </a:p>
          <a:p>
            <a:r>
              <a:rPr lang="en-US"/>
              <a:t>National Institute on Drug Abuse </a:t>
            </a:r>
          </a:p>
          <a:p>
            <a:r>
              <a:rPr lang="en-US"/>
              <a:t>Opioids are a class of drugs that include the illegal drug heroin, synthetic opioids such as fentanyl, and pain relievers available legally by prescription, such as oxycodone (OxyContin®), hydrocodone (Vicodin®), codeine, morphine, etc.</a:t>
            </a:r>
          </a:p>
          <a:p>
            <a:r>
              <a:rPr lang="en-US"/>
              <a:t>Mostly prescribed to treat moderate to severe pain</a:t>
            </a:r>
          </a:p>
          <a:p>
            <a:endParaRPr lang="en-US"/>
          </a:p>
          <a:p>
            <a:r>
              <a:rPr lang="en-US"/>
              <a:t>Opioid effects</a:t>
            </a:r>
          </a:p>
          <a:p>
            <a:r>
              <a:rPr lang="en-US"/>
              <a:t>Can cause slowed breathing (hypoxia)</a:t>
            </a:r>
          </a:p>
          <a:p>
            <a:r>
              <a:rPr lang="en-US"/>
              <a:t>Dangerous when combined with benzodiazepines</a:t>
            </a:r>
          </a:p>
          <a:p>
            <a:r>
              <a:rPr lang="en-US"/>
              <a:t>Can lead to coma, permanent brain damage, death </a:t>
            </a:r>
          </a:p>
          <a:p>
            <a:endParaRPr lang="en-US"/>
          </a:p>
          <a:p>
            <a:r>
              <a:rPr lang="en-US"/>
              <a:t>More Aware of the opioid crisis than 5 years later</a:t>
            </a:r>
          </a:p>
          <a:p>
            <a:pPr marL="174708" indent="-174708">
              <a:buFont typeface="Arial" panose="020B0604020202020204" pitchFamily="34" charset="0"/>
              <a:buChar char="•"/>
            </a:pPr>
            <a:r>
              <a:rPr lang="en-US"/>
              <a:t>We've seen that the data tells us </a:t>
            </a:r>
            <a:r>
              <a:rPr lang="en-US" b="1" i="1"/>
              <a:t>60 percent of respondents say adults in their community are more aware </a:t>
            </a:r>
            <a:r>
              <a:rPr lang="en-US"/>
              <a:t>of the opioid crisis than they were five years ago,</a:t>
            </a:r>
          </a:p>
          <a:p>
            <a:pPr marL="174708" indent="-174708">
              <a:buFont typeface="Arial" panose="020B0604020202020204" pitchFamily="34" charset="0"/>
              <a:buChar char="•"/>
            </a:pPr>
            <a:r>
              <a:rPr lang="en-US" b="1" i="1"/>
              <a:t>Nearly eight in 10 adults</a:t>
            </a:r>
            <a:r>
              <a:rPr lang="en-US"/>
              <a:t>, which is 77 percent, report feeling comfortable having a conversation about opioid misuse. So, we're very encouraged by the trends that we're seeing. </a:t>
            </a:r>
          </a:p>
          <a:p>
            <a:pPr marL="174708" indent="-174708">
              <a:buFont typeface="Arial" panose="020B0604020202020204" pitchFamily="34" charset="0"/>
              <a:buChar char="•"/>
            </a:pPr>
            <a:endParaRPr lang="en-US"/>
          </a:p>
          <a:p>
            <a:endParaRPr lang="en-US"/>
          </a:p>
        </p:txBody>
      </p:sp>
    </p:spTree>
    <p:extLst>
      <p:ext uri="{BB962C8B-B14F-4D97-AF65-F5344CB8AC3E}">
        <p14:creationId xmlns:p14="http://schemas.microsoft.com/office/powerpoint/2010/main" val="6335850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70A4A-3379-D382-8480-DE76642ACB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2486C8-119E-94A0-A28E-415EB935A1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A28401-2A55-4F2B-F239-4EF25FCAC3BE}"/>
              </a:ext>
            </a:extLst>
          </p:cNvPr>
          <p:cNvSpPr>
            <a:spLocks noGrp="1"/>
          </p:cNvSpPr>
          <p:nvPr>
            <p:ph type="body" idx="1"/>
          </p:nvPr>
        </p:nvSpPr>
        <p:spPr/>
        <p:txBody>
          <a:bodyPr/>
          <a:lstStyle/>
          <a:p>
            <a:r>
              <a:rPr lang="en-US" sz="6700">
                <a:solidFill>
                  <a:prstClr val="black"/>
                </a:solidFill>
                <a:latin typeface="Calibri Light" panose="020F0302020204030204"/>
                <a:ea typeface="+mj-ea"/>
                <a:cs typeface="+mj-cs"/>
              </a:rPr>
              <a:t>Preventing Opioid Misuse In the </a:t>
            </a:r>
            <a:r>
              <a:rPr lang="en-US" sz="6700" err="1">
                <a:solidFill>
                  <a:prstClr val="black"/>
                </a:solidFill>
                <a:latin typeface="Calibri Light" panose="020F0302020204030204"/>
                <a:ea typeface="+mj-ea"/>
                <a:cs typeface="+mj-cs"/>
              </a:rPr>
              <a:t>SouthEast</a:t>
            </a:r>
            <a:r>
              <a:rPr lang="en-US" sz="6700">
                <a:solidFill>
                  <a:prstClr val="black"/>
                </a:solidFill>
                <a:latin typeface="Calibri Light" panose="020F0302020204030204"/>
                <a:ea typeface="+mj-ea"/>
                <a:cs typeface="+mj-cs"/>
              </a:rPr>
              <a:t>: </a:t>
            </a:r>
            <a:br>
              <a:rPr lang="en-US" sz="6700">
                <a:solidFill>
                  <a:prstClr val="black"/>
                </a:solidFill>
                <a:latin typeface="Calibri Light" panose="020F0302020204030204"/>
                <a:ea typeface="+mj-ea"/>
                <a:cs typeface="+mj-cs"/>
              </a:rPr>
            </a:br>
            <a:r>
              <a:rPr lang="en-US" sz="6700">
                <a:solidFill>
                  <a:prstClr val="black"/>
                </a:solidFill>
                <a:latin typeface="Calibri Light" panose="020F0302020204030204"/>
                <a:ea typeface="+mj-ea"/>
                <a:cs typeface="+mj-cs"/>
              </a:rPr>
              <a:t>The PROMISE Initiative</a:t>
            </a:r>
          </a:p>
          <a:p>
            <a:endParaRPr lang="en-US" sz="6700">
              <a:solidFill>
                <a:prstClr val="black"/>
              </a:solidFill>
              <a:latin typeface="Calibri Light" panose="020F0302020204030204"/>
              <a:ea typeface="+mj-ea"/>
              <a:cs typeface="+mj-cs"/>
            </a:endParaRPr>
          </a:p>
          <a:p>
            <a:r>
              <a:rPr lang="en-US" sz="6700">
                <a:solidFill>
                  <a:prstClr val="black"/>
                </a:solidFill>
                <a:latin typeface="Calibri Light" panose="020F0302020204030204"/>
                <a:ea typeface="+mj-ea"/>
                <a:cs typeface="+mj-cs"/>
              </a:rPr>
              <a:t>Work began in Fall 2017 emerging issue in ag population in line with National Crisis. </a:t>
            </a:r>
            <a:endParaRPr lang="en-US"/>
          </a:p>
        </p:txBody>
      </p:sp>
      <p:sp>
        <p:nvSpPr>
          <p:cNvPr id="4" name="Slide Number Placeholder 3">
            <a:extLst>
              <a:ext uri="{FF2B5EF4-FFF2-40B4-BE49-F238E27FC236}">
                <a16:creationId xmlns:a16="http://schemas.microsoft.com/office/drawing/2014/main" id="{9396B4A6-079F-BFC3-F802-5EEADFDF24DE}"/>
              </a:ext>
            </a:extLst>
          </p:cNvPr>
          <p:cNvSpPr>
            <a:spLocks noGrp="1"/>
          </p:cNvSpPr>
          <p:nvPr>
            <p:ph type="sldNum" sz="quarter" idx="10"/>
          </p:nvPr>
        </p:nvSpPr>
        <p:spPr/>
        <p:txBody>
          <a:bodyPr/>
          <a:lstStyle/>
          <a:p>
            <a:fld id="{D057704E-99BA-4477-8E82-80BABB4E5294}" type="slidenum">
              <a:rPr lang="en-US" smtClean="0"/>
              <a:t>38</a:t>
            </a:fld>
            <a:endParaRPr lang="en-US"/>
          </a:p>
        </p:txBody>
      </p:sp>
    </p:spTree>
    <p:extLst>
      <p:ext uri="{BB962C8B-B14F-4D97-AF65-F5344CB8AC3E}">
        <p14:creationId xmlns:p14="http://schemas.microsoft.com/office/powerpoint/2010/main" val="40617521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a:t>Curriculum expansion to include multiple healthcare disciplines, exploring an ag-medicine course structure</a:t>
            </a:r>
          </a:p>
          <a:p>
            <a:pPr marL="0" indent="0">
              <a:buNone/>
            </a:pPr>
            <a:r>
              <a:rPr lang="en-US"/>
              <a:t>2) Customized experience, to set basic electives and then list options to diversify the educational experience</a:t>
            </a:r>
          </a:p>
          <a:p>
            <a:pPr marL="0" indent="0">
              <a:buNone/>
            </a:pPr>
            <a:r>
              <a:rPr lang="en-US"/>
              <a:t>3) PD Community Health Workers, we see the value in meeting a diversity of rural community populations where they live and work. </a:t>
            </a:r>
            <a:r>
              <a:rPr lang="en-US" b="0" i="0" u="none" strike="noStrike">
                <a:solidFill>
                  <a:srgbClr val="4007A2"/>
                </a:solidFill>
                <a:effectLst/>
                <a:latin typeface="-apple-system"/>
                <a:hlinkClick r:id="rId3"/>
              </a:rPr>
              <a:t>Community health workers (CHWs) are </a:t>
            </a:r>
            <a:r>
              <a:rPr lang="en-US" b="1" i="0" u="none" strike="noStrike">
                <a:solidFill>
                  <a:srgbClr val="4007A2"/>
                </a:solidFill>
                <a:effectLst/>
                <a:latin typeface="-apple-system"/>
                <a:hlinkClick r:id="rId3"/>
              </a:rPr>
              <a:t>valuable for engaging a wide range of populations and building critical connections between health care systems and communities</a:t>
            </a:r>
            <a:r>
              <a:rPr lang="en-US" b="1" i="0" u="none" strike="noStrike" baseline="30000">
                <a:solidFill>
                  <a:srgbClr val="123BB6"/>
                </a:solidFill>
                <a:effectLst/>
                <a:latin typeface="-apple-system"/>
                <a:hlinkClick r:id="rId3"/>
              </a:rPr>
              <a:t>1</a:t>
            </a:r>
            <a:r>
              <a:rPr lang="en-US" b="0" i="0">
                <a:solidFill>
                  <a:srgbClr val="111111"/>
                </a:solidFill>
                <a:effectLst/>
                <a:latin typeface="-apple-system"/>
              </a:rPr>
              <a:t>. </a:t>
            </a:r>
            <a:r>
              <a:rPr lang="en-US" b="0" i="0" u="none" strike="noStrike">
                <a:solidFill>
                  <a:srgbClr val="4007A2"/>
                </a:solidFill>
                <a:effectLst/>
                <a:latin typeface="-apple-system"/>
                <a:hlinkClick r:id="rId4"/>
              </a:rPr>
              <a:t>They form strong bonds with citizens, as well as area health care and social services providers</a:t>
            </a:r>
            <a:r>
              <a:rPr lang="en-US" b="1" i="0" u="none" strike="noStrike" baseline="30000">
                <a:solidFill>
                  <a:srgbClr val="123BB6"/>
                </a:solidFill>
                <a:effectLst/>
                <a:latin typeface="-apple-system"/>
                <a:hlinkClick r:id="rId4"/>
              </a:rPr>
              <a:t>2</a:t>
            </a:r>
            <a:r>
              <a:rPr lang="en-US" b="0" i="0">
                <a:solidFill>
                  <a:srgbClr val="111111"/>
                </a:solidFill>
                <a:effectLst/>
                <a:latin typeface="-apple-system"/>
              </a:rPr>
              <a:t>. </a:t>
            </a:r>
            <a:r>
              <a:rPr lang="en-US" b="0" i="0">
                <a:solidFill>
                  <a:srgbClr val="4007A2"/>
                </a:solidFill>
                <a:effectLst/>
                <a:latin typeface="-apple-system"/>
                <a:hlinkClick r:id="rId5"/>
              </a:rPr>
              <a:t>The benefits of CHWs who come from the communities they serve are multifold, from preventing emergency department visits and hospitalizations to heading off serious disease and achieving better outcomes for people with chronic conditions</a:t>
            </a:r>
            <a:r>
              <a:rPr lang="en-US" b="1" i="0" u="none" strike="noStrike" baseline="30000">
                <a:solidFill>
                  <a:srgbClr val="123BB6"/>
                </a:solidFill>
                <a:effectLst/>
                <a:latin typeface="-apple-system"/>
                <a:hlinkClick r:id="rId5"/>
              </a:rPr>
              <a:t>3</a:t>
            </a:r>
            <a:r>
              <a:rPr lang="en-US" b="0" i="0">
                <a:solidFill>
                  <a:srgbClr val="111111"/>
                </a:solidFill>
                <a:effectLst/>
                <a:latin typeface="-apple-system"/>
              </a:rPr>
              <a:t>. </a:t>
            </a:r>
            <a:r>
              <a:rPr lang="en-US" b="0" i="0" u="none" strike="noStrike">
                <a:solidFill>
                  <a:srgbClr val="4007A2"/>
                </a:solidFill>
                <a:effectLst/>
                <a:latin typeface="-apple-system"/>
                <a:hlinkClick r:id="rId5"/>
              </a:rPr>
              <a:t>They can also fill knowledge gaps in the medical system</a:t>
            </a:r>
            <a:r>
              <a:rPr lang="en-US" b="1" i="0" u="none" strike="noStrike" baseline="30000">
                <a:solidFill>
                  <a:srgbClr val="123BB6"/>
                </a:solidFill>
                <a:effectLst/>
                <a:latin typeface="-apple-system"/>
                <a:hlinkClick r:id="rId5"/>
              </a:rPr>
              <a:t>3</a:t>
            </a:r>
            <a:r>
              <a:rPr lang="en-US" b="0" i="0">
                <a:solidFill>
                  <a:srgbClr val="111111"/>
                </a:solidFill>
                <a:effectLst/>
                <a:latin typeface="-apple-system"/>
              </a:rPr>
              <a:t>. </a:t>
            </a:r>
            <a:r>
              <a:rPr lang="en-US" b="0" i="0" u="none" strike="noStrike">
                <a:solidFill>
                  <a:srgbClr val="4007A2"/>
                </a:solidFill>
                <a:effectLst/>
                <a:latin typeface="-apple-system"/>
                <a:hlinkClick r:id="rId6"/>
              </a:rPr>
              <a:t>As trusted advocates, educators and counselors embedded in their communities, CHWs facilitate culturally competent service delivery</a:t>
            </a:r>
            <a:endParaRPr lang="en-US"/>
          </a:p>
        </p:txBody>
      </p:sp>
      <p:sp>
        <p:nvSpPr>
          <p:cNvPr id="4" name="Slide Number Placeholder 3"/>
          <p:cNvSpPr>
            <a:spLocks noGrp="1"/>
          </p:cNvSpPr>
          <p:nvPr>
            <p:ph type="sldNum" sz="quarter" idx="5"/>
          </p:nvPr>
        </p:nvSpPr>
        <p:spPr/>
        <p:txBody>
          <a:bodyPr/>
          <a:lstStyle/>
          <a:p>
            <a:fld id="{D057704E-99BA-4477-8E82-80BABB4E5294}" type="slidenum">
              <a:rPr lang="en-US" smtClean="0"/>
              <a:t>41</a:t>
            </a:fld>
            <a:endParaRPr lang="en-US"/>
          </a:p>
        </p:txBody>
      </p:sp>
    </p:spTree>
    <p:extLst>
      <p:ext uri="{BB962C8B-B14F-4D97-AF65-F5344CB8AC3E}">
        <p14:creationId xmlns:p14="http://schemas.microsoft.com/office/powerpoint/2010/main" val="42735913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57704E-99BA-4477-8E82-80BABB4E5294}" type="slidenum">
              <a:rPr lang="en-US" smtClean="0"/>
              <a:t>44</a:t>
            </a:fld>
            <a:endParaRPr lang="en-US"/>
          </a:p>
        </p:txBody>
      </p:sp>
    </p:spTree>
    <p:extLst>
      <p:ext uri="{BB962C8B-B14F-4D97-AF65-F5344CB8AC3E}">
        <p14:creationId xmlns:p14="http://schemas.microsoft.com/office/powerpoint/2010/main" val="6396499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623F5C-B504-C748-A1BA-6A7746F4B3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95500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57704E-99BA-4477-8E82-80BABB4E5294}" type="slidenum">
              <a:rPr lang="en-US" smtClean="0"/>
              <a:t>47</a:t>
            </a:fld>
            <a:endParaRPr lang="en-US"/>
          </a:p>
        </p:txBody>
      </p:sp>
    </p:spTree>
    <p:extLst>
      <p:ext uri="{BB962C8B-B14F-4D97-AF65-F5344CB8AC3E}">
        <p14:creationId xmlns:p14="http://schemas.microsoft.com/office/powerpoint/2010/main" val="546846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Total Worker Health® is defined as policies, programs, and practices that integrate protection from work-related safety and health hazards with promotion of injury and illness-prevention efforts to advance worker well-being.</a:t>
            </a:r>
          </a:p>
          <a:p>
            <a:endParaRPr lang="en-US"/>
          </a:p>
          <a:p>
            <a:r>
              <a:rPr lang="en-US"/>
              <a:t>The Total Worker Health (TWH) approach prioritizes a hazard-free work environment for all workers.</a:t>
            </a:r>
          </a:p>
          <a:p>
            <a:endParaRPr lang="en-US"/>
          </a:p>
          <a:p>
            <a:r>
              <a:rPr lang="en-US"/>
              <a:t>What it is? </a:t>
            </a:r>
          </a:p>
          <a:p>
            <a:endParaRPr lang="en-US"/>
          </a:p>
          <a:p>
            <a:r>
              <a:rPr lang="en-US"/>
              <a:t>The TWH approach brings together all aspects of work in integrated interventions that collectively address worker safety, health, and well-being. This integrated approach:</a:t>
            </a:r>
          </a:p>
          <a:p>
            <a:endParaRPr lang="en-US"/>
          </a:p>
          <a:p>
            <a:pPr marL="171450" indent="-171450">
              <a:buFont typeface="Arial" panose="020B0604020202020204" pitchFamily="34" charset="0"/>
              <a:buChar char="•"/>
            </a:pPr>
            <a:r>
              <a:rPr lang="en-US"/>
              <a:t>Focuses on how the workplace environment can eliminate or reduce risks and enhance overall worker health.</a:t>
            </a:r>
          </a:p>
          <a:p>
            <a:pPr marL="0" indent="0">
              <a:buFont typeface="Arial" panose="020B0604020202020204" pitchFamily="34" charset="0"/>
              <a:buNone/>
            </a:pPr>
            <a:endParaRPr lang="en-US"/>
          </a:p>
          <a:p>
            <a:pPr marL="171450" indent="-171450">
              <a:buFont typeface="Arial" panose="020B0604020202020204" pitchFamily="34" charset="0"/>
              <a:buChar char="•"/>
            </a:pPr>
            <a:r>
              <a:rPr lang="en-US"/>
              <a:t>Goes beyond traditional safety and health concerns in recognition of the relationship between work and nonwork conditions.</a:t>
            </a:r>
          </a:p>
          <a:p>
            <a:pPr marL="0" indent="0">
              <a:buFont typeface="Arial" panose="020B0604020202020204" pitchFamily="34" charset="0"/>
              <a:buNone/>
            </a:pPr>
            <a:endParaRPr lang="en-US"/>
          </a:p>
          <a:p>
            <a:pPr marL="171450" indent="-171450">
              <a:buFont typeface="Arial" panose="020B0604020202020204" pitchFamily="34" charset="0"/>
              <a:buChar char="•"/>
            </a:pPr>
            <a:r>
              <a:rPr lang="en-US"/>
              <a:t>Offers a holistic model for improving workforce safety, health, and well-being.</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Provides a path to improving worker creativity, innovation, and productivity by creating work environments that are safe, health-enhancing, and fulfilling.</a:t>
            </a:r>
          </a:p>
          <a:p>
            <a:pPr marL="171450" indent="-171450">
              <a:buFont typeface="Arial" panose="020B0604020202020204" pitchFamily="34" charset="0"/>
              <a:buChar char="•"/>
            </a:pPr>
            <a:endParaRPr lang="en-US"/>
          </a:p>
          <a:p>
            <a:pPr marL="0" indent="0">
              <a:buFont typeface="Arial" panose="020B0604020202020204" pitchFamily="34" charset="0"/>
              <a:buNone/>
            </a:pPr>
            <a:r>
              <a:rPr lang="en-US"/>
              <a:t>What it matters</a:t>
            </a:r>
          </a:p>
          <a:p>
            <a:pPr marL="0" indent="0">
              <a:buFont typeface="Arial" panose="020B0604020202020204" pitchFamily="34" charset="0"/>
              <a:buNone/>
            </a:pPr>
            <a:endParaRPr lang="en-US"/>
          </a:p>
          <a:p>
            <a:pPr algn="l"/>
            <a:r>
              <a:rPr lang="en-US" b="0" i="0">
                <a:solidFill>
                  <a:srgbClr val="1C1D1F"/>
                </a:solidFill>
                <a:effectLst/>
                <a:latin typeface="Nunito" pitchFamily="2" charset="0"/>
              </a:rPr>
              <a:t>The TWH approach benefits workers, employers, and communities. Employers indicate that, by emphasizing a TWH focus, they accrue competitive advantages related to:</a:t>
            </a:r>
          </a:p>
          <a:p>
            <a:pPr marL="628650" lvl="1" indent="-171450" algn="l">
              <a:buFont typeface="Arial" panose="020B0604020202020204" pitchFamily="34" charset="0"/>
              <a:buChar char="•"/>
            </a:pPr>
            <a:r>
              <a:rPr lang="en-US" b="0" i="0">
                <a:solidFill>
                  <a:srgbClr val="1C1D1F"/>
                </a:solidFill>
                <a:effectLst/>
                <a:latin typeface="Nunito" pitchFamily="2" charset="0"/>
              </a:rPr>
              <a:t>Recruitment</a:t>
            </a:r>
          </a:p>
          <a:p>
            <a:pPr marL="628650" lvl="1" indent="-171450" algn="l">
              <a:buFont typeface="Arial" panose="020B0604020202020204" pitchFamily="34" charset="0"/>
              <a:buChar char="•"/>
            </a:pPr>
            <a:r>
              <a:rPr lang="en-US" b="0" i="0">
                <a:solidFill>
                  <a:srgbClr val="1C1D1F"/>
                </a:solidFill>
                <a:effectLst/>
                <a:latin typeface="Nunito" pitchFamily="2" charset="0"/>
              </a:rPr>
              <a:t>Retention</a:t>
            </a:r>
          </a:p>
          <a:p>
            <a:pPr marL="628650" lvl="1" indent="-171450" algn="l">
              <a:buFont typeface="Arial" panose="020B0604020202020204" pitchFamily="34" charset="0"/>
              <a:buChar char="•"/>
            </a:pPr>
            <a:r>
              <a:rPr lang="en-US" b="0" i="0">
                <a:solidFill>
                  <a:srgbClr val="1C1D1F"/>
                </a:solidFill>
                <a:effectLst/>
                <a:latin typeface="Nunito" pitchFamily="2" charset="0"/>
              </a:rPr>
              <a:t>Employee satisfaction</a:t>
            </a:r>
          </a:p>
          <a:p>
            <a:pPr marL="628650" lvl="1" indent="-171450" algn="l">
              <a:buFont typeface="Arial" panose="020B0604020202020204" pitchFamily="34" charset="0"/>
              <a:buChar char="•"/>
            </a:pPr>
            <a:r>
              <a:rPr lang="en-US" b="0" i="0">
                <a:solidFill>
                  <a:srgbClr val="1C1D1F"/>
                </a:solidFill>
                <a:effectLst/>
                <a:latin typeface="Nunito" pitchFamily="2" charset="0"/>
              </a:rPr>
              <a:t>Community engagement and reputation</a:t>
            </a:r>
          </a:p>
          <a:p>
            <a:pPr marL="628650" lvl="1" indent="-171450" algn="l">
              <a:buFont typeface="Arial" panose="020B0604020202020204" pitchFamily="34" charset="0"/>
              <a:buChar char="•"/>
            </a:pPr>
            <a:r>
              <a:rPr lang="en-US" b="0" i="0">
                <a:solidFill>
                  <a:srgbClr val="1C1D1F"/>
                </a:solidFill>
                <a:effectLst/>
                <a:latin typeface="Nunito" pitchFamily="2" charset="0"/>
              </a:rPr>
              <a:t>Sustainable workforce culture</a:t>
            </a:r>
            <a:r>
              <a:rPr lang="en-US" b="0" i="0" u="sng">
                <a:solidFill>
                  <a:srgbClr val="1C1D1F"/>
                </a:solidFill>
                <a:effectLst/>
                <a:latin typeface="Nunito" pitchFamily="2" charset="0"/>
                <a:hlinkClick r:id="rId3"/>
              </a:rPr>
              <a:t>1</a:t>
            </a:r>
            <a:endParaRPr lang="en-US" b="0" i="0" u="sng">
              <a:solidFill>
                <a:srgbClr val="1C1D1F"/>
              </a:solidFill>
              <a:effectLst/>
              <a:latin typeface="Nunito" pitchFamily="2" charset="0"/>
            </a:endParaRPr>
          </a:p>
          <a:p>
            <a:pPr marL="628650" lvl="1" indent="-171450" algn="l">
              <a:buFont typeface="Arial" panose="020B0604020202020204" pitchFamily="34" charset="0"/>
              <a:buChar char="•"/>
            </a:pPr>
            <a:endParaRPr lang="en-US" b="0" i="0">
              <a:solidFill>
                <a:srgbClr val="1C1D1F"/>
              </a:solidFill>
              <a:effectLst/>
              <a:latin typeface="Nunito" pitchFamily="2" charset="0"/>
            </a:endParaRPr>
          </a:p>
          <a:p>
            <a:pPr algn="l"/>
            <a:r>
              <a:rPr lang="en-US" b="0" i="0">
                <a:solidFill>
                  <a:srgbClr val="1C1D1F"/>
                </a:solidFill>
                <a:effectLst/>
                <a:latin typeface="Nunito" pitchFamily="2" charset="0"/>
              </a:rPr>
              <a:t>Risk factors in the workplace may contribute to health problems previously considered unrelated to work. For example, there are work-related risk factors that can lead to health conditions like:</a:t>
            </a:r>
          </a:p>
          <a:p>
            <a:pPr lvl="1" algn="l">
              <a:buFont typeface="Arial" panose="020B0604020202020204" pitchFamily="34" charset="0"/>
              <a:buChar char="•"/>
            </a:pPr>
            <a:r>
              <a:rPr lang="en-US" b="0" i="0">
                <a:solidFill>
                  <a:srgbClr val="1C1D1F"/>
                </a:solidFill>
                <a:effectLst/>
                <a:latin typeface="Nunito" pitchFamily="2" charset="0"/>
              </a:rPr>
              <a:t>Obesity</a:t>
            </a:r>
            <a:r>
              <a:rPr lang="en-US" b="0" i="0" u="sng">
                <a:solidFill>
                  <a:srgbClr val="1C1D1F"/>
                </a:solidFill>
                <a:effectLst/>
                <a:latin typeface="Nunito" pitchFamily="2" charset="0"/>
                <a:hlinkClick r:id="rId4"/>
              </a:rPr>
              <a:t>2</a:t>
            </a:r>
            <a:r>
              <a:rPr lang="en-US" b="0" i="0" u="sng">
                <a:solidFill>
                  <a:srgbClr val="1C1D1F"/>
                </a:solidFill>
                <a:effectLst/>
                <a:latin typeface="Nunito" pitchFamily="2" charset="0"/>
                <a:hlinkClick r:id="rId5"/>
              </a:rPr>
              <a:t>3</a:t>
            </a:r>
            <a:endParaRPr lang="en-US" b="0" i="0">
              <a:solidFill>
                <a:srgbClr val="1C1D1F"/>
              </a:solidFill>
              <a:effectLst/>
              <a:latin typeface="Nunito" pitchFamily="2" charset="0"/>
            </a:endParaRPr>
          </a:p>
          <a:p>
            <a:pPr lvl="1" algn="l">
              <a:buFont typeface="Arial" panose="020B0604020202020204" pitchFamily="34" charset="0"/>
              <a:buChar char="•"/>
            </a:pPr>
            <a:r>
              <a:rPr lang="en-US" b="0" i="0">
                <a:solidFill>
                  <a:srgbClr val="1C1D1F"/>
                </a:solidFill>
                <a:effectLst/>
                <a:latin typeface="Nunito" pitchFamily="2" charset="0"/>
              </a:rPr>
              <a:t>Sleep disorders</a:t>
            </a:r>
            <a:r>
              <a:rPr lang="en-US" b="0" i="0" u="sng">
                <a:solidFill>
                  <a:srgbClr val="1C1D1F"/>
                </a:solidFill>
                <a:effectLst/>
                <a:latin typeface="Nunito" pitchFamily="2" charset="0"/>
                <a:hlinkClick r:id="rId6"/>
              </a:rPr>
              <a:t>4</a:t>
            </a:r>
            <a:endParaRPr lang="en-US" b="0" i="0">
              <a:solidFill>
                <a:srgbClr val="1C1D1F"/>
              </a:solidFill>
              <a:effectLst/>
              <a:latin typeface="Nunito" pitchFamily="2" charset="0"/>
            </a:endParaRPr>
          </a:p>
          <a:p>
            <a:pPr lvl="1" algn="l">
              <a:buFont typeface="Arial" panose="020B0604020202020204" pitchFamily="34" charset="0"/>
              <a:buChar char="•"/>
            </a:pPr>
            <a:r>
              <a:rPr lang="en-US" b="0" i="0">
                <a:solidFill>
                  <a:srgbClr val="1C1D1F"/>
                </a:solidFill>
                <a:effectLst/>
                <a:latin typeface="Nunito" pitchFamily="2" charset="0"/>
              </a:rPr>
              <a:t>Cardiovascular disease</a:t>
            </a:r>
            <a:r>
              <a:rPr lang="en-US" b="0" i="0" u="sng">
                <a:solidFill>
                  <a:srgbClr val="1C1D1F"/>
                </a:solidFill>
                <a:effectLst/>
                <a:latin typeface="Nunito" pitchFamily="2" charset="0"/>
                <a:hlinkClick r:id="rId7"/>
              </a:rPr>
              <a:t>5</a:t>
            </a:r>
            <a:endParaRPr lang="en-US" b="0" i="0">
              <a:solidFill>
                <a:srgbClr val="1C1D1F"/>
              </a:solidFill>
              <a:effectLst/>
              <a:latin typeface="Nunito" pitchFamily="2" charset="0"/>
            </a:endParaRPr>
          </a:p>
          <a:p>
            <a:pPr lvl="1" algn="l">
              <a:buFont typeface="Arial" panose="020B0604020202020204" pitchFamily="34" charset="0"/>
              <a:buChar char="•"/>
            </a:pPr>
            <a:r>
              <a:rPr lang="en-US" b="0" i="0">
                <a:solidFill>
                  <a:srgbClr val="1C1D1F"/>
                </a:solidFill>
                <a:effectLst/>
                <a:latin typeface="Nunito" pitchFamily="2" charset="0"/>
              </a:rPr>
              <a:t>Depression</a:t>
            </a:r>
            <a:r>
              <a:rPr lang="en-US" b="0" i="0" u="sng">
                <a:solidFill>
                  <a:srgbClr val="1C1D1F"/>
                </a:solidFill>
                <a:effectLst/>
                <a:latin typeface="Nunito" pitchFamily="2" charset="0"/>
                <a:hlinkClick r:id="rId8"/>
              </a:rPr>
              <a:t>6</a:t>
            </a:r>
            <a:r>
              <a:rPr lang="en-US" b="0" i="0" u="sng">
                <a:solidFill>
                  <a:srgbClr val="1C1D1F"/>
                </a:solidFill>
                <a:effectLst/>
                <a:latin typeface="Nunito" pitchFamily="2" charset="0"/>
                <a:hlinkClick r:id="rId9"/>
              </a:rPr>
              <a:t>7</a:t>
            </a:r>
            <a:r>
              <a:rPr lang="en-US" b="0" i="0" u="sng">
                <a:solidFill>
                  <a:srgbClr val="1C1D1F"/>
                </a:solidFill>
                <a:effectLst/>
                <a:latin typeface="Nunito" pitchFamily="2" charset="0"/>
                <a:hlinkClick r:id="rId10"/>
              </a:rPr>
              <a:t>8</a:t>
            </a:r>
            <a:endParaRPr lang="en-US" b="0" i="0">
              <a:solidFill>
                <a:srgbClr val="1C1D1F"/>
              </a:solidFill>
              <a:effectLst/>
              <a:latin typeface="Nunito" pitchFamily="2" charset="0"/>
            </a:endParaRPr>
          </a:p>
          <a:p>
            <a:pPr algn="l"/>
            <a:endParaRPr lang="en-US" b="0" i="0">
              <a:solidFill>
                <a:srgbClr val="1C1D1F"/>
              </a:solidFill>
              <a:effectLst/>
              <a:latin typeface="Nunito" pitchFamily="2" charset="0"/>
            </a:endParaRPr>
          </a:p>
          <a:p>
            <a:pPr algn="l"/>
            <a:r>
              <a:rPr lang="en-US" b="0" i="0">
                <a:solidFill>
                  <a:srgbClr val="1C1D1F"/>
                </a:solidFill>
                <a:effectLst/>
                <a:latin typeface="Nunito" pitchFamily="2" charset="0"/>
              </a:rPr>
              <a:t>The program fosters research to increase understanding of health conditions that may not arise from work but are affected by work. The approach targets the conditions of work to both protect workers from hazards and advance their health and well-being.</a:t>
            </a:r>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D057704E-99BA-4477-8E82-80BABB4E5294}" type="slidenum">
              <a:rPr lang="en-US" smtClean="0"/>
              <a:t>6</a:t>
            </a:fld>
            <a:endParaRPr lang="en-US"/>
          </a:p>
        </p:txBody>
      </p:sp>
    </p:spTree>
    <p:extLst>
      <p:ext uri="{BB962C8B-B14F-4D97-AF65-F5344CB8AC3E}">
        <p14:creationId xmlns:p14="http://schemas.microsoft.com/office/powerpoint/2010/main" val="4167911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CDC/NIOSH Total Worker Health Affiliate since August 2017 </a:t>
            </a:r>
          </a:p>
          <a:p>
            <a:r>
              <a:rPr lang="en-US"/>
              <a:t>NIOSH launched in 2011a total worker health model.  It is integrated worker related safety and health practices founded on research and belief  that successful programs include both employer and employees responsibility and collaboration</a:t>
            </a:r>
          </a:p>
          <a:p>
            <a:r>
              <a:rPr lang="en-US"/>
              <a:t>AgriSafe adopted the model to the many stressors affecting the total farmers health.  Components stand alone yet all intersect having significant impact on the total farmers health and wellbeing, mental, physical, spiritual, and emotional.</a:t>
            </a:r>
          </a:p>
          <a:p>
            <a:endParaRPr lang="en-US"/>
          </a:p>
          <a:p>
            <a:r>
              <a:rPr lang="en-US"/>
              <a:t>Cognition-brain health mental health supports effective decision making, problem-solving, emotional regulation, healthy relationships, situational awareness, healthy lifestyle choice and reality testing.</a:t>
            </a:r>
          </a:p>
          <a:p>
            <a:endParaRPr lang="en-US"/>
          </a:p>
          <a:p>
            <a:r>
              <a:rPr lang="en-US"/>
              <a:t>Spirituality- Spirituality is a pathway we use to find value, meaning, hope, comfort and inner peace. </a:t>
            </a:r>
            <a:r>
              <a:rPr lang="en-US" sz="1800">
                <a:solidFill>
                  <a:srgbClr val="FF0000"/>
                </a:solidFill>
                <a:effectLst/>
                <a:latin typeface="Roboto" panose="02000000000000000000" pitchFamily="2" charset="0"/>
                <a:ea typeface="Calibri" panose="020F0502020204030204" pitchFamily="34" charset="0"/>
                <a:cs typeface="Times New Roman" panose="02020603050405020304" pitchFamily="18" charset="0"/>
              </a:rPr>
              <a:t>Historically, rural families and agricultural workers experience spirituality through their connection with the land, animals, their values and principles, faith-based practices, and the arts. Spirituality may or may not involve organized religion.  Spirituality is a flowing dynamic balance that allows and created healing of body-mind-spirit. </a:t>
            </a:r>
          </a:p>
          <a:p>
            <a:endParaRPr lang="en-US" sz="1800">
              <a:solidFill>
                <a:srgbClr val="FF0000"/>
              </a:solidFill>
              <a:effectLst/>
              <a:latin typeface="Roboto" panose="02000000000000000000" pitchFamily="2" charset="0"/>
              <a:ea typeface="Calibri" panose="020F0502020204030204" pitchFamily="34" charset="0"/>
              <a:cs typeface="Times New Roman" panose="02020603050405020304" pitchFamily="18" charset="0"/>
            </a:endParaRPr>
          </a:p>
          <a:p>
            <a:r>
              <a:rPr lang="en-US" sz="1800">
                <a:solidFill>
                  <a:srgbClr val="FF0000"/>
                </a:solidFill>
                <a:effectLst/>
                <a:latin typeface="Roboto" panose="02000000000000000000" pitchFamily="2" charset="0"/>
                <a:ea typeface="Calibri" panose="020F0502020204030204" pitchFamily="34" charset="0"/>
                <a:cs typeface="Times New Roman" panose="02020603050405020304" pitchFamily="18" charset="0"/>
              </a:rPr>
              <a:t>Our physical health, mental health and spiritual health are all interconnected and are equally weighted measures in achieving Total Farmer Health. </a:t>
            </a:r>
          </a:p>
          <a:p>
            <a:endParaRPr lang="en-US" sz="1800">
              <a:solidFill>
                <a:srgbClr val="FF0000"/>
              </a:solidFill>
              <a:effectLst/>
              <a:latin typeface="Roboto" panose="02000000000000000000" pitchFamily="2" charset="0"/>
              <a:cs typeface="Times New Roman" panose="02020603050405020304" pitchFamily="18" charset="0"/>
            </a:endParaRPr>
          </a:p>
          <a:p>
            <a:r>
              <a:rPr lang="en-US" sz="2400" b="1">
                <a:solidFill>
                  <a:srgbClr val="FF0000"/>
                </a:solidFill>
                <a:effectLst/>
                <a:latin typeface="Roboto" panose="02000000000000000000" pitchFamily="2" charset="0"/>
                <a:cs typeface="Times New Roman" panose="02020603050405020304" pitchFamily="18" charset="0"/>
              </a:rPr>
              <a:t>Stop- Ask audience to contribute in the chat some examples of unique stressors in this industry</a:t>
            </a:r>
            <a:r>
              <a:rPr lang="en-US" sz="1800">
                <a:solidFill>
                  <a:srgbClr val="FF0000"/>
                </a:solidFill>
                <a:effectLst/>
                <a:latin typeface="Roboto" panose="02000000000000000000" pitchFamily="2" charset="0"/>
                <a:cs typeface="Times New Roman" panose="02020603050405020304" pitchFamily="18" charset="0"/>
              </a:rPr>
              <a:t>.</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355C8-7A67-43F5-828E-FD76A1433D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2332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property of AgriSafe- Broad</a:t>
            </a:r>
            <a:r>
              <a:rPr lang="en-US" baseline="0"/>
              <a:t> Stance wide protective and using core muscles. Overall posture is good. </a:t>
            </a:r>
            <a:endParaRPr lang="en-US"/>
          </a:p>
        </p:txBody>
      </p:sp>
      <p:sp>
        <p:nvSpPr>
          <p:cNvPr id="4" name="Slide Number Placeholder 3"/>
          <p:cNvSpPr>
            <a:spLocks noGrp="1"/>
          </p:cNvSpPr>
          <p:nvPr>
            <p:ph type="sldNum" sz="quarter" idx="5"/>
          </p:nvPr>
        </p:nvSpPr>
        <p:spPr/>
        <p:txBody>
          <a:bodyPr/>
          <a:lstStyle/>
          <a:p>
            <a:pPr defTabSz="474739">
              <a:defRPr/>
            </a:pPr>
            <a:fld id="{AACAA512-1FA7-43CF-8530-BFF981426D0D}" type="slidenum">
              <a:rPr lang="en-US">
                <a:solidFill>
                  <a:prstClr val="black"/>
                </a:solidFill>
                <a:latin typeface="Calibri" panose="020F0502020204030204"/>
              </a:rPr>
              <a:pPr defTabSz="474739">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2054203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D057704E-99BA-4477-8E82-80BABB4E5294}" type="slidenum">
              <a:rPr lang="en-US">
                <a:solidFill>
                  <a:prstClr val="black"/>
                </a:solidFill>
                <a:latin typeface="Calibri" panose="020F0502020204030204"/>
              </a:rPr>
              <a:pPr defTabSz="931774">
                <a:def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3786857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Demographics in the Census of Agriculture </a:t>
            </a:r>
          </a:p>
          <a:p>
            <a:endParaRPr lang="en-US"/>
          </a:p>
          <a:p>
            <a:r>
              <a:rPr lang="en-US"/>
              <a:t>The Census of Agriculture, conducted once every five years, is a complete count of U.S. farms and ranches and the people who operate them. Demographic information is available at national, state, and county levels, as well as for classes of farm and congressional districts.  Results from the 2022 Census, as well  as previous censuses, are available online.  See the searchable database Quick Stats, downloadable PDF reports, maps, and a variety of topic-specific products. Highlights featuring demographic groups and profiles by race, ethnicity, and gender will become available throughout 2</a:t>
            </a:r>
          </a:p>
          <a:p>
            <a:r>
              <a:rPr lang="en-US"/>
              <a:t>2024. </a:t>
            </a:r>
          </a:p>
          <a:p>
            <a:endParaRPr lang="en-US"/>
          </a:p>
          <a:p>
            <a:r>
              <a:rPr lang="en-US"/>
              <a:t>Average age of female producers, contribution to agriculture</a:t>
            </a:r>
          </a:p>
        </p:txBody>
      </p:sp>
      <p:sp>
        <p:nvSpPr>
          <p:cNvPr id="4" name="Slide Number Placeholder 3"/>
          <p:cNvSpPr>
            <a:spLocks noGrp="1"/>
          </p:cNvSpPr>
          <p:nvPr>
            <p:ph type="sldNum" sz="quarter" idx="5"/>
          </p:nvPr>
        </p:nvSpPr>
        <p:spPr/>
        <p:txBody>
          <a:bodyPr/>
          <a:lstStyle/>
          <a:p>
            <a:fld id="{D057704E-99BA-4477-8E82-80BABB4E5294}" type="slidenum">
              <a:rPr lang="en-US" smtClean="0"/>
              <a:t>15</a:t>
            </a:fld>
            <a:endParaRPr lang="en-US"/>
          </a:p>
        </p:txBody>
      </p:sp>
    </p:spTree>
    <p:extLst>
      <p:ext uri="{BB962C8B-B14F-4D97-AF65-F5344CB8AC3E}">
        <p14:creationId xmlns:p14="http://schemas.microsoft.com/office/powerpoint/2010/main" val="19284553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Census of Agriculture is a complete count of U.S. farms and ranches and the people who operate them. Even small plots of land - whether rural or urban - growing fruit, vegetables or some food animals count if $1,000 or more of such products were raised and sold, or normally would have been sold, during the Census year. The revised questions, which identified a producer as someone involved in making decisions for the farm, led to more people identifying as producers. The 2017 Census also collected data on young producers, new and beginning producers, and (for the first time) those with military service.</a:t>
            </a:r>
          </a:p>
          <a:p>
            <a:endParaRPr lang="en-US"/>
          </a:p>
          <a:p>
            <a:r>
              <a:rPr lang="en-US"/>
              <a:t>Farmers by ethnicity 2022 - </a:t>
            </a:r>
          </a:p>
          <a:p>
            <a:r>
              <a:rPr lang="en-US"/>
              <a:t>Nationwide, the 2022 census shows the ethnic and racial identities of U.S producers to be: 112,379 of Hispanic, Latino or Spanish origin; 3,419 Native Hawaiian or Pacific Islander; 22,788 Asian; 41,807 Black or African American; 56,203 American Indian or Alaska Native; 30,564 reported more than one race; 3.2 million are white. </a:t>
            </a:r>
          </a:p>
          <a:p>
            <a:r>
              <a:rPr lang="en-US"/>
              <a:t>https://</a:t>
            </a:r>
            <a:r>
              <a:rPr lang="en-US" err="1"/>
              <a:t>www.gfb.org</a:t>
            </a:r>
            <a:r>
              <a:rPr lang="en-US"/>
              <a:t>/news/ag-news/post/2022-census-of-agriculture-the-numbers-are-in</a:t>
            </a:r>
          </a:p>
          <a:p>
            <a:endParaRPr lang="en-US"/>
          </a:p>
        </p:txBody>
      </p:sp>
      <p:sp>
        <p:nvSpPr>
          <p:cNvPr id="4" name="Slide Number Placeholder 3"/>
          <p:cNvSpPr>
            <a:spLocks noGrp="1"/>
          </p:cNvSpPr>
          <p:nvPr>
            <p:ph type="sldNum" sz="quarter" idx="5"/>
          </p:nvPr>
        </p:nvSpPr>
        <p:spPr/>
        <p:txBody>
          <a:bodyPr/>
          <a:lstStyle/>
          <a:p>
            <a:fld id="{D057704E-99BA-4477-8E82-80BABB4E5294}" type="slidenum">
              <a:rPr lang="en-US" smtClean="0"/>
              <a:t>16</a:t>
            </a:fld>
            <a:endParaRPr lang="en-US"/>
          </a:p>
        </p:txBody>
      </p:sp>
    </p:spTree>
    <p:extLst>
      <p:ext uri="{BB962C8B-B14F-4D97-AF65-F5344CB8AC3E}">
        <p14:creationId xmlns:p14="http://schemas.microsoft.com/office/powerpoint/2010/main" val="2924887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US" sz="1800" kern="100">
                <a:latin typeface="Calibri" panose="020F0502020204030204" pitchFamily="34" charset="0"/>
                <a:ea typeface="Calibri" panose="020F0502020204030204" pitchFamily="34" charset="0"/>
                <a:cs typeface="Times New Roman" panose="02020603050405020304" pitchFamily="18" charset="0"/>
              </a:rPr>
              <a:t>1. **Mental Health and Stress:**</a:t>
            </a:r>
          </a:p>
          <a:p>
            <a:pPr>
              <a:lnSpc>
                <a:spcPct val="107000"/>
              </a:lnSpc>
              <a:spcAft>
                <a:spcPts val="815"/>
              </a:spcAft>
            </a:pPr>
            <a:r>
              <a:rPr lang="en-US" sz="1800" kern="100">
                <a:latin typeface="Calibri" panose="020F0502020204030204" pitchFamily="34" charset="0"/>
                <a:ea typeface="Calibri" panose="020F0502020204030204" pitchFamily="34" charset="0"/>
                <a:cs typeface="Times New Roman" panose="02020603050405020304" pitchFamily="18" charset="0"/>
              </a:rPr>
              <a:t>   - Farmers often face high-stress levels due to financial pressures, unpredictable weather conditions, and market fluctuations. Mental health issues, including anxiety and depression, are increasingly recognized as important concerns in the agricultural sector.</a:t>
            </a:r>
          </a:p>
          <a:p>
            <a:pPr>
              <a:lnSpc>
                <a:spcPct val="107000"/>
              </a:lnSpc>
              <a:spcAft>
                <a:spcPts val="815"/>
              </a:spcAft>
            </a:pPr>
            <a:r>
              <a:rPr lang="en-US" sz="1800" kern="10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15"/>
              </a:spcAft>
            </a:pPr>
            <a:r>
              <a:rPr lang="en-US" sz="1800" kern="100">
                <a:latin typeface="Calibri" panose="020F0502020204030204" pitchFamily="34" charset="0"/>
                <a:ea typeface="Calibri" panose="020F0502020204030204" pitchFamily="34" charset="0"/>
                <a:cs typeface="Times New Roman" panose="02020603050405020304" pitchFamily="18" charset="0"/>
              </a:rPr>
              <a:t>2. **Zoonotic Diseases:**</a:t>
            </a:r>
          </a:p>
          <a:p>
            <a:pPr>
              <a:lnSpc>
                <a:spcPct val="107000"/>
              </a:lnSpc>
              <a:spcAft>
                <a:spcPts val="815"/>
              </a:spcAft>
            </a:pPr>
            <a:r>
              <a:rPr lang="en-US" sz="1800" kern="100">
                <a:latin typeface="Calibri" panose="020F0502020204030204" pitchFamily="34" charset="0"/>
                <a:ea typeface="Calibri" panose="020F0502020204030204" pitchFamily="34" charset="0"/>
                <a:cs typeface="Times New Roman" panose="02020603050405020304" pitchFamily="18" charset="0"/>
              </a:rPr>
              <a:t>   - The interface between agriculture and animal husbandry poses a risk for transmitting zoonotic diseases. Farmers and farmworkers may be exposed to diseases that can transfer from animals to humans, highlighting the importance of proper hygiene and biosecurity measures. Seventy- Five percent of new emerging diseases are zoonotic. </a:t>
            </a:r>
          </a:p>
          <a:p>
            <a:pPr>
              <a:lnSpc>
                <a:spcPct val="107000"/>
              </a:lnSpc>
              <a:spcAft>
                <a:spcPts val="815"/>
              </a:spcAft>
            </a:pPr>
            <a:r>
              <a:rPr lang="en-US" sz="1800" kern="10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15"/>
              </a:spcAft>
            </a:pPr>
            <a:r>
              <a:rPr lang="en-US" sz="1800" kern="100">
                <a:latin typeface="Calibri" panose="020F0502020204030204" pitchFamily="34" charset="0"/>
                <a:ea typeface="Calibri" panose="020F0502020204030204" pitchFamily="34" charset="0"/>
                <a:cs typeface="Times New Roman" panose="02020603050405020304" pitchFamily="18" charset="0"/>
              </a:rPr>
              <a:t>3. **Aging Workforce:**</a:t>
            </a:r>
          </a:p>
          <a:p>
            <a:pPr>
              <a:lnSpc>
                <a:spcPct val="107000"/>
              </a:lnSpc>
              <a:spcAft>
                <a:spcPts val="815"/>
              </a:spcAft>
            </a:pPr>
            <a:r>
              <a:rPr lang="en-US" sz="1800" kern="100">
                <a:latin typeface="Calibri" panose="020F0502020204030204" pitchFamily="34" charset="0"/>
                <a:ea typeface="Calibri" panose="020F0502020204030204" pitchFamily="34" charset="0"/>
                <a:cs typeface="Times New Roman" panose="02020603050405020304" pitchFamily="18" charset="0"/>
              </a:rPr>
              <a:t>   - In many regions, the agricultural workforce is aging. Older farmers may face unique health and safety challenges, such as reduced physical abilities and increased susceptibility to certain health conditions. Strategies are needed to support the aging agricultural workforce.</a:t>
            </a:r>
          </a:p>
          <a:p>
            <a:pPr>
              <a:lnSpc>
                <a:spcPct val="107000"/>
              </a:lnSpc>
              <a:spcAft>
                <a:spcPts val="815"/>
              </a:spcAft>
            </a:pPr>
            <a:r>
              <a:rPr lang="en-US" sz="1800" kern="10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15"/>
              </a:spcAft>
            </a:pPr>
            <a:r>
              <a:rPr lang="en-US" sz="1800" kern="100">
                <a:latin typeface="Calibri" panose="020F0502020204030204" pitchFamily="34" charset="0"/>
                <a:ea typeface="Calibri" panose="020F0502020204030204" pitchFamily="34" charset="0"/>
                <a:cs typeface="Times New Roman" panose="02020603050405020304" pitchFamily="18" charset="0"/>
              </a:rPr>
              <a:t>4. **Extreme Weather Impact:**</a:t>
            </a:r>
          </a:p>
          <a:p>
            <a:pPr>
              <a:lnSpc>
                <a:spcPct val="107000"/>
              </a:lnSpc>
              <a:spcAft>
                <a:spcPts val="815"/>
              </a:spcAft>
            </a:pPr>
            <a:r>
              <a:rPr lang="en-US" sz="1800" kern="100">
                <a:latin typeface="Calibri" panose="020F0502020204030204" pitchFamily="34" charset="0"/>
                <a:ea typeface="Calibri" panose="020F0502020204030204" pitchFamily="34" charset="0"/>
                <a:cs typeface="Times New Roman" panose="02020603050405020304" pitchFamily="18" charset="0"/>
              </a:rPr>
              <a:t>   - New challenges for agriculture, including extreme weather events, changing disease patterns, and alterations in crop yields. These factors can impact the health and safety of farmers, requiring adaptation and resilience strategies.</a:t>
            </a:r>
          </a:p>
          <a:p>
            <a:pPr>
              <a:lnSpc>
                <a:spcPct val="107000"/>
              </a:lnSpc>
              <a:spcAft>
                <a:spcPts val="815"/>
              </a:spcAft>
            </a:pPr>
            <a:r>
              <a:rPr lang="en-US" sz="1800" kern="10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15"/>
              </a:spcAft>
            </a:pPr>
            <a:r>
              <a:rPr lang="en-US" sz="1800" kern="100">
                <a:latin typeface="Calibri" panose="020F0502020204030204" pitchFamily="34" charset="0"/>
                <a:ea typeface="Calibri" panose="020F0502020204030204" pitchFamily="34" charset="0"/>
                <a:cs typeface="Times New Roman" panose="02020603050405020304" pitchFamily="18" charset="0"/>
              </a:rPr>
              <a:t>5. **Farmers' Access to Healthcare:**</a:t>
            </a:r>
          </a:p>
          <a:p>
            <a:pPr>
              <a:lnSpc>
                <a:spcPct val="107000"/>
              </a:lnSpc>
              <a:spcAft>
                <a:spcPts val="815"/>
              </a:spcAft>
            </a:pPr>
            <a:r>
              <a:rPr lang="en-US" sz="1800" kern="100">
                <a:latin typeface="Calibri" panose="020F0502020204030204" pitchFamily="34" charset="0"/>
                <a:ea typeface="Calibri" panose="020F0502020204030204" pitchFamily="34" charset="0"/>
                <a:cs typeface="Times New Roman" panose="02020603050405020304" pitchFamily="18" charset="0"/>
              </a:rPr>
              <a:t>   - Access to healthcare services in rural areas can be limited, affecting farmers' ability to receive timely medical attention. Improving healthcare infrastructure and increasing awareness of available services are essential for maintaining the health of agricultural communities.</a:t>
            </a:r>
          </a:p>
          <a:p>
            <a:pPr>
              <a:lnSpc>
                <a:spcPct val="107000"/>
              </a:lnSpc>
              <a:spcAft>
                <a:spcPts val="815"/>
              </a:spcAft>
            </a:pPr>
            <a:r>
              <a:rPr lang="en-US" sz="1800" kern="10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15"/>
              </a:spcAft>
            </a:pPr>
            <a:r>
              <a:rPr lang="en-US" sz="1800" kern="10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15"/>
              </a:spcAft>
            </a:pPr>
            <a:r>
              <a:rPr lang="en-US" sz="1800" kern="100">
                <a:latin typeface="Calibri" panose="020F0502020204030204" pitchFamily="34" charset="0"/>
                <a:ea typeface="Calibri" panose="020F0502020204030204" pitchFamily="34" charset="0"/>
                <a:cs typeface="Times New Roman" panose="02020603050405020304" pitchFamily="18" charset="0"/>
              </a:rPr>
              <a:t>6. **Respiratory Health:**</a:t>
            </a:r>
          </a:p>
          <a:p>
            <a:pPr>
              <a:lnSpc>
                <a:spcPct val="107000"/>
              </a:lnSpc>
              <a:spcAft>
                <a:spcPts val="815"/>
              </a:spcAft>
            </a:pPr>
            <a:r>
              <a:rPr lang="en-US" sz="1800" kern="100">
                <a:latin typeface="Calibri" panose="020F0502020204030204" pitchFamily="34" charset="0"/>
                <a:ea typeface="Calibri" panose="020F0502020204030204" pitchFamily="34" charset="0"/>
                <a:cs typeface="Times New Roman" panose="02020603050405020304" pitchFamily="18" charset="0"/>
              </a:rPr>
              <a:t>   - Dust and airborne particles in agriculture, especially during plowing and harvesting, can pose respiratory health risks. Proper use of protective equipment and awareness of respiratory health issues are critical.</a:t>
            </a:r>
          </a:p>
          <a:p>
            <a:pPr>
              <a:lnSpc>
                <a:spcPct val="107000"/>
              </a:lnSpc>
              <a:spcAft>
                <a:spcPts val="815"/>
              </a:spcAft>
            </a:pPr>
            <a:r>
              <a:rPr lang="en-US" sz="1800" kern="10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15"/>
              </a:spcAft>
            </a:pPr>
            <a:r>
              <a:rPr lang="en-US" sz="1800" kern="100">
                <a:latin typeface="Calibri" panose="020F0502020204030204" pitchFamily="34" charset="0"/>
                <a:ea typeface="Calibri" panose="020F0502020204030204" pitchFamily="34" charset="0"/>
                <a:cs typeface="Times New Roman" panose="02020603050405020304" pitchFamily="18" charset="0"/>
              </a:rPr>
              <a:t>7. **Global Pandemic Preparedness/ Infection Control:**</a:t>
            </a:r>
          </a:p>
          <a:p>
            <a:pPr>
              <a:lnSpc>
                <a:spcPct val="107000"/>
              </a:lnSpc>
              <a:spcAft>
                <a:spcPts val="815"/>
              </a:spcAft>
            </a:pPr>
            <a:r>
              <a:rPr lang="en-US" sz="1800" kern="100">
                <a:latin typeface="Calibri" panose="020F0502020204030204" pitchFamily="34" charset="0"/>
                <a:ea typeface="Calibri" panose="020F0502020204030204" pitchFamily="34" charset="0"/>
                <a:cs typeface="Times New Roman" panose="02020603050405020304" pitchFamily="18" charset="0"/>
              </a:rPr>
              <a:t>   - The COVID-19 pandemic has highlighted the importance of preparedness and response in the agricultural sector. Strategies for ensuring the continuity of food production while protecting the health of agricultural workers during pandemics need attention.</a:t>
            </a:r>
          </a:p>
          <a:p>
            <a:pPr>
              <a:lnSpc>
                <a:spcPct val="107000"/>
              </a:lnSpc>
              <a:spcAft>
                <a:spcPts val="815"/>
              </a:spcAft>
            </a:pPr>
            <a:r>
              <a:rPr lang="en-US" sz="1800" kern="10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15"/>
              </a:spcAft>
            </a:pPr>
            <a:r>
              <a:rPr lang="en-US" sz="1800" kern="100">
                <a:latin typeface="Calibri" panose="020F0502020204030204" pitchFamily="34" charset="0"/>
                <a:ea typeface="Calibri" panose="020F0502020204030204" pitchFamily="34" charset="0"/>
                <a:cs typeface="Times New Roman" panose="02020603050405020304" pitchFamily="18" charset="0"/>
              </a:rPr>
              <a:t>8. **Diversity, Equity, Inclusion, Accessibility: **</a:t>
            </a:r>
          </a:p>
          <a:p>
            <a:pPr>
              <a:lnSpc>
                <a:spcPct val="107000"/>
              </a:lnSpc>
              <a:spcAft>
                <a:spcPts val="815"/>
              </a:spcAft>
            </a:pPr>
            <a:r>
              <a:rPr lang="en-US" sz="1800" kern="100">
                <a:latin typeface="Calibri" panose="020F0502020204030204" pitchFamily="34" charset="0"/>
                <a:ea typeface="Calibri" panose="020F0502020204030204" pitchFamily="34" charset="0"/>
                <a:cs typeface="Times New Roman" panose="02020603050405020304" pitchFamily="18" charset="0"/>
              </a:rPr>
              <a:t>- Diversity, Equity, Inclusion, and Accessibility (DEIA) are essential considerations across all sectors, including agriculture. Addressing these aspects in agriculture not only contributes to social justice but also enhances the sustainability and resilience of the industry.</a:t>
            </a:r>
          </a:p>
          <a:p>
            <a:endParaRPr lang="en-US"/>
          </a:p>
        </p:txBody>
      </p:sp>
      <p:sp>
        <p:nvSpPr>
          <p:cNvPr id="4" name="Slide Number Placeholder 3"/>
          <p:cNvSpPr>
            <a:spLocks noGrp="1"/>
          </p:cNvSpPr>
          <p:nvPr>
            <p:ph type="sldNum" sz="quarter" idx="5"/>
          </p:nvPr>
        </p:nvSpPr>
        <p:spPr/>
        <p:txBody>
          <a:bodyPr/>
          <a:lstStyle/>
          <a:p>
            <a:fld id="{D057704E-99BA-4477-8E82-80BABB4E5294}" type="slidenum">
              <a:rPr lang="en-US" smtClean="0"/>
              <a:t>17</a:t>
            </a:fld>
            <a:endParaRPr lang="en-US"/>
          </a:p>
        </p:txBody>
      </p:sp>
    </p:spTree>
    <p:extLst>
      <p:ext uri="{BB962C8B-B14F-4D97-AF65-F5344CB8AC3E}">
        <p14:creationId xmlns:p14="http://schemas.microsoft.com/office/powerpoint/2010/main" val="1262381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5FDF45D-EF43-43AC-BFE9-2673BE29129B}"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B866E9-3D8B-4A6B-B8E0-B5C979D656C9}" type="slidenum">
              <a:rPr lang="en-US" smtClean="0"/>
              <a:t>‹#›</a:t>
            </a:fld>
            <a:endParaRPr lang="en-US"/>
          </a:p>
        </p:txBody>
      </p:sp>
    </p:spTree>
    <p:extLst>
      <p:ext uri="{BB962C8B-B14F-4D97-AF65-F5344CB8AC3E}">
        <p14:creationId xmlns:p14="http://schemas.microsoft.com/office/powerpoint/2010/main" val="1788216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FDF45D-EF43-43AC-BFE9-2673BE29129B}"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B866E9-3D8B-4A6B-B8E0-B5C979D656C9}" type="slidenum">
              <a:rPr lang="en-US" smtClean="0"/>
              <a:t>‹#›</a:t>
            </a:fld>
            <a:endParaRPr lang="en-US"/>
          </a:p>
        </p:txBody>
      </p:sp>
    </p:spTree>
    <p:extLst>
      <p:ext uri="{BB962C8B-B14F-4D97-AF65-F5344CB8AC3E}">
        <p14:creationId xmlns:p14="http://schemas.microsoft.com/office/powerpoint/2010/main" val="269247784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32000" y="1152000"/>
            <a:ext cx="5508000"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5">
            <a:extLst>
              <a:ext uri="{FF2B5EF4-FFF2-40B4-BE49-F238E27FC236}">
                <a16:creationId xmlns:a16="http://schemas.microsoft.com/office/drawing/2014/main" id="{7867C73D-EE16-41D1-B7CE-A35C765E3B8D}"/>
              </a:ext>
            </a:extLst>
          </p:cNvPr>
          <p:cNvSpPr>
            <a:spLocks noGrp="1"/>
          </p:cNvSpPr>
          <p:nvPr>
            <p:ph type="body" sz="quarter" idx="12" hasCustomPrompt="1"/>
          </p:nvPr>
        </p:nvSpPr>
        <p:spPr>
          <a:xfrm>
            <a:off x="6253200" y="1152525"/>
            <a:ext cx="5508000" cy="503872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5312EF92-D0F7-4157-AFAF-E4A3058C58DF}"/>
              </a:ext>
            </a:extLst>
          </p:cNvPr>
          <p:cNvSpPr>
            <a:spLocks noGrp="1"/>
          </p:cNvSpPr>
          <p:nvPr>
            <p:ph type="title"/>
          </p:nvPr>
        </p:nvSpPr>
        <p:spPr>
          <a:xfrm>
            <a:off x="432000" y="432000"/>
            <a:ext cx="11329200" cy="432000"/>
          </a:xfrm>
        </p:spPr>
        <p:txBody>
          <a:bodyPr/>
          <a:lstStyle/>
          <a:p>
            <a:r>
              <a:rPr lang="en-US" noProof="0"/>
              <a:t>Click to edit Master title style</a:t>
            </a:r>
          </a:p>
        </p:txBody>
      </p:sp>
      <p:sp>
        <p:nvSpPr>
          <p:cNvPr id="8" name="Footer Placeholder 7">
            <a:extLst>
              <a:ext uri="{FF2B5EF4-FFF2-40B4-BE49-F238E27FC236}">
                <a16:creationId xmlns:a16="http://schemas.microsoft.com/office/drawing/2014/main" id="{80B74888-33BB-4321-ABBD-249FF7900128}"/>
              </a:ext>
            </a:extLst>
          </p:cNvPr>
          <p:cNvSpPr>
            <a:spLocks noGrp="1"/>
          </p:cNvSpPr>
          <p:nvPr>
            <p:ph type="ftr" sz="quarter" idx="13"/>
          </p:nvPr>
        </p:nvSpPr>
        <p:spPr/>
        <p:txBody>
          <a:bodyPr/>
          <a:lstStyle/>
          <a:p>
            <a:endParaRPr lang="en-US" noProof="0"/>
          </a:p>
        </p:txBody>
      </p:sp>
      <p:sp>
        <p:nvSpPr>
          <p:cNvPr id="9" name="Slide Number Placeholder 8">
            <a:extLst>
              <a:ext uri="{FF2B5EF4-FFF2-40B4-BE49-F238E27FC236}">
                <a16:creationId xmlns:a16="http://schemas.microsoft.com/office/drawing/2014/main" id="{F53E52F9-0BF1-4A0A-B070-5CF233041DC4}"/>
              </a:ext>
            </a:extLst>
          </p:cNvPr>
          <p:cNvSpPr>
            <a:spLocks noGrp="1"/>
          </p:cNvSpPr>
          <p:nvPr>
            <p:ph type="sldNum" sz="quarter" idx="14"/>
          </p:nvPr>
        </p:nvSpPr>
        <p:spPr>
          <a:xfrm>
            <a:off x="11728948" y="6385422"/>
            <a:ext cx="288000" cy="288000"/>
          </a:xfrm>
          <a:prstGeom prst="ellipse">
            <a:avLst/>
          </a:prstGeom>
        </p:spPr>
        <p:txBody>
          <a:bodyPr/>
          <a:lstStyle/>
          <a:p>
            <a:pPr algn="ctr"/>
            <a:fld id="{B67B645E-C5E5-4727-B977-D372A0AA71D9}" type="slidenum">
              <a:rPr lang="en-US" noProof="0" smtClean="0"/>
              <a:pPr algn="ctr"/>
              <a:t>‹#›</a:t>
            </a:fld>
            <a:endParaRPr lang="en-US" noProof="0"/>
          </a:p>
        </p:txBody>
      </p:sp>
    </p:spTree>
    <p:extLst>
      <p:ext uri="{BB962C8B-B14F-4D97-AF65-F5344CB8AC3E}">
        <p14:creationId xmlns:p14="http://schemas.microsoft.com/office/powerpoint/2010/main" val="137515089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322B50D-6A7D-41C6-BA57-613BC231DF36}"/>
              </a:ext>
            </a:extLst>
          </p:cNvPr>
          <p:cNvSpPr>
            <a:spLocks noGrp="1"/>
          </p:cNvSpPr>
          <p:nvPr>
            <p:ph type="body" idx="1" hasCustomPrompt="1"/>
          </p:nvPr>
        </p:nvSpPr>
        <p:spPr>
          <a:xfrm>
            <a:off x="432000" y="1152000"/>
            <a:ext cx="5508000" cy="360000"/>
          </a:xfrm>
        </p:spPr>
        <p:txBody>
          <a:bodyPr anchor="t"/>
          <a:lstStyle>
            <a:lvl1pPr marL="0" indent="0">
              <a:buNone/>
              <a:defRPr sz="2400" b="1">
                <a:solidFill>
                  <a:schemeClr val="accent3">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4" name="Content Placeholder 3">
            <a:extLst>
              <a:ext uri="{FF2B5EF4-FFF2-40B4-BE49-F238E27FC236}">
                <a16:creationId xmlns:a16="http://schemas.microsoft.com/office/drawing/2014/main" id="{9FD584DA-F775-47B8-A1D7-6556AD5FCBD2}"/>
              </a:ext>
            </a:extLst>
          </p:cNvPr>
          <p:cNvSpPr>
            <a:spLocks noGrp="1"/>
          </p:cNvSpPr>
          <p:nvPr>
            <p:ph sz="half" idx="2" hasCustomPrompt="1"/>
          </p:nvPr>
        </p:nvSpPr>
        <p:spPr>
          <a:xfrm>
            <a:off x="432000" y="1584000"/>
            <a:ext cx="5508000" cy="4608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6253200" y="1584325"/>
            <a:ext cx="5508000" cy="460692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11">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6253200" y="1152525"/>
            <a:ext cx="5508000" cy="358775"/>
          </a:xfrm>
        </p:spPr>
        <p:txBody>
          <a:bodyPr/>
          <a:lstStyle>
            <a:lvl1pPr marL="0" indent="0">
              <a:buNone/>
              <a:defRPr sz="2400" b="1">
                <a:solidFill>
                  <a:schemeClr val="accent3">
                    <a:lumMod val="75000"/>
                  </a:schemeClr>
                </a:solidFill>
              </a:defRPr>
            </a:lvl1pPr>
          </a:lstStyle>
          <a:p>
            <a:pPr lvl="0"/>
            <a:r>
              <a:rPr lang="en-US" noProof="0"/>
              <a:t>Edit Master text styles</a:t>
            </a:r>
          </a:p>
        </p:txBody>
      </p:sp>
      <p:sp>
        <p:nvSpPr>
          <p:cNvPr id="2" name="Title 1">
            <a:extLst>
              <a:ext uri="{FF2B5EF4-FFF2-40B4-BE49-F238E27FC236}">
                <a16:creationId xmlns:a16="http://schemas.microsoft.com/office/drawing/2014/main" id="{E4307A33-2967-4899-A40F-2B187086D240}"/>
              </a:ext>
            </a:extLst>
          </p:cNvPr>
          <p:cNvSpPr>
            <a:spLocks noGrp="1"/>
          </p:cNvSpPr>
          <p:nvPr>
            <p:ph type="title"/>
          </p:nvPr>
        </p:nvSpPr>
        <p:spPr>
          <a:xfrm>
            <a:off x="432000" y="432000"/>
            <a:ext cx="113292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21E492D2-A4F7-402D-8D63-336C43272949}"/>
              </a:ext>
            </a:extLst>
          </p:cNvPr>
          <p:cNvSpPr>
            <a:spLocks noGrp="1"/>
          </p:cNvSpPr>
          <p:nvPr>
            <p:ph type="ftr" sz="quarter" idx="14"/>
          </p:nvPr>
        </p:nvSpPr>
        <p:spPr/>
        <p:txBody>
          <a:bodyPr/>
          <a:lstStyle/>
          <a:p>
            <a:endParaRPr lang="en-US" noProof="0"/>
          </a:p>
        </p:txBody>
      </p:sp>
      <p:sp>
        <p:nvSpPr>
          <p:cNvPr id="10" name="Slide Number Placeholder 9">
            <a:extLst>
              <a:ext uri="{FF2B5EF4-FFF2-40B4-BE49-F238E27FC236}">
                <a16:creationId xmlns:a16="http://schemas.microsoft.com/office/drawing/2014/main" id="{59C6AEB5-34C4-41E3-AF24-81740A75559C}"/>
              </a:ext>
            </a:extLst>
          </p:cNvPr>
          <p:cNvSpPr>
            <a:spLocks noGrp="1"/>
          </p:cNvSpPr>
          <p:nvPr>
            <p:ph type="sldNum" sz="quarter" idx="15"/>
          </p:nvPr>
        </p:nvSpPr>
        <p:spPr>
          <a:xfrm>
            <a:off x="11728948" y="6385422"/>
            <a:ext cx="288000" cy="288000"/>
          </a:xfrm>
          <a:prstGeom prst="ellipse">
            <a:avLst/>
          </a:prstGeom>
        </p:spPr>
        <p:txBody>
          <a:bodyPr/>
          <a:lstStyle/>
          <a:p>
            <a:pPr algn="ctr"/>
            <a:fld id="{B67B645E-C5E5-4727-B977-D372A0AA71D9}" type="slidenum">
              <a:rPr lang="en-US" noProof="0" smtClean="0"/>
              <a:pPr algn="ctr"/>
              <a:t>‹#›</a:t>
            </a:fld>
            <a:endParaRPr lang="en-US" noProof="0"/>
          </a:p>
        </p:txBody>
      </p:sp>
    </p:spTree>
    <p:extLst>
      <p:ext uri="{BB962C8B-B14F-4D97-AF65-F5344CB8AC3E}">
        <p14:creationId xmlns:p14="http://schemas.microsoft.com/office/powerpoint/2010/main" val="186124549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2E0109-A852-4B1A-84CE-848A1D64057F}"/>
              </a:ext>
            </a:extLst>
          </p:cNvPr>
          <p:cNvSpPr>
            <a:spLocks noGrp="1"/>
          </p:cNvSpPr>
          <p:nvPr>
            <p:ph type="title"/>
          </p:nvPr>
        </p:nvSpPr>
        <p:spPr/>
        <p:txBody>
          <a:bodyPr/>
          <a:lstStyle/>
          <a:p>
            <a:r>
              <a:rPr lang="en-US" noProof="0"/>
              <a:t>Click to edit Master title style</a:t>
            </a:r>
          </a:p>
        </p:txBody>
      </p:sp>
      <p:sp>
        <p:nvSpPr>
          <p:cNvPr id="5" name="Footer Placeholder 4">
            <a:extLst>
              <a:ext uri="{FF2B5EF4-FFF2-40B4-BE49-F238E27FC236}">
                <a16:creationId xmlns:a16="http://schemas.microsoft.com/office/drawing/2014/main" id="{99C962B4-1A24-4802-B0E3-A18DD3801538}"/>
              </a:ext>
            </a:extLst>
          </p:cNvPr>
          <p:cNvSpPr>
            <a:spLocks noGrp="1"/>
          </p:cNvSpPr>
          <p:nvPr>
            <p:ph type="ftr" sz="quarter" idx="10"/>
          </p:nvPr>
        </p:nvSpPr>
        <p:spPr/>
        <p:txBody>
          <a:bodyPr/>
          <a:lstStyle/>
          <a:p>
            <a:endParaRPr lang="en-US" noProof="0"/>
          </a:p>
        </p:txBody>
      </p:sp>
      <p:sp>
        <p:nvSpPr>
          <p:cNvPr id="7" name="Slide Number Placeholder 6">
            <a:extLst>
              <a:ext uri="{FF2B5EF4-FFF2-40B4-BE49-F238E27FC236}">
                <a16:creationId xmlns:a16="http://schemas.microsoft.com/office/drawing/2014/main" id="{5050B94B-1D31-4C5A-8138-5F7EC4E5AA6B}"/>
              </a:ext>
            </a:extLst>
          </p:cNvPr>
          <p:cNvSpPr>
            <a:spLocks noGrp="1"/>
          </p:cNvSpPr>
          <p:nvPr>
            <p:ph type="sldNum" sz="quarter" idx="11"/>
          </p:nvPr>
        </p:nvSpPr>
        <p:spPr>
          <a:xfrm>
            <a:off x="11728948" y="6385422"/>
            <a:ext cx="288000" cy="288000"/>
          </a:xfrm>
          <a:prstGeom prst="ellipse">
            <a:avLst/>
          </a:prstGeom>
        </p:spPr>
        <p:txBody>
          <a:bodyPr/>
          <a:lstStyle/>
          <a:p>
            <a:pPr algn="ctr"/>
            <a:fld id="{B67B645E-C5E5-4727-B977-D372A0AA71D9}" type="slidenum">
              <a:rPr lang="en-US" noProof="0" smtClean="0"/>
              <a:pPr algn="ctr"/>
              <a:t>‹#›</a:t>
            </a:fld>
            <a:endParaRPr lang="en-US" noProof="0"/>
          </a:p>
        </p:txBody>
      </p:sp>
    </p:spTree>
    <p:extLst>
      <p:ext uri="{BB962C8B-B14F-4D97-AF65-F5344CB8AC3E}">
        <p14:creationId xmlns:p14="http://schemas.microsoft.com/office/powerpoint/2010/main" val="342358222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1F9D68-D408-4753-A4A2-75AC2CD42980}"/>
              </a:ext>
            </a:extLst>
          </p:cNvPr>
          <p:cNvSpPr>
            <a:spLocks noGrp="1"/>
          </p:cNvSpPr>
          <p:nvPr>
            <p:ph type="title"/>
          </p:nvPr>
        </p:nvSpPr>
        <p:spPr/>
        <p:txBody>
          <a:bodyPr/>
          <a:lstStyle/>
          <a:p>
            <a:r>
              <a:rPr lang="en-US" noProof="0"/>
              <a:t>Click to edit Master title style</a:t>
            </a:r>
          </a:p>
        </p:txBody>
      </p:sp>
      <p:sp>
        <p:nvSpPr>
          <p:cNvPr id="5" name="Footer Placeholder 4">
            <a:extLst>
              <a:ext uri="{FF2B5EF4-FFF2-40B4-BE49-F238E27FC236}">
                <a16:creationId xmlns:a16="http://schemas.microsoft.com/office/drawing/2014/main" id="{5D7B0D1A-A27D-4434-9AAE-AAE33E2C5C73}"/>
              </a:ext>
            </a:extLst>
          </p:cNvPr>
          <p:cNvSpPr>
            <a:spLocks noGrp="1"/>
          </p:cNvSpPr>
          <p:nvPr>
            <p:ph type="ftr" sz="quarter" idx="10"/>
          </p:nvPr>
        </p:nvSpPr>
        <p:spPr/>
        <p:txBody>
          <a:bodyPr/>
          <a:lstStyle/>
          <a:p>
            <a:endParaRPr lang="en-US" noProof="0"/>
          </a:p>
        </p:txBody>
      </p:sp>
      <p:sp>
        <p:nvSpPr>
          <p:cNvPr id="6" name="Slide Number Placeholder 5">
            <a:extLst>
              <a:ext uri="{FF2B5EF4-FFF2-40B4-BE49-F238E27FC236}">
                <a16:creationId xmlns:a16="http://schemas.microsoft.com/office/drawing/2014/main" id="{E17A8530-3866-411E-B986-53F7E2467FD5}"/>
              </a:ext>
            </a:extLst>
          </p:cNvPr>
          <p:cNvSpPr>
            <a:spLocks noGrp="1"/>
          </p:cNvSpPr>
          <p:nvPr>
            <p:ph type="sldNum" sz="quarter" idx="11"/>
          </p:nvPr>
        </p:nvSpPr>
        <p:spPr>
          <a:xfrm>
            <a:off x="11728948" y="6385422"/>
            <a:ext cx="288000" cy="288000"/>
          </a:xfrm>
          <a:prstGeom prst="ellipse">
            <a:avLst/>
          </a:prstGeom>
        </p:spPr>
        <p:txBody>
          <a:bodyPr/>
          <a:lstStyle/>
          <a:p>
            <a:pPr algn="ctr"/>
            <a:fld id="{B67B645E-C5E5-4727-B977-D372A0AA71D9}" type="slidenum">
              <a:rPr lang="en-US" noProof="0" smtClean="0"/>
              <a:pPr algn="ctr"/>
              <a:t>‹#›</a:t>
            </a:fld>
            <a:endParaRPr lang="en-US" noProof="0"/>
          </a:p>
        </p:txBody>
      </p:sp>
    </p:spTree>
    <p:extLst>
      <p:ext uri="{BB962C8B-B14F-4D97-AF65-F5344CB8AC3E}">
        <p14:creationId xmlns:p14="http://schemas.microsoft.com/office/powerpoint/2010/main" val="60446913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019DB6E4-6C15-4E62-A17A-F29ECC34AA96}"/>
              </a:ext>
            </a:extLst>
          </p:cNvPr>
          <p:cNvSpPr/>
          <p:nvPr userDrawn="1"/>
        </p:nvSpPr>
        <p:spPr>
          <a:xfrm rot="10800000">
            <a:off x="2289031" y="4124464"/>
            <a:ext cx="6004835" cy="2733536"/>
          </a:xfrm>
          <a:custGeom>
            <a:avLst/>
            <a:gdLst>
              <a:gd name="connsiteX0" fmla="*/ 5889866 w 6004835"/>
              <a:gd name="connsiteY0" fmla="*/ 308613 h 2733536"/>
              <a:gd name="connsiteX1" fmla="*/ 5902881 w 6004835"/>
              <a:gd name="connsiteY1" fmla="*/ 299937 h 2733536"/>
              <a:gd name="connsiteX2" fmla="*/ 5903209 w 6004835"/>
              <a:gd name="connsiteY2" fmla="*/ 298272 h 2733536"/>
              <a:gd name="connsiteX3" fmla="*/ 5894204 w 6004835"/>
              <a:gd name="connsiteY3" fmla="*/ 304275 h 2733536"/>
              <a:gd name="connsiteX4" fmla="*/ 5872512 w 6004835"/>
              <a:gd name="connsiteY4" fmla="*/ 284751 h 2733536"/>
              <a:gd name="connsiteX5" fmla="*/ 5864801 w 6004835"/>
              <a:gd name="connsiteY5" fmla="*/ 275498 h 2733536"/>
              <a:gd name="connsiteX6" fmla="*/ 5864022 w 6004835"/>
              <a:gd name="connsiteY6" fmla="*/ 279335 h 2733536"/>
              <a:gd name="connsiteX7" fmla="*/ 5870342 w 6004835"/>
              <a:gd name="connsiteY7" fmla="*/ 286921 h 2733536"/>
              <a:gd name="connsiteX8" fmla="*/ 5889866 w 6004835"/>
              <a:gd name="connsiteY8" fmla="*/ 308613 h 2733536"/>
              <a:gd name="connsiteX9" fmla="*/ 5848652 w 6004835"/>
              <a:gd name="connsiteY9" fmla="*/ 620980 h 2733536"/>
              <a:gd name="connsiteX10" fmla="*/ 5852991 w 6004835"/>
              <a:gd name="connsiteY10" fmla="*/ 607965 h 2733536"/>
              <a:gd name="connsiteX11" fmla="*/ 5861668 w 6004835"/>
              <a:gd name="connsiteY11" fmla="*/ 516858 h 2733536"/>
              <a:gd name="connsiteX12" fmla="*/ 5894204 w 6004835"/>
              <a:gd name="connsiteY12" fmla="*/ 421412 h 2733536"/>
              <a:gd name="connsiteX13" fmla="*/ 5920235 w 6004835"/>
              <a:gd name="connsiteY13" fmla="*/ 406229 h 2733536"/>
              <a:gd name="connsiteX14" fmla="*/ 5920235 w 6004835"/>
              <a:gd name="connsiteY14" fmla="*/ 406227 h 2733536"/>
              <a:gd name="connsiteX15" fmla="*/ 5948436 w 6004835"/>
              <a:gd name="connsiteY15" fmla="*/ 241367 h 2733536"/>
              <a:gd name="connsiteX16" fmla="*/ 5963619 w 6004835"/>
              <a:gd name="connsiteY16" fmla="*/ 163275 h 2733536"/>
              <a:gd name="connsiteX17" fmla="*/ 5976634 w 6004835"/>
              <a:gd name="connsiteY17" fmla="*/ 83015 h 2733536"/>
              <a:gd name="connsiteX18" fmla="*/ 5987481 w 6004835"/>
              <a:gd name="connsiteY18" fmla="*/ 7092 h 2733536"/>
              <a:gd name="connsiteX19" fmla="*/ 5987911 w 6004835"/>
              <a:gd name="connsiteY19" fmla="*/ 0 h 2733536"/>
              <a:gd name="connsiteX20" fmla="*/ 6004835 w 6004835"/>
              <a:gd name="connsiteY20" fmla="*/ 0 h 2733536"/>
              <a:gd name="connsiteX21" fmla="*/ 6004835 w 6004835"/>
              <a:gd name="connsiteY21" fmla="*/ 18481 h 2733536"/>
              <a:gd name="connsiteX22" fmla="*/ 5998327 w 6004835"/>
              <a:gd name="connsiteY22" fmla="*/ 80845 h 2733536"/>
              <a:gd name="connsiteX23" fmla="*/ 5991820 w 6004835"/>
              <a:gd name="connsiteY23" fmla="*/ 145921 h 2733536"/>
              <a:gd name="connsiteX24" fmla="*/ 5972296 w 6004835"/>
              <a:gd name="connsiteY24" fmla="*/ 241367 h 2733536"/>
              <a:gd name="connsiteX25" fmla="*/ 5965789 w 6004835"/>
              <a:gd name="connsiteY25" fmla="*/ 321629 h 2733536"/>
              <a:gd name="connsiteX26" fmla="*/ 5933250 w 6004835"/>
              <a:gd name="connsiteY26" fmla="*/ 469135 h 2733536"/>
              <a:gd name="connsiteX27" fmla="*/ 5902881 w 6004835"/>
              <a:gd name="connsiteY27" fmla="*/ 597118 h 2733536"/>
              <a:gd name="connsiteX28" fmla="*/ 5848652 w 6004835"/>
              <a:gd name="connsiteY28" fmla="*/ 620980 h 2733536"/>
              <a:gd name="connsiteX29" fmla="*/ 239070 w 6004835"/>
              <a:gd name="connsiteY29" fmla="*/ 761980 h 2733536"/>
              <a:gd name="connsiteX30" fmla="*/ 206531 w 6004835"/>
              <a:gd name="connsiteY30" fmla="*/ 712087 h 2733536"/>
              <a:gd name="connsiteX31" fmla="*/ 171823 w 6004835"/>
              <a:gd name="connsiteY31" fmla="*/ 633995 h 2733536"/>
              <a:gd name="connsiteX32" fmla="*/ 169655 w 6004835"/>
              <a:gd name="connsiteY32" fmla="*/ 655687 h 2733536"/>
              <a:gd name="connsiteX33" fmla="*/ 150782 w 6004835"/>
              <a:gd name="connsiteY33" fmla="*/ 597186 h 2733536"/>
              <a:gd name="connsiteX34" fmla="*/ 137116 w 6004835"/>
              <a:gd name="connsiteY34" fmla="*/ 599288 h 2733536"/>
              <a:gd name="connsiteX35" fmla="*/ 121930 w 6004835"/>
              <a:gd name="connsiteY35" fmla="*/ 549397 h 2733536"/>
              <a:gd name="connsiteX36" fmla="*/ 69869 w 6004835"/>
              <a:gd name="connsiteY36" fmla="*/ 430089 h 2733536"/>
              <a:gd name="connsiteX37" fmla="*/ 37332 w 6004835"/>
              <a:gd name="connsiteY37" fmla="*/ 323799 h 2733536"/>
              <a:gd name="connsiteX38" fmla="*/ 35162 w 6004835"/>
              <a:gd name="connsiteY38" fmla="*/ 234860 h 2733536"/>
              <a:gd name="connsiteX39" fmla="*/ 19978 w 6004835"/>
              <a:gd name="connsiteY39" fmla="*/ 130738 h 2733536"/>
              <a:gd name="connsiteX40" fmla="*/ 9131 w 6004835"/>
              <a:gd name="connsiteY40" fmla="*/ 26616 h 2733536"/>
              <a:gd name="connsiteX41" fmla="*/ 0 w 6004835"/>
              <a:gd name="connsiteY41" fmla="*/ 0 h 2733536"/>
              <a:gd name="connsiteX42" fmla="*/ 34839 w 6004835"/>
              <a:gd name="connsiteY42" fmla="*/ 0 h 2733536"/>
              <a:gd name="connsiteX43" fmla="*/ 61192 w 6004835"/>
              <a:gd name="connsiteY43" fmla="*/ 115555 h 2733536"/>
              <a:gd name="connsiteX44" fmla="*/ 76378 w 6004835"/>
              <a:gd name="connsiteY44" fmla="*/ 217507 h 2733536"/>
              <a:gd name="connsiteX45" fmla="*/ 108915 w 6004835"/>
              <a:gd name="connsiteY45" fmla="*/ 321629 h 2733536"/>
              <a:gd name="connsiteX46" fmla="*/ 160163 w 6004835"/>
              <a:gd name="connsiteY46" fmla="*/ 545532 h 2733536"/>
              <a:gd name="connsiteX47" fmla="*/ 164636 w 6004835"/>
              <a:gd name="connsiteY47" fmla="*/ 588443 h 2733536"/>
              <a:gd name="connsiteX48" fmla="*/ 173993 w 6004835"/>
              <a:gd name="connsiteY48" fmla="*/ 588443 h 2733536"/>
              <a:gd name="connsiteX49" fmla="*/ 221716 w 6004835"/>
              <a:gd name="connsiteY49" fmla="*/ 703410 h 2733536"/>
              <a:gd name="connsiteX50" fmla="*/ 239070 w 6004835"/>
              <a:gd name="connsiteY50" fmla="*/ 761980 h 2733536"/>
              <a:gd name="connsiteX51" fmla="*/ 5524471 w 6004835"/>
              <a:gd name="connsiteY51" fmla="*/ 900866 h 2733536"/>
              <a:gd name="connsiteX52" fmla="*/ 5577500 w 6004835"/>
              <a:gd name="connsiteY52" fmla="*/ 807532 h 2733536"/>
              <a:gd name="connsiteX53" fmla="*/ 5578092 w 6004835"/>
              <a:gd name="connsiteY53" fmla="*/ 805972 h 2733536"/>
              <a:gd name="connsiteX54" fmla="*/ 5525438 w 6004835"/>
              <a:gd name="connsiteY54" fmla="*/ 898639 h 2733536"/>
              <a:gd name="connsiteX55" fmla="*/ 5544962 w 6004835"/>
              <a:gd name="connsiteY55" fmla="*/ 1319466 h 2733536"/>
              <a:gd name="connsiteX56" fmla="*/ 5575331 w 6004835"/>
              <a:gd name="connsiteY56" fmla="*/ 1258728 h 2733536"/>
              <a:gd name="connsiteX57" fmla="*/ 5601362 w 6004835"/>
              <a:gd name="connsiteY57" fmla="*/ 1197991 h 2733536"/>
              <a:gd name="connsiteX58" fmla="*/ 5620883 w 6004835"/>
              <a:gd name="connsiteY58" fmla="*/ 1165453 h 2733536"/>
              <a:gd name="connsiteX59" fmla="*/ 5646914 w 6004835"/>
              <a:gd name="connsiteY59" fmla="*/ 1122069 h 2733536"/>
              <a:gd name="connsiteX60" fmla="*/ 5670776 w 6004835"/>
              <a:gd name="connsiteY60" fmla="*/ 1078685 h 2733536"/>
              <a:gd name="connsiteX61" fmla="*/ 5718499 w 6004835"/>
              <a:gd name="connsiteY61" fmla="*/ 991917 h 2733536"/>
              <a:gd name="connsiteX62" fmla="*/ 5690298 w 6004835"/>
              <a:gd name="connsiteY62" fmla="*/ 1076515 h 2733536"/>
              <a:gd name="connsiteX63" fmla="*/ 5640407 w 6004835"/>
              <a:gd name="connsiteY63" fmla="*/ 1167622 h 2733536"/>
              <a:gd name="connsiteX64" fmla="*/ 5590514 w 6004835"/>
              <a:gd name="connsiteY64" fmla="*/ 1260899 h 2733536"/>
              <a:gd name="connsiteX65" fmla="*/ 5544962 w 6004835"/>
              <a:gd name="connsiteY65" fmla="*/ 1319466 h 2733536"/>
              <a:gd name="connsiteX66" fmla="*/ 5491969 w 6004835"/>
              <a:gd name="connsiteY66" fmla="*/ 1350769 h 2733536"/>
              <a:gd name="connsiteX67" fmla="*/ 5516761 w 6004835"/>
              <a:gd name="connsiteY67" fmla="*/ 1293436 h 2733536"/>
              <a:gd name="connsiteX68" fmla="*/ 5515661 w 6004835"/>
              <a:gd name="connsiteY68" fmla="*/ 1293907 h 2733536"/>
              <a:gd name="connsiteX69" fmla="*/ 5194333 w 6004835"/>
              <a:gd name="connsiteY69" fmla="*/ 1461874 h 2733536"/>
              <a:gd name="connsiteX70" fmla="*/ 5200056 w 6004835"/>
              <a:gd name="connsiteY70" fmla="*/ 1458296 h 2733536"/>
              <a:gd name="connsiteX71" fmla="*/ 5252117 w 6004835"/>
              <a:gd name="connsiteY71" fmla="*/ 1386713 h 2733536"/>
              <a:gd name="connsiteX72" fmla="*/ 5310687 w 6004835"/>
              <a:gd name="connsiteY72" fmla="*/ 1297774 h 2733536"/>
              <a:gd name="connsiteX73" fmla="*/ 5377932 w 6004835"/>
              <a:gd name="connsiteY73" fmla="*/ 1208838 h 2733536"/>
              <a:gd name="connsiteX74" fmla="*/ 5406132 w 6004835"/>
              <a:gd name="connsiteY74" fmla="*/ 1161115 h 2733536"/>
              <a:gd name="connsiteX75" fmla="*/ 5434331 w 6004835"/>
              <a:gd name="connsiteY75" fmla="*/ 1109054 h 2733536"/>
              <a:gd name="connsiteX76" fmla="*/ 5442366 w 6004835"/>
              <a:gd name="connsiteY76" fmla="*/ 1096242 h 2733536"/>
              <a:gd name="connsiteX77" fmla="*/ 5485295 w 6004835"/>
              <a:gd name="connsiteY77" fmla="*/ 1034233 h 2733536"/>
              <a:gd name="connsiteX78" fmla="*/ 5492901 w 6004835"/>
              <a:gd name="connsiteY78" fmla="*/ 1024454 h 2733536"/>
              <a:gd name="connsiteX79" fmla="*/ 5493987 w 6004835"/>
              <a:gd name="connsiteY79" fmla="*/ 1021677 h 2733536"/>
              <a:gd name="connsiteX80" fmla="*/ 5485295 w 6004835"/>
              <a:gd name="connsiteY80" fmla="*/ 1034233 h 2733536"/>
              <a:gd name="connsiteX81" fmla="*/ 5464430 w 6004835"/>
              <a:gd name="connsiteY81" fmla="*/ 1061060 h 2733536"/>
              <a:gd name="connsiteX82" fmla="*/ 5442366 w 6004835"/>
              <a:gd name="connsiteY82" fmla="*/ 1096242 h 2733536"/>
              <a:gd name="connsiteX83" fmla="*/ 5436501 w 6004835"/>
              <a:gd name="connsiteY83" fmla="*/ 1104713 h 2733536"/>
              <a:gd name="connsiteX84" fmla="*/ 5408301 w 6004835"/>
              <a:gd name="connsiteY84" fmla="*/ 1156774 h 2733536"/>
              <a:gd name="connsiteX85" fmla="*/ 5380102 w 6004835"/>
              <a:gd name="connsiteY85" fmla="*/ 1204497 h 2733536"/>
              <a:gd name="connsiteX86" fmla="*/ 5312856 w 6004835"/>
              <a:gd name="connsiteY86" fmla="*/ 1293436 h 2733536"/>
              <a:gd name="connsiteX87" fmla="*/ 5254288 w 6004835"/>
              <a:gd name="connsiteY87" fmla="*/ 1382372 h 2733536"/>
              <a:gd name="connsiteX88" fmla="*/ 5202227 w 6004835"/>
              <a:gd name="connsiteY88" fmla="*/ 1453958 h 2733536"/>
              <a:gd name="connsiteX89" fmla="*/ 5197886 w 6004835"/>
              <a:gd name="connsiteY89" fmla="*/ 1456611 h 2733536"/>
              <a:gd name="connsiteX90" fmla="*/ 1063152 w 6004835"/>
              <a:gd name="connsiteY90" fmla="*/ 1693288 h 2733536"/>
              <a:gd name="connsiteX91" fmla="*/ 1063368 w 6004835"/>
              <a:gd name="connsiteY91" fmla="*/ 1692571 h 2733536"/>
              <a:gd name="connsiteX92" fmla="*/ 1058857 w 6004835"/>
              <a:gd name="connsiteY92" fmla="*/ 1688057 h 2733536"/>
              <a:gd name="connsiteX93" fmla="*/ 4881181 w 6004835"/>
              <a:gd name="connsiteY93" fmla="*/ 1831400 h 2733536"/>
              <a:gd name="connsiteX94" fmla="*/ 4883666 w 6004835"/>
              <a:gd name="connsiteY94" fmla="*/ 1830829 h 2733536"/>
              <a:gd name="connsiteX95" fmla="*/ 4922398 w 6004835"/>
              <a:gd name="connsiteY95" fmla="*/ 1788016 h 2733536"/>
              <a:gd name="connsiteX96" fmla="*/ 4957104 w 6004835"/>
              <a:gd name="connsiteY96" fmla="*/ 1748970 h 2733536"/>
              <a:gd name="connsiteX97" fmla="*/ 4958733 w 6004835"/>
              <a:gd name="connsiteY97" fmla="*/ 1736905 h 2733536"/>
              <a:gd name="connsiteX98" fmla="*/ 4958540 w 6004835"/>
              <a:gd name="connsiteY98" fmla="*/ 1736973 h 2733536"/>
              <a:gd name="connsiteX99" fmla="*/ 4957104 w 6004835"/>
              <a:gd name="connsiteY99" fmla="*/ 1746802 h 2733536"/>
              <a:gd name="connsiteX100" fmla="*/ 4922398 w 6004835"/>
              <a:gd name="connsiteY100" fmla="*/ 1785848 h 2733536"/>
              <a:gd name="connsiteX101" fmla="*/ 4881181 w 6004835"/>
              <a:gd name="connsiteY101" fmla="*/ 1831400 h 2733536"/>
              <a:gd name="connsiteX102" fmla="*/ 928761 w 6004835"/>
              <a:gd name="connsiteY102" fmla="*/ 1833430 h 2733536"/>
              <a:gd name="connsiteX103" fmla="*/ 863801 w 6004835"/>
              <a:gd name="connsiteY103" fmla="*/ 1755477 h 2733536"/>
              <a:gd name="connsiteX104" fmla="*/ 846834 w 6004835"/>
              <a:gd name="connsiteY104" fmla="*/ 1736969 h 2733536"/>
              <a:gd name="connsiteX105" fmla="*/ 4790074 w 6004835"/>
              <a:gd name="connsiteY105" fmla="*/ 1857431 h 2733536"/>
              <a:gd name="connsiteX106" fmla="*/ 4798856 w 6004835"/>
              <a:gd name="connsiteY106" fmla="*/ 1851810 h 2733536"/>
              <a:gd name="connsiteX107" fmla="*/ 4805146 w 6004835"/>
              <a:gd name="connsiteY107" fmla="*/ 1846231 h 2733536"/>
              <a:gd name="connsiteX108" fmla="*/ 4792338 w 6004835"/>
              <a:gd name="connsiteY108" fmla="*/ 1855078 h 2733536"/>
              <a:gd name="connsiteX109" fmla="*/ 4760985 w 6004835"/>
              <a:gd name="connsiteY109" fmla="*/ 1880234 h 2733536"/>
              <a:gd name="connsiteX110" fmla="*/ 4761875 w 6004835"/>
              <a:gd name="connsiteY110" fmla="*/ 1879123 h 2733536"/>
              <a:gd name="connsiteX111" fmla="*/ 4758282 w 6004835"/>
              <a:gd name="connsiteY111" fmla="*/ 1878611 h 2733536"/>
              <a:gd name="connsiteX112" fmla="*/ 4757537 w 6004835"/>
              <a:gd name="connsiteY112" fmla="*/ 1879123 h 2733536"/>
              <a:gd name="connsiteX113" fmla="*/ 4757537 w 6004835"/>
              <a:gd name="connsiteY113" fmla="*/ 1879743 h 2733536"/>
              <a:gd name="connsiteX114" fmla="*/ 1035001 w 6004835"/>
              <a:gd name="connsiteY114" fmla="*/ 1943735 h 2733536"/>
              <a:gd name="connsiteX115" fmla="*/ 1023953 w 6004835"/>
              <a:gd name="connsiteY115" fmla="*/ 1935238 h 2733536"/>
              <a:gd name="connsiteX116" fmla="*/ 1032188 w 6004835"/>
              <a:gd name="connsiteY116" fmla="*/ 1942302 h 2733536"/>
              <a:gd name="connsiteX117" fmla="*/ 4766902 w 6004835"/>
              <a:gd name="connsiteY117" fmla="*/ 1960050 h 2733536"/>
              <a:gd name="connsiteX118" fmla="*/ 4774891 w 6004835"/>
              <a:gd name="connsiteY118" fmla="*/ 1959385 h 2733536"/>
              <a:gd name="connsiteX119" fmla="*/ 4831290 w 6004835"/>
              <a:gd name="connsiteY119" fmla="*/ 1918169 h 2733536"/>
              <a:gd name="connsiteX120" fmla="*/ 4885522 w 6004835"/>
              <a:gd name="connsiteY120" fmla="*/ 1874785 h 2733536"/>
              <a:gd name="connsiteX121" fmla="*/ 4952766 w 6004835"/>
              <a:gd name="connsiteY121" fmla="*/ 1827062 h 2733536"/>
              <a:gd name="connsiteX122" fmla="*/ 5015674 w 6004835"/>
              <a:gd name="connsiteY122" fmla="*/ 1761986 h 2733536"/>
              <a:gd name="connsiteX123" fmla="*/ 5013504 w 6004835"/>
              <a:gd name="connsiteY123" fmla="*/ 1753309 h 2733536"/>
              <a:gd name="connsiteX124" fmla="*/ 5074242 w 6004835"/>
              <a:gd name="connsiteY124" fmla="*/ 1686064 h 2733536"/>
              <a:gd name="connsiteX125" fmla="*/ 5111120 w 6004835"/>
              <a:gd name="connsiteY125" fmla="*/ 1655695 h 2733536"/>
              <a:gd name="connsiteX126" fmla="*/ 5134980 w 6004835"/>
              <a:gd name="connsiteY126" fmla="*/ 1625326 h 2733536"/>
              <a:gd name="connsiteX127" fmla="*/ 5156672 w 6004835"/>
              <a:gd name="connsiteY127" fmla="*/ 1594957 h 2733536"/>
              <a:gd name="connsiteX128" fmla="*/ 5219580 w 6004835"/>
              <a:gd name="connsiteY128" fmla="*/ 1521204 h 2733536"/>
              <a:gd name="connsiteX129" fmla="*/ 5278148 w 6004835"/>
              <a:gd name="connsiteY129" fmla="*/ 1445281 h 2733536"/>
              <a:gd name="connsiteX130" fmla="*/ 5367087 w 6004835"/>
              <a:gd name="connsiteY130" fmla="*/ 1310790 h 2733536"/>
              <a:gd name="connsiteX131" fmla="*/ 5447346 w 6004835"/>
              <a:gd name="connsiteY131" fmla="*/ 1174130 h 2733536"/>
              <a:gd name="connsiteX132" fmla="*/ 5510255 w 6004835"/>
              <a:gd name="connsiteY132" fmla="*/ 1072176 h 2733536"/>
              <a:gd name="connsiteX133" fmla="*/ 5568822 w 6004835"/>
              <a:gd name="connsiteY133" fmla="*/ 968054 h 2733536"/>
              <a:gd name="connsiteX134" fmla="*/ 5590514 w 6004835"/>
              <a:gd name="connsiteY134" fmla="*/ 929008 h 2733536"/>
              <a:gd name="connsiteX135" fmla="*/ 5607868 w 6004835"/>
              <a:gd name="connsiteY135" fmla="*/ 892133 h 2733536"/>
              <a:gd name="connsiteX136" fmla="*/ 5636069 w 6004835"/>
              <a:gd name="connsiteY136" fmla="*/ 822718 h 2733536"/>
              <a:gd name="connsiteX137" fmla="*/ 5696807 w 6004835"/>
              <a:gd name="connsiteY137" fmla="*/ 690395 h 2733536"/>
              <a:gd name="connsiteX138" fmla="*/ 5720667 w 6004835"/>
              <a:gd name="connsiteY138" fmla="*/ 601458 h 2733536"/>
              <a:gd name="connsiteX139" fmla="*/ 5779237 w 6004835"/>
              <a:gd name="connsiteY139" fmla="*/ 423583 h 2733536"/>
              <a:gd name="connsiteX140" fmla="*/ 5805267 w 6004835"/>
              <a:gd name="connsiteY140" fmla="*/ 284753 h 2733536"/>
              <a:gd name="connsiteX141" fmla="*/ 5839975 w 6004835"/>
              <a:gd name="connsiteY141" fmla="*/ 117723 h 2733536"/>
              <a:gd name="connsiteX142" fmla="*/ 5847800 w 6004835"/>
              <a:gd name="connsiteY142" fmla="*/ 88383 h 2733536"/>
              <a:gd name="connsiteX143" fmla="*/ 5842143 w 6004835"/>
              <a:gd name="connsiteY143" fmla="*/ 87354 h 2733536"/>
              <a:gd name="connsiteX144" fmla="*/ 5844311 w 6004835"/>
              <a:gd name="connsiteY144" fmla="*/ 33125 h 2733536"/>
              <a:gd name="connsiteX145" fmla="*/ 5845466 w 6004835"/>
              <a:gd name="connsiteY145" fmla="*/ 29082 h 2733536"/>
              <a:gd name="connsiteX146" fmla="*/ 5843951 w 6004835"/>
              <a:gd name="connsiteY146" fmla="*/ 29167 h 2733536"/>
              <a:gd name="connsiteX147" fmla="*/ 5841207 w 6004835"/>
              <a:gd name="connsiteY147" fmla="*/ 29319 h 2733536"/>
              <a:gd name="connsiteX148" fmla="*/ 5842143 w 6004835"/>
              <a:gd name="connsiteY148" fmla="*/ 39631 h 2733536"/>
              <a:gd name="connsiteX149" fmla="*/ 5839975 w 6004835"/>
              <a:gd name="connsiteY149" fmla="*/ 93863 h 2733536"/>
              <a:gd name="connsiteX150" fmla="*/ 5831299 w 6004835"/>
              <a:gd name="connsiteY150" fmla="*/ 126400 h 2733536"/>
              <a:gd name="connsiteX151" fmla="*/ 5779237 w 6004835"/>
              <a:gd name="connsiteY151" fmla="*/ 208830 h 2733536"/>
              <a:gd name="connsiteX152" fmla="*/ 5766222 w 6004835"/>
              <a:gd name="connsiteY152" fmla="*/ 280415 h 2733536"/>
              <a:gd name="connsiteX153" fmla="*/ 5753207 w 6004835"/>
              <a:gd name="connsiteY153" fmla="*/ 304275 h 2733536"/>
              <a:gd name="connsiteX154" fmla="*/ 5731514 w 6004835"/>
              <a:gd name="connsiteY154" fmla="*/ 408397 h 2733536"/>
              <a:gd name="connsiteX155" fmla="*/ 5707652 w 6004835"/>
              <a:gd name="connsiteY155" fmla="*/ 490827 h 2733536"/>
              <a:gd name="connsiteX156" fmla="*/ 5681621 w 6004835"/>
              <a:gd name="connsiteY156" fmla="*/ 571089 h 2733536"/>
              <a:gd name="connsiteX157" fmla="*/ 5666438 w 6004835"/>
              <a:gd name="connsiteY157" fmla="*/ 633995 h 2733536"/>
              <a:gd name="connsiteX158" fmla="*/ 5649084 w 6004835"/>
              <a:gd name="connsiteY158" fmla="*/ 699072 h 2733536"/>
              <a:gd name="connsiteX159" fmla="*/ 5662924 w 6004835"/>
              <a:gd name="connsiteY159" fmla="*/ 677546 h 2733536"/>
              <a:gd name="connsiteX160" fmla="*/ 5675115 w 6004835"/>
              <a:gd name="connsiteY160" fmla="*/ 631825 h 2733536"/>
              <a:gd name="connsiteX161" fmla="*/ 5685960 w 6004835"/>
              <a:gd name="connsiteY161" fmla="*/ 566749 h 2733536"/>
              <a:gd name="connsiteX162" fmla="*/ 5711990 w 6004835"/>
              <a:gd name="connsiteY162" fmla="*/ 486489 h 2733536"/>
              <a:gd name="connsiteX163" fmla="*/ 5735853 w 6004835"/>
              <a:gd name="connsiteY163" fmla="*/ 404059 h 2733536"/>
              <a:gd name="connsiteX164" fmla="*/ 5757545 w 6004835"/>
              <a:gd name="connsiteY164" fmla="*/ 299937 h 2733536"/>
              <a:gd name="connsiteX165" fmla="*/ 5770560 w 6004835"/>
              <a:gd name="connsiteY165" fmla="*/ 276074 h 2733536"/>
              <a:gd name="connsiteX166" fmla="*/ 5783576 w 6004835"/>
              <a:gd name="connsiteY166" fmla="*/ 204491 h 2733536"/>
              <a:gd name="connsiteX167" fmla="*/ 5835636 w 6004835"/>
              <a:gd name="connsiteY167" fmla="*/ 122061 h 2733536"/>
              <a:gd name="connsiteX168" fmla="*/ 5800929 w 6004835"/>
              <a:gd name="connsiteY168" fmla="*/ 289089 h 2733536"/>
              <a:gd name="connsiteX169" fmla="*/ 5774899 w 6004835"/>
              <a:gd name="connsiteY169" fmla="*/ 427919 h 2733536"/>
              <a:gd name="connsiteX170" fmla="*/ 5716329 w 6004835"/>
              <a:gd name="connsiteY170" fmla="*/ 605794 h 2733536"/>
              <a:gd name="connsiteX171" fmla="*/ 5704744 w 6004835"/>
              <a:gd name="connsiteY171" fmla="*/ 623818 h 2733536"/>
              <a:gd name="connsiteX172" fmla="*/ 5699791 w 6004835"/>
              <a:gd name="connsiteY172" fmla="*/ 650807 h 2733536"/>
              <a:gd name="connsiteX173" fmla="*/ 5683792 w 6004835"/>
              <a:gd name="connsiteY173" fmla="*/ 696904 h 2733536"/>
              <a:gd name="connsiteX174" fmla="*/ 5623054 w 6004835"/>
              <a:gd name="connsiteY174" fmla="*/ 829224 h 2733536"/>
              <a:gd name="connsiteX175" fmla="*/ 5594853 w 6004835"/>
              <a:gd name="connsiteY175" fmla="*/ 898639 h 2733536"/>
              <a:gd name="connsiteX176" fmla="*/ 5577500 w 6004835"/>
              <a:gd name="connsiteY176" fmla="*/ 935517 h 2733536"/>
              <a:gd name="connsiteX177" fmla="*/ 5555807 w 6004835"/>
              <a:gd name="connsiteY177" fmla="*/ 974563 h 2733536"/>
              <a:gd name="connsiteX178" fmla="*/ 5497239 w 6004835"/>
              <a:gd name="connsiteY178" fmla="*/ 1078685 h 2733536"/>
              <a:gd name="connsiteX179" fmla="*/ 5434331 w 6004835"/>
              <a:gd name="connsiteY179" fmla="*/ 1180637 h 2733536"/>
              <a:gd name="connsiteX180" fmla="*/ 5354071 w 6004835"/>
              <a:gd name="connsiteY180" fmla="*/ 1317298 h 2733536"/>
              <a:gd name="connsiteX181" fmla="*/ 5265133 w 6004835"/>
              <a:gd name="connsiteY181" fmla="*/ 1451789 h 2733536"/>
              <a:gd name="connsiteX182" fmla="*/ 5206565 w 6004835"/>
              <a:gd name="connsiteY182" fmla="*/ 1527711 h 2733536"/>
              <a:gd name="connsiteX183" fmla="*/ 5143657 w 6004835"/>
              <a:gd name="connsiteY183" fmla="*/ 1601464 h 2733536"/>
              <a:gd name="connsiteX184" fmla="*/ 5121965 w 6004835"/>
              <a:gd name="connsiteY184" fmla="*/ 1631833 h 2733536"/>
              <a:gd name="connsiteX185" fmla="*/ 5098105 w 6004835"/>
              <a:gd name="connsiteY185" fmla="*/ 1662202 h 2733536"/>
              <a:gd name="connsiteX186" fmla="*/ 5061227 w 6004835"/>
              <a:gd name="connsiteY186" fmla="*/ 1692571 h 2733536"/>
              <a:gd name="connsiteX187" fmla="*/ 5000915 w 6004835"/>
              <a:gd name="connsiteY187" fmla="*/ 1759348 h 2733536"/>
              <a:gd name="connsiteX188" fmla="*/ 5002657 w 6004835"/>
              <a:gd name="connsiteY188" fmla="*/ 1766324 h 2733536"/>
              <a:gd name="connsiteX189" fmla="*/ 4939751 w 6004835"/>
              <a:gd name="connsiteY189" fmla="*/ 1831400 h 2733536"/>
              <a:gd name="connsiteX190" fmla="*/ 4872505 w 6004835"/>
              <a:gd name="connsiteY190" fmla="*/ 1879123 h 2733536"/>
              <a:gd name="connsiteX191" fmla="*/ 4818275 w 6004835"/>
              <a:gd name="connsiteY191" fmla="*/ 1922507 h 2733536"/>
              <a:gd name="connsiteX192" fmla="*/ 1583173 w 6004835"/>
              <a:gd name="connsiteY192" fmla="*/ 2117115 h 2733536"/>
              <a:gd name="connsiteX193" fmla="*/ 1583979 w 6004835"/>
              <a:gd name="connsiteY193" fmla="*/ 2113398 h 2733536"/>
              <a:gd name="connsiteX194" fmla="*/ 1575826 w 6004835"/>
              <a:gd name="connsiteY194" fmla="*/ 2107629 h 2733536"/>
              <a:gd name="connsiteX195" fmla="*/ 1575847 w 6004835"/>
              <a:gd name="connsiteY195" fmla="*/ 2108247 h 2733536"/>
              <a:gd name="connsiteX196" fmla="*/ 1217383 w 6004835"/>
              <a:gd name="connsiteY196" fmla="*/ 2132920 h 2733536"/>
              <a:gd name="connsiteX197" fmla="*/ 1178338 w 6004835"/>
              <a:gd name="connsiteY197" fmla="*/ 2106889 h 2733536"/>
              <a:gd name="connsiteX198" fmla="*/ 1141462 w 6004835"/>
              <a:gd name="connsiteY198" fmla="*/ 2078691 h 2733536"/>
              <a:gd name="connsiteX199" fmla="*/ 1050355 w 6004835"/>
              <a:gd name="connsiteY199" fmla="*/ 2002767 h 2733536"/>
              <a:gd name="connsiteX200" fmla="*/ 965755 w 6004835"/>
              <a:gd name="connsiteY200" fmla="*/ 1926846 h 2733536"/>
              <a:gd name="connsiteX201" fmla="*/ 887663 w 6004835"/>
              <a:gd name="connsiteY201" fmla="*/ 1850922 h 2733536"/>
              <a:gd name="connsiteX202" fmla="*/ 850788 w 6004835"/>
              <a:gd name="connsiteY202" fmla="*/ 1814047 h 2733536"/>
              <a:gd name="connsiteX203" fmla="*/ 816080 w 6004835"/>
              <a:gd name="connsiteY203" fmla="*/ 1775001 h 2733536"/>
              <a:gd name="connsiteX204" fmla="*/ 829096 w 6004835"/>
              <a:gd name="connsiteY204" fmla="*/ 1757647 h 2733536"/>
              <a:gd name="connsiteX205" fmla="*/ 872480 w 6004835"/>
              <a:gd name="connsiteY205" fmla="*/ 1796693 h 2733536"/>
              <a:gd name="connsiteX206" fmla="*/ 920202 w 6004835"/>
              <a:gd name="connsiteY206" fmla="*/ 1833568 h 2733536"/>
              <a:gd name="connsiteX207" fmla="*/ 978770 w 6004835"/>
              <a:gd name="connsiteY207" fmla="*/ 1896477 h 2733536"/>
              <a:gd name="connsiteX208" fmla="*/ 983748 w 6004835"/>
              <a:gd name="connsiteY208" fmla="*/ 1900747 h 2733536"/>
              <a:gd name="connsiteX209" fmla="*/ 920202 w 6004835"/>
              <a:gd name="connsiteY209" fmla="*/ 1833568 h 2733536"/>
              <a:gd name="connsiteX210" fmla="*/ 874648 w 6004835"/>
              <a:gd name="connsiteY210" fmla="*/ 1796693 h 2733536"/>
              <a:gd name="connsiteX211" fmla="*/ 831264 w 6004835"/>
              <a:gd name="connsiteY211" fmla="*/ 1757647 h 2733536"/>
              <a:gd name="connsiteX212" fmla="*/ 783541 w 6004835"/>
              <a:gd name="connsiteY212" fmla="*/ 1699077 h 2733536"/>
              <a:gd name="connsiteX213" fmla="*/ 737989 w 6004835"/>
              <a:gd name="connsiteY213" fmla="*/ 1638339 h 2733536"/>
              <a:gd name="connsiteX214" fmla="*/ 794388 w 6004835"/>
              <a:gd name="connsiteY214" fmla="*/ 1675217 h 2733536"/>
              <a:gd name="connsiteX215" fmla="*/ 797157 w 6004835"/>
              <a:gd name="connsiteY215" fmla="*/ 1678478 h 2733536"/>
              <a:gd name="connsiteX216" fmla="*/ 822858 w 6004835"/>
              <a:gd name="connsiteY216" fmla="*/ 1684165 h 2733536"/>
              <a:gd name="connsiteX217" fmla="*/ 881154 w 6004835"/>
              <a:gd name="connsiteY217" fmla="*/ 1738123 h 2733536"/>
              <a:gd name="connsiteX218" fmla="*/ 961416 w 6004835"/>
              <a:gd name="connsiteY218" fmla="*/ 1803200 h 2733536"/>
              <a:gd name="connsiteX219" fmla="*/ 996124 w 6004835"/>
              <a:gd name="connsiteY219" fmla="*/ 1850922 h 2733536"/>
              <a:gd name="connsiteX220" fmla="*/ 1015645 w 6004835"/>
              <a:gd name="connsiteY220" fmla="*/ 1874785 h 2733536"/>
              <a:gd name="connsiteX221" fmla="*/ 1098076 w 6004835"/>
              <a:gd name="connsiteY221" fmla="*/ 1944199 h 2733536"/>
              <a:gd name="connsiteX222" fmla="*/ 1074215 w 6004835"/>
              <a:gd name="connsiteY222" fmla="*/ 1963721 h 2733536"/>
              <a:gd name="connsiteX223" fmla="*/ 997449 w 6004835"/>
              <a:gd name="connsiteY223" fmla="*/ 1878424 h 2733536"/>
              <a:gd name="connsiteX224" fmla="*/ 993956 w 6004835"/>
              <a:gd name="connsiteY224" fmla="*/ 1879123 h 2733536"/>
              <a:gd name="connsiteX225" fmla="*/ 1066602 w 6004835"/>
              <a:gd name="connsiteY225" fmla="*/ 1959841 h 2733536"/>
              <a:gd name="connsiteX226" fmla="*/ 1074215 w 6004835"/>
              <a:gd name="connsiteY226" fmla="*/ 1963721 h 2733536"/>
              <a:gd name="connsiteX227" fmla="*/ 1098078 w 6004835"/>
              <a:gd name="connsiteY227" fmla="*/ 1944199 h 2733536"/>
              <a:gd name="connsiteX228" fmla="*/ 1304152 w 6004835"/>
              <a:gd name="connsiteY228" fmla="*/ 2106889 h 2733536"/>
              <a:gd name="connsiteX229" fmla="*/ 1262938 w 6004835"/>
              <a:gd name="connsiteY229" fmla="*/ 2119904 h 2733536"/>
              <a:gd name="connsiteX230" fmla="*/ 1278121 w 6004835"/>
              <a:gd name="connsiteY230" fmla="*/ 2130752 h 2733536"/>
              <a:gd name="connsiteX231" fmla="*/ 1217383 w 6004835"/>
              <a:gd name="connsiteY231" fmla="*/ 2132920 h 2733536"/>
              <a:gd name="connsiteX232" fmla="*/ 1495043 w 6004835"/>
              <a:gd name="connsiteY232" fmla="*/ 2280428 h 2733536"/>
              <a:gd name="connsiteX233" fmla="*/ 1425628 w 6004835"/>
              <a:gd name="connsiteY233" fmla="*/ 2243551 h 2733536"/>
              <a:gd name="connsiteX234" fmla="*/ 1373567 w 6004835"/>
              <a:gd name="connsiteY234" fmla="*/ 2211014 h 2733536"/>
              <a:gd name="connsiteX235" fmla="*/ 1317167 w 6004835"/>
              <a:gd name="connsiteY235" fmla="*/ 2163291 h 2733536"/>
              <a:gd name="connsiteX236" fmla="*/ 1464674 w 6004835"/>
              <a:gd name="connsiteY236" fmla="*/ 2245721 h 2733536"/>
              <a:gd name="connsiteX237" fmla="*/ 1495043 w 6004835"/>
              <a:gd name="connsiteY237" fmla="*/ 2280428 h 2733536"/>
              <a:gd name="connsiteX238" fmla="*/ 1861641 w 6004835"/>
              <a:gd name="connsiteY238" fmla="*/ 2380212 h 2733536"/>
              <a:gd name="connsiteX239" fmla="*/ 1722811 w 6004835"/>
              <a:gd name="connsiteY239" fmla="*/ 2312965 h 2733536"/>
              <a:gd name="connsiteX240" fmla="*/ 1757518 w 6004835"/>
              <a:gd name="connsiteY240" fmla="*/ 2310797 h 2733536"/>
              <a:gd name="connsiteX241" fmla="*/ 1876824 w 6004835"/>
              <a:gd name="connsiteY241" fmla="*/ 2371535 h 2733536"/>
              <a:gd name="connsiteX242" fmla="*/ 1861641 w 6004835"/>
              <a:gd name="connsiteY242" fmla="*/ 2380212 h 2733536"/>
              <a:gd name="connsiteX243" fmla="*/ 3611567 w 6004835"/>
              <a:gd name="connsiteY243" fmla="*/ 2391251 h 2733536"/>
              <a:gd name="connsiteX244" fmla="*/ 3772715 w 6004835"/>
              <a:gd name="connsiteY244" fmla="*/ 2360688 h 2733536"/>
              <a:gd name="connsiteX245" fmla="*/ 3803084 w 6004835"/>
              <a:gd name="connsiteY245" fmla="*/ 2354179 h 2733536"/>
              <a:gd name="connsiteX246" fmla="*/ 3900697 w 6004835"/>
              <a:gd name="connsiteY246" fmla="*/ 2319472 h 2733536"/>
              <a:gd name="connsiteX247" fmla="*/ 3961435 w 6004835"/>
              <a:gd name="connsiteY247" fmla="*/ 2299950 h 2733536"/>
              <a:gd name="connsiteX248" fmla="*/ 4059051 w 6004835"/>
              <a:gd name="connsiteY248" fmla="*/ 2250057 h 2733536"/>
              <a:gd name="connsiteX249" fmla="*/ 4169679 w 6004835"/>
              <a:gd name="connsiteY249" fmla="*/ 2211011 h 2733536"/>
              <a:gd name="connsiteX250" fmla="*/ 4240558 w 6004835"/>
              <a:gd name="connsiteY250" fmla="*/ 2183216 h 2733536"/>
              <a:gd name="connsiteX251" fmla="*/ 4271633 w 6004835"/>
              <a:gd name="connsiteY251" fmla="*/ 2165459 h 2733536"/>
              <a:gd name="connsiteX252" fmla="*/ 4299830 w 6004835"/>
              <a:gd name="connsiteY252" fmla="*/ 2156784 h 2733536"/>
              <a:gd name="connsiteX253" fmla="*/ 4338878 w 6004835"/>
              <a:gd name="connsiteY253" fmla="*/ 2135090 h 2733536"/>
              <a:gd name="connsiteX254" fmla="*/ 4349137 w 6004835"/>
              <a:gd name="connsiteY254" fmla="*/ 2127960 h 2733536"/>
              <a:gd name="connsiteX255" fmla="*/ 4375756 w 6004835"/>
              <a:gd name="connsiteY255" fmla="*/ 2102553 h 2733536"/>
              <a:gd name="connsiteX256" fmla="*/ 4434323 w 6004835"/>
              <a:gd name="connsiteY256" fmla="*/ 2067846 h 2733536"/>
              <a:gd name="connsiteX257" fmla="*/ 4500956 w 6004835"/>
              <a:gd name="connsiteY257" fmla="*/ 2035183 h 2733536"/>
              <a:gd name="connsiteX258" fmla="*/ 4525430 w 6004835"/>
              <a:gd name="connsiteY258" fmla="*/ 2020121 h 2733536"/>
              <a:gd name="connsiteX259" fmla="*/ 4610031 w 6004835"/>
              <a:gd name="connsiteY259" fmla="*/ 1963721 h 2733536"/>
              <a:gd name="connsiteX260" fmla="*/ 4646906 w 6004835"/>
              <a:gd name="connsiteY260" fmla="*/ 1929014 h 2733536"/>
              <a:gd name="connsiteX261" fmla="*/ 4688122 w 6004835"/>
              <a:gd name="connsiteY261" fmla="*/ 1902983 h 2733536"/>
              <a:gd name="connsiteX262" fmla="*/ 4794412 w 6004835"/>
              <a:gd name="connsiteY262" fmla="*/ 1822724 h 2733536"/>
              <a:gd name="connsiteX263" fmla="*/ 4870336 w 6004835"/>
              <a:gd name="connsiteY263" fmla="*/ 1751138 h 2733536"/>
              <a:gd name="connsiteX264" fmla="*/ 4954934 w 6004835"/>
              <a:gd name="connsiteY264" fmla="*/ 1679556 h 2733536"/>
              <a:gd name="connsiteX265" fmla="*/ 5210901 w 6004835"/>
              <a:gd name="connsiteY265" fmla="*/ 1391049 h 2733536"/>
              <a:gd name="connsiteX266" fmla="*/ 5246128 w 6004835"/>
              <a:gd name="connsiteY266" fmla="*/ 1331165 h 2733536"/>
              <a:gd name="connsiteX267" fmla="*/ 5247779 w 6004835"/>
              <a:gd name="connsiteY267" fmla="*/ 1325973 h 2733536"/>
              <a:gd name="connsiteX268" fmla="*/ 5304178 w 6004835"/>
              <a:gd name="connsiteY268" fmla="*/ 1239204 h 2733536"/>
              <a:gd name="connsiteX269" fmla="*/ 5321533 w 6004835"/>
              <a:gd name="connsiteY269" fmla="*/ 1213174 h 2733536"/>
              <a:gd name="connsiteX270" fmla="*/ 5344607 w 6004835"/>
              <a:gd name="connsiteY270" fmla="*/ 1181170 h 2733536"/>
              <a:gd name="connsiteX271" fmla="*/ 5351902 w 6004835"/>
              <a:gd name="connsiteY271" fmla="*/ 1167622 h 2733536"/>
              <a:gd name="connsiteX272" fmla="*/ 5397453 w 6004835"/>
              <a:gd name="connsiteY272" fmla="*/ 1089530 h 2733536"/>
              <a:gd name="connsiteX273" fmla="*/ 5486392 w 6004835"/>
              <a:gd name="connsiteY273" fmla="*/ 905146 h 2733536"/>
              <a:gd name="connsiteX274" fmla="*/ 5573161 w 6004835"/>
              <a:gd name="connsiteY274" fmla="*/ 707748 h 2733536"/>
              <a:gd name="connsiteX275" fmla="*/ 5598649 w 6004835"/>
              <a:gd name="connsiteY275" fmla="*/ 627486 h 2733536"/>
              <a:gd name="connsiteX276" fmla="*/ 5606968 w 6004835"/>
              <a:gd name="connsiteY276" fmla="*/ 596090 h 2733536"/>
              <a:gd name="connsiteX277" fmla="*/ 5543685 w 6004835"/>
              <a:gd name="connsiteY277" fmla="*/ 768994 h 2733536"/>
              <a:gd name="connsiteX278" fmla="*/ 5410562 w 6004835"/>
              <a:gd name="connsiteY278" fmla="*/ 1041106 h 2733536"/>
              <a:gd name="connsiteX279" fmla="*/ 5391072 w 6004835"/>
              <a:gd name="connsiteY279" fmla="*/ 1071921 h 2733536"/>
              <a:gd name="connsiteX280" fmla="*/ 5390947 w 6004835"/>
              <a:gd name="connsiteY280" fmla="*/ 1072176 h 2733536"/>
              <a:gd name="connsiteX281" fmla="*/ 5345392 w 6004835"/>
              <a:gd name="connsiteY281" fmla="*/ 1150268 h 2733536"/>
              <a:gd name="connsiteX282" fmla="*/ 5299840 w 6004835"/>
              <a:gd name="connsiteY282" fmla="*/ 1234868 h 2733536"/>
              <a:gd name="connsiteX283" fmla="*/ 5247779 w 6004835"/>
              <a:gd name="connsiteY283" fmla="*/ 1299945 h 2733536"/>
              <a:gd name="connsiteX284" fmla="*/ 5204395 w 6004835"/>
              <a:gd name="connsiteY284" fmla="*/ 1373698 h 2733536"/>
              <a:gd name="connsiteX285" fmla="*/ 4948428 w 6004835"/>
              <a:gd name="connsiteY285" fmla="*/ 1662202 h 2733536"/>
              <a:gd name="connsiteX286" fmla="*/ 4863827 w 6004835"/>
              <a:gd name="connsiteY286" fmla="*/ 1733787 h 2733536"/>
              <a:gd name="connsiteX287" fmla="*/ 4855711 w 6004835"/>
              <a:gd name="connsiteY287" fmla="*/ 1739959 h 2733536"/>
              <a:gd name="connsiteX288" fmla="*/ 4852211 w 6004835"/>
              <a:gd name="connsiteY288" fmla="*/ 1743502 h 2733536"/>
              <a:gd name="connsiteX289" fmla="*/ 4816833 w 6004835"/>
              <a:gd name="connsiteY289" fmla="*/ 1772341 h 2733536"/>
              <a:gd name="connsiteX290" fmla="*/ 4787906 w 6004835"/>
              <a:gd name="connsiteY290" fmla="*/ 1805370 h 2733536"/>
              <a:gd name="connsiteX291" fmla="*/ 4681613 w 6004835"/>
              <a:gd name="connsiteY291" fmla="*/ 1885632 h 2733536"/>
              <a:gd name="connsiteX292" fmla="*/ 4664959 w 6004835"/>
              <a:gd name="connsiteY292" fmla="*/ 1896153 h 2733536"/>
              <a:gd name="connsiteX293" fmla="*/ 4619721 w 6004835"/>
              <a:gd name="connsiteY293" fmla="*/ 1933031 h 2733536"/>
              <a:gd name="connsiteX294" fmla="*/ 4613189 w 6004835"/>
              <a:gd name="connsiteY294" fmla="*/ 1937274 h 2733536"/>
              <a:gd name="connsiteX295" fmla="*/ 4603522 w 6004835"/>
              <a:gd name="connsiteY295" fmla="*/ 1946370 h 2733536"/>
              <a:gd name="connsiteX296" fmla="*/ 4518924 w 6004835"/>
              <a:gd name="connsiteY296" fmla="*/ 2002769 h 2733536"/>
              <a:gd name="connsiteX297" fmla="*/ 4434323 w 6004835"/>
              <a:gd name="connsiteY297" fmla="*/ 2054830 h 2733536"/>
              <a:gd name="connsiteX298" fmla="*/ 4424640 w 6004835"/>
              <a:gd name="connsiteY298" fmla="*/ 2059738 h 2733536"/>
              <a:gd name="connsiteX299" fmla="*/ 4367359 w 6004835"/>
              <a:gd name="connsiteY299" fmla="*/ 2096944 h 2733536"/>
              <a:gd name="connsiteX300" fmla="*/ 4349602 w 6004835"/>
              <a:gd name="connsiteY300" fmla="*/ 2105901 h 2733536"/>
              <a:gd name="connsiteX301" fmla="*/ 4332371 w 6004835"/>
              <a:gd name="connsiteY301" fmla="*/ 2117736 h 2733536"/>
              <a:gd name="connsiteX302" fmla="*/ 4273802 w 6004835"/>
              <a:gd name="connsiteY302" fmla="*/ 2150276 h 2733536"/>
              <a:gd name="connsiteX303" fmla="*/ 4219078 w 6004835"/>
              <a:gd name="connsiteY303" fmla="*/ 2171738 h 2733536"/>
              <a:gd name="connsiteX304" fmla="*/ 4097113 w 6004835"/>
              <a:gd name="connsiteY304" fmla="*/ 2233257 h 2733536"/>
              <a:gd name="connsiteX305" fmla="*/ 3810966 w 6004835"/>
              <a:gd name="connsiteY305" fmla="*/ 2339980 h 2733536"/>
              <a:gd name="connsiteX306" fmla="*/ 3434318 w 6004835"/>
              <a:gd name="connsiteY306" fmla="*/ 2432271 h 2733536"/>
              <a:gd name="connsiteX307" fmla="*/ 3489904 w 6004835"/>
              <a:gd name="connsiteY307" fmla="*/ 2421968 h 2733536"/>
              <a:gd name="connsiteX308" fmla="*/ 3508260 w 6004835"/>
              <a:gd name="connsiteY308" fmla="*/ 2413988 h 2733536"/>
              <a:gd name="connsiteX309" fmla="*/ 3395689 w 6004835"/>
              <a:gd name="connsiteY309" fmla="*/ 2431169 h 2733536"/>
              <a:gd name="connsiteX310" fmla="*/ 3115443 w 6004835"/>
              <a:gd name="connsiteY310" fmla="*/ 2471317 h 2733536"/>
              <a:gd name="connsiteX311" fmla="*/ 3134967 w 6004835"/>
              <a:gd name="connsiteY311" fmla="*/ 2466978 h 2733536"/>
              <a:gd name="connsiteX312" fmla="*/ 3269458 w 6004835"/>
              <a:gd name="connsiteY312" fmla="*/ 2451795 h 2733536"/>
              <a:gd name="connsiteX313" fmla="*/ 3291589 w 6004835"/>
              <a:gd name="connsiteY313" fmla="*/ 2447491 h 2733536"/>
              <a:gd name="connsiteX314" fmla="*/ 3302325 w 6004835"/>
              <a:gd name="connsiteY314" fmla="*/ 2445418 h 2733536"/>
              <a:gd name="connsiteX315" fmla="*/ 3269182 w 6004835"/>
              <a:gd name="connsiteY315" fmla="*/ 2450476 h 2733536"/>
              <a:gd name="connsiteX316" fmla="*/ 3039972 w 6004835"/>
              <a:gd name="connsiteY316" fmla="*/ 2462050 h 2733536"/>
              <a:gd name="connsiteX317" fmla="*/ 3566117 w 6004835"/>
              <a:gd name="connsiteY317" fmla="*/ 2502995 h 2733536"/>
              <a:gd name="connsiteX318" fmla="*/ 3744787 w 6004835"/>
              <a:gd name="connsiteY318" fmla="*/ 2463184 h 2733536"/>
              <a:gd name="connsiteX319" fmla="*/ 3919185 w 6004835"/>
              <a:gd name="connsiteY319" fmla="*/ 2408971 h 2733536"/>
              <a:gd name="connsiteX320" fmla="*/ 3719971 w 6004835"/>
              <a:gd name="connsiteY320" fmla="*/ 2526104 h 2733536"/>
              <a:gd name="connsiteX321" fmla="*/ 3722825 w 6004835"/>
              <a:gd name="connsiteY321" fmla="*/ 2525548 h 2733536"/>
              <a:gd name="connsiteX322" fmla="*/ 3725537 w 6004835"/>
              <a:gd name="connsiteY322" fmla="*/ 2524533 h 2733536"/>
              <a:gd name="connsiteX323" fmla="*/ 3245598 w 6004835"/>
              <a:gd name="connsiteY323" fmla="*/ 2558088 h 2733536"/>
              <a:gd name="connsiteX324" fmla="*/ 3337099 w 6004835"/>
              <a:gd name="connsiteY324" fmla="*/ 2535211 h 2733536"/>
              <a:gd name="connsiteX325" fmla="*/ 3338873 w 6004835"/>
              <a:gd name="connsiteY325" fmla="*/ 2529887 h 2733536"/>
              <a:gd name="connsiteX326" fmla="*/ 3510242 w 6004835"/>
              <a:gd name="connsiteY326" fmla="*/ 2501688 h 2733536"/>
              <a:gd name="connsiteX327" fmla="*/ 3631717 w 6004835"/>
              <a:gd name="connsiteY327" fmla="*/ 2471319 h 2733536"/>
              <a:gd name="connsiteX328" fmla="*/ 3729331 w 6004835"/>
              <a:gd name="connsiteY328" fmla="*/ 2443118 h 2733536"/>
              <a:gd name="connsiteX329" fmla="*/ 3818270 w 6004835"/>
              <a:gd name="connsiteY329" fmla="*/ 2414920 h 2733536"/>
              <a:gd name="connsiteX330" fmla="*/ 3915883 w 6004835"/>
              <a:gd name="connsiteY330" fmla="*/ 2384551 h 2733536"/>
              <a:gd name="connsiteX331" fmla="*/ 3991807 w 6004835"/>
              <a:gd name="connsiteY331" fmla="*/ 2371535 h 2733536"/>
              <a:gd name="connsiteX332" fmla="*/ 3940410 w 6004835"/>
              <a:gd name="connsiteY332" fmla="*/ 2402373 h 2733536"/>
              <a:gd name="connsiteX333" fmla="*/ 3941914 w 6004835"/>
              <a:gd name="connsiteY333" fmla="*/ 2401904 h 2733536"/>
              <a:gd name="connsiteX334" fmla="*/ 3996145 w 6004835"/>
              <a:gd name="connsiteY334" fmla="*/ 2369365 h 2733536"/>
              <a:gd name="connsiteX335" fmla="*/ 4026514 w 6004835"/>
              <a:gd name="connsiteY335" fmla="*/ 2358520 h 2733536"/>
              <a:gd name="connsiteX336" fmla="*/ 4028536 w 6004835"/>
              <a:gd name="connsiteY336" fmla="*/ 2357960 h 2733536"/>
              <a:gd name="connsiteX337" fmla="*/ 4041697 w 6004835"/>
              <a:gd name="connsiteY337" fmla="*/ 2343334 h 2733536"/>
              <a:gd name="connsiteX338" fmla="*/ 4113282 w 6004835"/>
              <a:gd name="connsiteY338" fmla="*/ 2317304 h 2733536"/>
              <a:gd name="connsiteX339" fmla="*/ 4182697 w 6004835"/>
              <a:gd name="connsiteY339" fmla="*/ 2289105 h 2733536"/>
              <a:gd name="connsiteX340" fmla="*/ 4230420 w 6004835"/>
              <a:gd name="connsiteY340" fmla="*/ 2260904 h 2733536"/>
              <a:gd name="connsiteX341" fmla="*/ 4293326 w 6004835"/>
              <a:gd name="connsiteY341" fmla="*/ 2228367 h 2733536"/>
              <a:gd name="connsiteX342" fmla="*/ 4345387 w 6004835"/>
              <a:gd name="connsiteY342" fmla="*/ 2206675 h 2733536"/>
              <a:gd name="connsiteX343" fmla="*/ 4381087 w 6004835"/>
              <a:gd name="connsiteY343" fmla="*/ 2191155 h 2733536"/>
              <a:gd name="connsiteX344" fmla="*/ 4399618 w 6004835"/>
              <a:gd name="connsiteY344" fmla="*/ 2178474 h 2733536"/>
              <a:gd name="connsiteX345" fmla="*/ 4490725 w 6004835"/>
              <a:gd name="connsiteY345" fmla="*/ 2124245 h 2733536"/>
              <a:gd name="connsiteX346" fmla="*/ 4618708 w 6004835"/>
              <a:gd name="connsiteY346" fmla="*/ 2054830 h 2733536"/>
              <a:gd name="connsiteX347" fmla="*/ 4743722 w 6004835"/>
              <a:gd name="connsiteY347" fmla="*/ 1965236 h 2733536"/>
              <a:gd name="connsiteX348" fmla="*/ 4735845 w 6004835"/>
              <a:gd name="connsiteY348" fmla="*/ 1965892 h 2733536"/>
              <a:gd name="connsiteX349" fmla="*/ 4605692 w 6004835"/>
              <a:gd name="connsiteY349" fmla="*/ 2059169 h 2733536"/>
              <a:gd name="connsiteX350" fmla="*/ 4477707 w 6004835"/>
              <a:gd name="connsiteY350" fmla="*/ 2128584 h 2733536"/>
              <a:gd name="connsiteX351" fmla="*/ 4386601 w 6004835"/>
              <a:gd name="connsiteY351" fmla="*/ 2182813 h 2733536"/>
              <a:gd name="connsiteX352" fmla="*/ 4336710 w 6004835"/>
              <a:gd name="connsiteY352" fmla="*/ 2204505 h 2733536"/>
              <a:gd name="connsiteX353" fmla="*/ 4284649 w 6004835"/>
              <a:gd name="connsiteY353" fmla="*/ 2226197 h 2733536"/>
              <a:gd name="connsiteX354" fmla="*/ 4221740 w 6004835"/>
              <a:gd name="connsiteY354" fmla="*/ 2258736 h 2733536"/>
              <a:gd name="connsiteX355" fmla="*/ 4174018 w 6004835"/>
              <a:gd name="connsiteY355" fmla="*/ 2286935 h 2733536"/>
              <a:gd name="connsiteX356" fmla="*/ 4104603 w 6004835"/>
              <a:gd name="connsiteY356" fmla="*/ 2315136 h 2733536"/>
              <a:gd name="connsiteX357" fmla="*/ 4033020 w 6004835"/>
              <a:gd name="connsiteY357" fmla="*/ 2341166 h 2733536"/>
              <a:gd name="connsiteX358" fmla="*/ 4013496 w 6004835"/>
              <a:gd name="connsiteY358" fmla="*/ 2360688 h 2733536"/>
              <a:gd name="connsiteX359" fmla="*/ 3983127 w 6004835"/>
              <a:gd name="connsiteY359" fmla="*/ 2371535 h 2733536"/>
              <a:gd name="connsiteX360" fmla="*/ 3907206 w 6004835"/>
              <a:gd name="connsiteY360" fmla="*/ 2384551 h 2733536"/>
              <a:gd name="connsiteX361" fmla="*/ 3809590 w 6004835"/>
              <a:gd name="connsiteY361" fmla="*/ 2414920 h 2733536"/>
              <a:gd name="connsiteX362" fmla="*/ 3720654 w 6004835"/>
              <a:gd name="connsiteY362" fmla="*/ 2443118 h 2733536"/>
              <a:gd name="connsiteX363" fmla="*/ 3623038 w 6004835"/>
              <a:gd name="connsiteY363" fmla="*/ 2471319 h 2733536"/>
              <a:gd name="connsiteX364" fmla="*/ 3501563 w 6004835"/>
              <a:gd name="connsiteY364" fmla="*/ 2501688 h 2733536"/>
              <a:gd name="connsiteX365" fmla="*/ 3330196 w 6004835"/>
              <a:gd name="connsiteY365" fmla="*/ 2529887 h 2733536"/>
              <a:gd name="connsiteX366" fmla="*/ 3325858 w 6004835"/>
              <a:gd name="connsiteY366" fmla="*/ 2536395 h 2733536"/>
              <a:gd name="connsiteX367" fmla="*/ 3243464 w 6004835"/>
              <a:gd name="connsiteY367" fmla="*/ 2556994 h 2733536"/>
              <a:gd name="connsiteX368" fmla="*/ 2174005 w 6004835"/>
              <a:gd name="connsiteY368" fmla="*/ 2581948 h 2733536"/>
              <a:gd name="connsiteX369" fmla="*/ 2139297 w 6004835"/>
              <a:gd name="connsiteY369" fmla="*/ 2575439 h 2733536"/>
              <a:gd name="connsiteX370" fmla="*/ 2015653 w 6004835"/>
              <a:gd name="connsiteY370" fmla="*/ 2529887 h 2733536"/>
              <a:gd name="connsiteX371" fmla="*/ 1954915 w 6004835"/>
              <a:gd name="connsiteY371" fmla="*/ 2506024 h 2733536"/>
              <a:gd name="connsiteX372" fmla="*/ 1894178 w 6004835"/>
              <a:gd name="connsiteY372" fmla="*/ 2479994 h 2733536"/>
              <a:gd name="connsiteX373" fmla="*/ 1813916 w 6004835"/>
              <a:gd name="connsiteY373" fmla="*/ 2451795 h 2733536"/>
              <a:gd name="connsiteX374" fmla="*/ 1744501 w 6004835"/>
              <a:gd name="connsiteY374" fmla="*/ 2421426 h 2733536"/>
              <a:gd name="connsiteX375" fmla="*/ 1690272 w 6004835"/>
              <a:gd name="connsiteY375" fmla="*/ 2393225 h 2733536"/>
              <a:gd name="connsiteX376" fmla="*/ 1655564 w 6004835"/>
              <a:gd name="connsiteY376" fmla="*/ 2365027 h 2733536"/>
              <a:gd name="connsiteX377" fmla="*/ 1905022 w 6004835"/>
              <a:gd name="connsiteY377" fmla="*/ 2471317 h 2733536"/>
              <a:gd name="connsiteX378" fmla="*/ 1993961 w 6004835"/>
              <a:gd name="connsiteY378" fmla="*/ 2499518 h 2733536"/>
              <a:gd name="connsiteX379" fmla="*/ 2061206 w 6004835"/>
              <a:gd name="connsiteY379" fmla="*/ 2523378 h 2733536"/>
              <a:gd name="connsiteX380" fmla="*/ 2128453 w 6004835"/>
              <a:gd name="connsiteY380" fmla="*/ 2545070 h 2733536"/>
              <a:gd name="connsiteX381" fmla="*/ 2187020 w 6004835"/>
              <a:gd name="connsiteY381" fmla="*/ 2571101 h 2733536"/>
              <a:gd name="connsiteX382" fmla="*/ 2174005 w 6004835"/>
              <a:gd name="connsiteY382" fmla="*/ 2581948 h 2733536"/>
              <a:gd name="connsiteX383" fmla="*/ 3260781 w 6004835"/>
              <a:gd name="connsiteY383" fmla="*/ 2586286 h 2733536"/>
              <a:gd name="connsiteX384" fmla="*/ 3254275 w 6004835"/>
              <a:gd name="connsiteY384" fmla="*/ 2568932 h 2733536"/>
              <a:gd name="connsiteX385" fmla="*/ 3349720 w 6004835"/>
              <a:gd name="connsiteY385" fmla="*/ 2560256 h 2733536"/>
              <a:gd name="connsiteX386" fmla="*/ 3488550 w 6004835"/>
              <a:gd name="connsiteY386" fmla="*/ 2547240 h 2733536"/>
              <a:gd name="connsiteX387" fmla="*/ 3397443 w 6004835"/>
              <a:gd name="connsiteY387" fmla="*/ 2568932 h 2733536"/>
              <a:gd name="connsiteX388" fmla="*/ 3260781 w 6004835"/>
              <a:gd name="connsiteY388" fmla="*/ 2586286 h 2733536"/>
              <a:gd name="connsiteX389" fmla="*/ 3076397 w 6004835"/>
              <a:gd name="connsiteY389" fmla="*/ 2696917 h 2733536"/>
              <a:gd name="connsiteX390" fmla="*/ 3024336 w 6004835"/>
              <a:gd name="connsiteY390" fmla="*/ 2696917 h 2733536"/>
              <a:gd name="connsiteX391" fmla="*/ 2957092 w 6004835"/>
              <a:gd name="connsiteY391" fmla="*/ 2692578 h 2733536"/>
              <a:gd name="connsiteX392" fmla="*/ 2811753 w 6004835"/>
              <a:gd name="connsiteY392" fmla="*/ 2688240 h 2733536"/>
              <a:gd name="connsiteX393" fmla="*/ 2703293 w 6004835"/>
              <a:gd name="connsiteY393" fmla="*/ 2679563 h 2733536"/>
              <a:gd name="connsiteX394" fmla="*/ 2607847 w 6004835"/>
              <a:gd name="connsiteY394" fmla="*/ 2666548 h 2733536"/>
              <a:gd name="connsiteX395" fmla="*/ 2512402 w 6004835"/>
              <a:gd name="connsiteY395" fmla="*/ 2651363 h 2733536"/>
              <a:gd name="connsiteX396" fmla="*/ 2367066 w 6004835"/>
              <a:gd name="connsiteY396" fmla="*/ 2629670 h 2733536"/>
              <a:gd name="connsiteX397" fmla="*/ 2254267 w 6004835"/>
              <a:gd name="connsiteY397" fmla="*/ 2592795 h 2733536"/>
              <a:gd name="connsiteX398" fmla="*/ 2255572 w 6004835"/>
              <a:gd name="connsiteY398" fmla="*/ 2591848 h 2733536"/>
              <a:gd name="connsiteX399" fmla="*/ 2189190 w 6004835"/>
              <a:gd name="connsiteY399" fmla="*/ 2571103 h 2733536"/>
              <a:gd name="connsiteX400" fmla="*/ 2130621 w 6004835"/>
              <a:gd name="connsiteY400" fmla="*/ 2545072 h 2733536"/>
              <a:gd name="connsiteX401" fmla="*/ 2063376 w 6004835"/>
              <a:gd name="connsiteY401" fmla="*/ 2523380 h 2733536"/>
              <a:gd name="connsiteX402" fmla="*/ 1993961 w 6004835"/>
              <a:gd name="connsiteY402" fmla="*/ 2499518 h 2733536"/>
              <a:gd name="connsiteX403" fmla="*/ 2025414 w 6004835"/>
              <a:gd name="connsiteY403" fmla="*/ 2491925 h 2733536"/>
              <a:gd name="connsiteX404" fmla="*/ 2121944 w 6004835"/>
              <a:gd name="connsiteY404" fmla="*/ 2516871 h 2733536"/>
              <a:gd name="connsiteX405" fmla="*/ 2163160 w 6004835"/>
              <a:gd name="connsiteY405" fmla="*/ 2519039 h 2733536"/>
              <a:gd name="connsiteX406" fmla="*/ 2278127 w 6004835"/>
              <a:gd name="connsiteY406" fmla="*/ 2575441 h 2733536"/>
              <a:gd name="connsiteX407" fmla="*/ 2330188 w 6004835"/>
              <a:gd name="connsiteY407" fmla="*/ 2586286 h 2733536"/>
              <a:gd name="connsiteX408" fmla="*/ 2333445 w 6004835"/>
              <a:gd name="connsiteY408" fmla="*/ 2587372 h 2733536"/>
              <a:gd name="connsiteX409" fmla="*/ 2345374 w 6004835"/>
              <a:gd name="connsiteY409" fmla="*/ 2575441 h 2733536"/>
              <a:gd name="connsiteX410" fmla="*/ 2390926 w 6004835"/>
              <a:gd name="connsiteY410" fmla="*/ 2588457 h 2733536"/>
              <a:gd name="connsiteX411" fmla="*/ 2436481 w 6004835"/>
              <a:gd name="connsiteY411" fmla="*/ 2599301 h 2733536"/>
              <a:gd name="connsiteX412" fmla="*/ 2526239 w 6004835"/>
              <a:gd name="connsiteY412" fmla="*/ 2620176 h 2733536"/>
              <a:gd name="connsiteX413" fmla="*/ 2527588 w 6004835"/>
              <a:gd name="connsiteY413" fmla="*/ 2618825 h 2733536"/>
              <a:gd name="connsiteX414" fmla="*/ 2631710 w 6004835"/>
              <a:gd name="connsiteY414" fmla="*/ 2636179 h 2733536"/>
              <a:gd name="connsiteX415" fmla="*/ 2681600 w 6004835"/>
              <a:gd name="connsiteY415" fmla="*/ 2644856 h 2733536"/>
              <a:gd name="connsiteX416" fmla="*/ 2731493 w 6004835"/>
              <a:gd name="connsiteY416" fmla="*/ 2649194 h 2733536"/>
              <a:gd name="connsiteX417" fmla="*/ 2833445 w 6004835"/>
              <a:gd name="connsiteY417" fmla="*/ 2653533 h 2733536"/>
              <a:gd name="connsiteX418" fmla="*/ 2972275 w 6004835"/>
              <a:gd name="connsiteY418" fmla="*/ 2651363 h 2733536"/>
              <a:gd name="connsiteX419" fmla="*/ 2978301 w 6004835"/>
              <a:gd name="connsiteY419" fmla="*/ 2651363 h 2733536"/>
              <a:gd name="connsiteX420" fmla="*/ 2991799 w 6004835"/>
              <a:gd name="connsiteY420" fmla="*/ 2643770 h 2733536"/>
              <a:gd name="connsiteX421" fmla="*/ 3022168 w 6004835"/>
              <a:gd name="connsiteY421" fmla="*/ 2634009 h 2733536"/>
              <a:gd name="connsiteX422" fmla="*/ 3053079 w 6004835"/>
              <a:gd name="connsiteY422" fmla="*/ 2633467 h 2733536"/>
              <a:gd name="connsiteX423" fmla="*/ 3074229 w 6004835"/>
              <a:gd name="connsiteY423" fmla="*/ 2636177 h 2733536"/>
              <a:gd name="connsiteX424" fmla="*/ 3079922 w 6004835"/>
              <a:gd name="connsiteY424" fmla="*/ 2651363 h 2733536"/>
              <a:gd name="connsiteX425" fmla="*/ 3128458 w 6004835"/>
              <a:gd name="connsiteY425" fmla="*/ 2651363 h 2733536"/>
              <a:gd name="connsiteX426" fmla="*/ 3113275 w 6004835"/>
              <a:gd name="connsiteY426" fmla="*/ 2673055 h 2733536"/>
              <a:gd name="connsiteX427" fmla="*/ 3104598 w 6004835"/>
              <a:gd name="connsiteY427" fmla="*/ 2683901 h 2733536"/>
              <a:gd name="connsiteX428" fmla="*/ 3076397 w 6004835"/>
              <a:gd name="connsiteY428" fmla="*/ 2696917 h 2733536"/>
              <a:gd name="connsiteX429" fmla="*/ 3227761 w 6004835"/>
              <a:gd name="connsiteY429" fmla="*/ 2717163 h 2733536"/>
              <a:gd name="connsiteX430" fmla="*/ 3254252 w 6004835"/>
              <a:gd name="connsiteY430" fmla="*/ 2701267 h 2733536"/>
              <a:gd name="connsiteX431" fmla="*/ 3226074 w 6004835"/>
              <a:gd name="connsiteY431" fmla="*/ 2716438 h 2733536"/>
              <a:gd name="connsiteX432" fmla="*/ 3181606 w 6004835"/>
              <a:gd name="connsiteY432" fmla="*/ 2733521 h 2733536"/>
              <a:gd name="connsiteX433" fmla="*/ 3121952 w 6004835"/>
              <a:gd name="connsiteY433" fmla="*/ 2722945 h 2733536"/>
              <a:gd name="connsiteX434" fmla="*/ 3124122 w 6004835"/>
              <a:gd name="connsiteY434" fmla="*/ 2720777 h 2733536"/>
              <a:gd name="connsiteX435" fmla="*/ 3134967 w 6004835"/>
              <a:gd name="connsiteY435" fmla="*/ 2705591 h 2733536"/>
              <a:gd name="connsiteX436" fmla="*/ 3085076 w 6004835"/>
              <a:gd name="connsiteY436" fmla="*/ 2699085 h 2733536"/>
              <a:gd name="connsiteX437" fmla="*/ 3108936 w 6004835"/>
              <a:gd name="connsiteY437" fmla="*/ 2686069 h 2733536"/>
              <a:gd name="connsiteX438" fmla="*/ 3180522 w 6004835"/>
              <a:gd name="connsiteY438" fmla="*/ 2683899 h 2733536"/>
              <a:gd name="connsiteX439" fmla="*/ 3249936 w 6004835"/>
              <a:gd name="connsiteY439" fmla="*/ 2681731 h 2733536"/>
              <a:gd name="connsiteX440" fmla="*/ 3349718 w 6004835"/>
              <a:gd name="connsiteY440" fmla="*/ 2683899 h 2733536"/>
              <a:gd name="connsiteX441" fmla="*/ 3419133 w 6004835"/>
              <a:gd name="connsiteY441" fmla="*/ 2677393 h 2733536"/>
              <a:gd name="connsiteX442" fmla="*/ 3549285 w 6004835"/>
              <a:gd name="connsiteY442" fmla="*/ 2649192 h 2733536"/>
              <a:gd name="connsiteX443" fmla="*/ 3636054 w 6004835"/>
              <a:gd name="connsiteY443" fmla="*/ 2629670 h 2733536"/>
              <a:gd name="connsiteX444" fmla="*/ 3701130 w 6004835"/>
              <a:gd name="connsiteY444" fmla="*/ 2627500 h 2733536"/>
              <a:gd name="connsiteX445" fmla="*/ 3705658 w 6004835"/>
              <a:gd name="connsiteY445" fmla="*/ 2625398 h 2733536"/>
              <a:gd name="connsiteX446" fmla="*/ 3642563 w 6004835"/>
              <a:gd name="connsiteY446" fmla="*/ 2627502 h 2733536"/>
              <a:gd name="connsiteX447" fmla="*/ 3555794 w 6004835"/>
              <a:gd name="connsiteY447" fmla="*/ 2647024 h 2733536"/>
              <a:gd name="connsiteX448" fmla="*/ 3425641 w 6004835"/>
              <a:gd name="connsiteY448" fmla="*/ 2675225 h 2733536"/>
              <a:gd name="connsiteX449" fmla="*/ 3356227 w 6004835"/>
              <a:gd name="connsiteY449" fmla="*/ 2681731 h 2733536"/>
              <a:gd name="connsiteX450" fmla="*/ 3256443 w 6004835"/>
              <a:gd name="connsiteY450" fmla="*/ 2679563 h 2733536"/>
              <a:gd name="connsiteX451" fmla="*/ 3187028 w 6004835"/>
              <a:gd name="connsiteY451" fmla="*/ 2681731 h 2733536"/>
              <a:gd name="connsiteX452" fmla="*/ 3115443 w 6004835"/>
              <a:gd name="connsiteY452" fmla="*/ 2683901 h 2733536"/>
              <a:gd name="connsiteX453" fmla="*/ 3117613 w 6004835"/>
              <a:gd name="connsiteY453" fmla="*/ 2675225 h 2733536"/>
              <a:gd name="connsiteX454" fmla="*/ 3132797 w 6004835"/>
              <a:gd name="connsiteY454" fmla="*/ 2653533 h 2733536"/>
              <a:gd name="connsiteX455" fmla="*/ 3800914 w 6004835"/>
              <a:gd name="connsiteY455" fmla="*/ 2542902 h 2733536"/>
              <a:gd name="connsiteX456" fmla="*/ 4254280 w 6004835"/>
              <a:gd name="connsiteY456" fmla="*/ 2371535 h 2733536"/>
              <a:gd name="connsiteX457" fmla="*/ 4373586 w 6004835"/>
              <a:gd name="connsiteY457" fmla="*/ 2308627 h 2733536"/>
              <a:gd name="connsiteX458" fmla="*/ 4440832 w 6004835"/>
              <a:gd name="connsiteY458" fmla="*/ 2273920 h 2733536"/>
              <a:gd name="connsiteX459" fmla="*/ 4510247 w 6004835"/>
              <a:gd name="connsiteY459" fmla="*/ 2237044 h 2733536"/>
              <a:gd name="connsiteX460" fmla="*/ 4640399 w 6004835"/>
              <a:gd name="connsiteY460" fmla="*/ 2158953 h 2733536"/>
              <a:gd name="connsiteX461" fmla="*/ 4744522 w 6004835"/>
              <a:gd name="connsiteY461" fmla="*/ 2078691 h 2733536"/>
              <a:gd name="connsiteX462" fmla="*/ 4939751 w 6004835"/>
              <a:gd name="connsiteY462" fmla="*/ 1926846 h 2733536"/>
              <a:gd name="connsiteX463" fmla="*/ 4993980 w 6004835"/>
              <a:gd name="connsiteY463" fmla="*/ 1883461 h 2733536"/>
              <a:gd name="connsiteX464" fmla="*/ 5046041 w 6004835"/>
              <a:gd name="connsiteY464" fmla="*/ 1837909 h 2733536"/>
              <a:gd name="connsiteX465" fmla="*/ 5124133 w 6004835"/>
              <a:gd name="connsiteY465" fmla="*/ 1766324 h 2733536"/>
              <a:gd name="connsiteX466" fmla="*/ 5156672 w 6004835"/>
              <a:gd name="connsiteY466" fmla="*/ 1712095 h 2733536"/>
              <a:gd name="connsiteX467" fmla="*/ 5203411 w 6004835"/>
              <a:gd name="connsiteY467" fmla="*/ 1669250 h 2733536"/>
              <a:gd name="connsiteX468" fmla="*/ 5203787 w 6004835"/>
              <a:gd name="connsiteY468" fmla="*/ 1666559 h 2733536"/>
              <a:gd name="connsiteX469" fmla="*/ 5158842 w 6004835"/>
              <a:gd name="connsiteY469" fmla="*/ 1707756 h 2733536"/>
              <a:gd name="connsiteX470" fmla="*/ 5126303 w 6004835"/>
              <a:gd name="connsiteY470" fmla="*/ 1761986 h 2733536"/>
              <a:gd name="connsiteX471" fmla="*/ 5048212 w 6004835"/>
              <a:gd name="connsiteY471" fmla="*/ 1833571 h 2733536"/>
              <a:gd name="connsiteX472" fmla="*/ 4996150 w 6004835"/>
              <a:gd name="connsiteY472" fmla="*/ 1879123 h 2733536"/>
              <a:gd name="connsiteX473" fmla="*/ 4941922 w 6004835"/>
              <a:gd name="connsiteY473" fmla="*/ 1922507 h 2733536"/>
              <a:gd name="connsiteX474" fmla="*/ 4746692 w 6004835"/>
              <a:gd name="connsiteY474" fmla="*/ 2074352 h 2733536"/>
              <a:gd name="connsiteX475" fmla="*/ 4642570 w 6004835"/>
              <a:gd name="connsiteY475" fmla="*/ 2154614 h 2733536"/>
              <a:gd name="connsiteX476" fmla="*/ 4512418 w 6004835"/>
              <a:gd name="connsiteY476" fmla="*/ 2232706 h 2733536"/>
              <a:gd name="connsiteX477" fmla="*/ 4443003 w 6004835"/>
              <a:gd name="connsiteY477" fmla="*/ 2269581 h 2733536"/>
              <a:gd name="connsiteX478" fmla="*/ 4375756 w 6004835"/>
              <a:gd name="connsiteY478" fmla="*/ 2304289 h 2733536"/>
              <a:gd name="connsiteX479" fmla="*/ 4256451 w 6004835"/>
              <a:gd name="connsiteY479" fmla="*/ 2367197 h 2733536"/>
              <a:gd name="connsiteX480" fmla="*/ 3803084 w 6004835"/>
              <a:gd name="connsiteY480" fmla="*/ 2538564 h 2733536"/>
              <a:gd name="connsiteX481" fmla="*/ 3134967 w 6004835"/>
              <a:gd name="connsiteY481" fmla="*/ 2649194 h 2733536"/>
              <a:gd name="connsiteX482" fmla="*/ 3085076 w 6004835"/>
              <a:gd name="connsiteY482" fmla="*/ 2649194 h 2733536"/>
              <a:gd name="connsiteX483" fmla="*/ 3078567 w 6004835"/>
              <a:gd name="connsiteY483" fmla="*/ 2631841 h 2733536"/>
              <a:gd name="connsiteX484" fmla="*/ 3026506 w 6004835"/>
              <a:gd name="connsiteY484" fmla="*/ 2629670 h 2733536"/>
              <a:gd name="connsiteX485" fmla="*/ 2978784 w 6004835"/>
              <a:gd name="connsiteY485" fmla="*/ 2649194 h 2733536"/>
              <a:gd name="connsiteX486" fmla="*/ 2839954 w 6004835"/>
              <a:gd name="connsiteY486" fmla="*/ 2651363 h 2733536"/>
              <a:gd name="connsiteX487" fmla="*/ 2738002 w 6004835"/>
              <a:gd name="connsiteY487" fmla="*/ 2647024 h 2733536"/>
              <a:gd name="connsiteX488" fmla="*/ 2688109 w 6004835"/>
              <a:gd name="connsiteY488" fmla="*/ 2642686 h 2733536"/>
              <a:gd name="connsiteX489" fmla="*/ 2638218 w 6004835"/>
              <a:gd name="connsiteY489" fmla="*/ 2634009 h 2733536"/>
              <a:gd name="connsiteX490" fmla="*/ 2668273 w 6004835"/>
              <a:gd name="connsiteY490" fmla="*/ 2601952 h 2733536"/>
              <a:gd name="connsiteX491" fmla="*/ 2662079 w 6004835"/>
              <a:gd name="connsiteY491" fmla="*/ 2603640 h 2733536"/>
              <a:gd name="connsiteX492" fmla="*/ 2550104 w 6004835"/>
              <a:gd name="connsiteY492" fmla="*/ 2582904 h 2733536"/>
              <a:gd name="connsiteX493" fmla="*/ 2544941 w 6004835"/>
              <a:gd name="connsiteY493" fmla="*/ 2584118 h 2733536"/>
              <a:gd name="connsiteX494" fmla="*/ 2330190 w 6004835"/>
              <a:gd name="connsiteY494" fmla="*/ 2545072 h 2733536"/>
              <a:gd name="connsiteX495" fmla="*/ 2245590 w 6004835"/>
              <a:gd name="connsiteY495" fmla="*/ 2527719 h 2733536"/>
              <a:gd name="connsiteX496" fmla="*/ 2171837 w 6004835"/>
              <a:gd name="connsiteY496" fmla="*/ 2514703 h 2733536"/>
              <a:gd name="connsiteX497" fmla="*/ 2082900 w 6004835"/>
              <a:gd name="connsiteY497" fmla="*/ 2473487 h 2733536"/>
              <a:gd name="connsiteX498" fmla="*/ 1972269 w 6004835"/>
              <a:gd name="connsiteY498" fmla="*/ 2432273 h 2733536"/>
              <a:gd name="connsiteX499" fmla="*/ 1857302 w 6004835"/>
              <a:gd name="connsiteY499" fmla="*/ 2386719 h 2733536"/>
              <a:gd name="connsiteX500" fmla="*/ 1876824 w 6004835"/>
              <a:gd name="connsiteY500" fmla="*/ 2371535 h 2733536"/>
              <a:gd name="connsiteX501" fmla="*/ 1957086 w 6004835"/>
              <a:gd name="connsiteY501" fmla="*/ 2386719 h 2733536"/>
              <a:gd name="connsiteX502" fmla="*/ 1991793 w 6004835"/>
              <a:gd name="connsiteY502" fmla="*/ 2417088 h 2733536"/>
              <a:gd name="connsiteX503" fmla="*/ 2111099 w 6004835"/>
              <a:gd name="connsiteY503" fmla="*/ 2451795 h 2733536"/>
              <a:gd name="connsiteX504" fmla="*/ 2347544 w 6004835"/>
              <a:gd name="connsiteY504" fmla="*/ 2512533 h 2733536"/>
              <a:gd name="connsiteX505" fmla="*/ 2406112 w 6004835"/>
              <a:gd name="connsiteY505" fmla="*/ 2523380 h 2733536"/>
              <a:gd name="connsiteX506" fmla="*/ 2469020 w 6004835"/>
              <a:gd name="connsiteY506" fmla="*/ 2534225 h 2733536"/>
              <a:gd name="connsiteX507" fmla="*/ 2538435 w 6004835"/>
              <a:gd name="connsiteY507" fmla="*/ 2549411 h 2733536"/>
              <a:gd name="connsiteX508" fmla="*/ 2614930 w 6004835"/>
              <a:gd name="connsiteY508" fmla="*/ 2565951 h 2733536"/>
              <a:gd name="connsiteX509" fmla="*/ 2620863 w 6004835"/>
              <a:gd name="connsiteY509" fmla="*/ 2564594 h 2733536"/>
              <a:gd name="connsiteX510" fmla="*/ 2692448 w 6004835"/>
              <a:gd name="connsiteY510" fmla="*/ 2575441 h 2733536"/>
              <a:gd name="connsiteX511" fmla="*/ 2694616 w 6004835"/>
              <a:gd name="connsiteY511" fmla="*/ 2571103 h 2733536"/>
              <a:gd name="connsiteX512" fmla="*/ 2798738 w 6004835"/>
              <a:gd name="connsiteY512" fmla="*/ 2575441 h 2733536"/>
              <a:gd name="connsiteX513" fmla="*/ 2816092 w 6004835"/>
              <a:gd name="connsiteY513" fmla="*/ 2577609 h 2733536"/>
              <a:gd name="connsiteX514" fmla="*/ 2976613 w 6004835"/>
              <a:gd name="connsiteY514" fmla="*/ 2577609 h 2733536"/>
              <a:gd name="connsiteX515" fmla="*/ 3093751 w 6004835"/>
              <a:gd name="connsiteY515" fmla="*/ 2581948 h 2733536"/>
              <a:gd name="connsiteX516" fmla="*/ 3232580 w 6004835"/>
              <a:gd name="connsiteY516" fmla="*/ 2571103 h 2733536"/>
              <a:gd name="connsiteX517" fmla="*/ 3249934 w 6004835"/>
              <a:gd name="connsiteY517" fmla="*/ 2571103 h 2733536"/>
              <a:gd name="connsiteX518" fmla="*/ 3256443 w 6004835"/>
              <a:gd name="connsiteY518" fmla="*/ 2588457 h 2733536"/>
              <a:gd name="connsiteX519" fmla="*/ 3393102 w 6004835"/>
              <a:gd name="connsiteY519" fmla="*/ 2571103 h 2733536"/>
              <a:gd name="connsiteX520" fmla="*/ 3484209 w 6004835"/>
              <a:gd name="connsiteY520" fmla="*/ 2549411 h 2733536"/>
              <a:gd name="connsiteX521" fmla="*/ 3536270 w 6004835"/>
              <a:gd name="connsiteY521" fmla="*/ 2540734 h 2733536"/>
              <a:gd name="connsiteX522" fmla="*/ 3568809 w 6004835"/>
              <a:gd name="connsiteY522" fmla="*/ 2536395 h 2733536"/>
              <a:gd name="connsiteX523" fmla="*/ 3640392 w 6004835"/>
              <a:gd name="connsiteY523" fmla="*/ 2519042 h 2733536"/>
              <a:gd name="connsiteX524" fmla="*/ 3698962 w 6004835"/>
              <a:gd name="connsiteY524" fmla="*/ 2506026 h 2733536"/>
              <a:gd name="connsiteX525" fmla="*/ 3757530 w 6004835"/>
              <a:gd name="connsiteY525" fmla="*/ 2490841 h 2733536"/>
              <a:gd name="connsiteX526" fmla="*/ 3864961 w 6004835"/>
              <a:gd name="connsiteY526" fmla="*/ 2472248 h 2733536"/>
              <a:gd name="connsiteX527" fmla="*/ 3879008 w 6004835"/>
              <a:gd name="connsiteY527" fmla="*/ 2466981 h 2733536"/>
              <a:gd name="connsiteX528" fmla="*/ 3766209 w 6004835"/>
              <a:gd name="connsiteY528" fmla="*/ 2486502 h 2733536"/>
              <a:gd name="connsiteX529" fmla="*/ 3707639 w 6004835"/>
              <a:gd name="connsiteY529" fmla="*/ 2501688 h 2733536"/>
              <a:gd name="connsiteX530" fmla="*/ 3649071 w 6004835"/>
              <a:gd name="connsiteY530" fmla="*/ 2514703 h 2733536"/>
              <a:gd name="connsiteX531" fmla="*/ 3577486 w 6004835"/>
              <a:gd name="connsiteY531" fmla="*/ 2532057 h 2733536"/>
              <a:gd name="connsiteX532" fmla="*/ 3544949 w 6004835"/>
              <a:gd name="connsiteY532" fmla="*/ 2536395 h 2733536"/>
              <a:gd name="connsiteX533" fmla="*/ 3492888 w 6004835"/>
              <a:gd name="connsiteY533" fmla="*/ 2545072 h 2733536"/>
              <a:gd name="connsiteX534" fmla="*/ 3351888 w 6004835"/>
              <a:gd name="connsiteY534" fmla="*/ 2558088 h 2733536"/>
              <a:gd name="connsiteX535" fmla="*/ 3256443 w 6004835"/>
              <a:gd name="connsiteY535" fmla="*/ 2566764 h 2733536"/>
              <a:gd name="connsiteX536" fmla="*/ 3239089 w 6004835"/>
              <a:gd name="connsiteY536" fmla="*/ 2566764 h 2733536"/>
              <a:gd name="connsiteX537" fmla="*/ 3100260 w 6004835"/>
              <a:gd name="connsiteY537" fmla="*/ 2577609 h 2733536"/>
              <a:gd name="connsiteX538" fmla="*/ 2983122 w 6004835"/>
              <a:gd name="connsiteY538" fmla="*/ 2573271 h 2733536"/>
              <a:gd name="connsiteX539" fmla="*/ 2822600 w 6004835"/>
              <a:gd name="connsiteY539" fmla="*/ 2573271 h 2733536"/>
              <a:gd name="connsiteX540" fmla="*/ 2805247 w 6004835"/>
              <a:gd name="connsiteY540" fmla="*/ 2571103 h 2733536"/>
              <a:gd name="connsiteX541" fmla="*/ 2738002 w 6004835"/>
              <a:gd name="connsiteY541" fmla="*/ 2542902 h 2733536"/>
              <a:gd name="connsiteX542" fmla="*/ 2701125 w 6004835"/>
              <a:gd name="connsiteY542" fmla="*/ 2566764 h 2733536"/>
              <a:gd name="connsiteX543" fmla="*/ 2701031 w 6004835"/>
              <a:gd name="connsiteY543" fmla="*/ 2566951 h 2733536"/>
              <a:gd name="connsiteX544" fmla="*/ 2731493 w 6004835"/>
              <a:gd name="connsiteY544" fmla="*/ 2547240 h 2733536"/>
              <a:gd name="connsiteX545" fmla="*/ 2798740 w 6004835"/>
              <a:gd name="connsiteY545" fmla="*/ 2575439 h 2733536"/>
              <a:gd name="connsiteX546" fmla="*/ 2694618 w 6004835"/>
              <a:gd name="connsiteY546" fmla="*/ 2571101 h 2733536"/>
              <a:gd name="connsiteX547" fmla="*/ 2695438 w 6004835"/>
              <a:gd name="connsiteY547" fmla="*/ 2570570 h 2733536"/>
              <a:gd name="connsiteX548" fmla="*/ 2627371 w 6004835"/>
              <a:gd name="connsiteY548" fmla="*/ 2560256 h 2733536"/>
              <a:gd name="connsiteX549" fmla="*/ 2547112 w 6004835"/>
              <a:gd name="connsiteY549" fmla="*/ 2542902 h 2733536"/>
              <a:gd name="connsiteX550" fmla="*/ 2477697 w 6004835"/>
              <a:gd name="connsiteY550" fmla="*/ 2527719 h 2733536"/>
              <a:gd name="connsiteX551" fmla="*/ 2414789 w 6004835"/>
              <a:gd name="connsiteY551" fmla="*/ 2516871 h 2733536"/>
              <a:gd name="connsiteX552" fmla="*/ 2356221 w 6004835"/>
              <a:gd name="connsiteY552" fmla="*/ 2506026 h 2733536"/>
              <a:gd name="connsiteX553" fmla="*/ 2119775 w 6004835"/>
              <a:gd name="connsiteY553" fmla="*/ 2445289 h 2733536"/>
              <a:gd name="connsiteX554" fmla="*/ 2000470 w 6004835"/>
              <a:gd name="connsiteY554" fmla="*/ 2410581 h 2733536"/>
              <a:gd name="connsiteX555" fmla="*/ 1965763 w 6004835"/>
              <a:gd name="connsiteY555" fmla="*/ 2380212 h 2733536"/>
              <a:gd name="connsiteX556" fmla="*/ 1885501 w 6004835"/>
              <a:gd name="connsiteY556" fmla="*/ 2365027 h 2733536"/>
              <a:gd name="connsiteX557" fmla="*/ 1766195 w 6004835"/>
              <a:gd name="connsiteY557" fmla="*/ 2304289 h 2733536"/>
              <a:gd name="connsiteX558" fmla="*/ 1731488 w 6004835"/>
              <a:gd name="connsiteY558" fmla="*/ 2306459 h 2733536"/>
              <a:gd name="connsiteX559" fmla="*/ 1607842 w 6004835"/>
              <a:gd name="connsiteY559" fmla="*/ 2243551 h 2733536"/>
              <a:gd name="connsiteX560" fmla="*/ 1586149 w 6004835"/>
              <a:gd name="connsiteY560" fmla="*/ 2204505 h 2733536"/>
              <a:gd name="connsiteX561" fmla="*/ 1590488 w 6004835"/>
              <a:gd name="connsiteY561" fmla="*/ 2202337 h 2733536"/>
              <a:gd name="connsiteX562" fmla="*/ 1666411 w 6004835"/>
              <a:gd name="connsiteY562" fmla="*/ 2243551 h 2733536"/>
              <a:gd name="connsiteX563" fmla="*/ 1742333 w 6004835"/>
              <a:gd name="connsiteY563" fmla="*/ 2284767 h 2733536"/>
              <a:gd name="connsiteX564" fmla="*/ 1764025 w 6004835"/>
              <a:gd name="connsiteY564" fmla="*/ 2271752 h 2733536"/>
              <a:gd name="connsiteX565" fmla="*/ 1675088 w 6004835"/>
              <a:gd name="connsiteY565" fmla="*/ 2213182 h 2733536"/>
              <a:gd name="connsiteX566" fmla="*/ 1601335 w 6004835"/>
              <a:gd name="connsiteY566" fmla="*/ 2180645 h 2733536"/>
              <a:gd name="connsiteX567" fmla="*/ 1499381 w 6004835"/>
              <a:gd name="connsiteY567" fmla="*/ 2122075 h 2733536"/>
              <a:gd name="connsiteX568" fmla="*/ 1412612 w 6004835"/>
              <a:gd name="connsiteY568" fmla="*/ 2065675 h 2733536"/>
              <a:gd name="connsiteX569" fmla="*/ 1275953 w 6004835"/>
              <a:gd name="connsiteY569" fmla="*/ 2007108 h 2733536"/>
              <a:gd name="connsiteX570" fmla="*/ 1223892 w 6004835"/>
              <a:gd name="connsiteY570" fmla="*/ 1963723 h 2733536"/>
              <a:gd name="connsiteX571" fmla="*/ 1234737 w 6004835"/>
              <a:gd name="connsiteY571" fmla="*/ 1959385 h 2733536"/>
              <a:gd name="connsiteX572" fmla="*/ 1286798 w 6004835"/>
              <a:gd name="connsiteY572" fmla="*/ 1974568 h 2733536"/>
              <a:gd name="connsiteX573" fmla="*/ 1178338 w 6004835"/>
              <a:gd name="connsiteY573" fmla="*/ 1861769 h 2733536"/>
              <a:gd name="connsiteX574" fmla="*/ 1117600 w 6004835"/>
              <a:gd name="connsiteY574" fmla="*/ 1811879 h 2733536"/>
              <a:gd name="connsiteX575" fmla="*/ 1061200 w 6004835"/>
              <a:gd name="connsiteY575" fmla="*/ 1761986 h 2733536"/>
              <a:gd name="connsiteX576" fmla="*/ 989617 w 6004835"/>
              <a:gd name="connsiteY576" fmla="*/ 1703418 h 2733536"/>
              <a:gd name="connsiteX577" fmla="*/ 885495 w 6004835"/>
              <a:gd name="connsiteY577" fmla="*/ 1588449 h 2733536"/>
              <a:gd name="connsiteX578" fmla="*/ 878351 w 6004835"/>
              <a:gd name="connsiteY578" fmla="*/ 1566121 h 2733536"/>
              <a:gd name="connsiteX579" fmla="*/ 857294 w 6004835"/>
              <a:gd name="connsiteY579" fmla="*/ 1545064 h 2733536"/>
              <a:gd name="connsiteX580" fmla="*/ 785711 w 6004835"/>
              <a:gd name="connsiteY580" fmla="*/ 1466973 h 2733536"/>
              <a:gd name="connsiteX581" fmla="*/ 777034 w 6004835"/>
              <a:gd name="connsiteY581" fmla="*/ 1427927 h 2733536"/>
              <a:gd name="connsiteX582" fmla="*/ 748834 w 6004835"/>
              <a:gd name="connsiteY582" fmla="*/ 1388881 h 2733536"/>
              <a:gd name="connsiteX583" fmla="*/ 745474 w 6004835"/>
              <a:gd name="connsiteY583" fmla="*/ 1383614 h 2733536"/>
              <a:gd name="connsiteX584" fmla="*/ 711956 w 6004835"/>
              <a:gd name="connsiteY584" fmla="*/ 1360680 h 2733536"/>
              <a:gd name="connsiteX585" fmla="*/ 646879 w 6004835"/>
              <a:gd name="connsiteY585" fmla="*/ 1267405 h 2733536"/>
              <a:gd name="connsiteX586" fmla="*/ 610004 w 6004835"/>
              <a:gd name="connsiteY586" fmla="*/ 1180637 h 2733536"/>
              <a:gd name="connsiteX587" fmla="*/ 605666 w 6004835"/>
              <a:gd name="connsiteY587" fmla="*/ 1180637 h 2733536"/>
              <a:gd name="connsiteX588" fmla="*/ 555775 w 6004835"/>
              <a:gd name="connsiteY588" fmla="*/ 1085191 h 2733536"/>
              <a:gd name="connsiteX589" fmla="*/ 508052 w 6004835"/>
              <a:gd name="connsiteY589" fmla="*/ 989746 h 2733536"/>
              <a:gd name="connsiteX590" fmla="*/ 458159 w 6004835"/>
              <a:gd name="connsiteY590" fmla="*/ 879117 h 2733536"/>
              <a:gd name="connsiteX591" fmla="*/ 412607 w 6004835"/>
              <a:gd name="connsiteY591" fmla="*/ 766318 h 2733536"/>
              <a:gd name="connsiteX592" fmla="*/ 458159 w 6004835"/>
              <a:gd name="connsiteY592" fmla="*/ 842240 h 2733536"/>
              <a:gd name="connsiteX593" fmla="*/ 503714 w 6004835"/>
              <a:gd name="connsiteY593" fmla="*/ 937685 h 2733536"/>
              <a:gd name="connsiteX594" fmla="*/ 518897 w 6004835"/>
              <a:gd name="connsiteY594" fmla="*/ 989746 h 2733536"/>
              <a:gd name="connsiteX595" fmla="*/ 525173 w 6004835"/>
              <a:gd name="connsiteY595" fmla="*/ 998949 h 2733536"/>
              <a:gd name="connsiteX596" fmla="*/ 517449 w 6004835"/>
              <a:gd name="connsiteY596" fmla="*/ 958787 h 2733536"/>
              <a:gd name="connsiteX597" fmla="*/ 497305 w 6004835"/>
              <a:gd name="connsiteY597" fmla="*/ 922228 h 2733536"/>
              <a:gd name="connsiteX598" fmla="*/ 464515 w 6004835"/>
              <a:gd name="connsiteY598" fmla="*/ 848496 h 2733536"/>
              <a:gd name="connsiteX599" fmla="*/ 425620 w 6004835"/>
              <a:gd name="connsiteY599" fmla="*/ 783670 h 2733536"/>
              <a:gd name="connsiteX600" fmla="*/ 377897 w 6004835"/>
              <a:gd name="connsiteY600" fmla="*/ 653517 h 2733536"/>
              <a:gd name="connsiteX601" fmla="*/ 337011 w 6004835"/>
              <a:gd name="connsiteY601" fmla="*/ 520096 h 2733536"/>
              <a:gd name="connsiteX602" fmla="*/ 323586 w 6004835"/>
              <a:gd name="connsiteY602" fmla="*/ 481203 h 2733536"/>
              <a:gd name="connsiteX603" fmla="*/ 265112 w 6004835"/>
              <a:gd name="connsiteY603" fmla="*/ 247798 h 2733536"/>
              <a:gd name="connsiteX604" fmla="*/ 239252 w 6004835"/>
              <a:gd name="connsiteY604" fmla="*/ 78358 h 2733536"/>
              <a:gd name="connsiteX605" fmla="*/ 239068 w 6004835"/>
              <a:gd name="connsiteY605" fmla="*/ 83015 h 2733536"/>
              <a:gd name="connsiteX606" fmla="*/ 241238 w 6004835"/>
              <a:gd name="connsiteY606" fmla="*/ 117723 h 2733536"/>
              <a:gd name="connsiteX607" fmla="*/ 252083 w 6004835"/>
              <a:gd name="connsiteY607" fmla="*/ 197985 h 2733536"/>
              <a:gd name="connsiteX608" fmla="*/ 265098 w 6004835"/>
              <a:gd name="connsiteY608" fmla="*/ 280415 h 2733536"/>
              <a:gd name="connsiteX609" fmla="*/ 243406 w 6004835"/>
              <a:gd name="connsiteY609" fmla="*/ 208830 h 2733536"/>
              <a:gd name="connsiteX610" fmla="*/ 228223 w 6004835"/>
              <a:gd name="connsiteY610" fmla="*/ 117723 h 2733536"/>
              <a:gd name="connsiteX611" fmla="*/ 210869 w 6004835"/>
              <a:gd name="connsiteY611" fmla="*/ 117723 h 2733536"/>
              <a:gd name="connsiteX612" fmla="*/ 200022 w 6004835"/>
              <a:gd name="connsiteY612" fmla="*/ 35293 h 2733536"/>
              <a:gd name="connsiteX613" fmla="*/ 189729 w 6004835"/>
              <a:gd name="connsiteY613" fmla="*/ 0 h 2733536"/>
              <a:gd name="connsiteX614" fmla="*/ 5795410 w 6004835"/>
              <a:gd name="connsiteY614" fmla="*/ 0 h 2733536"/>
              <a:gd name="connsiteX615" fmla="*/ 5800929 w 6004835"/>
              <a:gd name="connsiteY615" fmla="*/ 17939 h 2733536"/>
              <a:gd name="connsiteX616" fmla="*/ 5807654 w 6004835"/>
              <a:gd name="connsiteY616" fmla="*/ 17566 h 2733536"/>
              <a:gd name="connsiteX617" fmla="*/ 5803098 w 6004835"/>
              <a:gd name="connsiteY617" fmla="*/ 2753 h 2733536"/>
              <a:gd name="connsiteX618" fmla="*/ 5803442 w 6004835"/>
              <a:gd name="connsiteY618" fmla="*/ 0 h 2733536"/>
              <a:gd name="connsiteX619" fmla="*/ 5888010 w 6004835"/>
              <a:gd name="connsiteY619" fmla="*/ 0 h 2733536"/>
              <a:gd name="connsiteX620" fmla="*/ 5866775 w 6004835"/>
              <a:gd name="connsiteY620" fmla="*/ 88481 h 2733536"/>
              <a:gd name="connsiteX621" fmla="*/ 5866777 w 6004835"/>
              <a:gd name="connsiteY621" fmla="*/ 88481 h 2733536"/>
              <a:gd name="connsiteX622" fmla="*/ 5888012 w 6004835"/>
              <a:gd name="connsiteY622" fmla="*/ 0 h 2733536"/>
              <a:gd name="connsiteX623" fmla="*/ 5898025 w 6004835"/>
              <a:gd name="connsiteY623" fmla="*/ 0 h 2733536"/>
              <a:gd name="connsiteX624" fmla="*/ 5895561 w 6004835"/>
              <a:gd name="connsiteY624" fmla="*/ 48850 h 2733536"/>
              <a:gd name="connsiteX625" fmla="*/ 5894204 w 6004835"/>
              <a:gd name="connsiteY625" fmla="*/ 104708 h 2733536"/>
              <a:gd name="connsiteX626" fmla="*/ 5872512 w 6004835"/>
              <a:gd name="connsiteY626" fmla="*/ 171456 h 2733536"/>
              <a:gd name="connsiteX627" fmla="*/ 5872512 w 6004835"/>
              <a:gd name="connsiteY627" fmla="*/ 179080 h 2733536"/>
              <a:gd name="connsiteX628" fmla="*/ 5898543 w 6004835"/>
              <a:gd name="connsiteY628" fmla="*/ 104708 h 2733536"/>
              <a:gd name="connsiteX629" fmla="*/ 5900678 w 6004835"/>
              <a:gd name="connsiteY629" fmla="*/ 22345 h 2733536"/>
              <a:gd name="connsiteX630" fmla="*/ 5902188 w 6004835"/>
              <a:gd name="connsiteY630" fmla="*/ 0 h 2733536"/>
              <a:gd name="connsiteX631" fmla="*/ 5945314 w 6004835"/>
              <a:gd name="connsiteY631" fmla="*/ 0 h 2733536"/>
              <a:gd name="connsiteX632" fmla="*/ 5941927 w 6004835"/>
              <a:gd name="connsiteY632" fmla="*/ 28786 h 2733536"/>
              <a:gd name="connsiteX633" fmla="*/ 5932679 w 6004835"/>
              <a:gd name="connsiteY633" fmla="*/ 34953 h 2733536"/>
              <a:gd name="connsiteX634" fmla="*/ 5933250 w 6004835"/>
              <a:gd name="connsiteY634" fmla="*/ 37461 h 2733536"/>
              <a:gd name="connsiteX635" fmla="*/ 5942112 w 6004835"/>
              <a:gd name="connsiteY635" fmla="*/ 31553 h 2733536"/>
              <a:gd name="connsiteX636" fmla="*/ 5945824 w 6004835"/>
              <a:gd name="connsiteY636" fmla="*/ 0 h 2733536"/>
              <a:gd name="connsiteX637" fmla="*/ 5983702 w 6004835"/>
              <a:gd name="connsiteY637" fmla="*/ 0 h 2733536"/>
              <a:gd name="connsiteX638" fmla="*/ 5983141 w 6004835"/>
              <a:gd name="connsiteY638" fmla="*/ 9262 h 2733536"/>
              <a:gd name="connsiteX639" fmla="*/ 5972296 w 6004835"/>
              <a:gd name="connsiteY639" fmla="*/ 85186 h 2733536"/>
              <a:gd name="connsiteX640" fmla="*/ 5959281 w 6004835"/>
              <a:gd name="connsiteY640" fmla="*/ 165445 h 2733536"/>
              <a:gd name="connsiteX641" fmla="*/ 5944095 w 6004835"/>
              <a:gd name="connsiteY641" fmla="*/ 243537 h 2733536"/>
              <a:gd name="connsiteX642" fmla="*/ 5915896 w 6004835"/>
              <a:gd name="connsiteY642" fmla="*/ 408397 h 2733536"/>
              <a:gd name="connsiteX643" fmla="*/ 5889866 w 6004835"/>
              <a:gd name="connsiteY643" fmla="*/ 423583 h 2733536"/>
              <a:gd name="connsiteX644" fmla="*/ 5857326 w 6004835"/>
              <a:gd name="connsiteY644" fmla="*/ 519028 h 2733536"/>
              <a:gd name="connsiteX645" fmla="*/ 5848649 w 6004835"/>
              <a:gd name="connsiteY645" fmla="*/ 610135 h 2733536"/>
              <a:gd name="connsiteX646" fmla="*/ 5844311 w 6004835"/>
              <a:gd name="connsiteY646" fmla="*/ 623150 h 2733536"/>
              <a:gd name="connsiteX647" fmla="*/ 5807436 w 6004835"/>
              <a:gd name="connsiteY647" fmla="*/ 722934 h 2733536"/>
              <a:gd name="connsiteX648" fmla="*/ 5796588 w 6004835"/>
              <a:gd name="connsiteY648" fmla="*/ 731611 h 2733536"/>
              <a:gd name="connsiteX649" fmla="*/ 5751036 w 6004835"/>
              <a:gd name="connsiteY649" fmla="*/ 837901 h 2733536"/>
              <a:gd name="connsiteX650" fmla="*/ 5798759 w 6004835"/>
              <a:gd name="connsiteY650" fmla="*/ 731611 h 2733536"/>
              <a:gd name="connsiteX651" fmla="*/ 5809604 w 6004835"/>
              <a:gd name="connsiteY651" fmla="*/ 722934 h 2733536"/>
              <a:gd name="connsiteX652" fmla="*/ 5740189 w 6004835"/>
              <a:gd name="connsiteY652" fmla="*/ 920331 h 2733536"/>
              <a:gd name="connsiteX653" fmla="*/ 5703314 w 6004835"/>
              <a:gd name="connsiteY653" fmla="*/ 939855 h 2733536"/>
              <a:gd name="connsiteX654" fmla="*/ 5695666 w 6004835"/>
              <a:gd name="connsiteY654" fmla="*/ 955153 h 2733536"/>
              <a:gd name="connsiteX655" fmla="*/ 5696807 w 6004835"/>
              <a:gd name="connsiteY655" fmla="*/ 957207 h 2733536"/>
              <a:gd name="connsiteX656" fmla="*/ 5705484 w 6004835"/>
              <a:gd name="connsiteY656" fmla="*/ 939853 h 2733536"/>
              <a:gd name="connsiteX657" fmla="*/ 5742360 w 6004835"/>
              <a:gd name="connsiteY657" fmla="*/ 920331 h 2733536"/>
              <a:gd name="connsiteX658" fmla="*/ 5716329 w 6004835"/>
              <a:gd name="connsiteY658" fmla="*/ 994085 h 2733536"/>
              <a:gd name="connsiteX659" fmla="*/ 5668606 w 6004835"/>
              <a:gd name="connsiteY659" fmla="*/ 1080853 h 2733536"/>
              <a:gd name="connsiteX660" fmla="*/ 5644746 w 6004835"/>
              <a:gd name="connsiteY660" fmla="*/ 1124237 h 2733536"/>
              <a:gd name="connsiteX661" fmla="*/ 5618715 w 6004835"/>
              <a:gd name="connsiteY661" fmla="*/ 1167622 h 2733536"/>
              <a:gd name="connsiteX662" fmla="*/ 5599191 w 6004835"/>
              <a:gd name="connsiteY662" fmla="*/ 1200159 h 2733536"/>
              <a:gd name="connsiteX663" fmla="*/ 5570993 w 6004835"/>
              <a:gd name="connsiteY663" fmla="*/ 1263067 h 2733536"/>
              <a:gd name="connsiteX664" fmla="*/ 5540624 w 6004835"/>
              <a:gd name="connsiteY664" fmla="*/ 1323805 h 2733536"/>
              <a:gd name="connsiteX665" fmla="*/ 5492901 w 6004835"/>
              <a:gd name="connsiteY665" fmla="*/ 1388881 h 2733536"/>
              <a:gd name="connsiteX666" fmla="*/ 5445178 w 6004835"/>
              <a:gd name="connsiteY666" fmla="*/ 1449619 h 2733536"/>
              <a:gd name="connsiteX667" fmla="*/ 5447166 w 6004835"/>
              <a:gd name="connsiteY667" fmla="*/ 1445524 h 2733536"/>
              <a:gd name="connsiteX668" fmla="*/ 5393115 w 6004835"/>
              <a:gd name="connsiteY668" fmla="*/ 1519034 h 2733536"/>
              <a:gd name="connsiteX669" fmla="*/ 5275977 w 6004835"/>
              <a:gd name="connsiteY669" fmla="*/ 1647019 h 2733536"/>
              <a:gd name="connsiteX670" fmla="*/ 5252917 w 6004835"/>
              <a:gd name="connsiteY670" fmla="*/ 1682500 h 2733536"/>
              <a:gd name="connsiteX671" fmla="*/ 5275977 w 6004835"/>
              <a:gd name="connsiteY671" fmla="*/ 1649187 h 2733536"/>
              <a:gd name="connsiteX672" fmla="*/ 5393115 w 6004835"/>
              <a:gd name="connsiteY672" fmla="*/ 1521202 h 2733536"/>
              <a:gd name="connsiteX673" fmla="*/ 5304178 w 6004835"/>
              <a:gd name="connsiteY673" fmla="*/ 1655693 h 2733536"/>
              <a:gd name="connsiteX674" fmla="*/ 5258353 w 6004835"/>
              <a:gd name="connsiteY674" fmla="*/ 1703689 h 2733536"/>
              <a:gd name="connsiteX675" fmla="*/ 5221566 w 6004835"/>
              <a:gd name="connsiteY675" fmla="*/ 1730731 h 2733536"/>
              <a:gd name="connsiteX676" fmla="*/ 5219578 w 6004835"/>
              <a:gd name="connsiteY676" fmla="*/ 1733787 h 2733536"/>
              <a:gd name="connsiteX677" fmla="*/ 5196579 w 6004835"/>
              <a:gd name="connsiteY677" fmla="*/ 1751480 h 2733536"/>
              <a:gd name="connsiteX678" fmla="*/ 5195718 w 6004835"/>
              <a:gd name="connsiteY678" fmla="*/ 1757647 h 2733536"/>
              <a:gd name="connsiteX679" fmla="*/ 5093764 w 6004835"/>
              <a:gd name="connsiteY679" fmla="*/ 1861769 h 2733536"/>
              <a:gd name="connsiteX680" fmla="*/ 4985303 w 6004835"/>
              <a:gd name="connsiteY680" fmla="*/ 1961553 h 2733536"/>
              <a:gd name="connsiteX681" fmla="*/ 4980288 w 6004835"/>
              <a:gd name="connsiteY681" fmla="*/ 1965192 h 2733536"/>
              <a:gd name="connsiteX682" fmla="*/ 4944089 w 6004835"/>
              <a:gd name="connsiteY682" fmla="*/ 2011444 h 2733536"/>
              <a:gd name="connsiteX683" fmla="*/ 4857321 w 6004835"/>
              <a:gd name="connsiteY683" fmla="*/ 2076520 h 2733536"/>
              <a:gd name="connsiteX684" fmla="*/ 4776225 w 6004835"/>
              <a:gd name="connsiteY684" fmla="*/ 2137342 h 2733536"/>
              <a:gd name="connsiteX685" fmla="*/ 4775934 w 6004835"/>
              <a:gd name="connsiteY685" fmla="*/ 2137695 h 2733536"/>
              <a:gd name="connsiteX686" fmla="*/ 4857321 w 6004835"/>
              <a:gd name="connsiteY686" fmla="*/ 2078691 h 2733536"/>
              <a:gd name="connsiteX687" fmla="*/ 4944089 w 6004835"/>
              <a:gd name="connsiteY687" fmla="*/ 2013614 h 2733536"/>
              <a:gd name="connsiteX688" fmla="*/ 4872505 w 6004835"/>
              <a:gd name="connsiteY688" fmla="*/ 2085197 h 2733536"/>
              <a:gd name="connsiteX689" fmla="*/ 4814208 w 6004835"/>
              <a:gd name="connsiteY689" fmla="*/ 2123159 h 2733536"/>
              <a:gd name="connsiteX690" fmla="*/ 4773879 w 6004835"/>
              <a:gd name="connsiteY690" fmla="*/ 2140191 h 2733536"/>
              <a:gd name="connsiteX691" fmla="*/ 4772721 w 6004835"/>
              <a:gd name="connsiteY691" fmla="*/ 2141599 h 2733536"/>
              <a:gd name="connsiteX692" fmla="*/ 4729336 w 6004835"/>
              <a:gd name="connsiteY692" fmla="*/ 2169797 h 2733536"/>
              <a:gd name="connsiteX693" fmla="*/ 4712989 w 6004835"/>
              <a:gd name="connsiteY693" fmla="*/ 2177374 h 2733536"/>
              <a:gd name="connsiteX694" fmla="*/ 4671855 w 6004835"/>
              <a:gd name="connsiteY694" fmla="*/ 2210743 h 2733536"/>
              <a:gd name="connsiteX695" fmla="*/ 4631723 w 6004835"/>
              <a:gd name="connsiteY695" fmla="*/ 2239212 h 2733536"/>
              <a:gd name="connsiteX696" fmla="*/ 4570985 w 6004835"/>
              <a:gd name="connsiteY696" fmla="*/ 2278258 h 2733536"/>
              <a:gd name="connsiteX697" fmla="*/ 4551463 w 6004835"/>
              <a:gd name="connsiteY697" fmla="*/ 2280428 h 2733536"/>
              <a:gd name="connsiteX698" fmla="*/ 4529764 w 6004835"/>
              <a:gd name="connsiteY698" fmla="*/ 2290073 h 2733536"/>
              <a:gd name="connsiteX699" fmla="*/ 4526391 w 6004835"/>
              <a:gd name="connsiteY699" fmla="*/ 2292635 h 2733536"/>
              <a:gd name="connsiteX700" fmla="*/ 4553631 w 6004835"/>
              <a:gd name="connsiteY700" fmla="*/ 2282597 h 2733536"/>
              <a:gd name="connsiteX701" fmla="*/ 4573155 w 6004835"/>
              <a:gd name="connsiteY701" fmla="*/ 2280428 h 2733536"/>
              <a:gd name="connsiteX702" fmla="*/ 4495063 w 6004835"/>
              <a:gd name="connsiteY702" fmla="*/ 2338996 h 2733536"/>
              <a:gd name="connsiteX703" fmla="*/ 4445170 w 6004835"/>
              <a:gd name="connsiteY703" fmla="*/ 2365029 h 2733536"/>
              <a:gd name="connsiteX704" fmla="*/ 4395280 w 6004835"/>
              <a:gd name="connsiteY704" fmla="*/ 2388889 h 2733536"/>
              <a:gd name="connsiteX705" fmla="*/ 4360040 w 6004835"/>
              <a:gd name="connsiteY705" fmla="*/ 2394175 h 2733536"/>
              <a:gd name="connsiteX706" fmla="*/ 4354064 w 6004835"/>
              <a:gd name="connsiteY706" fmla="*/ 2397566 h 2733536"/>
              <a:gd name="connsiteX707" fmla="*/ 4189203 w 6004835"/>
              <a:gd name="connsiteY707" fmla="*/ 2469149 h 2733536"/>
              <a:gd name="connsiteX708" fmla="*/ 4180798 w 6004835"/>
              <a:gd name="connsiteY708" fmla="*/ 2471059 h 2733536"/>
              <a:gd name="connsiteX709" fmla="*/ 4130636 w 6004835"/>
              <a:gd name="connsiteY709" fmla="*/ 2503856 h 2733536"/>
              <a:gd name="connsiteX710" fmla="*/ 4158834 w 6004835"/>
              <a:gd name="connsiteY710" fmla="*/ 2512533 h 2733536"/>
              <a:gd name="connsiteX711" fmla="*/ 4054713 w 6004835"/>
              <a:gd name="connsiteY711" fmla="*/ 2558088 h 2733536"/>
              <a:gd name="connsiteX712" fmla="*/ 4063390 w 6004835"/>
              <a:gd name="connsiteY712" fmla="*/ 2527719 h 2733536"/>
              <a:gd name="connsiteX713" fmla="*/ 4028682 w 6004835"/>
              <a:gd name="connsiteY713" fmla="*/ 2540734 h 2733536"/>
              <a:gd name="connsiteX714" fmla="*/ 3996145 w 6004835"/>
              <a:gd name="connsiteY714" fmla="*/ 2551579 h 2733536"/>
              <a:gd name="connsiteX715" fmla="*/ 3928899 w 6004835"/>
              <a:gd name="connsiteY715" fmla="*/ 2573271 h 2733536"/>
              <a:gd name="connsiteX716" fmla="*/ 3919914 w 6004835"/>
              <a:gd name="connsiteY716" fmla="*/ 2562487 h 2733536"/>
              <a:gd name="connsiteX717" fmla="*/ 3887682 w 6004835"/>
              <a:gd name="connsiteY717" fmla="*/ 2568932 h 2733536"/>
              <a:gd name="connsiteX718" fmla="*/ 3848637 w 6004835"/>
              <a:gd name="connsiteY718" fmla="*/ 2577609 h 2733536"/>
              <a:gd name="connsiteX719" fmla="*/ 3768377 w 6004835"/>
              <a:gd name="connsiteY719" fmla="*/ 2597133 h 2733536"/>
              <a:gd name="connsiteX720" fmla="*/ 3765731 w 6004835"/>
              <a:gd name="connsiteY720" fmla="*/ 2598363 h 2733536"/>
              <a:gd name="connsiteX721" fmla="*/ 3842130 w 6004835"/>
              <a:gd name="connsiteY721" fmla="*/ 2579777 h 2733536"/>
              <a:gd name="connsiteX722" fmla="*/ 3881176 w 6004835"/>
              <a:gd name="connsiteY722" fmla="*/ 2571101 h 2733536"/>
              <a:gd name="connsiteX723" fmla="*/ 3913713 w 6004835"/>
              <a:gd name="connsiteY723" fmla="*/ 2564594 h 2733536"/>
              <a:gd name="connsiteX724" fmla="*/ 3926728 w 6004835"/>
              <a:gd name="connsiteY724" fmla="*/ 2575439 h 2733536"/>
              <a:gd name="connsiteX725" fmla="*/ 3993975 w 6004835"/>
              <a:gd name="connsiteY725" fmla="*/ 2553747 h 2733536"/>
              <a:gd name="connsiteX726" fmla="*/ 4026512 w 6004835"/>
              <a:gd name="connsiteY726" fmla="*/ 2542902 h 2733536"/>
              <a:gd name="connsiteX727" fmla="*/ 4061219 w 6004835"/>
              <a:gd name="connsiteY727" fmla="*/ 2529887 h 2733536"/>
              <a:gd name="connsiteX728" fmla="*/ 4052542 w 6004835"/>
              <a:gd name="connsiteY728" fmla="*/ 2560256 h 2733536"/>
              <a:gd name="connsiteX729" fmla="*/ 3961436 w 6004835"/>
              <a:gd name="connsiteY729" fmla="*/ 2603640 h 2733536"/>
              <a:gd name="connsiteX730" fmla="*/ 3956970 w 6004835"/>
              <a:gd name="connsiteY730" fmla="*/ 2602390 h 2733536"/>
              <a:gd name="connsiteX731" fmla="*/ 3894191 w 6004835"/>
              <a:gd name="connsiteY731" fmla="*/ 2627500 h 2733536"/>
              <a:gd name="connsiteX732" fmla="*/ 3842130 w 6004835"/>
              <a:gd name="connsiteY732" fmla="*/ 2642686 h 2733536"/>
              <a:gd name="connsiteX733" fmla="*/ 3764038 w 6004835"/>
              <a:gd name="connsiteY733" fmla="*/ 2662207 h 2733536"/>
              <a:gd name="connsiteX734" fmla="*/ 3731772 w 6004835"/>
              <a:gd name="connsiteY734" fmla="*/ 2659497 h 2733536"/>
              <a:gd name="connsiteX735" fmla="*/ 3664284 w 6004835"/>
              <a:gd name="connsiteY735" fmla="*/ 2672628 h 2733536"/>
              <a:gd name="connsiteX736" fmla="*/ 3662084 w 6004835"/>
              <a:gd name="connsiteY736" fmla="*/ 2677393 h 2733536"/>
              <a:gd name="connsiteX737" fmla="*/ 3482041 w 6004835"/>
              <a:gd name="connsiteY737" fmla="*/ 2712100 h 2733536"/>
              <a:gd name="connsiteX738" fmla="*/ 3440825 w 6004835"/>
              <a:gd name="connsiteY738" fmla="*/ 2701253 h 2733536"/>
              <a:gd name="connsiteX739" fmla="*/ 3406117 w 6004835"/>
              <a:gd name="connsiteY739" fmla="*/ 2701253 h 2733536"/>
              <a:gd name="connsiteX740" fmla="*/ 3345379 w 6004835"/>
              <a:gd name="connsiteY740" fmla="*/ 2720777 h 2733536"/>
              <a:gd name="connsiteX741" fmla="*/ 3291150 w 6004835"/>
              <a:gd name="connsiteY741" fmla="*/ 2725116 h 2733536"/>
              <a:gd name="connsiteX742" fmla="*/ 3236919 w 6004835"/>
              <a:gd name="connsiteY742" fmla="*/ 2727283 h 2733536"/>
              <a:gd name="connsiteX743" fmla="*/ 3231027 w 6004835"/>
              <a:gd name="connsiteY743" fmla="*/ 2724760 h 2733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Lst>
            <a:rect l="l" t="t" r="r" b="b"/>
            <a:pathLst>
              <a:path w="6004835" h="2733536">
                <a:moveTo>
                  <a:pt x="5889866" y="308613"/>
                </a:moveTo>
                <a:cubicBezTo>
                  <a:pt x="5894204" y="304275"/>
                  <a:pt x="5898543" y="299937"/>
                  <a:pt x="5902881" y="299937"/>
                </a:cubicBezTo>
                <a:lnTo>
                  <a:pt x="5903209" y="298272"/>
                </a:lnTo>
                <a:lnTo>
                  <a:pt x="5894204" y="304275"/>
                </a:lnTo>
                <a:cubicBezTo>
                  <a:pt x="5885527" y="299937"/>
                  <a:pt x="5879021" y="291260"/>
                  <a:pt x="5872512" y="284751"/>
                </a:cubicBezTo>
                <a:lnTo>
                  <a:pt x="5864801" y="275498"/>
                </a:lnTo>
                <a:lnTo>
                  <a:pt x="5864022" y="279335"/>
                </a:lnTo>
                <a:lnTo>
                  <a:pt x="5870342" y="286921"/>
                </a:lnTo>
                <a:cubicBezTo>
                  <a:pt x="5876850" y="293430"/>
                  <a:pt x="5883357" y="302107"/>
                  <a:pt x="5889866" y="308613"/>
                </a:cubicBezTo>
                <a:close/>
                <a:moveTo>
                  <a:pt x="5848652" y="620980"/>
                </a:moveTo>
                <a:cubicBezTo>
                  <a:pt x="5848652" y="618810"/>
                  <a:pt x="5850820" y="610133"/>
                  <a:pt x="5852991" y="607965"/>
                </a:cubicBezTo>
                <a:cubicBezTo>
                  <a:pt x="5855158" y="573257"/>
                  <a:pt x="5846481" y="566751"/>
                  <a:pt x="5861668" y="516858"/>
                </a:cubicBezTo>
                <a:cubicBezTo>
                  <a:pt x="5872512" y="486489"/>
                  <a:pt x="5885527" y="453952"/>
                  <a:pt x="5894204" y="421412"/>
                </a:cubicBezTo>
                <a:lnTo>
                  <a:pt x="5920235" y="406229"/>
                </a:lnTo>
                <a:lnTo>
                  <a:pt x="5920235" y="406227"/>
                </a:lnTo>
                <a:cubicBezTo>
                  <a:pt x="5939759" y="319458"/>
                  <a:pt x="5933250" y="299937"/>
                  <a:pt x="5948436" y="241367"/>
                </a:cubicBezTo>
                <a:cubicBezTo>
                  <a:pt x="5952774" y="215336"/>
                  <a:pt x="5959281" y="189306"/>
                  <a:pt x="5963619" y="163275"/>
                </a:cubicBezTo>
                <a:cubicBezTo>
                  <a:pt x="5967958" y="137245"/>
                  <a:pt x="5972296" y="109046"/>
                  <a:pt x="5976634" y="83015"/>
                </a:cubicBezTo>
                <a:cubicBezTo>
                  <a:pt x="5980973" y="56985"/>
                  <a:pt x="5983143" y="30954"/>
                  <a:pt x="5987481" y="7092"/>
                </a:cubicBezTo>
                <a:lnTo>
                  <a:pt x="5987911" y="0"/>
                </a:lnTo>
                <a:lnTo>
                  <a:pt x="6004835" y="0"/>
                </a:lnTo>
                <a:lnTo>
                  <a:pt x="6004835" y="18481"/>
                </a:lnTo>
                <a:cubicBezTo>
                  <a:pt x="6003750" y="36377"/>
                  <a:pt x="6001581" y="55900"/>
                  <a:pt x="5998327" y="80845"/>
                </a:cubicBezTo>
                <a:cubicBezTo>
                  <a:pt x="6000497" y="93860"/>
                  <a:pt x="5996158" y="115552"/>
                  <a:pt x="5991820" y="145921"/>
                </a:cubicBezTo>
                <a:cubicBezTo>
                  <a:pt x="5985311" y="174122"/>
                  <a:pt x="5978805" y="208830"/>
                  <a:pt x="5972296" y="241367"/>
                </a:cubicBezTo>
                <a:cubicBezTo>
                  <a:pt x="5970128" y="267397"/>
                  <a:pt x="5970128" y="295598"/>
                  <a:pt x="5965789" y="321629"/>
                </a:cubicBezTo>
                <a:cubicBezTo>
                  <a:pt x="5950604" y="369351"/>
                  <a:pt x="5948436" y="408397"/>
                  <a:pt x="5933250" y="469135"/>
                </a:cubicBezTo>
                <a:cubicBezTo>
                  <a:pt x="5922405" y="512519"/>
                  <a:pt x="5913728" y="555904"/>
                  <a:pt x="5902881" y="597118"/>
                </a:cubicBezTo>
                <a:cubicBezTo>
                  <a:pt x="5876850" y="623148"/>
                  <a:pt x="5879021" y="584102"/>
                  <a:pt x="5848652" y="620980"/>
                </a:cubicBezTo>
                <a:close/>
                <a:moveTo>
                  <a:pt x="239070" y="761980"/>
                </a:moveTo>
                <a:cubicBezTo>
                  <a:pt x="230393" y="759810"/>
                  <a:pt x="219546" y="738117"/>
                  <a:pt x="206531" y="712087"/>
                </a:cubicBezTo>
                <a:cubicBezTo>
                  <a:pt x="193515" y="686056"/>
                  <a:pt x="182670" y="655687"/>
                  <a:pt x="171823" y="633995"/>
                </a:cubicBezTo>
                <a:cubicBezTo>
                  <a:pt x="160978" y="605797"/>
                  <a:pt x="180500" y="683888"/>
                  <a:pt x="169655" y="655687"/>
                </a:cubicBezTo>
                <a:lnTo>
                  <a:pt x="150782" y="597186"/>
                </a:lnTo>
                <a:lnTo>
                  <a:pt x="137116" y="599288"/>
                </a:lnTo>
                <a:cubicBezTo>
                  <a:pt x="130607" y="581934"/>
                  <a:pt x="126269" y="564580"/>
                  <a:pt x="121930" y="549397"/>
                </a:cubicBezTo>
                <a:cubicBezTo>
                  <a:pt x="98070" y="525535"/>
                  <a:pt x="80716" y="475644"/>
                  <a:pt x="69869" y="430089"/>
                </a:cubicBezTo>
                <a:cubicBezTo>
                  <a:pt x="59024" y="384537"/>
                  <a:pt x="50347" y="341153"/>
                  <a:pt x="37332" y="323799"/>
                </a:cubicBezTo>
                <a:cubicBezTo>
                  <a:pt x="26485" y="284753"/>
                  <a:pt x="26485" y="243537"/>
                  <a:pt x="35162" y="234860"/>
                </a:cubicBezTo>
                <a:cubicBezTo>
                  <a:pt x="30823" y="200153"/>
                  <a:pt x="24317" y="165445"/>
                  <a:pt x="19978" y="130738"/>
                </a:cubicBezTo>
                <a:cubicBezTo>
                  <a:pt x="15640" y="96031"/>
                  <a:pt x="13469" y="61323"/>
                  <a:pt x="9131" y="26616"/>
                </a:cubicBezTo>
                <a:lnTo>
                  <a:pt x="0" y="0"/>
                </a:lnTo>
                <a:lnTo>
                  <a:pt x="34839" y="0"/>
                </a:lnTo>
                <a:lnTo>
                  <a:pt x="61192" y="115555"/>
                </a:lnTo>
                <a:cubicBezTo>
                  <a:pt x="63362" y="143753"/>
                  <a:pt x="69869" y="169784"/>
                  <a:pt x="76378" y="217507"/>
                </a:cubicBezTo>
                <a:cubicBezTo>
                  <a:pt x="87223" y="254384"/>
                  <a:pt x="98070" y="289092"/>
                  <a:pt x="108915" y="321629"/>
                </a:cubicBezTo>
                <a:cubicBezTo>
                  <a:pt x="113795" y="383451"/>
                  <a:pt x="146740" y="481879"/>
                  <a:pt x="160163" y="545532"/>
                </a:cubicBezTo>
                <a:lnTo>
                  <a:pt x="164636" y="588443"/>
                </a:lnTo>
                <a:lnTo>
                  <a:pt x="173993" y="588443"/>
                </a:lnTo>
                <a:cubicBezTo>
                  <a:pt x="197854" y="649181"/>
                  <a:pt x="213039" y="681718"/>
                  <a:pt x="221716" y="703410"/>
                </a:cubicBezTo>
                <a:cubicBezTo>
                  <a:pt x="232561" y="725102"/>
                  <a:pt x="236899" y="740288"/>
                  <a:pt x="239070" y="761980"/>
                </a:cubicBezTo>
                <a:close/>
                <a:moveTo>
                  <a:pt x="5524471" y="900866"/>
                </a:moveTo>
                <a:lnTo>
                  <a:pt x="5577500" y="807532"/>
                </a:lnTo>
                <a:lnTo>
                  <a:pt x="5578092" y="805972"/>
                </a:lnTo>
                <a:lnTo>
                  <a:pt x="5525438" y="898639"/>
                </a:lnTo>
                <a:close/>
                <a:moveTo>
                  <a:pt x="5544962" y="1319466"/>
                </a:moveTo>
                <a:lnTo>
                  <a:pt x="5575331" y="1258728"/>
                </a:lnTo>
                <a:cubicBezTo>
                  <a:pt x="5581838" y="1239207"/>
                  <a:pt x="5592685" y="1219683"/>
                  <a:pt x="5601362" y="1197991"/>
                </a:cubicBezTo>
                <a:cubicBezTo>
                  <a:pt x="5610038" y="1184975"/>
                  <a:pt x="5614377" y="1176298"/>
                  <a:pt x="5620883" y="1165453"/>
                </a:cubicBezTo>
                <a:cubicBezTo>
                  <a:pt x="5629560" y="1150268"/>
                  <a:pt x="5638237" y="1137253"/>
                  <a:pt x="5646914" y="1122069"/>
                </a:cubicBezTo>
                <a:cubicBezTo>
                  <a:pt x="5655591" y="1106884"/>
                  <a:pt x="5662099" y="1093868"/>
                  <a:pt x="5670776" y="1078685"/>
                </a:cubicBezTo>
                <a:cubicBezTo>
                  <a:pt x="5685960" y="1050484"/>
                  <a:pt x="5703314" y="1022285"/>
                  <a:pt x="5718499" y="991917"/>
                </a:cubicBezTo>
                <a:cubicBezTo>
                  <a:pt x="5711990" y="1020115"/>
                  <a:pt x="5703314" y="1046146"/>
                  <a:pt x="5690298" y="1076515"/>
                </a:cubicBezTo>
                <a:cubicBezTo>
                  <a:pt x="5677283" y="1104716"/>
                  <a:pt x="5662099" y="1135084"/>
                  <a:pt x="5640407" y="1167622"/>
                </a:cubicBezTo>
                <a:cubicBezTo>
                  <a:pt x="5623054" y="1202329"/>
                  <a:pt x="5605700" y="1234868"/>
                  <a:pt x="5590514" y="1260899"/>
                </a:cubicBezTo>
                <a:cubicBezTo>
                  <a:pt x="5573161" y="1286929"/>
                  <a:pt x="5557978" y="1306451"/>
                  <a:pt x="5544962" y="1319466"/>
                </a:cubicBezTo>
                <a:close/>
                <a:moveTo>
                  <a:pt x="5491969" y="1350769"/>
                </a:moveTo>
                <a:lnTo>
                  <a:pt x="5516761" y="1293436"/>
                </a:lnTo>
                <a:lnTo>
                  <a:pt x="5515661" y="1293907"/>
                </a:lnTo>
                <a:close/>
                <a:moveTo>
                  <a:pt x="5194333" y="1461874"/>
                </a:moveTo>
                <a:lnTo>
                  <a:pt x="5200056" y="1458296"/>
                </a:lnTo>
                <a:cubicBezTo>
                  <a:pt x="5217410" y="1434436"/>
                  <a:pt x="5234764" y="1410573"/>
                  <a:pt x="5252117" y="1386713"/>
                </a:cubicBezTo>
                <a:cubicBezTo>
                  <a:pt x="5271641" y="1356344"/>
                  <a:pt x="5291163" y="1328143"/>
                  <a:pt x="5310687" y="1297774"/>
                </a:cubicBezTo>
                <a:cubicBezTo>
                  <a:pt x="5334547" y="1269576"/>
                  <a:pt x="5356239" y="1239207"/>
                  <a:pt x="5377932" y="1208838"/>
                </a:cubicBezTo>
                <a:cubicBezTo>
                  <a:pt x="5386608" y="1193652"/>
                  <a:pt x="5397456" y="1178469"/>
                  <a:pt x="5406132" y="1161115"/>
                </a:cubicBezTo>
                <a:cubicBezTo>
                  <a:pt x="5414809" y="1143761"/>
                  <a:pt x="5425654" y="1126408"/>
                  <a:pt x="5434331" y="1109054"/>
                </a:cubicBezTo>
                <a:lnTo>
                  <a:pt x="5442366" y="1096242"/>
                </a:lnTo>
                <a:lnTo>
                  <a:pt x="5485295" y="1034233"/>
                </a:lnTo>
                <a:lnTo>
                  <a:pt x="5492901" y="1024454"/>
                </a:lnTo>
                <a:lnTo>
                  <a:pt x="5493987" y="1021677"/>
                </a:lnTo>
                <a:lnTo>
                  <a:pt x="5485295" y="1034233"/>
                </a:lnTo>
                <a:lnTo>
                  <a:pt x="5464430" y="1061060"/>
                </a:lnTo>
                <a:lnTo>
                  <a:pt x="5442366" y="1096242"/>
                </a:lnTo>
                <a:lnTo>
                  <a:pt x="5436501" y="1104713"/>
                </a:lnTo>
                <a:cubicBezTo>
                  <a:pt x="5425654" y="1122067"/>
                  <a:pt x="5416977" y="1139421"/>
                  <a:pt x="5408301" y="1156774"/>
                </a:cubicBezTo>
                <a:cubicBezTo>
                  <a:pt x="5397456" y="1174128"/>
                  <a:pt x="5388779" y="1189314"/>
                  <a:pt x="5380102" y="1204497"/>
                </a:cubicBezTo>
                <a:cubicBezTo>
                  <a:pt x="5358410" y="1234866"/>
                  <a:pt x="5336718" y="1265235"/>
                  <a:pt x="5312856" y="1293436"/>
                </a:cubicBezTo>
                <a:cubicBezTo>
                  <a:pt x="5293334" y="1323805"/>
                  <a:pt x="5275980" y="1352003"/>
                  <a:pt x="5254288" y="1382372"/>
                </a:cubicBezTo>
                <a:cubicBezTo>
                  <a:pt x="5236934" y="1406235"/>
                  <a:pt x="5219580" y="1430095"/>
                  <a:pt x="5202227" y="1453958"/>
                </a:cubicBezTo>
                <a:lnTo>
                  <a:pt x="5197886" y="1456611"/>
                </a:lnTo>
                <a:close/>
                <a:moveTo>
                  <a:pt x="1063152" y="1693288"/>
                </a:moveTo>
                <a:lnTo>
                  <a:pt x="1063368" y="1692571"/>
                </a:lnTo>
                <a:lnTo>
                  <a:pt x="1058857" y="1688057"/>
                </a:lnTo>
                <a:close/>
                <a:moveTo>
                  <a:pt x="4881181" y="1831400"/>
                </a:moveTo>
                <a:lnTo>
                  <a:pt x="4883666" y="1830829"/>
                </a:lnTo>
                <a:lnTo>
                  <a:pt x="4922398" y="1788016"/>
                </a:lnTo>
                <a:cubicBezTo>
                  <a:pt x="4931074" y="1777171"/>
                  <a:pt x="4939751" y="1766324"/>
                  <a:pt x="4957104" y="1748970"/>
                </a:cubicBezTo>
                <a:cubicBezTo>
                  <a:pt x="4959817" y="1741922"/>
                  <a:pt x="4960225" y="1738125"/>
                  <a:pt x="4958733" y="1736905"/>
                </a:cubicBezTo>
                <a:lnTo>
                  <a:pt x="4958540" y="1736973"/>
                </a:lnTo>
                <a:lnTo>
                  <a:pt x="4957104" y="1746802"/>
                </a:lnTo>
                <a:cubicBezTo>
                  <a:pt x="4939751" y="1764156"/>
                  <a:pt x="4933242" y="1775001"/>
                  <a:pt x="4922398" y="1785848"/>
                </a:cubicBezTo>
                <a:cubicBezTo>
                  <a:pt x="4913720" y="1796693"/>
                  <a:pt x="4902873" y="1809708"/>
                  <a:pt x="4881181" y="1831400"/>
                </a:cubicBezTo>
                <a:close/>
                <a:moveTo>
                  <a:pt x="928761" y="1833430"/>
                </a:moveTo>
                <a:lnTo>
                  <a:pt x="863801" y="1755477"/>
                </a:lnTo>
                <a:lnTo>
                  <a:pt x="846834" y="1736969"/>
                </a:lnTo>
                <a:close/>
                <a:moveTo>
                  <a:pt x="4790074" y="1857431"/>
                </a:moveTo>
                <a:lnTo>
                  <a:pt x="4798856" y="1851810"/>
                </a:lnTo>
                <a:lnTo>
                  <a:pt x="4805146" y="1846231"/>
                </a:lnTo>
                <a:lnTo>
                  <a:pt x="4792338" y="1855078"/>
                </a:lnTo>
                <a:close/>
                <a:moveTo>
                  <a:pt x="4760985" y="1880234"/>
                </a:moveTo>
                <a:lnTo>
                  <a:pt x="4761875" y="1879123"/>
                </a:lnTo>
                <a:lnTo>
                  <a:pt x="4758282" y="1878611"/>
                </a:lnTo>
                <a:lnTo>
                  <a:pt x="4757537" y="1879123"/>
                </a:lnTo>
                <a:lnTo>
                  <a:pt x="4757537" y="1879743"/>
                </a:lnTo>
                <a:close/>
                <a:moveTo>
                  <a:pt x="1035001" y="1943735"/>
                </a:moveTo>
                <a:lnTo>
                  <a:pt x="1023953" y="1935238"/>
                </a:lnTo>
                <a:lnTo>
                  <a:pt x="1032188" y="1942302"/>
                </a:lnTo>
                <a:close/>
                <a:moveTo>
                  <a:pt x="4766902" y="1960050"/>
                </a:moveTo>
                <a:lnTo>
                  <a:pt x="4774891" y="1959385"/>
                </a:lnTo>
                <a:lnTo>
                  <a:pt x="4831290" y="1918169"/>
                </a:lnTo>
                <a:lnTo>
                  <a:pt x="4885522" y="1874785"/>
                </a:lnTo>
                <a:cubicBezTo>
                  <a:pt x="4907214" y="1859601"/>
                  <a:pt x="4931074" y="1844416"/>
                  <a:pt x="4952766" y="1827062"/>
                </a:cubicBezTo>
                <a:cubicBezTo>
                  <a:pt x="4970120" y="1809708"/>
                  <a:pt x="4989644" y="1790187"/>
                  <a:pt x="5015674" y="1761986"/>
                </a:cubicBezTo>
                <a:cubicBezTo>
                  <a:pt x="5015674" y="1759818"/>
                  <a:pt x="5015674" y="1757647"/>
                  <a:pt x="5013504" y="1753309"/>
                </a:cubicBezTo>
                <a:cubicBezTo>
                  <a:pt x="5035196" y="1731617"/>
                  <a:pt x="5054720" y="1709925"/>
                  <a:pt x="5074242" y="1686064"/>
                </a:cubicBezTo>
                <a:cubicBezTo>
                  <a:pt x="5085089" y="1677387"/>
                  <a:pt x="5098105" y="1666540"/>
                  <a:pt x="5111120" y="1655695"/>
                </a:cubicBezTo>
                <a:cubicBezTo>
                  <a:pt x="5117627" y="1647019"/>
                  <a:pt x="5126303" y="1636171"/>
                  <a:pt x="5134980" y="1625326"/>
                </a:cubicBezTo>
                <a:cubicBezTo>
                  <a:pt x="5141489" y="1614479"/>
                  <a:pt x="5150165" y="1603634"/>
                  <a:pt x="5156672" y="1594957"/>
                </a:cubicBezTo>
                <a:cubicBezTo>
                  <a:pt x="5178364" y="1571095"/>
                  <a:pt x="5197888" y="1545064"/>
                  <a:pt x="5219580" y="1521204"/>
                </a:cubicBezTo>
                <a:cubicBezTo>
                  <a:pt x="5239102" y="1497342"/>
                  <a:pt x="5258626" y="1471311"/>
                  <a:pt x="5278148" y="1445281"/>
                </a:cubicBezTo>
                <a:cubicBezTo>
                  <a:pt x="5302010" y="1404067"/>
                  <a:pt x="5334547" y="1356344"/>
                  <a:pt x="5367087" y="1310790"/>
                </a:cubicBezTo>
                <a:cubicBezTo>
                  <a:pt x="5399624" y="1263067"/>
                  <a:pt x="5429993" y="1215344"/>
                  <a:pt x="5447346" y="1174130"/>
                </a:cubicBezTo>
                <a:cubicBezTo>
                  <a:pt x="5469039" y="1137253"/>
                  <a:pt x="5495069" y="1111222"/>
                  <a:pt x="5510255" y="1072176"/>
                </a:cubicBezTo>
                <a:cubicBezTo>
                  <a:pt x="5529776" y="1039639"/>
                  <a:pt x="5549301" y="1000593"/>
                  <a:pt x="5568822" y="968054"/>
                </a:cubicBezTo>
                <a:cubicBezTo>
                  <a:pt x="5577500" y="955039"/>
                  <a:pt x="5584008" y="942023"/>
                  <a:pt x="5590514" y="929008"/>
                </a:cubicBezTo>
                <a:cubicBezTo>
                  <a:pt x="5597024" y="915993"/>
                  <a:pt x="5601362" y="902978"/>
                  <a:pt x="5607868" y="892133"/>
                </a:cubicBezTo>
                <a:cubicBezTo>
                  <a:pt x="5618715" y="868270"/>
                  <a:pt x="5627393" y="844410"/>
                  <a:pt x="5636069" y="822718"/>
                </a:cubicBezTo>
                <a:cubicBezTo>
                  <a:pt x="5653423" y="777163"/>
                  <a:pt x="5668606" y="733779"/>
                  <a:pt x="5696807" y="690395"/>
                </a:cubicBezTo>
                <a:cubicBezTo>
                  <a:pt x="5716329" y="655687"/>
                  <a:pt x="5711990" y="629657"/>
                  <a:pt x="5720667" y="601458"/>
                </a:cubicBezTo>
                <a:cubicBezTo>
                  <a:pt x="5744530" y="542888"/>
                  <a:pt x="5759713" y="484321"/>
                  <a:pt x="5779237" y="423583"/>
                </a:cubicBezTo>
                <a:cubicBezTo>
                  <a:pt x="5770560" y="406229"/>
                  <a:pt x="5800929" y="336814"/>
                  <a:pt x="5805267" y="284753"/>
                </a:cubicBezTo>
                <a:cubicBezTo>
                  <a:pt x="5818283" y="230522"/>
                  <a:pt x="5829128" y="174122"/>
                  <a:pt x="5839975" y="117723"/>
                </a:cubicBezTo>
                <a:lnTo>
                  <a:pt x="5847800" y="88383"/>
                </a:lnTo>
                <a:lnTo>
                  <a:pt x="5842143" y="87354"/>
                </a:lnTo>
                <a:cubicBezTo>
                  <a:pt x="5844311" y="70000"/>
                  <a:pt x="5844311" y="54817"/>
                  <a:pt x="5844311" y="33125"/>
                </a:cubicBezTo>
                <a:lnTo>
                  <a:pt x="5845466" y="29082"/>
                </a:lnTo>
                <a:lnTo>
                  <a:pt x="5843951" y="29167"/>
                </a:lnTo>
                <a:lnTo>
                  <a:pt x="5841207" y="29319"/>
                </a:lnTo>
                <a:lnTo>
                  <a:pt x="5842143" y="39631"/>
                </a:lnTo>
                <a:cubicBezTo>
                  <a:pt x="5842143" y="59155"/>
                  <a:pt x="5842143" y="74339"/>
                  <a:pt x="5839975" y="93863"/>
                </a:cubicBezTo>
                <a:cubicBezTo>
                  <a:pt x="5837805" y="104708"/>
                  <a:pt x="5835636" y="113384"/>
                  <a:pt x="5831299" y="126400"/>
                </a:cubicBezTo>
                <a:cubicBezTo>
                  <a:pt x="5813944" y="154601"/>
                  <a:pt x="5796591" y="182799"/>
                  <a:pt x="5779237" y="208830"/>
                </a:cubicBezTo>
                <a:cubicBezTo>
                  <a:pt x="5774899" y="234860"/>
                  <a:pt x="5772729" y="256552"/>
                  <a:pt x="5766222" y="280415"/>
                </a:cubicBezTo>
                <a:lnTo>
                  <a:pt x="5753207" y="304275"/>
                </a:lnTo>
                <a:cubicBezTo>
                  <a:pt x="5746698" y="338982"/>
                  <a:pt x="5740191" y="371522"/>
                  <a:pt x="5731514" y="408397"/>
                </a:cubicBezTo>
                <a:cubicBezTo>
                  <a:pt x="5722837" y="436598"/>
                  <a:pt x="5716329" y="462629"/>
                  <a:pt x="5707652" y="490827"/>
                </a:cubicBezTo>
                <a:cubicBezTo>
                  <a:pt x="5698975" y="519028"/>
                  <a:pt x="5692468" y="545059"/>
                  <a:pt x="5681621" y="571089"/>
                </a:cubicBezTo>
                <a:cubicBezTo>
                  <a:pt x="5677283" y="592781"/>
                  <a:pt x="5672944" y="612303"/>
                  <a:pt x="5666438" y="633995"/>
                </a:cubicBezTo>
                <a:cubicBezTo>
                  <a:pt x="5662099" y="655687"/>
                  <a:pt x="5657761" y="677380"/>
                  <a:pt x="5649084" y="699072"/>
                </a:cubicBezTo>
                <a:lnTo>
                  <a:pt x="5662924" y="677546"/>
                </a:lnTo>
                <a:lnTo>
                  <a:pt x="5675115" y="631825"/>
                </a:lnTo>
                <a:cubicBezTo>
                  <a:pt x="5677283" y="607965"/>
                  <a:pt x="5681621" y="588441"/>
                  <a:pt x="5685960" y="566749"/>
                </a:cubicBezTo>
                <a:cubicBezTo>
                  <a:pt x="5694637" y="540718"/>
                  <a:pt x="5703314" y="512519"/>
                  <a:pt x="5711990" y="486489"/>
                </a:cubicBezTo>
                <a:cubicBezTo>
                  <a:pt x="5720667" y="458288"/>
                  <a:pt x="5727176" y="432257"/>
                  <a:pt x="5735853" y="404059"/>
                </a:cubicBezTo>
                <a:cubicBezTo>
                  <a:pt x="5744530" y="369351"/>
                  <a:pt x="5748868" y="336812"/>
                  <a:pt x="5757545" y="299937"/>
                </a:cubicBezTo>
                <a:lnTo>
                  <a:pt x="5770560" y="276074"/>
                </a:lnTo>
                <a:cubicBezTo>
                  <a:pt x="5777067" y="252214"/>
                  <a:pt x="5779237" y="230522"/>
                  <a:pt x="5783576" y="204491"/>
                </a:cubicBezTo>
                <a:cubicBezTo>
                  <a:pt x="5800929" y="176290"/>
                  <a:pt x="5818283" y="150260"/>
                  <a:pt x="5835636" y="122061"/>
                </a:cubicBezTo>
                <a:cubicBezTo>
                  <a:pt x="5824789" y="178461"/>
                  <a:pt x="5813944" y="232690"/>
                  <a:pt x="5800929" y="289089"/>
                </a:cubicBezTo>
                <a:cubicBezTo>
                  <a:pt x="5796591" y="341151"/>
                  <a:pt x="5766222" y="412736"/>
                  <a:pt x="5774899" y="427919"/>
                </a:cubicBezTo>
                <a:cubicBezTo>
                  <a:pt x="5755374" y="488657"/>
                  <a:pt x="5738021" y="547227"/>
                  <a:pt x="5716329" y="605794"/>
                </a:cubicBezTo>
                <a:lnTo>
                  <a:pt x="5704744" y="623818"/>
                </a:lnTo>
                <a:lnTo>
                  <a:pt x="5699791" y="650807"/>
                </a:lnTo>
                <a:cubicBezTo>
                  <a:pt x="5697349" y="664909"/>
                  <a:pt x="5693552" y="679550"/>
                  <a:pt x="5683792" y="696904"/>
                </a:cubicBezTo>
                <a:cubicBezTo>
                  <a:pt x="5653423" y="740288"/>
                  <a:pt x="5638237" y="783672"/>
                  <a:pt x="5623054" y="829224"/>
                </a:cubicBezTo>
                <a:cubicBezTo>
                  <a:pt x="5614377" y="850916"/>
                  <a:pt x="5605700" y="874779"/>
                  <a:pt x="5594853" y="898639"/>
                </a:cubicBezTo>
                <a:cubicBezTo>
                  <a:pt x="5590514" y="911654"/>
                  <a:pt x="5584008" y="922502"/>
                  <a:pt x="5577500" y="935517"/>
                </a:cubicBezTo>
                <a:cubicBezTo>
                  <a:pt x="5570993" y="948532"/>
                  <a:pt x="5564484" y="961547"/>
                  <a:pt x="5555807" y="974563"/>
                </a:cubicBezTo>
                <a:cubicBezTo>
                  <a:pt x="5536285" y="1009270"/>
                  <a:pt x="5516761" y="1046146"/>
                  <a:pt x="5497239" y="1078685"/>
                </a:cubicBezTo>
                <a:cubicBezTo>
                  <a:pt x="5482054" y="1117731"/>
                  <a:pt x="5456023" y="1143761"/>
                  <a:pt x="5434331" y="1180637"/>
                </a:cubicBezTo>
                <a:cubicBezTo>
                  <a:pt x="5416977" y="1221853"/>
                  <a:pt x="5386608" y="1271744"/>
                  <a:pt x="5354071" y="1317298"/>
                </a:cubicBezTo>
                <a:cubicBezTo>
                  <a:pt x="5321533" y="1362851"/>
                  <a:pt x="5288995" y="1410573"/>
                  <a:pt x="5265133" y="1451789"/>
                </a:cubicBezTo>
                <a:cubicBezTo>
                  <a:pt x="5245611" y="1477820"/>
                  <a:pt x="5226087" y="1503851"/>
                  <a:pt x="5206565" y="1527711"/>
                </a:cubicBezTo>
                <a:cubicBezTo>
                  <a:pt x="5184873" y="1551573"/>
                  <a:pt x="5165349" y="1575433"/>
                  <a:pt x="5143657" y="1601464"/>
                </a:cubicBezTo>
                <a:cubicBezTo>
                  <a:pt x="5137151" y="1612311"/>
                  <a:pt x="5128474" y="1620988"/>
                  <a:pt x="5121965" y="1631833"/>
                </a:cubicBezTo>
                <a:cubicBezTo>
                  <a:pt x="5113288" y="1642680"/>
                  <a:pt x="5106781" y="1651357"/>
                  <a:pt x="5098105" y="1662202"/>
                </a:cubicBezTo>
                <a:cubicBezTo>
                  <a:pt x="5085089" y="1673049"/>
                  <a:pt x="5072074" y="1683894"/>
                  <a:pt x="5061227" y="1692571"/>
                </a:cubicBezTo>
                <a:lnTo>
                  <a:pt x="5000915" y="1759348"/>
                </a:lnTo>
                <a:lnTo>
                  <a:pt x="5002657" y="1766324"/>
                </a:lnTo>
                <a:cubicBezTo>
                  <a:pt x="4976626" y="1794525"/>
                  <a:pt x="4959273" y="1814047"/>
                  <a:pt x="4939751" y="1831400"/>
                </a:cubicBezTo>
                <a:cubicBezTo>
                  <a:pt x="4918059" y="1846586"/>
                  <a:pt x="4894196" y="1861769"/>
                  <a:pt x="4872505" y="1879123"/>
                </a:cubicBezTo>
                <a:lnTo>
                  <a:pt x="4818275" y="1922507"/>
                </a:lnTo>
                <a:close/>
                <a:moveTo>
                  <a:pt x="1583173" y="2117115"/>
                </a:moveTo>
                <a:lnTo>
                  <a:pt x="1583979" y="2113398"/>
                </a:lnTo>
                <a:lnTo>
                  <a:pt x="1575826" y="2107629"/>
                </a:lnTo>
                <a:lnTo>
                  <a:pt x="1575847" y="2108247"/>
                </a:lnTo>
                <a:close/>
                <a:moveTo>
                  <a:pt x="1217383" y="2132920"/>
                </a:moveTo>
                <a:cubicBezTo>
                  <a:pt x="1204368" y="2124243"/>
                  <a:pt x="1191353" y="2115566"/>
                  <a:pt x="1178338" y="2106889"/>
                </a:cubicBezTo>
                <a:cubicBezTo>
                  <a:pt x="1165322" y="2098212"/>
                  <a:pt x="1154477" y="2087367"/>
                  <a:pt x="1141462" y="2078691"/>
                </a:cubicBezTo>
                <a:cubicBezTo>
                  <a:pt x="1111093" y="2052660"/>
                  <a:pt x="1078554" y="2028798"/>
                  <a:pt x="1050355" y="2002767"/>
                </a:cubicBezTo>
                <a:cubicBezTo>
                  <a:pt x="1022154" y="1976736"/>
                  <a:pt x="993956" y="1950706"/>
                  <a:pt x="965755" y="1926846"/>
                </a:cubicBezTo>
                <a:cubicBezTo>
                  <a:pt x="937556" y="1900815"/>
                  <a:pt x="913694" y="1874785"/>
                  <a:pt x="887663" y="1850922"/>
                </a:cubicBezTo>
                <a:cubicBezTo>
                  <a:pt x="874648" y="1837907"/>
                  <a:pt x="861633" y="1824892"/>
                  <a:pt x="850788" y="1814047"/>
                </a:cubicBezTo>
                <a:cubicBezTo>
                  <a:pt x="839940" y="1801031"/>
                  <a:pt x="826925" y="1788016"/>
                  <a:pt x="816080" y="1775001"/>
                </a:cubicBezTo>
                <a:cubicBezTo>
                  <a:pt x="818248" y="1770662"/>
                  <a:pt x="839940" y="1783678"/>
                  <a:pt x="829096" y="1757647"/>
                </a:cubicBezTo>
                <a:cubicBezTo>
                  <a:pt x="844279" y="1770662"/>
                  <a:pt x="859465" y="1783678"/>
                  <a:pt x="872480" y="1796693"/>
                </a:cubicBezTo>
                <a:cubicBezTo>
                  <a:pt x="889833" y="1809708"/>
                  <a:pt x="905017" y="1822724"/>
                  <a:pt x="920202" y="1833568"/>
                </a:cubicBezTo>
                <a:cubicBezTo>
                  <a:pt x="939724" y="1855261"/>
                  <a:pt x="959248" y="1874785"/>
                  <a:pt x="978770" y="1896477"/>
                </a:cubicBezTo>
                <a:lnTo>
                  <a:pt x="983748" y="1900747"/>
                </a:lnTo>
                <a:lnTo>
                  <a:pt x="920202" y="1833568"/>
                </a:lnTo>
                <a:cubicBezTo>
                  <a:pt x="905017" y="1820553"/>
                  <a:pt x="889833" y="1809708"/>
                  <a:pt x="874648" y="1796693"/>
                </a:cubicBezTo>
                <a:cubicBezTo>
                  <a:pt x="859465" y="1783678"/>
                  <a:pt x="846449" y="1770662"/>
                  <a:pt x="831264" y="1757647"/>
                </a:cubicBezTo>
                <a:cubicBezTo>
                  <a:pt x="816080" y="1738123"/>
                  <a:pt x="798727" y="1718601"/>
                  <a:pt x="783541" y="1699077"/>
                </a:cubicBezTo>
                <a:cubicBezTo>
                  <a:pt x="768358" y="1679556"/>
                  <a:pt x="753172" y="1657863"/>
                  <a:pt x="737989" y="1638339"/>
                </a:cubicBezTo>
                <a:cubicBezTo>
                  <a:pt x="744495" y="1631833"/>
                  <a:pt x="766187" y="1642678"/>
                  <a:pt x="794388" y="1675217"/>
                </a:cubicBezTo>
                <a:lnTo>
                  <a:pt x="797157" y="1678478"/>
                </a:lnTo>
                <a:lnTo>
                  <a:pt x="822858" y="1684165"/>
                </a:lnTo>
                <a:cubicBezTo>
                  <a:pt x="836144" y="1693113"/>
                  <a:pt x="854040" y="1709925"/>
                  <a:pt x="881154" y="1738123"/>
                </a:cubicBezTo>
                <a:cubicBezTo>
                  <a:pt x="909355" y="1761986"/>
                  <a:pt x="939724" y="1783678"/>
                  <a:pt x="961416" y="1803200"/>
                </a:cubicBezTo>
                <a:cubicBezTo>
                  <a:pt x="983108" y="1822724"/>
                  <a:pt x="996124" y="1840077"/>
                  <a:pt x="996124" y="1850922"/>
                </a:cubicBezTo>
                <a:cubicBezTo>
                  <a:pt x="1002630" y="1859599"/>
                  <a:pt x="1006969" y="1866108"/>
                  <a:pt x="1015645" y="1874785"/>
                </a:cubicBezTo>
                <a:cubicBezTo>
                  <a:pt x="1043846" y="1898645"/>
                  <a:pt x="1067707" y="1920337"/>
                  <a:pt x="1098076" y="1944199"/>
                </a:cubicBezTo>
                <a:cubicBezTo>
                  <a:pt x="1091569" y="1952876"/>
                  <a:pt x="1080722" y="1957215"/>
                  <a:pt x="1074215" y="1963721"/>
                </a:cubicBezTo>
                <a:lnTo>
                  <a:pt x="997449" y="1878424"/>
                </a:lnTo>
                <a:lnTo>
                  <a:pt x="993956" y="1879123"/>
                </a:lnTo>
                <a:lnTo>
                  <a:pt x="1066602" y="1959841"/>
                </a:lnTo>
                <a:lnTo>
                  <a:pt x="1074215" y="1963721"/>
                </a:lnTo>
                <a:cubicBezTo>
                  <a:pt x="1080724" y="1957215"/>
                  <a:pt x="1089401" y="1950706"/>
                  <a:pt x="1098078" y="1944199"/>
                </a:cubicBezTo>
                <a:cubicBezTo>
                  <a:pt x="1163154" y="2000599"/>
                  <a:pt x="1232569" y="2056998"/>
                  <a:pt x="1304152" y="2106889"/>
                </a:cubicBezTo>
                <a:cubicBezTo>
                  <a:pt x="1291137" y="2111228"/>
                  <a:pt x="1280292" y="2115566"/>
                  <a:pt x="1262938" y="2119904"/>
                </a:cubicBezTo>
                <a:cubicBezTo>
                  <a:pt x="1269444" y="2124243"/>
                  <a:pt x="1271615" y="2126413"/>
                  <a:pt x="1278121" y="2130752"/>
                </a:cubicBezTo>
                <a:cubicBezTo>
                  <a:pt x="1256429" y="2130752"/>
                  <a:pt x="1239076" y="2132920"/>
                  <a:pt x="1217383" y="2132920"/>
                </a:cubicBezTo>
                <a:close/>
                <a:moveTo>
                  <a:pt x="1495043" y="2280428"/>
                </a:moveTo>
                <a:cubicBezTo>
                  <a:pt x="1469012" y="2267413"/>
                  <a:pt x="1445150" y="2256566"/>
                  <a:pt x="1425628" y="2243551"/>
                </a:cubicBezTo>
                <a:cubicBezTo>
                  <a:pt x="1406104" y="2232706"/>
                  <a:pt x="1388750" y="2221859"/>
                  <a:pt x="1373567" y="2211014"/>
                </a:cubicBezTo>
                <a:cubicBezTo>
                  <a:pt x="1345366" y="2191490"/>
                  <a:pt x="1328012" y="2176306"/>
                  <a:pt x="1317167" y="2163291"/>
                </a:cubicBezTo>
                <a:cubicBezTo>
                  <a:pt x="1388750" y="2193660"/>
                  <a:pt x="1425628" y="2221859"/>
                  <a:pt x="1464674" y="2245721"/>
                </a:cubicBezTo>
                <a:cubicBezTo>
                  <a:pt x="1473350" y="2256566"/>
                  <a:pt x="1501549" y="2278258"/>
                  <a:pt x="1495043" y="2280428"/>
                </a:cubicBezTo>
                <a:close/>
                <a:moveTo>
                  <a:pt x="1861641" y="2380212"/>
                </a:moveTo>
                <a:cubicBezTo>
                  <a:pt x="1816086" y="2358520"/>
                  <a:pt x="1768363" y="2334658"/>
                  <a:pt x="1722811" y="2312965"/>
                </a:cubicBezTo>
                <a:cubicBezTo>
                  <a:pt x="1735826" y="2312965"/>
                  <a:pt x="1744503" y="2312965"/>
                  <a:pt x="1757518" y="2310797"/>
                </a:cubicBezTo>
                <a:cubicBezTo>
                  <a:pt x="1798732" y="2332490"/>
                  <a:pt x="1833440" y="2352011"/>
                  <a:pt x="1876824" y="2371535"/>
                </a:cubicBezTo>
                <a:cubicBezTo>
                  <a:pt x="1872485" y="2373703"/>
                  <a:pt x="1868147" y="2375874"/>
                  <a:pt x="1861641" y="2380212"/>
                </a:cubicBezTo>
                <a:close/>
                <a:moveTo>
                  <a:pt x="3611567" y="2391251"/>
                </a:moveTo>
                <a:lnTo>
                  <a:pt x="3772715" y="2360688"/>
                </a:lnTo>
                <a:cubicBezTo>
                  <a:pt x="3783560" y="2358518"/>
                  <a:pt x="3792237" y="2356350"/>
                  <a:pt x="3803084" y="2354179"/>
                </a:cubicBezTo>
                <a:cubicBezTo>
                  <a:pt x="3826944" y="2334658"/>
                  <a:pt x="3874667" y="2323810"/>
                  <a:pt x="3900697" y="2319472"/>
                </a:cubicBezTo>
                <a:cubicBezTo>
                  <a:pt x="3922390" y="2312965"/>
                  <a:pt x="3944082" y="2306457"/>
                  <a:pt x="3961435" y="2299950"/>
                </a:cubicBezTo>
                <a:cubicBezTo>
                  <a:pt x="3987466" y="2276088"/>
                  <a:pt x="4037359" y="2263072"/>
                  <a:pt x="4059051" y="2250057"/>
                </a:cubicBezTo>
                <a:cubicBezTo>
                  <a:pt x="4095926" y="2237042"/>
                  <a:pt x="4132804" y="2224027"/>
                  <a:pt x="4169679" y="2211011"/>
                </a:cubicBezTo>
                <a:lnTo>
                  <a:pt x="4240558" y="2183216"/>
                </a:lnTo>
                <a:lnTo>
                  <a:pt x="4271633" y="2165459"/>
                </a:lnTo>
                <a:lnTo>
                  <a:pt x="4299830" y="2156784"/>
                </a:lnTo>
                <a:lnTo>
                  <a:pt x="4338878" y="2135090"/>
                </a:lnTo>
                <a:lnTo>
                  <a:pt x="4349137" y="2127960"/>
                </a:lnTo>
                <a:lnTo>
                  <a:pt x="4375756" y="2102553"/>
                </a:lnTo>
                <a:cubicBezTo>
                  <a:pt x="4393110" y="2091706"/>
                  <a:pt x="4414801" y="2078691"/>
                  <a:pt x="4434323" y="2067846"/>
                </a:cubicBezTo>
                <a:lnTo>
                  <a:pt x="4500956" y="2035183"/>
                </a:lnTo>
                <a:lnTo>
                  <a:pt x="4525430" y="2020121"/>
                </a:lnTo>
                <a:cubicBezTo>
                  <a:pt x="4553631" y="2002767"/>
                  <a:pt x="4581830" y="1983245"/>
                  <a:pt x="4610031" y="1963721"/>
                </a:cubicBezTo>
                <a:cubicBezTo>
                  <a:pt x="4616537" y="1950706"/>
                  <a:pt x="4631723" y="1939861"/>
                  <a:pt x="4646906" y="1929014"/>
                </a:cubicBezTo>
                <a:cubicBezTo>
                  <a:pt x="4662092" y="1918169"/>
                  <a:pt x="4677275" y="1907322"/>
                  <a:pt x="4688122" y="1902983"/>
                </a:cubicBezTo>
                <a:cubicBezTo>
                  <a:pt x="4722830" y="1876953"/>
                  <a:pt x="4759705" y="1850922"/>
                  <a:pt x="4794412" y="1822724"/>
                </a:cubicBezTo>
                <a:cubicBezTo>
                  <a:pt x="4807428" y="1792355"/>
                  <a:pt x="4848644" y="1766324"/>
                  <a:pt x="4870336" y="1751138"/>
                </a:cubicBezTo>
                <a:cubicBezTo>
                  <a:pt x="4898535" y="1727278"/>
                  <a:pt x="4926735" y="1703416"/>
                  <a:pt x="4954934" y="1679556"/>
                </a:cubicBezTo>
                <a:cubicBezTo>
                  <a:pt x="5046041" y="1588449"/>
                  <a:pt x="5147995" y="1477818"/>
                  <a:pt x="5210901" y="1391049"/>
                </a:cubicBezTo>
                <a:lnTo>
                  <a:pt x="5246128" y="1331165"/>
                </a:lnTo>
                <a:lnTo>
                  <a:pt x="5247779" y="1325973"/>
                </a:lnTo>
                <a:cubicBezTo>
                  <a:pt x="5265133" y="1299942"/>
                  <a:pt x="5286825" y="1269573"/>
                  <a:pt x="5304178" y="1239204"/>
                </a:cubicBezTo>
                <a:cubicBezTo>
                  <a:pt x="5310687" y="1230528"/>
                  <a:pt x="5315026" y="1221851"/>
                  <a:pt x="5321533" y="1213174"/>
                </a:cubicBezTo>
                <a:lnTo>
                  <a:pt x="5344607" y="1181170"/>
                </a:lnTo>
                <a:lnTo>
                  <a:pt x="5351902" y="1167622"/>
                </a:lnTo>
                <a:cubicBezTo>
                  <a:pt x="5371423" y="1139421"/>
                  <a:pt x="5386608" y="1111222"/>
                  <a:pt x="5397453" y="1089530"/>
                </a:cubicBezTo>
                <a:cubicBezTo>
                  <a:pt x="5432161" y="1028792"/>
                  <a:pt x="5458192" y="968054"/>
                  <a:pt x="5486392" y="905146"/>
                </a:cubicBezTo>
                <a:cubicBezTo>
                  <a:pt x="5512423" y="842240"/>
                  <a:pt x="5540621" y="779331"/>
                  <a:pt x="5573161" y="707748"/>
                </a:cubicBezTo>
                <a:cubicBezTo>
                  <a:pt x="5576415" y="688227"/>
                  <a:pt x="5589430" y="655145"/>
                  <a:pt x="5598649" y="627486"/>
                </a:cubicBezTo>
                <a:lnTo>
                  <a:pt x="5606968" y="596090"/>
                </a:lnTo>
                <a:lnTo>
                  <a:pt x="5543685" y="768994"/>
                </a:lnTo>
                <a:cubicBezTo>
                  <a:pt x="5504169" y="862422"/>
                  <a:pt x="5459683" y="953235"/>
                  <a:pt x="5410562" y="1041106"/>
                </a:cubicBezTo>
                <a:lnTo>
                  <a:pt x="5391072" y="1071921"/>
                </a:lnTo>
                <a:lnTo>
                  <a:pt x="5390947" y="1072176"/>
                </a:lnTo>
                <a:cubicBezTo>
                  <a:pt x="5382270" y="1093868"/>
                  <a:pt x="5364916" y="1122069"/>
                  <a:pt x="5345392" y="1150268"/>
                </a:cubicBezTo>
                <a:cubicBezTo>
                  <a:pt x="5325870" y="1178469"/>
                  <a:pt x="5308517" y="1208838"/>
                  <a:pt x="5299840" y="1234868"/>
                </a:cubicBezTo>
                <a:cubicBezTo>
                  <a:pt x="5284654" y="1254390"/>
                  <a:pt x="5265133" y="1276082"/>
                  <a:pt x="5247779" y="1299945"/>
                </a:cubicBezTo>
                <a:cubicBezTo>
                  <a:pt x="5230425" y="1323805"/>
                  <a:pt x="5215240" y="1349835"/>
                  <a:pt x="5204395" y="1373698"/>
                </a:cubicBezTo>
                <a:cubicBezTo>
                  <a:pt x="5141486" y="1460466"/>
                  <a:pt x="5039535" y="1571095"/>
                  <a:pt x="4948428" y="1662202"/>
                </a:cubicBezTo>
                <a:cubicBezTo>
                  <a:pt x="4920227" y="1686064"/>
                  <a:pt x="4892029" y="1709925"/>
                  <a:pt x="4863827" y="1733787"/>
                </a:cubicBezTo>
                <a:lnTo>
                  <a:pt x="4855711" y="1739959"/>
                </a:lnTo>
                <a:lnTo>
                  <a:pt x="4852211" y="1743502"/>
                </a:lnTo>
                <a:lnTo>
                  <a:pt x="4816833" y="1772341"/>
                </a:lnTo>
                <a:lnTo>
                  <a:pt x="4787906" y="1805370"/>
                </a:lnTo>
                <a:cubicBezTo>
                  <a:pt x="4753198" y="1833571"/>
                  <a:pt x="4718491" y="1859601"/>
                  <a:pt x="4681613" y="1885632"/>
                </a:cubicBezTo>
                <a:lnTo>
                  <a:pt x="4664959" y="1896153"/>
                </a:lnTo>
                <a:lnTo>
                  <a:pt x="4619721" y="1933031"/>
                </a:lnTo>
                <a:lnTo>
                  <a:pt x="4613189" y="1937274"/>
                </a:lnTo>
                <a:lnTo>
                  <a:pt x="4603522" y="1946370"/>
                </a:lnTo>
                <a:cubicBezTo>
                  <a:pt x="4575323" y="1965892"/>
                  <a:pt x="4547122" y="1985416"/>
                  <a:pt x="4518924" y="2002769"/>
                </a:cubicBezTo>
                <a:cubicBezTo>
                  <a:pt x="4490723" y="2020123"/>
                  <a:pt x="4462525" y="2037477"/>
                  <a:pt x="4434323" y="2054830"/>
                </a:cubicBezTo>
                <a:lnTo>
                  <a:pt x="4424640" y="2059738"/>
                </a:lnTo>
                <a:lnTo>
                  <a:pt x="4367359" y="2096944"/>
                </a:lnTo>
                <a:lnTo>
                  <a:pt x="4349602" y="2105901"/>
                </a:lnTo>
                <a:lnTo>
                  <a:pt x="4332371" y="2117736"/>
                </a:lnTo>
                <a:cubicBezTo>
                  <a:pt x="4315018" y="2128584"/>
                  <a:pt x="4295494" y="2139429"/>
                  <a:pt x="4273802" y="2150276"/>
                </a:cubicBezTo>
                <a:lnTo>
                  <a:pt x="4219078" y="2171738"/>
                </a:lnTo>
                <a:lnTo>
                  <a:pt x="4097113" y="2233257"/>
                </a:lnTo>
                <a:cubicBezTo>
                  <a:pt x="4004268" y="2273872"/>
                  <a:pt x="3908778" y="2309558"/>
                  <a:pt x="3810966" y="2339980"/>
                </a:cubicBezTo>
                <a:close/>
                <a:moveTo>
                  <a:pt x="3434318" y="2432271"/>
                </a:moveTo>
                <a:cubicBezTo>
                  <a:pt x="3458180" y="2431187"/>
                  <a:pt x="3476076" y="2426849"/>
                  <a:pt x="3489904" y="2421968"/>
                </a:cubicBezTo>
                <a:lnTo>
                  <a:pt x="3508260" y="2413988"/>
                </a:lnTo>
                <a:lnTo>
                  <a:pt x="3395689" y="2431169"/>
                </a:lnTo>
                <a:close/>
                <a:moveTo>
                  <a:pt x="3115443" y="2471317"/>
                </a:moveTo>
                <a:cubicBezTo>
                  <a:pt x="3119781" y="2469149"/>
                  <a:pt x="3126290" y="2469149"/>
                  <a:pt x="3134967" y="2466978"/>
                </a:cubicBezTo>
                <a:cubicBezTo>
                  <a:pt x="3180519" y="2460472"/>
                  <a:pt x="3223903" y="2456133"/>
                  <a:pt x="3269458" y="2451795"/>
                </a:cubicBezTo>
                <a:cubicBezTo>
                  <a:pt x="3274338" y="2450711"/>
                  <a:pt x="3282339" y="2449219"/>
                  <a:pt x="3291589" y="2447491"/>
                </a:cubicBezTo>
                <a:lnTo>
                  <a:pt x="3302325" y="2445418"/>
                </a:lnTo>
                <a:lnTo>
                  <a:pt x="3269182" y="2450476"/>
                </a:lnTo>
                <a:lnTo>
                  <a:pt x="3039972" y="2462050"/>
                </a:lnTo>
                <a:close/>
                <a:moveTo>
                  <a:pt x="3566117" y="2502995"/>
                </a:moveTo>
                <a:lnTo>
                  <a:pt x="3744787" y="2463184"/>
                </a:lnTo>
                <a:lnTo>
                  <a:pt x="3919185" y="2408971"/>
                </a:lnTo>
                <a:close/>
                <a:moveTo>
                  <a:pt x="3719971" y="2526104"/>
                </a:moveTo>
                <a:lnTo>
                  <a:pt x="3722825" y="2525548"/>
                </a:lnTo>
                <a:lnTo>
                  <a:pt x="3725537" y="2524533"/>
                </a:lnTo>
                <a:close/>
                <a:moveTo>
                  <a:pt x="3245598" y="2558088"/>
                </a:moveTo>
                <a:lnTo>
                  <a:pt x="3337099" y="2535211"/>
                </a:lnTo>
                <a:lnTo>
                  <a:pt x="3338873" y="2529887"/>
                </a:lnTo>
                <a:cubicBezTo>
                  <a:pt x="3356227" y="2519042"/>
                  <a:pt x="3399611" y="2508195"/>
                  <a:pt x="3510242" y="2501688"/>
                </a:cubicBezTo>
                <a:cubicBezTo>
                  <a:pt x="3555794" y="2493011"/>
                  <a:pt x="3594840" y="2482164"/>
                  <a:pt x="3631717" y="2471319"/>
                </a:cubicBezTo>
                <a:cubicBezTo>
                  <a:pt x="3666425" y="2460472"/>
                  <a:pt x="3698962" y="2453965"/>
                  <a:pt x="3729331" y="2443118"/>
                </a:cubicBezTo>
                <a:cubicBezTo>
                  <a:pt x="3759700" y="2434441"/>
                  <a:pt x="3787901" y="2425764"/>
                  <a:pt x="3818270" y="2414920"/>
                </a:cubicBezTo>
                <a:cubicBezTo>
                  <a:pt x="3848639" y="2406243"/>
                  <a:pt x="3879008" y="2395396"/>
                  <a:pt x="3915883" y="2384551"/>
                </a:cubicBezTo>
                <a:cubicBezTo>
                  <a:pt x="3941914" y="2380212"/>
                  <a:pt x="3967944" y="2378042"/>
                  <a:pt x="3991807" y="2371535"/>
                </a:cubicBezTo>
                <a:lnTo>
                  <a:pt x="3940410" y="2402373"/>
                </a:lnTo>
                <a:lnTo>
                  <a:pt x="3941914" y="2401904"/>
                </a:lnTo>
                <a:cubicBezTo>
                  <a:pt x="3959267" y="2391057"/>
                  <a:pt x="3980959" y="2378042"/>
                  <a:pt x="3996145" y="2369365"/>
                </a:cubicBezTo>
                <a:cubicBezTo>
                  <a:pt x="4006990" y="2365027"/>
                  <a:pt x="4015667" y="2362858"/>
                  <a:pt x="4026514" y="2358520"/>
                </a:cubicBezTo>
                <a:lnTo>
                  <a:pt x="4028536" y="2357960"/>
                </a:lnTo>
                <a:lnTo>
                  <a:pt x="4041697" y="2343334"/>
                </a:lnTo>
                <a:cubicBezTo>
                  <a:pt x="4065560" y="2334658"/>
                  <a:pt x="4089420" y="2325981"/>
                  <a:pt x="4113282" y="2317304"/>
                </a:cubicBezTo>
                <a:cubicBezTo>
                  <a:pt x="4137142" y="2306459"/>
                  <a:pt x="4161005" y="2297782"/>
                  <a:pt x="4182697" y="2289105"/>
                </a:cubicBezTo>
                <a:cubicBezTo>
                  <a:pt x="4184865" y="2280428"/>
                  <a:pt x="4206558" y="2271752"/>
                  <a:pt x="4230420" y="2260904"/>
                </a:cubicBezTo>
                <a:cubicBezTo>
                  <a:pt x="4254280" y="2250059"/>
                  <a:pt x="4280310" y="2239212"/>
                  <a:pt x="4293326" y="2228367"/>
                </a:cubicBezTo>
                <a:cubicBezTo>
                  <a:pt x="4310679" y="2221859"/>
                  <a:pt x="4328033" y="2215352"/>
                  <a:pt x="4345387" y="2206675"/>
                </a:cubicBezTo>
                <a:lnTo>
                  <a:pt x="4381087" y="2191155"/>
                </a:lnTo>
                <a:lnTo>
                  <a:pt x="4399618" y="2178474"/>
                </a:lnTo>
                <a:cubicBezTo>
                  <a:pt x="4429987" y="2158953"/>
                  <a:pt x="4462525" y="2141599"/>
                  <a:pt x="4490725" y="2124245"/>
                </a:cubicBezTo>
                <a:cubicBezTo>
                  <a:pt x="4525432" y="2111230"/>
                  <a:pt x="4570985" y="2085199"/>
                  <a:pt x="4618708" y="2054830"/>
                </a:cubicBezTo>
                <a:lnTo>
                  <a:pt x="4743722" y="1965236"/>
                </a:lnTo>
                <a:lnTo>
                  <a:pt x="4735845" y="1965892"/>
                </a:lnTo>
                <a:cubicBezTo>
                  <a:pt x="4698967" y="1996261"/>
                  <a:pt x="4651244" y="2028800"/>
                  <a:pt x="4605692" y="2059169"/>
                </a:cubicBezTo>
                <a:cubicBezTo>
                  <a:pt x="4560137" y="2089538"/>
                  <a:pt x="4512415" y="2113398"/>
                  <a:pt x="4477707" y="2128584"/>
                </a:cubicBezTo>
                <a:cubicBezTo>
                  <a:pt x="4449509" y="2145937"/>
                  <a:pt x="4419140" y="2163291"/>
                  <a:pt x="4386601" y="2182813"/>
                </a:cubicBezTo>
                <a:cubicBezTo>
                  <a:pt x="4369247" y="2189322"/>
                  <a:pt x="4354064" y="2197998"/>
                  <a:pt x="4336710" y="2204505"/>
                </a:cubicBezTo>
                <a:cubicBezTo>
                  <a:pt x="4319356" y="2211014"/>
                  <a:pt x="4302002" y="2217520"/>
                  <a:pt x="4284649" y="2226197"/>
                </a:cubicBezTo>
                <a:cubicBezTo>
                  <a:pt x="4271633" y="2237044"/>
                  <a:pt x="4245603" y="2247889"/>
                  <a:pt x="4221740" y="2258736"/>
                </a:cubicBezTo>
                <a:cubicBezTo>
                  <a:pt x="4197881" y="2269581"/>
                  <a:pt x="4176188" y="2278258"/>
                  <a:pt x="4174018" y="2286935"/>
                </a:cubicBezTo>
                <a:cubicBezTo>
                  <a:pt x="4152326" y="2295612"/>
                  <a:pt x="4128465" y="2306459"/>
                  <a:pt x="4104603" y="2315136"/>
                </a:cubicBezTo>
                <a:cubicBezTo>
                  <a:pt x="4080743" y="2325981"/>
                  <a:pt x="4056881" y="2332490"/>
                  <a:pt x="4033020" y="2341166"/>
                </a:cubicBezTo>
                <a:cubicBezTo>
                  <a:pt x="4028682" y="2345505"/>
                  <a:pt x="4020005" y="2354182"/>
                  <a:pt x="4013496" y="2360688"/>
                </a:cubicBezTo>
                <a:cubicBezTo>
                  <a:pt x="4002651" y="2365027"/>
                  <a:pt x="3993975" y="2367197"/>
                  <a:pt x="3983127" y="2371535"/>
                </a:cubicBezTo>
                <a:cubicBezTo>
                  <a:pt x="3957097" y="2378042"/>
                  <a:pt x="3931066" y="2380212"/>
                  <a:pt x="3907206" y="2384551"/>
                </a:cubicBezTo>
                <a:cubicBezTo>
                  <a:pt x="3872499" y="2395396"/>
                  <a:pt x="3839959" y="2406243"/>
                  <a:pt x="3809590" y="2414920"/>
                </a:cubicBezTo>
                <a:cubicBezTo>
                  <a:pt x="3779222" y="2423596"/>
                  <a:pt x="3748853" y="2432273"/>
                  <a:pt x="3720654" y="2443118"/>
                </a:cubicBezTo>
                <a:cubicBezTo>
                  <a:pt x="3690285" y="2453965"/>
                  <a:pt x="3657746" y="2460472"/>
                  <a:pt x="3623038" y="2471319"/>
                </a:cubicBezTo>
                <a:cubicBezTo>
                  <a:pt x="3588331" y="2482164"/>
                  <a:pt x="3549285" y="2493011"/>
                  <a:pt x="3501563" y="2501688"/>
                </a:cubicBezTo>
                <a:cubicBezTo>
                  <a:pt x="3388764" y="2508195"/>
                  <a:pt x="3347550" y="2521210"/>
                  <a:pt x="3330196" y="2529887"/>
                </a:cubicBezTo>
                <a:cubicBezTo>
                  <a:pt x="3328026" y="2532057"/>
                  <a:pt x="3328026" y="2534225"/>
                  <a:pt x="3325858" y="2536395"/>
                </a:cubicBezTo>
                <a:lnTo>
                  <a:pt x="3243464" y="2556994"/>
                </a:lnTo>
                <a:close/>
                <a:moveTo>
                  <a:pt x="2174005" y="2581948"/>
                </a:moveTo>
                <a:cubicBezTo>
                  <a:pt x="2163160" y="2579777"/>
                  <a:pt x="2150145" y="2577609"/>
                  <a:pt x="2139297" y="2575439"/>
                </a:cubicBezTo>
                <a:cubicBezTo>
                  <a:pt x="2098084" y="2562424"/>
                  <a:pt x="2056867" y="2545070"/>
                  <a:pt x="2015653" y="2529887"/>
                </a:cubicBezTo>
                <a:lnTo>
                  <a:pt x="1954915" y="2506024"/>
                </a:lnTo>
                <a:cubicBezTo>
                  <a:pt x="1935391" y="2497347"/>
                  <a:pt x="1913699" y="2488671"/>
                  <a:pt x="1894178" y="2479994"/>
                </a:cubicBezTo>
                <a:cubicBezTo>
                  <a:pt x="1865977" y="2471317"/>
                  <a:pt x="1839946" y="2460472"/>
                  <a:pt x="1813916" y="2451795"/>
                </a:cubicBezTo>
                <a:cubicBezTo>
                  <a:pt x="1790055" y="2440948"/>
                  <a:pt x="1766193" y="2432271"/>
                  <a:pt x="1744501" y="2421426"/>
                </a:cubicBezTo>
                <a:cubicBezTo>
                  <a:pt x="1722809" y="2412749"/>
                  <a:pt x="1705455" y="2401902"/>
                  <a:pt x="1690272" y="2393225"/>
                </a:cubicBezTo>
                <a:cubicBezTo>
                  <a:pt x="1675086" y="2382380"/>
                  <a:pt x="1664241" y="2373703"/>
                  <a:pt x="1655564" y="2365027"/>
                </a:cubicBezTo>
                <a:cubicBezTo>
                  <a:pt x="1770531" y="2406240"/>
                  <a:pt x="1844285" y="2443118"/>
                  <a:pt x="1905022" y="2471317"/>
                </a:cubicBezTo>
                <a:cubicBezTo>
                  <a:pt x="1933223" y="2482164"/>
                  <a:pt x="1963592" y="2490841"/>
                  <a:pt x="1993961" y="2499518"/>
                </a:cubicBezTo>
                <a:cubicBezTo>
                  <a:pt x="2017822" y="2508195"/>
                  <a:pt x="2039514" y="2514701"/>
                  <a:pt x="2061206" y="2523378"/>
                </a:cubicBezTo>
                <a:cubicBezTo>
                  <a:pt x="2082898" y="2532055"/>
                  <a:pt x="2104590" y="2538564"/>
                  <a:pt x="2128453" y="2545070"/>
                </a:cubicBezTo>
                <a:cubicBezTo>
                  <a:pt x="2150145" y="2553747"/>
                  <a:pt x="2169666" y="2562424"/>
                  <a:pt x="2187020" y="2571101"/>
                </a:cubicBezTo>
                <a:cubicBezTo>
                  <a:pt x="2182682" y="2573271"/>
                  <a:pt x="2178343" y="2577609"/>
                  <a:pt x="2174005" y="2581948"/>
                </a:cubicBezTo>
                <a:close/>
                <a:moveTo>
                  <a:pt x="3260781" y="2586286"/>
                </a:moveTo>
                <a:cubicBezTo>
                  <a:pt x="3260781" y="2579777"/>
                  <a:pt x="3256443" y="2575439"/>
                  <a:pt x="3254275" y="2568932"/>
                </a:cubicBezTo>
                <a:cubicBezTo>
                  <a:pt x="3284644" y="2568932"/>
                  <a:pt x="3312842" y="2564594"/>
                  <a:pt x="3349720" y="2560256"/>
                </a:cubicBezTo>
                <a:cubicBezTo>
                  <a:pt x="3384427" y="2555917"/>
                  <a:pt x="3427812" y="2553747"/>
                  <a:pt x="3488550" y="2547240"/>
                </a:cubicBezTo>
                <a:cubicBezTo>
                  <a:pt x="3453842" y="2555917"/>
                  <a:pt x="3429980" y="2564594"/>
                  <a:pt x="3397443" y="2568932"/>
                </a:cubicBezTo>
                <a:cubicBezTo>
                  <a:pt x="3364903" y="2573271"/>
                  <a:pt x="3325858" y="2579777"/>
                  <a:pt x="3260781" y="2586286"/>
                </a:cubicBezTo>
                <a:close/>
                <a:moveTo>
                  <a:pt x="3076397" y="2696917"/>
                </a:moveTo>
                <a:cubicBezTo>
                  <a:pt x="3056875" y="2696917"/>
                  <a:pt x="3043860" y="2696917"/>
                  <a:pt x="3024336" y="2696917"/>
                </a:cubicBezTo>
                <a:cubicBezTo>
                  <a:pt x="3002644" y="2694747"/>
                  <a:pt x="2978784" y="2694747"/>
                  <a:pt x="2957092" y="2692578"/>
                </a:cubicBezTo>
                <a:cubicBezTo>
                  <a:pt x="2907199" y="2690408"/>
                  <a:pt x="2859476" y="2690408"/>
                  <a:pt x="2811753" y="2688240"/>
                </a:cubicBezTo>
                <a:cubicBezTo>
                  <a:pt x="2777046" y="2686069"/>
                  <a:pt x="2740170" y="2683901"/>
                  <a:pt x="2703293" y="2679563"/>
                </a:cubicBezTo>
                <a:cubicBezTo>
                  <a:pt x="2672924" y="2677393"/>
                  <a:pt x="2640387" y="2670887"/>
                  <a:pt x="2607847" y="2666548"/>
                </a:cubicBezTo>
                <a:cubicBezTo>
                  <a:pt x="2575310" y="2662210"/>
                  <a:pt x="2544941" y="2657871"/>
                  <a:pt x="2512402" y="2651363"/>
                </a:cubicBezTo>
                <a:cubicBezTo>
                  <a:pt x="2464679" y="2642686"/>
                  <a:pt x="2412618" y="2638347"/>
                  <a:pt x="2367066" y="2629670"/>
                </a:cubicBezTo>
                <a:cubicBezTo>
                  <a:pt x="2321511" y="2618825"/>
                  <a:pt x="2280297" y="2607978"/>
                  <a:pt x="2254267" y="2592795"/>
                </a:cubicBezTo>
                <a:lnTo>
                  <a:pt x="2255572" y="2591848"/>
                </a:lnTo>
                <a:lnTo>
                  <a:pt x="2189190" y="2571103"/>
                </a:lnTo>
                <a:cubicBezTo>
                  <a:pt x="2171837" y="2562424"/>
                  <a:pt x="2152313" y="2553749"/>
                  <a:pt x="2130621" y="2545072"/>
                </a:cubicBezTo>
                <a:cubicBezTo>
                  <a:pt x="2106760" y="2538564"/>
                  <a:pt x="2085068" y="2532057"/>
                  <a:pt x="2063376" y="2523380"/>
                </a:cubicBezTo>
                <a:cubicBezTo>
                  <a:pt x="2039514" y="2514703"/>
                  <a:pt x="2017822" y="2508195"/>
                  <a:pt x="1993961" y="2499518"/>
                </a:cubicBezTo>
                <a:cubicBezTo>
                  <a:pt x="1996132" y="2490841"/>
                  <a:pt x="2005351" y="2488673"/>
                  <a:pt x="2025414" y="2491925"/>
                </a:cubicBezTo>
                <a:cubicBezTo>
                  <a:pt x="2045480" y="2495179"/>
                  <a:pt x="2076391" y="2503856"/>
                  <a:pt x="2121944" y="2516871"/>
                </a:cubicBezTo>
                <a:cubicBezTo>
                  <a:pt x="2134959" y="2519039"/>
                  <a:pt x="2150145" y="2519039"/>
                  <a:pt x="2163160" y="2519039"/>
                </a:cubicBezTo>
                <a:cubicBezTo>
                  <a:pt x="2202206" y="2538564"/>
                  <a:pt x="2239081" y="2558088"/>
                  <a:pt x="2278127" y="2575441"/>
                </a:cubicBezTo>
                <a:cubicBezTo>
                  <a:pt x="2293313" y="2577609"/>
                  <a:pt x="2312834" y="2581948"/>
                  <a:pt x="2330188" y="2586286"/>
                </a:cubicBezTo>
                <a:lnTo>
                  <a:pt x="2333445" y="2587372"/>
                </a:lnTo>
                <a:lnTo>
                  <a:pt x="2345374" y="2575441"/>
                </a:lnTo>
                <a:cubicBezTo>
                  <a:pt x="2360557" y="2579780"/>
                  <a:pt x="2375743" y="2584118"/>
                  <a:pt x="2390926" y="2588457"/>
                </a:cubicBezTo>
                <a:cubicBezTo>
                  <a:pt x="2406112" y="2592795"/>
                  <a:pt x="2421295" y="2594963"/>
                  <a:pt x="2436481" y="2599301"/>
                </a:cubicBezTo>
                <a:lnTo>
                  <a:pt x="2526239" y="2620176"/>
                </a:lnTo>
                <a:lnTo>
                  <a:pt x="2527588" y="2618825"/>
                </a:lnTo>
                <a:cubicBezTo>
                  <a:pt x="2560125" y="2623164"/>
                  <a:pt x="2597002" y="2629670"/>
                  <a:pt x="2631710" y="2636179"/>
                </a:cubicBezTo>
                <a:cubicBezTo>
                  <a:pt x="2646893" y="2638347"/>
                  <a:pt x="2664247" y="2640518"/>
                  <a:pt x="2681600" y="2644856"/>
                </a:cubicBezTo>
                <a:cubicBezTo>
                  <a:pt x="2698954" y="2647024"/>
                  <a:pt x="2716308" y="2649194"/>
                  <a:pt x="2731493" y="2649194"/>
                </a:cubicBezTo>
                <a:cubicBezTo>
                  <a:pt x="2761862" y="2649194"/>
                  <a:pt x="2794399" y="2651363"/>
                  <a:pt x="2833445" y="2653533"/>
                </a:cubicBezTo>
                <a:cubicBezTo>
                  <a:pt x="2872491" y="2653533"/>
                  <a:pt x="2918046" y="2655701"/>
                  <a:pt x="2972275" y="2651363"/>
                </a:cubicBezTo>
                <a:lnTo>
                  <a:pt x="2978301" y="2651363"/>
                </a:lnTo>
                <a:lnTo>
                  <a:pt x="2991799" y="2643770"/>
                </a:lnTo>
                <a:cubicBezTo>
                  <a:pt x="3001018" y="2640518"/>
                  <a:pt x="3012407" y="2637263"/>
                  <a:pt x="3022168" y="2634009"/>
                </a:cubicBezTo>
                <a:cubicBezTo>
                  <a:pt x="3033015" y="2634009"/>
                  <a:pt x="3043860" y="2633467"/>
                  <a:pt x="3053079" y="2633467"/>
                </a:cubicBezTo>
                <a:cubicBezTo>
                  <a:pt x="3062298" y="2633467"/>
                  <a:pt x="3069891" y="2634009"/>
                  <a:pt x="3074229" y="2636177"/>
                </a:cubicBezTo>
                <a:lnTo>
                  <a:pt x="3079922" y="2651363"/>
                </a:lnTo>
                <a:lnTo>
                  <a:pt x="3128458" y="2651363"/>
                </a:lnTo>
                <a:cubicBezTo>
                  <a:pt x="3124120" y="2657871"/>
                  <a:pt x="3117613" y="2666548"/>
                  <a:pt x="3113275" y="2673055"/>
                </a:cubicBezTo>
                <a:cubicBezTo>
                  <a:pt x="3111104" y="2675225"/>
                  <a:pt x="3108936" y="2677393"/>
                  <a:pt x="3104598" y="2683901"/>
                </a:cubicBezTo>
                <a:cubicBezTo>
                  <a:pt x="3098089" y="2688240"/>
                  <a:pt x="3087244" y="2692578"/>
                  <a:pt x="3076397" y="2696917"/>
                </a:cubicBezTo>
                <a:close/>
                <a:moveTo>
                  <a:pt x="3227761" y="2717163"/>
                </a:moveTo>
                <a:lnTo>
                  <a:pt x="3254252" y="2701267"/>
                </a:lnTo>
                <a:lnTo>
                  <a:pt x="3226074" y="2716438"/>
                </a:lnTo>
                <a:close/>
                <a:moveTo>
                  <a:pt x="3181606" y="2733521"/>
                </a:moveTo>
                <a:cubicBezTo>
                  <a:pt x="3163710" y="2733792"/>
                  <a:pt x="3145814" y="2730538"/>
                  <a:pt x="3121952" y="2722945"/>
                </a:cubicBezTo>
                <a:cubicBezTo>
                  <a:pt x="3121952" y="2722945"/>
                  <a:pt x="3124122" y="2720777"/>
                  <a:pt x="3124122" y="2720777"/>
                </a:cubicBezTo>
                <a:cubicBezTo>
                  <a:pt x="3128460" y="2716438"/>
                  <a:pt x="3130628" y="2712100"/>
                  <a:pt x="3134967" y="2705591"/>
                </a:cubicBezTo>
                <a:cubicBezTo>
                  <a:pt x="3117613" y="2703423"/>
                  <a:pt x="3100260" y="2701253"/>
                  <a:pt x="3085076" y="2699085"/>
                </a:cubicBezTo>
                <a:cubicBezTo>
                  <a:pt x="3091583" y="2694747"/>
                  <a:pt x="3102430" y="2690408"/>
                  <a:pt x="3108936" y="2686069"/>
                </a:cubicBezTo>
                <a:cubicBezTo>
                  <a:pt x="3132799" y="2686069"/>
                  <a:pt x="3156659" y="2686069"/>
                  <a:pt x="3180522" y="2683899"/>
                </a:cubicBezTo>
                <a:cubicBezTo>
                  <a:pt x="3204382" y="2681731"/>
                  <a:pt x="3226074" y="2681731"/>
                  <a:pt x="3249936" y="2681731"/>
                </a:cubicBezTo>
                <a:lnTo>
                  <a:pt x="3349718" y="2683899"/>
                </a:lnTo>
                <a:lnTo>
                  <a:pt x="3419133" y="2677393"/>
                </a:lnTo>
                <a:cubicBezTo>
                  <a:pt x="3464687" y="2668716"/>
                  <a:pt x="3508071" y="2657869"/>
                  <a:pt x="3549285" y="2649192"/>
                </a:cubicBezTo>
                <a:cubicBezTo>
                  <a:pt x="3586163" y="2638347"/>
                  <a:pt x="3612194" y="2634009"/>
                  <a:pt x="3636054" y="2629670"/>
                </a:cubicBezTo>
                <a:cubicBezTo>
                  <a:pt x="3659916" y="2627500"/>
                  <a:pt x="3681608" y="2627500"/>
                  <a:pt x="3701130" y="2627500"/>
                </a:cubicBezTo>
                <a:lnTo>
                  <a:pt x="3705658" y="2625398"/>
                </a:lnTo>
                <a:lnTo>
                  <a:pt x="3642563" y="2627502"/>
                </a:lnTo>
                <a:cubicBezTo>
                  <a:pt x="3618700" y="2629670"/>
                  <a:pt x="3590501" y="2636179"/>
                  <a:pt x="3555794" y="2647024"/>
                </a:cubicBezTo>
                <a:cubicBezTo>
                  <a:pt x="3514578" y="2655701"/>
                  <a:pt x="3471194" y="2666548"/>
                  <a:pt x="3425641" y="2675225"/>
                </a:cubicBezTo>
                <a:cubicBezTo>
                  <a:pt x="3403949" y="2677393"/>
                  <a:pt x="3382257" y="2679563"/>
                  <a:pt x="3356227" y="2681731"/>
                </a:cubicBezTo>
                <a:cubicBezTo>
                  <a:pt x="3325858" y="2681731"/>
                  <a:pt x="3291150" y="2681731"/>
                  <a:pt x="3256443" y="2679563"/>
                </a:cubicBezTo>
                <a:cubicBezTo>
                  <a:pt x="3234751" y="2679563"/>
                  <a:pt x="3210888" y="2681731"/>
                  <a:pt x="3187028" y="2681731"/>
                </a:cubicBezTo>
                <a:cubicBezTo>
                  <a:pt x="3163166" y="2683901"/>
                  <a:pt x="3139305" y="2683901"/>
                  <a:pt x="3115443" y="2683901"/>
                </a:cubicBezTo>
                <a:cubicBezTo>
                  <a:pt x="3113275" y="2679563"/>
                  <a:pt x="3115443" y="2677393"/>
                  <a:pt x="3117613" y="2675225"/>
                </a:cubicBezTo>
                <a:cubicBezTo>
                  <a:pt x="3121952" y="2668716"/>
                  <a:pt x="3128458" y="2662210"/>
                  <a:pt x="3132797" y="2653533"/>
                </a:cubicBezTo>
                <a:cubicBezTo>
                  <a:pt x="3345379" y="2644856"/>
                  <a:pt x="3586163" y="2603640"/>
                  <a:pt x="3800914" y="2542902"/>
                </a:cubicBezTo>
                <a:cubicBezTo>
                  <a:pt x="3959268" y="2497350"/>
                  <a:pt x="4108941" y="2443118"/>
                  <a:pt x="4254280" y="2371535"/>
                </a:cubicBezTo>
                <a:cubicBezTo>
                  <a:pt x="4288987" y="2352011"/>
                  <a:pt x="4330201" y="2330319"/>
                  <a:pt x="4373586" y="2308627"/>
                </a:cubicBezTo>
                <a:cubicBezTo>
                  <a:pt x="4395277" y="2297782"/>
                  <a:pt x="4419140" y="2286935"/>
                  <a:pt x="4440832" y="2273920"/>
                </a:cubicBezTo>
                <a:cubicBezTo>
                  <a:pt x="4462525" y="2260904"/>
                  <a:pt x="4486384" y="2250059"/>
                  <a:pt x="4510247" y="2237044"/>
                </a:cubicBezTo>
                <a:cubicBezTo>
                  <a:pt x="4555799" y="2211014"/>
                  <a:pt x="4599183" y="2184983"/>
                  <a:pt x="4640399" y="2158953"/>
                </a:cubicBezTo>
                <a:cubicBezTo>
                  <a:pt x="4681613" y="2130752"/>
                  <a:pt x="4716321" y="2104721"/>
                  <a:pt x="4744522" y="2078691"/>
                </a:cubicBezTo>
                <a:cubicBezTo>
                  <a:pt x="4809598" y="2030968"/>
                  <a:pt x="4874674" y="1983245"/>
                  <a:pt x="4939751" y="1926846"/>
                </a:cubicBezTo>
                <a:cubicBezTo>
                  <a:pt x="4957104" y="1911662"/>
                  <a:pt x="4976626" y="1898647"/>
                  <a:pt x="4993980" y="1883461"/>
                </a:cubicBezTo>
                <a:cubicBezTo>
                  <a:pt x="5011334" y="1868278"/>
                  <a:pt x="5028688" y="1853093"/>
                  <a:pt x="5046041" y="1837909"/>
                </a:cubicBezTo>
                <a:cubicBezTo>
                  <a:pt x="5074242" y="1814047"/>
                  <a:pt x="5098102" y="1792355"/>
                  <a:pt x="5124133" y="1766324"/>
                </a:cubicBezTo>
                <a:cubicBezTo>
                  <a:pt x="5134980" y="1746802"/>
                  <a:pt x="5147995" y="1729449"/>
                  <a:pt x="5156672" y="1712095"/>
                </a:cubicBezTo>
                <a:lnTo>
                  <a:pt x="5203411" y="1669250"/>
                </a:lnTo>
                <a:lnTo>
                  <a:pt x="5203787" y="1666559"/>
                </a:lnTo>
                <a:lnTo>
                  <a:pt x="5158842" y="1707756"/>
                </a:lnTo>
                <a:cubicBezTo>
                  <a:pt x="5150165" y="1725110"/>
                  <a:pt x="5137151" y="1742464"/>
                  <a:pt x="5126303" y="1761986"/>
                </a:cubicBezTo>
                <a:cubicBezTo>
                  <a:pt x="5100272" y="1788016"/>
                  <a:pt x="5076412" y="1809708"/>
                  <a:pt x="5048212" y="1833571"/>
                </a:cubicBezTo>
                <a:cubicBezTo>
                  <a:pt x="5030858" y="1848754"/>
                  <a:pt x="5013504" y="1863940"/>
                  <a:pt x="4996150" y="1879123"/>
                </a:cubicBezTo>
                <a:cubicBezTo>
                  <a:pt x="4978797" y="1894309"/>
                  <a:pt x="4961443" y="1907324"/>
                  <a:pt x="4941922" y="1922507"/>
                </a:cubicBezTo>
                <a:cubicBezTo>
                  <a:pt x="4876845" y="1976739"/>
                  <a:pt x="4813937" y="2026629"/>
                  <a:pt x="4746692" y="2074352"/>
                </a:cubicBezTo>
                <a:cubicBezTo>
                  <a:pt x="4718491" y="2100383"/>
                  <a:pt x="4681616" y="2128584"/>
                  <a:pt x="4642570" y="2154614"/>
                </a:cubicBezTo>
                <a:cubicBezTo>
                  <a:pt x="4601354" y="2180645"/>
                  <a:pt x="4557970" y="2208843"/>
                  <a:pt x="4512418" y="2232706"/>
                </a:cubicBezTo>
                <a:cubicBezTo>
                  <a:pt x="4488555" y="2245721"/>
                  <a:pt x="4466863" y="2256566"/>
                  <a:pt x="4443003" y="2269581"/>
                </a:cubicBezTo>
                <a:cubicBezTo>
                  <a:pt x="4421310" y="2282597"/>
                  <a:pt x="4397448" y="2293444"/>
                  <a:pt x="4375756" y="2304289"/>
                </a:cubicBezTo>
                <a:cubicBezTo>
                  <a:pt x="4332371" y="2325981"/>
                  <a:pt x="4291157" y="2347673"/>
                  <a:pt x="4256451" y="2367197"/>
                </a:cubicBezTo>
                <a:cubicBezTo>
                  <a:pt x="4111112" y="2436612"/>
                  <a:pt x="3961438" y="2490841"/>
                  <a:pt x="3803084" y="2538564"/>
                </a:cubicBezTo>
                <a:cubicBezTo>
                  <a:pt x="3588333" y="2599301"/>
                  <a:pt x="3347550" y="2640518"/>
                  <a:pt x="3134967" y="2649194"/>
                </a:cubicBezTo>
                <a:cubicBezTo>
                  <a:pt x="3117613" y="2649194"/>
                  <a:pt x="3098091" y="2649194"/>
                  <a:pt x="3085076" y="2649194"/>
                </a:cubicBezTo>
                <a:cubicBezTo>
                  <a:pt x="3082906" y="2642686"/>
                  <a:pt x="3078567" y="2638347"/>
                  <a:pt x="3078567" y="2631841"/>
                </a:cubicBezTo>
                <a:cubicBezTo>
                  <a:pt x="3069891" y="2627502"/>
                  <a:pt x="3048198" y="2629670"/>
                  <a:pt x="3026506" y="2629670"/>
                </a:cubicBezTo>
                <a:cubicBezTo>
                  <a:pt x="3006985" y="2636179"/>
                  <a:pt x="2980954" y="2642686"/>
                  <a:pt x="2978784" y="2649194"/>
                </a:cubicBezTo>
                <a:cubicBezTo>
                  <a:pt x="2924554" y="2651363"/>
                  <a:pt x="2881170" y="2651363"/>
                  <a:pt x="2839954" y="2651363"/>
                </a:cubicBezTo>
                <a:cubicBezTo>
                  <a:pt x="2800908" y="2649194"/>
                  <a:pt x="2768371" y="2647024"/>
                  <a:pt x="2738002" y="2647024"/>
                </a:cubicBezTo>
                <a:cubicBezTo>
                  <a:pt x="2720649" y="2644856"/>
                  <a:pt x="2705463" y="2642686"/>
                  <a:pt x="2688109" y="2642686"/>
                </a:cubicBezTo>
                <a:cubicBezTo>
                  <a:pt x="2670756" y="2640518"/>
                  <a:pt x="2653402" y="2638347"/>
                  <a:pt x="2638218" y="2634009"/>
                </a:cubicBezTo>
                <a:lnTo>
                  <a:pt x="2668273" y="2601952"/>
                </a:lnTo>
                <a:lnTo>
                  <a:pt x="2662079" y="2603640"/>
                </a:lnTo>
                <a:lnTo>
                  <a:pt x="2550104" y="2582904"/>
                </a:lnTo>
                <a:lnTo>
                  <a:pt x="2544941" y="2584118"/>
                </a:lnTo>
                <a:cubicBezTo>
                  <a:pt x="2460343" y="2571103"/>
                  <a:pt x="2390928" y="2558088"/>
                  <a:pt x="2330190" y="2545072"/>
                </a:cubicBezTo>
                <a:cubicBezTo>
                  <a:pt x="2299821" y="2538564"/>
                  <a:pt x="2271621" y="2532057"/>
                  <a:pt x="2245590" y="2527719"/>
                </a:cubicBezTo>
                <a:cubicBezTo>
                  <a:pt x="2219559" y="2521210"/>
                  <a:pt x="2195699" y="2516871"/>
                  <a:pt x="2171837" y="2514703"/>
                </a:cubicBezTo>
                <a:cubicBezTo>
                  <a:pt x="2143638" y="2501688"/>
                  <a:pt x="2113269" y="2488673"/>
                  <a:pt x="2082900" y="2473487"/>
                </a:cubicBezTo>
                <a:cubicBezTo>
                  <a:pt x="2052531" y="2462642"/>
                  <a:pt x="2019992" y="2449627"/>
                  <a:pt x="1972269" y="2432273"/>
                </a:cubicBezTo>
                <a:cubicBezTo>
                  <a:pt x="1933223" y="2417088"/>
                  <a:pt x="1894178" y="2401904"/>
                  <a:pt x="1857302" y="2386719"/>
                </a:cubicBezTo>
                <a:cubicBezTo>
                  <a:pt x="1868147" y="2375874"/>
                  <a:pt x="1872485" y="2373703"/>
                  <a:pt x="1876824" y="2371535"/>
                </a:cubicBezTo>
                <a:cubicBezTo>
                  <a:pt x="1905025" y="2378042"/>
                  <a:pt x="1931055" y="2382380"/>
                  <a:pt x="1957086" y="2386719"/>
                </a:cubicBezTo>
                <a:cubicBezTo>
                  <a:pt x="1970101" y="2397566"/>
                  <a:pt x="1980946" y="2406243"/>
                  <a:pt x="1991793" y="2417088"/>
                </a:cubicBezTo>
                <a:cubicBezTo>
                  <a:pt x="2022162" y="2423596"/>
                  <a:pt x="2054699" y="2436612"/>
                  <a:pt x="2111099" y="2451795"/>
                </a:cubicBezTo>
                <a:cubicBezTo>
                  <a:pt x="2197867" y="2484334"/>
                  <a:pt x="2269452" y="2499518"/>
                  <a:pt x="2347544" y="2512533"/>
                </a:cubicBezTo>
                <a:cubicBezTo>
                  <a:pt x="2367066" y="2516871"/>
                  <a:pt x="2386590" y="2519042"/>
                  <a:pt x="2406112" y="2523380"/>
                </a:cubicBezTo>
                <a:cubicBezTo>
                  <a:pt x="2425636" y="2525548"/>
                  <a:pt x="2447328" y="2529887"/>
                  <a:pt x="2469020" y="2534225"/>
                </a:cubicBezTo>
                <a:cubicBezTo>
                  <a:pt x="2490712" y="2538564"/>
                  <a:pt x="2514572" y="2542902"/>
                  <a:pt x="2538435" y="2549411"/>
                </a:cubicBezTo>
                <a:lnTo>
                  <a:pt x="2614930" y="2565951"/>
                </a:lnTo>
                <a:lnTo>
                  <a:pt x="2620863" y="2564594"/>
                </a:lnTo>
                <a:cubicBezTo>
                  <a:pt x="2644725" y="2568932"/>
                  <a:pt x="2666417" y="2571103"/>
                  <a:pt x="2692448" y="2575441"/>
                </a:cubicBezTo>
                <a:cubicBezTo>
                  <a:pt x="2694616" y="2573271"/>
                  <a:pt x="2694616" y="2573271"/>
                  <a:pt x="2694616" y="2571103"/>
                </a:cubicBezTo>
                <a:cubicBezTo>
                  <a:pt x="2729323" y="2573271"/>
                  <a:pt x="2766201" y="2573271"/>
                  <a:pt x="2798738" y="2575441"/>
                </a:cubicBezTo>
                <a:cubicBezTo>
                  <a:pt x="2805247" y="2575441"/>
                  <a:pt x="2813924" y="2577609"/>
                  <a:pt x="2816092" y="2577609"/>
                </a:cubicBezTo>
                <a:cubicBezTo>
                  <a:pt x="2872491" y="2579780"/>
                  <a:pt x="2924552" y="2577609"/>
                  <a:pt x="2976613" y="2577609"/>
                </a:cubicBezTo>
                <a:cubicBezTo>
                  <a:pt x="3017829" y="2579780"/>
                  <a:pt x="3056875" y="2579780"/>
                  <a:pt x="3093751" y="2581948"/>
                </a:cubicBezTo>
                <a:cubicBezTo>
                  <a:pt x="3141473" y="2579780"/>
                  <a:pt x="3189196" y="2573271"/>
                  <a:pt x="3232580" y="2571103"/>
                </a:cubicBezTo>
                <a:cubicBezTo>
                  <a:pt x="3239089" y="2571103"/>
                  <a:pt x="3247766" y="2571103"/>
                  <a:pt x="3249934" y="2571103"/>
                </a:cubicBezTo>
                <a:cubicBezTo>
                  <a:pt x="3252104" y="2577609"/>
                  <a:pt x="3256443" y="2581948"/>
                  <a:pt x="3256443" y="2588457"/>
                </a:cubicBezTo>
                <a:cubicBezTo>
                  <a:pt x="3321519" y="2584118"/>
                  <a:pt x="3360565" y="2577609"/>
                  <a:pt x="3393102" y="2571103"/>
                </a:cubicBezTo>
                <a:cubicBezTo>
                  <a:pt x="3425641" y="2566764"/>
                  <a:pt x="3449502" y="2560256"/>
                  <a:pt x="3484209" y="2549411"/>
                </a:cubicBezTo>
                <a:cubicBezTo>
                  <a:pt x="3501563" y="2547240"/>
                  <a:pt x="3518916" y="2545072"/>
                  <a:pt x="3536270" y="2540734"/>
                </a:cubicBezTo>
                <a:cubicBezTo>
                  <a:pt x="3547117" y="2538564"/>
                  <a:pt x="3557962" y="2538564"/>
                  <a:pt x="3568809" y="2536395"/>
                </a:cubicBezTo>
                <a:cubicBezTo>
                  <a:pt x="3594840" y="2529887"/>
                  <a:pt x="3616532" y="2525548"/>
                  <a:pt x="3640392" y="2519042"/>
                </a:cubicBezTo>
                <a:cubicBezTo>
                  <a:pt x="3659916" y="2514703"/>
                  <a:pt x="3679438" y="2510365"/>
                  <a:pt x="3698962" y="2506026"/>
                </a:cubicBezTo>
                <a:cubicBezTo>
                  <a:pt x="3718484" y="2501688"/>
                  <a:pt x="3738008" y="2495179"/>
                  <a:pt x="3757530" y="2490841"/>
                </a:cubicBezTo>
                <a:lnTo>
                  <a:pt x="3864961" y="2472248"/>
                </a:lnTo>
                <a:lnTo>
                  <a:pt x="3879008" y="2466981"/>
                </a:lnTo>
                <a:cubicBezTo>
                  <a:pt x="3842130" y="2473487"/>
                  <a:pt x="3803084" y="2479996"/>
                  <a:pt x="3766209" y="2486502"/>
                </a:cubicBezTo>
                <a:cubicBezTo>
                  <a:pt x="3746685" y="2490841"/>
                  <a:pt x="3727163" y="2497350"/>
                  <a:pt x="3707639" y="2501688"/>
                </a:cubicBezTo>
                <a:cubicBezTo>
                  <a:pt x="3688117" y="2506026"/>
                  <a:pt x="3668593" y="2510365"/>
                  <a:pt x="3649071" y="2514703"/>
                </a:cubicBezTo>
                <a:cubicBezTo>
                  <a:pt x="3623041" y="2521210"/>
                  <a:pt x="3603517" y="2525548"/>
                  <a:pt x="3577486" y="2532057"/>
                </a:cubicBezTo>
                <a:cubicBezTo>
                  <a:pt x="3566641" y="2534225"/>
                  <a:pt x="3555794" y="2534225"/>
                  <a:pt x="3544949" y="2536395"/>
                </a:cubicBezTo>
                <a:cubicBezTo>
                  <a:pt x="3527595" y="2538564"/>
                  <a:pt x="3510242" y="2540734"/>
                  <a:pt x="3492888" y="2545072"/>
                </a:cubicBezTo>
                <a:cubicBezTo>
                  <a:pt x="3432150" y="2551579"/>
                  <a:pt x="3388766" y="2553749"/>
                  <a:pt x="3351888" y="2558088"/>
                </a:cubicBezTo>
                <a:cubicBezTo>
                  <a:pt x="3317181" y="2562426"/>
                  <a:pt x="3288982" y="2566764"/>
                  <a:pt x="3256443" y="2566764"/>
                </a:cubicBezTo>
                <a:cubicBezTo>
                  <a:pt x="3252104" y="2566764"/>
                  <a:pt x="3245598" y="2566764"/>
                  <a:pt x="3239089" y="2566764"/>
                </a:cubicBezTo>
                <a:cubicBezTo>
                  <a:pt x="3195705" y="2571103"/>
                  <a:pt x="3147982" y="2577609"/>
                  <a:pt x="3100260" y="2577609"/>
                </a:cubicBezTo>
                <a:cubicBezTo>
                  <a:pt x="3063384" y="2575441"/>
                  <a:pt x="3024338" y="2575441"/>
                  <a:pt x="2983122" y="2573271"/>
                </a:cubicBezTo>
                <a:cubicBezTo>
                  <a:pt x="2931061" y="2573271"/>
                  <a:pt x="2879000" y="2575441"/>
                  <a:pt x="2822600" y="2573271"/>
                </a:cubicBezTo>
                <a:cubicBezTo>
                  <a:pt x="2818262" y="2573271"/>
                  <a:pt x="2811755" y="2571103"/>
                  <a:pt x="2805247" y="2571103"/>
                </a:cubicBezTo>
                <a:cubicBezTo>
                  <a:pt x="2781386" y="2562426"/>
                  <a:pt x="2764033" y="2553749"/>
                  <a:pt x="2738002" y="2542902"/>
                </a:cubicBezTo>
                <a:cubicBezTo>
                  <a:pt x="2727155" y="2551579"/>
                  <a:pt x="2711972" y="2558088"/>
                  <a:pt x="2701125" y="2566764"/>
                </a:cubicBezTo>
                <a:lnTo>
                  <a:pt x="2701031" y="2566951"/>
                </a:lnTo>
                <a:lnTo>
                  <a:pt x="2731493" y="2547240"/>
                </a:lnTo>
                <a:cubicBezTo>
                  <a:pt x="2757524" y="2558085"/>
                  <a:pt x="2777048" y="2566762"/>
                  <a:pt x="2798740" y="2575439"/>
                </a:cubicBezTo>
                <a:cubicBezTo>
                  <a:pt x="2764033" y="2575439"/>
                  <a:pt x="2727155" y="2573271"/>
                  <a:pt x="2694618" y="2571101"/>
                </a:cubicBezTo>
                <a:lnTo>
                  <a:pt x="2695438" y="2570570"/>
                </a:lnTo>
                <a:lnTo>
                  <a:pt x="2627371" y="2560256"/>
                </a:lnTo>
                <a:cubicBezTo>
                  <a:pt x="2599173" y="2553749"/>
                  <a:pt x="2573142" y="2549411"/>
                  <a:pt x="2547112" y="2542902"/>
                </a:cubicBezTo>
                <a:cubicBezTo>
                  <a:pt x="2523249" y="2536395"/>
                  <a:pt x="2499389" y="2532057"/>
                  <a:pt x="2477697" y="2527719"/>
                </a:cubicBezTo>
                <a:cubicBezTo>
                  <a:pt x="2456005" y="2523380"/>
                  <a:pt x="2434313" y="2521210"/>
                  <a:pt x="2414789" y="2516871"/>
                </a:cubicBezTo>
                <a:cubicBezTo>
                  <a:pt x="2395267" y="2512533"/>
                  <a:pt x="2375743" y="2510365"/>
                  <a:pt x="2356221" y="2506026"/>
                </a:cubicBezTo>
                <a:cubicBezTo>
                  <a:pt x="2278129" y="2493011"/>
                  <a:pt x="2206544" y="2477826"/>
                  <a:pt x="2119775" y="2445289"/>
                </a:cubicBezTo>
                <a:cubicBezTo>
                  <a:pt x="2063376" y="2432273"/>
                  <a:pt x="2030839" y="2419258"/>
                  <a:pt x="2000470" y="2410581"/>
                </a:cubicBezTo>
                <a:cubicBezTo>
                  <a:pt x="1987455" y="2401904"/>
                  <a:pt x="1976608" y="2391057"/>
                  <a:pt x="1965763" y="2380212"/>
                </a:cubicBezTo>
                <a:cubicBezTo>
                  <a:pt x="1939732" y="2375874"/>
                  <a:pt x="1913702" y="2371535"/>
                  <a:pt x="1885501" y="2365027"/>
                </a:cubicBezTo>
                <a:cubicBezTo>
                  <a:pt x="1844287" y="2345505"/>
                  <a:pt x="1807409" y="2325981"/>
                  <a:pt x="1766195" y="2304289"/>
                </a:cubicBezTo>
                <a:cubicBezTo>
                  <a:pt x="1753180" y="2304289"/>
                  <a:pt x="1744503" y="2306459"/>
                  <a:pt x="1731488" y="2306459"/>
                </a:cubicBezTo>
                <a:cubicBezTo>
                  <a:pt x="1688104" y="2284767"/>
                  <a:pt x="1649058" y="2265243"/>
                  <a:pt x="1607842" y="2243551"/>
                </a:cubicBezTo>
                <a:cubicBezTo>
                  <a:pt x="1601335" y="2230535"/>
                  <a:pt x="1592658" y="2217520"/>
                  <a:pt x="1586149" y="2204505"/>
                </a:cubicBezTo>
                <a:cubicBezTo>
                  <a:pt x="1586149" y="2204505"/>
                  <a:pt x="1588320" y="2204505"/>
                  <a:pt x="1590488" y="2202337"/>
                </a:cubicBezTo>
                <a:cubicBezTo>
                  <a:pt x="1614350" y="2217520"/>
                  <a:pt x="1640381" y="2230535"/>
                  <a:pt x="1666411" y="2243551"/>
                </a:cubicBezTo>
                <a:cubicBezTo>
                  <a:pt x="1692442" y="2256566"/>
                  <a:pt x="1716302" y="2269581"/>
                  <a:pt x="1742333" y="2284767"/>
                </a:cubicBezTo>
                <a:cubicBezTo>
                  <a:pt x="1751010" y="2280428"/>
                  <a:pt x="1757518" y="2276090"/>
                  <a:pt x="1764025" y="2271752"/>
                </a:cubicBezTo>
                <a:cubicBezTo>
                  <a:pt x="1722811" y="2252228"/>
                  <a:pt x="1696780" y="2230535"/>
                  <a:pt x="1675088" y="2213182"/>
                </a:cubicBezTo>
                <a:cubicBezTo>
                  <a:pt x="1653396" y="2195828"/>
                  <a:pt x="1631704" y="2184983"/>
                  <a:pt x="1601335" y="2180645"/>
                </a:cubicBezTo>
                <a:cubicBezTo>
                  <a:pt x="1540597" y="2137260"/>
                  <a:pt x="1521073" y="2137260"/>
                  <a:pt x="1499381" y="2122075"/>
                </a:cubicBezTo>
                <a:cubicBezTo>
                  <a:pt x="1469012" y="2102553"/>
                  <a:pt x="1440813" y="2085199"/>
                  <a:pt x="1412612" y="2065675"/>
                </a:cubicBezTo>
                <a:cubicBezTo>
                  <a:pt x="1343198" y="2026629"/>
                  <a:pt x="1362722" y="2067846"/>
                  <a:pt x="1275953" y="2007108"/>
                </a:cubicBezTo>
                <a:cubicBezTo>
                  <a:pt x="1258600" y="1994092"/>
                  <a:pt x="1243414" y="1981077"/>
                  <a:pt x="1223892" y="1963723"/>
                </a:cubicBezTo>
                <a:cubicBezTo>
                  <a:pt x="1228231" y="1963723"/>
                  <a:pt x="1232569" y="1961553"/>
                  <a:pt x="1234737" y="1959385"/>
                </a:cubicBezTo>
                <a:cubicBezTo>
                  <a:pt x="1254261" y="1965892"/>
                  <a:pt x="1269444" y="1970230"/>
                  <a:pt x="1286798" y="1974568"/>
                </a:cubicBezTo>
                <a:cubicBezTo>
                  <a:pt x="1249923" y="1933355"/>
                  <a:pt x="1243414" y="1916001"/>
                  <a:pt x="1178338" y="1861769"/>
                </a:cubicBezTo>
                <a:cubicBezTo>
                  <a:pt x="1156645" y="1844416"/>
                  <a:pt x="1137124" y="1827062"/>
                  <a:pt x="1117600" y="1811879"/>
                </a:cubicBezTo>
                <a:cubicBezTo>
                  <a:pt x="1098078" y="1794525"/>
                  <a:pt x="1078554" y="1779339"/>
                  <a:pt x="1061200" y="1761986"/>
                </a:cubicBezTo>
                <a:cubicBezTo>
                  <a:pt x="1048185" y="1748970"/>
                  <a:pt x="1013477" y="1735955"/>
                  <a:pt x="989617" y="1703418"/>
                </a:cubicBezTo>
                <a:cubicBezTo>
                  <a:pt x="952739" y="1664372"/>
                  <a:pt x="922371" y="1627494"/>
                  <a:pt x="885495" y="1588449"/>
                </a:cubicBezTo>
                <a:lnTo>
                  <a:pt x="878351" y="1566121"/>
                </a:lnTo>
                <a:lnTo>
                  <a:pt x="857294" y="1545064"/>
                </a:lnTo>
                <a:cubicBezTo>
                  <a:pt x="833434" y="1521204"/>
                  <a:pt x="809571" y="1495174"/>
                  <a:pt x="785711" y="1466973"/>
                </a:cubicBezTo>
                <a:cubicBezTo>
                  <a:pt x="781373" y="1451789"/>
                  <a:pt x="748834" y="1410573"/>
                  <a:pt x="777034" y="1427927"/>
                </a:cubicBezTo>
                <a:cubicBezTo>
                  <a:pt x="766187" y="1414912"/>
                  <a:pt x="757510" y="1399728"/>
                  <a:pt x="748834" y="1388881"/>
                </a:cubicBezTo>
                <a:lnTo>
                  <a:pt x="745474" y="1383614"/>
                </a:lnTo>
                <a:lnTo>
                  <a:pt x="711956" y="1360680"/>
                </a:lnTo>
                <a:cubicBezTo>
                  <a:pt x="685925" y="1330311"/>
                  <a:pt x="664233" y="1297774"/>
                  <a:pt x="646879" y="1267405"/>
                </a:cubicBezTo>
                <a:cubicBezTo>
                  <a:pt x="629526" y="1234866"/>
                  <a:pt x="616510" y="1204497"/>
                  <a:pt x="610004" y="1180637"/>
                </a:cubicBezTo>
                <a:lnTo>
                  <a:pt x="605666" y="1180637"/>
                </a:lnTo>
                <a:cubicBezTo>
                  <a:pt x="588312" y="1150268"/>
                  <a:pt x="570958" y="1117731"/>
                  <a:pt x="555775" y="1085191"/>
                </a:cubicBezTo>
                <a:cubicBezTo>
                  <a:pt x="540589" y="1052654"/>
                  <a:pt x="523235" y="1022285"/>
                  <a:pt x="508052" y="989746"/>
                </a:cubicBezTo>
                <a:cubicBezTo>
                  <a:pt x="490698" y="952871"/>
                  <a:pt x="473345" y="915993"/>
                  <a:pt x="458159" y="879117"/>
                </a:cubicBezTo>
                <a:cubicBezTo>
                  <a:pt x="442976" y="842240"/>
                  <a:pt x="427790" y="803194"/>
                  <a:pt x="412607" y="766318"/>
                </a:cubicBezTo>
                <a:cubicBezTo>
                  <a:pt x="429960" y="790179"/>
                  <a:pt x="445144" y="814041"/>
                  <a:pt x="458159" y="842240"/>
                </a:cubicBezTo>
                <a:cubicBezTo>
                  <a:pt x="471174" y="870441"/>
                  <a:pt x="484190" y="900809"/>
                  <a:pt x="503714" y="937685"/>
                </a:cubicBezTo>
                <a:cubicBezTo>
                  <a:pt x="512391" y="950700"/>
                  <a:pt x="514559" y="972392"/>
                  <a:pt x="518897" y="989746"/>
                </a:cubicBezTo>
                <a:lnTo>
                  <a:pt x="525173" y="998949"/>
                </a:lnTo>
                <a:lnTo>
                  <a:pt x="517449" y="958787"/>
                </a:lnTo>
                <a:lnTo>
                  <a:pt x="497305" y="922228"/>
                </a:lnTo>
                <a:lnTo>
                  <a:pt x="464515" y="848496"/>
                </a:lnTo>
                <a:lnTo>
                  <a:pt x="425620" y="783670"/>
                </a:lnTo>
                <a:cubicBezTo>
                  <a:pt x="410436" y="740286"/>
                  <a:pt x="393083" y="696901"/>
                  <a:pt x="377897" y="653517"/>
                </a:cubicBezTo>
                <a:lnTo>
                  <a:pt x="337011" y="520096"/>
                </a:lnTo>
                <a:lnTo>
                  <a:pt x="323586" y="481203"/>
                </a:lnTo>
                <a:cubicBezTo>
                  <a:pt x="300837" y="404731"/>
                  <a:pt x="281295" y="326876"/>
                  <a:pt x="265112" y="247798"/>
                </a:cubicBezTo>
                <a:lnTo>
                  <a:pt x="239252" y="78358"/>
                </a:lnTo>
                <a:lnTo>
                  <a:pt x="239068" y="83015"/>
                </a:lnTo>
                <a:cubicBezTo>
                  <a:pt x="239068" y="93863"/>
                  <a:pt x="239068" y="102539"/>
                  <a:pt x="241238" y="117723"/>
                </a:cubicBezTo>
                <a:cubicBezTo>
                  <a:pt x="245576" y="143753"/>
                  <a:pt x="249915" y="169784"/>
                  <a:pt x="252083" y="197985"/>
                </a:cubicBezTo>
                <a:cubicBezTo>
                  <a:pt x="256421" y="226183"/>
                  <a:pt x="260760" y="254384"/>
                  <a:pt x="265098" y="280415"/>
                </a:cubicBezTo>
                <a:cubicBezTo>
                  <a:pt x="254253" y="260891"/>
                  <a:pt x="249915" y="234860"/>
                  <a:pt x="243406" y="208830"/>
                </a:cubicBezTo>
                <a:cubicBezTo>
                  <a:pt x="239068" y="180631"/>
                  <a:pt x="234729" y="150262"/>
                  <a:pt x="228223" y="117723"/>
                </a:cubicBezTo>
                <a:cubicBezTo>
                  <a:pt x="217375" y="117723"/>
                  <a:pt x="215207" y="117723"/>
                  <a:pt x="210869" y="117723"/>
                </a:cubicBezTo>
                <a:cubicBezTo>
                  <a:pt x="208699" y="93863"/>
                  <a:pt x="206530" y="72170"/>
                  <a:pt x="200022" y="35293"/>
                </a:cubicBezTo>
                <a:lnTo>
                  <a:pt x="189729" y="0"/>
                </a:lnTo>
                <a:lnTo>
                  <a:pt x="5795410" y="0"/>
                </a:lnTo>
                <a:lnTo>
                  <a:pt x="5800929" y="17939"/>
                </a:lnTo>
                <a:lnTo>
                  <a:pt x="5807654" y="17566"/>
                </a:lnTo>
                <a:lnTo>
                  <a:pt x="5803098" y="2753"/>
                </a:lnTo>
                <a:lnTo>
                  <a:pt x="5803442" y="0"/>
                </a:lnTo>
                <a:lnTo>
                  <a:pt x="5888010" y="0"/>
                </a:lnTo>
                <a:lnTo>
                  <a:pt x="5866775" y="88481"/>
                </a:lnTo>
                <a:lnTo>
                  <a:pt x="5866777" y="88481"/>
                </a:lnTo>
                <a:lnTo>
                  <a:pt x="5888012" y="0"/>
                </a:lnTo>
                <a:lnTo>
                  <a:pt x="5898025" y="0"/>
                </a:lnTo>
                <a:lnTo>
                  <a:pt x="5895561" y="48850"/>
                </a:lnTo>
                <a:cubicBezTo>
                  <a:pt x="5895291" y="65662"/>
                  <a:pt x="5895291" y="81931"/>
                  <a:pt x="5894204" y="104708"/>
                </a:cubicBezTo>
                <a:lnTo>
                  <a:pt x="5872512" y="171456"/>
                </a:lnTo>
                <a:lnTo>
                  <a:pt x="5872512" y="179080"/>
                </a:lnTo>
                <a:lnTo>
                  <a:pt x="5898543" y="104708"/>
                </a:lnTo>
                <a:cubicBezTo>
                  <a:pt x="5900170" y="70541"/>
                  <a:pt x="5899356" y="51019"/>
                  <a:pt x="5900678" y="22345"/>
                </a:cubicBezTo>
                <a:lnTo>
                  <a:pt x="5902188" y="0"/>
                </a:lnTo>
                <a:lnTo>
                  <a:pt x="5945314" y="0"/>
                </a:lnTo>
                <a:lnTo>
                  <a:pt x="5941927" y="28786"/>
                </a:lnTo>
                <a:lnTo>
                  <a:pt x="5932679" y="34953"/>
                </a:lnTo>
                <a:lnTo>
                  <a:pt x="5933250" y="37461"/>
                </a:lnTo>
                <a:lnTo>
                  <a:pt x="5942112" y="31553"/>
                </a:lnTo>
                <a:lnTo>
                  <a:pt x="5945824" y="0"/>
                </a:lnTo>
                <a:lnTo>
                  <a:pt x="5983702" y="0"/>
                </a:lnTo>
                <a:lnTo>
                  <a:pt x="5983141" y="9262"/>
                </a:lnTo>
                <a:cubicBezTo>
                  <a:pt x="5978802" y="33125"/>
                  <a:pt x="5976634" y="59155"/>
                  <a:pt x="5972296" y="85186"/>
                </a:cubicBezTo>
                <a:cubicBezTo>
                  <a:pt x="5967958" y="111216"/>
                  <a:pt x="5965787" y="137247"/>
                  <a:pt x="5959281" y="165445"/>
                </a:cubicBezTo>
                <a:cubicBezTo>
                  <a:pt x="5954942" y="191476"/>
                  <a:pt x="5948434" y="217507"/>
                  <a:pt x="5944095" y="243537"/>
                </a:cubicBezTo>
                <a:cubicBezTo>
                  <a:pt x="5928912" y="302107"/>
                  <a:pt x="5933250" y="321629"/>
                  <a:pt x="5915896" y="408397"/>
                </a:cubicBezTo>
                <a:cubicBezTo>
                  <a:pt x="5907219" y="412736"/>
                  <a:pt x="5898543" y="417074"/>
                  <a:pt x="5889866" y="423583"/>
                </a:cubicBezTo>
                <a:cubicBezTo>
                  <a:pt x="5881189" y="453952"/>
                  <a:pt x="5868174" y="488659"/>
                  <a:pt x="5857326" y="519028"/>
                </a:cubicBezTo>
                <a:cubicBezTo>
                  <a:pt x="5842143" y="568919"/>
                  <a:pt x="5852988" y="575428"/>
                  <a:pt x="5848649" y="610135"/>
                </a:cubicBezTo>
                <a:cubicBezTo>
                  <a:pt x="5846481" y="614473"/>
                  <a:pt x="5844311" y="620980"/>
                  <a:pt x="5844311" y="623150"/>
                </a:cubicBezTo>
                <a:cubicBezTo>
                  <a:pt x="5831296" y="657858"/>
                  <a:pt x="5818280" y="692565"/>
                  <a:pt x="5807436" y="722934"/>
                </a:cubicBezTo>
                <a:cubicBezTo>
                  <a:pt x="5803098" y="727273"/>
                  <a:pt x="5800927" y="729441"/>
                  <a:pt x="5796588" y="731611"/>
                </a:cubicBezTo>
                <a:cubicBezTo>
                  <a:pt x="5781406" y="766318"/>
                  <a:pt x="5766219" y="803194"/>
                  <a:pt x="5751036" y="837901"/>
                </a:cubicBezTo>
                <a:cubicBezTo>
                  <a:pt x="5768390" y="803194"/>
                  <a:pt x="5783573" y="766318"/>
                  <a:pt x="5798759" y="731611"/>
                </a:cubicBezTo>
                <a:cubicBezTo>
                  <a:pt x="5803098" y="727273"/>
                  <a:pt x="5805265" y="727273"/>
                  <a:pt x="5809604" y="722934"/>
                </a:cubicBezTo>
                <a:cubicBezTo>
                  <a:pt x="5792250" y="816209"/>
                  <a:pt x="5764052" y="874779"/>
                  <a:pt x="5740189" y="920331"/>
                </a:cubicBezTo>
                <a:cubicBezTo>
                  <a:pt x="5727174" y="929008"/>
                  <a:pt x="5714159" y="935517"/>
                  <a:pt x="5703314" y="939855"/>
                </a:cubicBezTo>
                <a:lnTo>
                  <a:pt x="5695666" y="955153"/>
                </a:lnTo>
                <a:lnTo>
                  <a:pt x="5696807" y="957207"/>
                </a:lnTo>
                <a:cubicBezTo>
                  <a:pt x="5698975" y="952868"/>
                  <a:pt x="5701145" y="946362"/>
                  <a:pt x="5705484" y="939853"/>
                </a:cubicBezTo>
                <a:cubicBezTo>
                  <a:pt x="5716329" y="935515"/>
                  <a:pt x="5729344" y="929008"/>
                  <a:pt x="5742360" y="920331"/>
                </a:cubicBezTo>
                <a:cubicBezTo>
                  <a:pt x="5744530" y="944191"/>
                  <a:pt x="5727176" y="974560"/>
                  <a:pt x="5716329" y="994085"/>
                </a:cubicBezTo>
                <a:cubicBezTo>
                  <a:pt x="5701145" y="1024454"/>
                  <a:pt x="5683792" y="1052652"/>
                  <a:pt x="5668606" y="1080853"/>
                </a:cubicBezTo>
                <a:cubicBezTo>
                  <a:pt x="5659929" y="1096036"/>
                  <a:pt x="5653423" y="1109052"/>
                  <a:pt x="5644746" y="1124237"/>
                </a:cubicBezTo>
                <a:cubicBezTo>
                  <a:pt x="5636069" y="1139421"/>
                  <a:pt x="5627393" y="1152436"/>
                  <a:pt x="5618715" y="1167622"/>
                </a:cubicBezTo>
                <a:cubicBezTo>
                  <a:pt x="5612206" y="1176298"/>
                  <a:pt x="5607868" y="1187143"/>
                  <a:pt x="5599191" y="1200159"/>
                </a:cubicBezTo>
                <a:cubicBezTo>
                  <a:pt x="5590514" y="1221851"/>
                  <a:pt x="5581838" y="1241375"/>
                  <a:pt x="5570993" y="1263067"/>
                </a:cubicBezTo>
                <a:lnTo>
                  <a:pt x="5540624" y="1323805"/>
                </a:lnTo>
                <a:cubicBezTo>
                  <a:pt x="5525438" y="1345497"/>
                  <a:pt x="5510255" y="1369357"/>
                  <a:pt x="5492901" y="1388881"/>
                </a:cubicBezTo>
                <a:cubicBezTo>
                  <a:pt x="5477715" y="1408403"/>
                  <a:pt x="5460362" y="1430095"/>
                  <a:pt x="5445178" y="1449619"/>
                </a:cubicBezTo>
                <a:lnTo>
                  <a:pt x="5447166" y="1445524"/>
                </a:lnTo>
                <a:lnTo>
                  <a:pt x="5393115" y="1519034"/>
                </a:lnTo>
                <a:cubicBezTo>
                  <a:pt x="5380100" y="1506019"/>
                  <a:pt x="5308517" y="1607973"/>
                  <a:pt x="5275977" y="1647019"/>
                </a:cubicBezTo>
                <a:lnTo>
                  <a:pt x="5252917" y="1682500"/>
                </a:lnTo>
                <a:lnTo>
                  <a:pt x="5275977" y="1649187"/>
                </a:lnTo>
                <a:cubicBezTo>
                  <a:pt x="5308517" y="1612309"/>
                  <a:pt x="5380100" y="1510357"/>
                  <a:pt x="5393115" y="1521202"/>
                </a:cubicBezTo>
                <a:cubicBezTo>
                  <a:pt x="5386608" y="1566757"/>
                  <a:pt x="5323700" y="1625324"/>
                  <a:pt x="5304178" y="1655693"/>
                </a:cubicBezTo>
                <a:cubicBezTo>
                  <a:pt x="5286825" y="1676301"/>
                  <a:pt x="5272183" y="1691487"/>
                  <a:pt x="5258353" y="1703689"/>
                </a:cubicBezTo>
                <a:lnTo>
                  <a:pt x="5221566" y="1730731"/>
                </a:lnTo>
                <a:lnTo>
                  <a:pt x="5219578" y="1733787"/>
                </a:lnTo>
                <a:lnTo>
                  <a:pt x="5196579" y="1751480"/>
                </a:lnTo>
                <a:lnTo>
                  <a:pt x="5195718" y="1757647"/>
                </a:lnTo>
                <a:cubicBezTo>
                  <a:pt x="5163178" y="1792355"/>
                  <a:pt x="5130641" y="1829232"/>
                  <a:pt x="5093764" y="1861769"/>
                </a:cubicBezTo>
                <a:cubicBezTo>
                  <a:pt x="5059056" y="1896477"/>
                  <a:pt x="5024349" y="1931184"/>
                  <a:pt x="4985303" y="1961553"/>
                </a:cubicBezTo>
                <a:lnTo>
                  <a:pt x="4980288" y="1965192"/>
                </a:lnTo>
                <a:lnTo>
                  <a:pt x="4944089" y="2011444"/>
                </a:lnTo>
                <a:cubicBezTo>
                  <a:pt x="4918059" y="2035306"/>
                  <a:pt x="4887690" y="2054828"/>
                  <a:pt x="4857321" y="2076520"/>
                </a:cubicBezTo>
                <a:lnTo>
                  <a:pt x="4776225" y="2137342"/>
                </a:lnTo>
                <a:lnTo>
                  <a:pt x="4775934" y="2137695"/>
                </a:lnTo>
                <a:lnTo>
                  <a:pt x="4857321" y="2078691"/>
                </a:lnTo>
                <a:cubicBezTo>
                  <a:pt x="4885519" y="2056998"/>
                  <a:pt x="4915888" y="2035306"/>
                  <a:pt x="4944089" y="2013614"/>
                </a:cubicBezTo>
                <a:cubicBezTo>
                  <a:pt x="4926735" y="2043983"/>
                  <a:pt x="4902873" y="2063505"/>
                  <a:pt x="4872505" y="2085197"/>
                </a:cubicBezTo>
                <a:cubicBezTo>
                  <a:pt x="4847560" y="2107976"/>
                  <a:pt x="4829664" y="2117194"/>
                  <a:pt x="4814208" y="2123159"/>
                </a:cubicBezTo>
                <a:lnTo>
                  <a:pt x="4773879" y="2140191"/>
                </a:lnTo>
                <a:lnTo>
                  <a:pt x="4772721" y="2141599"/>
                </a:lnTo>
                <a:cubicBezTo>
                  <a:pt x="4757537" y="2152444"/>
                  <a:pt x="4744522" y="2161121"/>
                  <a:pt x="4729336" y="2169797"/>
                </a:cubicBezTo>
                <a:lnTo>
                  <a:pt x="4712989" y="2177374"/>
                </a:lnTo>
                <a:lnTo>
                  <a:pt x="4671855" y="2210743"/>
                </a:lnTo>
                <a:cubicBezTo>
                  <a:pt x="4656669" y="2222403"/>
                  <a:pt x="4643654" y="2231622"/>
                  <a:pt x="4631723" y="2239212"/>
                </a:cubicBezTo>
                <a:cubicBezTo>
                  <a:pt x="4610031" y="2256566"/>
                  <a:pt x="4592677" y="2267413"/>
                  <a:pt x="4570985" y="2278258"/>
                </a:cubicBezTo>
                <a:cubicBezTo>
                  <a:pt x="4575323" y="2271752"/>
                  <a:pt x="4564478" y="2276090"/>
                  <a:pt x="4551463" y="2280428"/>
                </a:cubicBezTo>
                <a:lnTo>
                  <a:pt x="4529764" y="2290073"/>
                </a:lnTo>
                <a:lnTo>
                  <a:pt x="4526391" y="2292635"/>
                </a:lnTo>
                <a:lnTo>
                  <a:pt x="4553631" y="2282597"/>
                </a:lnTo>
                <a:cubicBezTo>
                  <a:pt x="4566646" y="2278258"/>
                  <a:pt x="4575323" y="2273920"/>
                  <a:pt x="4573155" y="2280428"/>
                </a:cubicBezTo>
                <a:cubicBezTo>
                  <a:pt x="4557970" y="2302121"/>
                  <a:pt x="4527600" y="2321642"/>
                  <a:pt x="4495063" y="2338996"/>
                </a:cubicBezTo>
                <a:cubicBezTo>
                  <a:pt x="4477710" y="2347673"/>
                  <a:pt x="4462525" y="2356350"/>
                  <a:pt x="4445170" y="2365029"/>
                </a:cubicBezTo>
                <a:cubicBezTo>
                  <a:pt x="4427817" y="2373703"/>
                  <a:pt x="4410463" y="2380212"/>
                  <a:pt x="4395280" y="2388889"/>
                </a:cubicBezTo>
                <a:lnTo>
                  <a:pt x="4360040" y="2394175"/>
                </a:lnTo>
                <a:lnTo>
                  <a:pt x="4354064" y="2397566"/>
                </a:lnTo>
                <a:cubicBezTo>
                  <a:pt x="4299832" y="2423596"/>
                  <a:pt x="4245603" y="2445289"/>
                  <a:pt x="4189203" y="2469149"/>
                </a:cubicBezTo>
                <a:lnTo>
                  <a:pt x="4180798" y="2471059"/>
                </a:lnTo>
                <a:lnTo>
                  <a:pt x="4130636" y="2503856"/>
                </a:lnTo>
                <a:cubicBezTo>
                  <a:pt x="4143651" y="2506026"/>
                  <a:pt x="4150157" y="2508195"/>
                  <a:pt x="4158834" y="2512533"/>
                </a:cubicBezTo>
                <a:cubicBezTo>
                  <a:pt x="4119788" y="2547240"/>
                  <a:pt x="4067728" y="2553749"/>
                  <a:pt x="4054713" y="2558088"/>
                </a:cubicBezTo>
                <a:cubicBezTo>
                  <a:pt x="4056883" y="2549411"/>
                  <a:pt x="4061222" y="2538564"/>
                  <a:pt x="4063390" y="2527719"/>
                </a:cubicBezTo>
                <a:cubicBezTo>
                  <a:pt x="4052545" y="2532057"/>
                  <a:pt x="4041698" y="2536395"/>
                  <a:pt x="4028682" y="2540734"/>
                </a:cubicBezTo>
                <a:cubicBezTo>
                  <a:pt x="4017837" y="2545072"/>
                  <a:pt x="4006990" y="2547240"/>
                  <a:pt x="3996145" y="2551579"/>
                </a:cubicBezTo>
                <a:cubicBezTo>
                  <a:pt x="3974453" y="2558088"/>
                  <a:pt x="3950591" y="2564594"/>
                  <a:pt x="3928899" y="2573271"/>
                </a:cubicBezTo>
                <a:lnTo>
                  <a:pt x="3919914" y="2562487"/>
                </a:lnTo>
                <a:lnTo>
                  <a:pt x="3887682" y="2568932"/>
                </a:lnTo>
                <a:cubicBezTo>
                  <a:pt x="3874667" y="2571103"/>
                  <a:pt x="3861652" y="2575441"/>
                  <a:pt x="3848637" y="2577609"/>
                </a:cubicBezTo>
                <a:cubicBezTo>
                  <a:pt x="3822606" y="2584118"/>
                  <a:pt x="3794407" y="2592795"/>
                  <a:pt x="3768377" y="2597133"/>
                </a:cubicBezTo>
                <a:lnTo>
                  <a:pt x="3765731" y="2598363"/>
                </a:lnTo>
                <a:lnTo>
                  <a:pt x="3842130" y="2579777"/>
                </a:lnTo>
                <a:cubicBezTo>
                  <a:pt x="3855145" y="2575439"/>
                  <a:pt x="3868161" y="2573271"/>
                  <a:pt x="3881176" y="2571101"/>
                </a:cubicBezTo>
                <a:cubicBezTo>
                  <a:pt x="3894191" y="2568932"/>
                  <a:pt x="3905036" y="2564594"/>
                  <a:pt x="3913713" y="2564594"/>
                </a:cubicBezTo>
                <a:cubicBezTo>
                  <a:pt x="3915883" y="2568932"/>
                  <a:pt x="3920222" y="2573271"/>
                  <a:pt x="3926728" y="2575439"/>
                </a:cubicBezTo>
                <a:cubicBezTo>
                  <a:pt x="3950591" y="2568932"/>
                  <a:pt x="3972283" y="2562424"/>
                  <a:pt x="3993975" y="2553747"/>
                </a:cubicBezTo>
                <a:cubicBezTo>
                  <a:pt x="4004820" y="2549408"/>
                  <a:pt x="4015667" y="2547240"/>
                  <a:pt x="4026512" y="2542902"/>
                </a:cubicBezTo>
                <a:cubicBezTo>
                  <a:pt x="4037359" y="2538564"/>
                  <a:pt x="4048204" y="2534225"/>
                  <a:pt x="4061219" y="2529887"/>
                </a:cubicBezTo>
                <a:cubicBezTo>
                  <a:pt x="4059051" y="2538564"/>
                  <a:pt x="4054713" y="2549408"/>
                  <a:pt x="4052542" y="2560256"/>
                </a:cubicBezTo>
                <a:cubicBezTo>
                  <a:pt x="4022174" y="2575439"/>
                  <a:pt x="3991805" y="2588454"/>
                  <a:pt x="3961436" y="2603640"/>
                </a:cubicBezTo>
                <a:lnTo>
                  <a:pt x="3956970" y="2602390"/>
                </a:lnTo>
                <a:lnTo>
                  <a:pt x="3894191" y="2627500"/>
                </a:lnTo>
                <a:cubicBezTo>
                  <a:pt x="3874669" y="2634009"/>
                  <a:pt x="3857316" y="2638347"/>
                  <a:pt x="3842130" y="2642686"/>
                </a:cubicBezTo>
                <a:cubicBezTo>
                  <a:pt x="3809593" y="2651363"/>
                  <a:pt x="3785731" y="2655701"/>
                  <a:pt x="3764038" y="2662207"/>
                </a:cubicBezTo>
                <a:cubicBezTo>
                  <a:pt x="3765125" y="2656785"/>
                  <a:pt x="3751567" y="2656785"/>
                  <a:pt x="3731772" y="2659497"/>
                </a:cubicBezTo>
                <a:lnTo>
                  <a:pt x="3664284" y="2672628"/>
                </a:lnTo>
                <a:lnTo>
                  <a:pt x="3662084" y="2677393"/>
                </a:lnTo>
                <a:cubicBezTo>
                  <a:pt x="3605685" y="2690408"/>
                  <a:pt x="3542779" y="2701253"/>
                  <a:pt x="3482041" y="2712100"/>
                </a:cubicBezTo>
                <a:cubicBezTo>
                  <a:pt x="3462517" y="2709930"/>
                  <a:pt x="3464687" y="2705591"/>
                  <a:pt x="3440825" y="2701253"/>
                </a:cubicBezTo>
                <a:cubicBezTo>
                  <a:pt x="3429980" y="2701253"/>
                  <a:pt x="3419133" y="2701253"/>
                  <a:pt x="3406117" y="2701253"/>
                </a:cubicBezTo>
                <a:cubicBezTo>
                  <a:pt x="3388764" y="2707762"/>
                  <a:pt x="3367071" y="2714269"/>
                  <a:pt x="3345379" y="2720777"/>
                </a:cubicBezTo>
                <a:cubicBezTo>
                  <a:pt x="3325858" y="2722945"/>
                  <a:pt x="3308504" y="2725116"/>
                  <a:pt x="3291150" y="2725116"/>
                </a:cubicBezTo>
                <a:cubicBezTo>
                  <a:pt x="3273796" y="2725116"/>
                  <a:pt x="3256443" y="2727283"/>
                  <a:pt x="3236919" y="2727283"/>
                </a:cubicBezTo>
                <a:lnTo>
                  <a:pt x="3231027" y="2724760"/>
                </a:lnTo>
                <a:close/>
              </a:path>
            </a:pathLst>
          </a:custGeom>
          <a:gradFill flip="none" rotWithShape="1">
            <a:gsLst>
              <a:gs pos="0">
                <a:schemeClr val="accent1">
                  <a:lumMod val="5000"/>
                  <a:lumOff val="95000"/>
                </a:schemeClr>
              </a:gs>
              <a:gs pos="100000">
                <a:schemeClr val="accent1">
                  <a:alpha val="71000"/>
                </a:schemeClr>
              </a:gs>
            </a:gsLst>
            <a:path path="circle">
              <a:fillToRect r="100000" b="100000"/>
            </a:path>
            <a:tileRect l="-100000" t="-100000"/>
          </a:gradFill>
          <a:ln w="9525" cap="flat">
            <a:noFill/>
            <a:prstDash val="solid"/>
            <a:miter/>
          </a:ln>
        </p:spPr>
        <p:txBody>
          <a:bodyPr wrap="square" rtlCol="0" anchor="ctr">
            <a:noAutofit/>
          </a:bodyPr>
          <a:lstStyle/>
          <a:p>
            <a:pPr lvl="0"/>
            <a:endParaRPr lang="en-US" noProof="0"/>
          </a:p>
        </p:txBody>
      </p:sp>
      <p:sp>
        <p:nvSpPr>
          <p:cNvPr id="13" name="Freeform: Shape 12">
            <a:extLst>
              <a:ext uri="{FF2B5EF4-FFF2-40B4-BE49-F238E27FC236}">
                <a16:creationId xmlns:a16="http://schemas.microsoft.com/office/drawing/2014/main" id="{9116AE84-A6A8-4A92-B95E-66A7DFB1FF46}"/>
              </a:ext>
            </a:extLst>
          </p:cNvPr>
          <p:cNvSpPr/>
          <p:nvPr userDrawn="1"/>
        </p:nvSpPr>
        <p:spPr>
          <a:xfrm rot="20700000" flipH="1">
            <a:off x="-643117"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solidFill>
            <a:schemeClr val="bg1">
              <a:alpha val="46000"/>
            </a:schemeClr>
          </a:solidFill>
          <a:ln w="9525" cap="flat">
            <a:noFill/>
            <a:prstDash val="solid"/>
            <a:miter/>
          </a:ln>
        </p:spPr>
        <p:txBody>
          <a:bodyPr wrap="square" rtlCol="0" anchor="ctr">
            <a:noAutofit/>
          </a:bodyPr>
          <a:lstStyle/>
          <a:p>
            <a:pPr lvl="0"/>
            <a:endParaRPr lang="en-US" noProof="0"/>
          </a:p>
        </p:txBody>
      </p:sp>
      <p:sp>
        <p:nvSpPr>
          <p:cNvPr id="3" name="Content Placeholder 2">
            <a:extLst>
              <a:ext uri="{FF2B5EF4-FFF2-40B4-BE49-F238E27FC236}">
                <a16:creationId xmlns:a16="http://schemas.microsoft.com/office/drawing/2014/main" id="{87B8423A-8ECB-46CC-AA96-AFD30DF27259}"/>
              </a:ext>
            </a:extLst>
          </p:cNvPr>
          <p:cNvSpPr>
            <a:spLocks noGrp="1"/>
          </p:cNvSpPr>
          <p:nvPr>
            <p:ph idx="1" hasCustomPrompt="1"/>
          </p:nvPr>
        </p:nvSpPr>
        <p:spPr>
          <a:xfrm>
            <a:off x="5181292" y="359999"/>
            <a:ext cx="6579707" cy="5764939"/>
          </a:xfrm>
        </p:spPr>
        <p:txBody>
          <a:bodyPr/>
          <a:lstStyle>
            <a:lvl1pPr>
              <a:defRPr sz="2100"/>
            </a:lvl1pPr>
            <a:lvl2pPr>
              <a:defRPr sz="1800"/>
            </a:lvl2pPr>
            <a:lvl3pPr>
              <a:defRPr sz="1600"/>
            </a:lvl3pPr>
            <a:lvl4pPr>
              <a:defRPr sz="1400"/>
            </a:lvl4pPr>
            <a:lvl5pPr>
              <a:defRPr sz="12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a:extLst>
              <a:ext uri="{FF2B5EF4-FFF2-40B4-BE49-F238E27FC236}">
                <a16:creationId xmlns:a16="http://schemas.microsoft.com/office/drawing/2014/main" id="{0CA8C527-C631-42AF-94C4-70728E24506E}"/>
              </a:ext>
            </a:extLst>
          </p:cNvPr>
          <p:cNvSpPr>
            <a:spLocks noGrp="1"/>
          </p:cNvSpPr>
          <p:nvPr>
            <p:ph type="body" sz="half" idx="2" hasCustomPrompt="1"/>
          </p:nvPr>
        </p:nvSpPr>
        <p:spPr>
          <a:xfrm>
            <a:off x="360000" y="3960000"/>
            <a:ext cx="4186800" cy="216493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0" name="Title 9">
            <a:extLst>
              <a:ext uri="{FF2B5EF4-FFF2-40B4-BE49-F238E27FC236}">
                <a16:creationId xmlns:a16="http://schemas.microsoft.com/office/drawing/2014/main" id="{7674D4AD-4133-4DB9-B1FD-CF7D8D1B5034}"/>
              </a:ext>
            </a:extLst>
          </p:cNvPr>
          <p:cNvSpPr>
            <a:spLocks noGrp="1"/>
          </p:cNvSpPr>
          <p:nvPr>
            <p:ph type="title"/>
          </p:nvPr>
        </p:nvSpPr>
        <p:spPr>
          <a:xfrm>
            <a:off x="360000" y="359999"/>
            <a:ext cx="4186800" cy="3400227"/>
          </a:xfrm>
        </p:spPr>
        <p:txBody>
          <a:bodyPr anchor="b"/>
          <a:lstStyle/>
          <a:p>
            <a:r>
              <a:rPr lang="en-US" noProof="0"/>
              <a:t>Click to edit Master title style</a:t>
            </a:r>
          </a:p>
        </p:txBody>
      </p:sp>
      <p:sp>
        <p:nvSpPr>
          <p:cNvPr id="2" name="Footer Placeholder 1">
            <a:extLst>
              <a:ext uri="{FF2B5EF4-FFF2-40B4-BE49-F238E27FC236}">
                <a16:creationId xmlns:a16="http://schemas.microsoft.com/office/drawing/2014/main" id="{AF12DF4A-E965-4E74-8613-208AEAED1F8A}"/>
              </a:ext>
            </a:extLst>
          </p:cNvPr>
          <p:cNvSpPr>
            <a:spLocks noGrp="1"/>
          </p:cNvSpPr>
          <p:nvPr>
            <p:ph type="ftr" sz="quarter" idx="10"/>
          </p:nvPr>
        </p:nvSpPr>
        <p:spPr/>
        <p:txBody>
          <a:bodyPr/>
          <a:lstStyle/>
          <a:p>
            <a:endParaRPr lang="en-US" noProof="0"/>
          </a:p>
        </p:txBody>
      </p:sp>
      <p:sp>
        <p:nvSpPr>
          <p:cNvPr id="5" name="Slide Number Placeholder 4">
            <a:extLst>
              <a:ext uri="{FF2B5EF4-FFF2-40B4-BE49-F238E27FC236}">
                <a16:creationId xmlns:a16="http://schemas.microsoft.com/office/drawing/2014/main" id="{41E03D32-E1DA-40B5-B3BC-A1FA9604F55C}"/>
              </a:ext>
            </a:extLst>
          </p:cNvPr>
          <p:cNvSpPr>
            <a:spLocks noGrp="1"/>
          </p:cNvSpPr>
          <p:nvPr>
            <p:ph type="sldNum" sz="quarter" idx="11"/>
          </p:nvPr>
        </p:nvSpPr>
        <p:spPr>
          <a:xfrm>
            <a:off x="11728948" y="6385422"/>
            <a:ext cx="288000" cy="288000"/>
          </a:xfrm>
          <a:prstGeom prst="ellipse">
            <a:avLst/>
          </a:prstGeom>
        </p:spPr>
        <p:txBody>
          <a:bodyPr/>
          <a:lstStyle/>
          <a:p>
            <a:pPr algn="ctr"/>
            <a:fld id="{B67B645E-C5E5-4727-B977-D372A0AA71D9}" type="slidenum">
              <a:rPr lang="en-US" noProof="0" smtClean="0"/>
              <a:pPr algn="ctr"/>
              <a:t>‹#›</a:t>
            </a:fld>
            <a:endParaRPr lang="en-US" noProof="0"/>
          </a:p>
        </p:txBody>
      </p:sp>
    </p:spTree>
    <p:extLst>
      <p:ext uri="{BB962C8B-B14F-4D97-AF65-F5344CB8AC3E}">
        <p14:creationId xmlns:p14="http://schemas.microsoft.com/office/powerpoint/2010/main" val="18882128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A8EDAC6F-6E13-4FA6-876A-5648C81B1943}"/>
              </a:ext>
            </a:extLst>
          </p:cNvPr>
          <p:cNvSpPr/>
          <p:nvPr userDrawn="1"/>
        </p:nvSpPr>
        <p:spPr>
          <a:xfrm rot="10800000">
            <a:off x="2289031" y="4124464"/>
            <a:ext cx="6004835" cy="2733536"/>
          </a:xfrm>
          <a:custGeom>
            <a:avLst/>
            <a:gdLst>
              <a:gd name="connsiteX0" fmla="*/ 5889866 w 6004835"/>
              <a:gd name="connsiteY0" fmla="*/ 308613 h 2733536"/>
              <a:gd name="connsiteX1" fmla="*/ 5902881 w 6004835"/>
              <a:gd name="connsiteY1" fmla="*/ 299937 h 2733536"/>
              <a:gd name="connsiteX2" fmla="*/ 5903209 w 6004835"/>
              <a:gd name="connsiteY2" fmla="*/ 298272 h 2733536"/>
              <a:gd name="connsiteX3" fmla="*/ 5894204 w 6004835"/>
              <a:gd name="connsiteY3" fmla="*/ 304275 h 2733536"/>
              <a:gd name="connsiteX4" fmla="*/ 5872512 w 6004835"/>
              <a:gd name="connsiteY4" fmla="*/ 284751 h 2733536"/>
              <a:gd name="connsiteX5" fmla="*/ 5864801 w 6004835"/>
              <a:gd name="connsiteY5" fmla="*/ 275498 h 2733536"/>
              <a:gd name="connsiteX6" fmla="*/ 5864022 w 6004835"/>
              <a:gd name="connsiteY6" fmla="*/ 279335 h 2733536"/>
              <a:gd name="connsiteX7" fmla="*/ 5870342 w 6004835"/>
              <a:gd name="connsiteY7" fmla="*/ 286921 h 2733536"/>
              <a:gd name="connsiteX8" fmla="*/ 5889866 w 6004835"/>
              <a:gd name="connsiteY8" fmla="*/ 308613 h 2733536"/>
              <a:gd name="connsiteX9" fmla="*/ 5848652 w 6004835"/>
              <a:gd name="connsiteY9" fmla="*/ 620980 h 2733536"/>
              <a:gd name="connsiteX10" fmla="*/ 5852991 w 6004835"/>
              <a:gd name="connsiteY10" fmla="*/ 607965 h 2733536"/>
              <a:gd name="connsiteX11" fmla="*/ 5861668 w 6004835"/>
              <a:gd name="connsiteY11" fmla="*/ 516858 h 2733536"/>
              <a:gd name="connsiteX12" fmla="*/ 5894204 w 6004835"/>
              <a:gd name="connsiteY12" fmla="*/ 421412 h 2733536"/>
              <a:gd name="connsiteX13" fmla="*/ 5920235 w 6004835"/>
              <a:gd name="connsiteY13" fmla="*/ 406229 h 2733536"/>
              <a:gd name="connsiteX14" fmla="*/ 5920235 w 6004835"/>
              <a:gd name="connsiteY14" fmla="*/ 406227 h 2733536"/>
              <a:gd name="connsiteX15" fmla="*/ 5948436 w 6004835"/>
              <a:gd name="connsiteY15" fmla="*/ 241367 h 2733536"/>
              <a:gd name="connsiteX16" fmla="*/ 5963619 w 6004835"/>
              <a:gd name="connsiteY16" fmla="*/ 163275 h 2733536"/>
              <a:gd name="connsiteX17" fmla="*/ 5976634 w 6004835"/>
              <a:gd name="connsiteY17" fmla="*/ 83015 h 2733536"/>
              <a:gd name="connsiteX18" fmla="*/ 5987481 w 6004835"/>
              <a:gd name="connsiteY18" fmla="*/ 7092 h 2733536"/>
              <a:gd name="connsiteX19" fmla="*/ 5987911 w 6004835"/>
              <a:gd name="connsiteY19" fmla="*/ 0 h 2733536"/>
              <a:gd name="connsiteX20" fmla="*/ 6004835 w 6004835"/>
              <a:gd name="connsiteY20" fmla="*/ 0 h 2733536"/>
              <a:gd name="connsiteX21" fmla="*/ 6004835 w 6004835"/>
              <a:gd name="connsiteY21" fmla="*/ 18481 h 2733536"/>
              <a:gd name="connsiteX22" fmla="*/ 5998327 w 6004835"/>
              <a:gd name="connsiteY22" fmla="*/ 80845 h 2733536"/>
              <a:gd name="connsiteX23" fmla="*/ 5991820 w 6004835"/>
              <a:gd name="connsiteY23" fmla="*/ 145921 h 2733536"/>
              <a:gd name="connsiteX24" fmla="*/ 5972296 w 6004835"/>
              <a:gd name="connsiteY24" fmla="*/ 241367 h 2733536"/>
              <a:gd name="connsiteX25" fmla="*/ 5965789 w 6004835"/>
              <a:gd name="connsiteY25" fmla="*/ 321629 h 2733536"/>
              <a:gd name="connsiteX26" fmla="*/ 5933250 w 6004835"/>
              <a:gd name="connsiteY26" fmla="*/ 469135 h 2733536"/>
              <a:gd name="connsiteX27" fmla="*/ 5902881 w 6004835"/>
              <a:gd name="connsiteY27" fmla="*/ 597118 h 2733536"/>
              <a:gd name="connsiteX28" fmla="*/ 5848652 w 6004835"/>
              <a:gd name="connsiteY28" fmla="*/ 620980 h 2733536"/>
              <a:gd name="connsiteX29" fmla="*/ 239070 w 6004835"/>
              <a:gd name="connsiteY29" fmla="*/ 761980 h 2733536"/>
              <a:gd name="connsiteX30" fmla="*/ 206531 w 6004835"/>
              <a:gd name="connsiteY30" fmla="*/ 712087 h 2733536"/>
              <a:gd name="connsiteX31" fmla="*/ 171823 w 6004835"/>
              <a:gd name="connsiteY31" fmla="*/ 633995 h 2733536"/>
              <a:gd name="connsiteX32" fmla="*/ 169655 w 6004835"/>
              <a:gd name="connsiteY32" fmla="*/ 655687 h 2733536"/>
              <a:gd name="connsiteX33" fmla="*/ 150782 w 6004835"/>
              <a:gd name="connsiteY33" fmla="*/ 597186 h 2733536"/>
              <a:gd name="connsiteX34" fmla="*/ 137116 w 6004835"/>
              <a:gd name="connsiteY34" fmla="*/ 599288 h 2733536"/>
              <a:gd name="connsiteX35" fmla="*/ 121930 w 6004835"/>
              <a:gd name="connsiteY35" fmla="*/ 549397 h 2733536"/>
              <a:gd name="connsiteX36" fmla="*/ 69869 w 6004835"/>
              <a:gd name="connsiteY36" fmla="*/ 430089 h 2733536"/>
              <a:gd name="connsiteX37" fmla="*/ 37332 w 6004835"/>
              <a:gd name="connsiteY37" fmla="*/ 323799 h 2733536"/>
              <a:gd name="connsiteX38" fmla="*/ 35162 w 6004835"/>
              <a:gd name="connsiteY38" fmla="*/ 234860 h 2733536"/>
              <a:gd name="connsiteX39" fmla="*/ 19978 w 6004835"/>
              <a:gd name="connsiteY39" fmla="*/ 130738 h 2733536"/>
              <a:gd name="connsiteX40" fmla="*/ 9131 w 6004835"/>
              <a:gd name="connsiteY40" fmla="*/ 26616 h 2733536"/>
              <a:gd name="connsiteX41" fmla="*/ 0 w 6004835"/>
              <a:gd name="connsiteY41" fmla="*/ 0 h 2733536"/>
              <a:gd name="connsiteX42" fmla="*/ 34839 w 6004835"/>
              <a:gd name="connsiteY42" fmla="*/ 0 h 2733536"/>
              <a:gd name="connsiteX43" fmla="*/ 61192 w 6004835"/>
              <a:gd name="connsiteY43" fmla="*/ 115555 h 2733536"/>
              <a:gd name="connsiteX44" fmla="*/ 76378 w 6004835"/>
              <a:gd name="connsiteY44" fmla="*/ 217507 h 2733536"/>
              <a:gd name="connsiteX45" fmla="*/ 108915 w 6004835"/>
              <a:gd name="connsiteY45" fmla="*/ 321629 h 2733536"/>
              <a:gd name="connsiteX46" fmla="*/ 160163 w 6004835"/>
              <a:gd name="connsiteY46" fmla="*/ 545532 h 2733536"/>
              <a:gd name="connsiteX47" fmla="*/ 164636 w 6004835"/>
              <a:gd name="connsiteY47" fmla="*/ 588443 h 2733536"/>
              <a:gd name="connsiteX48" fmla="*/ 173993 w 6004835"/>
              <a:gd name="connsiteY48" fmla="*/ 588443 h 2733536"/>
              <a:gd name="connsiteX49" fmla="*/ 221716 w 6004835"/>
              <a:gd name="connsiteY49" fmla="*/ 703410 h 2733536"/>
              <a:gd name="connsiteX50" fmla="*/ 239070 w 6004835"/>
              <a:gd name="connsiteY50" fmla="*/ 761980 h 2733536"/>
              <a:gd name="connsiteX51" fmla="*/ 5524471 w 6004835"/>
              <a:gd name="connsiteY51" fmla="*/ 900866 h 2733536"/>
              <a:gd name="connsiteX52" fmla="*/ 5577500 w 6004835"/>
              <a:gd name="connsiteY52" fmla="*/ 807532 h 2733536"/>
              <a:gd name="connsiteX53" fmla="*/ 5578092 w 6004835"/>
              <a:gd name="connsiteY53" fmla="*/ 805972 h 2733536"/>
              <a:gd name="connsiteX54" fmla="*/ 5525438 w 6004835"/>
              <a:gd name="connsiteY54" fmla="*/ 898639 h 2733536"/>
              <a:gd name="connsiteX55" fmla="*/ 5544962 w 6004835"/>
              <a:gd name="connsiteY55" fmla="*/ 1319466 h 2733536"/>
              <a:gd name="connsiteX56" fmla="*/ 5575331 w 6004835"/>
              <a:gd name="connsiteY56" fmla="*/ 1258728 h 2733536"/>
              <a:gd name="connsiteX57" fmla="*/ 5601362 w 6004835"/>
              <a:gd name="connsiteY57" fmla="*/ 1197991 h 2733536"/>
              <a:gd name="connsiteX58" fmla="*/ 5620883 w 6004835"/>
              <a:gd name="connsiteY58" fmla="*/ 1165453 h 2733536"/>
              <a:gd name="connsiteX59" fmla="*/ 5646914 w 6004835"/>
              <a:gd name="connsiteY59" fmla="*/ 1122069 h 2733536"/>
              <a:gd name="connsiteX60" fmla="*/ 5670776 w 6004835"/>
              <a:gd name="connsiteY60" fmla="*/ 1078685 h 2733536"/>
              <a:gd name="connsiteX61" fmla="*/ 5718499 w 6004835"/>
              <a:gd name="connsiteY61" fmla="*/ 991917 h 2733536"/>
              <a:gd name="connsiteX62" fmla="*/ 5690298 w 6004835"/>
              <a:gd name="connsiteY62" fmla="*/ 1076515 h 2733536"/>
              <a:gd name="connsiteX63" fmla="*/ 5640407 w 6004835"/>
              <a:gd name="connsiteY63" fmla="*/ 1167622 h 2733536"/>
              <a:gd name="connsiteX64" fmla="*/ 5590514 w 6004835"/>
              <a:gd name="connsiteY64" fmla="*/ 1260899 h 2733536"/>
              <a:gd name="connsiteX65" fmla="*/ 5544962 w 6004835"/>
              <a:gd name="connsiteY65" fmla="*/ 1319466 h 2733536"/>
              <a:gd name="connsiteX66" fmla="*/ 5491969 w 6004835"/>
              <a:gd name="connsiteY66" fmla="*/ 1350769 h 2733536"/>
              <a:gd name="connsiteX67" fmla="*/ 5516761 w 6004835"/>
              <a:gd name="connsiteY67" fmla="*/ 1293436 h 2733536"/>
              <a:gd name="connsiteX68" fmla="*/ 5515661 w 6004835"/>
              <a:gd name="connsiteY68" fmla="*/ 1293907 h 2733536"/>
              <a:gd name="connsiteX69" fmla="*/ 5194333 w 6004835"/>
              <a:gd name="connsiteY69" fmla="*/ 1461874 h 2733536"/>
              <a:gd name="connsiteX70" fmla="*/ 5200056 w 6004835"/>
              <a:gd name="connsiteY70" fmla="*/ 1458296 h 2733536"/>
              <a:gd name="connsiteX71" fmla="*/ 5252117 w 6004835"/>
              <a:gd name="connsiteY71" fmla="*/ 1386713 h 2733536"/>
              <a:gd name="connsiteX72" fmla="*/ 5310687 w 6004835"/>
              <a:gd name="connsiteY72" fmla="*/ 1297774 h 2733536"/>
              <a:gd name="connsiteX73" fmla="*/ 5377932 w 6004835"/>
              <a:gd name="connsiteY73" fmla="*/ 1208838 h 2733536"/>
              <a:gd name="connsiteX74" fmla="*/ 5406132 w 6004835"/>
              <a:gd name="connsiteY74" fmla="*/ 1161115 h 2733536"/>
              <a:gd name="connsiteX75" fmla="*/ 5434331 w 6004835"/>
              <a:gd name="connsiteY75" fmla="*/ 1109054 h 2733536"/>
              <a:gd name="connsiteX76" fmla="*/ 5442366 w 6004835"/>
              <a:gd name="connsiteY76" fmla="*/ 1096242 h 2733536"/>
              <a:gd name="connsiteX77" fmla="*/ 5485295 w 6004835"/>
              <a:gd name="connsiteY77" fmla="*/ 1034233 h 2733536"/>
              <a:gd name="connsiteX78" fmla="*/ 5492901 w 6004835"/>
              <a:gd name="connsiteY78" fmla="*/ 1024454 h 2733536"/>
              <a:gd name="connsiteX79" fmla="*/ 5493987 w 6004835"/>
              <a:gd name="connsiteY79" fmla="*/ 1021677 h 2733536"/>
              <a:gd name="connsiteX80" fmla="*/ 5485295 w 6004835"/>
              <a:gd name="connsiteY80" fmla="*/ 1034233 h 2733536"/>
              <a:gd name="connsiteX81" fmla="*/ 5464430 w 6004835"/>
              <a:gd name="connsiteY81" fmla="*/ 1061060 h 2733536"/>
              <a:gd name="connsiteX82" fmla="*/ 5442366 w 6004835"/>
              <a:gd name="connsiteY82" fmla="*/ 1096242 h 2733536"/>
              <a:gd name="connsiteX83" fmla="*/ 5436501 w 6004835"/>
              <a:gd name="connsiteY83" fmla="*/ 1104713 h 2733536"/>
              <a:gd name="connsiteX84" fmla="*/ 5408301 w 6004835"/>
              <a:gd name="connsiteY84" fmla="*/ 1156774 h 2733536"/>
              <a:gd name="connsiteX85" fmla="*/ 5380102 w 6004835"/>
              <a:gd name="connsiteY85" fmla="*/ 1204497 h 2733536"/>
              <a:gd name="connsiteX86" fmla="*/ 5312856 w 6004835"/>
              <a:gd name="connsiteY86" fmla="*/ 1293436 h 2733536"/>
              <a:gd name="connsiteX87" fmla="*/ 5254288 w 6004835"/>
              <a:gd name="connsiteY87" fmla="*/ 1382372 h 2733536"/>
              <a:gd name="connsiteX88" fmla="*/ 5202227 w 6004835"/>
              <a:gd name="connsiteY88" fmla="*/ 1453958 h 2733536"/>
              <a:gd name="connsiteX89" fmla="*/ 5197886 w 6004835"/>
              <a:gd name="connsiteY89" fmla="*/ 1456611 h 2733536"/>
              <a:gd name="connsiteX90" fmla="*/ 1063152 w 6004835"/>
              <a:gd name="connsiteY90" fmla="*/ 1693288 h 2733536"/>
              <a:gd name="connsiteX91" fmla="*/ 1063368 w 6004835"/>
              <a:gd name="connsiteY91" fmla="*/ 1692571 h 2733536"/>
              <a:gd name="connsiteX92" fmla="*/ 1058857 w 6004835"/>
              <a:gd name="connsiteY92" fmla="*/ 1688057 h 2733536"/>
              <a:gd name="connsiteX93" fmla="*/ 4881181 w 6004835"/>
              <a:gd name="connsiteY93" fmla="*/ 1831400 h 2733536"/>
              <a:gd name="connsiteX94" fmla="*/ 4883666 w 6004835"/>
              <a:gd name="connsiteY94" fmla="*/ 1830829 h 2733536"/>
              <a:gd name="connsiteX95" fmla="*/ 4922398 w 6004835"/>
              <a:gd name="connsiteY95" fmla="*/ 1788016 h 2733536"/>
              <a:gd name="connsiteX96" fmla="*/ 4957104 w 6004835"/>
              <a:gd name="connsiteY96" fmla="*/ 1748970 h 2733536"/>
              <a:gd name="connsiteX97" fmla="*/ 4958733 w 6004835"/>
              <a:gd name="connsiteY97" fmla="*/ 1736905 h 2733536"/>
              <a:gd name="connsiteX98" fmla="*/ 4958540 w 6004835"/>
              <a:gd name="connsiteY98" fmla="*/ 1736973 h 2733536"/>
              <a:gd name="connsiteX99" fmla="*/ 4957104 w 6004835"/>
              <a:gd name="connsiteY99" fmla="*/ 1746802 h 2733536"/>
              <a:gd name="connsiteX100" fmla="*/ 4922398 w 6004835"/>
              <a:gd name="connsiteY100" fmla="*/ 1785848 h 2733536"/>
              <a:gd name="connsiteX101" fmla="*/ 4881181 w 6004835"/>
              <a:gd name="connsiteY101" fmla="*/ 1831400 h 2733536"/>
              <a:gd name="connsiteX102" fmla="*/ 928761 w 6004835"/>
              <a:gd name="connsiteY102" fmla="*/ 1833430 h 2733536"/>
              <a:gd name="connsiteX103" fmla="*/ 863801 w 6004835"/>
              <a:gd name="connsiteY103" fmla="*/ 1755477 h 2733536"/>
              <a:gd name="connsiteX104" fmla="*/ 846834 w 6004835"/>
              <a:gd name="connsiteY104" fmla="*/ 1736969 h 2733536"/>
              <a:gd name="connsiteX105" fmla="*/ 4790074 w 6004835"/>
              <a:gd name="connsiteY105" fmla="*/ 1857431 h 2733536"/>
              <a:gd name="connsiteX106" fmla="*/ 4798856 w 6004835"/>
              <a:gd name="connsiteY106" fmla="*/ 1851810 h 2733536"/>
              <a:gd name="connsiteX107" fmla="*/ 4805146 w 6004835"/>
              <a:gd name="connsiteY107" fmla="*/ 1846231 h 2733536"/>
              <a:gd name="connsiteX108" fmla="*/ 4792338 w 6004835"/>
              <a:gd name="connsiteY108" fmla="*/ 1855078 h 2733536"/>
              <a:gd name="connsiteX109" fmla="*/ 4760985 w 6004835"/>
              <a:gd name="connsiteY109" fmla="*/ 1880234 h 2733536"/>
              <a:gd name="connsiteX110" fmla="*/ 4761875 w 6004835"/>
              <a:gd name="connsiteY110" fmla="*/ 1879123 h 2733536"/>
              <a:gd name="connsiteX111" fmla="*/ 4758282 w 6004835"/>
              <a:gd name="connsiteY111" fmla="*/ 1878611 h 2733536"/>
              <a:gd name="connsiteX112" fmla="*/ 4757537 w 6004835"/>
              <a:gd name="connsiteY112" fmla="*/ 1879123 h 2733536"/>
              <a:gd name="connsiteX113" fmla="*/ 4757537 w 6004835"/>
              <a:gd name="connsiteY113" fmla="*/ 1879743 h 2733536"/>
              <a:gd name="connsiteX114" fmla="*/ 1035001 w 6004835"/>
              <a:gd name="connsiteY114" fmla="*/ 1943735 h 2733536"/>
              <a:gd name="connsiteX115" fmla="*/ 1023953 w 6004835"/>
              <a:gd name="connsiteY115" fmla="*/ 1935238 h 2733536"/>
              <a:gd name="connsiteX116" fmla="*/ 1032188 w 6004835"/>
              <a:gd name="connsiteY116" fmla="*/ 1942302 h 2733536"/>
              <a:gd name="connsiteX117" fmla="*/ 4766902 w 6004835"/>
              <a:gd name="connsiteY117" fmla="*/ 1960050 h 2733536"/>
              <a:gd name="connsiteX118" fmla="*/ 4774891 w 6004835"/>
              <a:gd name="connsiteY118" fmla="*/ 1959385 h 2733536"/>
              <a:gd name="connsiteX119" fmla="*/ 4831290 w 6004835"/>
              <a:gd name="connsiteY119" fmla="*/ 1918169 h 2733536"/>
              <a:gd name="connsiteX120" fmla="*/ 4885522 w 6004835"/>
              <a:gd name="connsiteY120" fmla="*/ 1874785 h 2733536"/>
              <a:gd name="connsiteX121" fmla="*/ 4952766 w 6004835"/>
              <a:gd name="connsiteY121" fmla="*/ 1827062 h 2733536"/>
              <a:gd name="connsiteX122" fmla="*/ 5015674 w 6004835"/>
              <a:gd name="connsiteY122" fmla="*/ 1761986 h 2733536"/>
              <a:gd name="connsiteX123" fmla="*/ 5013504 w 6004835"/>
              <a:gd name="connsiteY123" fmla="*/ 1753309 h 2733536"/>
              <a:gd name="connsiteX124" fmla="*/ 5074242 w 6004835"/>
              <a:gd name="connsiteY124" fmla="*/ 1686064 h 2733536"/>
              <a:gd name="connsiteX125" fmla="*/ 5111120 w 6004835"/>
              <a:gd name="connsiteY125" fmla="*/ 1655695 h 2733536"/>
              <a:gd name="connsiteX126" fmla="*/ 5134980 w 6004835"/>
              <a:gd name="connsiteY126" fmla="*/ 1625326 h 2733536"/>
              <a:gd name="connsiteX127" fmla="*/ 5156672 w 6004835"/>
              <a:gd name="connsiteY127" fmla="*/ 1594957 h 2733536"/>
              <a:gd name="connsiteX128" fmla="*/ 5219580 w 6004835"/>
              <a:gd name="connsiteY128" fmla="*/ 1521204 h 2733536"/>
              <a:gd name="connsiteX129" fmla="*/ 5278148 w 6004835"/>
              <a:gd name="connsiteY129" fmla="*/ 1445281 h 2733536"/>
              <a:gd name="connsiteX130" fmla="*/ 5367087 w 6004835"/>
              <a:gd name="connsiteY130" fmla="*/ 1310790 h 2733536"/>
              <a:gd name="connsiteX131" fmla="*/ 5447346 w 6004835"/>
              <a:gd name="connsiteY131" fmla="*/ 1174130 h 2733536"/>
              <a:gd name="connsiteX132" fmla="*/ 5510255 w 6004835"/>
              <a:gd name="connsiteY132" fmla="*/ 1072176 h 2733536"/>
              <a:gd name="connsiteX133" fmla="*/ 5568822 w 6004835"/>
              <a:gd name="connsiteY133" fmla="*/ 968054 h 2733536"/>
              <a:gd name="connsiteX134" fmla="*/ 5590514 w 6004835"/>
              <a:gd name="connsiteY134" fmla="*/ 929008 h 2733536"/>
              <a:gd name="connsiteX135" fmla="*/ 5607868 w 6004835"/>
              <a:gd name="connsiteY135" fmla="*/ 892133 h 2733536"/>
              <a:gd name="connsiteX136" fmla="*/ 5636069 w 6004835"/>
              <a:gd name="connsiteY136" fmla="*/ 822718 h 2733536"/>
              <a:gd name="connsiteX137" fmla="*/ 5696807 w 6004835"/>
              <a:gd name="connsiteY137" fmla="*/ 690395 h 2733536"/>
              <a:gd name="connsiteX138" fmla="*/ 5720667 w 6004835"/>
              <a:gd name="connsiteY138" fmla="*/ 601458 h 2733536"/>
              <a:gd name="connsiteX139" fmla="*/ 5779237 w 6004835"/>
              <a:gd name="connsiteY139" fmla="*/ 423583 h 2733536"/>
              <a:gd name="connsiteX140" fmla="*/ 5805267 w 6004835"/>
              <a:gd name="connsiteY140" fmla="*/ 284753 h 2733536"/>
              <a:gd name="connsiteX141" fmla="*/ 5839975 w 6004835"/>
              <a:gd name="connsiteY141" fmla="*/ 117723 h 2733536"/>
              <a:gd name="connsiteX142" fmla="*/ 5847800 w 6004835"/>
              <a:gd name="connsiteY142" fmla="*/ 88383 h 2733536"/>
              <a:gd name="connsiteX143" fmla="*/ 5842143 w 6004835"/>
              <a:gd name="connsiteY143" fmla="*/ 87354 h 2733536"/>
              <a:gd name="connsiteX144" fmla="*/ 5844311 w 6004835"/>
              <a:gd name="connsiteY144" fmla="*/ 33125 h 2733536"/>
              <a:gd name="connsiteX145" fmla="*/ 5845466 w 6004835"/>
              <a:gd name="connsiteY145" fmla="*/ 29082 h 2733536"/>
              <a:gd name="connsiteX146" fmla="*/ 5843951 w 6004835"/>
              <a:gd name="connsiteY146" fmla="*/ 29167 h 2733536"/>
              <a:gd name="connsiteX147" fmla="*/ 5841207 w 6004835"/>
              <a:gd name="connsiteY147" fmla="*/ 29319 h 2733536"/>
              <a:gd name="connsiteX148" fmla="*/ 5842143 w 6004835"/>
              <a:gd name="connsiteY148" fmla="*/ 39631 h 2733536"/>
              <a:gd name="connsiteX149" fmla="*/ 5839975 w 6004835"/>
              <a:gd name="connsiteY149" fmla="*/ 93863 h 2733536"/>
              <a:gd name="connsiteX150" fmla="*/ 5831299 w 6004835"/>
              <a:gd name="connsiteY150" fmla="*/ 126400 h 2733536"/>
              <a:gd name="connsiteX151" fmla="*/ 5779237 w 6004835"/>
              <a:gd name="connsiteY151" fmla="*/ 208830 h 2733536"/>
              <a:gd name="connsiteX152" fmla="*/ 5766222 w 6004835"/>
              <a:gd name="connsiteY152" fmla="*/ 280415 h 2733536"/>
              <a:gd name="connsiteX153" fmla="*/ 5753207 w 6004835"/>
              <a:gd name="connsiteY153" fmla="*/ 304275 h 2733536"/>
              <a:gd name="connsiteX154" fmla="*/ 5731514 w 6004835"/>
              <a:gd name="connsiteY154" fmla="*/ 408397 h 2733536"/>
              <a:gd name="connsiteX155" fmla="*/ 5707652 w 6004835"/>
              <a:gd name="connsiteY155" fmla="*/ 490827 h 2733536"/>
              <a:gd name="connsiteX156" fmla="*/ 5681621 w 6004835"/>
              <a:gd name="connsiteY156" fmla="*/ 571089 h 2733536"/>
              <a:gd name="connsiteX157" fmla="*/ 5666438 w 6004835"/>
              <a:gd name="connsiteY157" fmla="*/ 633995 h 2733536"/>
              <a:gd name="connsiteX158" fmla="*/ 5649084 w 6004835"/>
              <a:gd name="connsiteY158" fmla="*/ 699072 h 2733536"/>
              <a:gd name="connsiteX159" fmla="*/ 5662924 w 6004835"/>
              <a:gd name="connsiteY159" fmla="*/ 677546 h 2733536"/>
              <a:gd name="connsiteX160" fmla="*/ 5675115 w 6004835"/>
              <a:gd name="connsiteY160" fmla="*/ 631825 h 2733536"/>
              <a:gd name="connsiteX161" fmla="*/ 5685960 w 6004835"/>
              <a:gd name="connsiteY161" fmla="*/ 566749 h 2733536"/>
              <a:gd name="connsiteX162" fmla="*/ 5711990 w 6004835"/>
              <a:gd name="connsiteY162" fmla="*/ 486489 h 2733536"/>
              <a:gd name="connsiteX163" fmla="*/ 5735853 w 6004835"/>
              <a:gd name="connsiteY163" fmla="*/ 404059 h 2733536"/>
              <a:gd name="connsiteX164" fmla="*/ 5757545 w 6004835"/>
              <a:gd name="connsiteY164" fmla="*/ 299937 h 2733536"/>
              <a:gd name="connsiteX165" fmla="*/ 5770560 w 6004835"/>
              <a:gd name="connsiteY165" fmla="*/ 276074 h 2733536"/>
              <a:gd name="connsiteX166" fmla="*/ 5783576 w 6004835"/>
              <a:gd name="connsiteY166" fmla="*/ 204491 h 2733536"/>
              <a:gd name="connsiteX167" fmla="*/ 5835636 w 6004835"/>
              <a:gd name="connsiteY167" fmla="*/ 122061 h 2733536"/>
              <a:gd name="connsiteX168" fmla="*/ 5800929 w 6004835"/>
              <a:gd name="connsiteY168" fmla="*/ 289089 h 2733536"/>
              <a:gd name="connsiteX169" fmla="*/ 5774899 w 6004835"/>
              <a:gd name="connsiteY169" fmla="*/ 427919 h 2733536"/>
              <a:gd name="connsiteX170" fmla="*/ 5716329 w 6004835"/>
              <a:gd name="connsiteY170" fmla="*/ 605794 h 2733536"/>
              <a:gd name="connsiteX171" fmla="*/ 5704744 w 6004835"/>
              <a:gd name="connsiteY171" fmla="*/ 623818 h 2733536"/>
              <a:gd name="connsiteX172" fmla="*/ 5699791 w 6004835"/>
              <a:gd name="connsiteY172" fmla="*/ 650807 h 2733536"/>
              <a:gd name="connsiteX173" fmla="*/ 5683792 w 6004835"/>
              <a:gd name="connsiteY173" fmla="*/ 696904 h 2733536"/>
              <a:gd name="connsiteX174" fmla="*/ 5623054 w 6004835"/>
              <a:gd name="connsiteY174" fmla="*/ 829224 h 2733536"/>
              <a:gd name="connsiteX175" fmla="*/ 5594853 w 6004835"/>
              <a:gd name="connsiteY175" fmla="*/ 898639 h 2733536"/>
              <a:gd name="connsiteX176" fmla="*/ 5577500 w 6004835"/>
              <a:gd name="connsiteY176" fmla="*/ 935517 h 2733536"/>
              <a:gd name="connsiteX177" fmla="*/ 5555807 w 6004835"/>
              <a:gd name="connsiteY177" fmla="*/ 974563 h 2733536"/>
              <a:gd name="connsiteX178" fmla="*/ 5497239 w 6004835"/>
              <a:gd name="connsiteY178" fmla="*/ 1078685 h 2733536"/>
              <a:gd name="connsiteX179" fmla="*/ 5434331 w 6004835"/>
              <a:gd name="connsiteY179" fmla="*/ 1180637 h 2733536"/>
              <a:gd name="connsiteX180" fmla="*/ 5354071 w 6004835"/>
              <a:gd name="connsiteY180" fmla="*/ 1317298 h 2733536"/>
              <a:gd name="connsiteX181" fmla="*/ 5265133 w 6004835"/>
              <a:gd name="connsiteY181" fmla="*/ 1451789 h 2733536"/>
              <a:gd name="connsiteX182" fmla="*/ 5206565 w 6004835"/>
              <a:gd name="connsiteY182" fmla="*/ 1527711 h 2733536"/>
              <a:gd name="connsiteX183" fmla="*/ 5143657 w 6004835"/>
              <a:gd name="connsiteY183" fmla="*/ 1601464 h 2733536"/>
              <a:gd name="connsiteX184" fmla="*/ 5121965 w 6004835"/>
              <a:gd name="connsiteY184" fmla="*/ 1631833 h 2733536"/>
              <a:gd name="connsiteX185" fmla="*/ 5098105 w 6004835"/>
              <a:gd name="connsiteY185" fmla="*/ 1662202 h 2733536"/>
              <a:gd name="connsiteX186" fmla="*/ 5061227 w 6004835"/>
              <a:gd name="connsiteY186" fmla="*/ 1692571 h 2733536"/>
              <a:gd name="connsiteX187" fmla="*/ 5000915 w 6004835"/>
              <a:gd name="connsiteY187" fmla="*/ 1759348 h 2733536"/>
              <a:gd name="connsiteX188" fmla="*/ 5002657 w 6004835"/>
              <a:gd name="connsiteY188" fmla="*/ 1766324 h 2733536"/>
              <a:gd name="connsiteX189" fmla="*/ 4939751 w 6004835"/>
              <a:gd name="connsiteY189" fmla="*/ 1831400 h 2733536"/>
              <a:gd name="connsiteX190" fmla="*/ 4872505 w 6004835"/>
              <a:gd name="connsiteY190" fmla="*/ 1879123 h 2733536"/>
              <a:gd name="connsiteX191" fmla="*/ 4818275 w 6004835"/>
              <a:gd name="connsiteY191" fmla="*/ 1922507 h 2733536"/>
              <a:gd name="connsiteX192" fmla="*/ 1583173 w 6004835"/>
              <a:gd name="connsiteY192" fmla="*/ 2117115 h 2733536"/>
              <a:gd name="connsiteX193" fmla="*/ 1583979 w 6004835"/>
              <a:gd name="connsiteY193" fmla="*/ 2113398 h 2733536"/>
              <a:gd name="connsiteX194" fmla="*/ 1575826 w 6004835"/>
              <a:gd name="connsiteY194" fmla="*/ 2107629 h 2733536"/>
              <a:gd name="connsiteX195" fmla="*/ 1575847 w 6004835"/>
              <a:gd name="connsiteY195" fmla="*/ 2108247 h 2733536"/>
              <a:gd name="connsiteX196" fmla="*/ 1217383 w 6004835"/>
              <a:gd name="connsiteY196" fmla="*/ 2132920 h 2733536"/>
              <a:gd name="connsiteX197" fmla="*/ 1178338 w 6004835"/>
              <a:gd name="connsiteY197" fmla="*/ 2106889 h 2733536"/>
              <a:gd name="connsiteX198" fmla="*/ 1141462 w 6004835"/>
              <a:gd name="connsiteY198" fmla="*/ 2078691 h 2733536"/>
              <a:gd name="connsiteX199" fmla="*/ 1050355 w 6004835"/>
              <a:gd name="connsiteY199" fmla="*/ 2002767 h 2733536"/>
              <a:gd name="connsiteX200" fmla="*/ 965755 w 6004835"/>
              <a:gd name="connsiteY200" fmla="*/ 1926846 h 2733536"/>
              <a:gd name="connsiteX201" fmla="*/ 887663 w 6004835"/>
              <a:gd name="connsiteY201" fmla="*/ 1850922 h 2733536"/>
              <a:gd name="connsiteX202" fmla="*/ 850788 w 6004835"/>
              <a:gd name="connsiteY202" fmla="*/ 1814047 h 2733536"/>
              <a:gd name="connsiteX203" fmla="*/ 816080 w 6004835"/>
              <a:gd name="connsiteY203" fmla="*/ 1775001 h 2733536"/>
              <a:gd name="connsiteX204" fmla="*/ 829096 w 6004835"/>
              <a:gd name="connsiteY204" fmla="*/ 1757647 h 2733536"/>
              <a:gd name="connsiteX205" fmla="*/ 872480 w 6004835"/>
              <a:gd name="connsiteY205" fmla="*/ 1796693 h 2733536"/>
              <a:gd name="connsiteX206" fmla="*/ 920202 w 6004835"/>
              <a:gd name="connsiteY206" fmla="*/ 1833568 h 2733536"/>
              <a:gd name="connsiteX207" fmla="*/ 978770 w 6004835"/>
              <a:gd name="connsiteY207" fmla="*/ 1896477 h 2733536"/>
              <a:gd name="connsiteX208" fmla="*/ 983748 w 6004835"/>
              <a:gd name="connsiteY208" fmla="*/ 1900747 h 2733536"/>
              <a:gd name="connsiteX209" fmla="*/ 920202 w 6004835"/>
              <a:gd name="connsiteY209" fmla="*/ 1833568 h 2733536"/>
              <a:gd name="connsiteX210" fmla="*/ 874648 w 6004835"/>
              <a:gd name="connsiteY210" fmla="*/ 1796693 h 2733536"/>
              <a:gd name="connsiteX211" fmla="*/ 831264 w 6004835"/>
              <a:gd name="connsiteY211" fmla="*/ 1757647 h 2733536"/>
              <a:gd name="connsiteX212" fmla="*/ 783541 w 6004835"/>
              <a:gd name="connsiteY212" fmla="*/ 1699077 h 2733536"/>
              <a:gd name="connsiteX213" fmla="*/ 737989 w 6004835"/>
              <a:gd name="connsiteY213" fmla="*/ 1638339 h 2733536"/>
              <a:gd name="connsiteX214" fmla="*/ 794388 w 6004835"/>
              <a:gd name="connsiteY214" fmla="*/ 1675217 h 2733536"/>
              <a:gd name="connsiteX215" fmla="*/ 797157 w 6004835"/>
              <a:gd name="connsiteY215" fmla="*/ 1678478 h 2733536"/>
              <a:gd name="connsiteX216" fmla="*/ 822858 w 6004835"/>
              <a:gd name="connsiteY216" fmla="*/ 1684165 h 2733536"/>
              <a:gd name="connsiteX217" fmla="*/ 881154 w 6004835"/>
              <a:gd name="connsiteY217" fmla="*/ 1738123 h 2733536"/>
              <a:gd name="connsiteX218" fmla="*/ 961416 w 6004835"/>
              <a:gd name="connsiteY218" fmla="*/ 1803200 h 2733536"/>
              <a:gd name="connsiteX219" fmla="*/ 996124 w 6004835"/>
              <a:gd name="connsiteY219" fmla="*/ 1850922 h 2733536"/>
              <a:gd name="connsiteX220" fmla="*/ 1015645 w 6004835"/>
              <a:gd name="connsiteY220" fmla="*/ 1874785 h 2733536"/>
              <a:gd name="connsiteX221" fmla="*/ 1098076 w 6004835"/>
              <a:gd name="connsiteY221" fmla="*/ 1944199 h 2733536"/>
              <a:gd name="connsiteX222" fmla="*/ 1074215 w 6004835"/>
              <a:gd name="connsiteY222" fmla="*/ 1963721 h 2733536"/>
              <a:gd name="connsiteX223" fmla="*/ 997449 w 6004835"/>
              <a:gd name="connsiteY223" fmla="*/ 1878424 h 2733536"/>
              <a:gd name="connsiteX224" fmla="*/ 993956 w 6004835"/>
              <a:gd name="connsiteY224" fmla="*/ 1879123 h 2733536"/>
              <a:gd name="connsiteX225" fmla="*/ 1066602 w 6004835"/>
              <a:gd name="connsiteY225" fmla="*/ 1959841 h 2733536"/>
              <a:gd name="connsiteX226" fmla="*/ 1074215 w 6004835"/>
              <a:gd name="connsiteY226" fmla="*/ 1963721 h 2733536"/>
              <a:gd name="connsiteX227" fmla="*/ 1098078 w 6004835"/>
              <a:gd name="connsiteY227" fmla="*/ 1944199 h 2733536"/>
              <a:gd name="connsiteX228" fmla="*/ 1304152 w 6004835"/>
              <a:gd name="connsiteY228" fmla="*/ 2106889 h 2733536"/>
              <a:gd name="connsiteX229" fmla="*/ 1262938 w 6004835"/>
              <a:gd name="connsiteY229" fmla="*/ 2119904 h 2733536"/>
              <a:gd name="connsiteX230" fmla="*/ 1278121 w 6004835"/>
              <a:gd name="connsiteY230" fmla="*/ 2130752 h 2733536"/>
              <a:gd name="connsiteX231" fmla="*/ 1217383 w 6004835"/>
              <a:gd name="connsiteY231" fmla="*/ 2132920 h 2733536"/>
              <a:gd name="connsiteX232" fmla="*/ 1495043 w 6004835"/>
              <a:gd name="connsiteY232" fmla="*/ 2280428 h 2733536"/>
              <a:gd name="connsiteX233" fmla="*/ 1425628 w 6004835"/>
              <a:gd name="connsiteY233" fmla="*/ 2243551 h 2733536"/>
              <a:gd name="connsiteX234" fmla="*/ 1373567 w 6004835"/>
              <a:gd name="connsiteY234" fmla="*/ 2211014 h 2733536"/>
              <a:gd name="connsiteX235" fmla="*/ 1317167 w 6004835"/>
              <a:gd name="connsiteY235" fmla="*/ 2163291 h 2733536"/>
              <a:gd name="connsiteX236" fmla="*/ 1464674 w 6004835"/>
              <a:gd name="connsiteY236" fmla="*/ 2245721 h 2733536"/>
              <a:gd name="connsiteX237" fmla="*/ 1495043 w 6004835"/>
              <a:gd name="connsiteY237" fmla="*/ 2280428 h 2733536"/>
              <a:gd name="connsiteX238" fmla="*/ 1861641 w 6004835"/>
              <a:gd name="connsiteY238" fmla="*/ 2380212 h 2733536"/>
              <a:gd name="connsiteX239" fmla="*/ 1722811 w 6004835"/>
              <a:gd name="connsiteY239" fmla="*/ 2312965 h 2733536"/>
              <a:gd name="connsiteX240" fmla="*/ 1757518 w 6004835"/>
              <a:gd name="connsiteY240" fmla="*/ 2310797 h 2733536"/>
              <a:gd name="connsiteX241" fmla="*/ 1876824 w 6004835"/>
              <a:gd name="connsiteY241" fmla="*/ 2371535 h 2733536"/>
              <a:gd name="connsiteX242" fmla="*/ 1861641 w 6004835"/>
              <a:gd name="connsiteY242" fmla="*/ 2380212 h 2733536"/>
              <a:gd name="connsiteX243" fmla="*/ 3611567 w 6004835"/>
              <a:gd name="connsiteY243" fmla="*/ 2391251 h 2733536"/>
              <a:gd name="connsiteX244" fmla="*/ 3772715 w 6004835"/>
              <a:gd name="connsiteY244" fmla="*/ 2360688 h 2733536"/>
              <a:gd name="connsiteX245" fmla="*/ 3803084 w 6004835"/>
              <a:gd name="connsiteY245" fmla="*/ 2354179 h 2733536"/>
              <a:gd name="connsiteX246" fmla="*/ 3900697 w 6004835"/>
              <a:gd name="connsiteY246" fmla="*/ 2319472 h 2733536"/>
              <a:gd name="connsiteX247" fmla="*/ 3961435 w 6004835"/>
              <a:gd name="connsiteY247" fmla="*/ 2299950 h 2733536"/>
              <a:gd name="connsiteX248" fmla="*/ 4059051 w 6004835"/>
              <a:gd name="connsiteY248" fmla="*/ 2250057 h 2733536"/>
              <a:gd name="connsiteX249" fmla="*/ 4169679 w 6004835"/>
              <a:gd name="connsiteY249" fmla="*/ 2211011 h 2733536"/>
              <a:gd name="connsiteX250" fmla="*/ 4240558 w 6004835"/>
              <a:gd name="connsiteY250" fmla="*/ 2183216 h 2733536"/>
              <a:gd name="connsiteX251" fmla="*/ 4271633 w 6004835"/>
              <a:gd name="connsiteY251" fmla="*/ 2165459 h 2733536"/>
              <a:gd name="connsiteX252" fmla="*/ 4299830 w 6004835"/>
              <a:gd name="connsiteY252" fmla="*/ 2156784 h 2733536"/>
              <a:gd name="connsiteX253" fmla="*/ 4338878 w 6004835"/>
              <a:gd name="connsiteY253" fmla="*/ 2135090 h 2733536"/>
              <a:gd name="connsiteX254" fmla="*/ 4349137 w 6004835"/>
              <a:gd name="connsiteY254" fmla="*/ 2127960 h 2733536"/>
              <a:gd name="connsiteX255" fmla="*/ 4375756 w 6004835"/>
              <a:gd name="connsiteY255" fmla="*/ 2102553 h 2733536"/>
              <a:gd name="connsiteX256" fmla="*/ 4434323 w 6004835"/>
              <a:gd name="connsiteY256" fmla="*/ 2067846 h 2733536"/>
              <a:gd name="connsiteX257" fmla="*/ 4500956 w 6004835"/>
              <a:gd name="connsiteY257" fmla="*/ 2035183 h 2733536"/>
              <a:gd name="connsiteX258" fmla="*/ 4525430 w 6004835"/>
              <a:gd name="connsiteY258" fmla="*/ 2020121 h 2733536"/>
              <a:gd name="connsiteX259" fmla="*/ 4610031 w 6004835"/>
              <a:gd name="connsiteY259" fmla="*/ 1963721 h 2733536"/>
              <a:gd name="connsiteX260" fmla="*/ 4646906 w 6004835"/>
              <a:gd name="connsiteY260" fmla="*/ 1929014 h 2733536"/>
              <a:gd name="connsiteX261" fmla="*/ 4688122 w 6004835"/>
              <a:gd name="connsiteY261" fmla="*/ 1902983 h 2733536"/>
              <a:gd name="connsiteX262" fmla="*/ 4794412 w 6004835"/>
              <a:gd name="connsiteY262" fmla="*/ 1822724 h 2733536"/>
              <a:gd name="connsiteX263" fmla="*/ 4870336 w 6004835"/>
              <a:gd name="connsiteY263" fmla="*/ 1751138 h 2733536"/>
              <a:gd name="connsiteX264" fmla="*/ 4954934 w 6004835"/>
              <a:gd name="connsiteY264" fmla="*/ 1679556 h 2733536"/>
              <a:gd name="connsiteX265" fmla="*/ 5210901 w 6004835"/>
              <a:gd name="connsiteY265" fmla="*/ 1391049 h 2733536"/>
              <a:gd name="connsiteX266" fmla="*/ 5246128 w 6004835"/>
              <a:gd name="connsiteY266" fmla="*/ 1331165 h 2733536"/>
              <a:gd name="connsiteX267" fmla="*/ 5247779 w 6004835"/>
              <a:gd name="connsiteY267" fmla="*/ 1325973 h 2733536"/>
              <a:gd name="connsiteX268" fmla="*/ 5304178 w 6004835"/>
              <a:gd name="connsiteY268" fmla="*/ 1239204 h 2733536"/>
              <a:gd name="connsiteX269" fmla="*/ 5321533 w 6004835"/>
              <a:gd name="connsiteY269" fmla="*/ 1213174 h 2733536"/>
              <a:gd name="connsiteX270" fmla="*/ 5344607 w 6004835"/>
              <a:gd name="connsiteY270" fmla="*/ 1181170 h 2733536"/>
              <a:gd name="connsiteX271" fmla="*/ 5351902 w 6004835"/>
              <a:gd name="connsiteY271" fmla="*/ 1167622 h 2733536"/>
              <a:gd name="connsiteX272" fmla="*/ 5397453 w 6004835"/>
              <a:gd name="connsiteY272" fmla="*/ 1089530 h 2733536"/>
              <a:gd name="connsiteX273" fmla="*/ 5486392 w 6004835"/>
              <a:gd name="connsiteY273" fmla="*/ 905146 h 2733536"/>
              <a:gd name="connsiteX274" fmla="*/ 5573161 w 6004835"/>
              <a:gd name="connsiteY274" fmla="*/ 707748 h 2733536"/>
              <a:gd name="connsiteX275" fmla="*/ 5598649 w 6004835"/>
              <a:gd name="connsiteY275" fmla="*/ 627486 h 2733536"/>
              <a:gd name="connsiteX276" fmla="*/ 5606968 w 6004835"/>
              <a:gd name="connsiteY276" fmla="*/ 596090 h 2733536"/>
              <a:gd name="connsiteX277" fmla="*/ 5543685 w 6004835"/>
              <a:gd name="connsiteY277" fmla="*/ 768994 h 2733536"/>
              <a:gd name="connsiteX278" fmla="*/ 5410562 w 6004835"/>
              <a:gd name="connsiteY278" fmla="*/ 1041106 h 2733536"/>
              <a:gd name="connsiteX279" fmla="*/ 5391072 w 6004835"/>
              <a:gd name="connsiteY279" fmla="*/ 1071921 h 2733536"/>
              <a:gd name="connsiteX280" fmla="*/ 5390947 w 6004835"/>
              <a:gd name="connsiteY280" fmla="*/ 1072176 h 2733536"/>
              <a:gd name="connsiteX281" fmla="*/ 5345392 w 6004835"/>
              <a:gd name="connsiteY281" fmla="*/ 1150268 h 2733536"/>
              <a:gd name="connsiteX282" fmla="*/ 5299840 w 6004835"/>
              <a:gd name="connsiteY282" fmla="*/ 1234868 h 2733536"/>
              <a:gd name="connsiteX283" fmla="*/ 5247779 w 6004835"/>
              <a:gd name="connsiteY283" fmla="*/ 1299945 h 2733536"/>
              <a:gd name="connsiteX284" fmla="*/ 5204395 w 6004835"/>
              <a:gd name="connsiteY284" fmla="*/ 1373698 h 2733536"/>
              <a:gd name="connsiteX285" fmla="*/ 4948428 w 6004835"/>
              <a:gd name="connsiteY285" fmla="*/ 1662202 h 2733536"/>
              <a:gd name="connsiteX286" fmla="*/ 4863827 w 6004835"/>
              <a:gd name="connsiteY286" fmla="*/ 1733787 h 2733536"/>
              <a:gd name="connsiteX287" fmla="*/ 4855711 w 6004835"/>
              <a:gd name="connsiteY287" fmla="*/ 1739959 h 2733536"/>
              <a:gd name="connsiteX288" fmla="*/ 4852211 w 6004835"/>
              <a:gd name="connsiteY288" fmla="*/ 1743502 h 2733536"/>
              <a:gd name="connsiteX289" fmla="*/ 4816833 w 6004835"/>
              <a:gd name="connsiteY289" fmla="*/ 1772341 h 2733536"/>
              <a:gd name="connsiteX290" fmla="*/ 4787906 w 6004835"/>
              <a:gd name="connsiteY290" fmla="*/ 1805370 h 2733536"/>
              <a:gd name="connsiteX291" fmla="*/ 4681613 w 6004835"/>
              <a:gd name="connsiteY291" fmla="*/ 1885632 h 2733536"/>
              <a:gd name="connsiteX292" fmla="*/ 4664959 w 6004835"/>
              <a:gd name="connsiteY292" fmla="*/ 1896153 h 2733536"/>
              <a:gd name="connsiteX293" fmla="*/ 4619721 w 6004835"/>
              <a:gd name="connsiteY293" fmla="*/ 1933031 h 2733536"/>
              <a:gd name="connsiteX294" fmla="*/ 4613189 w 6004835"/>
              <a:gd name="connsiteY294" fmla="*/ 1937274 h 2733536"/>
              <a:gd name="connsiteX295" fmla="*/ 4603522 w 6004835"/>
              <a:gd name="connsiteY295" fmla="*/ 1946370 h 2733536"/>
              <a:gd name="connsiteX296" fmla="*/ 4518924 w 6004835"/>
              <a:gd name="connsiteY296" fmla="*/ 2002769 h 2733536"/>
              <a:gd name="connsiteX297" fmla="*/ 4434323 w 6004835"/>
              <a:gd name="connsiteY297" fmla="*/ 2054830 h 2733536"/>
              <a:gd name="connsiteX298" fmla="*/ 4424640 w 6004835"/>
              <a:gd name="connsiteY298" fmla="*/ 2059738 h 2733536"/>
              <a:gd name="connsiteX299" fmla="*/ 4367359 w 6004835"/>
              <a:gd name="connsiteY299" fmla="*/ 2096944 h 2733536"/>
              <a:gd name="connsiteX300" fmla="*/ 4349602 w 6004835"/>
              <a:gd name="connsiteY300" fmla="*/ 2105901 h 2733536"/>
              <a:gd name="connsiteX301" fmla="*/ 4332371 w 6004835"/>
              <a:gd name="connsiteY301" fmla="*/ 2117736 h 2733536"/>
              <a:gd name="connsiteX302" fmla="*/ 4273802 w 6004835"/>
              <a:gd name="connsiteY302" fmla="*/ 2150276 h 2733536"/>
              <a:gd name="connsiteX303" fmla="*/ 4219078 w 6004835"/>
              <a:gd name="connsiteY303" fmla="*/ 2171738 h 2733536"/>
              <a:gd name="connsiteX304" fmla="*/ 4097113 w 6004835"/>
              <a:gd name="connsiteY304" fmla="*/ 2233257 h 2733536"/>
              <a:gd name="connsiteX305" fmla="*/ 3810966 w 6004835"/>
              <a:gd name="connsiteY305" fmla="*/ 2339980 h 2733536"/>
              <a:gd name="connsiteX306" fmla="*/ 3434318 w 6004835"/>
              <a:gd name="connsiteY306" fmla="*/ 2432271 h 2733536"/>
              <a:gd name="connsiteX307" fmla="*/ 3489904 w 6004835"/>
              <a:gd name="connsiteY307" fmla="*/ 2421968 h 2733536"/>
              <a:gd name="connsiteX308" fmla="*/ 3508260 w 6004835"/>
              <a:gd name="connsiteY308" fmla="*/ 2413988 h 2733536"/>
              <a:gd name="connsiteX309" fmla="*/ 3395689 w 6004835"/>
              <a:gd name="connsiteY309" fmla="*/ 2431169 h 2733536"/>
              <a:gd name="connsiteX310" fmla="*/ 3115443 w 6004835"/>
              <a:gd name="connsiteY310" fmla="*/ 2471317 h 2733536"/>
              <a:gd name="connsiteX311" fmla="*/ 3134967 w 6004835"/>
              <a:gd name="connsiteY311" fmla="*/ 2466978 h 2733536"/>
              <a:gd name="connsiteX312" fmla="*/ 3269458 w 6004835"/>
              <a:gd name="connsiteY312" fmla="*/ 2451795 h 2733536"/>
              <a:gd name="connsiteX313" fmla="*/ 3291589 w 6004835"/>
              <a:gd name="connsiteY313" fmla="*/ 2447491 h 2733536"/>
              <a:gd name="connsiteX314" fmla="*/ 3302325 w 6004835"/>
              <a:gd name="connsiteY314" fmla="*/ 2445418 h 2733536"/>
              <a:gd name="connsiteX315" fmla="*/ 3269182 w 6004835"/>
              <a:gd name="connsiteY315" fmla="*/ 2450476 h 2733536"/>
              <a:gd name="connsiteX316" fmla="*/ 3039972 w 6004835"/>
              <a:gd name="connsiteY316" fmla="*/ 2462050 h 2733536"/>
              <a:gd name="connsiteX317" fmla="*/ 3566117 w 6004835"/>
              <a:gd name="connsiteY317" fmla="*/ 2502995 h 2733536"/>
              <a:gd name="connsiteX318" fmla="*/ 3744787 w 6004835"/>
              <a:gd name="connsiteY318" fmla="*/ 2463184 h 2733536"/>
              <a:gd name="connsiteX319" fmla="*/ 3919185 w 6004835"/>
              <a:gd name="connsiteY319" fmla="*/ 2408971 h 2733536"/>
              <a:gd name="connsiteX320" fmla="*/ 3719971 w 6004835"/>
              <a:gd name="connsiteY320" fmla="*/ 2526104 h 2733536"/>
              <a:gd name="connsiteX321" fmla="*/ 3722825 w 6004835"/>
              <a:gd name="connsiteY321" fmla="*/ 2525548 h 2733536"/>
              <a:gd name="connsiteX322" fmla="*/ 3725537 w 6004835"/>
              <a:gd name="connsiteY322" fmla="*/ 2524533 h 2733536"/>
              <a:gd name="connsiteX323" fmla="*/ 3245598 w 6004835"/>
              <a:gd name="connsiteY323" fmla="*/ 2558088 h 2733536"/>
              <a:gd name="connsiteX324" fmla="*/ 3337099 w 6004835"/>
              <a:gd name="connsiteY324" fmla="*/ 2535211 h 2733536"/>
              <a:gd name="connsiteX325" fmla="*/ 3338873 w 6004835"/>
              <a:gd name="connsiteY325" fmla="*/ 2529887 h 2733536"/>
              <a:gd name="connsiteX326" fmla="*/ 3510242 w 6004835"/>
              <a:gd name="connsiteY326" fmla="*/ 2501688 h 2733536"/>
              <a:gd name="connsiteX327" fmla="*/ 3631717 w 6004835"/>
              <a:gd name="connsiteY327" fmla="*/ 2471319 h 2733536"/>
              <a:gd name="connsiteX328" fmla="*/ 3729331 w 6004835"/>
              <a:gd name="connsiteY328" fmla="*/ 2443118 h 2733536"/>
              <a:gd name="connsiteX329" fmla="*/ 3818270 w 6004835"/>
              <a:gd name="connsiteY329" fmla="*/ 2414920 h 2733536"/>
              <a:gd name="connsiteX330" fmla="*/ 3915883 w 6004835"/>
              <a:gd name="connsiteY330" fmla="*/ 2384551 h 2733536"/>
              <a:gd name="connsiteX331" fmla="*/ 3991807 w 6004835"/>
              <a:gd name="connsiteY331" fmla="*/ 2371535 h 2733536"/>
              <a:gd name="connsiteX332" fmla="*/ 3940410 w 6004835"/>
              <a:gd name="connsiteY332" fmla="*/ 2402373 h 2733536"/>
              <a:gd name="connsiteX333" fmla="*/ 3941914 w 6004835"/>
              <a:gd name="connsiteY333" fmla="*/ 2401904 h 2733536"/>
              <a:gd name="connsiteX334" fmla="*/ 3996145 w 6004835"/>
              <a:gd name="connsiteY334" fmla="*/ 2369365 h 2733536"/>
              <a:gd name="connsiteX335" fmla="*/ 4026514 w 6004835"/>
              <a:gd name="connsiteY335" fmla="*/ 2358520 h 2733536"/>
              <a:gd name="connsiteX336" fmla="*/ 4028536 w 6004835"/>
              <a:gd name="connsiteY336" fmla="*/ 2357960 h 2733536"/>
              <a:gd name="connsiteX337" fmla="*/ 4041697 w 6004835"/>
              <a:gd name="connsiteY337" fmla="*/ 2343334 h 2733536"/>
              <a:gd name="connsiteX338" fmla="*/ 4113282 w 6004835"/>
              <a:gd name="connsiteY338" fmla="*/ 2317304 h 2733536"/>
              <a:gd name="connsiteX339" fmla="*/ 4182697 w 6004835"/>
              <a:gd name="connsiteY339" fmla="*/ 2289105 h 2733536"/>
              <a:gd name="connsiteX340" fmla="*/ 4230420 w 6004835"/>
              <a:gd name="connsiteY340" fmla="*/ 2260904 h 2733536"/>
              <a:gd name="connsiteX341" fmla="*/ 4293326 w 6004835"/>
              <a:gd name="connsiteY341" fmla="*/ 2228367 h 2733536"/>
              <a:gd name="connsiteX342" fmla="*/ 4345387 w 6004835"/>
              <a:gd name="connsiteY342" fmla="*/ 2206675 h 2733536"/>
              <a:gd name="connsiteX343" fmla="*/ 4381087 w 6004835"/>
              <a:gd name="connsiteY343" fmla="*/ 2191155 h 2733536"/>
              <a:gd name="connsiteX344" fmla="*/ 4399618 w 6004835"/>
              <a:gd name="connsiteY344" fmla="*/ 2178474 h 2733536"/>
              <a:gd name="connsiteX345" fmla="*/ 4490725 w 6004835"/>
              <a:gd name="connsiteY345" fmla="*/ 2124245 h 2733536"/>
              <a:gd name="connsiteX346" fmla="*/ 4618708 w 6004835"/>
              <a:gd name="connsiteY346" fmla="*/ 2054830 h 2733536"/>
              <a:gd name="connsiteX347" fmla="*/ 4743722 w 6004835"/>
              <a:gd name="connsiteY347" fmla="*/ 1965236 h 2733536"/>
              <a:gd name="connsiteX348" fmla="*/ 4735845 w 6004835"/>
              <a:gd name="connsiteY348" fmla="*/ 1965892 h 2733536"/>
              <a:gd name="connsiteX349" fmla="*/ 4605692 w 6004835"/>
              <a:gd name="connsiteY349" fmla="*/ 2059169 h 2733536"/>
              <a:gd name="connsiteX350" fmla="*/ 4477707 w 6004835"/>
              <a:gd name="connsiteY350" fmla="*/ 2128584 h 2733536"/>
              <a:gd name="connsiteX351" fmla="*/ 4386601 w 6004835"/>
              <a:gd name="connsiteY351" fmla="*/ 2182813 h 2733536"/>
              <a:gd name="connsiteX352" fmla="*/ 4336710 w 6004835"/>
              <a:gd name="connsiteY352" fmla="*/ 2204505 h 2733536"/>
              <a:gd name="connsiteX353" fmla="*/ 4284649 w 6004835"/>
              <a:gd name="connsiteY353" fmla="*/ 2226197 h 2733536"/>
              <a:gd name="connsiteX354" fmla="*/ 4221740 w 6004835"/>
              <a:gd name="connsiteY354" fmla="*/ 2258736 h 2733536"/>
              <a:gd name="connsiteX355" fmla="*/ 4174018 w 6004835"/>
              <a:gd name="connsiteY355" fmla="*/ 2286935 h 2733536"/>
              <a:gd name="connsiteX356" fmla="*/ 4104603 w 6004835"/>
              <a:gd name="connsiteY356" fmla="*/ 2315136 h 2733536"/>
              <a:gd name="connsiteX357" fmla="*/ 4033020 w 6004835"/>
              <a:gd name="connsiteY357" fmla="*/ 2341166 h 2733536"/>
              <a:gd name="connsiteX358" fmla="*/ 4013496 w 6004835"/>
              <a:gd name="connsiteY358" fmla="*/ 2360688 h 2733536"/>
              <a:gd name="connsiteX359" fmla="*/ 3983127 w 6004835"/>
              <a:gd name="connsiteY359" fmla="*/ 2371535 h 2733536"/>
              <a:gd name="connsiteX360" fmla="*/ 3907206 w 6004835"/>
              <a:gd name="connsiteY360" fmla="*/ 2384551 h 2733536"/>
              <a:gd name="connsiteX361" fmla="*/ 3809590 w 6004835"/>
              <a:gd name="connsiteY361" fmla="*/ 2414920 h 2733536"/>
              <a:gd name="connsiteX362" fmla="*/ 3720654 w 6004835"/>
              <a:gd name="connsiteY362" fmla="*/ 2443118 h 2733536"/>
              <a:gd name="connsiteX363" fmla="*/ 3623038 w 6004835"/>
              <a:gd name="connsiteY363" fmla="*/ 2471319 h 2733536"/>
              <a:gd name="connsiteX364" fmla="*/ 3501563 w 6004835"/>
              <a:gd name="connsiteY364" fmla="*/ 2501688 h 2733536"/>
              <a:gd name="connsiteX365" fmla="*/ 3330196 w 6004835"/>
              <a:gd name="connsiteY365" fmla="*/ 2529887 h 2733536"/>
              <a:gd name="connsiteX366" fmla="*/ 3325858 w 6004835"/>
              <a:gd name="connsiteY366" fmla="*/ 2536395 h 2733536"/>
              <a:gd name="connsiteX367" fmla="*/ 3243464 w 6004835"/>
              <a:gd name="connsiteY367" fmla="*/ 2556994 h 2733536"/>
              <a:gd name="connsiteX368" fmla="*/ 2174005 w 6004835"/>
              <a:gd name="connsiteY368" fmla="*/ 2581948 h 2733536"/>
              <a:gd name="connsiteX369" fmla="*/ 2139297 w 6004835"/>
              <a:gd name="connsiteY369" fmla="*/ 2575439 h 2733536"/>
              <a:gd name="connsiteX370" fmla="*/ 2015653 w 6004835"/>
              <a:gd name="connsiteY370" fmla="*/ 2529887 h 2733536"/>
              <a:gd name="connsiteX371" fmla="*/ 1954915 w 6004835"/>
              <a:gd name="connsiteY371" fmla="*/ 2506024 h 2733536"/>
              <a:gd name="connsiteX372" fmla="*/ 1894178 w 6004835"/>
              <a:gd name="connsiteY372" fmla="*/ 2479994 h 2733536"/>
              <a:gd name="connsiteX373" fmla="*/ 1813916 w 6004835"/>
              <a:gd name="connsiteY373" fmla="*/ 2451795 h 2733536"/>
              <a:gd name="connsiteX374" fmla="*/ 1744501 w 6004835"/>
              <a:gd name="connsiteY374" fmla="*/ 2421426 h 2733536"/>
              <a:gd name="connsiteX375" fmla="*/ 1690272 w 6004835"/>
              <a:gd name="connsiteY375" fmla="*/ 2393225 h 2733536"/>
              <a:gd name="connsiteX376" fmla="*/ 1655564 w 6004835"/>
              <a:gd name="connsiteY376" fmla="*/ 2365027 h 2733536"/>
              <a:gd name="connsiteX377" fmla="*/ 1905022 w 6004835"/>
              <a:gd name="connsiteY377" fmla="*/ 2471317 h 2733536"/>
              <a:gd name="connsiteX378" fmla="*/ 1993961 w 6004835"/>
              <a:gd name="connsiteY378" fmla="*/ 2499518 h 2733536"/>
              <a:gd name="connsiteX379" fmla="*/ 2061206 w 6004835"/>
              <a:gd name="connsiteY379" fmla="*/ 2523378 h 2733536"/>
              <a:gd name="connsiteX380" fmla="*/ 2128453 w 6004835"/>
              <a:gd name="connsiteY380" fmla="*/ 2545070 h 2733536"/>
              <a:gd name="connsiteX381" fmla="*/ 2187020 w 6004835"/>
              <a:gd name="connsiteY381" fmla="*/ 2571101 h 2733536"/>
              <a:gd name="connsiteX382" fmla="*/ 2174005 w 6004835"/>
              <a:gd name="connsiteY382" fmla="*/ 2581948 h 2733536"/>
              <a:gd name="connsiteX383" fmla="*/ 3260781 w 6004835"/>
              <a:gd name="connsiteY383" fmla="*/ 2586286 h 2733536"/>
              <a:gd name="connsiteX384" fmla="*/ 3254275 w 6004835"/>
              <a:gd name="connsiteY384" fmla="*/ 2568932 h 2733536"/>
              <a:gd name="connsiteX385" fmla="*/ 3349720 w 6004835"/>
              <a:gd name="connsiteY385" fmla="*/ 2560256 h 2733536"/>
              <a:gd name="connsiteX386" fmla="*/ 3488550 w 6004835"/>
              <a:gd name="connsiteY386" fmla="*/ 2547240 h 2733536"/>
              <a:gd name="connsiteX387" fmla="*/ 3397443 w 6004835"/>
              <a:gd name="connsiteY387" fmla="*/ 2568932 h 2733536"/>
              <a:gd name="connsiteX388" fmla="*/ 3260781 w 6004835"/>
              <a:gd name="connsiteY388" fmla="*/ 2586286 h 2733536"/>
              <a:gd name="connsiteX389" fmla="*/ 3076397 w 6004835"/>
              <a:gd name="connsiteY389" fmla="*/ 2696917 h 2733536"/>
              <a:gd name="connsiteX390" fmla="*/ 3024336 w 6004835"/>
              <a:gd name="connsiteY390" fmla="*/ 2696917 h 2733536"/>
              <a:gd name="connsiteX391" fmla="*/ 2957092 w 6004835"/>
              <a:gd name="connsiteY391" fmla="*/ 2692578 h 2733536"/>
              <a:gd name="connsiteX392" fmla="*/ 2811753 w 6004835"/>
              <a:gd name="connsiteY392" fmla="*/ 2688240 h 2733536"/>
              <a:gd name="connsiteX393" fmla="*/ 2703293 w 6004835"/>
              <a:gd name="connsiteY393" fmla="*/ 2679563 h 2733536"/>
              <a:gd name="connsiteX394" fmla="*/ 2607847 w 6004835"/>
              <a:gd name="connsiteY394" fmla="*/ 2666548 h 2733536"/>
              <a:gd name="connsiteX395" fmla="*/ 2512402 w 6004835"/>
              <a:gd name="connsiteY395" fmla="*/ 2651363 h 2733536"/>
              <a:gd name="connsiteX396" fmla="*/ 2367066 w 6004835"/>
              <a:gd name="connsiteY396" fmla="*/ 2629670 h 2733536"/>
              <a:gd name="connsiteX397" fmla="*/ 2254267 w 6004835"/>
              <a:gd name="connsiteY397" fmla="*/ 2592795 h 2733536"/>
              <a:gd name="connsiteX398" fmla="*/ 2255572 w 6004835"/>
              <a:gd name="connsiteY398" fmla="*/ 2591848 h 2733536"/>
              <a:gd name="connsiteX399" fmla="*/ 2189190 w 6004835"/>
              <a:gd name="connsiteY399" fmla="*/ 2571103 h 2733536"/>
              <a:gd name="connsiteX400" fmla="*/ 2130621 w 6004835"/>
              <a:gd name="connsiteY400" fmla="*/ 2545072 h 2733536"/>
              <a:gd name="connsiteX401" fmla="*/ 2063376 w 6004835"/>
              <a:gd name="connsiteY401" fmla="*/ 2523380 h 2733536"/>
              <a:gd name="connsiteX402" fmla="*/ 1993961 w 6004835"/>
              <a:gd name="connsiteY402" fmla="*/ 2499518 h 2733536"/>
              <a:gd name="connsiteX403" fmla="*/ 2025414 w 6004835"/>
              <a:gd name="connsiteY403" fmla="*/ 2491925 h 2733536"/>
              <a:gd name="connsiteX404" fmla="*/ 2121944 w 6004835"/>
              <a:gd name="connsiteY404" fmla="*/ 2516871 h 2733536"/>
              <a:gd name="connsiteX405" fmla="*/ 2163160 w 6004835"/>
              <a:gd name="connsiteY405" fmla="*/ 2519039 h 2733536"/>
              <a:gd name="connsiteX406" fmla="*/ 2278127 w 6004835"/>
              <a:gd name="connsiteY406" fmla="*/ 2575441 h 2733536"/>
              <a:gd name="connsiteX407" fmla="*/ 2330188 w 6004835"/>
              <a:gd name="connsiteY407" fmla="*/ 2586286 h 2733536"/>
              <a:gd name="connsiteX408" fmla="*/ 2333445 w 6004835"/>
              <a:gd name="connsiteY408" fmla="*/ 2587372 h 2733536"/>
              <a:gd name="connsiteX409" fmla="*/ 2345374 w 6004835"/>
              <a:gd name="connsiteY409" fmla="*/ 2575441 h 2733536"/>
              <a:gd name="connsiteX410" fmla="*/ 2390926 w 6004835"/>
              <a:gd name="connsiteY410" fmla="*/ 2588457 h 2733536"/>
              <a:gd name="connsiteX411" fmla="*/ 2436481 w 6004835"/>
              <a:gd name="connsiteY411" fmla="*/ 2599301 h 2733536"/>
              <a:gd name="connsiteX412" fmla="*/ 2526239 w 6004835"/>
              <a:gd name="connsiteY412" fmla="*/ 2620176 h 2733536"/>
              <a:gd name="connsiteX413" fmla="*/ 2527588 w 6004835"/>
              <a:gd name="connsiteY413" fmla="*/ 2618825 h 2733536"/>
              <a:gd name="connsiteX414" fmla="*/ 2631710 w 6004835"/>
              <a:gd name="connsiteY414" fmla="*/ 2636179 h 2733536"/>
              <a:gd name="connsiteX415" fmla="*/ 2681600 w 6004835"/>
              <a:gd name="connsiteY415" fmla="*/ 2644856 h 2733536"/>
              <a:gd name="connsiteX416" fmla="*/ 2731493 w 6004835"/>
              <a:gd name="connsiteY416" fmla="*/ 2649194 h 2733536"/>
              <a:gd name="connsiteX417" fmla="*/ 2833445 w 6004835"/>
              <a:gd name="connsiteY417" fmla="*/ 2653533 h 2733536"/>
              <a:gd name="connsiteX418" fmla="*/ 2972275 w 6004835"/>
              <a:gd name="connsiteY418" fmla="*/ 2651363 h 2733536"/>
              <a:gd name="connsiteX419" fmla="*/ 2978301 w 6004835"/>
              <a:gd name="connsiteY419" fmla="*/ 2651363 h 2733536"/>
              <a:gd name="connsiteX420" fmla="*/ 2991799 w 6004835"/>
              <a:gd name="connsiteY420" fmla="*/ 2643770 h 2733536"/>
              <a:gd name="connsiteX421" fmla="*/ 3022168 w 6004835"/>
              <a:gd name="connsiteY421" fmla="*/ 2634009 h 2733536"/>
              <a:gd name="connsiteX422" fmla="*/ 3053079 w 6004835"/>
              <a:gd name="connsiteY422" fmla="*/ 2633467 h 2733536"/>
              <a:gd name="connsiteX423" fmla="*/ 3074229 w 6004835"/>
              <a:gd name="connsiteY423" fmla="*/ 2636177 h 2733536"/>
              <a:gd name="connsiteX424" fmla="*/ 3079922 w 6004835"/>
              <a:gd name="connsiteY424" fmla="*/ 2651363 h 2733536"/>
              <a:gd name="connsiteX425" fmla="*/ 3128458 w 6004835"/>
              <a:gd name="connsiteY425" fmla="*/ 2651363 h 2733536"/>
              <a:gd name="connsiteX426" fmla="*/ 3113275 w 6004835"/>
              <a:gd name="connsiteY426" fmla="*/ 2673055 h 2733536"/>
              <a:gd name="connsiteX427" fmla="*/ 3104598 w 6004835"/>
              <a:gd name="connsiteY427" fmla="*/ 2683901 h 2733536"/>
              <a:gd name="connsiteX428" fmla="*/ 3076397 w 6004835"/>
              <a:gd name="connsiteY428" fmla="*/ 2696917 h 2733536"/>
              <a:gd name="connsiteX429" fmla="*/ 3227761 w 6004835"/>
              <a:gd name="connsiteY429" fmla="*/ 2717163 h 2733536"/>
              <a:gd name="connsiteX430" fmla="*/ 3254252 w 6004835"/>
              <a:gd name="connsiteY430" fmla="*/ 2701267 h 2733536"/>
              <a:gd name="connsiteX431" fmla="*/ 3226074 w 6004835"/>
              <a:gd name="connsiteY431" fmla="*/ 2716438 h 2733536"/>
              <a:gd name="connsiteX432" fmla="*/ 3181606 w 6004835"/>
              <a:gd name="connsiteY432" fmla="*/ 2733521 h 2733536"/>
              <a:gd name="connsiteX433" fmla="*/ 3121952 w 6004835"/>
              <a:gd name="connsiteY433" fmla="*/ 2722945 h 2733536"/>
              <a:gd name="connsiteX434" fmla="*/ 3124122 w 6004835"/>
              <a:gd name="connsiteY434" fmla="*/ 2720777 h 2733536"/>
              <a:gd name="connsiteX435" fmla="*/ 3134967 w 6004835"/>
              <a:gd name="connsiteY435" fmla="*/ 2705591 h 2733536"/>
              <a:gd name="connsiteX436" fmla="*/ 3085076 w 6004835"/>
              <a:gd name="connsiteY436" fmla="*/ 2699085 h 2733536"/>
              <a:gd name="connsiteX437" fmla="*/ 3108936 w 6004835"/>
              <a:gd name="connsiteY437" fmla="*/ 2686069 h 2733536"/>
              <a:gd name="connsiteX438" fmla="*/ 3180522 w 6004835"/>
              <a:gd name="connsiteY438" fmla="*/ 2683899 h 2733536"/>
              <a:gd name="connsiteX439" fmla="*/ 3249936 w 6004835"/>
              <a:gd name="connsiteY439" fmla="*/ 2681731 h 2733536"/>
              <a:gd name="connsiteX440" fmla="*/ 3349718 w 6004835"/>
              <a:gd name="connsiteY440" fmla="*/ 2683899 h 2733536"/>
              <a:gd name="connsiteX441" fmla="*/ 3419133 w 6004835"/>
              <a:gd name="connsiteY441" fmla="*/ 2677393 h 2733536"/>
              <a:gd name="connsiteX442" fmla="*/ 3549285 w 6004835"/>
              <a:gd name="connsiteY442" fmla="*/ 2649192 h 2733536"/>
              <a:gd name="connsiteX443" fmla="*/ 3636054 w 6004835"/>
              <a:gd name="connsiteY443" fmla="*/ 2629670 h 2733536"/>
              <a:gd name="connsiteX444" fmla="*/ 3701130 w 6004835"/>
              <a:gd name="connsiteY444" fmla="*/ 2627500 h 2733536"/>
              <a:gd name="connsiteX445" fmla="*/ 3705658 w 6004835"/>
              <a:gd name="connsiteY445" fmla="*/ 2625398 h 2733536"/>
              <a:gd name="connsiteX446" fmla="*/ 3642563 w 6004835"/>
              <a:gd name="connsiteY446" fmla="*/ 2627502 h 2733536"/>
              <a:gd name="connsiteX447" fmla="*/ 3555794 w 6004835"/>
              <a:gd name="connsiteY447" fmla="*/ 2647024 h 2733536"/>
              <a:gd name="connsiteX448" fmla="*/ 3425641 w 6004835"/>
              <a:gd name="connsiteY448" fmla="*/ 2675225 h 2733536"/>
              <a:gd name="connsiteX449" fmla="*/ 3356227 w 6004835"/>
              <a:gd name="connsiteY449" fmla="*/ 2681731 h 2733536"/>
              <a:gd name="connsiteX450" fmla="*/ 3256443 w 6004835"/>
              <a:gd name="connsiteY450" fmla="*/ 2679563 h 2733536"/>
              <a:gd name="connsiteX451" fmla="*/ 3187028 w 6004835"/>
              <a:gd name="connsiteY451" fmla="*/ 2681731 h 2733536"/>
              <a:gd name="connsiteX452" fmla="*/ 3115443 w 6004835"/>
              <a:gd name="connsiteY452" fmla="*/ 2683901 h 2733536"/>
              <a:gd name="connsiteX453" fmla="*/ 3117613 w 6004835"/>
              <a:gd name="connsiteY453" fmla="*/ 2675225 h 2733536"/>
              <a:gd name="connsiteX454" fmla="*/ 3132797 w 6004835"/>
              <a:gd name="connsiteY454" fmla="*/ 2653533 h 2733536"/>
              <a:gd name="connsiteX455" fmla="*/ 3800914 w 6004835"/>
              <a:gd name="connsiteY455" fmla="*/ 2542902 h 2733536"/>
              <a:gd name="connsiteX456" fmla="*/ 4254280 w 6004835"/>
              <a:gd name="connsiteY456" fmla="*/ 2371535 h 2733536"/>
              <a:gd name="connsiteX457" fmla="*/ 4373586 w 6004835"/>
              <a:gd name="connsiteY457" fmla="*/ 2308627 h 2733536"/>
              <a:gd name="connsiteX458" fmla="*/ 4440832 w 6004835"/>
              <a:gd name="connsiteY458" fmla="*/ 2273920 h 2733536"/>
              <a:gd name="connsiteX459" fmla="*/ 4510247 w 6004835"/>
              <a:gd name="connsiteY459" fmla="*/ 2237044 h 2733536"/>
              <a:gd name="connsiteX460" fmla="*/ 4640399 w 6004835"/>
              <a:gd name="connsiteY460" fmla="*/ 2158953 h 2733536"/>
              <a:gd name="connsiteX461" fmla="*/ 4744522 w 6004835"/>
              <a:gd name="connsiteY461" fmla="*/ 2078691 h 2733536"/>
              <a:gd name="connsiteX462" fmla="*/ 4939751 w 6004835"/>
              <a:gd name="connsiteY462" fmla="*/ 1926846 h 2733536"/>
              <a:gd name="connsiteX463" fmla="*/ 4993980 w 6004835"/>
              <a:gd name="connsiteY463" fmla="*/ 1883461 h 2733536"/>
              <a:gd name="connsiteX464" fmla="*/ 5046041 w 6004835"/>
              <a:gd name="connsiteY464" fmla="*/ 1837909 h 2733536"/>
              <a:gd name="connsiteX465" fmla="*/ 5124133 w 6004835"/>
              <a:gd name="connsiteY465" fmla="*/ 1766324 h 2733536"/>
              <a:gd name="connsiteX466" fmla="*/ 5156672 w 6004835"/>
              <a:gd name="connsiteY466" fmla="*/ 1712095 h 2733536"/>
              <a:gd name="connsiteX467" fmla="*/ 5203411 w 6004835"/>
              <a:gd name="connsiteY467" fmla="*/ 1669250 h 2733536"/>
              <a:gd name="connsiteX468" fmla="*/ 5203787 w 6004835"/>
              <a:gd name="connsiteY468" fmla="*/ 1666559 h 2733536"/>
              <a:gd name="connsiteX469" fmla="*/ 5158842 w 6004835"/>
              <a:gd name="connsiteY469" fmla="*/ 1707756 h 2733536"/>
              <a:gd name="connsiteX470" fmla="*/ 5126303 w 6004835"/>
              <a:gd name="connsiteY470" fmla="*/ 1761986 h 2733536"/>
              <a:gd name="connsiteX471" fmla="*/ 5048212 w 6004835"/>
              <a:gd name="connsiteY471" fmla="*/ 1833571 h 2733536"/>
              <a:gd name="connsiteX472" fmla="*/ 4996150 w 6004835"/>
              <a:gd name="connsiteY472" fmla="*/ 1879123 h 2733536"/>
              <a:gd name="connsiteX473" fmla="*/ 4941922 w 6004835"/>
              <a:gd name="connsiteY473" fmla="*/ 1922507 h 2733536"/>
              <a:gd name="connsiteX474" fmla="*/ 4746692 w 6004835"/>
              <a:gd name="connsiteY474" fmla="*/ 2074352 h 2733536"/>
              <a:gd name="connsiteX475" fmla="*/ 4642570 w 6004835"/>
              <a:gd name="connsiteY475" fmla="*/ 2154614 h 2733536"/>
              <a:gd name="connsiteX476" fmla="*/ 4512418 w 6004835"/>
              <a:gd name="connsiteY476" fmla="*/ 2232706 h 2733536"/>
              <a:gd name="connsiteX477" fmla="*/ 4443003 w 6004835"/>
              <a:gd name="connsiteY477" fmla="*/ 2269581 h 2733536"/>
              <a:gd name="connsiteX478" fmla="*/ 4375756 w 6004835"/>
              <a:gd name="connsiteY478" fmla="*/ 2304289 h 2733536"/>
              <a:gd name="connsiteX479" fmla="*/ 4256451 w 6004835"/>
              <a:gd name="connsiteY479" fmla="*/ 2367197 h 2733536"/>
              <a:gd name="connsiteX480" fmla="*/ 3803084 w 6004835"/>
              <a:gd name="connsiteY480" fmla="*/ 2538564 h 2733536"/>
              <a:gd name="connsiteX481" fmla="*/ 3134967 w 6004835"/>
              <a:gd name="connsiteY481" fmla="*/ 2649194 h 2733536"/>
              <a:gd name="connsiteX482" fmla="*/ 3085076 w 6004835"/>
              <a:gd name="connsiteY482" fmla="*/ 2649194 h 2733536"/>
              <a:gd name="connsiteX483" fmla="*/ 3078567 w 6004835"/>
              <a:gd name="connsiteY483" fmla="*/ 2631841 h 2733536"/>
              <a:gd name="connsiteX484" fmla="*/ 3026506 w 6004835"/>
              <a:gd name="connsiteY484" fmla="*/ 2629670 h 2733536"/>
              <a:gd name="connsiteX485" fmla="*/ 2978784 w 6004835"/>
              <a:gd name="connsiteY485" fmla="*/ 2649194 h 2733536"/>
              <a:gd name="connsiteX486" fmla="*/ 2839954 w 6004835"/>
              <a:gd name="connsiteY486" fmla="*/ 2651363 h 2733536"/>
              <a:gd name="connsiteX487" fmla="*/ 2738002 w 6004835"/>
              <a:gd name="connsiteY487" fmla="*/ 2647024 h 2733536"/>
              <a:gd name="connsiteX488" fmla="*/ 2688109 w 6004835"/>
              <a:gd name="connsiteY488" fmla="*/ 2642686 h 2733536"/>
              <a:gd name="connsiteX489" fmla="*/ 2638218 w 6004835"/>
              <a:gd name="connsiteY489" fmla="*/ 2634009 h 2733536"/>
              <a:gd name="connsiteX490" fmla="*/ 2668273 w 6004835"/>
              <a:gd name="connsiteY490" fmla="*/ 2601952 h 2733536"/>
              <a:gd name="connsiteX491" fmla="*/ 2662079 w 6004835"/>
              <a:gd name="connsiteY491" fmla="*/ 2603640 h 2733536"/>
              <a:gd name="connsiteX492" fmla="*/ 2550104 w 6004835"/>
              <a:gd name="connsiteY492" fmla="*/ 2582904 h 2733536"/>
              <a:gd name="connsiteX493" fmla="*/ 2544941 w 6004835"/>
              <a:gd name="connsiteY493" fmla="*/ 2584118 h 2733536"/>
              <a:gd name="connsiteX494" fmla="*/ 2330190 w 6004835"/>
              <a:gd name="connsiteY494" fmla="*/ 2545072 h 2733536"/>
              <a:gd name="connsiteX495" fmla="*/ 2245590 w 6004835"/>
              <a:gd name="connsiteY495" fmla="*/ 2527719 h 2733536"/>
              <a:gd name="connsiteX496" fmla="*/ 2171837 w 6004835"/>
              <a:gd name="connsiteY496" fmla="*/ 2514703 h 2733536"/>
              <a:gd name="connsiteX497" fmla="*/ 2082900 w 6004835"/>
              <a:gd name="connsiteY497" fmla="*/ 2473487 h 2733536"/>
              <a:gd name="connsiteX498" fmla="*/ 1972269 w 6004835"/>
              <a:gd name="connsiteY498" fmla="*/ 2432273 h 2733536"/>
              <a:gd name="connsiteX499" fmla="*/ 1857302 w 6004835"/>
              <a:gd name="connsiteY499" fmla="*/ 2386719 h 2733536"/>
              <a:gd name="connsiteX500" fmla="*/ 1876824 w 6004835"/>
              <a:gd name="connsiteY500" fmla="*/ 2371535 h 2733536"/>
              <a:gd name="connsiteX501" fmla="*/ 1957086 w 6004835"/>
              <a:gd name="connsiteY501" fmla="*/ 2386719 h 2733536"/>
              <a:gd name="connsiteX502" fmla="*/ 1991793 w 6004835"/>
              <a:gd name="connsiteY502" fmla="*/ 2417088 h 2733536"/>
              <a:gd name="connsiteX503" fmla="*/ 2111099 w 6004835"/>
              <a:gd name="connsiteY503" fmla="*/ 2451795 h 2733536"/>
              <a:gd name="connsiteX504" fmla="*/ 2347544 w 6004835"/>
              <a:gd name="connsiteY504" fmla="*/ 2512533 h 2733536"/>
              <a:gd name="connsiteX505" fmla="*/ 2406112 w 6004835"/>
              <a:gd name="connsiteY505" fmla="*/ 2523380 h 2733536"/>
              <a:gd name="connsiteX506" fmla="*/ 2469020 w 6004835"/>
              <a:gd name="connsiteY506" fmla="*/ 2534225 h 2733536"/>
              <a:gd name="connsiteX507" fmla="*/ 2538435 w 6004835"/>
              <a:gd name="connsiteY507" fmla="*/ 2549411 h 2733536"/>
              <a:gd name="connsiteX508" fmla="*/ 2614930 w 6004835"/>
              <a:gd name="connsiteY508" fmla="*/ 2565951 h 2733536"/>
              <a:gd name="connsiteX509" fmla="*/ 2620863 w 6004835"/>
              <a:gd name="connsiteY509" fmla="*/ 2564594 h 2733536"/>
              <a:gd name="connsiteX510" fmla="*/ 2692448 w 6004835"/>
              <a:gd name="connsiteY510" fmla="*/ 2575441 h 2733536"/>
              <a:gd name="connsiteX511" fmla="*/ 2694616 w 6004835"/>
              <a:gd name="connsiteY511" fmla="*/ 2571103 h 2733536"/>
              <a:gd name="connsiteX512" fmla="*/ 2798738 w 6004835"/>
              <a:gd name="connsiteY512" fmla="*/ 2575441 h 2733536"/>
              <a:gd name="connsiteX513" fmla="*/ 2816092 w 6004835"/>
              <a:gd name="connsiteY513" fmla="*/ 2577609 h 2733536"/>
              <a:gd name="connsiteX514" fmla="*/ 2976613 w 6004835"/>
              <a:gd name="connsiteY514" fmla="*/ 2577609 h 2733536"/>
              <a:gd name="connsiteX515" fmla="*/ 3093751 w 6004835"/>
              <a:gd name="connsiteY515" fmla="*/ 2581948 h 2733536"/>
              <a:gd name="connsiteX516" fmla="*/ 3232580 w 6004835"/>
              <a:gd name="connsiteY516" fmla="*/ 2571103 h 2733536"/>
              <a:gd name="connsiteX517" fmla="*/ 3249934 w 6004835"/>
              <a:gd name="connsiteY517" fmla="*/ 2571103 h 2733536"/>
              <a:gd name="connsiteX518" fmla="*/ 3256443 w 6004835"/>
              <a:gd name="connsiteY518" fmla="*/ 2588457 h 2733536"/>
              <a:gd name="connsiteX519" fmla="*/ 3393102 w 6004835"/>
              <a:gd name="connsiteY519" fmla="*/ 2571103 h 2733536"/>
              <a:gd name="connsiteX520" fmla="*/ 3484209 w 6004835"/>
              <a:gd name="connsiteY520" fmla="*/ 2549411 h 2733536"/>
              <a:gd name="connsiteX521" fmla="*/ 3536270 w 6004835"/>
              <a:gd name="connsiteY521" fmla="*/ 2540734 h 2733536"/>
              <a:gd name="connsiteX522" fmla="*/ 3568809 w 6004835"/>
              <a:gd name="connsiteY522" fmla="*/ 2536395 h 2733536"/>
              <a:gd name="connsiteX523" fmla="*/ 3640392 w 6004835"/>
              <a:gd name="connsiteY523" fmla="*/ 2519042 h 2733536"/>
              <a:gd name="connsiteX524" fmla="*/ 3698962 w 6004835"/>
              <a:gd name="connsiteY524" fmla="*/ 2506026 h 2733536"/>
              <a:gd name="connsiteX525" fmla="*/ 3757530 w 6004835"/>
              <a:gd name="connsiteY525" fmla="*/ 2490841 h 2733536"/>
              <a:gd name="connsiteX526" fmla="*/ 3864961 w 6004835"/>
              <a:gd name="connsiteY526" fmla="*/ 2472248 h 2733536"/>
              <a:gd name="connsiteX527" fmla="*/ 3879008 w 6004835"/>
              <a:gd name="connsiteY527" fmla="*/ 2466981 h 2733536"/>
              <a:gd name="connsiteX528" fmla="*/ 3766209 w 6004835"/>
              <a:gd name="connsiteY528" fmla="*/ 2486502 h 2733536"/>
              <a:gd name="connsiteX529" fmla="*/ 3707639 w 6004835"/>
              <a:gd name="connsiteY529" fmla="*/ 2501688 h 2733536"/>
              <a:gd name="connsiteX530" fmla="*/ 3649071 w 6004835"/>
              <a:gd name="connsiteY530" fmla="*/ 2514703 h 2733536"/>
              <a:gd name="connsiteX531" fmla="*/ 3577486 w 6004835"/>
              <a:gd name="connsiteY531" fmla="*/ 2532057 h 2733536"/>
              <a:gd name="connsiteX532" fmla="*/ 3544949 w 6004835"/>
              <a:gd name="connsiteY532" fmla="*/ 2536395 h 2733536"/>
              <a:gd name="connsiteX533" fmla="*/ 3492888 w 6004835"/>
              <a:gd name="connsiteY533" fmla="*/ 2545072 h 2733536"/>
              <a:gd name="connsiteX534" fmla="*/ 3351888 w 6004835"/>
              <a:gd name="connsiteY534" fmla="*/ 2558088 h 2733536"/>
              <a:gd name="connsiteX535" fmla="*/ 3256443 w 6004835"/>
              <a:gd name="connsiteY535" fmla="*/ 2566764 h 2733536"/>
              <a:gd name="connsiteX536" fmla="*/ 3239089 w 6004835"/>
              <a:gd name="connsiteY536" fmla="*/ 2566764 h 2733536"/>
              <a:gd name="connsiteX537" fmla="*/ 3100260 w 6004835"/>
              <a:gd name="connsiteY537" fmla="*/ 2577609 h 2733536"/>
              <a:gd name="connsiteX538" fmla="*/ 2983122 w 6004835"/>
              <a:gd name="connsiteY538" fmla="*/ 2573271 h 2733536"/>
              <a:gd name="connsiteX539" fmla="*/ 2822600 w 6004835"/>
              <a:gd name="connsiteY539" fmla="*/ 2573271 h 2733536"/>
              <a:gd name="connsiteX540" fmla="*/ 2805247 w 6004835"/>
              <a:gd name="connsiteY540" fmla="*/ 2571103 h 2733536"/>
              <a:gd name="connsiteX541" fmla="*/ 2738002 w 6004835"/>
              <a:gd name="connsiteY541" fmla="*/ 2542902 h 2733536"/>
              <a:gd name="connsiteX542" fmla="*/ 2701125 w 6004835"/>
              <a:gd name="connsiteY542" fmla="*/ 2566764 h 2733536"/>
              <a:gd name="connsiteX543" fmla="*/ 2701031 w 6004835"/>
              <a:gd name="connsiteY543" fmla="*/ 2566951 h 2733536"/>
              <a:gd name="connsiteX544" fmla="*/ 2731493 w 6004835"/>
              <a:gd name="connsiteY544" fmla="*/ 2547240 h 2733536"/>
              <a:gd name="connsiteX545" fmla="*/ 2798740 w 6004835"/>
              <a:gd name="connsiteY545" fmla="*/ 2575439 h 2733536"/>
              <a:gd name="connsiteX546" fmla="*/ 2694618 w 6004835"/>
              <a:gd name="connsiteY546" fmla="*/ 2571101 h 2733536"/>
              <a:gd name="connsiteX547" fmla="*/ 2695438 w 6004835"/>
              <a:gd name="connsiteY547" fmla="*/ 2570570 h 2733536"/>
              <a:gd name="connsiteX548" fmla="*/ 2627371 w 6004835"/>
              <a:gd name="connsiteY548" fmla="*/ 2560256 h 2733536"/>
              <a:gd name="connsiteX549" fmla="*/ 2547112 w 6004835"/>
              <a:gd name="connsiteY549" fmla="*/ 2542902 h 2733536"/>
              <a:gd name="connsiteX550" fmla="*/ 2477697 w 6004835"/>
              <a:gd name="connsiteY550" fmla="*/ 2527719 h 2733536"/>
              <a:gd name="connsiteX551" fmla="*/ 2414789 w 6004835"/>
              <a:gd name="connsiteY551" fmla="*/ 2516871 h 2733536"/>
              <a:gd name="connsiteX552" fmla="*/ 2356221 w 6004835"/>
              <a:gd name="connsiteY552" fmla="*/ 2506026 h 2733536"/>
              <a:gd name="connsiteX553" fmla="*/ 2119775 w 6004835"/>
              <a:gd name="connsiteY553" fmla="*/ 2445289 h 2733536"/>
              <a:gd name="connsiteX554" fmla="*/ 2000470 w 6004835"/>
              <a:gd name="connsiteY554" fmla="*/ 2410581 h 2733536"/>
              <a:gd name="connsiteX555" fmla="*/ 1965763 w 6004835"/>
              <a:gd name="connsiteY555" fmla="*/ 2380212 h 2733536"/>
              <a:gd name="connsiteX556" fmla="*/ 1885501 w 6004835"/>
              <a:gd name="connsiteY556" fmla="*/ 2365027 h 2733536"/>
              <a:gd name="connsiteX557" fmla="*/ 1766195 w 6004835"/>
              <a:gd name="connsiteY557" fmla="*/ 2304289 h 2733536"/>
              <a:gd name="connsiteX558" fmla="*/ 1731488 w 6004835"/>
              <a:gd name="connsiteY558" fmla="*/ 2306459 h 2733536"/>
              <a:gd name="connsiteX559" fmla="*/ 1607842 w 6004835"/>
              <a:gd name="connsiteY559" fmla="*/ 2243551 h 2733536"/>
              <a:gd name="connsiteX560" fmla="*/ 1586149 w 6004835"/>
              <a:gd name="connsiteY560" fmla="*/ 2204505 h 2733536"/>
              <a:gd name="connsiteX561" fmla="*/ 1590488 w 6004835"/>
              <a:gd name="connsiteY561" fmla="*/ 2202337 h 2733536"/>
              <a:gd name="connsiteX562" fmla="*/ 1666411 w 6004835"/>
              <a:gd name="connsiteY562" fmla="*/ 2243551 h 2733536"/>
              <a:gd name="connsiteX563" fmla="*/ 1742333 w 6004835"/>
              <a:gd name="connsiteY563" fmla="*/ 2284767 h 2733536"/>
              <a:gd name="connsiteX564" fmla="*/ 1764025 w 6004835"/>
              <a:gd name="connsiteY564" fmla="*/ 2271752 h 2733536"/>
              <a:gd name="connsiteX565" fmla="*/ 1675088 w 6004835"/>
              <a:gd name="connsiteY565" fmla="*/ 2213182 h 2733536"/>
              <a:gd name="connsiteX566" fmla="*/ 1601335 w 6004835"/>
              <a:gd name="connsiteY566" fmla="*/ 2180645 h 2733536"/>
              <a:gd name="connsiteX567" fmla="*/ 1499381 w 6004835"/>
              <a:gd name="connsiteY567" fmla="*/ 2122075 h 2733536"/>
              <a:gd name="connsiteX568" fmla="*/ 1412612 w 6004835"/>
              <a:gd name="connsiteY568" fmla="*/ 2065675 h 2733536"/>
              <a:gd name="connsiteX569" fmla="*/ 1275953 w 6004835"/>
              <a:gd name="connsiteY569" fmla="*/ 2007108 h 2733536"/>
              <a:gd name="connsiteX570" fmla="*/ 1223892 w 6004835"/>
              <a:gd name="connsiteY570" fmla="*/ 1963723 h 2733536"/>
              <a:gd name="connsiteX571" fmla="*/ 1234737 w 6004835"/>
              <a:gd name="connsiteY571" fmla="*/ 1959385 h 2733536"/>
              <a:gd name="connsiteX572" fmla="*/ 1286798 w 6004835"/>
              <a:gd name="connsiteY572" fmla="*/ 1974568 h 2733536"/>
              <a:gd name="connsiteX573" fmla="*/ 1178338 w 6004835"/>
              <a:gd name="connsiteY573" fmla="*/ 1861769 h 2733536"/>
              <a:gd name="connsiteX574" fmla="*/ 1117600 w 6004835"/>
              <a:gd name="connsiteY574" fmla="*/ 1811879 h 2733536"/>
              <a:gd name="connsiteX575" fmla="*/ 1061200 w 6004835"/>
              <a:gd name="connsiteY575" fmla="*/ 1761986 h 2733536"/>
              <a:gd name="connsiteX576" fmla="*/ 989617 w 6004835"/>
              <a:gd name="connsiteY576" fmla="*/ 1703418 h 2733536"/>
              <a:gd name="connsiteX577" fmla="*/ 885495 w 6004835"/>
              <a:gd name="connsiteY577" fmla="*/ 1588449 h 2733536"/>
              <a:gd name="connsiteX578" fmla="*/ 878351 w 6004835"/>
              <a:gd name="connsiteY578" fmla="*/ 1566121 h 2733536"/>
              <a:gd name="connsiteX579" fmla="*/ 857294 w 6004835"/>
              <a:gd name="connsiteY579" fmla="*/ 1545064 h 2733536"/>
              <a:gd name="connsiteX580" fmla="*/ 785711 w 6004835"/>
              <a:gd name="connsiteY580" fmla="*/ 1466973 h 2733536"/>
              <a:gd name="connsiteX581" fmla="*/ 777034 w 6004835"/>
              <a:gd name="connsiteY581" fmla="*/ 1427927 h 2733536"/>
              <a:gd name="connsiteX582" fmla="*/ 748834 w 6004835"/>
              <a:gd name="connsiteY582" fmla="*/ 1388881 h 2733536"/>
              <a:gd name="connsiteX583" fmla="*/ 745474 w 6004835"/>
              <a:gd name="connsiteY583" fmla="*/ 1383614 h 2733536"/>
              <a:gd name="connsiteX584" fmla="*/ 711956 w 6004835"/>
              <a:gd name="connsiteY584" fmla="*/ 1360680 h 2733536"/>
              <a:gd name="connsiteX585" fmla="*/ 646879 w 6004835"/>
              <a:gd name="connsiteY585" fmla="*/ 1267405 h 2733536"/>
              <a:gd name="connsiteX586" fmla="*/ 610004 w 6004835"/>
              <a:gd name="connsiteY586" fmla="*/ 1180637 h 2733536"/>
              <a:gd name="connsiteX587" fmla="*/ 605666 w 6004835"/>
              <a:gd name="connsiteY587" fmla="*/ 1180637 h 2733536"/>
              <a:gd name="connsiteX588" fmla="*/ 555775 w 6004835"/>
              <a:gd name="connsiteY588" fmla="*/ 1085191 h 2733536"/>
              <a:gd name="connsiteX589" fmla="*/ 508052 w 6004835"/>
              <a:gd name="connsiteY589" fmla="*/ 989746 h 2733536"/>
              <a:gd name="connsiteX590" fmla="*/ 458159 w 6004835"/>
              <a:gd name="connsiteY590" fmla="*/ 879117 h 2733536"/>
              <a:gd name="connsiteX591" fmla="*/ 412607 w 6004835"/>
              <a:gd name="connsiteY591" fmla="*/ 766318 h 2733536"/>
              <a:gd name="connsiteX592" fmla="*/ 458159 w 6004835"/>
              <a:gd name="connsiteY592" fmla="*/ 842240 h 2733536"/>
              <a:gd name="connsiteX593" fmla="*/ 503714 w 6004835"/>
              <a:gd name="connsiteY593" fmla="*/ 937685 h 2733536"/>
              <a:gd name="connsiteX594" fmla="*/ 518897 w 6004835"/>
              <a:gd name="connsiteY594" fmla="*/ 989746 h 2733536"/>
              <a:gd name="connsiteX595" fmla="*/ 525173 w 6004835"/>
              <a:gd name="connsiteY595" fmla="*/ 998949 h 2733536"/>
              <a:gd name="connsiteX596" fmla="*/ 517449 w 6004835"/>
              <a:gd name="connsiteY596" fmla="*/ 958787 h 2733536"/>
              <a:gd name="connsiteX597" fmla="*/ 497305 w 6004835"/>
              <a:gd name="connsiteY597" fmla="*/ 922228 h 2733536"/>
              <a:gd name="connsiteX598" fmla="*/ 464515 w 6004835"/>
              <a:gd name="connsiteY598" fmla="*/ 848496 h 2733536"/>
              <a:gd name="connsiteX599" fmla="*/ 425620 w 6004835"/>
              <a:gd name="connsiteY599" fmla="*/ 783670 h 2733536"/>
              <a:gd name="connsiteX600" fmla="*/ 377897 w 6004835"/>
              <a:gd name="connsiteY600" fmla="*/ 653517 h 2733536"/>
              <a:gd name="connsiteX601" fmla="*/ 337011 w 6004835"/>
              <a:gd name="connsiteY601" fmla="*/ 520096 h 2733536"/>
              <a:gd name="connsiteX602" fmla="*/ 323586 w 6004835"/>
              <a:gd name="connsiteY602" fmla="*/ 481203 h 2733536"/>
              <a:gd name="connsiteX603" fmla="*/ 265112 w 6004835"/>
              <a:gd name="connsiteY603" fmla="*/ 247798 h 2733536"/>
              <a:gd name="connsiteX604" fmla="*/ 239252 w 6004835"/>
              <a:gd name="connsiteY604" fmla="*/ 78358 h 2733536"/>
              <a:gd name="connsiteX605" fmla="*/ 239068 w 6004835"/>
              <a:gd name="connsiteY605" fmla="*/ 83015 h 2733536"/>
              <a:gd name="connsiteX606" fmla="*/ 241238 w 6004835"/>
              <a:gd name="connsiteY606" fmla="*/ 117723 h 2733536"/>
              <a:gd name="connsiteX607" fmla="*/ 252083 w 6004835"/>
              <a:gd name="connsiteY607" fmla="*/ 197985 h 2733536"/>
              <a:gd name="connsiteX608" fmla="*/ 265098 w 6004835"/>
              <a:gd name="connsiteY608" fmla="*/ 280415 h 2733536"/>
              <a:gd name="connsiteX609" fmla="*/ 243406 w 6004835"/>
              <a:gd name="connsiteY609" fmla="*/ 208830 h 2733536"/>
              <a:gd name="connsiteX610" fmla="*/ 228223 w 6004835"/>
              <a:gd name="connsiteY610" fmla="*/ 117723 h 2733536"/>
              <a:gd name="connsiteX611" fmla="*/ 210869 w 6004835"/>
              <a:gd name="connsiteY611" fmla="*/ 117723 h 2733536"/>
              <a:gd name="connsiteX612" fmla="*/ 200022 w 6004835"/>
              <a:gd name="connsiteY612" fmla="*/ 35293 h 2733536"/>
              <a:gd name="connsiteX613" fmla="*/ 189729 w 6004835"/>
              <a:gd name="connsiteY613" fmla="*/ 0 h 2733536"/>
              <a:gd name="connsiteX614" fmla="*/ 5795410 w 6004835"/>
              <a:gd name="connsiteY614" fmla="*/ 0 h 2733536"/>
              <a:gd name="connsiteX615" fmla="*/ 5800929 w 6004835"/>
              <a:gd name="connsiteY615" fmla="*/ 17939 h 2733536"/>
              <a:gd name="connsiteX616" fmla="*/ 5807654 w 6004835"/>
              <a:gd name="connsiteY616" fmla="*/ 17566 h 2733536"/>
              <a:gd name="connsiteX617" fmla="*/ 5803098 w 6004835"/>
              <a:gd name="connsiteY617" fmla="*/ 2753 h 2733536"/>
              <a:gd name="connsiteX618" fmla="*/ 5803442 w 6004835"/>
              <a:gd name="connsiteY618" fmla="*/ 0 h 2733536"/>
              <a:gd name="connsiteX619" fmla="*/ 5888010 w 6004835"/>
              <a:gd name="connsiteY619" fmla="*/ 0 h 2733536"/>
              <a:gd name="connsiteX620" fmla="*/ 5866775 w 6004835"/>
              <a:gd name="connsiteY620" fmla="*/ 88481 h 2733536"/>
              <a:gd name="connsiteX621" fmla="*/ 5866777 w 6004835"/>
              <a:gd name="connsiteY621" fmla="*/ 88481 h 2733536"/>
              <a:gd name="connsiteX622" fmla="*/ 5888012 w 6004835"/>
              <a:gd name="connsiteY622" fmla="*/ 0 h 2733536"/>
              <a:gd name="connsiteX623" fmla="*/ 5898025 w 6004835"/>
              <a:gd name="connsiteY623" fmla="*/ 0 h 2733536"/>
              <a:gd name="connsiteX624" fmla="*/ 5895561 w 6004835"/>
              <a:gd name="connsiteY624" fmla="*/ 48850 h 2733536"/>
              <a:gd name="connsiteX625" fmla="*/ 5894204 w 6004835"/>
              <a:gd name="connsiteY625" fmla="*/ 104708 h 2733536"/>
              <a:gd name="connsiteX626" fmla="*/ 5872512 w 6004835"/>
              <a:gd name="connsiteY626" fmla="*/ 171456 h 2733536"/>
              <a:gd name="connsiteX627" fmla="*/ 5872512 w 6004835"/>
              <a:gd name="connsiteY627" fmla="*/ 179080 h 2733536"/>
              <a:gd name="connsiteX628" fmla="*/ 5898543 w 6004835"/>
              <a:gd name="connsiteY628" fmla="*/ 104708 h 2733536"/>
              <a:gd name="connsiteX629" fmla="*/ 5900678 w 6004835"/>
              <a:gd name="connsiteY629" fmla="*/ 22345 h 2733536"/>
              <a:gd name="connsiteX630" fmla="*/ 5902188 w 6004835"/>
              <a:gd name="connsiteY630" fmla="*/ 0 h 2733536"/>
              <a:gd name="connsiteX631" fmla="*/ 5945314 w 6004835"/>
              <a:gd name="connsiteY631" fmla="*/ 0 h 2733536"/>
              <a:gd name="connsiteX632" fmla="*/ 5941927 w 6004835"/>
              <a:gd name="connsiteY632" fmla="*/ 28786 h 2733536"/>
              <a:gd name="connsiteX633" fmla="*/ 5932679 w 6004835"/>
              <a:gd name="connsiteY633" fmla="*/ 34953 h 2733536"/>
              <a:gd name="connsiteX634" fmla="*/ 5933250 w 6004835"/>
              <a:gd name="connsiteY634" fmla="*/ 37461 h 2733536"/>
              <a:gd name="connsiteX635" fmla="*/ 5942112 w 6004835"/>
              <a:gd name="connsiteY635" fmla="*/ 31553 h 2733536"/>
              <a:gd name="connsiteX636" fmla="*/ 5945824 w 6004835"/>
              <a:gd name="connsiteY636" fmla="*/ 0 h 2733536"/>
              <a:gd name="connsiteX637" fmla="*/ 5983702 w 6004835"/>
              <a:gd name="connsiteY637" fmla="*/ 0 h 2733536"/>
              <a:gd name="connsiteX638" fmla="*/ 5983141 w 6004835"/>
              <a:gd name="connsiteY638" fmla="*/ 9262 h 2733536"/>
              <a:gd name="connsiteX639" fmla="*/ 5972296 w 6004835"/>
              <a:gd name="connsiteY639" fmla="*/ 85186 h 2733536"/>
              <a:gd name="connsiteX640" fmla="*/ 5959281 w 6004835"/>
              <a:gd name="connsiteY640" fmla="*/ 165445 h 2733536"/>
              <a:gd name="connsiteX641" fmla="*/ 5944095 w 6004835"/>
              <a:gd name="connsiteY641" fmla="*/ 243537 h 2733536"/>
              <a:gd name="connsiteX642" fmla="*/ 5915896 w 6004835"/>
              <a:gd name="connsiteY642" fmla="*/ 408397 h 2733536"/>
              <a:gd name="connsiteX643" fmla="*/ 5889866 w 6004835"/>
              <a:gd name="connsiteY643" fmla="*/ 423583 h 2733536"/>
              <a:gd name="connsiteX644" fmla="*/ 5857326 w 6004835"/>
              <a:gd name="connsiteY644" fmla="*/ 519028 h 2733536"/>
              <a:gd name="connsiteX645" fmla="*/ 5848649 w 6004835"/>
              <a:gd name="connsiteY645" fmla="*/ 610135 h 2733536"/>
              <a:gd name="connsiteX646" fmla="*/ 5844311 w 6004835"/>
              <a:gd name="connsiteY646" fmla="*/ 623150 h 2733536"/>
              <a:gd name="connsiteX647" fmla="*/ 5807436 w 6004835"/>
              <a:gd name="connsiteY647" fmla="*/ 722934 h 2733536"/>
              <a:gd name="connsiteX648" fmla="*/ 5796588 w 6004835"/>
              <a:gd name="connsiteY648" fmla="*/ 731611 h 2733536"/>
              <a:gd name="connsiteX649" fmla="*/ 5751036 w 6004835"/>
              <a:gd name="connsiteY649" fmla="*/ 837901 h 2733536"/>
              <a:gd name="connsiteX650" fmla="*/ 5798759 w 6004835"/>
              <a:gd name="connsiteY650" fmla="*/ 731611 h 2733536"/>
              <a:gd name="connsiteX651" fmla="*/ 5809604 w 6004835"/>
              <a:gd name="connsiteY651" fmla="*/ 722934 h 2733536"/>
              <a:gd name="connsiteX652" fmla="*/ 5740189 w 6004835"/>
              <a:gd name="connsiteY652" fmla="*/ 920331 h 2733536"/>
              <a:gd name="connsiteX653" fmla="*/ 5703314 w 6004835"/>
              <a:gd name="connsiteY653" fmla="*/ 939855 h 2733536"/>
              <a:gd name="connsiteX654" fmla="*/ 5695666 w 6004835"/>
              <a:gd name="connsiteY654" fmla="*/ 955153 h 2733536"/>
              <a:gd name="connsiteX655" fmla="*/ 5696807 w 6004835"/>
              <a:gd name="connsiteY655" fmla="*/ 957207 h 2733536"/>
              <a:gd name="connsiteX656" fmla="*/ 5705484 w 6004835"/>
              <a:gd name="connsiteY656" fmla="*/ 939853 h 2733536"/>
              <a:gd name="connsiteX657" fmla="*/ 5742360 w 6004835"/>
              <a:gd name="connsiteY657" fmla="*/ 920331 h 2733536"/>
              <a:gd name="connsiteX658" fmla="*/ 5716329 w 6004835"/>
              <a:gd name="connsiteY658" fmla="*/ 994085 h 2733536"/>
              <a:gd name="connsiteX659" fmla="*/ 5668606 w 6004835"/>
              <a:gd name="connsiteY659" fmla="*/ 1080853 h 2733536"/>
              <a:gd name="connsiteX660" fmla="*/ 5644746 w 6004835"/>
              <a:gd name="connsiteY660" fmla="*/ 1124237 h 2733536"/>
              <a:gd name="connsiteX661" fmla="*/ 5618715 w 6004835"/>
              <a:gd name="connsiteY661" fmla="*/ 1167622 h 2733536"/>
              <a:gd name="connsiteX662" fmla="*/ 5599191 w 6004835"/>
              <a:gd name="connsiteY662" fmla="*/ 1200159 h 2733536"/>
              <a:gd name="connsiteX663" fmla="*/ 5570993 w 6004835"/>
              <a:gd name="connsiteY663" fmla="*/ 1263067 h 2733536"/>
              <a:gd name="connsiteX664" fmla="*/ 5540624 w 6004835"/>
              <a:gd name="connsiteY664" fmla="*/ 1323805 h 2733536"/>
              <a:gd name="connsiteX665" fmla="*/ 5492901 w 6004835"/>
              <a:gd name="connsiteY665" fmla="*/ 1388881 h 2733536"/>
              <a:gd name="connsiteX666" fmla="*/ 5445178 w 6004835"/>
              <a:gd name="connsiteY666" fmla="*/ 1449619 h 2733536"/>
              <a:gd name="connsiteX667" fmla="*/ 5447166 w 6004835"/>
              <a:gd name="connsiteY667" fmla="*/ 1445524 h 2733536"/>
              <a:gd name="connsiteX668" fmla="*/ 5393115 w 6004835"/>
              <a:gd name="connsiteY668" fmla="*/ 1519034 h 2733536"/>
              <a:gd name="connsiteX669" fmla="*/ 5275977 w 6004835"/>
              <a:gd name="connsiteY669" fmla="*/ 1647019 h 2733536"/>
              <a:gd name="connsiteX670" fmla="*/ 5252917 w 6004835"/>
              <a:gd name="connsiteY670" fmla="*/ 1682500 h 2733536"/>
              <a:gd name="connsiteX671" fmla="*/ 5275977 w 6004835"/>
              <a:gd name="connsiteY671" fmla="*/ 1649187 h 2733536"/>
              <a:gd name="connsiteX672" fmla="*/ 5393115 w 6004835"/>
              <a:gd name="connsiteY672" fmla="*/ 1521202 h 2733536"/>
              <a:gd name="connsiteX673" fmla="*/ 5304178 w 6004835"/>
              <a:gd name="connsiteY673" fmla="*/ 1655693 h 2733536"/>
              <a:gd name="connsiteX674" fmla="*/ 5258353 w 6004835"/>
              <a:gd name="connsiteY674" fmla="*/ 1703689 h 2733536"/>
              <a:gd name="connsiteX675" fmla="*/ 5221566 w 6004835"/>
              <a:gd name="connsiteY675" fmla="*/ 1730731 h 2733536"/>
              <a:gd name="connsiteX676" fmla="*/ 5219578 w 6004835"/>
              <a:gd name="connsiteY676" fmla="*/ 1733787 h 2733536"/>
              <a:gd name="connsiteX677" fmla="*/ 5196579 w 6004835"/>
              <a:gd name="connsiteY677" fmla="*/ 1751480 h 2733536"/>
              <a:gd name="connsiteX678" fmla="*/ 5195718 w 6004835"/>
              <a:gd name="connsiteY678" fmla="*/ 1757647 h 2733536"/>
              <a:gd name="connsiteX679" fmla="*/ 5093764 w 6004835"/>
              <a:gd name="connsiteY679" fmla="*/ 1861769 h 2733536"/>
              <a:gd name="connsiteX680" fmla="*/ 4985303 w 6004835"/>
              <a:gd name="connsiteY680" fmla="*/ 1961553 h 2733536"/>
              <a:gd name="connsiteX681" fmla="*/ 4980288 w 6004835"/>
              <a:gd name="connsiteY681" fmla="*/ 1965192 h 2733536"/>
              <a:gd name="connsiteX682" fmla="*/ 4944089 w 6004835"/>
              <a:gd name="connsiteY682" fmla="*/ 2011444 h 2733536"/>
              <a:gd name="connsiteX683" fmla="*/ 4857321 w 6004835"/>
              <a:gd name="connsiteY683" fmla="*/ 2076520 h 2733536"/>
              <a:gd name="connsiteX684" fmla="*/ 4776225 w 6004835"/>
              <a:gd name="connsiteY684" fmla="*/ 2137342 h 2733536"/>
              <a:gd name="connsiteX685" fmla="*/ 4775934 w 6004835"/>
              <a:gd name="connsiteY685" fmla="*/ 2137695 h 2733536"/>
              <a:gd name="connsiteX686" fmla="*/ 4857321 w 6004835"/>
              <a:gd name="connsiteY686" fmla="*/ 2078691 h 2733536"/>
              <a:gd name="connsiteX687" fmla="*/ 4944089 w 6004835"/>
              <a:gd name="connsiteY687" fmla="*/ 2013614 h 2733536"/>
              <a:gd name="connsiteX688" fmla="*/ 4872505 w 6004835"/>
              <a:gd name="connsiteY688" fmla="*/ 2085197 h 2733536"/>
              <a:gd name="connsiteX689" fmla="*/ 4814208 w 6004835"/>
              <a:gd name="connsiteY689" fmla="*/ 2123159 h 2733536"/>
              <a:gd name="connsiteX690" fmla="*/ 4773879 w 6004835"/>
              <a:gd name="connsiteY690" fmla="*/ 2140191 h 2733536"/>
              <a:gd name="connsiteX691" fmla="*/ 4772721 w 6004835"/>
              <a:gd name="connsiteY691" fmla="*/ 2141599 h 2733536"/>
              <a:gd name="connsiteX692" fmla="*/ 4729336 w 6004835"/>
              <a:gd name="connsiteY692" fmla="*/ 2169797 h 2733536"/>
              <a:gd name="connsiteX693" fmla="*/ 4712989 w 6004835"/>
              <a:gd name="connsiteY693" fmla="*/ 2177374 h 2733536"/>
              <a:gd name="connsiteX694" fmla="*/ 4671855 w 6004835"/>
              <a:gd name="connsiteY694" fmla="*/ 2210743 h 2733536"/>
              <a:gd name="connsiteX695" fmla="*/ 4631723 w 6004835"/>
              <a:gd name="connsiteY695" fmla="*/ 2239212 h 2733536"/>
              <a:gd name="connsiteX696" fmla="*/ 4570985 w 6004835"/>
              <a:gd name="connsiteY696" fmla="*/ 2278258 h 2733536"/>
              <a:gd name="connsiteX697" fmla="*/ 4551463 w 6004835"/>
              <a:gd name="connsiteY697" fmla="*/ 2280428 h 2733536"/>
              <a:gd name="connsiteX698" fmla="*/ 4529764 w 6004835"/>
              <a:gd name="connsiteY698" fmla="*/ 2290073 h 2733536"/>
              <a:gd name="connsiteX699" fmla="*/ 4526391 w 6004835"/>
              <a:gd name="connsiteY699" fmla="*/ 2292635 h 2733536"/>
              <a:gd name="connsiteX700" fmla="*/ 4553631 w 6004835"/>
              <a:gd name="connsiteY700" fmla="*/ 2282597 h 2733536"/>
              <a:gd name="connsiteX701" fmla="*/ 4573155 w 6004835"/>
              <a:gd name="connsiteY701" fmla="*/ 2280428 h 2733536"/>
              <a:gd name="connsiteX702" fmla="*/ 4495063 w 6004835"/>
              <a:gd name="connsiteY702" fmla="*/ 2338996 h 2733536"/>
              <a:gd name="connsiteX703" fmla="*/ 4445170 w 6004835"/>
              <a:gd name="connsiteY703" fmla="*/ 2365029 h 2733536"/>
              <a:gd name="connsiteX704" fmla="*/ 4395280 w 6004835"/>
              <a:gd name="connsiteY704" fmla="*/ 2388889 h 2733536"/>
              <a:gd name="connsiteX705" fmla="*/ 4360040 w 6004835"/>
              <a:gd name="connsiteY705" fmla="*/ 2394175 h 2733536"/>
              <a:gd name="connsiteX706" fmla="*/ 4354064 w 6004835"/>
              <a:gd name="connsiteY706" fmla="*/ 2397566 h 2733536"/>
              <a:gd name="connsiteX707" fmla="*/ 4189203 w 6004835"/>
              <a:gd name="connsiteY707" fmla="*/ 2469149 h 2733536"/>
              <a:gd name="connsiteX708" fmla="*/ 4180798 w 6004835"/>
              <a:gd name="connsiteY708" fmla="*/ 2471059 h 2733536"/>
              <a:gd name="connsiteX709" fmla="*/ 4130636 w 6004835"/>
              <a:gd name="connsiteY709" fmla="*/ 2503856 h 2733536"/>
              <a:gd name="connsiteX710" fmla="*/ 4158834 w 6004835"/>
              <a:gd name="connsiteY710" fmla="*/ 2512533 h 2733536"/>
              <a:gd name="connsiteX711" fmla="*/ 4054713 w 6004835"/>
              <a:gd name="connsiteY711" fmla="*/ 2558088 h 2733536"/>
              <a:gd name="connsiteX712" fmla="*/ 4063390 w 6004835"/>
              <a:gd name="connsiteY712" fmla="*/ 2527719 h 2733536"/>
              <a:gd name="connsiteX713" fmla="*/ 4028682 w 6004835"/>
              <a:gd name="connsiteY713" fmla="*/ 2540734 h 2733536"/>
              <a:gd name="connsiteX714" fmla="*/ 3996145 w 6004835"/>
              <a:gd name="connsiteY714" fmla="*/ 2551579 h 2733536"/>
              <a:gd name="connsiteX715" fmla="*/ 3928899 w 6004835"/>
              <a:gd name="connsiteY715" fmla="*/ 2573271 h 2733536"/>
              <a:gd name="connsiteX716" fmla="*/ 3919914 w 6004835"/>
              <a:gd name="connsiteY716" fmla="*/ 2562487 h 2733536"/>
              <a:gd name="connsiteX717" fmla="*/ 3887682 w 6004835"/>
              <a:gd name="connsiteY717" fmla="*/ 2568932 h 2733536"/>
              <a:gd name="connsiteX718" fmla="*/ 3848637 w 6004835"/>
              <a:gd name="connsiteY718" fmla="*/ 2577609 h 2733536"/>
              <a:gd name="connsiteX719" fmla="*/ 3768377 w 6004835"/>
              <a:gd name="connsiteY719" fmla="*/ 2597133 h 2733536"/>
              <a:gd name="connsiteX720" fmla="*/ 3765731 w 6004835"/>
              <a:gd name="connsiteY720" fmla="*/ 2598363 h 2733536"/>
              <a:gd name="connsiteX721" fmla="*/ 3842130 w 6004835"/>
              <a:gd name="connsiteY721" fmla="*/ 2579777 h 2733536"/>
              <a:gd name="connsiteX722" fmla="*/ 3881176 w 6004835"/>
              <a:gd name="connsiteY722" fmla="*/ 2571101 h 2733536"/>
              <a:gd name="connsiteX723" fmla="*/ 3913713 w 6004835"/>
              <a:gd name="connsiteY723" fmla="*/ 2564594 h 2733536"/>
              <a:gd name="connsiteX724" fmla="*/ 3926728 w 6004835"/>
              <a:gd name="connsiteY724" fmla="*/ 2575439 h 2733536"/>
              <a:gd name="connsiteX725" fmla="*/ 3993975 w 6004835"/>
              <a:gd name="connsiteY725" fmla="*/ 2553747 h 2733536"/>
              <a:gd name="connsiteX726" fmla="*/ 4026512 w 6004835"/>
              <a:gd name="connsiteY726" fmla="*/ 2542902 h 2733536"/>
              <a:gd name="connsiteX727" fmla="*/ 4061219 w 6004835"/>
              <a:gd name="connsiteY727" fmla="*/ 2529887 h 2733536"/>
              <a:gd name="connsiteX728" fmla="*/ 4052542 w 6004835"/>
              <a:gd name="connsiteY728" fmla="*/ 2560256 h 2733536"/>
              <a:gd name="connsiteX729" fmla="*/ 3961436 w 6004835"/>
              <a:gd name="connsiteY729" fmla="*/ 2603640 h 2733536"/>
              <a:gd name="connsiteX730" fmla="*/ 3956970 w 6004835"/>
              <a:gd name="connsiteY730" fmla="*/ 2602390 h 2733536"/>
              <a:gd name="connsiteX731" fmla="*/ 3894191 w 6004835"/>
              <a:gd name="connsiteY731" fmla="*/ 2627500 h 2733536"/>
              <a:gd name="connsiteX732" fmla="*/ 3842130 w 6004835"/>
              <a:gd name="connsiteY732" fmla="*/ 2642686 h 2733536"/>
              <a:gd name="connsiteX733" fmla="*/ 3764038 w 6004835"/>
              <a:gd name="connsiteY733" fmla="*/ 2662207 h 2733536"/>
              <a:gd name="connsiteX734" fmla="*/ 3731772 w 6004835"/>
              <a:gd name="connsiteY734" fmla="*/ 2659497 h 2733536"/>
              <a:gd name="connsiteX735" fmla="*/ 3664284 w 6004835"/>
              <a:gd name="connsiteY735" fmla="*/ 2672628 h 2733536"/>
              <a:gd name="connsiteX736" fmla="*/ 3662084 w 6004835"/>
              <a:gd name="connsiteY736" fmla="*/ 2677393 h 2733536"/>
              <a:gd name="connsiteX737" fmla="*/ 3482041 w 6004835"/>
              <a:gd name="connsiteY737" fmla="*/ 2712100 h 2733536"/>
              <a:gd name="connsiteX738" fmla="*/ 3440825 w 6004835"/>
              <a:gd name="connsiteY738" fmla="*/ 2701253 h 2733536"/>
              <a:gd name="connsiteX739" fmla="*/ 3406117 w 6004835"/>
              <a:gd name="connsiteY739" fmla="*/ 2701253 h 2733536"/>
              <a:gd name="connsiteX740" fmla="*/ 3345379 w 6004835"/>
              <a:gd name="connsiteY740" fmla="*/ 2720777 h 2733536"/>
              <a:gd name="connsiteX741" fmla="*/ 3291150 w 6004835"/>
              <a:gd name="connsiteY741" fmla="*/ 2725116 h 2733536"/>
              <a:gd name="connsiteX742" fmla="*/ 3236919 w 6004835"/>
              <a:gd name="connsiteY742" fmla="*/ 2727283 h 2733536"/>
              <a:gd name="connsiteX743" fmla="*/ 3231027 w 6004835"/>
              <a:gd name="connsiteY743" fmla="*/ 2724760 h 2733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Lst>
            <a:rect l="l" t="t" r="r" b="b"/>
            <a:pathLst>
              <a:path w="6004835" h="2733536">
                <a:moveTo>
                  <a:pt x="5889866" y="308613"/>
                </a:moveTo>
                <a:cubicBezTo>
                  <a:pt x="5894204" y="304275"/>
                  <a:pt x="5898543" y="299937"/>
                  <a:pt x="5902881" y="299937"/>
                </a:cubicBezTo>
                <a:lnTo>
                  <a:pt x="5903209" y="298272"/>
                </a:lnTo>
                <a:lnTo>
                  <a:pt x="5894204" y="304275"/>
                </a:lnTo>
                <a:cubicBezTo>
                  <a:pt x="5885527" y="299937"/>
                  <a:pt x="5879021" y="291260"/>
                  <a:pt x="5872512" y="284751"/>
                </a:cubicBezTo>
                <a:lnTo>
                  <a:pt x="5864801" y="275498"/>
                </a:lnTo>
                <a:lnTo>
                  <a:pt x="5864022" y="279335"/>
                </a:lnTo>
                <a:lnTo>
                  <a:pt x="5870342" y="286921"/>
                </a:lnTo>
                <a:cubicBezTo>
                  <a:pt x="5876850" y="293430"/>
                  <a:pt x="5883357" y="302107"/>
                  <a:pt x="5889866" y="308613"/>
                </a:cubicBezTo>
                <a:close/>
                <a:moveTo>
                  <a:pt x="5848652" y="620980"/>
                </a:moveTo>
                <a:cubicBezTo>
                  <a:pt x="5848652" y="618810"/>
                  <a:pt x="5850820" y="610133"/>
                  <a:pt x="5852991" y="607965"/>
                </a:cubicBezTo>
                <a:cubicBezTo>
                  <a:pt x="5855158" y="573257"/>
                  <a:pt x="5846481" y="566751"/>
                  <a:pt x="5861668" y="516858"/>
                </a:cubicBezTo>
                <a:cubicBezTo>
                  <a:pt x="5872512" y="486489"/>
                  <a:pt x="5885527" y="453952"/>
                  <a:pt x="5894204" y="421412"/>
                </a:cubicBezTo>
                <a:lnTo>
                  <a:pt x="5920235" y="406229"/>
                </a:lnTo>
                <a:lnTo>
                  <a:pt x="5920235" y="406227"/>
                </a:lnTo>
                <a:cubicBezTo>
                  <a:pt x="5939759" y="319458"/>
                  <a:pt x="5933250" y="299937"/>
                  <a:pt x="5948436" y="241367"/>
                </a:cubicBezTo>
                <a:cubicBezTo>
                  <a:pt x="5952774" y="215336"/>
                  <a:pt x="5959281" y="189306"/>
                  <a:pt x="5963619" y="163275"/>
                </a:cubicBezTo>
                <a:cubicBezTo>
                  <a:pt x="5967958" y="137245"/>
                  <a:pt x="5972296" y="109046"/>
                  <a:pt x="5976634" y="83015"/>
                </a:cubicBezTo>
                <a:cubicBezTo>
                  <a:pt x="5980973" y="56985"/>
                  <a:pt x="5983143" y="30954"/>
                  <a:pt x="5987481" y="7092"/>
                </a:cubicBezTo>
                <a:lnTo>
                  <a:pt x="5987911" y="0"/>
                </a:lnTo>
                <a:lnTo>
                  <a:pt x="6004835" y="0"/>
                </a:lnTo>
                <a:lnTo>
                  <a:pt x="6004835" y="18481"/>
                </a:lnTo>
                <a:cubicBezTo>
                  <a:pt x="6003750" y="36377"/>
                  <a:pt x="6001581" y="55900"/>
                  <a:pt x="5998327" y="80845"/>
                </a:cubicBezTo>
                <a:cubicBezTo>
                  <a:pt x="6000497" y="93860"/>
                  <a:pt x="5996158" y="115552"/>
                  <a:pt x="5991820" y="145921"/>
                </a:cubicBezTo>
                <a:cubicBezTo>
                  <a:pt x="5985311" y="174122"/>
                  <a:pt x="5978805" y="208830"/>
                  <a:pt x="5972296" y="241367"/>
                </a:cubicBezTo>
                <a:cubicBezTo>
                  <a:pt x="5970128" y="267397"/>
                  <a:pt x="5970128" y="295598"/>
                  <a:pt x="5965789" y="321629"/>
                </a:cubicBezTo>
                <a:cubicBezTo>
                  <a:pt x="5950604" y="369351"/>
                  <a:pt x="5948436" y="408397"/>
                  <a:pt x="5933250" y="469135"/>
                </a:cubicBezTo>
                <a:cubicBezTo>
                  <a:pt x="5922405" y="512519"/>
                  <a:pt x="5913728" y="555904"/>
                  <a:pt x="5902881" y="597118"/>
                </a:cubicBezTo>
                <a:cubicBezTo>
                  <a:pt x="5876850" y="623148"/>
                  <a:pt x="5879021" y="584102"/>
                  <a:pt x="5848652" y="620980"/>
                </a:cubicBezTo>
                <a:close/>
                <a:moveTo>
                  <a:pt x="239070" y="761980"/>
                </a:moveTo>
                <a:cubicBezTo>
                  <a:pt x="230393" y="759810"/>
                  <a:pt x="219546" y="738117"/>
                  <a:pt x="206531" y="712087"/>
                </a:cubicBezTo>
                <a:cubicBezTo>
                  <a:pt x="193515" y="686056"/>
                  <a:pt x="182670" y="655687"/>
                  <a:pt x="171823" y="633995"/>
                </a:cubicBezTo>
                <a:cubicBezTo>
                  <a:pt x="160978" y="605797"/>
                  <a:pt x="180500" y="683888"/>
                  <a:pt x="169655" y="655687"/>
                </a:cubicBezTo>
                <a:lnTo>
                  <a:pt x="150782" y="597186"/>
                </a:lnTo>
                <a:lnTo>
                  <a:pt x="137116" y="599288"/>
                </a:lnTo>
                <a:cubicBezTo>
                  <a:pt x="130607" y="581934"/>
                  <a:pt x="126269" y="564580"/>
                  <a:pt x="121930" y="549397"/>
                </a:cubicBezTo>
                <a:cubicBezTo>
                  <a:pt x="98070" y="525535"/>
                  <a:pt x="80716" y="475644"/>
                  <a:pt x="69869" y="430089"/>
                </a:cubicBezTo>
                <a:cubicBezTo>
                  <a:pt x="59024" y="384537"/>
                  <a:pt x="50347" y="341153"/>
                  <a:pt x="37332" y="323799"/>
                </a:cubicBezTo>
                <a:cubicBezTo>
                  <a:pt x="26485" y="284753"/>
                  <a:pt x="26485" y="243537"/>
                  <a:pt x="35162" y="234860"/>
                </a:cubicBezTo>
                <a:cubicBezTo>
                  <a:pt x="30823" y="200153"/>
                  <a:pt x="24317" y="165445"/>
                  <a:pt x="19978" y="130738"/>
                </a:cubicBezTo>
                <a:cubicBezTo>
                  <a:pt x="15640" y="96031"/>
                  <a:pt x="13469" y="61323"/>
                  <a:pt x="9131" y="26616"/>
                </a:cubicBezTo>
                <a:lnTo>
                  <a:pt x="0" y="0"/>
                </a:lnTo>
                <a:lnTo>
                  <a:pt x="34839" y="0"/>
                </a:lnTo>
                <a:lnTo>
                  <a:pt x="61192" y="115555"/>
                </a:lnTo>
                <a:cubicBezTo>
                  <a:pt x="63362" y="143753"/>
                  <a:pt x="69869" y="169784"/>
                  <a:pt x="76378" y="217507"/>
                </a:cubicBezTo>
                <a:cubicBezTo>
                  <a:pt x="87223" y="254384"/>
                  <a:pt x="98070" y="289092"/>
                  <a:pt x="108915" y="321629"/>
                </a:cubicBezTo>
                <a:cubicBezTo>
                  <a:pt x="113795" y="383451"/>
                  <a:pt x="146740" y="481879"/>
                  <a:pt x="160163" y="545532"/>
                </a:cubicBezTo>
                <a:lnTo>
                  <a:pt x="164636" y="588443"/>
                </a:lnTo>
                <a:lnTo>
                  <a:pt x="173993" y="588443"/>
                </a:lnTo>
                <a:cubicBezTo>
                  <a:pt x="197854" y="649181"/>
                  <a:pt x="213039" y="681718"/>
                  <a:pt x="221716" y="703410"/>
                </a:cubicBezTo>
                <a:cubicBezTo>
                  <a:pt x="232561" y="725102"/>
                  <a:pt x="236899" y="740288"/>
                  <a:pt x="239070" y="761980"/>
                </a:cubicBezTo>
                <a:close/>
                <a:moveTo>
                  <a:pt x="5524471" y="900866"/>
                </a:moveTo>
                <a:lnTo>
                  <a:pt x="5577500" y="807532"/>
                </a:lnTo>
                <a:lnTo>
                  <a:pt x="5578092" y="805972"/>
                </a:lnTo>
                <a:lnTo>
                  <a:pt x="5525438" y="898639"/>
                </a:lnTo>
                <a:close/>
                <a:moveTo>
                  <a:pt x="5544962" y="1319466"/>
                </a:moveTo>
                <a:lnTo>
                  <a:pt x="5575331" y="1258728"/>
                </a:lnTo>
                <a:cubicBezTo>
                  <a:pt x="5581838" y="1239207"/>
                  <a:pt x="5592685" y="1219683"/>
                  <a:pt x="5601362" y="1197991"/>
                </a:cubicBezTo>
                <a:cubicBezTo>
                  <a:pt x="5610038" y="1184975"/>
                  <a:pt x="5614377" y="1176298"/>
                  <a:pt x="5620883" y="1165453"/>
                </a:cubicBezTo>
                <a:cubicBezTo>
                  <a:pt x="5629560" y="1150268"/>
                  <a:pt x="5638237" y="1137253"/>
                  <a:pt x="5646914" y="1122069"/>
                </a:cubicBezTo>
                <a:cubicBezTo>
                  <a:pt x="5655591" y="1106884"/>
                  <a:pt x="5662099" y="1093868"/>
                  <a:pt x="5670776" y="1078685"/>
                </a:cubicBezTo>
                <a:cubicBezTo>
                  <a:pt x="5685960" y="1050484"/>
                  <a:pt x="5703314" y="1022285"/>
                  <a:pt x="5718499" y="991917"/>
                </a:cubicBezTo>
                <a:cubicBezTo>
                  <a:pt x="5711990" y="1020115"/>
                  <a:pt x="5703314" y="1046146"/>
                  <a:pt x="5690298" y="1076515"/>
                </a:cubicBezTo>
                <a:cubicBezTo>
                  <a:pt x="5677283" y="1104716"/>
                  <a:pt x="5662099" y="1135084"/>
                  <a:pt x="5640407" y="1167622"/>
                </a:cubicBezTo>
                <a:cubicBezTo>
                  <a:pt x="5623054" y="1202329"/>
                  <a:pt x="5605700" y="1234868"/>
                  <a:pt x="5590514" y="1260899"/>
                </a:cubicBezTo>
                <a:cubicBezTo>
                  <a:pt x="5573161" y="1286929"/>
                  <a:pt x="5557978" y="1306451"/>
                  <a:pt x="5544962" y="1319466"/>
                </a:cubicBezTo>
                <a:close/>
                <a:moveTo>
                  <a:pt x="5491969" y="1350769"/>
                </a:moveTo>
                <a:lnTo>
                  <a:pt x="5516761" y="1293436"/>
                </a:lnTo>
                <a:lnTo>
                  <a:pt x="5515661" y="1293907"/>
                </a:lnTo>
                <a:close/>
                <a:moveTo>
                  <a:pt x="5194333" y="1461874"/>
                </a:moveTo>
                <a:lnTo>
                  <a:pt x="5200056" y="1458296"/>
                </a:lnTo>
                <a:cubicBezTo>
                  <a:pt x="5217410" y="1434436"/>
                  <a:pt x="5234764" y="1410573"/>
                  <a:pt x="5252117" y="1386713"/>
                </a:cubicBezTo>
                <a:cubicBezTo>
                  <a:pt x="5271641" y="1356344"/>
                  <a:pt x="5291163" y="1328143"/>
                  <a:pt x="5310687" y="1297774"/>
                </a:cubicBezTo>
                <a:cubicBezTo>
                  <a:pt x="5334547" y="1269576"/>
                  <a:pt x="5356239" y="1239207"/>
                  <a:pt x="5377932" y="1208838"/>
                </a:cubicBezTo>
                <a:cubicBezTo>
                  <a:pt x="5386608" y="1193652"/>
                  <a:pt x="5397456" y="1178469"/>
                  <a:pt x="5406132" y="1161115"/>
                </a:cubicBezTo>
                <a:cubicBezTo>
                  <a:pt x="5414809" y="1143761"/>
                  <a:pt x="5425654" y="1126408"/>
                  <a:pt x="5434331" y="1109054"/>
                </a:cubicBezTo>
                <a:lnTo>
                  <a:pt x="5442366" y="1096242"/>
                </a:lnTo>
                <a:lnTo>
                  <a:pt x="5485295" y="1034233"/>
                </a:lnTo>
                <a:lnTo>
                  <a:pt x="5492901" y="1024454"/>
                </a:lnTo>
                <a:lnTo>
                  <a:pt x="5493987" y="1021677"/>
                </a:lnTo>
                <a:lnTo>
                  <a:pt x="5485295" y="1034233"/>
                </a:lnTo>
                <a:lnTo>
                  <a:pt x="5464430" y="1061060"/>
                </a:lnTo>
                <a:lnTo>
                  <a:pt x="5442366" y="1096242"/>
                </a:lnTo>
                <a:lnTo>
                  <a:pt x="5436501" y="1104713"/>
                </a:lnTo>
                <a:cubicBezTo>
                  <a:pt x="5425654" y="1122067"/>
                  <a:pt x="5416977" y="1139421"/>
                  <a:pt x="5408301" y="1156774"/>
                </a:cubicBezTo>
                <a:cubicBezTo>
                  <a:pt x="5397456" y="1174128"/>
                  <a:pt x="5388779" y="1189314"/>
                  <a:pt x="5380102" y="1204497"/>
                </a:cubicBezTo>
                <a:cubicBezTo>
                  <a:pt x="5358410" y="1234866"/>
                  <a:pt x="5336718" y="1265235"/>
                  <a:pt x="5312856" y="1293436"/>
                </a:cubicBezTo>
                <a:cubicBezTo>
                  <a:pt x="5293334" y="1323805"/>
                  <a:pt x="5275980" y="1352003"/>
                  <a:pt x="5254288" y="1382372"/>
                </a:cubicBezTo>
                <a:cubicBezTo>
                  <a:pt x="5236934" y="1406235"/>
                  <a:pt x="5219580" y="1430095"/>
                  <a:pt x="5202227" y="1453958"/>
                </a:cubicBezTo>
                <a:lnTo>
                  <a:pt x="5197886" y="1456611"/>
                </a:lnTo>
                <a:close/>
                <a:moveTo>
                  <a:pt x="1063152" y="1693288"/>
                </a:moveTo>
                <a:lnTo>
                  <a:pt x="1063368" y="1692571"/>
                </a:lnTo>
                <a:lnTo>
                  <a:pt x="1058857" y="1688057"/>
                </a:lnTo>
                <a:close/>
                <a:moveTo>
                  <a:pt x="4881181" y="1831400"/>
                </a:moveTo>
                <a:lnTo>
                  <a:pt x="4883666" y="1830829"/>
                </a:lnTo>
                <a:lnTo>
                  <a:pt x="4922398" y="1788016"/>
                </a:lnTo>
                <a:cubicBezTo>
                  <a:pt x="4931074" y="1777171"/>
                  <a:pt x="4939751" y="1766324"/>
                  <a:pt x="4957104" y="1748970"/>
                </a:cubicBezTo>
                <a:cubicBezTo>
                  <a:pt x="4959817" y="1741922"/>
                  <a:pt x="4960225" y="1738125"/>
                  <a:pt x="4958733" y="1736905"/>
                </a:cubicBezTo>
                <a:lnTo>
                  <a:pt x="4958540" y="1736973"/>
                </a:lnTo>
                <a:lnTo>
                  <a:pt x="4957104" y="1746802"/>
                </a:lnTo>
                <a:cubicBezTo>
                  <a:pt x="4939751" y="1764156"/>
                  <a:pt x="4933242" y="1775001"/>
                  <a:pt x="4922398" y="1785848"/>
                </a:cubicBezTo>
                <a:cubicBezTo>
                  <a:pt x="4913720" y="1796693"/>
                  <a:pt x="4902873" y="1809708"/>
                  <a:pt x="4881181" y="1831400"/>
                </a:cubicBezTo>
                <a:close/>
                <a:moveTo>
                  <a:pt x="928761" y="1833430"/>
                </a:moveTo>
                <a:lnTo>
                  <a:pt x="863801" y="1755477"/>
                </a:lnTo>
                <a:lnTo>
                  <a:pt x="846834" y="1736969"/>
                </a:lnTo>
                <a:close/>
                <a:moveTo>
                  <a:pt x="4790074" y="1857431"/>
                </a:moveTo>
                <a:lnTo>
                  <a:pt x="4798856" y="1851810"/>
                </a:lnTo>
                <a:lnTo>
                  <a:pt x="4805146" y="1846231"/>
                </a:lnTo>
                <a:lnTo>
                  <a:pt x="4792338" y="1855078"/>
                </a:lnTo>
                <a:close/>
                <a:moveTo>
                  <a:pt x="4760985" y="1880234"/>
                </a:moveTo>
                <a:lnTo>
                  <a:pt x="4761875" y="1879123"/>
                </a:lnTo>
                <a:lnTo>
                  <a:pt x="4758282" y="1878611"/>
                </a:lnTo>
                <a:lnTo>
                  <a:pt x="4757537" y="1879123"/>
                </a:lnTo>
                <a:lnTo>
                  <a:pt x="4757537" y="1879743"/>
                </a:lnTo>
                <a:close/>
                <a:moveTo>
                  <a:pt x="1035001" y="1943735"/>
                </a:moveTo>
                <a:lnTo>
                  <a:pt x="1023953" y="1935238"/>
                </a:lnTo>
                <a:lnTo>
                  <a:pt x="1032188" y="1942302"/>
                </a:lnTo>
                <a:close/>
                <a:moveTo>
                  <a:pt x="4766902" y="1960050"/>
                </a:moveTo>
                <a:lnTo>
                  <a:pt x="4774891" y="1959385"/>
                </a:lnTo>
                <a:lnTo>
                  <a:pt x="4831290" y="1918169"/>
                </a:lnTo>
                <a:lnTo>
                  <a:pt x="4885522" y="1874785"/>
                </a:lnTo>
                <a:cubicBezTo>
                  <a:pt x="4907214" y="1859601"/>
                  <a:pt x="4931074" y="1844416"/>
                  <a:pt x="4952766" y="1827062"/>
                </a:cubicBezTo>
                <a:cubicBezTo>
                  <a:pt x="4970120" y="1809708"/>
                  <a:pt x="4989644" y="1790187"/>
                  <a:pt x="5015674" y="1761986"/>
                </a:cubicBezTo>
                <a:cubicBezTo>
                  <a:pt x="5015674" y="1759818"/>
                  <a:pt x="5015674" y="1757647"/>
                  <a:pt x="5013504" y="1753309"/>
                </a:cubicBezTo>
                <a:cubicBezTo>
                  <a:pt x="5035196" y="1731617"/>
                  <a:pt x="5054720" y="1709925"/>
                  <a:pt x="5074242" y="1686064"/>
                </a:cubicBezTo>
                <a:cubicBezTo>
                  <a:pt x="5085089" y="1677387"/>
                  <a:pt x="5098105" y="1666540"/>
                  <a:pt x="5111120" y="1655695"/>
                </a:cubicBezTo>
                <a:cubicBezTo>
                  <a:pt x="5117627" y="1647019"/>
                  <a:pt x="5126303" y="1636171"/>
                  <a:pt x="5134980" y="1625326"/>
                </a:cubicBezTo>
                <a:cubicBezTo>
                  <a:pt x="5141489" y="1614479"/>
                  <a:pt x="5150165" y="1603634"/>
                  <a:pt x="5156672" y="1594957"/>
                </a:cubicBezTo>
                <a:cubicBezTo>
                  <a:pt x="5178364" y="1571095"/>
                  <a:pt x="5197888" y="1545064"/>
                  <a:pt x="5219580" y="1521204"/>
                </a:cubicBezTo>
                <a:cubicBezTo>
                  <a:pt x="5239102" y="1497342"/>
                  <a:pt x="5258626" y="1471311"/>
                  <a:pt x="5278148" y="1445281"/>
                </a:cubicBezTo>
                <a:cubicBezTo>
                  <a:pt x="5302010" y="1404067"/>
                  <a:pt x="5334547" y="1356344"/>
                  <a:pt x="5367087" y="1310790"/>
                </a:cubicBezTo>
                <a:cubicBezTo>
                  <a:pt x="5399624" y="1263067"/>
                  <a:pt x="5429993" y="1215344"/>
                  <a:pt x="5447346" y="1174130"/>
                </a:cubicBezTo>
                <a:cubicBezTo>
                  <a:pt x="5469039" y="1137253"/>
                  <a:pt x="5495069" y="1111222"/>
                  <a:pt x="5510255" y="1072176"/>
                </a:cubicBezTo>
                <a:cubicBezTo>
                  <a:pt x="5529776" y="1039639"/>
                  <a:pt x="5549301" y="1000593"/>
                  <a:pt x="5568822" y="968054"/>
                </a:cubicBezTo>
                <a:cubicBezTo>
                  <a:pt x="5577500" y="955039"/>
                  <a:pt x="5584008" y="942023"/>
                  <a:pt x="5590514" y="929008"/>
                </a:cubicBezTo>
                <a:cubicBezTo>
                  <a:pt x="5597024" y="915993"/>
                  <a:pt x="5601362" y="902978"/>
                  <a:pt x="5607868" y="892133"/>
                </a:cubicBezTo>
                <a:cubicBezTo>
                  <a:pt x="5618715" y="868270"/>
                  <a:pt x="5627393" y="844410"/>
                  <a:pt x="5636069" y="822718"/>
                </a:cubicBezTo>
                <a:cubicBezTo>
                  <a:pt x="5653423" y="777163"/>
                  <a:pt x="5668606" y="733779"/>
                  <a:pt x="5696807" y="690395"/>
                </a:cubicBezTo>
                <a:cubicBezTo>
                  <a:pt x="5716329" y="655687"/>
                  <a:pt x="5711990" y="629657"/>
                  <a:pt x="5720667" y="601458"/>
                </a:cubicBezTo>
                <a:cubicBezTo>
                  <a:pt x="5744530" y="542888"/>
                  <a:pt x="5759713" y="484321"/>
                  <a:pt x="5779237" y="423583"/>
                </a:cubicBezTo>
                <a:cubicBezTo>
                  <a:pt x="5770560" y="406229"/>
                  <a:pt x="5800929" y="336814"/>
                  <a:pt x="5805267" y="284753"/>
                </a:cubicBezTo>
                <a:cubicBezTo>
                  <a:pt x="5818283" y="230522"/>
                  <a:pt x="5829128" y="174122"/>
                  <a:pt x="5839975" y="117723"/>
                </a:cubicBezTo>
                <a:lnTo>
                  <a:pt x="5847800" y="88383"/>
                </a:lnTo>
                <a:lnTo>
                  <a:pt x="5842143" y="87354"/>
                </a:lnTo>
                <a:cubicBezTo>
                  <a:pt x="5844311" y="70000"/>
                  <a:pt x="5844311" y="54817"/>
                  <a:pt x="5844311" y="33125"/>
                </a:cubicBezTo>
                <a:lnTo>
                  <a:pt x="5845466" y="29082"/>
                </a:lnTo>
                <a:lnTo>
                  <a:pt x="5843951" y="29167"/>
                </a:lnTo>
                <a:lnTo>
                  <a:pt x="5841207" y="29319"/>
                </a:lnTo>
                <a:lnTo>
                  <a:pt x="5842143" y="39631"/>
                </a:lnTo>
                <a:cubicBezTo>
                  <a:pt x="5842143" y="59155"/>
                  <a:pt x="5842143" y="74339"/>
                  <a:pt x="5839975" y="93863"/>
                </a:cubicBezTo>
                <a:cubicBezTo>
                  <a:pt x="5837805" y="104708"/>
                  <a:pt x="5835636" y="113384"/>
                  <a:pt x="5831299" y="126400"/>
                </a:cubicBezTo>
                <a:cubicBezTo>
                  <a:pt x="5813944" y="154601"/>
                  <a:pt x="5796591" y="182799"/>
                  <a:pt x="5779237" y="208830"/>
                </a:cubicBezTo>
                <a:cubicBezTo>
                  <a:pt x="5774899" y="234860"/>
                  <a:pt x="5772729" y="256552"/>
                  <a:pt x="5766222" y="280415"/>
                </a:cubicBezTo>
                <a:lnTo>
                  <a:pt x="5753207" y="304275"/>
                </a:lnTo>
                <a:cubicBezTo>
                  <a:pt x="5746698" y="338982"/>
                  <a:pt x="5740191" y="371522"/>
                  <a:pt x="5731514" y="408397"/>
                </a:cubicBezTo>
                <a:cubicBezTo>
                  <a:pt x="5722837" y="436598"/>
                  <a:pt x="5716329" y="462629"/>
                  <a:pt x="5707652" y="490827"/>
                </a:cubicBezTo>
                <a:cubicBezTo>
                  <a:pt x="5698975" y="519028"/>
                  <a:pt x="5692468" y="545059"/>
                  <a:pt x="5681621" y="571089"/>
                </a:cubicBezTo>
                <a:cubicBezTo>
                  <a:pt x="5677283" y="592781"/>
                  <a:pt x="5672944" y="612303"/>
                  <a:pt x="5666438" y="633995"/>
                </a:cubicBezTo>
                <a:cubicBezTo>
                  <a:pt x="5662099" y="655687"/>
                  <a:pt x="5657761" y="677380"/>
                  <a:pt x="5649084" y="699072"/>
                </a:cubicBezTo>
                <a:lnTo>
                  <a:pt x="5662924" y="677546"/>
                </a:lnTo>
                <a:lnTo>
                  <a:pt x="5675115" y="631825"/>
                </a:lnTo>
                <a:cubicBezTo>
                  <a:pt x="5677283" y="607965"/>
                  <a:pt x="5681621" y="588441"/>
                  <a:pt x="5685960" y="566749"/>
                </a:cubicBezTo>
                <a:cubicBezTo>
                  <a:pt x="5694637" y="540718"/>
                  <a:pt x="5703314" y="512519"/>
                  <a:pt x="5711990" y="486489"/>
                </a:cubicBezTo>
                <a:cubicBezTo>
                  <a:pt x="5720667" y="458288"/>
                  <a:pt x="5727176" y="432257"/>
                  <a:pt x="5735853" y="404059"/>
                </a:cubicBezTo>
                <a:cubicBezTo>
                  <a:pt x="5744530" y="369351"/>
                  <a:pt x="5748868" y="336812"/>
                  <a:pt x="5757545" y="299937"/>
                </a:cubicBezTo>
                <a:lnTo>
                  <a:pt x="5770560" y="276074"/>
                </a:lnTo>
                <a:cubicBezTo>
                  <a:pt x="5777067" y="252214"/>
                  <a:pt x="5779237" y="230522"/>
                  <a:pt x="5783576" y="204491"/>
                </a:cubicBezTo>
                <a:cubicBezTo>
                  <a:pt x="5800929" y="176290"/>
                  <a:pt x="5818283" y="150260"/>
                  <a:pt x="5835636" y="122061"/>
                </a:cubicBezTo>
                <a:cubicBezTo>
                  <a:pt x="5824789" y="178461"/>
                  <a:pt x="5813944" y="232690"/>
                  <a:pt x="5800929" y="289089"/>
                </a:cubicBezTo>
                <a:cubicBezTo>
                  <a:pt x="5796591" y="341151"/>
                  <a:pt x="5766222" y="412736"/>
                  <a:pt x="5774899" y="427919"/>
                </a:cubicBezTo>
                <a:cubicBezTo>
                  <a:pt x="5755374" y="488657"/>
                  <a:pt x="5738021" y="547227"/>
                  <a:pt x="5716329" y="605794"/>
                </a:cubicBezTo>
                <a:lnTo>
                  <a:pt x="5704744" y="623818"/>
                </a:lnTo>
                <a:lnTo>
                  <a:pt x="5699791" y="650807"/>
                </a:lnTo>
                <a:cubicBezTo>
                  <a:pt x="5697349" y="664909"/>
                  <a:pt x="5693552" y="679550"/>
                  <a:pt x="5683792" y="696904"/>
                </a:cubicBezTo>
                <a:cubicBezTo>
                  <a:pt x="5653423" y="740288"/>
                  <a:pt x="5638237" y="783672"/>
                  <a:pt x="5623054" y="829224"/>
                </a:cubicBezTo>
                <a:cubicBezTo>
                  <a:pt x="5614377" y="850916"/>
                  <a:pt x="5605700" y="874779"/>
                  <a:pt x="5594853" y="898639"/>
                </a:cubicBezTo>
                <a:cubicBezTo>
                  <a:pt x="5590514" y="911654"/>
                  <a:pt x="5584008" y="922502"/>
                  <a:pt x="5577500" y="935517"/>
                </a:cubicBezTo>
                <a:cubicBezTo>
                  <a:pt x="5570993" y="948532"/>
                  <a:pt x="5564484" y="961547"/>
                  <a:pt x="5555807" y="974563"/>
                </a:cubicBezTo>
                <a:cubicBezTo>
                  <a:pt x="5536285" y="1009270"/>
                  <a:pt x="5516761" y="1046146"/>
                  <a:pt x="5497239" y="1078685"/>
                </a:cubicBezTo>
                <a:cubicBezTo>
                  <a:pt x="5482054" y="1117731"/>
                  <a:pt x="5456023" y="1143761"/>
                  <a:pt x="5434331" y="1180637"/>
                </a:cubicBezTo>
                <a:cubicBezTo>
                  <a:pt x="5416977" y="1221853"/>
                  <a:pt x="5386608" y="1271744"/>
                  <a:pt x="5354071" y="1317298"/>
                </a:cubicBezTo>
                <a:cubicBezTo>
                  <a:pt x="5321533" y="1362851"/>
                  <a:pt x="5288995" y="1410573"/>
                  <a:pt x="5265133" y="1451789"/>
                </a:cubicBezTo>
                <a:cubicBezTo>
                  <a:pt x="5245611" y="1477820"/>
                  <a:pt x="5226087" y="1503851"/>
                  <a:pt x="5206565" y="1527711"/>
                </a:cubicBezTo>
                <a:cubicBezTo>
                  <a:pt x="5184873" y="1551573"/>
                  <a:pt x="5165349" y="1575433"/>
                  <a:pt x="5143657" y="1601464"/>
                </a:cubicBezTo>
                <a:cubicBezTo>
                  <a:pt x="5137151" y="1612311"/>
                  <a:pt x="5128474" y="1620988"/>
                  <a:pt x="5121965" y="1631833"/>
                </a:cubicBezTo>
                <a:cubicBezTo>
                  <a:pt x="5113288" y="1642680"/>
                  <a:pt x="5106781" y="1651357"/>
                  <a:pt x="5098105" y="1662202"/>
                </a:cubicBezTo>
                <a:cubicBezTo>
                  <a:pt x="5085089" y="1673049"/>
                  <a:pt x="5072074" y="1683894"/>
                  <a:pt x="5061227" y="1692571"/>
                </a:cubicBezTo>
                <a:lnTo>
                  <a:pt x="5000915" y="1759348"/>
                </a:lnTo>
                <a:lnTo>
                  <a:pt x="5002657" y="1766324"/>
                </a:lnTo>
                <a:cubicBezTo>
                  <a:pt x="4976626" y="1794525"/>
                  <a:pt x="4959273" y="1814047"/>
                  <a:pt x="4939751" y="1831400"/>
                </a:cubicBezTo>
                <a:cubicBezTo>
                  <a:pt x="4918059" y="1846586"/>
                  <a:pt x="4894196" y="1861769"/>
                  <a:pt x="4872505" y="1879123"/>
                </a:cubicBezTo>
                <a:lnTo>
                  <a:pt x="4818275" y="1922507"/>
                </a:lnTo>
                <a:close/>
                <a:moveTo>
                  <a:pt x="1583173" y="2117115"/>
                </a:moveTo>
                <a:lnTo>
                  <a:pt x="1583979" y="2113398"/>
                </a:lnTo>
                <a:lnTo>
                  <a:pt x="1575826" y="2107629"/>
                </a:lnTo>
                <a:lnTo>
                  <a:pt x="1575847" y="2108247"/>
                </a:lnTo>
                <a:close/>
                <a:moveTo>
                  <a:pt x="1217383" y="2132920"/>
                </a:moveTo>
                <a:cubicBezTo>
                  <a:pt x="1204368" y="2124243"/>
                  <a:pt x="1191353" y="2115566"/>
                  <a:pt x="1178338" y="2106889"/>
                </a:cubicBezTo>
                <a:cubicBezTo>
                  <a:pt x="1165322" y="2098212"/>
                  <a:pt x="1154477" y="2087367"/>
                  <a:pt x="1141462" y="2078691"/>
                </a:cubicBezTo>
                <a:cubicBezTo>
                  <a:pt x="1111093" y="2052660"/>
                  <a:pt x="1078554" y="2028798"/>
                  <a:pt x="1050355" y="2002767"/>
                </a:cubicBezTo>
                <a:cubicBezTo>
                  <a:pt x="1022154" y="1976736"/>
                  <a:pt x="993956" y="1950706"/>
                  <a:pt x="965755" y="1926846"/>
                </a:cubicBezTo>
                <a:cubicBezTo>
                  <a:pt x="937556" y="1900815"/>
                  <a:pt x="913694" y="1874785"/>
                  <a:pt x="887663" y="1850922"/>
                </a:cubicBezTo>
                <a:cubicBezTo>
                  <a:pt x="874648" y="1837907"/>
                  <a:pt x="861633" y="1824892"/>
                  <a:pt x="850788" y="1814047"/>
                </a:cubicBezTo>
                <a:cubicBezTo>
                  <a:pt x="839940" y="1801031"/>
                  <a:pt x="826925" y="1788016"/>
                  <a:pt x="816080" y="1775001"/>
                </a:cubicBezTo>
                <a:cubicBezTo>
                  <a:pt x="818248" y="1770662"/>
                  <a:pt x="839940" y="1783678"/>
                  <a:pt x="829096" y="1757647"/>
                </a:cubicBezTo>
                <a:cubicBezTo>
                  <a:pt x="844279" y="1770662"/>
                  <a:pt x="859465" y="1783678"/>
                  <a:pt x="872480" y="1796693"/>
                </a:cubicBezTo>
                <a:cubicBezTo>
                  <a:pt x="889833" y="1809708"/>
                  <a:pt x="905017" y="1822724"/>
                  <a:pt x="920202" y="1833568"/>
                </a:cubicBezTo>
                <a:cubicBezTo>
                  <a:pt x="939724" y="1855261"/>
                  <a:pt x="959248" y="1874785"/>
                  <a:pt x="978770" y="1896477"/>
                </a:cubicBezTo>
                <a:lnTo>
                  <a:pt x="983748" y="1900747"/>
                </a:lnTo>
                <a:lnTo>
                  <a:pt x="920202" y="1833568"/>
                </a:lnTo>
                <a:cubicBezTo>
                  <a:pt x="905017" y="1820553"/>
                  <a:pt x="889833" y="1809708"/>
                  <a:pt x="874648" y="1796693"/>
                </a:cubicBezTo>
                <a:cubicBezTo>
                  <a:pt x="859465" y="1783678"/>
                  <a:pt x="846449" y="1770662"/>
                  <a:pt x="831264" y="1757647"/>
                </a:cubicBezTo>
                <a:cubicBezTo>
                  <a:pt x="816080" y="1738123"/>
                  <a:pt x="798727" y="1718601"/>
                  <a:pt x="783541" y="1699077"/>
                </a:cubicBezTo>
                <a:cubicBezTo>
                  <a:pt x="768358" y="1679556"/>
                  <a:pt x="753172" y="1657863"/>
                  <a:pt x="737989" y="1638339"/>
                </a:cubicBezTo>
                <a:cubicBezTo>
                  <a:pt x="744495" y="1631833"/>
                  <a:pt x="766187" y="1642678"/>
                  <a:pt x="794388" y="1675217"/>
                </a:cubicBezTo>
                <a:lnTo>
                  <a:pt x="797157" y="1678478"/>
                </a:lnTo>
                <a:lnTo>
                  <a:pt x="822858" y="1684165"/>
                </a:lnTo>
                <a:cubicBezTo>
                  <a:pt x="836144" y="1693113"/>
                  <a:pt x="854040" y="1709925"/>
                  <a:pt x="881154" y="1738123"/>
                </a:cubicBezTo>
                <a:cubicBezTo>
                  <a:pt x="909355" y="1761986"/>
                  <a:pt x="939724" y="1783678"/>
                  <a:pt x="961416" y="1803200"/>
                </a:cubicBezTo>
                <a:cubicBezTo>
                  <a:pt x="983108" y="1822724"/>
                  <a:pt x="996124" y="1840077"/>
                  <a:pt x="996124" y="1850922"/>
                </a:cubicBezTo>
                <a:cubicBezTo>
                  <a:pt x="1002630" y="1859599"/>
                  <a:pt x="1006969" y="1866108"/>
                  <a:pt x="1015645" y="1874785"/>
                </a:cubicBezTo>
                <a:cubicBezTo>
                  <a:pt x="1043846" y="1898645"/>
                  <a:pt x="1067707" y="1920337"/>
                  <a:pt x="1098076" y="1944199"/>
                </a:cubicBezTo>
                <a:cubicBezTo>
                  <a:pt x="1091569" y="1952876"/>
                  <a:pt x="1080722" y="1957215"/>
                  <a:pt x="1074215" y="1963721"/>
                </a:cubicBezTo>
                <a:lnTo>
                  <a:pt x="997449" y="1878424"/>
                </a:lnTo>
                <a:lnTo>
                  <a:pt x="993956" y="1879123"/>
                </a:lnTo>
                <a:lnTo>
                  <a:pt x="1066602" y="1959841"/>
                </a:lnTo>
                <a:lnTo>
                  <a:pt x="1074215" y="1963721"/>
                </a:lnTo>
                <a:cubicBezTo>
                  <a:pt x="1080724" y="1957215"/>
                  <a:pt x="1089401" y="1950706"/>
                  <a:pt x="1098078" y="1944199"/>
                </a:cubicBezTo>
                <a:cubicBezTo>
                  <a:pt x="1163154" y="2000599"/>
                  <a:pt x="1232569" y="2056998"/>
                  <a:pt x="1304152" y="2106889"/>
                </a:cubicBezTo>
                <a:cubicBezTo>
                  <a:pt x="1291137" y="2111228"/>
                  <a:pt x="1280292" y="2115566"/>
                  <a:pt x="1262938" y="2119904"/>
                </a:cubicBezTo>
                <a:cubicBezTo>
                  <a:pt x="1269444" y="2124243"/>
                  <a:pt x="1271615" y="2126413"/>
                  <a:pt x="1278121" y="2130752"/>
                </a:cubicBezTo>
                <a:cubicBezTo>
                  <a:pt x="1256429" y="2130752"/>
                  <a:pt x="1239076" y="2132920"/>
                  <a:pt x="1217383" y="2132920"/>
                </a:cubicBezTo>
                <a:close/>
                <a:moveTo>
                  <a:pt x="1495043" y="2280428"/>
                </a:moveTo>
                <a:cubicBezTo>
                  <a:pt x="1469012" y="2267413"/>
                  <a:pt x="1445150" y="2256566"/>
                  <a:pt x="1425628" y="2243551"/>
                </a:cubicBezTo>
                <a:cubicBezTo>
                  <a:pt x="1406104" y="2232706"/>
                  <a:pt x="1388750" y="2221859"/>
                  <a:pt x="1373567" y="2211014"/>
                </a:cubicBezTo>
                <a:cubicBezTo>
                  <a:pt x="1345366" y="2191490"/>
                  <a:pt x="1328012" y="2176306"/>
                  <a:pt x="1317167" y="2163291"/>
                </a:cubicBezTo>
                <a:cubicBezTo>
                  <a:pt x="1388750" y="2193660"/>
                  <a:pt x="1425628" y="2221859"/>
                  <a:pt x="1464674" y="2245721"/>
                </a:cubicBezTo>
                <a:cubicBezTo>
                  <a:pt x="1473350" y="2256566"/>
                  <a:pt x="1501549" y="2278258"/>
                  <a:pt x="1495043" y="2280428"/>
                </a:cubicBezTo>
                <a:close/>
                <a:moveTo>
                  <a:pt x="1861641" y="2380212"/>
                </a:moveTo>
                <a:cubicBezTo>
                  <a:pt x="1816086" y="2358520"/>
                  <a:pt x="1768363" y="2334658"/>
                  <a:pt x="1722811" y="2312965"/>
                </a:cubicBezTo>
                <a:cubicBezTo>
                  <a:pt x="1735826" y="2312965"/>
                  <a:pt x="1744503" y="2312965"/>
                  <a:pt x="1757518" y="2310797"/>
                </a:cubicBezTo>
                <a:cubicBezTo>
                  <a:pt x="1798732" y="2332490"/>
                  <a:pt x="1833440" y="2352011"/>
                  <a:pt x="1876824" y="2371535"/>
                </a:cubicBezTo>
                <a:cubicBezTo>
                  <a:pt x="1872485" y="2373703"/>
                  <a:pt x="1868147" y="2375874"/>
                  <a:pt x="1861641" y="2380212"/>
                </a:cubicBezTo>
                <a:close/>
                <a:moveTo>
                  <a:pt x="3611567" y="2391251"/>
                </a:moveTo>
                <a:lnTo>
                  <a:pt x="3772715" y="2360688"/>
                </a:lnTo>
                <a:cubicBezTo>
                  <a:pt x="3783560" y="2358518"/>
                  <a:pt x="3792237" y="2356350"/>
                  <a:pt x="3803084" y="2354179"/>
                </a:cubicBezTo>
                <a:cubicBezTo>
                  <a:pt x="3826944" y="2334658"/>
                  <a:pt x="3874667" y="2323810"/>
                  <a:pt x="3900697" y="2319472"/>
                </a:cubicBezTo>
                <a:cubicBezTo>
                  <a:pt x="3922390" y="2312965"/>
                  <a:pt x="3944082" y="2306457"/>
                  <a:pt x="3961435" y="2299950"/>
                </a:cubicBezTo>
                <a:cubicBezTo>
                  <a:pt x="3987466" y="2276088"/>
                  <a:pt x="4037359" y="2263072"/>
                  <a:pt x="4059051" y="2250057"/>
                </a:cubicBezTo>
                <a:cubicBezTo>
                  <a:pt x="4095926" y="2237042"/>
                  <a:pt x="4132804" y="2224027"/>
                  <a:pt x="4169679" y="2211011"/>
                </a:cubicBezTo>
                <a:lnTo>
                  <a:pt x="4240558" y="2183216"/>
                </a:lnTo>
                <a:lnTo>
                  <a:pt x="4271633" y="2165459"/>
                </a:lnTo>
                <a:lnTo>
                  <a:pt x="4299830" y="2156784"/>
                </a:lnTo>
                <a:lnTo>
                  <a:pt x="4338878" y="2135090"/>
                </a:lnTo>
                <a:lnTo>
                  <a:pt x="4349137" y="2127960"/>
                </a:lnTo>
                <a:lnTo>
                  <a:pt x="4375756" y="2102553"/>
                </a:lnTo>
                <a:cubicBezTo>
                  <a:pt x="4393110" y="2091706"/>
                  <a:pt x="4414801" y="2078691"/>
                  <a:pt x="4434323" y="2067846"/>
                </a:cubicBezTo>
                <a:lnTo>
                  <a:pt x="4500956" y="2035183"/>
                </a:lnTo>
                <a:lnTo>
                  <a:pt x="4525430" y="2020121"/>
                </a:lnTo>
                <a:cubicBezTo>
                  <a:pt x="4553631" y="2002767"/>
                  <a:pt x="4581830" y="1983245"/>
                  <a:pt x="4610031" y="1963721"/>
                </a:cubicBezTo>
                <a:cubicBezTo>
                  <a:pt x="4616537" y="1950706"/>
                  <a:pt x="4631723" y="1939861"/>
                  <a:pt x="4646906" y="1929014"/>
                </a:cubicBezTo>
                <a:cubicBezTo>
                  <a:pt x="4662092" y="1918169"/>
                  <a:pt x="4677275" y="1907322"/>
                  <a:pt x="4688122" y="1902983"/>
                </a:cubicBezTo>
                <a:cubicBezTo>
                  <a:pt x="4722830" y="1876953"/>
                  <a:pt x="4759705" y="1850922"/>
                  <a:pt x="4794412" y="1822724"/>
                </a:cubicBezTo>
                <a:cubicBezTo>
                  <a:pt x="4807428" y="1792355"/>
                  <a:pt x="4848644" y="1766324"/>
                  <a:pt x="4870336" y="1751138"/>
                </a:cubicBezTo>
                <a:cubicBezTo>
                  <a:pt x="4898535" y="1727278"/>
                  <a:pt x="4926735" y="1703416"/>
                  <a:pt x="4954934" y="1679556"/>
                </a:cubicBezTo>
                <a:cubicBezTo>
                  <a:pt x="5046041" y="1588449"/>
                  <a:pt x="5147995" y="1477818"/>
                  <a:pt x="5210901" y="1391049"/>
                </a:cubicBezTo>
                <a:lnTo>
                  <a:pt x="5246128" y="1331165"/>
                </a:lnTo>
                <a:lnTo>
                  <a:pt x="5247779" y="1325973"/>
                </a:lnTo>
                <a:cubicBezTo>
                  <a:pt x="5265133" y="1299942"/>
                  <a:pt x="5286825" y="1269573"/>
                  <a:pt x="5304178" y="1239204"/>
                </a:cubicBezTo>
                <a:cubicBezTo>
                  <a:pt x="5310687" y="1230528"/>
                  <a:pt x="5315026" y="1221851"/>
                  <a:pt x="5321533" y="1213174"/>
                </a:cubicBezTo>
                <a:lnTo>
                  <a:pt x="5344607" y="1181170"/>
                </a:lnTo>
                <a:lnTo>
                  <a:pt x="5351902" y="1167622"/>
                </a:lnTo>
                <a:cubicBezTo>
                  <a:pt x="5371423" y="1139421"/>
                  <a:pt x="5386608" y="1111222"/>
                  <a:pt x="5397453" y="1089530"/>
                </a:cubicBezTo>
                <a:cubicBezTo>
                  <a:pt x="5432161" y="1028792"/>
                  <a:pt x="5458192" y="968054"/>
                  <a:pt x="5486392" y="905146"/>
                </a:cubicBezTo>
                <a:cubicBezTo>
                  <a:pt x="5512423" y="842240"/>
                  <a:pt x="5540621" y="779331"/>
                  <a:pt x="5573161" y="707748"/>
                </a:cubicBezTo>
                <a:cubicBezTo>
                  <a:pt x="5576415" y="688227"/>
                  <a:pt x="5589430" y="655145"/>
                  <a:pt x="5598649" y="627486"/>
                </a:cubicBezTo>
                <a:lnTo>
                  <a:pt x="5606968" y="596090"/>
                </a:lnTo>
                <a:lnTo>
                  <a:pt x="5543685" y="768994"/>
                </a:lnTo>
                <a:cubicBezTo>
                  <a:pt x="5504169" y="862422"/>
                  <a:pt x="5459683" y="953235"/>
                  <a:pt x="5410562" y="1041106"/>
                </a:cubicBezTo>
                <a:lnTo>
                  <a:pt x="5391072" y="1071921"/>
                </a:lnTo>
                <a:lnTo>
                  <a:pt x="5390947" y="1072176"/>
                </a:lnTo>
                <a:cubicBezTo>
                  <a:pt x="5382270" y="1093868"/>
                  <a:pt x="5364916" y="1122069"/>
                  <a:pt x="5345392" y="1150268"/>
                </a:cubicBezTo>
                <a:cubicBezTo>
                  <a:pt x="5325870" y="1178469"/>
                  <a:pt x="5308517" y="1208838"/>
                  <a:pt x="5299840" y="1234868"/>
                </a:cubicBezTo>
                <a:cubicBezTo>
                  <a:pt x="5284654" y="1254390"/>
                  <a:pt x="5265133" y="1276082"/>
                  <a:pt x="5247779" y="1299945"/>
                </a:cubicBezTo>
                <a:cubicBezTo>
                  <a:pt x="5230425" y="1323805"/>
                  <a:pt x="5215240" y="1349835"/>
                  <a:pt x="5204395" y="1373698"/>
                </a:cubicBezTo>
                <a:cubicBezTo>
                  <a:pt x="5141486" y="1460466"/>
                  <a:pt x="5039535" y="1571095"/>
                  <a:pt x="4948428" y="1662202"/>
                </a:cubicBezTo>
                <a:cubicBezTo>
                  <a:pt x="4920227" y="1686064"/>
                  <a:pt x="4892029" y="1709925"/>
                  <a:pt x="4863827" y="1733787"/>
                </a:cubicBezTo>
                <a:lnTo>
                  <a:pt x="4855711" y="1739959"/>
                </a:lnTo>
                <a:lnTo>
                  <a:pt x="4852211" y="1743502"/>
                </a:lnTo>
                <a:lnTo>
                  <a:pt x="4816833" y="1772341"/>
                </a:lnTo>
                <a:lnTo>
                  <a:pt x="4787906" y="1805370"/>
                </a:lnTo>
                <a:cubicBezTo>
                  <a:pt x="4753198" y="1833571"/>
                  <a:pt x="4718491" y="1859601"/>
                  <a:pt x="4681613" y="1885632"/>
                </a:cubicBezTo>
                <a:lnTo>
                  <a:pt x="4664959" y="1896153"/>
                </a:lnTo>
                <a:lnTo>
                  <a:pt x="4619721" y="1933031"/>
                </a:lnTo>
                <a:lnTo>
                  <a:pt x="4613189" y="1937274"/>
                </a:lnTo>
                <a:lnTo>
                  <a:pt x="4603522" y="1946370"/>
                </a:lnTo>
                <a:cubicBezTo>
                  <a:pt x="4575323" y="1965892"/>
                  <a:pt x="4547122" y="1985416"/>
                  <a:pt x="4518924" y="2002769"/>
                </a:cubicBezTo>
                <a:cubicBezTo>
                  <a:pt x="4490723" y="2020123"/>
                  <a:pt x="4462525" y="2037477"/>
                  <a:pt x="4434323" y="2054830"/>
                </a:cubicBezTo>
                <a:lnTo>
                  <a:pt x="4424640" y="2059738"/>
                </a:lnTo>
                <a:lnTo>
                  <a:pt x="4367359" y="2096944"/>
                </a:lnTo>
                <a:lnTo>
                  <a:pt x="4349602" y="2105901"/>
                </a:lnTo>
                <a:lnTo>
                  <a:pt x="4332371" y="2117736"/>
                </a:lnTo>
                <a:cubicBezTo>
                  <a:pt x="4315018" y="2128584"/>
                  <a:pt x="4295494" y="2139429"/>
                  <a:pt x="4273802" y="2150276"/>
                </a:cubicBezTo>
                <a:lnTo>
                  <a:pt x="4219078" y="2171738"/>
                </a:lnTo>
                <a:lnTo>
                  <a:pt x="4097113" y="2233257"/>
                </a:lnTo>
                <a:cubicBezTo>
                  <a:pt x="4004268" y="2273872"/>
                  <a:pt x="3908778" y="2309558"/>
                  <a:pt x="3810966" y="2339980"/>
                </a:cubicBezTo>
                <a:close/>
                <a:moveTo>
                  <a:pt x="3434318" y="2432271"/>
                </a:moveTo>
                <a:cubicBezTo>
                  <a:pt x="3458180" y="2431187"/>
                  <a:pt x="3476076" y="2426849"/>
                  <a:pt x="3489904" y="2421968"/>
                </a:cubicBezTo>
                <a:lnTo>
                  <a:pt x="3508260" y="2413988"/>
                </a:lnTo>
                <a:lnTo>
                  <a:pt x="3395689" y="2431169"/>
                </a:lnTo>
                <a:close/>
                <a:moveTo>
                  <a:pt x="3115443" y="2471317"/>
                </a:moveTo>
                <a:cubicBezTo>
                  <a:pt x="3119781" y="2469149"/>
                  <a:pt x="3126290" y="2469149"/>
                  <a:pt x="3134967" y="2466978"/>
                </a:cubicBezTo>
                <a:cubicBezTo>
                  <a:pt x="3180519" y="2460472"/>
                  <a:pt x="3223903" y="2456133"/>
                  <a:pt x="3269458" y="2451795"/>
                </a:cubicBezTo>
                <a:cubicBezTo>
                  <a:pt x="3274338" y="2450711"/>
                  <a:pt x="3282339" y="2449219"/>
                  <a:pt x="3291589" y="2447491"/>
                </a:cubicBezTo>
                <a:lnTo>
                  <a:pt x="3302325" y="2445418"/>
                </a:lnTo>
                <a:lnTo>
                  <a:pt x="3269182" y="2450476"/>
                </a:lnTo>
                <a:lnTo>
                  <a:pt x="3039972" y="2462050"/>
                </a:lnTo>
                <a:close/>
                <a:moveTo>
                  <a:pt x="3566117" y="2502995"/>
                </a:moveTo>
                <a:lnTo>
                  <a:pt x="3744787" y="2463184"/>
                </a:lnTo>
                <a:lnTo>
                  <a:pt x="3919185" y="2408971"/>
                </a:lnTo>
                <a:close/>
                <a:moveTo>
                  <a:pt x="3719971" y="2526104"/>
                </a:moveTo>
                <a:lnTo>
                  <a:pt x="3722825" y="2525548"/>
                </a:lnTo>
                <a:lnTo>
                  <a:pt x="3725537" y="2524533"/>
                </a:lnTo>
                <a:close/>
                <a:moveTo>
                  <a:pt x="3245598" y="2558088"/>
                </a:moveTo>
                <a:lnTo>
                  <a:pt x="3337099" y="2535211"/>
                </a:lnTo>
                <a:lnTo>
                  <a:pt x="3338873" y="2529887"/>
                </a:lnTo>
                <a:cubicBezTo>
                  <a:pt x="3356227" y="2519042"/>
                  <a:pt x="3399611" y="2508195"/>
                  <a:pt x="3510242" y="2501688"/>
                </a:cubicBezTo>
                <a:cubicBezTo>
                  <a:pt x="3555794" y="2493011"/>
                  <a:pt x="3594840" y="2482164"/>
                  <a:pt x="3631717" y="2471319"/>
                </a:cubicBezTo>
                <a:cubicBezTo>
                  <a:pt x="3666425" y="2460472"/>
                  <a:pt x="3698962" y="2453965"/>
                  <a:pt x="3729331" y="2443118"/>
                </a:cubicBezTo>
                <a:cubicBezTo>
                  <a:pt x="3759700" y="2434441"/>
                  <a:pt x="3787901" y="2425764"/>
                  <a:pt x="3818270" y="2414920"/>
                </a:cubicBezTo>
                <a:cubicBezTo>
                  <a:pt x="3848639" y="2406243"/>
                  <a:pt x="3879008" y="2395396"/>
                  <a:pt x="3915883" y="2384551"/>
                </a:cubicBezTo>
                <a:cubicBezTo>
                  <a:pt x="3941914" y="2380212"/>
                  <a:pt x="3967944" y="2378042"/>
                  <a:pt x="3991807" y="2371535"/>
                </a:cubicBezTo>
                <a:lnTo>
                  <a:pt x="3940410" y="2402373"/>
                </a:lnTo>
                <a:lnTo>
                  <a:pt x="3941914" y="2401904"/>
                </a:lnTo>
                <a:cubicBezTo>
                  <a:pt x="3959267" y="2391057"/>
                  <a:pt x="3980959" y="2378042"/>
                  <a:pt x="3996145" y="2369365"/>
                </a:cubicBezTo>
                <a:cubicBezTo>
                  <a:pt x="4006990" y="2365027"/>
                  <a:pt x="4015667" y="2362858"/>
                  <a:pt x="4026514" y="2358520"/>
                </a:cubicBezTo>
                <a:lnTo>
                  <a:pt x="4028536" y="2357960"/>
                </a:lnTo>
                <a:lnTo>
                  <a:pt x="4041697" y="2343334"/>
                </a:lnTo>
                <a:cubicBezTo>
                  <a:pt x="4065560" y="2334658"/>
                  <a:pt x="4089420" y="2325981"/>
                  <a:pt x="4113282" y="2317304"/>
                </a:cubicBezTo>
                <a:cubicBezTo>
                  <a:pt x="4137142" y="2306459"/>
                  <a:pt x="4161005" y="2297782"/>
                  <a:pt x="4182697" y="2289105"/>
                </a:cubicBezTo>
                <a:cubicBezTo>
                  <a:pt x="4184865" y="2280428"/>
                  <a:pt x="4206558" y="2271752"/>
                  <a:pt x="4230420" y="2260904"/>
                </a:cubicBezTo>
                <a:cubicBezTo>
                  <a:pt x="4254280" y="2250059"/>
                  <a:pt x="4280310" y="2239212"/>
                  <a:pt x="4293326" y="2228367"/>
                </a:cubicBezTo>
                <a:cubicBezTo>
                  <a:pt x="4310679" y="2221859"/>
                  <a:pt x="4328033" y="2215352"/>
                  <a:pt x="4345387" y="2206675"/>
                </a:cubicBezTo>
                <a:lnTo>
                  <a:pt x="4381087" y="2191155"/>
                </a:lnTo>
                <a:lnTo>
                  <a:pt x="4399618" y="2178474"/>
                </a:lnTo>
                <a:cubicBezTo>
                  <a:pt x="4429987" y="2158953"/>
                  <a:pt x="4462525" y="2141599"/>
                  <a:pt x="4490725" y="2124245"/>
                </a:cubicBezTo>
                <a:cubicBezTo>
                  <a:pt x="4525432" y="2111230"/>
                  <a:pt x="4570985" y="2085199"/>
                  <a:pt x="4618708" y="2054830"/>
                </a:cubicBezTo>
                <a:lnTo>
                  <a:pt x="4743722" y="1965236"/>
                </a:lnTo>
                <a:lnTo>
                  <a:pt x="4735845" y="1965892"/>
                </a:lnTo>
                <a:cubicBezTo>
                  <a:pt x="4698967" y="1996261"/>
                  <a:pt x="4651244" y="2028800"/>
                  <a:pt x="4605692" y="2059169"/>
                </a:cubicBezTo>
                <a:cubicBezTo>
                  <a:pt x="4560137" y="2089538"/>
                  <a:pt x="4512415" y="2113398"/>
                  <a:pt x="4477707" y="2128584"/>
                </a:cubicBezTo>
                <a:cubicBezTo>
                  <a:pt x="4449509" y="2145937"/>
                  <a:pt x="4419140" y="2163291"/>
                  <a:pt x="4386601" y="2182813"/>
                </a:cubicBezTo>
                <a:cubicBezTo>
                  <a:pt x="4369247" y="2189322"/>
                  <a:pt x="4354064" y="2197998"/>
                  <a:pt x="4336710" y="2204505"/>
                </a:cubicBezTo>
                <a:cubicBezTo>
                  <a:pt x="4319356" y="2211014"/>
                  <a:pt x="4302002" y="2217520"/>
                  <a:pt x="4284649" y="2226197"/>
                </a:cubicBezTo>
                <a:cubicBezTo>
                  <a:pt x="4271633" y="2237044"/>
                  <a:pt x="4245603" y="2247889"/>
                  <a:pt x="4221740" y="2258736"/>
                </a:cubicBezTo>
                <a:cubicBezTo>
                  <a:pt x="4197881" y="2269581"/>
                  <a:pt x="4176188" y="2278258"/>
                  <a:pt x="4174018" y="2286935"/>
                </a:cubicBezTo>
                <a:cubicBezTo>
                  <a:pt x="4152326" y="2295612"/>
                  <a:pt x="4128465" y="2306459"/>
                  <a:pt x="4104603" y="2315136"/>
                </a:cubicBezTo>
                <a:cubicBezTo>
                  <a:pt x="4080743" y="2325981"/>
                  <a:pt x="4056881" y="2332490"/>
                  <a:pt x="4033020" y="2341166"/>
                </a:cubicBezTo>
                <a:cubicBezTo>
                  <a:pt x="4028682" y="2345505"/>
                  <a:pt x="4020005" y="2354182"/>
                  <a:pt x="4013496" y="2360688"/>
                </a:cubicBezTo>
                <a:cubicBezTo>
                  <a:pt x="4002651" y="2365027"/>
                  <a:pt x="3993975" y="2367197"/>
                  <a:pt x="3983127" y="2371535"/>
                </a:cubicBezTo>
                <a:cubicBezTo>
                  <a:pt x="3957097" y="2378042"/>
                  <a:pt x="3931066" y="2380212"/>
                  <a:pt x="3907206" y="2384551"/>
                </a:cubicBezTo>
                <a:cubicBezTo>
                  <a:pt x="3872499" y="2395396"/>
                  <a:pt x="3839959" y="2406243"/>
                  <a:pt x="3809590" y="2414920"/>
                </a:cubicBezTo>
                <a:cubicBezTo>
                  <a:pt x="3779222" y="2423596"/>
                  <a:pt x="3748853" y="2432273"/>
                  <a:pt x="3720654" y="2443118"/>
                </a:cubicBezTo>
                <a:cubicBezTo>
                  <a:pt x="3690285" y="2453965"/>
                  <a:pt x="3657746" y="2460472"/>
                  <a:pt x="3623038" y="2471319"/>
                </a:cubicBezTo>
                <a:cubicBezTo>
                  <a:pt x="3588331" y="2482164"/>
                  <a:pt x="3549285" y="2493011"/>
                  <a:pt x="3501563" y="2501688"/>
                </a:cubicBezTo>
                <a:cubicBezTo>
                  <a:pt x="3388764" y="2508195"/>
                  <a:pt x="3347550" y="2521210"/>
                  <a:pt x="3330196" y="2529887"/>
                </a:cubicBezTo>
                <a:cubicBezTo>
                  <a:pt x="3328026" y="2532057"/>
                  <a:pt x="3328026" y="2534225"/>
                  <a:pt x="3325858" y="2536395"/>
                </a:cubicBezTo>
                <a:lnTo>
                  <a:pt x="3243464" y="2556994"/>
                </a:lnTo>
                <a:close/>
                <a:moveTo>
                  <a:pt x="2174005" y="2581948"/>
                </a:moveTo>
                <a:cubicBezTo>
                  <a:pt x="2163160" y="2579777"/>
                  <a:pt x="2150145" y="2577609"/>
                  <a:pt x="2139297" y="2575439"/>
                </a:cubicBezTo>
                <a:cubicBezTo>
                  <a:pt x="2098084" y="2562424"/>
                  <a:pt x="2056867" y="2545070"/>
                  <a:pt x="2015653" y="2529887"/>
                </a:cubicBezTo>
                <a:lnTo>
                  <a:pt x="1954915" y="2506024"/>
                </a:lnTo>
                <a:cubicBezTo>
                  <a:pt x="1935391" y="2497347"/>
                  <a:pt x="1913699" y="2488671"/>
                  <a:pt x="1894178" y="2479994"/>
                </a:cubicBezTo>
                <a:cubicBezTo>
                  <a:pt x="1865977" y="2471317"/>
                  <a:pt x="1839946" y="2460472"/>
                  <a:pt x="1813916" y="2451795"/>
                </a:cubicBezTo>
                <a:cubicBezTo>
                  <a:pt x="1790055" y="2440948"/>
                  <a:pt x="1766193" y="2432271"/>
                  <a:pt x="1744501" y="2421426"/>
                </a:cubicBezTo>
                <a:cubicBezTo>
                  <a:pt x="1722809" y="2412749"/>
                  <a:pt x="1705455" y="2401902"/>
                  <a:pt x="1690272" y="2393225"/>
                </a:cubicBezTo>
                <a:cubicBezTo>
                  <a:pt x="1675086" y="2382380"/>
                  <a:pt x="1664241" y="2373703"/>
                  <a:pt x="1655564" y="2365027"/>
                </a:cubicBezTo>
                <a:cubicBezTo>
                  <a:pt x="1770531" y="2406240"/>
                  <a:pt x="1844285" y="2443118"/>
                  <a:pt x="1905022" y="2471317"/>
                </a:cubicBezTo>
                <a:cubicBezTo>
                  <a:pt x="1933223" y="2482164"/>
                  <a:pt x="1963592" y="2490841"/>
                  <a:pt x="1993961" y="2499518"/>
                </a:cubicBezTo>
                <a:cubicBezTo>
                  <a:pt x="2017822" y="2508195"/>
                  <a:pt x="2039514" y="2514701"/>
                  <a:pt x="2061206" y="2523378"/>
                </a:cubicBezTo>
                <a:cubicBezTo>
                  <a:pt x="2082898" y="2532055"/>
                  <a:pt x="2104590" y="2538564"/>
                  <a:pt x="2128453" y="2545070"/>
                </a:cubicBezTo>
                <a:cubicBezTo>
                  <a:pt x="2150145" y="2553747"/>
                  <a:pt x="2169666" y="2562424"/>
                  <a:pt x="2187020" y="2571101"/>
                </a:cubicBezTo>
                <a:cubicBezTo>
                  <a:pt x="2182682" y="2573271"/>
                  <a:pt x="2178343" y="2577609"/>
                  <a:pt x="2174005" y="2581948"/>
                </a:cubicBezTo>
                <a:close/>
                <a:moveTo>
                  <a:pt x="3260781" y="2586286"/>
                </a:moveTo>
                <a:cubicBezTo>
                  <a:pt x="3260781" y="2579777"/>
                  <a:pt x="3256443" y="2575439"/>
                  <a:pt x="3254275" y="2568932"/>
                </a:cubicBezTo>
                <a:cubicBezTo>
                  <a:pt x="3284644" y="2568932"/>
                  <a:pt x="3312842" y="2564594"/>
                  <a:pt x="3349720" y="2560256"/>
                </a:cubicBezTo>
                <a:cubicBezTo>
                  <a:pt x="3384427" y="2555917"/>
                  <a:pt x="3427812" y="2553747"/>
                  <a:pt x="3488550" y="2547240"/>
                </a:cubicBezTo>
                <a:cubicBezTo>
                  <a:pt x="3453842" y="2555917"/>
                  <a:pt x="3429980" y="2564594"/>
                  <a:pt x="3397443" y="2568932"/>
                </a:cubicBezTo>
                <a:cubicBezTo>
                  <a:pt x="3364903" y="2573271"/>
                  <a:pt x="3325858" y="2579777"/>
                  <a:pt x="3260781" y="2586286"/>
                </a:cubicBezTo>
                <a:close/>
                <a:moveTo>
                  <a:pt x="3076397" y="2696917"/>
                </a:moveTo>
                <a:cubicBezTo>
                  <a:pt x="3056875" y="2696917"/>
                  <a:pt x="3043860" y="2696917"/>
                  <a:pt x="3024336" y="2696917"/>
                </a:cubicBezTo>
                <a:cubicBezTo>
                  <a:pt x="3002644" y="2694747"/>
                  <a:pt x="2978784" y="2694747"/>
                  <a:pt x="2957092" y="2692578"/>
                </a:cubicBezTo>
                <a:cubicBezTo>
                  <a:pt x="2907199" y="2690408"/>
                  <a:pt x="2859476" y="2690408"/>
                  <a:pt x="2811753" y="2688240"/>
                </a:cubicBezTo>
                <a:cubicBezTo>
                  <a:pt x="2777046" y="2686069"/>
                  <a:pt x="2740170" y="2683901"/>
                  <a:pt x="2703293" y="2679563"/>
                </a:cubicBezTo>
                <a:cubicBezTo>
                  <a:pt x="2672924" y="2677393"/>
                  <a:pt x="2640387" y="2670887"/>
                  <a:pt x="2607847" y="2666548"/>
                </a:cubicBezTo>
                <a:cubicBezTo>
                  <a:pt x="2575310" y="2662210"/>
                  <a:pt x="2544941" y="2657871"/>
                  <a:pt x="2512402" y="2651363"/>
                </a:cubicBezTo>
                <a:cubicBezTo>
                  <a:pt x="2464679" y="2642686"/>
                  <a:pt x="2412618" y="2638347"/>
                  <a:pt x="2367066" y="2629670"/>
                </a:cubicBezTo>
                <a:cubicBezTo>
                  <a:pt x="2321511" y="2618825"/>
                  <a:pt x="2280297" y="2607978"/>
                  <a:pt x="2254267" y="2592795"/>
                </a:cubicBezTo>
                <a:lnTo>
                  <a:pt x="2255572" y="2591848"/>
                </a:lnTo>
                <a:lnTo>
                  <a:pt x="2189190" y="2571103"/>
                </a:lnTo>
                <a:cubicBezTo>
                  <a:pt x="2171837" y="2562424"/>
                  <a:pt x="2152313" y="2553749"/>
                  <a:pt x="2130621" y="2545072"/>
                </a:cubicBezTo>
                <a:cubicBezTo>
                  <a:pt x="2106760" y="2538564"/>
                  <a:pt x="2085068" y="2532057"/>
                  <a:pt x="2063376" y="2523380"/>
                </a:cubicBezTo>
                <a:cubicBezTo>
                  <a:pt x="2039514" y="2514703"/>
                  <a:pt x="2017822" y="2508195"/>
                  <a:pt x="1993961" y="2499518"/>
                </a:cubicBezTo>
                <a:cubicBezTo>
                  <a:pt x="1996132" y="2490841"/>
                  <a:pt x="2005351" y="2488673"/>
                  <a:pt x="2025414" y="2491925"/>
                </a:cubicBezTo>
                <a:cubicBezTo>
                  <a:pt x="2045480" y="2495179"/>
                  <a:pt x="2076391" y="2503856"/>
                  <a:pt x="2121944" y="2516871"/>
                </a:cubicBezTo>
                <a:cubicBezTo>
                  <a:pt x="2134959" y="2519039"/>
                  <a:pt x="2150145" y="2519039"/>
                  <a:pt x="2163160" y="2519039"/>
                </a:cubicBezTo>
                <a:cubicBezTo>
                  <a:pt x="2202206" y="2538564"/>
                  <a:pt x="2239081" y="2558088"/>
                  <a:pt x="2278127" y="2575441"/>
                </a:cubicBezTo>
                <a:cubicBezTo>
                  <a:pt x="2293313" y="2577609"/>
                  <a:pt x="2312834" y="2581948"/>
                  <a:pt x="2330188" y="2586286"/>
                </a:cubicBezTo>
                <a:lnTo>
                  <a:pt x="2333445" y="2587372"/>
                </a:lnTo>
                <a:lnTo>
                  <a:pt x="2345374" y="2575441"/>
                </a:lnTo>
                <a:cubicBezTo>
                  <a:pt x="2360557" y="2579780"/>
                  <a:pt x="2375743" y="2584118"/>
                  <a:pt x="2390926" y="2588457"/>
                </a:cubicBezTo>
                <a:cubicBezTo>
                  <a:pt x="2406112" y="2592795"/>
                  <a:pt x="2421295" y="2594963"/>
                  <a:pt x="2436481" y="2599301"/>
                </a:cubicBezTo>
                <a:lnTo>
                  <a:pt x="2526239" y="2620176"/>
                </a:lnTo>
                <a:lnTo>
                  <a:pt x="2527588" y="2618825"/>
                </a:lnTo>
                <a:cubicBezTo>
                  <a:pt x="2560125" y="2623164"/>
                  <a:pt x="2597002" y="2629670"/>
                  <a:pt x="2631710" y="2636179"/>
                </a:cubicBezTo>
                <a:cubicBezTo>
                  <a:pt x="2646893" y="2638347"/>
                  <a:pt x="2664247" y="2640518"/>
                  <a:pt x="2681600" y="2644856"/>
                </a:cubicBezTo>
                <a:cubicBezTo>
                  <a:pt x="2698954" y="2647024"/>
                  <a:pt x="2716308" y="2649194"/>
                  <a:pt x="2731493" y="2649194"/>
                </a:cubicBezTo>
                <a:cubicBezTo>
                  <a:pt x="2761862" y="2649194"/>
                  <a:pt x="2794399" y="2651363"/>
                  <a:pt x="2833445" y="2653533"/>
                </a:cubicBezTo>
                <a:cubicBezTo>
                  <a:pt x="2872491" y="2653533"/>
                  <a:pt x="2918046" y="2655701"/>
                  <a:pt x="2972275" y="2651363"/>
                </a:cubicBezTo>
                <a:lnTo>
                  <a:pt x="2978301" y="2651363"/>
                </a:lnTo>
                <a:lnTo>
                  <a:pt x="2991799" y="2643770"/>
                </a:lnTo>
                <a:cubicBezTo>
                  <a:pt x="3001018" y="2640518"/>
                  <a:pt x="3012407" y="2637263"/>
                  <a:pt x="3022168" y="2634009"/>
                </a:cubicBezTo>
                <a:cubicBezTo>
                  <a:pt x="3033015" y="2634009"/>
                  <a:pt x="3043860" y="2633467"/>
                  <a:pt x="3053079" y="2633467"/>
                </a:cubicBezTo>
                <a:cubicBezTo>
                  <a:pt x="3062298" y="2633467"/>
                  <a:pt x="3069891" y="2634009"/>
                  <a:pt x="3074229" y="2636177"/>
                </a:cubicBezTo>
                <a:lnTo>
                  <a:pt x="3079922" y="2651363"/>
                </a:lnTo>
                <a:lnTo>
                  <a:pt x="3128458" y="2651363"/>
                </a:lnTo>
                <a:cubicBezTo>
                  <a:pt x="3124120" y="2657871"/>
                  <a:pt x="3117613" y="2666548"/>
                  <a:pt x="3113275" y="2673055"/>
                </a:cubicBezTo>
                <a:cubicBezTo>
                  <a:pt x="3111104" y="2675225"/>
                  <a:pt x="3108936" y="2677393"/>
                  <a:pt x="3104598" y="2683901"/>
                </a:cubicBezTo>
                <a:cubicBezTo>
                  <a:pt x="3098089" y="2688240"/>
                  <a:pt x="3087244" y="2692578"/>
                  <a:pt x="3076397" y="2696917"/>
                </a:cubicBezTo>
                <a:close/>
                <a:moveTo>
                  <a:pt x="3227761" y="2717163"/>
                </a:moveTo>
                <a:lnTo>
                  <a:pt x="3254252" y="2701267"/>
                </a:lnTo>
                <a:lnTo>
                  <a:pt x="3226074" y="2716438"/>
                </a:lnTo>
                <a:close/>
                <a:moveTo>
                  <a:pt x="3181606" y="2733521"/>
                </a:moveTo>
                <a:cubicBezTo>
                  <a:pt x="3163710" y="2733792"/>
                  <a:pt x="3145814" y="2730538"/>
                  <a:pt x="3121952" y="2722945"/>
                </a:cubicBezTo>
                <a:cubicBezTo>
                  <a:pt x="3121952" y="2722945"/>
                  <a:pt x="3124122" y="2720777"/>
                  <a:pt x="3124122" y="2720777"/>
                </a:cubicBezTo>
                <a:cubicBezTo>
                  <a:pt x="3128460" y="2716438"/>
                  <a:pt x="3130628" y="2712100"/>
                  <a:pt x="3134967" y="2705591"/>
                </a:cubicBezTo>
                <a:cubicBezTo>
                  <a:pt x="3117613" y="2703423"/>
                  <a:pt x="3100260" y="2701253"/>
                  <a:pt x="3085076" y="2699085"/>
                </a:cubicBezTo>
                <a:cubicBezTo>
                  <a:pt x="3091583" y="2694747"/>
                  <a:pt x="3102430" y="2690408"/>
                  <a:pt x="3108936" y="2686069"/>
                </a:cubicBezTo>
                <a:cubicBezTo>
                  <a:pt x="3132799" y="2686069"/>
                  <a:pt x="3156659" y="2686069"/>
                  <a:pt x="3180522" y="2683899"/>
                </a:cubicBezTo>
                <a:cubicBezTo>
                  <a:pt x="3204382" y="2681731"/>
                  <a:pt x="3226074" y="2681731"/>
                  <a:pt x="3249936" y="2681731"/>
                </a:cubicBezTo>
                <a:lnTo>
                  <a:pt x="3349718" y="2683899"/>
                </a:lnTo>
                <a:lnTo>
                  <a:pt x="3419133" y="2677393"/>
                </a:lnTo>
                <a:cubicBezTo>
                  <a:pt x="3464687" y="2668716"/>
                  <a:pt x="3508071" y="2657869"/>
                  <a:pt x="3549285" y="2649192"/>
                </a:cubicBezTo>
                <a:cubicBezTo>
                  <a:pt x="3586163" y="2638347"/>
                  <a:pt x="3612194" y="2634009"/>
                  <a:pt x="3636054" y="2629670"/>
                </a:cubicBezTo>
                <a:cubicBezTo>
                  <a:pt x="3659916" y="2627500"/>
                  <a:pt x="3681608" y="2627500"/>
                  <a:pt x="3701130" y="2627500"/>
                </a:cubicBezTo>
                <a:lnTo>
                  <a:pt x="3705658" y="2625398"/>
                </a:lnTo>
                <a:lnTo>
                  <a:pt x="3642563" y="2627502"/>
                </a:lnTo>
                <a:cubicBezTo>
                  <a:pt x="3618700" y="2629670"/>
                  <a:pt x="3590501" y="2636179"/>
                  <a:pt x="3555794" y="2647024"/>
                </a:cubicBezTo>
                <a:cubicBezTo>
                  <a:pt x="3514578" y="2655701"/>
                  <a:pt x="3471194" y="2666548"/>
                  <a:pt x="3425641" y="2675225"/>
                </a:cubicBezTo>
                <a:cubicBezTo>
                  <a:pt x="3403949" y="2677393"/>
                  <a:pt x="3382257" y="2679563"/>
                  <a:pt x="3356227" y="2681731"/>
                </a:cubicBezTo>
                <a:cubicBezTo>
                  <a:pt x="3325858" y="2681731"/>
                  <a:pt x="3291150" y="2681731"/>
                  <a:pt x="3256443" y="2679563"/>
                </a:cubicBezTo>
                <a:cubicBezTo>
                  <a:pt x="3234751" y="2679563"/>
                  <a:pt x="3210888" y="2681731"/>
                  <a:pt x="3187028" y="2681731"/>
                </a:cubicBezTo>
                <a:cubicBezTo>
                  <a:pt x="3163166" y="2683901"/>
                  <a:pt x="3139305" y="2683901"/>
                  <a:pt x="3115443" y="2683901"/>
                </a:cubicBezTo>
                <a:cubicBezTo>
                  <a:pt x="3113275" y="2679563"/>
                  <a:pt x="3115443" y="2677393"/>
                  <a:pt x="3117613" y="2675225"/>
                </a:cubicBezTo>
                <a:cubicBezTo>
                  <a:pt x="3121952" y="2668716"/>
                  <a:pt x="3128458" y="2662210"/>
                  <a:pt x="3132797" y="2653533"/>
                </a:cubicBezTo>
                <a:cubicBezTo>
                  <a:pt x="3345379" y="2644856"/>
                  <a:pt x="3586163" y="2603640"/>
                  <a:pt x="3800914" y="2542902"/>
                </a:cubicBezTo>
                <a:cubicBezTo>
                  <a:pt x="3959268" y="2497350"/>
                  <a:pt x="4108941" y="2443118"/>
                  <a:pt x="4254280" y="2371535"/>
                </a:cubicBezTo>
                <a:cubicBezTo>
                  <a:pt x="4288987" y="2352011"/>
                  <a:pt x="4330201" y="2330319"/>
                  <a:pt x="4373586" y="2308627"/>
                </a:cubicBezTo>
                <a:cubicBezTo>
                  <a:pt x="4395277" y="2297782"/>
                  <a:pt x="4419140" y="2286935"/>
                  <a:pt x="4440832" y="2273920"/>
                </a:cubicBezTo>
                <a:cubicBezTo>
                  <a:pt x="4462525" y="2260904"/>
                  <a:pt x="4486384" y="2250059"/>
                  <a:pt x="4510247" y="2237044"/>
                </a:cubicBezTo>
                <a:cubicBezTo>
                  <a:pt x="4555799" y="2211014"/>
                  <a:pt x="4599183" y="2184983"/>
                  <a:pt x="4640399" y="2158953"/>
                </a:cubicBezTo>
                <a:cubicBezTo>
                  <a:pt x="4681613" y="2130752"/>
                  <a:pt x="4716321" y="2104721"/>
                  <a:pt x="4744522" y="2078691"/>
                </a:cubicBezTo>
                <a:cubicBezTo>
                  <a:pt x="4809598" y="2030968"/>
                  <a:pt x="4874674" y="1983245"/>
                  <a:pt x="4939751" y="1926846"/>
                </a:cubicBezTo>
                <a:cubicBezTo>
                  <a:pt x="4957104" y="1911662"/>
                  <a:pt x="4976626" y="1898647"/>
                  <a:pt x="4993980" y="1883461"/>
                </a:cubicBezTo>
                <a:cubicBezTo>
                  <a:pt x="5011334" y="1868278"/>
                  <a:pt x="5028688" y="1853093"/>
                  <a:pt x="5046041" y="1837909"/>
                </a:cubicBezTo>
                <a:cubicBezTo>
                  <a:pt x="5074242" y="1814047"/>
                  <a:pt x="5098102" y="1792355"/>
                  <a:pt x="5124133" y="1766324"/>
                </a:cubicBezTo>
                <a:cubicBezTo>
                  <a:pt x="5134980" y="1746802"/>
                  <a:pt x="5147995" y="1729449"/>
                  <a:pt x="5156672" y="1712095"/>
                </a:cubicBezTo>
                <a:lnTo>
                  <a:pt x="5203411" y="1669250"/>
                </a:lnTo>
                <a:lnTo>
                  <a:pt x="5203787" y="1666559"/>
                </a:lnTo>
                <a:lnTo>
                  <a:pt x="5158842" y="1707756"/>
                </a:lnTo>
                <a:cubicBezTo>
                  <a:pt x="5150165" y="1725110"/>
                  <a:pt x="5137151" y="1742464"/>
                  <a:pt x="5126303" y="1761986"/>
                </a:cubicBezTo>
                <a:cubicBezTo>
                  <a:pt x="5100272" y="1788016"/>
                  <a:pt x="5076412" y="1809708"/>
                  <a:pt x="5048212" y="1833571"/>
                </a:cubicBezTo>
                <a:cubicBezTo>
                  <a:pt x="5030858" y="1848754"/>
                  <a:pt x="5013504" y="1863940"/>
                  <a:pt x="4996150" y="1879123"/>
                </a:cubicBezTo>
                <a:cubicBezTo>
                  <a:pt x="4978797" y="1894309"/>
                  <a:pt x="4961443" y="1907324"/>
                  <a:pt x="4941922" y="1922507"/>
                </a:cubicBezTo>
                <a:cubicBezTo>
                  <a:pt x="4876845" y="1976739"/>
                  <a:pt x="4813937" y="2026629"/>
                  <a:pt x="4746692" y="2074352"/>
                </a:cubicBezTo>
                <a:cubicBezTo>
                  <a:pt x="4718491" y="2100383"/>
                  <a:pt x="4681616" y="2128584"/>
                  <a:pt x="4642570" y="2154614"/>
                </a:cubicBezTo>
                <a:cubicBezTo>
                  <a:pt x="4601354" y="2180645"/>
                  <a:pt x="4557970" y="2208843"/>
                  <a:pt x="4512418" y="2232706"/>
                </a:cubicBezTo>
                <a:cubicBezTo>
                  <a:pt x="4488555" y="2245721"/>
                  <a:pt x="4466863" y="2256566"/>
                  <a:pt x="4443003" y="2269581"/>
                </a:cubicBezTo>
                <a:cubicBezTo>
                  <a:pt x="4421310" y="2282597"/>
                  <a:pt x="4397448" y="2293444"/>
                  <a:pt x="4375756" y="2304289"/>
                </a:cubicBezTo>
                <a:cubicBezTo>
                  <a:pt x="4332371" y="2325981"/>
                  <a:pt x="4291157" y="2347673"/>
                  <a:pt x="4256451" y="2367197"/>
                </a:cubicBezTo>
                <a:cubicBezTo>
                  <a:pt x="4111112" y="2436612"/>
                  <a:pt x="3961438" y="2490841"/>
                  <a:pt x="3803084" y="2538564"/>
                </a:cubicBezTo>
                <a:cubicBezTo>
                  <a:pt x="3588333" y="2599301"/>
                  <a:pt x="3347550" y="2640518"/>
                  <a:pt x="3134967" y="2649194"/>
                </a:cubicBezTo>
                <a:cubicBezTo>
                  <a:pt x="3117613" y="2649194"/>
                  <a:pt x="3098091" y="2649194"/>
                  <a:pt x="3085076" y="2649194"/>
                </a:cubicBezTo>
                <a:cubicBezTo>
                  <a:pt x="3082906" y="2642686"/>
                  <a:pt x="3078567" y="2638347"/>
                  <a:pt x="3078567" y="2631841"/>
                </a:cubicBezTo>
                <a:cubicBezTo>
                  <a:pt x="3069891" y="2627502"/>
                  <a:pt x="3048198" y="2629670"/>
                  <a:pt x="3026506" y="2629670"/>
                </a:cubicBezTo>
                <a:cubicBezTo>
                  <a:pt x="3006985" y="2636179"/>
                  <a:pt x="2980954" y="2642686"/>
                  <a:pt x="2978784" y="2649194"/>
                </a:cubicBezTo>
                <a:cubicBezTo>
                  <a:pt x="2924554" y="2651363"/>
                  <a:pt x="2881170" y="2651363"/>
                  <a:pt x="2839954" y="2651363"/>
                </a:cubicBezTo>
                <a:cubicBezTo>
                  <a:pt x="2800908" y="2649194"/>
                  <a:pt x="2768371" y="2647024"/>
                  <a:pt x="2738002" y="2647024"/>
                </a:cubicBezTo>
                <a:cubicBezTo>
                  <a:pt x="2720649" y="2644856"/>
                  <a:pt x="2705463" y="2642686"/>
                  <a:pt x="2688109" y="2642686"/>
                </a:cubicBezTo>
                <a:cubicBezTo>
                  <a:pt x="2670756" y="2640518"/>
                  <a:pt x="2653402" y="2638347"/>
                  <a:pt x="2638218" y="2634009"/>
                </a:cubicBezTo>
                <a:lnTo>
                  <a:pt x="2668273" y="2601952"/>
                </a:lnTo>
                <a:lnTo>
                  <a:pt x="2662079" y="2603640"/>
                </a:lnTo>
                <a:lnTo>
                  <a:pt x="2550104" y="2582904"/>
                </a:lnTo>
                <a:lnTo>
                  <a:pt x="2544941" y="2584118"/>
                </a:lnTo>
                <a:cubicBezTo>
                  <a:pt x="2460343" y="2571103"/>
                  <a:pt x="2390928" y="2558088"/>
                  <a:pt x="2330190" y="2545072"/>
                </a:cubicBezTo>
                <a:cubicBezTo>
                  <a:pt x="2299821" y="2538564"/>
                  <a:pt x="2271621" y="2532057"/>
                  <a:pt x="2245590" y="2527719"/>
                </a:cubicBezTo>
                <a:cubicBezTo>
                  <a:pt x="2219559" y="2521210"/>
                  <a:pt x="2195699" y="2516871"/>
                  <a:pt x="2171837" y="2514703"/>
                </a:cubicBezTo>
                <a:cubicBezTo>
                  <a:pt x="2143638" y="2501688"/>
                  <a:pt x="2113269" y="2488673"/>
                  <a:pt x="2082900" y="2473487"/>
                </a:cubicBezTo>
                <a:cubicBezTo>
                  <a:pt x="2052531" y="2462642"/>
                  <a:pt x="2019992" y="2449627"/>
                  <a:pt x="1972269" y="2432273"/>
                </a:cubicBezTo>
                <a:cubicBezTo>
                  <a:pt x="1933223" y="2417088"/>
                  <a:pt x="1894178" y="2401904"/>
                  <a:pt x="1857302" y="2386719"/>
                </a:cubicBezTo>
                <a:cubicBezTo>
                  <a:pt x="1868147" y="2375874"/>
                  <a:pt x="1872485" y="2373703"/>
                  <a:pt x="1876824" y="2371535"/>
                </a:cubicBezTo>
                <a:cubicBezTo>
                  <a:pt x="1905025" y="2378042"/>
                  <a:pt x="1931055" y="2382380"/>
                  <a:pt x="1957086" y="2386719"/>
                </a:cubicBezTo>
                <a:cubicBezTo>
                  <a:pt x="1970101" y="2397566"/>
                  <a:pt x="1980946" y="2406243"/>
                  <a:pt x="1991793" y="2417088"/>
                </a:cubicBezTo>
                <a:cubicBezTo>
                  <a:pt x="2022162" y="2423596"/>
                  <a:pt x="2054699" y="2436612"/>
                  <a:pt x="2111099" y="2451795"/>
                </a:cubicBezTo>
                <a:cubicBezTo>
                  <a:pt x="2197867" y="2484334"/>
                  <a:pt x="2269452" y="2499518"/>
                  <a:pt x="2347544" y="2512533"/>
                </a:cubicBezTo>
                <a:cubicBezTo>
                  <a:pt x="2367066" y="2516871"/>
                  <a:pt x="2386590" y="2519042"/>
                  <a:pt x="2406112" y="2523380"/>
                </a:cubicBezTo>
                <a:cubicBezTo>
                  <a:pt x="2425636" y="2525548"/>
                  <a:pt x="2447328" y="2529887"/>
                  <a:pt x="2469020" y="2534225"/>
                </a:cubicBezTo>
                <a:cubicBezTo>
                  <a:pt x="2490712" y="2538564"/>
                  <a:pt x="2514572" y="2542902"/>
                  <a:pt x="2538435" y="2549411"/>
                </a:cubicBezTo>
                <a:lnTo>
                  <a:pt x="2614930" y="2565951"/>
                </a:lnTo>
                <a:lnTo>
                  <a:pt x="2620863" y="2564594"/>
                </a:lnTo>
                <a:cubicBezTo>
                  <a:pt x="2644725" y="2568932"/>
                  <a:pt x="2666417" y="2571103"/>
                  <a:pt x="2692448" y="2575441"/>
                </a:cubicBezTo>
                <a:cubicBezTo>
                  <a:pt x="2694616" y="2573271"/>
                  <a:pt x="2694616" y="2573271"/>
                  <a:pt x="2694616" y="2571103"/>
                </a:cubicBezTo>
                <a:cubicBezTo>
                  <a:pt x="2729323" y="2573271"/>
                  <a:pt x="2766201" y="2573271"/>
                  <a:pt x="2798738" y="2575441"/>
                </a:cubicBezTo>
                <a:cubicBezTo>
                  <a:pt x="2805247" y="2575441"/>
                  <a:pt x="2813924" y="2577609"/>
                  <a:pt x="2816092" y="2577609"/>
                </a:cubicBezTo>
                <a:cubicBezTo>
                  <a:pt x="2872491" y="2579780"/>
                  <a:pt x="2924552" y="2577609"/>
                  <a:pt x="2976613" y="2577609"/>
                </a:cubicBezTo>
                <a:cubicBezTo>
                  <a:pt x="3017829" y="2579780"/>
                  <a:pt x="3056875" y="2579780"/>
                  <a:pt x="3093751" y="2581948"/>
                </a:cubicBezTo>
                <a:cubicBezTo>
                  <a:pt x="3141473" y="2579780"/>
                  <a:pt x="3189196" y="2573271"/>
                  <a:pt x="3232580" y="2571103"/>
                </a:cubicBezTo>
                <a:cubicBezTo>
                  <a:pt x="3239089" y="2571103"/>
                  <a:pt x="3247766" y="2571103"/>
                  <a:pt x="3249934" y="2571103"/>
                </a:cubicBezTo>
                <a:cubicBezTo>
                  <a:pt x="3252104" y="2577609"/>
                  <a:pt x="3256443" y="2581948"/>
                  <a:pt x="3256443" y="2588457"/>
                </a:cubicBezTo>
                <a:cubicBezTo>
                  <a:pt x="3321519" y="2584118"/>
                  <a:pt x="3360565" y="2577609"/>
                  <a:pt x="3393102" y="2571103"/>
                </a:cubicBezTo>
                <a:cubicBezTo>
                  <a:pt x="3425641" y="2566764"/>
                  <a:pt x="3449502" y="2560256"/>
                  <a:pt x="3484209" y="2549411"/>
                </a:cubicBezTo>
                <a:cubicBezTo>
                  <a:pt x="3501563" y="2547240"/>
                  <a:pt x="3518916" y="2545072"/>
                  <a:pt x="3536270" y="2540734"/>
                </a:cubicBezTo>
                <a:cubicBezTo>
                  <a:pt x="3547117" y="2538564"/>
                  <a:pt x="3557962" y="2538564"/>
                  <a:pt x="3568809" y="2536395"/>
                </a:cubicBezTo>
                <a:cubicBezTo>
                  <a:pt x="3594840" y="2529887"/>
                  <a:pt x="3616532" y="2525548"/>
                  <a:pt x="3640392" y="2519042"/>
                </a:cubicBezTo>
                <a:cubicBezTo>
                  <a:pt x="3659916" y="2514703"/>
                  <a:pt x="3679438" y="2510365"/>
                  <a:pt x="3698962" y="2506026"/>
                </a:cubicBezTo>
                <a:cubicBezTo>
                  <a:pt x="3718484" y="2501688"/>
                  <a:pt x="3738008" y="2495179"/>
                  <a:pt x="3757530" y="2490841"/>
                </a:cubicBezTo>
                <a:lnTo>
                  <a:pt x="3864961" y="2472248"/>
                </a:lnTo>
                <a:lnTo>
                  <a:pt x="3879008" y="2466981"/>
                </a:lnTo>
                <a:cubicBezTo>
                  <a:pt x="3842130" y="2473487"/>
                  <a:pt x="3803084" y="2479996"/>
                  <a:pt x="3766209" y="2486502"/>
                </a:cubicBezTo>
                <a:cubicBezTo>
                  <a:pt x="3746685" y="2490841"/>
                  <a:pt x="3727163" y="2497350"/>
                  <a:pt x="3707639" y="2501688"/>
                </a:cubicBezTo>
                <a:cubicBezTo>
                  <a:pt x="3688117" y="2506026"/>
                  <a:pt x="3668593" y="2510365"/>
                  <a:pt x="3649071" y="2514703"/>
                </a:cubicBezTo>
                <a:cubicBezTo>
                  <a:pt x="3623041" y="2521210"/>
                  <a:pt x="3603517" y="2525548"/>
                  <a:pt x="3577486" y="2532057"/>
                </a:cubicBezTo>
                <a:cubicBezTo>
                  <a:pt x="3566641" y="2534225"/>
                  <a:pt x="3555794" y="2534225"/>
                  <a:pt x="3544949" y="2536395"/>
                </a:cubicBezTo>
                <a:cubicBezTo>
                  <a:pt x="3527595" y="2538564"/>
                  <a:pt x="3510242" y="2540734"/>
                  <a:pt x="3492888" y="2545072"/>
                </a:cubicBezTo>
                <a:cubicBezTo>
                  <a:pt x="3432150" y="2551579"/>
                  <a:pt x="3388766" y="2553749"/>
                  <a:pt x="3351888" y="2558088"/>
                </a:cubicBezTo>
                <a:cubicBezTo>
                  <a:pt x="3317181" y="2562426"/>
                  <a:pt x="3288982" y="2566764"/>
                  <a:pt x="3256443" y="2566764"/>
                </a:cubicBezTo>
                <a:cubicBezTo>
                  <a:pt x="3252104" y="2566764"/>
                  <a:pt x="3245598" y="2566764"/>
                  <a:pt x="3239089" y="2566764"/>
                </a:cubicBezTo>
                <a:cubicBezTo>
                  <a:pt x="3195705" y="2571103"/>
                  <a:pt x="3147982" y="2577609"/>
                  <a:pt x="3100260" y="2577609"/>
                </a:cubicBezTo>
                <a:cubicBezTo>
                  <a:pt x="3063384" y="2575441"/>
                  <a:pt x="3024338" y="2575441"/>
                  <a:pt x="2983122" y="2573271"/>
                </a:cubicBezTo>
                <a:cubicBezTo>
                  <a:pt x="2931061" y="2573271"/>
                  <a:pt x="2879000" y="2575441"/>
                  <a:pt x="2822600" y="2573271"/>
                </a:cubicBezTo>
                <a:cubicBezTo>
                  <a:pt x="2818262" y="2573271"/>
                  <a:pt x="2811755" y="2571103"/>
                  <a:pt x="2805247" y="2571103"/>
                </a:cubicBezTo>
                <a:cubicBezTo>
                  <a:pt x="2781386" y="2562426"/>
                  <a:pt x="2764033" y="2553749"/>
                  <a:pt x="2738002" y="2542902"/>
                </a:cubicBezTo>
                <a:cubicBezTo>
                  <a:pt x="2727155" y="2551579"/>
                  <a:pt x="2711972" y="2558088"/>
                  <a:pt x="2701125" y="2566764"/>
                </a:cubicBezTo>
                <a:lnTo>
                  <a:pt x="2701031" y="2566951"/>
                </a:lnTo>
                <a:lnTo>
                  <a:pt x="2731493" y="2547240"/>
                </a:lnTo>
                <a:cubicBezTo>
                  <a:pt x="2757524" y="2558085"/>
                  <a:pt x="2777048" y="2566762"/>
                  <a:pt x="2798740" y="2575439"/>
                </a:cubicBezTo>
                <a:cubicBezTo>
                  <a:pt x="2764033" y="2575439"/>
                  <a:pt x="2727155" y="2573271"/>
                  <a:pt x="2694618" y="2571101"/>
                </a:cubicBezTo>
                <a:lnTo>
                  <a:pt x="2695438" y="2570570"/>
                </a:lnTo>
                <a:lnTo>
                  <a:pt x="2627371" y="2560256"/>
                </a:lnTo>
                <a:cubicBezTo>
                  <a:pt x="2599173" y="2553749"/>
                  <a:pt x="2573142" y="2549411"/>
                  <a:pt x="2547112" y="2542902"/>
                </a:cubicBezTo>
                <a:cubicBezTo>
                  <a:pt x="2523249" y="2536395"/>
                  <a:pt x="2499389" y="2532057"/>
                  <a:pt x="2477697" y="2527719"/>
                </a:cubicBezTo>
                <a:cubicBezTo>
                  <a:pt x="2456005" y="2523380"/>
                  <a:pt x="2434313" y="2521210"/>
                  <a:pt x="2414789" y="2516871"/>
                </a:cubicBezTo>
                <a:cubicBezTo>
                  <a:pt x="2395267" y="2512533"/>
                  <a:pt x="2375743" y="2510365"/>
                  <a:pt x="2356221" y="2506026"/>
                </a:cubicBezTo>
                <a:cubicBezTo>
                  <a:pt x="2278129" y="2493011"/>
                  <a:pt x="2206544" y="2477826"/>
                  <a:pt x="2119775" y="2445289"/>
                </a:cubicBezTo>
                <a:cubicBezTo>
                  <a:pt x="2063376" y="2432273"/>
                  <a:pt x="2030839" y="2419258"/>
                  <a:pt x="2000470" y="2410581"/>
                </a:cubicBezTo>
                <a:cubicBezTo>
                  <a:pt x="1987455" y="2401904"/>
                  <a:pt x="1976608" y="2391057"/>
                  <a:pt x="1965763" y="2380212"/>
                </a:cubicBezTo>
                <a:cubicBezTo>
                  <a:pt x="1939732" y="2375874"/>
                  <a:pt x="1913702" y="2371535"/>
                  <a:pt x="1885501" y="2365027"/>
                </a:cubicBezTo>
                <a:cubicBezTo>
                  <a:pt x="1844287" y="2345505"/>
                  <a:pt x="1807409" y="2325981"/>
                  <a:pt x="1766195" y="2304289"/>
                </a:cubicBezTo>
                <a:cubicBezTo>
                  <a:pt x="1753180" y="2304289"/>
                  <a:pt x="1744503" y="2306459"/>
                  <a:pt x="1731488" y="2306459"/>
                </a:cubicBezTo>
                <a:cubicBezTo>
                  <a:pt x="1688104" y="2284767"/>
                  <a:pt x="1649058" y="2265243"/>
                  <a:pt x="1607842" y="2243551"/>
                </a:cubicBezTo>
                <a:cubicBezTo>
                  <a:pt x="1601335" y="2230535"/>
                  <a:pt x="1592658" y="2217520"/>
                  <a:pt x="1586149" y="2204505"/>
                </a:cubicBezTo>
                <a:cubicBezTo>
                  <a:pt x="1586149" y="2204505"/>
                  <a:pt x="1588320" y="2204505"/>
                  <a:pt x="1590488" y="2202337"/>
                </a:cubicBezTo>
                <a:cubicBezTo>
                  <a:pt x="1614350" y="2217520"/>
                  <a:pt x="1640381" y="2230535"/>
                  <a:pt x="1666411" y="2243551"/>
                </a:cubicBezTo>
                <a:cubicBezTo>
                  <a:pt x="1692442" y="2256566"/>
                  <a:pt x="1716302" y="2269581"/>
                  <a:pt x="1742333" y="2284767"/>
                </a:cubicBezTo>
                <a:cubicBezTo>
                  <a:pt x="1751010" y="2280428"/>
                  <a:pt x="1757518" y="2276090"/>
                  <a:pt x="1764025" y="2271752"/>
                </a:cubicBezTo>
                <a:cubicBezTo>
                  <a:pt x="1722811" y="2252228"/>
                  <a:pt x="1696780" y="2230535"/>
                  <a:pt x="1675088" y="2213182"/>
                </a:cubicBezTo>
                <a:cubicBezTo>
                  <a:pt x="1653396" y="2195828"/>
                  <a:pt x="1631704" y="2184983"/>
                  <a:pt x="1601335" y="2180645"/>
                </a:cubicBezTo>
                <a:cubicBezTo>
                  <a:pt x="1540597" y="2137260"/>
                  <a:pt x="1521073" y="2137260"/>
                  <a:pt x="1499381" y="2122075"/>
                </a:cubicBezTo>
                <a:cubicBezTo>
                  <a:pt x="1469012" y="2102553"/>
                  <a:pt x="1440813" y="2085199"/>
                  <a:pt x="1412612" y="2065675"/>
                </a:cubicBezTo>
                <a:cubicBezTo>
                  <a:pt x="1343198" y="2026629"/>
                  <a:pt x="1362722" y="2067846"/>
                  <a:pt x="1275953" y="2007108"/>
                </a:cubicBezTo>
                <a:cubicBezTo>
                  <a:pt x="1258600" y="1994092"/>
                  <a:pt x="1243414" y="1981077"/>
                  <a:pt x="1223892" y="1963723"/>
                </a:cubicBezTo>
                <a:cubicBezTo>
                  <a:pt x="1228231" y="1963723"/>
                  <a:pt x="1232569" y="1961553"/>
                  <a:pt x="1234737" y="1959385"/>
                </a:cubicBezTo>
                <a:cubicBezTo>
                  <a:pt x="1254261" y="1965892"/>
                  <a:pt x="1269444" y="1970230"/>
                  <a:pt x="1286798" y="1974568"/>
                </a:cubicBezTo>
                <a:cubicBezTo>
                  <a:pt x="1249923" y="1933355"/>
                  <a:pt x="1243414" y="1916001"/>
                  <a:pt x="1178338" y="1861769"/>
                </a:cubicBezTo>
                <a:cubicBezTo>
                  <a:pt x="1156645" y="1844416"/>
                  <a:pt x="1137124" y="1827062"/>
                  <a:pt x="1117600" y="1811879"/>
                </a:cubicBezTo>
                <a:cubicBezTo>
                  <a:pt x="1098078" y="1794525"/>
                  <a:pt x="1078554" y="1779339"/>
                  <a:pt x="1061200" y="1761986"/>
                </a:cubicBezTo>
                <a:cubicBezTo>
                  <a:pt x="1048185" y="1748970"/>
                  <a:pt x="1013477" y="1735955"/>
                  <a:pt x="989617" y="1703418"/>
                </a:cubicBezTo>
                <a:cubicBezTo>
                  <a:pt x="952739" y="1664372"/>
                  <a:pt x="922371" y="1627494"/>
                  <a:pt x="885495" y="1588449"/>
                </a:cubicBezTo>
                <a:lnTo>
                  <a:pt x="878351" y="1566121"/>
                </a:lnTo>
                <a:lnTo>
                  <a:pt x="857294" y="1545064"/>
                </a:lnTo>
                <a:cubicBezTo>
                  <a:pt x="833434" y="1521204"/>
                  <a:pt x="809571" y="1495174"/>
                  <a:pt x="785711" y="1466973"/>
                </a:cubicBezTo>
                <a:cubicBezTo>
                  <a:pt x="781373" y="1451789"/>
                  <a:pt x="748834" y="1410573"/>
                  <a:pt x="777034" y="1427927"/>
                </a:cubicBezTo>
                <a:cubicBezTo>
                  <a:pt x="766187" y="1414912"/>
                  <a:pt x="757510" y="1399728"/>
                  <a:pt x="748834" y="1388881"/>
                </a:cubicBezTo>
                <a:lnTo>
                  <a:pt x="745474" y="1383614"/>
                </a:lnTo>
                <a:lnTo>
                  <a:pt x="711956" y="1360680"/>
                </a:lnTo>
                <a:cubicBezTo>
                  <a:pt x="685925" y="1330311"/>
                  <a:pt x="664233" y="1297774"/>
                  <a:pt x="646879" y="1267405"/>
                </a:cubicBezTo>
                <a:cubicBezTo>
                  <a:pt x="629526" y="1234866"/>
                  <a:pt x="616510" y="1204497"/>
                  <a:pt x="610004" y="1180637"/>
                </a:cubicBezTo>
                <a:lnTo>
                  <a:pt x="605666" y="1180637"/>
                </a:lnTo>
                <a:cubicBezTo>
                  <a:pt x="588312" y="1150268"/>
                  <a:pt x="570958" y="1117731"/>
                  <a:pt x="555775" y="1085191"/>
                </a:cubicBezTo>
                <a:cubicBezTo>
                  <a:pt x="540589" y="1052654"/>
                  <a:pt x="523235" y="1022285"/>
                  <a:pt x="508052" y="989746"/>
                </a:cubicBezTo>
                <a:cubicBezTo>
                  <a:pt x="490698" y="952871"/>
                  <a:pt x="473345" y="915993"/>
                  <a:pt x="458159" y="879117"/>
                </a:cubicBezTo>
                <a:cubicBezTo>
                  <a:pt x="442976" y="842240"/>
                  <a:pt x="427790" y="803194"/>
                  <a:pt x="412607" y="766318"/>
                </a:cubicBezTo>
                <a:cubicBezTo>
                  <a:pt x="429960" y="790179"/>
                  <a:pt x="445144" y="814041"/>
                  <a:pt x="458159" y="842240"/>
                </a:cubicBezTo>
                <a:cubicBezTo>
                  <a:pt x="471174" y="870441"/>
                  <a:pt x="484190" y="900809"/>
                  <a:pt x="503714" y="937685"/>
                </a:cubicBezTo>
                <a:cubicBezTo>
                  <a:pt x="512391" y="950700"/>
                  <a:pt x="514559" y="972392"/>
                  <a:pt x="518897" y="989746"/>
                </a:cubicBezTo>
                <a:lnTo>
                  <a:pt x="525173" y="998949"/>
                </a:lnTo>
                <a:lnTo>
                  <a:pt x="517449" y="958787"/>
                </a:lnTo>
                <a:lnTo>
                  <a:pt x="497305" y="922228"/>
                </a:lnTo>
                <a:lnTo>
                  <a:pt x="464515" y="848496"/>
                </a:lnTo>
                <a:lnTo>
                  <a:pt x="425620" y="783670"/>
                </a:lnTo>
                <a:cubicBezTo>
                  <a:pt x="410436" y="740286"/>
                  <a:pt x="393083" y="696901"/>
                  <a:pt x="377897" y="653517"/>
                </a:cubicBezTo>
                <a:lnTo>
                  <a:pt x="337011" y="520096"/>
                </a:lnTo>
                <a:lnTo>
                  <a:pt x="323586" y="481203"/>
                </a:lnTo>
                <a:cubicBezTo>
                  <a:pt x="300837" y="404731"/>
                  <a:pt x="281295" y="326876"/>
                  <a:pt x="265112" y="247798"/>
                </a:cubicBezTo>
                <a:lnTo>
                  <a:pt x="239252" y="78358"/>
                </a:lnTo>
                <a:lnTo>
                  <a:pt x="239068" y="83015"/>
                </a:lnTo>
                <a:cubicBezTo>
                  <a:pt x="239068" y="93863"/>
                  <a:pt x="239068" y="102539"/>
                  <a:pt x="241238" y="117723"/>
                </a:cubicBezTo>
                <a:cubicBezTo>
                  <a:pt x="245576" y="143753"/>
                  <a:pt x="249915" y="169784"/>
                  <a:pt x="252083" y="197985"/>
                </a:cubicBezTo>
                <a:cubicBezTo>
                  <a:pt x="256421" y="226183"/>
                  <a:pt x="260760" y="254384"/>
                  <a:pt x="265098" y="280415"/>
                </a:cubicBezTo>
                <a:cubicBezTo>
                  <a:pt x="254253" y="260891"/>
                  <a:pt x="249915" y="234860"/>
                  <a:pt x="243406" y="208830"/>
                </a:cubicBezTo>
                <a:cubicBezTo>
                  <a:pt x="239068" y="180631"/>
                  <a:pt x="234729" y="150262"/>
                  <a:pt x="228223" y="117723"/>
                </a:cubicBezTo>
                <a:cubicBezTo>
                  <a:pt x="217375" y="117723"/>
                  <a:pt x="215207" y="117723"/>
                  <a:pt x="210869" y="117723"/>
                </a:cubicBezTo>
                <a:cubicBezTo>
                  <a:pt x="208699" y="93863"/>
                  <a:pt x="206530" y="72170"/>
                  <a:pt x="200022" y="35293"/>
                </a:cubicBezTo>
                <a:lnTo>
                  <a:pt x="189729" y="0"/>
                </a:lnTo>
                <a:lnTo>
                  <a:pt x="5795410" y="0"/>
                </a:lnTo>
                <a:lnTo>
                  <a:pt x="5800929" y="17939"/>
                </a:lnTo>
                <a:lnTo>
                  <a:pt x="5807654" y="17566"/>
                </a:lnTo>
                <a:lnTo>
                  <a:pt x="5803098" y="2753"/>
                </a:lnTo>
                <a:lnTo>
                  <a:pt x="5803442" y="0"/>
                </a:lnTo>
                <a:lnTo>
                  <a:pt x="5888010" y="0"/>
                </a:lnTo>
                <a:lnTo>
                  <a:pt x="5866775" y="88481"/>
                </a:lnTo>
                <a:lnTo>
                  <a:pt x="5866777" y="88481"/>
                </a:lnTo>
                <a:lnTo>
                  <a:pt x="5888012" y="0"/>
                </a:lnTo>
                <a:lnTo>
                  <a:pt x="5898025" y="0"/>
                </a:lnTo>
                <a:lnTo>
                  <a:pt x="5895561" y="48850"/>
                </a:lnTo>
                <a:cubicBezTo>
                  <a:pt x="5895291" y="65662"/>
                  <a:pt x="5895291" y="81931"/>
                  <a:pt x="5894204" y="104708"/>
                </a:cubicBezTo>
                <a:lnTo>
                  <a:pt x="5872512" y="171456"/>
                </a:lnTo>
                <a:lnTo>
                  <a:pt x="5872512" y="179080"/>
                </a:lnTo>
                <a:lnTo>
                  <a:pt x="5898543" y="104708"/>
                </a:lnTo>
                <a:cubicBezTo>
                  <a:pt x="5900170" y="70541"/>
                  <a:pt x="5899356" y="51019"/>
                  <a:pt x="5900678" y="22345"/>
                </a:cubicBezTo>
                <a:lnTo>
                  <a:pt x="5902188" y="0"/>
                </a:lnTo>
                <a:lnTo>
                  <a:pt x="5945314" y="0"/>
                </a:lnTo>
                <a:lnTo>
                  <a:pt x="5941927" y="28786"/>
                </a:lnTo>
                <a:lnTo>
                  <a:pt x="5932679" y="34953"/>
                </a:lnTo>
                <a:lnTo>
                  <a:pt x="5933250" y="37461"/>
                </a:lnTo>
                <a:lnTo>
                  <a:pt x="5942112" y="31553"/>
                </a:lnTo>
                <a:lnTo>
                  <a:pt x="5945824" y="0"/>
                </a:lnTo>
                <a:lnTo>
                  <a:pt x="5983702" y="0"/>
                </a:lnTo>
                <a:lnTo>
                  <a:pt x="5983141" y="9262"/>
                </a:lnTo>
                <a:cubicBezTo>
                  <a:pt x="5978802" y="33125"/>
                  <a:pt x="5976634" y="59155"/>
                  <a:pt x="5972296" y="85186"/>
                </a:cubicBezTo>
                <a:cubicBezTo>
                  <a:pt x="5967958" y="111216"/>
                  <a:pt x="5965787" y="137247"/>
                  <a:pt x="5959281" y="165445"/>
                </a:cubicBezTo>
                <a:cubicBezTo>
                  <a:pt x="5954942" y="191476"/>
                  <a:pt x="5948434" y="217507"/>
                  <a:pt x="5944095" y="243537"/>
                </a:cubicBezTo>
                <a:cubicBezTo>
                  <a:pt x="5928912" y="302107"/>
                  <a:pt x="5933250" y="321629"/>
                  <a:pt x="5915896" y="408397"/>
                </a:cubicBezTo>
                <a:cubicBezTo>
                  <a:pt x="5907219" y="412736"/>
                  <a:pt x="5898543" y="417074"/>
                  <a:pt x="5889866" y="423583"/>
                </a:cubicBezTo>
                <a:cubicBezTo>
                  <a:pt x="5881189" y="453952"/>
                  <a:pt x="5868174" y="488659"/>
                  <a:pt x="5857326" y="519028"/>
                </a:cubicBezTo>
                <a:cubicBezTo>
                  <a:pt x="5842143" y="568919"/>
                  <a:pt x="5852988" y="575428"/>
                  <a:pt x="5848649" y="610135"/>
                </a:cubicBezTo>
                <a:cubicBezTo>
                  <a:pt x="5846481" y="614473"/>
                  <a:pt x="5844311" y="620980"/>
                  <a:pt x="5844311" y="623150"/>
                </a:cubicBezTo>
                <a:cubicBezTo>
                  <a:pt x="5831296" y="657858"/>
                  <a:pt x="5818280" y="692565"/>
                  <a:pt x="5807436" y="722934"/>
                </a:cubicBezTo>
                <a:cubicBezTo>
                  <a:pt x="5803098" y="727273"/>
                  <a:pt x="5800927" y="729441"/>
                  <a:pt x="5796588" y="731611"/>
                </a:cubicBezTo>
                <a:cubicBezTo>
                  <a:pt x="5781406" y="766318"/>
                  <a:pt x="5766219" y="803194"/>
                  <a:pt x="5751036" y="837901"/>
                </a:cubicBezTo>
                <a:cubicBezTo>
                  <a:pt x="5768390" y="803194"/>
                  <a:pt x="5783573" y="766318"/>
                  <a:pt x="5798759" y="731611"/>
                </a:cubicBezTo>
                <a:cubicBezTo>
                  <a:pt x="5803098" y="727273"/>
                  <a:pt x="5805265" y="727273"/>
                  <a:pt x="5809604" y="722934"/>
                </a:cubicBezTo>
                <a:cubicBezTo>
                  <a:pt x="5792250" y="816209"/>
                  <a:pt x="5764052" y="874779"/>
                  <a:pt x="5740189" y="920331"/>
                </a:cubicBezTo>
                <a:cubicBezTo>
                  <a:pt x="5727174" y="929008"/>
                  <a:pt x="5714159" y="935517"/>
                  <a:pt x="5703314" y="939855"/>
                </a:cubicBezTo>
                <a:lnTo>
                  <a:pt x="5695666" y="955153"/>
                </a:lnTo>
                <a:lnTo>
                  <a:pt x="5696807" y="957207"/>
                </a:lnTo>
                <a:cubicBezTo>
                  <a:pt x="5698975" y="952868"/>
                  <a:pt x="5701145" y="946362"/>
                  <a:pt x="5705484" y="939853"/>
                </a:cubicBezTo>
                <a:cubicBezTo>
                  <a:pt x="5716329" y="935515"/>
                  <a:pt x="5729344" y="929008"/>
                  <a:pt x="5742360" y="920331"/>
                </a:cubicBezTo>
                <a:cubicBezTo>
                  <a:pt x="5744530" y="944191"/>
                  <a:pt x="5727176" y="974560"/>
                  <a:pt x="5716329" y="994085"/>
                </a:cubicBezTo>
                <a:cubicBezTo>
                  <a:pt x="5701145" y="1024454"/>
                  <a:pt x="5683792" y="1052652"/>
                  <a:pt x="5668606" y="1080853"/>
                </a:cubicBezTo>
                <a:cubicBezTo>
                  <a:pt x="5659929" y="1096036"/>
                  <a:pt x="5653423" y="1109052"/>
                  <a:pt x="5644746" y="1124237"/>
                </a:cubicBezTo>
                <a:cubicBezTo>
                  <a:pt x="5636069" y="1139421"/>
                  <a:pt x="5627393" y="1152436"/>
                  <a:pt x="5618715" y="1167622"/>
                </a:cubicBezTo>
                <a:cubicBezTo>
                  <a:pt x="5612206" y="1176298"/>
                  <a:pt x="5607868" y="1187143"/>
                  <a:pt x="5599191" y="1200159"/>
                </a:cubicBezTo>
                <a:cubicBezTo>
                  <a:pt x="5590514" y="1221851"/>
                  <a:pt x="5581838" y="1241375"/>
                  <a:pt x="5570993" y="1263067"/>
                </a:cubicBezTo>
                <a:lnTo>
                  <a:pt x="5540624" y="1323805"/>
                </a:lnTo>
                <a:cubicBezTo>
                  <a:pt x="5525438" y="1345497"/>
                  <a:pt x="5510255" y="1369357"/>
                  <a:pt x="5492901" y="1388881"/>
                </a:cubicBezTo>
                <a:cubicBezTo>
                  <a:pt x="5477715" y="1408403"/>
                  <a:pt x="5460362" y="1430095"/>
                  <a:pt x="5445178" y="1449619"/>
                </a:cubicBezTo>
                <a:lnTo>
                  <a:pt x="5447166" y="1445524"/>
                </a:lnTo>
                <a:lnTo>
                  <a:pt x="5393115" y="1519034"/>
                </a:lnTo>
                <a:cubicBezTo>
                  <a:pt x="5380100" y="1506019"/>
                  <a:pt x="5308517" y="1607973"/>
                  <a:pt x="5275977" y="1647019"/>
                </a:cubicBezTo>
                <a:lnTo>
                  <a:pt x="5252917" y="1682500"/>
                </a:lnTo>
                <a:lnTo>
                  <a:pt x="5275977" y="1649187"/>
                </a:lnTo>
                <a:cubicBezTo>
                  <a:pt x="5308517" y="1612309"/>
                  <a:pt x="5380100" y="1510357"/>
                  <a:pt x="5393115" y="1521202"/>
                </a:cubicBezTo>
                <a:cubicBezTo>
                  <a:pt x="5386608" y="1566757"/>
                  <a:pt x="5323700" y="1625324"/>
                  <a:pt x="5304178" y="1655693"/>
                </a:cubicBezTo>
                <a:cubicBezTo>
                  <a:pt x="5286825" y="1676301"/>
                  <a:pt x="5272183" y="1691487"/>
                  <a:pt x="5258353" y="1703689"/>
                </a:cubicBezTo>
                <a:lnTo>
                  <a:pt x="5221566" y="1730731"/>
                </a:lnTo>
                <a:lnTo>
                  <a:pt x="5219578" y="1733787"/>
                </a:lnTo>
                <a:lnTo>
                  <a:pt x="5196579" y="1751480"/>
                </a:lnTo>
                <a:lnTo>
                  <a:pt x="5195718" y="1757647"/>
                </a:lnTo>
                <a:cubicBezTo>
                  <a:pt x="5163178" y="1792355"/>
                  <a:pt x="5130641" y="1829232"/>
                  <a:pt x="5093764" y="1861769"/>
                </a:cubicBezTo>
                <a:cubicBezTo>
                  <a:pt x="5059056" y="1896477"/>
                  <a:pt x="5024349" y="1931184"/>
                  <a:pt x="4985303" y="1961553"/>
                </a:cubicBezTo>
                <a:lnTo>
                  <a:pt x="4980288" y="1965192"/>
                </a:lnTo>
                <a:lnTo>
                  <a:pt x="4944089" y="2011444"/>
                </a:lnTo>
                <a:cubicBezTo>
                  <a:pt x="4918059" y="2035306"/>
                  <a:pt x="4887690" y="2054828"/>
                  <a:pt x="4857321" y="2076520"/>
                </a:cubicBezTo>
                <a:lnTo>
                  <a:pt x="4776225" y="2137342"/>
                </a:lnTo>
                <a:lnTo>
                  <a:pt x="4775934" y="2137695"/>
                </a:lnTo>
                <a:lnTo>
                  <a:pt x="4857321" y="2078691"/>
                </a:lnTo>
                <a:cubicBezTo>
                  <a:pt x="4885519" y="2056998"/>
                  <a:pt x="4915888" y="2035306"/>
                  <a:pt x="4944089" y="2013614"/>
                </a:cubicBezTo>
                <a:cubicBezTo>
                  <a:pt x="4926735" y="2043983"/>
                  <a:pt x="4902873" y="2063505"/>
                  <a:pt x="4872505" y="2085197"/>
                </a:cubicBezTo>
                <a:cubicBezTo>
                  <a:pt x="4847560" y="2107976"/>
                  <a:pt x="4829664" y="2117194"/>
                  <a:pt x="4814208" y="2123159"/>
                </a:cubicBezTo>
                <a:lnTo>
                  <a:pt x="4773879" y="2140191"/>
                </a:lnTo>
                <a:lnTo>
                  <a:pt x="4772721" y="2141599"/>
                </a:lnTo>
                <a:cubicBezTo>
                  <a:pt x="4757537" y="2152444"/>
                  <a:pt x="4744522" y="2161121"/>
                  <a:pt x="4729336" y="2169797"/>
                </a:cubicBezTo>
                <a:lnTo>
                  <a:pt x="4712989" y="2177374"/>
                </a:lnTo>
                <a:lnTo>
                  <a:pt x="4671855" y="2210743"/>
                </a:lnTo>
                <a:cubicBezTo>
                  <a:pt x="4656669" y="2222403"/>
                  <a:pt x="4643654" y="2231622"/>
                  <a:pt x="4631723" y="2239212"/>
                </a:cubicBezTo>
                <a:cubicBezTo>
                  <a:pt x="4610031" y="2256566"/>
                  <a:pt x="4592677" y="2267413"/>
                  <a:pt x="4570985" y="2278258"/>
                </a:cubicBezTo>
                <a:cubicBezTo>
                  <a:pt x="4575323" y="2271752"/>
                  <a:pt x="4564478" y="2276090"/>
                  <a:pt x="4551463" y="2280428"/>
                </a:cubicBezTo>
                <a:lnTo>
                  <a:pt x="4529764" y="2290073"/>
                </a:lnTo>
                <a:lnTo>
                  <a:pt x="4526391" y="2292635"/>
                </a:lnTo>
                <a:lnTo>
                  <a:pt x="4553631" y="2282597"/>
                </a:lnTo>
                <a:cubicBezTo>
                  <a:pt x="4566646" y="2278258"/>
                  <a:pt x="4575323" y="2273920"/>
                  <a:pt x="4573155" y="2280428"/>
                </a:cubicBezTo>
                <a:cubicBezTo>
                  <a:pt x="4557970" y="2302121"/>
                  <a:pt x="4527600" y="2321642"/>
                  <a:pt x="4495063" y="2338996"/>
                </a:cubicBezTo>
                <a:cubicBezTo>
                  <a:pt x="4477710" y="2347673"/>
                  <a:pt x="4462525" y="2356350"/>
                  <a:pt x="4445170" y="2365029"/>
                </a:cubicBezTo>
                <a:cubicBezTo>
                  <a:pt x="4427817" y="2373703"/>
                  <a:pt x="4410463" y="2380212"/>
                  <a:pt x="4395280" y="2388889"/>
                </a:cubicBezTo>
                <a:lnTo>
                  <a:pt x="4360040" y="2394175"/>
                </a:lnTo>
                <a:lnTo>
                  <a:pt x="4354064" y="2397566"/>
                </a:lnTo>
                <a:cubicBezTo>
                  <a:pt x="4299832" y="2423596"/>
                  <a:pt x="4245603" y="2445289"/>
                  <a:pt x="4189203" y="2469149"/>
                </a:cubicBezTo>
                <a:lnTo>
                  <a:pt x="4180798" y="2471059"/>
                </a:lnTo>
                <a:lnTo>
                  <a:pt x="4130636" y="2503856"/>
                </a:lnTo>
                <a:cubicBezTo>
                  <a:pt x="4143651" y="2506026"/>
                  <a:pt x="4150157" y="2508195"/>
                  <a:pt x="4158834" y="2512533"/>
                </a:cubicBezTo>
                <a:cubicBezTo>
                  <a:pt x="4119788" y="2547240"/>
                  <a:pt x="4067728" y="2553749"/>
                  <a:pt x="4054713" y="2558088"/>
                </a:cubicBezTo>
                <a:cubicBezTo>
                  <a:pt x="4056883" y="2549411"/>
                  <a:pt x="4061222" y="2538564"/>
                  <a:pt x="4063390" y="2527719"/>
                </a:cubicBezTo>
                <a:cubicBezTo>
                  <a:pt x="4052545" y="2532057"/>
                  <a:pt x="4041698" y="2536395"/>
                  <a:pt x="4028682" y="2540734"/>
                </a:cubicBezTo>
                <a:cubicBezTo>
                  <a:pt x="4017837" y="2545072"/>
                  <a:pt x="4006990" y="2547240"/>
                  <a:pt x="3996145" y="2551579"/>
                </a:cubicBezTo>
                <a:cubicBezTo>
                  <a:pt x="3974453" y="2558088"/>
                  <a:pt x="3950591" y="2564594"/>
                  <a:pt x="3928899" y="2573271"/>
                </a:cubicBezTo>
                <a:lnTo>
                  <a:pt x="3919914" y="2562487"/>
                </a:lnTo>
                <a:lnTo>
                  <a:pt x="3887682" y="2568932"/>
                </a:lnTo>
                <a:cubicBezTo>
                  <a:pt x="3874667" y="2571103"/>
                  <a:pt x="3861652" y="2575441"/>
                  <a:pt x="3848637" y="2577609"/>
                </a:cubicBezTo>
                <a:cubicBezTo>
                  <a:pt x="3822606" y="2584118"/>
                  <a:pt x="3794407" y="2592795"/>
                  <a:pt x="3768377" y="2597133"/>
                </a:cubicBezTo>
                <a:lnTo>
                  <a:pt x="3765731" y="2598363"/>
                </a:lnTo>
                <a:lnTo>
                  <a:pt x="3842130" y="2579777"/>
                </a:lnTo>
                <a:cubicBezTo>
                  <a:pt x="3855145" y="2575439"/>
                  <a:pt x="3868161" y="2573271"/>
                  <a:pt x="3881176" y="2571101"/>
                </a:cubicBezTo>
                <a:cubicBezTo>
                  <a:pt x="3894191" y="2568932"/>
                  <a:pt x="3905036" y="2564594"/>
                  <a:pt x="3913713" y="2564594"/>
                </a:cubicBezTo>
                <a:cubicBezTo>
                  <a:pt x="3915883" y="2568932"/>
                  <a:pt x="3920222" y="2573271"/>
                  <a:pt x="3926728" y="2575439"/>
                </a:cubicBezTo>
                <a:cubicBezTo>
                  <a:pt x="3950591" y="2568932"/>
                  <a:pt x="3972283" y="2562424"/>
                  <a:pt x="3993975" y="2553747"/>
                </a:cubicBezTo>
                <a:cubicBezTo>
                  <a:pt x="4004820" y="2549408"/>
                  <a:pt x="4015667" y="2547240"/>
                  <a:pt x="4026512" y="2542902"/>
                </a:cubicBezTo>
                <a:cubicBezTo>
                  <a:pt x="4037359" y="2538564"/>
                  <a:pt x="4048204" y="2534225"/>
                  <a:pt x="4061219" y="2529887"/>
                </a:cubicBezTo>
                <a:cubicBezTo>
                  <a:pt x="4059051" y="2538564"/>
                  <a:pt x="4054713" y="2549408"/>
                  <a:pt x="4052542" y="2560256"/>
                </a:cubicBezTo>
                <a:cubicBezTo>
                  <a:pt x="4022174" y="2575439"/>
                  <a:pt x="3991805" y="2588454"/>
                  <a:pt x="3961436" y="2603640"/>
                </a:cubicBezTo>
                <a:lnTo>
                  <a:pt x="3956970" y="2602390"/>
                </a:lnTo>
                <a:lnTo>
                  <a:pt x="3894191" y="2627500"/>
                </a:lnTo>
                <a:cubicBezTo>
                  <a:pt x="3874669" y="2634009"/>
                  <a:pt x="3857316" y="2638347"/>
                  <a:pt x="3842130" y="2642686"/>
                </a:cubicBezTo>
                <a:cubicBezTo>
                  <a:pt x="3809593" y="2651363"/>
                  <a:pt x="3785731" y="2655701"/>
                  <a:pt x="3764038" y="2662207"/>
                </a:cubicBezTo>
                <a:cubicBezTo>
                  <a:pt x="3765125" y="2656785"/>
                  <a:pt x="3751567" y="2656785"/>
                  <a:pt x="3731772" y="2659497"/>
                </a:cubicBezTo>
                <a:lnTo>
                  <a:pt x="3664284" y="2672628"/>
                </a:lnTo>
                <a:lnTo>
                  <a:pt x="3662084" y="2677393"/>
                </a:lnTo>
                <a:cubicBezTo>
                  <a:pt x="3605685" y="2690408"/>
                  <a:pt x="3542779" y="2701253"/>
                  <a:pt x="3482041" y="2712100"/>
                </a:cubicBezTo>
                <a:cubicBezTo>
                  <a:pt x="3462517" y="2709930"/>
                  <a:pt x="3464687" y="2705591"/>
                  <a:pt x="3440825" y="2701253"/>
                </a:cubicBezTo>
                <a:cubicBezTo>
                  <a:pt x="3429980" y="2701253"/>
                  <a:pt x="3419133" y="2701253"/>
                  <a:pt x="3406117" y="2701253"/>
                </a:cubicBezTo>
                <a:cubicBezTo>
                  <a:pt x="3388764" y="2707762"/>
                  <a:pt x="3367071" y="2714269"/>
                  <a:pt x="3345379" y="2720777"/>
                </a:cubicBezTo>
                <a:cubicBezTo>
                  <a:pt x="3325858" y="2722945"/>
                  <a:pt x="3308504" y="2725116"/>
                  <a:pt x="3291150" y="2725116"/>
                </a:cubicBezTo>
                <a:cubicBezTo>
                  <a:pt x="3273796" y="2725116"/>
                  <a:pt x="3256443" y="2727283"/>
                  <a:pt x="3236919" y="2727283"/>
                </a:cubicBezTo>
                <a:lnTo>
                  <a:pt x="3231027" y="2724760"/>
                </a:lnTo>
                <a:close/>
              </a:path>
            </a:pathLst>
          </a:custGeom>
          <a:gradFill flip="none" rotWithShape="1">
            <a:gsLst>
              <a:gs pos="0">
                <a:schemeClr val="accent1">
                  <a:lumMod val="5000"/>
                  <a:lumOff val="95000"/>
                </a:schemeClr>
              </a:gs>
              <a:gs pos="100000">
                <a:schemeClr val="accent1">
                  <a:alpha val="71000"/>
                </a:schemeClr>
              </a:gs>
            </a:gsLst>
            <a:path path="circle">
              <a:fillToRect r="100000" b="100000"/>
            </a:path>
            <a:tileRect l="-100000" t="-100000"/>
          </a:gradFill>
          <a:ln w="9525" cap="flat">
            <a:noFill/>
            <a:prstDash val="solid"/>
            <a:miter/>
          </a:ln>
        </p:spPr>
        <p:txBody>
          <a:bodyPr wrap="square" rtlCol="0" anchor="ctr">
            <a:noAutofit/>
          </a:bodyPr>
          <a:lstStyle/>
          <a:p>
            <a:pPr lvl="0"/>
            <a:endParaRPr lang="en-US" noProof="0"/>
          </a:p>
        </p:txBody>
      </p:sp>
      <p:sp>
        <p:nvSpPr>
          <p:cNvPr id="13" name="Freeform: Shape 12">
            <a:extLst>
              <a:ext uri="{FF2B5EF4-FFF2-40B4-BE49-F238E27FC236}">
                <a16:creationId xmlns:a16="http://schemas.microsoft.com/office/drawing/2014/main" id="{7872B576-0982-4868-A9E3-43064BCA3090}"/>
              </a:ext>
            </a:extLst>
          </p:cNvPr>
          <p:cNvSpPr/>
          <p:nvPr userDrawn="1"/>
        </p:nvSpPr>
        <p:spPr>
          <a:xfrm rot="20700000" flipH="1">
            <a:off x="-643117"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solidFill>
            <a:schemeClr val="bg1">
              <a:alpha val="46000"/>
            </a:schemeClr>
          </a:solidFill>
          <a:ln w="9525" cap="flat">
            <a:noFill/>
            <a:prstDash val="solid"/>
            <a:miter/>
          </a:ln>
        </p:spPr>
        <p:txBody>
          <a:bodyPr wrap="square" rtlCol="0" anchor="ctr">
            <a:noAutofit/>
          </a:bodyPr>
          <a:lstStyle/>
          <a:p>
            <a:pPr lvl="0"/>
            <a:endParaRPr lang="en-US" noProof="0"/>
          </a:p>
        </p:txBody>
      </p:sp>
      <p:sp>
        <p:nvSpPr>
          <p:cNvPr id="3" name="Picture Placeholder 2" descr="Image Placeholder">
            <a:extLst>
              <a:ext uri="{FF2B5EF4-FFF2-40B4-BE49-F238E27FC236}">
                <a16:creationId xmlns:a16="http://schemas.microsoft.com/office/drawing/2014/main" id="{6E51F880-E841-47CE-8E64-B0D1C6EF00F8}"/>
              </a:ext>
            </a:extLst>
          </p:cNvPr>
          <p:cNvSpPr>
            <a:spLocks noGrp="1"/>
          </p:cNvSpPr>
          <p:nvPr>
            <p:ph type="pic" idx="1" hasCustomPrompt="1"/>
          </p:nvPr>
        </p:nvSpPr>
        <p:spPr>
          <a:xfrm>
            <a:off x="5181291" y="359999"/>
            <a:ext cx="6579708" cy="5764938"/>
          </a:xfrm>
          <a:solidFill>
            <a:schemeClr val="bg1">
              <a:lumMod val="95000"/>
            </a:schemeClr>
          </a:solidFill>
        </p:spPr>
        <p:txBody>
          <a:bodyPr anchor="ctr"/>
          <a:lstStyle>
            <a:lvl1pPr marL="0" indent="0" algn="ctr">
              <a:buNone/>
              <a:defRPr sz="1200" i="1">
                <a:latin typeface="+mn-lt"/>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Insert or Drag &amp; Drop your Photo</a:t>
            </a:r>
          </a:p>
        </p:txBody>
      </p:sp>
      <p:sp>
        <p:nvSpPr>
          <p:cNvPr id="2" name="Title 1">
            <a:extLst>
              <a:ext uri="{FF2B5EF4-FFF2-40B4-BE49-F238E27FC236}">
                <a16:creationId xmlns:a16="http://schemas.microsoft.com/office/drawing/2014/main" id="{82207D3A-6D77-4068-8652-5FE1DE2DBC22}"/>
              </a:ext>
            </a:extLst>
          </p:cNvPr>
          <p:cNvSpPr>
            <a:spLocks noGrp="1"/>
          </p:cNvSpPr>
          <p:nvPr>
            <p:ph type="title"/>
          </p:nvPr>
        </p:nvSpPr>
        <p:spPr>
          <a:xfrm>
            <a:off x="360000" y="359998"/>
            <a:ext cx="4186799" cy="3400228"/>
          </a:xfrm>
        </p:spPr>
        <p:txBody>
          <a:bodyPr anchor="b"/>
          <a:lstStyle>
            <a:lvl1pPr>
              <a:defRPr sz="3200"/>
            </a:lvl1pPr>
          </a:lstStyle>
          <a:p>
            <a:r>
              <a:rPr lang="en-US" noProof="0"/>
              <a:t>Click to edit Master title style</a:t>
            </a:r>
          </a:p>
        </p:txBody>
      </p:sp>
      <p:sp>
        <p:nvSpPr>
          <p:cNvPr id="11" name="Text Placeholder 3">
            <a:extLst>
              <a:ext uri="{FF2B5EF4-FFF2-40B4-BE49-F238E27FC236}">
                <a16:creationId xmlns:a16="http://schemas.microsoft.com/office/drawing/2014/main" id="{917DEB87-DE66-4311-84F4-4A1AE244A9D6}"/>
              </a:ext>
            </a:extLst>
          </p:cNvPr>
          <p:cNvSpPr>
            <a:spLocks noGrp="1"/>
          </p:cNvSpPr>
          <p:nvPr>
            <p:ph type="body" sz="half" idx="13" hasCustomPrompt="1"/>
          </p:nvPr>
        </p:nvSpPr>
        <p:spPr>
          <a:xfrm>
            <a:off x="359999" y="3960000"/>
            <a:ext cx="4186799" cy="216493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4" name="Footer Placeholder 3">
            <a:extLst>
              <a:ext uri="{FF2B5EF4-FFF2-40B4-BE49-F238E27FC236}">
                <a16:creationId xmlns:a16="http://schemas.microsoft.com/office/drawing/2014/main" id="{BEF37FB2-C8E4-48B7-AD0B-D7D416D5BA06}"/>
              </a:ext>
            </a:extLst>
          </p:cNvPr>
          <p:cNvSpPr>
            <a:spLocks noGrp="1"/>
          </p:cNvSpPr>
          <p:nvPr>
            <p:ph type="ftr" sz="quarter" idx="14"/>
          </p:nvPr>
        </p:nvSpPr>
        <p:spPr/>
        <p:txBody>
          <a:bodyPr/>
          <a:lstStyle/>
          <a:p>
            <a:endParaRPr lang="en-US" noProof="0"/>
          </a:p>
        </p:txBody>
      </p:sp>
      <p:sp>
        <p:nvSpPr>
          <p:cNvPr id="5" name="Slide Number Placeholder 4">
            <a:extLst>
              <a:ext uri="{FF2B5EF4-FFF2-40B4-BE49-F238E27FC236}">
                <a16:creationId xmlns:a16="http://schemas.microsoft.com/office/drawing/2014/main" id="{15922EC6-D3E6-47C7-AA58-7987C644DB64}"/>
              </a:ext>
            </a:extLst>
          </p:cNvPr>
          <p:cNvSpPr>
            <a:spLocks noGrp="1"/>
          </p:cNvSpPr>
          <p:nvPr>
            <p:ph type="sldNum" sz="quarter" idx="15"/>
          </p:nvPr>
        </p:nvSpPr>
        <p:spPr>
          <a:xfrm>
            <a:off x="11728948" y="6385422"/>
            <a:ext cx="288000" cy="288000"/>
          </a:xfrm>
          <a:prstGeom prst="ellipse">
            <a:avLst/>
          </a:prstGeom>
        </p:spPr>
        <p:txBody>
          <a:bodyPr/>
          <a:lstStyle/>
          <a:p>
            <a:pPr algn="ctr"/>
            <a:fld id="{B67B645E-C5E5-4727-B977-D372A0AA71D9}" type="slidenum">
              <a:rPr lang="en-US" noProof="0" smtClean="0"/>
              <a:pPr algn="ctr"/>
              <a:t>‹#›</a:t>
            </a:fld>
            <a:endParaRPr lang="en-US" noProof="0"/>
          </a:p>
        </p:txBody>
      </p:sp>
    </p:spTree>
    <p:extLst>
      <p:ext uri="{BB962C8B-B14F-4D97-AF65-F5344CB8AC3E}">
        <p14:creationId xmlns:p14="http://schemas.microsoft.com/office/powerpoint/2010/main" val="213373301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F140FC-B462-4CC2-9F3E-9458295EDD88}" type="datetime1">
              <a:rPr lang="en-US" smtClean="0">
                <a:solidFill>
                  <a:prstClr val="black">
                    <a:lumMod val="75000"/>
                    <a:lumOff val="25000"/>
                  </a:prstClr>
                </a:solidFill>
              </a:rPr>
              <a:t>11/12/2024</a:t>
            </a:fld>
            <a:endParaRPr lang="en-ZA">
              <a:solidFill>
                <a:prstClr val="black">
                  <a:lumMod val="75000"/>
                  <a:lumOff val="25000"/>
                </a:prstClr>
              </a:solidFill>
            </a:endParaRPr>
          </a:p>
        </p:txBody>
      </p:sp>
      <p:sp>
        <p:nvSpPr>
          <p:cNvPr id="3" name="Footer Placeholder 2"/>
          <p:cNvSpPr>
            <a:spLocks noGrp="1"/>
          </p:cNvSpPr>
          <p:nvPr>
            <p:ph type="ftr" sz="quarter" idx="11"/>
          </p:nvPr>
        </p:nvSpPr>
        <p:spPr/>
        <p:txBody>
          <a:bodyPr/>
          <a:lstStyle/>
          <a:p>
            <a:endParaRPr lang="en-ZA">
              <a:solidFill>
                <a:prstClr val="black">
                  <a:lumMod val="75000"/>
                  <a:lumOff val="25000"/>
                </a:prstClr>
              </a:solidFill>
            </a:endParaRP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9FF96B15-8338-45D5-A943-561235072D66}" type="slidenum">
              <a:rPr lang="en-ZA" smtClean="0">
                <a:solidFill>
                  <a:prstClr val="white"/>
                </a:solidFill>
              </a:rPr>
              <a:pPr/>
              <a:t>‹#›</a:t>
            </a:fld>
            <a:endParaRPr lang="en-ZA">
              <a:solidFill>
                <a:prstClr val="white"/>
              </a:solidFill>
            </a:endParaRPr>
          </a:p>
        </p:txBody>
      </p:sp>
    </p:spTree>
    <p:extLst>
      <p:ext uri="{BB962C8B-B14F-4D97-AF65-F5344CB8AC3E}">
        <p14:creationId xmlns:p14="http://schemas.microsoft.com/office/powerpoint/2010/main" val="25320135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769D389-4C4C-4FD7-9E6B-9F44477F0EB8}" type="datetime1">
              <a:rPr lang="en-US" smtClean="0"/>
              <a:t>11/12/2024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2210410928"/>
      </p:ext>
    </p:extLst>
  </p:cSld>
  <p:clrMapOvr>
    <a:masterClrMapping/>
  </p:clrMapOvr>
  <p:hf sldNum="0"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28403" y="945913"/>
            <a:ext cx="8637073" cy="2618554"/>
          </a:xfrm>
        </p:spPr>
        <p:txBody>
          <a:bodyPr bIns="0" anchor="b">
            <a:normAutofit/>
          </a:bodyPr>
          <a:lstStyle>
            <a:lvl1pPr algn="l">
              <a:defRPr sz="6600"/>
            </a:lvl1pPr>
          </a:lstStyle>
          <a:p>
            <a:r>
              <a:rPr lang="en-US"/>
              <a:t>Click to edit Master title style</a:t>
            </a:r>
          </a:p>
        </p:txBody>
      </p:sp>
      <p:sp>
        <p:nvSpPr>
          <p:cNvPr id="3" name="Subtitle 2"/>
          <p:cNvSpPr>
            <a:spLocks noGrp="1"/>
          </p:cNvSpPr>
          <p:nvPr>
            <p:ph type="subTitle" idx="1"/>
          </p:nvPr>
        </p:nvSpPr>
        <p:spPr>
          <a:xfrm>
            <a:off x="1128404" y="3564467"/>
            <a:ext cx="8637072" cy="1071095"/>
          </a:xfrm>
        </p:spPr>
        <p:txBody>
          <a:bodyPr tIns="91440" bIns="91440">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t>11/12/2024</a:t>
            </a:fld>
            <a:endParaRPr lang="en-US"/>
          </a:p>
        </p:txBody>
      </p:sp>
      <p:sp>
        <p:nvSpPr>
          <p:cNvPr id="5" name="Footer Placeholder 4"/>
          <p:cNvSpPr>
            <a:spLocks noGrp="1"/>
          </p:cNvSpPr>
          <p:nvPr>
            <p:ph type="ftr" sz="quarter" idx="11"/>
          </p:nvPr>
        </p:nvSpPr>
        <p:spPr>
          <a:xfrm>
            <a:off x="1127124" y="329307"/>
            <a:ext cx="5943668" cy="309201"/>
          </a:xfrm>
        </p:spPr>
        <p:txBody>
          <a:bodyPr/>
          <a:lstStyle/>
          <a:p>
            <a:endParaRPr lang="en-US"/>
          </a:p>
        </p:txBody>
      </p:sp>
      <p:sp>
        <p:nvSpPr>
          <p:cNvPr id="6" name="Slide Number Placeholder 5"/>
          <p:cNvSpPr>
            <a:spLocks noGrp="1"/>
          </p:cNvSpPr>
          <p:nvPr>
            <p:ph type="sldNum" sz="quarter" idx="12"/>
          </p:nvPr>
        </p:nvSpPr>
        <p:spPr>
          <a:xfrm>
            <a:off x="9924392" y="134930"/>
            <a:ext cx="811019" cy="503578"/>
          </a:xfrm>
        </p:spPr>
        <p:txBody>
          <a:bodyPr/>
          <a:lstStyle/>
          <a:p>
            <a:fld id="{6D22F896-40B5-4ADD-8801-0D06FADFA095}" type="slidenum">
              <a:rPr lang="en-US" smtClean="0"/>
              <a:t>‹#›</a:t>
            </a:fld>
            <a:endParaRPr lang="en-US"/>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220021296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z="1200"/>
            </a:lvl1pPr>
          </a:lstStyle>
          <a:p>
            <a:fld id="{48A87A34-81AB-432B-8DAE-1953F412C126}" type="datetimeFigureOut">
              <a:rPr lang="en-US" smtClean="0"/>
              <a:t>11/12/2024</a:t>
            </a:fld>
            <a:endParaRPr lang="en-US"/>
          </a:p>
        </p:txBody>
      </p:sp>
      <p:sp>
        <p:nvSpPr>
          <p:cNvPr id="5" name="Footer Placeholder 4"/>
          <p:cNvSpPr>
            <a:spLocks noGrp="1"/>
          </p:cNvSpPr>
          <p:nvPr>
            <p:ph type="ftr" sz="quarter" idx="11"/>
          </p:nvPr>
        </p:nvSpPr>
        <p:spPr/>
        <p:txBody>
          <a:bodyPr/>
          <a:lstStyle>
            <a:lvl1pPr>
              <a:defRPr sz="1200"/>
            </a:lvl1p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pic>
        <p:nvPicPr>
          <p:cNvPr id="24" name="Picture 23"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1992523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FDF45D-EF43-43AC-BFE9-2673BE29129B}"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B866E9-3D8B-4A6B-B8E0-B5C979D656C9}" type="slidenum">
              <a:rPr lang="en-US" smtClean="0"/>
              <a:t>‹#›</a:t>
            </a:fld>
            <a:endParaRPr lang="en-US"/>
          </a:p>
        </p:txBody>
      </p:sp>
    </p:spTree>
    <p:extLst>
      <p:ext uri="{BB962C8B-B14F-4D97-AF65-F5344CB8AC3E}">
        <p14:creationId xmlns:p14="http://schemas.microsoft.com/office/powerpoint/2010/main" val="48916967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29167" y="1756129"/>
            <a:ext cx="8619060" cy="2050065"/>
          </a:xfrm>
        </p:spPr>
        <p:txBody>
          <a:bodyPr anchor="b">
            <a:normAutofit/>
          </a:bodyPr>
          <a:lstStyle>
            <a:lvl1pPr algn="l">
              <a:defRPr sz="3600"/>
            </a:lvl1pPr>
          </a:lstStyle>
          <a:p>
            <a:r>
              <a:rPr lang="en-US"/>
              <a:t>Click to edit Master title style</a:t>
            </a:r>
          </a:p>
        </p:txBody>
      </p:sp>
      <p:sp>
        <p:nvSpPr>
          <p:cNvPr id="3" name="Text Placeholder 2"/>
          <p:cNvSpPr>
            <a:spLocks noGrp="1"/>
          </p:cNvSpPr>
          <p:nvPr>
            <p:ph type="body" idx="1"/>
          </p:nvPr>
        </p:nvSpPr>
        <p:spPr>
          <a:xfrm>
            <a:off x="1129166" y="3806195"/>
            <a:ext cx="8619060"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366742719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31052" y="958037"/>
            <a:ext cx="9605635" cy="1059305"/>
          </a:xfrm>
        </p:spPr>
        <p:txBody>
          <a:bodyPr/>
          <a:lstStyle/>
          <a:p>
            <a:r>
              <a:rPr lang="en-US"/>
              <a:t>Click to edit Master title style</a:t>
            </a:r>
          </a:p>
        </p:txBody>
      </p:sp>
      <p:sp>
        <p:nvSpPr>
          <p:cNvPr id="3" name="Content Placeholder 2"/>
          <p:cNvSpPr>
            <a:spLocks noGrp="1"/>
          </p:cNvSpPr>
          <p:nvPr>
            <p:ph sz="half" idx="1"/>
          </p:nvPr>
        </p:nvSpPr>
        <p:spPr>
          <a:xfrm>
            <a:off x="1129166" y="2165621"/>
            <a:ext cx="4645152" cy="32938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5606" y="2171769"/>
            <a:ext cx="4645152" cy="32870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307038332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29166" y="953336"/>
            <a:ext cx="9607661" cy="1056319"/>
          </a:xfrm>
        </p:spPr>
        <p:txBody>
          <a:bodyPr/>
          <a:lstStyle/>
          <a:p>
            <a:r>
              <a:rPr lang="en-US"/>
              <a:t>Click to edit Master title style</a:t>
            </a:r>
          </a:p>
        </p:txBody>
      </p:sp>
      <p:sp>
        <p:nvSpPr>
          <p:cNvPr id="3" name="Text Placeholder 2"/>
          <p:cNvSpPr>
            <a:spLocks noGrp="1"/>
          </p:cNvSpPr>
          <p:nvPr>
            <p:ph type="body" idx="1"/>
          </p:nvPr>
        </p:nvSpPr>
        <p:spPr>
          <a:xfrm>
            <a:off x="1129166" y="2169727"/>
            <a:ext cx="4645152" cy="801943"/>
          </a:xfrm>
        </p:spPr>
        <p:txBody>
          <a:bodyPr anchor="b">
            <a:normAutofit/>
          </a:bodyPr>
          <a:lstStyle>
            <a:lvl1pPr marL="0" indent="0">
              <a:lnSpc>
                <a:spcPct val="100000"/>
              </a:lnSpc>
              <a:buNone/>
              <a:defRPr sz="2800" b="0" cap="none"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9166" y="2974448"/>
            <a:ext cx="4645152" cy="24938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094337" y="2173181"/>
            <a:ext cx="4645152" cy="802237"/>
          </a:xfrm>
        </p:spPr>
        <p:txBody>
          <a:bodyPr anchor="b">
            <a:normAutofit/>
          </a:bodyPr>
          <a:lstStyle>
            <a:lvl1pPr marL="0" indent="0">
              <a:lnSpc>
                <a:spcPct val="100000"/>
              </a:lnSpc>
              <a:buNone/>
              <a:defRPr sz="2800" b="0" cap="none"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94337" y="2971669"/>
            <a:ext cx="4645152" cy="2487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11/12/2024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pic>
        <p:nvPicPr>
          <p:cNvPr id="18" name="Picture 17"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116564272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11/12/2024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pic>
        <p:nvPicPr>
          <p:cNvPr id="14" name="Picture 13"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276869114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11/12/2024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20758631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4291" y="952578"/>
            <a:ext cx="3275013" cy="2322176"/>
          </a:xfrm>
        </p:spPr>
        <p:txBody>
          <a:bodyPr anchor="b">
            <a:normAutofit/>
          </a:bodyPr>
          <a:lstStyle>
            <a:lvl1pPr algn="l">
              <a:defRPr sz="2400"/>
            </a:lvl1pPr>
          </a:lstStyle>
          <a:p>
            <a:r>
              <a:rPr lang="en-US"/>
              <a:t>Click to edit Master title style</a:t>
            </a:r>
          </a:p>
        </p:txBody>
      </p:sp>
      <p:sp>
        <p:nvSpPr>
          <p:cNvPr id="3" name="Content Placeholder 2"/>
          <p:cNvSpPr>
            <a:spLocks noGrp="1"/>
          </p:cNvSpPr>
          <p:nvPr>
            <p:ph idx="1"/>
          </p:nvPr>
        </p:nvSpPr>
        <p:spPr>
          <a:xfrm>
            <a:off x="4723334" y="952578"/>
            <a:ext cx="6012470" cy="4505221"/>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24291" y="3274754"/>
            <a:ext cx="3275013" cy="2178918"/>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180437670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gradFill>
              <a:gsLst>
                <a:gs pos="0">
                  <a:schemeClr val="tx1">
                    <a:lumMod val="85000"/>
                    <a:lumOff val="15000"/>
                  </a:schemeClr>
                </a:gs>
                <a:gs pos="100000">
                  <a:schemeClr val="tx1">
                    <a:lumMod val="95000"/>
                    <a:lumOff val="5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129124" y="1129513"/>
            <a:ext cx="5854872" cy="1924208"/>
          </a:xfrm>
        </p:spPr>
        <p:txBody>
          <a:bodyPr anchor="b">
            <a:normAutofit/>
          </a:bodyPr>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28247" y="3053721"/>
            <a:ext cx="5846486" cy="2096013"/>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125300" y="5469856"/>
            <a:ext cx="5849605" cy="320123"/>
          </a:xfrm>
        </p:spPr>
        <p:txBody>
          <a:bodyPr/>
          <a:lstStyle>
            <a:lvl1pPr algn="l">
              <a:defRPr/>
            </a:lvl1pPr>
          </a:lstStyle>
          <a:p>
            <a:fld id="{48A87A34-81AB-432B-8DAE-1953F412C126}" type="datetimeFigureOut">
              <a:rPr lang="en-US" smtClean="0"/>
              <a:pPr/>
              <a:t>11/12/2024</a:t>
            </a:fld>
            <a:endParaRPr lang="en-US"/>
          </a:p>
        </p:txBody>
      </p:sp>
      <p:sp>
        <p:nvSpPr>
          <p:cNvPr id="6" name="Footer Placeholder 5"/>
          <p:cNvSpPr>
            <a:spLocks noGrp="1"/>
          </p:cNvSpPr>
          <p:nvPr>
            <p:ph type="ftr" sz="quarter" idx="11"/>
          </p:nvPr>
        </p:nvSpPr>
        <p:spPr>
          <a:xfrm>
            <a:off x="1125300" y="318640"/>
            <a:ext cx="4877818" cy="320931"/>
          </a:xfrm>
        </p:spPr>
        <p:txBody>
          <a:bodyPr/>
          <a:lstStyle/>
          <a:p>
            <a:endParaRPr lang="en-US"/>
          </a:p>
        </p:txBody>
      </p:sp>
      <p:sp>
        <p:nvSpPr>
          <p:cNvPr id="7" name="Slide Number Placeholder 6"/>
          <p:cNvSpPr>
            <a:spLocks noGrp="1"/>
          </p:cNvSpPr>
          <p:nvPr>
            <p:ph type="sldNum" sz="quarter" idx="12"/>
          </p:nvPr>
        </p:nvSpPr>
        <p:spPr>
          <a:xfrm>
            <a:off x="6176794" y="137408"/>
            <a:ext cx="811019" cy="503578"/>
          </a:xfrm>
        </p:spPr>
        <p:txBody>
          <a:bodyPr/>
          <a:lstStyle/>
          <a:p>
            <a:fld id="{6D22F896-40B5-4ADD-8801-0D06FADFA095}" type="slidenum">
              <a:rPr lang="en-US" smtClean="0"/>
              <a:t>‹#›</a:t>
            </a:fld>
            <a:endParaRPr lang="en-US"/>
          </a:p>
        </p:txBody>
      </p:sp>
      <p:pic>
        <p:nvPicPr>
          <p:cNvPr id="22" name="Picture 21"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t="474" r="48549" b="36564"/>
          <a:stretch/>
        </p:blipFill>
        <p:spPr>
          <a:xfrm>
            <a:off x="1125460" y="643464"/>
            <a:ext cx="5879592" cy="155448"/>
          </a:xfrm>
          <a:prstGeom prst="rect">
            <a:avLst/>
          </a:prstGeom>
          <a:noFill/>
          <a:ln>
            <a:noFill/>
          </a:ln>
        </p:spPr>
      </p:pic>
    </p:spTree>
    <p:extLst>
      <p:ext uri="{BB962C8B-B14F-4D97-AF65-F5344CB8AC3E}">
        <p14:creationId xmlns:p14="http://schemas.microsoft.com/office/powerpoint/2010/main" val="428749308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pic>
        <p:nvPicPr>
          <p:cNvPr id="15" name="Picture 14"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368716369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4709" y="798973"/>
            <a:ext cx="1615742" cy="4659889"/>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1130270"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pic>
        <p:nvPicPr>
          <p:cNvPr id="17" name="Picture 16"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59215" b="36435"/>
          <a:stretch/>
        </p:blipFill>
        <p:spPr>
          <a:xfrm rot="5400000">
            <a:off x="8642279" y="3046916"/>
            <a:ext cx="4663440" cy="155448"/>
          </a:xfrm>
          <a:prstGeom prst="rect">
            <a:avLst/>
          </a:prstGeom>
          <a:noFill/>
          <a:ln>
            <a:noFill/>
          </a:ln>
        </p:spPr>
      </p:pic>
    </p:spTree>
    <p:extLst>
      <p:ext uri="{BB962C8B-B14F-4D97-AF65-F5344CB8AC3E}">
        <p14:creationId xmlns:p14="http://schemas.microsoft.com/office/powerpoint/2010/main" val="267556115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322B50D-6A7D-41C6-BA57-613BC231DF36}"/>
              </a:ext>
            </a:extLst>
          </p:cNvPr>
          <p:cNvSpPr>
            <a:spLocks noGrp="1"/>
          </p:cNvSpPr>
          <p:nvPr>
            <p:ph type="body" idx="1" hasCustomPrompt="1"/>
          </p:nvPr>
        </p:nvSpPr>
        <p:spPr>
          <a:xfrm>
            <a:off x="1616210" y="2143124"/>
            <a:ext cx="3069500" cy="997168"/>
          </a:xfrm>
        </p:spPr>
        <p:txBody>
          <a:bodyPr anchor="t"/>
          <a:lstStyle>
            <a:lvl1pPr marL="0" indent="0">
              <a:lnSpc>
                <a:spcPts val="7200"/>
              </a:lnSpc>
              <a:buNone/>
              <a:defRPr sz="7200" b="1">
                <a:solidFill>
                  <a:schemeClr val="tx1">
                    <a:lumMod val="75000"/>
                    <a:lumOff val="25000"/>
                  </a:schemeClr>
                </a:solidFill>
                <a:latin typeface="+mj-lt"/>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1</a:t>
            </a:r>
          </a:p>
        </p:txBody>
      </p:sp>
      <p:sp>
        <p:nvSpPr>
          <p:cNvPr id="4" name="Content Placeholder 3">
            <a:extLst>
              <a:ext uri="{FF2B5EF4-FFF2-40B4-BE49-F238E27FC236}">
                <a16:creationId xmlns:a16="http://schemas.microsoft.com/office/drawing/2014/main" id="{9FD584DA-F775-47B8-A1D7-6556AD5FCBD2}"/>
              </a:ext>
            </a:extLst>
          </p:cNvPr>
          <p:cNvSpPr>
            <a:spLocks noGrp="1"/>
          </p:cNvSpPr>
          <p:nvPr>
            <p:ph sz="half" idx="2" hasCustomPrompt="1"/>
          </p:nvPr>
        </p:nvSpPr>
        <p:spPr>
          <a:xfrm>
            <a:off x="1631968" y="3314505"/>
            <a:ext cx="3069500" cy="305190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11">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6753360" y="2143124"/>
            <a:ext cx="3069500" cy="1008000"/>
          </a:xfrm>
        </p:spPr>
        <p:txBody>
          <a:bodyPr anchor="t"/>
          <a:lstStyle>
            <a:lvl1pPr marL="0" indent="0">
              <a:lnSpc>
                <a:spcPts val="7200"/>
              </a:lnSpc>
              <a:buNone/>
              <a:defRPr sz="7200" b="1">
                <a:solidFill>
                  <a:schemeClr val="tx1">
                    <a:lumMod val="75000"/>
                    <a:lumOff val="25000"/>
                  </a:schemeClr>
                </a:solidFill>
                <a:latin typeface="+mj-lt"/>
                <a:cs typeface="Arial" panose="020B0604020202020204" pitchFamily="34" charset="0"/>
              </a:defRPr>
            </a:lvl1pPr>
          </a:lstStyle>
          <a:p>
            <a:pPr lvl="0"/>
            <a:r>
              <a:rPr lang="en-US" noProof="0"/>
              <a:t>2</a:t>
            </a:r>
          </a:p>
        </p:txBody>
      </p:sp>
      <p:sp>
        <p:nvSpPr>
          <p:cNvPr id="8" name="Text Placeholder 7">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6753360" y="3314701"/>
            <a:ext cx="3069500" cy="305119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D511B9E7-33BC-464B-B75C-73154C197648}"/>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C2C8C3B3-A8FF-408F-9A44-0B71B3E7DB51}"/>
              </a:ext>
            </a:extLst>
          </p:cNvPr>
          <p:cNvSpPr>
            <a:spLocks noGrp="1"/>
          </p:cNvSpPr>
          <p:nvPr>
            <p:ph type="ftr" sz="quarter" idx="18"/>
          </p:nvPr>
        </p:nvSpPr>
        <p:spPr/>
        <p:txBody>
          <a:bodyPr/>
          <a:lstStyle/>
          <a:p>
            <a:endParaRPr lang="en-US" noProof="0"/>
          </a:p>
        </p:txBody>
      </p:sp>
      <p:sp>
        <p:nvSpPr>
          <p:cNvPr id="13" name="Text Placeholder 4">
            <a:extLst>
              <a:ext uri="{FF2B5EF4-FFF2-40B4-BE49-F238E27FC236}">
                <a16:creationId xmlns:a16="http://schemas.microsoft.com/office/drawing/2014/main" id="{FBC80459-908C-4B30-9B90-735E3DE748A6}"/>
              </a:ext>
            </a:extLst>
          </p:cNvPr>
          <p:cNvSpPr>
            <a:spLocks noGrp="1"/>
          </p:cNvSpPr>
          <p:nvPr>
            <p:ph type="body" sz="quarter" idx="20"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10" name="Slide Number Placeholder 9">
            <a:extLst>
              <a:ext uri="{FF2B5EF4-FFF2-40B4-BE49-F238E27FC236}">
                <a16:creationId xmlns:a16="http://schemas.microsoft.com/office/drawing/2014/main" id="{9BCDD160-4456-4859-BEAC-1D44AF4DAF99}"/>
              </a:ext>
            </a:extLst>
          </p:cNvPr>
          <p:cNvSpPr>
            <a:spLocks noGrp="1"/>
          </p:cNvSpPr>
          <p:nvPr>
            <p:ph type="sldNum" sz="quarter" idx="21"/>
          </p:nvPr>
        </p:nvSpPr>
        <p:spPr>
          <a:xfrm>
            <a:off x="11728948" y="6385422"/>
            <a:ext cx="288000" cy="288000"/>
          </a:xfrm>
          <a:prstGeom prst="ellipse">
            <a:avLst/>
          </a:prstGeom>
        </p:spPr>
        <p:txBody>
          <a:bodyPr/>
          <a:lstStyle/>
          <a:p>
            <a:fld id="{B67B645E-C5E5-4727-B977-D372A0AA71D9}" type="slidenum">
              <a:rPr lang="en-US" noProof="0" smtClean="0"/>
              <a:pPr/>
              <a:t>‹#›</a:t>
            </a:fld>
            <a:endParaRPr lang="en-US" noProof="0"/>
          </a:p>
        </p:txBody>
      </p:sp>
    </p:spTree>
    <p:extLst>
      <p:ext uri="{BB962C8B-B14F-4D97-AF65-F5344CB8AC3E}">
        <p14:creationId xmlns:p14="http://schemas.microsoft.com/office/powerpoint/2010/main" val="16053123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Content with Caption">
    <p:spTree>
      <p:nvGrpSpPr>
        <p:cNvPr id="1" name=""/>
        <p:cNvGrpSpPr/>
        <p:nvPr/>
      </p:nvGrpSpPr>
      <p:grpSpPr>
        <a:xfrm>
          <a:off x="0" y="0"/>
          <a:ext cx="0" cy="0"/>
          <a:chOff x="0" y="0"/>
          <a:chExt cx="0" cy="0"/>
        </a:xfrm>
      </p:grpSpPr>
      <p:grpSp>
        <p:nvGrpSpPr>
          <p:cNvPr id="20" name="Group 19"/>
          <p:cNvGrpSpPr/>
          <p:nvPr/>
        </p:nvGrpSpPr>
        <p:grpSpPr>
          <a:xfrm>
            <a:off x="0" y="-2372"/>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1" name="Content Placeholder 10">
            <a:extLst>
              <a:ext uri="{FF2B5EF4-FFF2-40B4-BE49-F238E27FC236}">
                <a16:creationId xmlns:a16="http://schemas.microsoft.com/office/drawing/2014/main" id="{B50BDD93-02DA-4B21-9556-FA8B9894F903}"/>
              </a:ext>
            </a:extLst>
          </p:cNvPr>
          <p:cNvSpPr>
            <a:spLocks noGrp="1"/>
          </p:cNvSpPr>
          <p:nvPr>
            <p:ph sz="quarter" idx="13"/>
          </p:nvPr>
        </p:nvSpPr>
        <p:spPr>
          <a:xfrm>
            <a:off x="6058861" y="478882"/>
            <a:ext cx="5582675" cy="5900239"/>
          </a:xfrm>
          <a:custGeom>
            <a:avLst/>
            <a:gdLst>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0 w 5582675"/>
              <a:gd name="connsiteY4" fmla="*/ 0 h 5900239"/>
              <a:gd name="connsiteX0" fmla="*/ 3501 w 5586176"/>
              <a:gd name="connsiteY0" fmla="*/ 0 h 5900239"/>
              <a:gd name="connsiteX1" fmla="*/ 5586176 w 5586176"/>
              <a:gd name="connsiteY1" fmla="*/ 0 h 5900239"/>
              <a:gd name="connsiteX2" fmla="*/ 5586176 w 5586176"/>
              <a:gd name="connsiteY2" fmla="*/ 5900239 h 5900239"/>
              <a:gd name="connsiteX3" fmla="*/ 3501 w 5586176"/>
              <a:gd name="connsiteY3" fmla="*/ 5900239 h 5900239"/>
              <a:gd name="connsiteX4" fmla="*/ 0 w 5586176"/>
              <a:gd name="connsiteY4" fmla="*/ 3615600 h 5900239"/>
              <a:gd name="connsiteX5" fmla="*/ 3501 w 5586176"/>
              <a:gd name="connsiteY5"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0 w 5582675"/>
              <a:gd name="connsiteY5"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117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117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47299 w 5582675"/>
              <a:gd name="connsiteY5" fmla="*/ 24756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11739 w 5582675"/>
              <a:gd name="connsiteY4" fmla="*/ 5647600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52379 w 5582675"/>
              <a:gd name="connsiteY4" fmla="*/ 5647600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82675" h="5900239">
                <a:moveTo>
                  <a:pt x="0" y="0"/>
                </a:moveTo>
                <a:lnTo>
                  <a:pt x="5582675" y="0"/>
                </a:lnTo>
                <a:lnTo>
                  <a:pt x="5582675" y="5900239"/>
                </a:lnTo>
                <a:lnTo>
                  <a:pt x="0" y="5900239"/>
                </a:lnTo>
                <a:cubicBezTo>
                  <a:pt x="14285" y="5817931"/>
                  <a:pt x="34284" y="5741338"/>
                  <a:pt x="42854" y="5653315"/>
                </a:cubicBezTo>
                <a:cubicBezTo>
                  <a:pt x="145724" y="4908883"/>
                  <a:pt x="181919" y="4332092"/>
                  <a:pt x="220019" y="3442880"/>
                </a:cubicBezTo>
                <a:cubicBezTo>
                  <a:pt x="221712" y="2333747"/>
                  <a:pt x="182766" y="1285573"/>
                  <a:pt x="47299" y="247560"/>
                </a:cubicBezTo>
                <a:lnTo>
                  <a:pt x="0" y="0"/>
                </a:lnTo>
                <a:close/>
              </a:path>
            </a:pathLst>
          </a:cu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1153907" y="1693333"/>
            <a:ext cx="3860260" cy="1735668"/>
          </a:xfrm>
        </p:spPr>
        <p:txBody>
          <a:bodyPr anchor="b">
            <a:normAutofit/>
          </a:bodyPr>
          <a:lstStyle>
            <a:lvl1pPr algn="l">
              <a:defRPr sz="2300" b="0"/>
            </a:lvl1pPr>
          </a:lstStyle>
          <a:p>
            <a:r>
              <a:rPr lang="en-US"/>
              <a:t>Click to edit Master title style</a:t>
            </a:r>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285744" indent="-285744">
              <a:buFont typeface="Arial" panose="020B0604020202020204" pitchFamily="34" charset="0"/>
              <a:buChar char="•"/>
              <a:defRPr sz="1400">
                <a:solidFill>
                  <a:schemeClr val="bg1"/>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63A5200-74F0-9445-8847-A53AA9C11C7B}" type="datetime1">
              <a:rPr lang="en-US" smtClean="0">
                <a:solidFill>
                  <a:prstClr val="black">
                    <a:lumMod val="75000"/>
                    <a:lumOff val="25000"/>
                  </a:prstClr>
                </a:solidFill>
              </a:rPr>
              <a:pPr/>
              <a:t>11/12/2024</a:t>
            </a:fld>
            <a:endParaRPr lang="en-ZA">
              <a:solidFill>
                <a:prstClr val="black">
                  <a:lumMod val="75000"/>
                  <a:lumOff val="25000"/>
                </a:prstClr>
              </a:solidFill>
            </a:endParaRPr>
          </a:p>
        </p:txBody>
      </p:sp>
      <p:sp>
        <p:nvSpPr>
          <p:cNvPr id="6" name="Footer Placeholder 5"/>
          <p:cNvSpPr>
            <a:spLocks noGrp="1"/>
          </p:cNvSpPr>
          <p:nvPr>
            <p:ph type="ftr" sz="quarter" idx="11"/>
          </p:nvPr>
        </p:nvSpPr>
        <p:spPr/>
        <p:txBody>
          <a:bodyPr/>
          <a:lstStyle/>
          <a:p>
            <a:endParaRPr lang="en-ZA">
              <a:solidFill>
                <a:prstClr val="black">
                  <a:lumMod val="75000"/>
                  <a:lumOff val="25000"/>
                </a:prstClr>
              </a:solidFill>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9FF96B15-8338-45D5-A943-561235072D66}" type="slidenum">
              <a:rPr lang="en-ZA" smtClean="0">
                <a:solidFill>
                  <a:prstClr val="white"/>
                </a:solidFill>
              </a:rPr>
              <a:pPr/>
              <a:t>‹#›</a:t>
            </a:fld>
            <a:endParaRPr lang="en-ZA">
              <a:solidFill>
                <a:prstClr val="white"/>
              </a:solidFill>
            </a:endParaRPr>
          </a:p>
        </p:txBody>
      </p:sp>
    </p:spTree>
    <p:extLst>
      <p:ext uri="{BB962C8B-B14F-4D97-AF65-F5344CB8AC3E}">
        <p14:creationId xmlns:p14="http://schemas.microsoft.com/office/powerpoint/2010/main" val="170444741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Digital Product">
    <p:bg>
      <p:bgPr>
        <a:gradFill>
          <a:gsLst>
            <a:gs pos="0">
              <a:schemeClr val="tx2">
                <a:lumMod val="75000"/>
              </a:schemeClr>
            </a:gs>
            <a:gs pos="100000">
              <a:schemeClr val="accent1"/>
            </a:gs>
          </a:gsLst>
          <a:path path="circle">
            <a:fillToRect t="100000" r="100000"/>
          </a:path>
        </a:gra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2FD7BC34-5181-4965-B18D-8ADC0B46C39A}"/>
              </a:ext>
            </a:extLst>
          </p:cNvPr>
          <p:cNvSpPr/>
          <p:nvPr userDrawn="1"/>
        </p:nvSpPr>
        <p:spPr>
          <a:xfrm rot="20700000" flipH="1">
            <a:off x="-643117"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0">
                <a:schemeClr val="bg1"/>
              </a:gs>
              <a:gs pos="100000">
                <a:schemeClr val="accent1">
                  <a:alpha val="29000"/>
                </a:schemeClr>
              </a:gs>
            </a:gsLst>
            <a:path path="circle">
              <a:fillToRect l="100000" b="100000"/>
            </a:path>
            <a:tileRect t="-100000" r="-100000"/>
          </a:gradFill>
          <a:ln w="9525" cap="flat">
            <a:noFill/>
            <a:prstDash val="solid"/>
            <a:miter/>
          </a:ln>
        </p:spPr>
        <p:txBody>
          <a:bodyPr wrap="square" rtlCol="0" anchor="ctr">
            <a:noAutofit/>
          </a:bodyPr>
          <a:lstStyle/>
          <a:p>
            <a:endParaRPr lang="en-US" noProof="0"/>
          </a:p>
        </p:txBody>
      </p:sp>
      <p:sp>
        <p:nvSpPr>
          <p:cNvPr id="21" name="Freeform: Shape 20">
            <a:extLst>
              <a:ext uri="{FF2B5EF4-FFF2-40B4-BE49-F238E27FC236}">
                <a16:creationId xmlns:a16="http://schemas.microsoft.com/office/drawing/2014/main" id="{50979953-9B60-4FF2-9166-2CBE3FECFF8A}"/>
              </a:ext>
            </a:extLst>
          </p:cNvPr>
          <p:cNvSpPr/>
          <p:nvPr userDrawn="1"/>
        </p:nvSpPr>
        <p:spPr>
          <a:xfrm rot="10800000">
            <a:off x="2255" y="454055"/>
            <a:ext cx="6029428" cy="594989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accent3">
                  <a:lumMod val="50000"/>
                </a:schemeClr>
              </a:gs>
              <a:gs pos="100000">
                <a:schemeClr val="accent4">
                  <a:lumMod val="50000"/>
                </a:schemeClr>
              </a:gs>
            </a:gsLst>
            <a:path path="circle">
              <a:fillToRect l="100000" b="100000"/>
            </a:path>
          </a:gradFill>
          <a:ln w="9525" cap="flat">
            <a:noFill/>
            <a:prstDash val="solid"/>
            <a:miter/>
          </a:ln>
        </p:spPr>
        <p:txBody>
          <a:bodyPr rtlCol="0" anchor="ctr"/>
          <a:lstStyle/>
          <a:p>
            <a:endParaRPr lang="en-US" noProof="0"/>
          </a:p>
        </p:txBody>
      </p:sp>
      <p:sp>
        <p:nvSpPr>
          <p:cNvPr id="3" name="Footer Placeholder 2">
            <a:extLst>
              <a:ext uri="{FF2B5EF4-FFF2-40B4-BE49-F238E27FC236}">
                <a16:creationId xmlns:a16="http://schemas.microsoft.com/office/drawing/2014/main" id="{CB18B5B4-8849-45B8-B629-6EE5A6792169}"/>
              </a:ext>
            </a:extLst>
          </p:cNvPr>
          <p:cNvSpPr>
            <a:spLocks noGrp="1"/>
          </p:cNvSpPr>
          <p:nvPr>
            <p:ph type="ftr" sz="quarter" idx="14"/>
          </p:nvPr>
        </p:nvSpPr>
        <p:spPr/>
        <p:txBody>
          <a:bodyPr/>
          <a:lstStyle/>
          <a:p>
            <a:endParaRPr lang="en-US" noProof="0"/>
          </a:p>
        </p:txBody>
      </p:sp>
      <p:sp>
        <p:nvSpPr>
          <p:cNvPr id="4" name="Slide Number Placeholder 3">
            <a:extLst>
              <a:ext uri="{FF2B5EF4-FFF2-40B4-BE49-F238E27FC236}">
                <a16:creationId xmlns:a16="http://schemas.microsoft.com/office/drawing/2014/main" id="{D7781777-9B67-4E3C-847D-B426B68CB6E5}"/>
              </a:ext>
            </a:extLst>
          </p:cNvPr>
          <p:cNvSpPr>
            <a:spLocks noGrp="1"/>
          </p:cNvSpPr>
          <p:nvPr>
            <p:ph type="sldNum" sz="quarter" idx="15"/>
          </p:nvPr>
        </p:nvSpPr>
        <p:spPr>
          <a:xfrm>
            <a:off x="11728948" y="6385422"/>
            <a:ext cx="288000" cy="288000"/>
          </a:xfrm>
          <a:prstGeom prst="ellipse">
            <a:avLst/>
          </a:prstGeom>
          <a:solidFill>
            <a:schemeClr val="tx1"/>
          </a:solidFill>
        </p:spPr>
        <p:txBody>
          <a:bodyPr/>
          <a:lstStyle>
            <a:lvl1pPr algn="ctr">
              <a:defRPr/>
            </a:lvl1pPr>
          </a:lstStyle>
          <a:p>
            <a:fld id="{B67B645E-C5E5-4727-B977-D372A0AA71D9}" type="slidenum">
              <a:rPr lang="en-US" noProof="0" smtClean="0"/>
              <a:pPr/>
              <a:t>‹#›</a:t>
            </a:fld>
            <a:endParaRPr lang="en-US" noProof="0"/>
          </a:p>
        </p:txBody>
      </p:sp>
      <p:sp>
        <p:nvSpPr>
          <p:cNvPr id="17" name="Title 1">
            <a:extLst>
              <a:ext uri="{FF2B5EF4-FFF2-40B4-BE49-F238E27FC236}">
                <a16:creationId xmlns:a16="http://schemas.microsoft.com/office/drawing/2014/main" id="{2C76363F-BFA2-4E2A-B304-6282FD6A1217}"/>
              </a:ext>
            </a:extLst>
          </p:cNvPr>
          <p:cNvSpPr>
            <a:spLocks noGrp="1"/>
          </p:cNvSpPr>
          <p:nvPr>
            <p:ph type="ctrTitle" hasCustomPrompt="1"/>
          </p:nvPr>
        </p:nvSpPr>
        <p:spPr>
          <a:xfrm>
            <a:off x="7578276" y="3429000"/>
            <a:ext cx="3863221" cy="720000"/>
          </a:xfrm>
        </p:spPr>
        <p:txBody>
          <a:bodyPr anchor="b"/>
          <a:lstStyle>
            <a:lvl1pPr algn="r">
              <a:defRPr sz="4500">
                <a:solidFill>
                  <a:schemeClr val="bg1"/>
                </a:solidFill>
              </a:defRPr>
            </a:lvl1pPr>
          </a:lstStyle>
          <a:p>
            <a:r>
              <a:rPr lang="en-US" noProof="0"/>
              <a:t>Slide Title</a:t>
            </a:r>
          </a:p>
        </p:txBody>
      </p:sp>
      <p:sp>
        <p:nvSpPr>
          <p:cNvPr id="18" name="Subtitle 2">
            <a:extLst>
              <a:ext uri="{FF2B5EF4-FFF2-40B4-BE49-F238E27FC236}">
                <a16:creationId xmlns:a16="http://schemas.microsoft.com/office/drawing/2014/main" id="{0345838A-C221-4A96-A471-11032B0E2D0E}"/>
              </a:ext>
            </a:extLst>
          </p:cNvPr>
          <p:cNvSpPr>
            <a:spLocks noGrp="1"/>
          </p:cNvSpPr>
          <p:nvPr>
            <p:ph type="subTitle" idx="1"/>
          </p:nvPr>
        </p:nvSpPr>
        <p:spPr>
          <a:xfrm>
            <a:off x="7578276" y="4362628"/>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pic>
        <p:nvPicPr>
          <p:cNvPr id="31" name="Picture 30">
            <a:extLst>
              <a:ext uri="{FF2B5EF4-FFF2-40B4-BE49-F238E27FC236}">
                <a16:creationId xmlns:a16="http://schemas.microsoft.com/office/drawing/2014/main" id="{78C72E08-7056-40F8-B0FE-C8DD826BF5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457201"/>
            <a:ext cx="10705833" cy="6195852"/>
          </a:xfrm>
          <a:prstGeom prst="rect">
            <a:avLst/>
          </a:prstGeom>
        </p:spPr>
      </p:pic>
      <p:sp>
        <p:nvSpPr>
          <p:cNvPr id="32" name="Picture Placeholder 10">
            <a:extLst>
              <a:ext uri="{FF2B5EF4-FFF2-40B4-BE49-F238E27FC236}">
                <a16:creationId xmlns:a16="http://schemas.microsoft.com/office/drawing/2014/main" id="{C556A4B9-7599-4B11-B687-2C429C7968EA}"/>
              </a:ext>
            </a:extLst>
          </p:cNvPr>
          <p:cNvSpPr>
            <a:spLocks noGrp="1"/>
          </p:cNvSpPr>
          <p:nvPr>
            <p:ph type="pic" sz="quarter" idx="13" hasCustomPrompt="1"/>
          </p:nvPr>
        </p:nvSpPr>
        <p:spPr>
          <a:xfrm>
            <a:off x="-1" y="947452"/>
            <a:ext cx="5703889" cy="4320000"/>
          </a:xfrm>
          <a:solidFill>
            <a:schemeClr val="bg1">
              <a:lumMod val="85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mn-lt"/>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371536661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24C6359-9BB8-4148-8114-537E698DA205}" type="datetime1">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377415419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9D389-4C4C-4FD7-9E6B-9F44477F0EB8}" type="datetime1">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2491669850"/>
      </p:ext>
    </p:extLst>
  </p:cSld>
  <p:clrMapOvr>
    <a:masterClrMapping/>
  </p:clrMapOvr>
  <p:hf sldNum="0" hdr="0" ftr="0" dt="0"/>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5677DE-DD04-48CC-9C18-7BE9FF2DEB6B}" type="datetime1">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9455" y="2869895"/>
            <a:ext cx="1154151" cy="1090789"/>
          </a:xfrm>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369059579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69D389-4C4C-4FD7-9E6B-9F44477F0EB8}" type="datetime1">
              <a:rPr lang="en-US" smtClean="0"/>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2445964684"/>
      </p:ext>
    </p:extLst>
  </p:cSld>
  <p:clrMapOvr>
    <a:masterClrMapping/>
  </p:clrMapOvr>
  <p:hf sldNum="0" hdr="0" ftr="0" dt="0"/>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69D389-4C4C-4FD7-9E6B-9F44477F0EB8}" type="datetime1">
              <a:rPr lang="en-US" smtClean="0"/>
              <a:t>11/12/2024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11949911"/>
      </p:ext>
    </p:extLst>
  </p:cSld>
  <p:clrMapOvr>
    <a:masterClrMapping/>
  </p:clrMapOvr>
  <p:hf sldNum="0" hdr="0" ftr="0" dt="0"/>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1A702F-6367-4FD1-89A8-3744BE6BA9A2}" type="datetime1">
              <a:rPr lang="en-US" smtClean="0"/>
              <a:t>11/12/2024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215811986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4A6E99BD-4B4F-4460-B452-0E8146ACCF8F}" type="datetime1">
              <a:rPr lang="en-US" smtClean="0"/>
              <a:t>11/12/2024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199752012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9D389-4C4C-4FD7-9E6B-9F44477F0EB8}" type="datetime1">
              <a:rPr lang="en-US" smtClean="0"/>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669443930"/>
      </p:ext>
    </p:extLst>
  </p:cSld>
  <p:clrMapOvr>
    <a:masterClrMapping/>
  </p:clrMapOvr>
  <p:hf sldNum="0" hdr="0" ftr="0" dt="0"/>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9D389-4C4C-4FD7-9E6B-9F44477F0EB8}" type="datetime1">
              <a:rPr lang="en-US" smtClean="0"/>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3282764361"/>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1"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defTabSz="609585"/>
            <a:endParaRPr lang="en-ZA" sz="1800">
              <a:solidFill>
                <a:prstClr val="white"/>
              </a:solidFill>
            </a:endParaRPr>
          </a:p>
        </p:txBody>
      </p:sp>
      <p:sp>
        <p:nvSpPr>
          <p:cNvPr id="15" name="Oval 14"/>
          <p:cNvSpPr/>
          <p:nvPr/>
        </p:nvSpPr>
        <p:spPr>
          <a:xfrm>
            <a:off x="8609012" y="5874055"/>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8"/>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itle 1"/>
          <p:cNvSpPr>
            <a:spLocks noGrp="1"/>
          </p:cNvSpPr>
          <p:nvPr userDrawn="1">
            <p:ph type="ctrTitle"/>
          </p:nvPr>
        </p:nvSpPr>
        <p:spPr>
          <a:xfrm>
            <a:off x="1154955" y="2099733"/>
            <a:ext cx="8825659" cy="2677648"/>
          </a:xfrm>
        </p:spPr>
        <p:txBody>
          <a:bodyPr anchor="b"/>
          <a:lstStyle>
            <a:lvl1pPr>
              <a:defRPr sz="5400"/>
            </a:lvl1pPr>
          </a:lstStyle>
          <a:p>
            <a:r>
              <a:rPr lang="en-US"/>
              <a:t>Click to edit Master title style</a:t>
            </a:r>
          </a:p>
        </p:txBody>
      </p:sp>
      <p:sp>
        <p:nvSpPr>
          <p:cNvPr id="3" name="Subtitle 2"/>
          <p:cNvSpPr>
            <a:spLocks noGrp="1"/>
          </p:cNvSpPr>
          <p:nvPr userDrawn="1">
            <p:ph type="subTitle" idx="1"/>
          </p:nvPr>
        </p:nvSpPr>
        <p:spPr>
          <a:xfrm>
            <a:off x="1154955" y="4777381"/>
            <a:ext cx="8825659" cy="861420"/>
          </a:xfrm>
        </p:spPr>
        <p:txBody>
          <a:bodyPr anchor="t"/>
          <a:lstStyle>
            <a:lvl1pPr marL="0" indent="0" algn="l">
              <a:buNone/>
              <a:defRPr cap="all">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userDrawn="1">
            <p:ph type="dt" sz="half" idx="10"/>
          </p:nvPr>
        </p:nvSpPr>
        <p:spPr>
          <a:xfrm rot="5400000">
            <a:off x="10089391" y="1792225"/>
            <a:ext cx="990599" cy="304799"/>
          </a:xfrm>
        </p:spPr>
        <p:txBody>
          <a:bodyPr anchor="t"/>
          <a:lstStyle>
            <a:lvl1pPr algn="l">
              <a:defRPr b="0" i="0">
                <a:solidFill>
                  <a:schemeClr val="bg1"/>
                </a:solidFill>
              </a:defRPr>
            </a:lvl1pPr>
          </a:lstStyle>
          <a:p>
            <a:fld id="{75D0B1B9-C7DF-F64A-B488-12B3D5090923}" type="datetime1">
              <a:rPr lang="en-US" smtClean="0">
                <a:solidFill>
                  <a:prstClr val="white"/>
                </a:solidFill>
              </a:rPr>
              <a:pPr/>
              <a:t>11/12/2024</a:t>
            </a:fld>
            <a:endParaRPr lang="en-ZA">
              <a:solidFill>
                <a:prstClr val="white"/>
              </a:solidFill>
            </a:endParaRPr>
          </a:p>
        </p:txBody>
      </p:sp>
      <p:sp>
        <p:nvSpPr>
          <p:cNvPr id="5" name="Footer Placeholder 4"/>
          <p:cNvSpPr>
            <a:spLocks noGrp="1"/>
          </p:cNvSpPr>
          <p:nvPr userDrawn="1">
            <p:ph type="ftr" sz="quarter" idx="11"/>
          </p:nvPr>
        </p:nvSpPr>
        <p:spPr>
          <a:xfrm rot="5400000">
            <a:off x="8959593" y="3226821"/>
            <a:ext cx="3859795" cy="304801"/>
          </a:xfrm>
        </p:spPr>
        <p:txBody>
          <a:bodyPr/>
          <a:lstStyle>
            <a:lvl1pPr>
              <a:defRPr b="0" i="0">
                <a:solidFill>
                  <a:schemeClr val="bg1"/>
                </a:solidFill>
              </a:defRPr>
            </a:lvl1pPr>
          </a:lstStyle>
          <a:p>
            <a:endParaRPr lang="en-ZA">
              <a:solidFill>
                <a:prstClr val="white"/>
              </a:solidFill>
            </a:endParaRPr>
          </a:p>
        </p:txBody>
      </p:sp>
      <p:sp>
        <p:nvSpPr>
          <p:cNvPr id="10" name="Rectangle 9"/>
          <p:cNvSpPr/>
          <p:nvPr userDrawn="1"/>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userDrawn="1">
            <p:ph type="sldNum" sz="quarter" idx="12"/>
          </p:nvPr>
        </p:nvSpPr>
        <p:spPr>
          <a:xfrm>
            <a:off x="10351010" y="292610"/>
            <a:ext cx="838199" cy="767687"/>
          </a:xfrm>
        </p:spPr>
        <p:txBody>
          <a:bodyPr/>
          <a:lstStyle>
            <a:lvl1pPr>
              <a:defRPr sz="2800" b="0" i="0">
                <a:latin typeface="+mj-lt"/>
              </a:defRPr>
            </a:lvl1pPr>
          </a:lstStyle>
          <a:p>
            <a:fld id="{9FF96B15-8338-45D5-A943-561235072D66}" type="slidenum">
              <a:rPr lang="en-ZA" smtClean="0">
                <a:solidFill>
                  <a:prstClr val="white"/>
                </a:solidFill>
              </a:rPr>
              <a:pPr/>
              <a:t>‹#›</a:t>
            </a:fld>
            <a:endParaRPr lang="en-ZA">
              <a:solidFill>
                <a:prstClr val="white"/>
              </a:solidFill>
            </a:endParaRPr>
          </a:p>
        </p:txBody>
      </p:sp>
    </p:spTree>
    <p:extLst>
      <p:ext uri="{BB962C8B-B14F-4D97-AF65-F5344CB8AC3E}">
        <p14:creationId xmlns:p14="http://schemas.microsoft.com/office/powerpoint/2010/main" val="404066496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9D389-4C4C-4FD7-9E6B-9F44477F0EB8}" type="datetime1">
              <a:rPr lang="en-US" smtClean="0"/>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309"/>
            <a:ext cx="1154151" cy="1090789"/>
          </a:xfrm>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1024159184"/>
      </p:ext>
    </p:extLst>
  </p:cSld>
  <p:clrMapOvr>
    <a:masterClrMapping/>
  </p:clrMapOvr>
  <p:hf sldNum="0" hdr="0" ftr="0" dt="0"/>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9D389-4C4C-4FD7-9E6B-9F44477F0EB8}" type="datetime1">
              <a:rPr lang="en-US" smtClean="0"/>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615"/>
            <a:ext cx="1154151" cy="1090789"/>
          </a:xfrm>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3405795343"/>
      </p:ext>
    </p:extLst>
  </p:cSld>
  <p:clrMapOvr>
    <a:masterClrMapping/>
  </p:clrMapOvr>
  <p:hf sldNum="0" hdr="0" ftr="0" dt="0"/>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9D389-4C4C-4FD7-9E6B-9F44477F0EB8}" type="datetime1">
              <a:rPr lang="en-US" smtClean="0"/>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E1076ED0-0DB3-4879-AAE5-5C20D22C1DF4}" type="slidenum">
              <a:rPr lang="en-US" smtClean="0"/>
              <a:t>‹#›</a:t>
            </a:fld>
            <a:endParaRPr 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a:solidFill>
                  <a:schemeClr val="tx1"/>
                </a:solidFill>
                <a:effectLst/>
              </a:rPr>
              <a:t>”</a:t>
            </a:r>
          </a:p>
        </p:txBody>
      </p:sp>
    </p:spTree>
    <p:extLst>
      <p:ext uri="{BB962C8B-B14F-4D97-AF65-F5344CB8AC3E}">
        <p14:creationId xmlns:p14="http://schemas.microsoft.com/office/powerpoint/2010/main" val="3652475348"/>
      </p:ext>
    </p:extLst>
  </p:cSld>
  <p:clrMapOvr>
    <a:masterClrMapping/>
  </p:clrMapOvr>
  <p:hf sldNum="0" hdr="0" ftr="0" dt="0"/>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9D389-4C4C-4FD7-9E6B-9F44477F0EB8}" type="datetime1">
              <a:rPr lang="en-US" smtClean="0"/>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4019604037"/>
      </p:ext>
    </p:extLst>
  </p:cSld>
  <p:clrMapOvr>
    <a:masterClrMapping/>
  </p:clrMapOvr>
  <p:hf sldNum="0" hdr="0" ftr="0" dt="0"/>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769D389-4C4C-4FD7-9E6B-9F44477F0EB8}" type="datetime1">
              <a:rPr lang="en-US" smtClean="0"/>
              <a:t>11/12/2024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3571731336"/>
      </p:ext>
    </p:extLst>
  </p:cSld>
  <p:clrMapOvr>
    <a:masterClrMapping/>
  </p:clrMapOvr>
  <p:hf sldNum="0" hdr="0" ftr="0" dt="0"/>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769D389-4C4C-4FD7-9E6B-9F44477F0EB8}" type="datetime1">
              <a:rPr lang="en-US" smtClean="0"/>
              <a:t>11/12/2024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272457771"/>
      </p:ext>
    </p:extLst>
  </p:cSld>
  <p:clrMapOvr>
    <a:masterClrMapping/>
  </p:clrMapOvr>
  <p:hf sldNum="0" hdr="0" ftr="0" dt="0"/>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9D389-4C4C-4FD7-9E6B-9F44477F0EB8}" type="datetime1">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2450001458"/>
      </p:ext>
    </p:extLst>
  </p:cSld>
  <p:clrMapOvr>
    <a:masterClrMapping/>
  </p:clrMapOvr>
  <p:hf sldNum="0" hdr="0" ftr="0" dt="0"/>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07126" y="5936187"/>
            <a:ext cx="2743200" cy="365125"/>
          </a:xfrm>
        </p:spPr>
        <p:txBody>
          <a:bodyPr/>
          <a:lstStyle/>
          <a:p>
            <a:fld id="{8769D389-4C4C-4FD7-9E6B-9F44477F0EB8}" type="datetime1">
              <a:rPr lang="en-US" smtClean="0"/>
              <a:t>11/12/2024</a:t>
            </a:fld>
            <a:endParaRPr lang="en-US"/>
          </a:p>
        </p:txBody>
      </p:sp>
      <p:sp>
        <p:nvSpPr>
          <p:cNvPr id="5" name="Footer Placeholder 4"/>
          <p:cNvSpPr>
            <a:spLocks noGrp="1"/>
          </p:cNvSpPr>
          <p:nvPr>
            <p:ph type="ftr" sz="quarter" idx="11"/>
          </p:nvPr>
        </p:nvSpPr>
        <p:spPr>
          <a:xfrm>
            <a:off x="680321" y="5936188"/>
            <a:ext cx="6126805" cy="365125"/>
          </a:xfrm>
        </p:spPr>
        <p:txBody>
          <a:bodyPr/>
          <a:lstStyle/>
          <a:p>
            <a:endParaRPr lang="en-US"/>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E1076ED0-0DB3-4879-AAE5-5C20D22C1DF4}" type="slidenum">
              <a:rPr lang="en-US" smtClean="0"/>
              <a:t>‹#›</a:t>
            </a:fld>
            <a:endParaRPr lang="en-US"/>
          </a:p>
        </p:txBody>
      </p:sp>
    </p:spTree>
    <p:extLst>
      <p:ext uri="{BB962C8B-B14F-4D97-AF65-F5344CB8AC3E}">
        <p14:creationId xmlns:p14="http://schemas.microsoft.com/office/powerpoint/2010/main" val="3685911259"/>
      </p:ext>
    </p:extLst>
  </p:cSld>
  <p:clrMapOvr>
    <a:masterClrMapping/>
  </p:clrMapOvr>
  <p:hf sldNum="0" hdr="0" ftr="0" dt="0"/>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38877507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D41EE2-1449-2741-9D08-61623EFC2A0E}" type="datetime1">
              <a:rPr lang="en-US" smtClean="0">
                <a:solidFill>
                  <a:prstClr val="black">
                    <a:lumMod val="75000"/>
                    <a:lumOff val="25000"/>
                  </a:prstClr>
                </a:solidFill>
              </a:rPr>
              <a:pPr/>
              <a:t>11/12/2024</a:t>
            </a:fld>
            <a:endParaRPr lang="en-ZA">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en-ZA">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fld id="{9FF96B15-8338-45D5-A943-561235072D66}" type="slidenum">
              <a:rPr lang="en-ZA" smtClean="0">
                <a:solidFill>
                  <a:prstClr val="white"/>
                </a:solidFill>
              </a:rPr>
              <a:pPr/>
              <a:t>‹#›</a:t>
            </a:fld>
            <a:endParaRPr lang="en-ZA">
              <a:solidFill>
                <a:prstClr val="white"/>
              </a:solidFill>
            </a:endParaRPr>
          </a:p>
        </p:txBody>
      </p:sp>
    </p:spTree>
    <p:extLst>
      <p:ext uri="{BB962C8B-B14F-4D97-AF65-F5344CB8AC3E}">
        <p14:creationId xmlns:p14="http://schemas.microsoft.com/office/powerpoint/2010/main" val="25104066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2"/>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8" y="2677645"/>
            <a:ext cx="4351023" cy="2283824"/>
          </a:xfrm>
        </p:spPr>
        <p:txBody>
          <a:bodyPr anchor="ctr"/>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895559" y="2677646"/>
            <a:ext cx="3755379" cy="2283823"/>
          </a:xfrm>
        </p:spPr>
        <p:txBody>
          <a:bodyPr anchor="ctr"/>
          <a:lstStyle>
            <a:lvl1pPr marL="0" indent="0" algn="l">
              <a:buNone/>
              <a:defRPr sz="2000" cap="all">
                <a:solidFill>
                  <a:schemeClr val="accent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DAF7560-49B8-714F-A7F1-D946D3E64C23}" type="datetime1">
              <a:rPr lang="en-US" smtClean="0">
                <a:solidFill>
                  <a:prstClr val="black">
                    <a:lumMod val="75000"/>
                    <a:lumOff val="25000"/>
                  </a:prstClr>
                </a:solidFill>
              </a:rPr>
              <a:pPr/>
              <a:t>11/12/2024</a:t>
            </a:fld>
            <a:endParaRPr lang="en-ZA">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en-ZA">
              <a:solidFill>
                <a:prstClr val="black">
                  <a:lumMod val="75000"/>
                  <a:lumOff val="25000"/>
                </a:prstClr>
              </a:solidFill>
            </a:endParaRPr>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FF96B15-8338-45D5-A943-561235072D66}" type="slidenum">
              <a:rPr lang="en-ZA" smtClean="0">
                <a:solidFill>
                  <a:prstClr val="white"/>
                </a:solidFill>
              </a:rPr>
              <a:pPr/>
              <a:t>‹#›</a:t>
            </a:fld>
            <a:endParaRPr lang="en-ZA">
              <a:solidFill>
                <a:prstClr val="white"/>
              </a:solidFill>
            </a:endParaRPr>
          </a:p>
        </p:txBody>
      </p:sp>
    </p:spTree>
    <p:extLst>
      <p:ext uri="{BB962C8B-B14F-4D97-AF65-F5344CB8AC3E}">
        <p14:creationId xmlns:p14="http://schemas.microsoft.com/office/powerpoint/2010/main" val="33413860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Only - left">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7" y="2287088"/>
            <a:ext cx="3438881" cy="2283824"/>
          </a:xfrm>
        </p:spPr>
        <p:txBody>
          <a:bodyPr anchor="ctr"/>
          <a:lstStyle>
            <a:lvl1pPr algn="l">
              <a:defRPr sz="2300" b="0" cap="none"/>
            </a:lvl1pPr>
          </a:lstStyle>
          <a:p>
            <a:r>
              <a:rPr lang="en-US"/>
              <a:t>Click to edit Master title style</a:t>
            </a:r>
          </a:p>
        </p:txBody>
      </p:sp>
      <p:sp>
        <p:nvSpPr>
          <p:cNvPr id="4" name="Date Placeholder 3"/>
          <p:cNvSpPr>
            <a:spLocks noGrp="1"/>
          </p:cNvSpPr>
          <p:nvPr>
            <p:ph type="dt" sz="half" idx="10"/>
          </p:nvPr>
        </p:nvSpPr>
        <p:spPr/>
        <p:txBody>
          <a:bodyPr/>
          <a:lstStyle/>
          <a:p>
            <a:fld id="{7DD9237C-03C9-D843-906B-96D98C6B2D61}" type="datetime1">
              <a:rPr lang="en-US" smtClean="0">
                <a:solidFill>
                  <a:prstClr val="black">
                    <a:lumMod val="75000"/>
                    <a:lumOff val="25000"/>
                  </a:prstClr>
                </a:solidFill>
              </a:rPr>
              <a:pPr/>
              <a:t>11/12/2024</a:t>
            </a:fld>
            <a:endParaRPr lang="en-ZA">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en-ZA">
              <a:solidFill>
                <a:prstClr val="black">
                  <a:lumMod val="75000"/>
                  <a:lumOff val="25000"/>
                </a:prstClr>
              </a:solidFill>
            </a:endParaRPr>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FF96B15-8338-45D5-A943-561235072D66}" type="slidenum">
              <a:rPr lang="en-ZA" smtClean="0">
                <a:solidFill>
                  <a:prstClr val="white"/>
                </a:solidFill>
              </a:rPr>
              <a:pPr/>
              <a:t>‹#›</a:t>
            </a:fld>
            <a:endParaRPr lang="en-ZA">
              <a:solidFill>
                <a:prstClr val="white"/>
              </a:solidFill>
            </a:endParaRPr>
          </a:p>
        </p:txBody>
      </p:sp>
    </p:spTree>
    <p:extLst>
      <p:ext uri="{BB962C8B-B14F-4D97-AF65-F5344CB8AC3E}">
        <p14:creationId xmlns:p14="http://schemas.microsoft.com/office/powerpoint/2010/main" val="18640477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ullets as Icons 5X Vertical">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B480622-FB8F-493B-9965-971B07D752E2}"/>
              </a:ext>
            </a:extLst>
          </p:cNvPr>
          <p:cNvSpPr>
            <a:spLocks noGrp="1"/>
          </p:cNvSpPr>
          <p:nvPr>
            <p:ph type="body" sz="quarter" idx="13" hasCustomPrompt="1"/>
          </p:nvPr>
        </p:nvSpPr>
        <p:spPr>
          <a:xfrm>
            <a:off x="6792913" y="1748812"/>
            <a:ext cx="3852000" cy="720000"/>
          </a:xfrm>
          <a:prstGeom prst="roundRect">
            <a:avLst/>
          </a:prstGeom>
          <a:solidFill>
            <a:schemeClr val="bg1">
              <a:lumMod val="95000"/>
            </a:schemeClr>
          </a:solidFill>
          <a:ln w="31750">
            <a:solidFill>
              <a:schemeClr val="accent1"/>
            </a:solidFill>
          </a:ln>
        </p:spPr>
        <p:txBody>
          <a:bodyPr anchor="ctr">
            <a:normAutofit/>
          </a:bodyPr>
          <a:lstStyle>
            <a:lvl1pPr marL="0" indent="0">
              <a:buNone/>
              <a:defRPr sz="2100">
                <a:solidFill>
                  <a:schemeClr val="tx1"/>
                </a:solidFill>
              </a:defRPr>
            </a:lvl1pPr>
          </a:lstStyle>
          <a:p>
            <a:pPr lvl="0"/>
            <a:r>
              <a:rPr lang="en-US"/>
              <a:t>Text Item</a:t>
            </a:r>
            <a:endParaRPr lang="en-ZA"/>
          </a:p>
        </p:txBody>
      </p:sp>
      <p:sp>
        <p:nvSpPr>
          <p:cNvPr id="16" name="Text Placeholder 9">
            <a:extLst>
              <a:ext uri="{FF2B5EF4-FFF2-40B4-BE49-F238E27FC236}">
                <a16:creationId xmlns:a16="http://schemas.microsoft.com/office/drawing/2014/main" id="{2C5BC223-8B87-4685-A901-71B07847E41C}"/>
              </a:ext>
            </a:extLst>
          </p:cNvPr>
          <p:cNvSpPr>
            <a:spLocks noGrp="1"/>
          </p:cNvSpPr>
          <p:nvPr>
            <p:ph type="body" sz="quarter" idx="14" hasCustomPrompt="1"/>
          </p:nvPr>
        </p:nvSpPr>
        <p:spPr>
          <a:xfrm>
            <a:off x="6792913" y="2561156"/>
            <a:ext cx="3852000" cy="720000"/>
          </a:xfrm>
          <a:prstGeom prst="roundRect">
            <a:avLst/>
          </a:prstGeom>
          <a:solidFill>
            <a:schemeClr val="bg1">
              <a:lumMod val="95000"/>
            </a:schemeClr>
          </a:solidFill>
          <a:ln w="31750">
            <a:solidFill>
              <a:schemeClr val="accent2"/>
            </a:solidFill>
          </a:ln>
        </p:spPr>
        <p:txBody>
          <a:bodyPr anchor="ctr">
            <a:normAutofit/>
          </a:bodyPr>
          <a:lstStyle>
            <a:lvl1pPr marL="0" indent="0">
              <a:buNone/>
              <a:defRPr sz="2100">
                <a:solidFill>
                  <a:schemeClr val="tx1"/>
                </a:solidFill>
              </a:defRPr>
            </a:lvl1pPr>
          </a:lstStyle>
          <a:p>
            <a:pPr lvl="0"/>
            <a:r>
              <a:rPr lang="en-US"/>
              <a:t>Text Item</a:t>
            </a:r>
            <a:endParaRPr lang="en-ZA"/>
          </a:p>
        </p:txBody>
      </p:sp>
      <p:sp>
        <p:nvSpPr>
          <p:cNvPr id="17" name="Text Placeholder 9">
            <a:extLst>
              <a:ext uri="{FF2B5EF4-FFF2-40B4-BE49-F238E27FC236}">
                <a16:creationId xmlns:a16="http://schemas.microsoft.com/office/drawing/2014/main" id="{1AE3DDF2-FC22-4381-9763-408FEF9648BD}"/>
              </a:ext>
            </a:extLst>
          </p:cNvPr>
          <p:cNvSpPr>
            <a:spLocks noGrp="1"/>
          </p:cNvSpPr>
          <p:nvPr>
            <p:ph type="body" sz="quarter" idx="15" hasCustomPrompt="1"/>
          </p:nvPr>
        </p:nvSpPr>
        <p:spPr>
          <a:xfrm>
            <a:off x="6792913" y="3373501"/>
            <a:ext cx="3852000" cy="720000"/>
          </a:xfrm>
          <a:prstGeom prst="roundRect">
            <a:avLst/>
          </a:prstGeom>
          <a:solidFill>
            <a:schemeClr val="bg1">
              <a:lumMod val="95000"/>
            </a:schemeClr>
          </a:solidFill>
          <a:ln w="31750">
            <a:solidFill>
              <a:schemeClr val="accent3"/>
            </a:solidFill>
          </a:ln>
        </p:spPr>
        <p:txBody>
          <a:bodyPr anchor="ctr">
            <a:normAutofit/>
          </a:bodyPr>
          <a:lstStyle>
            <a:lvl1pPr marL="0" indent="0">
              <a:buNone/>
              <a:defRPr sz="2100">
                <a:solidFill>
                  <a:schemeClr val="tx1"/>
                </a:solidFill>
              </a:defRPr>
            </a:lvl1pPr>
          </a:lstStyle>
          <a:p>
            <a:pPr lvl="0"/>
            <a:r>
              <a:rPr lang="en-US"/>
              <a:t>Text Item</a:t>
            </a:r>
            <a:endParaRPr lang="en-ZA"/>
          </a:p>
        </p:txBody>
      </p:sp>
      <p:sp>
        <p:nvSpPr>
          <p:cNvPr id="18" name="Text Placeholder 9">
            <a:extLst>
              <a:ext uri="{FF2B5EF4-FFF2-40B4-BE49-F238E27FC236}">
                <a16:creationId xmlns:a16="http://schemas.microsoft.com/office/drawing/2014/main" id="{6170A2BF-28BF-4B27-B92D-B1423601B767}"/>
              </a:ext>
            </a:extLst>
          </p:cNvPr>
          <p:cNvSpPr>
            <a:spLocks noGrp="1"/>
          </p:cNvSpPr>
          <p:nvPr>
            <p:ph type="body" sz="quarter" idx="16" hasCustomPrompt="1"/>
          </p:nvPr>
        </p:nvSpPr>
        <p:spPr>
          <a:xfrm>
            <a:off x="6792913" y="4185847"/>
            <a:ext cx="3852000" cy="720000"/>
          </a:xfrm>
          <a:prstGeom prst="roundRect">
            <a:avLst/>
          </a:prstGeom>
          <a:solidFill>
            <a:schemeClr val="bg1">
              <a:lumMod val="95000"/>
            </a:schemeClr>
          </a:solidFill>
          <a:ln w="31750">
            <a:solidFill>
              <a:schemeClr val="accent4"/>
            </a:solidFill>
          </a:ln>
        </p:spPr>
        <p:txBody>
          <a:bodyPr anchor="ctr">
            <a:normAutofit/>
          </a:bodyPr>
          <a:lstStyle>
            <a:lvl1pPr marL="0" indent="0">
              <a:buNone/>
              <a:defRPr sz="2100">
                <a:solidFill>
                  <a:schemeClr val="tx1"/>
                </a:solidFill>
              </a:defRPr>
            </a:lvl1pPr>
          </a:lstStyle>
          <a:p>
            <a:pPr lvl="0"/>
            <a:r>
              <a:rPr lang="en-US"/>
              <a:t>Text Item</a:t>
            </a:r>
            <a:endParaRPr lang="en-ZA"/>
          </a:p>
        </p:txBody>
      </p:sp>
      <p:sp>
        <p:nvSpPr>
          <p:cNvPr id="19" name="Text Placeholder 9">
            <a:extLst>
              <a:ext uri="{FF2B5EF4-FFF2-40B4-BE49-F238E27FC236}">
                <a16:creationId xmlns:a16="http://schemas.microsoft.com/office/drawing/2014/main" id="{2DB1D08C-9D26-4EC5-B935-D6A265A2A672}"/>
              </a:ext>
            </a:extLst>
          </p:cNvPr>
          <p:cNvSpPr>
            <a:spLocks noGrp="1"/>
          </p:cNvSpPr>
          <p:nvPr>
            <p:ph type="body" sz="quarter" idx="17" hasCustomPrompt="1"/>
          </p:nvPr>
        </p:nvSpPr>
        <p:spPr>
          <a:xfrm>
            <a:off x="6792913" y="4998191"/>
            <a:ext cx="3852000" cy="720000"/>
          </a:xfrm>
          <a:prstGeom prst="roundRect">
            <a:avLst/>
          </a:prstGeom>
          <a:solidFill>
            <a:schemeClr val="bg1">
              <a:lumMod val="95000"/>
            </a:schemeClr>
          </a:solidFill>
          <a:ln w="31750">
            <a:solidFill>
              <a:schemeClr val="accent6"/>
            </a:solidFill>
          </a:ln>
        </p:spPr>
        <p:txBody>
          <a:bodyPr anchor="ctr">
            <a:normAutofit/>
          </a:bodyPr>
          <a:lstStyle>
            <a:lvl1pPr marL="0" indent="0">
              <a:buNone/>
              <a:defRPr sz="2100">
                <a:solidFill>
                  <a:schemeClr val="tx1"/>
                </a:solidFill>
              </a:defRPr>
            </a:lvl1pPr>
          </a:lstStyle>
          <a:p>
            <a:pPr lvl="0"/>
            <a:r>
              <a:rPr lang="en-US"/>
              <a:t>Text Item</a:t>
            </a:r>
            <a:endParaRPr lang="en-ZA"/>
          </a:p>
        </p:txBody>
      </p:sp>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7" y="2287088"/>
            <a:ext cx="3438881" cy="2283824"/>
          </a:xfrm>
        </p:spPr>
        <p:txBody>
          <a:bodyPr anchor="ctr"/>
          <a:lstStyle>
            <a:lvl1pPr algn="l">
              <a:defRPr sz="2300" b="0" cap="none"/>
            </a:lvl1pPr>
          </a:lstStyle>
          <a:p>
            <a:r>
              <a:rPr lang="en-US"/>
              <a:t>Click to edit Master title style</a:t>
            </a:r>
          </a:p>
        </p:txBody>
      </p:sp>
      <p:sp>
        <p:nvSpPr>
          <p:cNvPr id="4" name="Date Placeholder 3"/>
          <p:cNvSpPr>
            <a:spLocks noGrp="1"/>
          </p:cNvSpPr>
          <p:nvPr>
            <p:ph type="dt" sz="half" idx="10"/>
          </p:nvPr>
        </p:nvSpPr>
        <p:spPr/>
        <p:txBody>
          <a:bodyPr/>
          <a:lstStyle/>
          <a:p>
            <a:fld id="{397BD2BD-1F35-9841-A6BF-76BE540EE01F}" type="datetime1">
              <a:rPr lang="en-US" smtClean="0">
                <a:solidFill>
                  <a:prstClr val="black">
                    <a:lumMod val="75000"/>
                    <a:lumOff val="25000"/>
                  </a:prstClr>
                </a:solidFill>
              </a:rPr>
              <a:pPr/>
              <a:t>11/12/2024</a:t>
            </a:fld>
            <a:endParaRPr lang="en-ZA">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en-ZA">
              <a:solidFill>
                <a:prstClr val="black">
                  <a:lumMod val="75000"/>
                  <a:lumOff val="25000"/>
                </a:prstClr>
              </a:solidFill>
            </a:endParaRPr>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FF96B15-8338-45D5-A943-561235072D66}" type="slidenum">
              <a:rPr lang="en-ZA" smtClean="0">
                <a:solidFill>
                  <a:prstClr val="white"/>
                </a:solidFill>
              </a:rPr>
              <a:pPr/>
              <a:t>‹#›</a:t>
            </a:fld>
            <a:endParaRPr lang="en-ZA">
              <a:solidFill>
                <a:prstClr val="white"/>
              </a:solidFill>
            </a:endParaRPr>
          </a:p>
        </p:txBody>
      </p:sp>
      <p:sp>
        <p:nvSpPr>
          <p:cNvPr id="14" name="Picture Placeholder 13">
            <a:extLst>
              <a:ext uri="{FF2B5EF4-FFF2-40B4-BE49-F238E27FC236}">
                <a16:creationId xmlns:a16="http://schemas.microsoft.com/office/drawing/2014/main" id="{9DDAF6ED-5E16-4D29-98B7-FB80DB3AAFEC}"/>
              </a:ext>
            </a:extLst>
          </p:cNvPr>
          <p:cNvSpPr>
            <a:spLocks noGrp="1"/>
          </p:cNvSpPr>
          <p:nvPr>
            <p:ph type="pic" sz="quarter" idx="18" hasCustomPrompt="1"/>
          </p:nvPr>
        </p:nvSpPr>
        <p:spPr>
          <a:xfrm>
            <a:off x="5870575" y="1840504"/>
            <a:ext cx="536616" cy="536616"/>
          </a:xfrm>
        </p:spPr>
        <p:txBody>
          <a:bodyPr lIns="0" tIns="0" rIns="0" bIns="0" anchor="ctr">
            <a:normAutofit/>
          </a:bodyPr>
          <a:lstStyle>
            <a:lvl1pPr marL="0" indent="0" algn="ctr">
              <a:buNone/>
              <a:defRPr sz="1100" i="1"/>
            </a:lvl1pPr>
          </a:lstStyle>
          <a:p>
            <a:r>
              <a:rPr lang="en-ZA"/>
              <a:t>Icon</a:t>
            </a:r>
          </a:p>
        </p:txBody>
      </p:sp>
      <p:sp>
        <p:nvSpPr>
          <p:cNvPr id="21" name="Picture Placeholder 13">
            <a:extLst>
              <a:ext uri="{FF2B5EF4-FFF2-40B4-BE49-F238E27FC236}">
                <a16:creationId xmlns:a16="http://schemas.microsoft.com/office/drawing/2014/main" id="{8C305CB7-F303-430E-951A-7FC6F97062AA}"/>
              </a:ext>
            </a:extLst>
          </p:cNvPr>
          <p:cNvSpPr>
            <a:spLocks noGrp="1"/>
          </p:cNvSpPr>
          <p:nvPr>
            <p:ph type="pic" sz="quarter" idx="19" hasCustomPrompt="1"/>
          </p:nvPr>
        </p:nvSpPr>
        <p:spPr>
          <a:xfrm>
            <a:off x="5870575" y="2652849"/>
            <a:ext cx="536616" cy="536616"/>
          </a:xfrm>
        </p:spPr>
        <p:txBody>
          <a:bodyPr lIns="0" tIns="0" rIns="0" bIns="0" anchor="ctr">
            <a:normAutofit/>
          </a:bodyPr>
          <a:lstStyle>
            <a:lvl1pPr marL="0" indent="0" algn="ctr">
              <a:buNone/>
              <a:defRPr sz="1100" i="1"/>
            </a:lvl1pPr>
          </a:lstStyle>
          <a:p>
            <a:r>
              <a:rPr lang="en-ZA"/>
              <a:t>Icon</a:t>
            </a:r>
          </a:p>
        </p:txBody>
      </p:sp>
      <p:sp>
        <p:nvSpPr>
          <p:cNvPr id="22" name="Picture Placeholder 13">
            <a:extLst>
              <a:ext uri="{FF2B5EF4-FFF2-40B4-BE49-F238E27FC236}">
                <a16:creationId xmlns:a16="http://schemas.microsoft.com/office/drawing/2014/main" id="{84D427E5-ED69-4A46-A9B7-F4DC4466F320}"/>
              </a:ext>
            </a:extLst>
          </p:cNvPr>
          <p:cNvSpPr>
            <a:spLocks noGrp="1"/>
          </p:cNvSpPr>
          <p:nvPr>
            <p:ph type="pic" sz="quarter" idx="20" hasCustomPrompt="1"/>
          </p:nvPr>
        </p:nvSpPr>
        <p:spPr>
          <a:xfrm>
            <a:off x="5870575" y="3465195"/>
            <a:ext cx="536616" cy="536616"/>
          </a:xfrm>
        </p:spPr>
        <p:txBody>
          <a:bodyPr lIns="0" tIns="0" rIns="0" bIns="0" anchor="ctr">
            <a:normAutofit/>
          </a:bodyPr>
          <a:lstStyle>
            <a:lvl1pPr marL="0" indent="0" algn="ctr">
              <a:buNone/>
              <a:defRPr sz="1100" i="1"/>
            </a:lvl1pPr>
          </a:lstStyle>
          <a:p>
            <a:r>
              <a:rPr lang="en-ZA"/>
              <a:t>Icon</a:t>
            </a:r>
          </a:p>
        </p:txBody>
      </p:sp>
      <p:sp>
        <p:nvSpPr>
          <p:cNvPr id="24" name="Picture Placeholder 13">
            <a:extLst>
              <a:ext uri="{FF2B5EF4-FFF2-40B4-BE49-F238E27FC236}">
                <a16:creationId xmlns:a16="http://schemas.microsoft.com/office/drawing/2014/main" id="{3DDA902F-61D6-4F1C-86C6-D1F5584AE8B3}"/>
              </a:ext>
            </a:extLst>
          </p:cNvPr>
          <p:cNvSpPr>
            <a:spLocks noGrp="1"/>
          </p:cNvSpPr>
          <p:nvPr>
            <p:ph type="pic" sz="quarter" idx="21" hasCustomPrompt="1"/>
          </p:nvPr>
        </p:nvSpPr>
        <p:spPr>
          <a:xfrm>
            <a:off x="5870575" y="4277539"/>
            <a:ext cx="536616" cy="536616"/>
          </a:xfrm>
        </p:spPr>
        <p:txBody>
          <a:bodyPr lIns="0" tIns="0" rIns="0" bIns="0" anchor="ctr">
            <a:normAutofit/>
          </a:bodyPr>
          <a:lstStyle>
            <a:lvl1pPr marL="0" indent="0" algn="ctr">
              <a:buNone/>
              <a:defRPr sz="1100" i="1"/>
            </a:lvl1pPr>
          </a:lstStyle>
          <a:p>
            <a:r>
              <a:rPr lang="en-ZA"/>
              <a:t>Icon</a:t>
            </a:r>
          </a:p>
        </p:txBody>
      </p:sp>
      <p:sp>
        <p:nvSpPr>
          <p:cNvPr id="26" name="Picture Placeholder 13">
            <a:extLst>
              <a:ext uri="{FF2B5EF4-FFF2-40B4-BE49-F238E27FC236}">
                <a16:creationId xmlns:a16="http://schemas.microsoft.com/office/drawing/2014/main" id="{D8B6871A-9C69-4437-A5AD-A0400BAF2C6D}"/>
              </a:ext>
            </a:extLst>
          </p:cNvPr>
          <p:cNvSpPr>
            <a:spLocks noGrp="1"/>
          </p:cNvSpPr>
          <p:nvPr>
            <p:ph type="pic" sz="quarter" idx="23" hasCustomPrompt="1"/>
          </p:nvPr>
        </p:nvSpPr>
        <p:spPr>
          <a:xfrm>
            <a:off x="5870575" y="5089883"/>
            <a:ext cx="536616" cy="536616"/>
          </a:xfrm>
        </p:spPr>
        <p:txBody>
          <a:bodyPr lIns="0" tIns="0" rIns="0" bIns="0" anchor="ctr">
            <a:normAutofit/>
          </a:bodyPr>
          <a:lstStyle>
            <a:lvl1pPr marL="0" indent="0" algn="ctr">
              <a:buNone/>
              <a:defRPr sz="1100" i="1"/>
            </a:lvl1pPr>
          </a:lstStyle>
          <a:p>
            <a:r>
              <a:rPr lang="en-ZA"/>
              <a:t>Icon</a:t>
            </a:r>
          </a:p>
        </p:txBody>
      </p:sp>
    </p:spTree>
    <p:extLst>
      <p:ext uri="{BB962C8B-B14F-4D97-AF65-F5344CB8AC3E}">
        <p14:creationId xmlns:p14="http://schemas.microsoft.com/office/powerpoint/2010/main" val="9579173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4 Icon Bullets Vertical Light">
    <p:spTree>
      <p:nvGrpSpPr>
        <p:cNvPr id="1" name=""/>
        <p:cNvGrpSpPr/>
        <p:nvPr/>
      </p:nvGrpSpPr>
      <p:grpSpPr>
        <a:xfrm>
          <a:off x="0" y="0"/>
          <a:ext cx="0" cy="0"/>
          <a:chOff x="0" y="0"/>
          <a:chExt cx="0" cy="0"/>
        </a:xfrm>
      </p:grpSpPr>
      <p:sp>
        <p:nvSpPr>
          <p:cNvPr id="31" name="Oval 30">
            <a:extLst>
              <a:ext uri="{FF2B5EF4-FFF2-40B4-BE49-F238E27FC236}">
                <a16:creationId xmlns:a16="http://schemas.microsoft.com/office/drawing/2014/main" id="{B8ACAEC3-8D8C-3848-8630-7A0DFF3F6116}"/>
              </a:ext>
            </a:extLst>
          </p:cNvPr>
          <p:cNvSpPr>
            <a:spLocks noChangeAspect="1"/>
          </p:cNvSpPr>
          <p:nvPr userDrawn="1"/>
        </p:nvSpPr>
        <p:spPr>
          <a:xfrm>
            <a:off x="8699143" y="3702940"/>
            <a:ext cx="1261872" cy="126187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1800">
              <a:solidFill>
                <a:prstClr val="white"/>
              </a:solidFill>
            </a:endParaRPr>
          </a:p>
        </p:txBody>
      </p:sp>
      <p:sp>
        <p:nvSpPr>
          <p:cNvPr id="32" name="Picture Placeholder 9">
            <a:extLst>
              <a:ext uri="{FF2B5EF4-FFF2-40B4-BE49-F238E27FC236}">
                <a16:creationId xmlns:a16="http://schemas.microsoft.com/office/drawing/2014/main" id="{CC12BEA0-F502-0646-A370-7ECF194608D0}"/>
              </a:ext>
            </a:extLst>
          </p:cNvPr>
          <p:cNvSpPr>
            <a:spLocks noGrp="1"/>
          </p:cNvSpPr>
          <p:nvPr>
            <p:ph type="pic" sz="quarter" idx="24" hasCustomPrompt="1"/>
          </p:nvPr>
        </p:nvSpPr>
        <p:spPr>
          <a:xfrm>
            <a:off x="8865103" y="3869836"/>
            <a:ext cx="929952" cy="929952"/>
          </a:xfrm>
          <a:prstGeom prst="ellipse">
            <a:avLst/>
          </a:prstGeom>
          <a:noFill/>
          <a:effectLst/>
        </p:spPr>
        <p:txBody>
          <a:bodyPr anchor="ctr">
            <a:normAutofit/>
          </a:bodyPr>
          <a:lstStyle>
            <a:lvl1pPr marL="0" indent="0" algn="ctr">
              <a:buNone/>
              <a:defRPr sz="1200" i="1"/>
            </a:lvl1pPr>
          </a:lstStyle>
          <a:p>
            <a:r>
              <a:rPr lang="en-ZA"/>
              <a:t>Select Icon</a:t>
            </a:r>
          </a:p>
        </p:txBody>
      </p:sp>
      <p:sp>
        <p:nvSpPr>
          <p:cNvPr id="29" name="Oval 28">
            <a:extLst>
              <a:ext uri="{FF2B5EF4-FFF2-40B4-BE49-F238E27FC236}">
                <a16:creationId xmlns:a16="http://schemas.microsoft.com/office/drawing/2014/main" id="{D58C6160-632A-B540-A7E5-81F40CEC1FE7}"/>
              </a:ext>
            </a:extLst>
          </p:cNvPr>
          <p:cNvSpPr>
            <a:spLocks noChangeAspect="1"/>
          </p:cNvSpPr>
          <p:nvPr userDrawn="1"/>
        </p:nvSpPr>
        <p:spPr>
          <a:xfrm>
            <a:off x="6287247" y="3706777"/>
            <a:ext cx="1261872" cy="126187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1800">
              <a:solidFill>
                <a:prstClr val="white"/>
              </a:solidFill>
            </a:endParaRPr>
          </a:p>
        </p:txBody>
      </p:sp>
      <p:sp>
        <p:nvSpPr>
          <p:cNvPr id="30" name="Picture Placeholder 9">
            <a:extLst>
              <a:ext uri="{FF2B5EF4-FFF2-40B4-BE49-F238E27FC236}">
                <a16:creationId xmlns:a16="http://schemas.microsoft.com/office/drawing/2014/main" id="{EB2FEBB6-C1E0-0D47-8CCC-05EE2F756590}"/>
              </a:ext>
            </a:extLst>
          </p:cNvPr>
          <p:cNvSpPr>
            <a:spLocks noGrp="1"/>
          </p:cNvSpPr>
          <p:nvPr>
            <p:ph type="pic" sz="quarter" idx="23" hasCustomPrompt="1"/>
          </p:nvPr>
        </p:nvSpPr>
        <p:spPr>
          <a:xfrm>
            <a:off x="6452271" y="3873673"/>
            <a:ext cx="929952" cy="929952"/>
          </a:xfrm>
          <a:prstGeom prst="ellipse">
            <a:avLst/>
          </a:prstGeom>
          <a:noFill/>
          <a:effectLst/>
        </p:spPr>
        <p:txBody>
          <a:bodyPr anchor="ctr">
            <a:normAutofit/>
          </a:bodyPr>
          <a:lstStyle>
            <a:lvl1pPr marL="0" indent="0" algn="ctr">
              <a:buNone/>
              <a:defRPr sz="1200" i="1"/>
            </a:lvl1pPr>
          </a:lstStyle>
          <a:p>
            <a:r>
              <a:rPr lang="en-ZA"/>
              <a:t>Select Icon</a:t>
            </a:r>
          </a:p>
        </p:txBody>
      </p:sp>
      <p:sp>
        <p:nvSpPr>
          <p:cNvPr id="22" name="Oval 21">
            <a:extLst>
              <a:ext uri="{FF2B5EF4-FFF2-40B4-BE49-F238E27FC236}">
                <a16:creationId xmlns:a16="http://schemas.microsoft.com/office/drawing/2014/main" id="{7215E544-9553-AC42-B5C3-F7AE9AD6D815}"/>
              </a:ext>
            </a:extLst>
          </p:cNvPr>
          <p:cNvSpPr>
            <a:spLocks noChangeAspect="1"/>
          </p:cNvSpPr>
          <p:nvPr userDrawn="1"/>
        </p:nvSpPr>
        <p:spPr>
          <a:xfrm>
            <a:off x="8699143" y="799317"/>
            <a:ext cx="1261872" cy="126187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1800">
              <a:solidFill>
                <a:prstClr val="white"/>
              </a:solidFill>
            </a:endParaRPr>
          </a:p>
        </p:txBody>
      </p:sp>
      <p:sp>
        <p:nvSpPr>
          <p:cNvPr id="3" name="Oval 2">
            <a:extLst>
              <a:ext uri="{FF2B5EF4-FFF2-40B4-BE49-F238E27FC236}">
                <a16:creationId xmlns:a16="http://schemas.microsoft.com/office/drawing/2014/main" id="{F76E934A-C634-DF4D-992A-6E01917693AD}"/>
              </a:ext>
            </a:extLst>
          </p:cNvPr>
          <p:cNvSpPr>
            <a:spLocks noChangeAspect="1"/>
          </p:cNvSpPr>
          <p:nvPr userDrawn="1"/>
        </p:nvSpPr>
        <p:spPr>
          <a:xfrm>
            <a:off x="6289119" y="799317"/>
            <a:ext cx="1261872" cy="126187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1800">
              <a:solidFill>
                <a:prstClr val="white"/>
              </a:solidFill>
            </a:endParaRPr>
          </a:p>
        </p:txBody>
      </p:sp>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7" y="2287088"/>
            <a:ext cx="3438881" cy="2283824"/>
          </a:xfrm>
        </p:spPr>
        <p:txBody>
          <a:bodyPr anchor="ctr"/>
          <a:lstStyle>
            <a:lvl1pPr algn="l">
              <a:defRPr sz="2300" b="0" cap="none"/>
            </a:lvl1pPr>
          </a:lstStyle>
          <a:p>
            <a:r>
              <a:rPr lang="en-US"/>
              <a:t>Click to edit Master title style</a:t>
            </a:r>
          </a:p>
        </p:txBody>
      </p:sp>
      <p:sp>
        <p:nvSpPr>
          <p:cNvPr id="4" name="Date Placeholder 3"/>
          <p:cNvSpPr>
            <a:spLocks noGrp="1"/>
          </p:cNvSpPr>
          <p:nvPr>
            <p:ph type="dt" sz="half" idx="10"/>
          </p:nvPr>
        </p:nvSpPr>
        <p:spPr/>
        <p:txBody>
          <a:bodyPr/>
          <a:lstStyle/>
          <a:p>
            <a:fld id="{6E94F40A-5592-5744-BFD7-61B04D70BFE7}" type="datetime1">
              <a:rPr lang="en-US" smtClean="0">
                <a:solidFill>
                  <a:prstClr val="black">
                    <a:lumMod val="75000"/>
                    <a:lumOff val="25000"/>
                  </a:prstClr>
                </a:solidFill>
              </a:rPr>
              <a:pPr/>
              <a:t>11/12/2024</a:t>
            </a:fld>
            <a:endParaRPr lang="en-ZA">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en-ZA">
              <a:solidFill>
                <a:prstClr val="black">
                  <a:lumMod val="75000"/>
                  <a:lumOff val="25000"/>
                </a:prstClr>
              </a:solidFill>
            </a:endParaRPr>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FF96B15-8338-45D5-A943-561235072D66}" type="slidenum">
              <a:rPr lang="en-ZA" smtClean="0">
                <a:solidFill>
                  <a:prstClr val="white"/>
                </a:solidFill>
              </a:rPr>
              <a:pPr/>
              <a:t>‹#›</a:t>
            </a:fld>
            <a:endParaRPr lang="en-ZA">
              <a:solidFill>
                <a:prstClr val="white"/>
              </a:solidFill>
            </a:endParaRPr>
          </a:p>
        </p:txBody>
      </p:sp>
      <p:sp>
        <p:nvSpPr>
          <p:cNvPr id="14" name="Text Placeholder 13">
            <a:extLst>
              <a:ext uri="{FF2B5EF4-FFF2-40B4-BE49-F238E27FC236}">
                <a16:creationId xmlns:a16="http://schemas.microsoft.com/office/drawing/2014/main" id="{9ADD13A9-A8EA-4B1C-AE31-FE189E0E8B86}"/>
              </a:ext>
            </a:extLst>
          </p:cNvPr>
          <p:cNvSpPr>
            <a:spLocks noGrp="1"/>
          </p:cNvSpPr>
          <p:nvPr>
            <p:ph type="body" sz="quarter" idx="14" hasCustomPrompt="1"/>
          </p:nvPr>
        </p:nvSpPr>
        <p:spPr>
          <a:xfrm>
            <a:off x="5756275" y="2351089"/>
            <a:ext cx="2325688" cy="774700"/>
          </a:xfrm>
        </p:spPr>
        <p:txBody>
          <a:bodyPr>
            <a:normAutofit/>
          </a:bodyPr>
          <a:lstStyle>
            <a:lvl1pPr marL="0" indent="0" algn="ctr">
              <a:buNone/>
              <a:defRPr sz="1200"/>
            </a:lvl1pPr>
          </a:lstStyle>
          <a:p>
            <a:pPr lvl="0"/>
            <a:r>
              <a:rPr lang="en-US"/>
              <a:t>Edit bullet description</a:t>
            </a:r>
            <a:endParaRPr lang="en-ZA"/>
          </a:p>
        </p:txBody>
      </p:sp>
      <p:sp>
        <p:nvSpPr>
          <p:cNvPr id="18" name="Text Placeholder 13">
            <a:extLst>
              <a:ext uri="{FF2B5EF4-FFF2-40B4-BE49-F238E27FC236}">
                <a16:creationId xmlns:a16="http://schemas.microsoft.com/office/drawing/2014/main" id="{A2BAC124-81DA-4B8B-86CD-75C69A4D0DBB}"/>
              </a:ext>
            </a:extLst>
          </p:cNvPr>
          <p:cNvSpPr>
            <a:spLocks noGrp="1"/>
          </p:cNvSpPr>
          <p:nvPr>
            <p:ph type="body" sz="quarter" idx="16" hasCustomPrompt="1"/>
          </p:nvPr>
        </p:nvSpPr>
        <p:spPr>
          <a:xfrm>
            <a:off x="8167235" y="2351089"/>
            <a:ext cx="2325688" cy="774700"/>
          </a:xfrm>
        </p:spPr>
        <p:txBody>
          <a:bodyPr>
            <a:normAutofit/>
          </a:bodyPr>
          <a:lstStyle>
            <a:lvl1pPr marL="0" indent="0" algn="ctr">
              <a:buNone/>
              <a:defRPr sz="1200"/>
            </a:lvl1pPr>
          </a:lstStyle>
          <a:p>
            <a:pPr lvl="0"/>
            <a:r>
              <a:rPr lang="en-US"/>
              <a:t>Edit bullet description</a:t>
            </a:r>
            <a:endParaRPr lang="en-ZA"/>
          </a:p>
        </p:txBody>
      </p:sp>
      <p:sp>
        <p:nvSpPr>
          <p:cNvPr id="26" name="Text Placeholder 13">
            <a:extLst>
              <a:ext uri="{FF2B5EF4-FFF2-40B4-BE49-F238E27FC236}">
                <a16:creationId xmlns:a16="http://schemas.microsoft.com/office/drawing/2014/main" id="{B493D355-B592-4395-8255-D1D4FB1CF1A6}"/>
              </a:ext>
            </a:extLst>
          </p:cNvPr>
          <p:cNvSpPr>
            <a:spLocks noGrp="1"/>
          </p:cNvSpPr>
          <p:nvPr>
            <p:ph type="body" sz="quarter" idx="18" hasCustomPrompt="1"/>
          </p:nvPr>
        </p:nvSpPr>
        <p:spPr>
          <a:xfrm>
            <a:off x="5756275" y="5258549"/>
            <a:ext cx="2325688" cy="774700"/>
          </a:xfrm>
        </p:spPr>
        <p:txBody>
          <a:bodyPr>
            <a:normAutofit/>
          </a:bodyPr>
          <a:lstStyle>
            <a:lvl1pPr marL="0" indent="0" algn="ctr">
              <a:buNone/>
              <a:defRPr sz="1200"/>
            </a:lvl1pPr>
          </a:lstStyle>
          <a:p>
            <a:pPr lvl="0"/>
            <a:r>
              <a:rPr lang="en-US"/>
              <a:t>Edit bullet description</a:t>
            </a:r>
            <a:endParaRPr lang="en-ZA"/>
          </a:p>
        </p:txBody>
      </p:sp>
      <p:sp>
        <p:nvSpPr>
          <p:cNvPr id="28" name="Text Placeholder 13">
            <a:extLst>
              <a:ext uri="{FF2B5EF4-FFF2-40B4-BE49-F238E27FC236}">
                <a16:creationId xmlns:a16="http://schemas.microsoft.com/office/drawing/2014/main" id="{D0A496BB-AA13-44AE-AFA6-30D4ED5099E9}"/>
              </a:ext>
            </a:extLst>
          </p:cNvPr>
          <p:cNvSpPr>
            <a:spLocks noGrp="1"/>
          </p:cNvSpPr>
          <p:nvPr>
            <p:ph type="body" sz="quarter" idx="20" hasCustomPrompt="1"/>
          </p:nvPr>
        </p:nvSpPr>
        <p:spPr>
          <a:xfrm>
            <a:off x="8167235" y="5258549"/>
            <a:ext cx="2325688" cy="774700"/>
          </a:xfrm>
        </p:spPr>
        <p:txBody>
          <a:bodyPr>
            <a:normAutofit/>
          </a:bodyPr>
          <a:lstStyle>
            <a:lvl1pPr marL="0" indent="0" algn="ctr">
              <a:buNone/>
              <a:defRPr sz="1200"/>
            </a:lvl1pPr>
          </a:lstStyle>
          <a:p>
            <a:pPr lvl="0"/>
            <a:r>
              <a:rPr lang="en-US"/>
              <a:t>Edit bullet description</a:t>
            </a:r>
            <a:endParaRPr lang="en-ZA"/>
          </a:p>
        </p:txBody>
      </p:sp>
      <p:sp>
        <p:nvSpPr>
          <p:cNvPr id="20" name="Picture Placeholder 9">
            <a:extLst>
              <a:ext uri="{FF2B5EF4-FFF2-40B4-BE49-F238E27FC236}">
                <a16:creationId xmlns:a16="http://schemas.microsoft.com/office/drawing/2014/main" id="{8E97E18E-0E31-B542-9578-D6E4DCD84680}"/>
              </a:ext>
            </a:extLst>
          </p:cNvPr>
          <p:cNvSpPr>
            <a:spLocks noGrp="1"/>
          </p:cNvSpPr>
          <p:nvPr>
            <p:ph type="pic" sz="quarter" idx="21" hasCustomPrompt="1"/>
          </p:nvPr>
        </p:nvSpPr>
        <p:spPr>
          <a:xfrm>
            <a:off x="6454143" y="966213"/>
            <a:ext cx="929952" cy="929952"/>
          </a:xfrm>
          <a:prstGeom prst="ellipse">
            <a:avLst/>
          </a:prstGeom>
          <a:noFill/>
          <a:effectLst/>
        </p:spPr>
        <p:txBody>
          <a:bodyPr anchor="ctr">
            <a:normAutofit/>
          </a:bodyPr>
          <a:lstStyle>
            <a:lvl1pPr marL="0" indent="0" algn="ctr">
              <a:buNone/>
              <a:defRPr sz="1200" i="1"/>
            </a:lvl1pPr>
          </a:lstStyle>
          <a:p>
            <a:r>
              <a:rPr lang="en-ZA"/>
              <a:t>Select Icon</a:t>
            </a:r>
          </a:p>
        </p:txBody>
      </p:sp>
      <p:sp>
        <p:nvSpPr>
          <p:cNvPr id="24" name="Picture Placeholder 9">
            <a:extLst>
              <a:ext uri="{FF2B5EF4-FFF2-40B4-BE49-F238E27FC236}">
                <a16:creationId xmlns:a16="http://schemas.microsoft.com/office/drawing/2014/main" id="{7602DDF7-46BD-6045-BDB0-45F47B0B6A9C}"/>
              </a:ext>
            </a:extLst>
          </p:cNvPr>
          <p:cNvSpPr>
            <a:spLocks noGrp="1"/>
          </p:cNvSpPr>
          <p:nvPr>
            <p:ph type="pic" sz="quarter" idx="22" hasCustomPrompt="1"/>
          </p:nvPr>
        </p:nvSpPr>
        <p:spPr>
          <a:xfrm>
            <a:off x="8865103" y="965277"/>
            <a:ext cx="929952" cy="929952"/>
          </a:xfrm>
          <a:prstGeom prst="ellipse">
            <a:avLst/>
          </a:prstGeom>
          <a:noFill/>
          <a:effectLst/>
        </p:spPr>
        <p:txBody>
          <a:bodyPr anchor="ctr">
            <a:normAutofit/>
          </a:bodyPr>
          <a:lstStyle>
            <a:lvl1pPr marL="0" indent="0" algn="ctr">
              <a:buNone/>
              <a:defRPr sz="1200" i="1"/>
            </a:lvl1pPr>
          </a:lstStyle>
          <a:p>
            <a:r>
              <a:rPr lang="en-ZA"/>
              <a:t>Select Icon</a:t>
            </a:r>
          </a:p>
        </p:txBody>
      </p:sp>
    </p:spTree>
    <p:extLst>
      <p:ext uri="{BB962C8B-B14F-4D97-AF65-F5344CB8AC3E}">
        <p14:creationId xmlns:p14="http://schemas.microsoft.com/office/powerpoint/2010/main" val="1461907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4 Icon Bullets Vertical">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id="{86F73ED6-3B3B-5A45-912C-FCFD7D53593C}"/>
              </a:ext>
            </a:extLst>
          </p:cNvPr>
          <p:cNvSpPr>
            <a:spLocks noChangeAspect="1"/>
          </p:cNvSpPr>
          <p:nvPr userDrawn="1"/>
        </p:nvSpPr>
        <p:spPr>
          <a:xfrm>
            <a:off x="8699143" y="3702940"/>
            <a:ext cx="1261872" cy="126187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1800">
              <a:solidFill>
                <a:prstClr val="white"/>
              </a:solidFill>
            </a:endParaRPr>
          </a:p>
        </p:txBody>
      </p:sp>
      <p:sp>
        <p:nvSpPr>
          <p:cNvPr id="21" name="Picture Placeholder 9">
            <a:extLst>
              <a:ext uri="{FF2B5EF4-FFF2-40B4-BE49-F238E27FC236}">
                <a16:creationId xmlns:a16="http://schemas.microsoft.com/office/drawing/2014/main" id="{B5971407-B12A-EE45-895D-769807DFC767}"/>
              </a:ext>
            </a:extLst>
          </p:cNvPr>
          <p:cNvSpPr>
            <a:spLocks noGrp="1"/>
          </p:cNvSpPr>
          <p:nvPr>
            <p:ph type="pic" sz="quarter" idx="24" hasCustomPrompt="1"/>
          </p:nvPr>
        </p:nvSpPr>
        <p:spPr>
          <a:xfrm>
            <a:off x="8865103" y="3869836"/>
            <a:ext cx="929952" cy="929952"/>
          </a:xfrm>
          <a:prstGeom prst="ellipse">
            <a:avLst/>
          </a:prstGeom>
          <a:noFill/>
          <a:effectLst/>
        </p:spPr>
        <p:txBody>
          <a:bodyPr anchor="ctr">
            <a:normAutofit/>
          </a:bodyPr>
          <a:lstStyle>
            <a:lvl1pPr marL="0" indent="0" algn="ctr">
              <a:buNone/>
              <a:defRPr sz="1200" i="1"/>
            </a:lvl1pPr>
          </a:lstStyle>
          <a:p>
            <a:r>
              <a:rPr lang="en-ZA"/>
              <a:t>Select Icon</a:t>
            </a:r>
          </a:p>
        </p:txBody>
      </p:sp>
      <p:sp>
        <p:nvSpPr>
          <p:cNvPr id="22" name="Oval 21">
            <a:extLst>
              <a:ext uri="{FF2B5EF4-FFF2-40B4-BE49-F238E27FC236}">
                <a16:creationId xmlns:a16="http://schemas.microsoft.com/office/drawing/2014/main" id="{36215321-76D7-AD41-B779-DE347C617DB3}"/>
              </a:ext>
            </a:extLst>
          </p:cNvPr>
          <p:cNvSpPr>
            <a:spLocks noChangeAspect="1"/>
          </p:cNvSpPr>
          <p:nvPr userDrawn="1"/>
        </p:nvSpPr>
        <p:spPr>
          <a:xfrm>
            <a:off x="6288183" y="3706777"/>
            <a:ext cx="1261872" cy="126187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1800">
              <a:solidFill>
                <a:prstClr val="white"/>
              </a:solidFill>
            </a:endParaRPr>
          </a:p>
        </p:txBody>
      </p:sp>
      <p:sp>
        <p:nvSpPr>
          <p:cNvPr id="24" name="Picture Placeholder 9">
            <a:extLst>
              <a:ext uri="{FF2B5EF4-FFF2-40B4-BE49-F238E27FC236}">
                <a16:creationId xmlns:a16="http://schemas.microsoft.com/office/drawing/2014/main" id="{E61684B2-1403-BD44-80B1-6A5C0D0A3C67}"/>
              </a:ext>
            </a:extLst>
          </p:cNvPr>
          <p:cNvSpPr>
            <a:spLocks noGrp="1"/>
          </p:cNvSpPr>
          <p:nvPr>
            <p:ph type="pic" sz="quarter" idx="23" hasCustomPrompt="1"/>
          </p:nvPr>
        </p:nvSpPr>
        <p:spPr>
          <a:xfrm>
            <a:off x="6454143" y="3873673"/>
            <a:ext cx="929952" cy="929952"/>
          </a:xfrm>
          <a:prstGeom prst="ellipse">
            <a:avLst/>
          </a:prstGeom>
          <a:noFill/>
          <a:effectLst/>
        </p:spPr>
        <p:txBody>
          <a:bodyPr anchor="ctr">
            <a:normAutofit/>
          </a:bodyPr>
          <a:lstStyle>
            <a:lvl1pPr marL="0" indent="0" algn="ctr">
              <a:buNone/>
              <a:defRPr sz="1200" i="1"/>
            </a:lvl1pPr>
          </a:lstStyle>
          <a:p>
            <a:r>
              <a:rPr lang="en-ZA"/>
              <a:t>Select Icon</a:t>
            </a:r>
          </a:p>
        </p:txBody>
      </p:sp>
      <p:sp>
        <p:nvSpPr>
          <p:cNvPr id="29" name="Oval 28">
            <a:extLst>
              <a:ext uri="{FF2B5EF4-FFF2-40B4-BE49-F238E27FC236}">
                <a16:creationId xmlns:a16="http://schemas.microsoft.com/office/drawing/2014/main" id="{3B87B079-A5F0-D34B-90BD-17403B51EF47}"/>
              </a:ext>
            </a:extLst>
          </p:cNvPr>
          <p:cNvSpPr>
            <a:spLocks noChangeAspect="1"/>
          </p:cNvSpPr>
          <p:nvPr userDrawn="1"/>
        </p:nvSpPr>
        <p:spPr>
          <a:xfrm>
            <a:off x="8699143" y="799317"/>
            <a:ext cx="1261872" cy="12618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1800">
              <a:solidFill>
                <a:prstClr val="white"/>
              </a:solidFill>
            </a:endParaRPr>
          </a:p>
        </p:txBody>
      </p:sp>
      <p:sp>
        <p:nvSpPr>
          <p:cNvPr id="30" name="Oval 29">
            <a:extLst>
              <a:ext uri="{FF2B5EF4-FFF2-40B4-BE49-F238E27FC236}">
                <a16:creationId xmlns:a16="http://schemas.microsoft.com/office/drawing/2014/main" id="{67169BE7-153A-034D-B3C8-A226C22DE09C}"/>
              </a:ext>
            </a:extLst>
          </p:cNvPr>
          <p:cNvSpPr>
            <a:spLocks noChangeAspect="1"/>
          </p:cNvSpPr>
          <p:nvPr userDrawn="1"/>
        </p:nvSpPr>
        <p:spPr>
          <a:xfrm>
            <a:off x="6288183" y="799317"/>
            <a:ext cx="1261872" cy="12618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1800">
              <a:solidFill>
                <a:prstClr val="white"/>
              </a:solidFill>
            </a:endParaRPr>
          </a:p>
        </p:txBody>
      </p:sp>
      <p:sp>
        <p:nvSpPr>
          <p:cNvPr id="31" name="Picture Placeholder 9">
            <a:extLst>
              <a:ext uri="{FF2B5EF4-FFF2-40B4-BE49-F238E27FC236}">
                <a16:creationId xmlns:a16="http://schemas.microsoft.com/office/drawing/2014/main" id="{604C6493-8619-1749-A32C-8C1C4E875339}"/>
              </a:ext>
            </a:extLst>
          </p:cNvPr>
          <p:cNvSpPr>
            <a:spLocks noGrp="1"/>
          </p:cNvSpPr>
          <p:nvPr>
            <p:ph type="pic" sz="quarter" idx="21" hasCustomPrompt="1"/>
          </p:nvPr>
        </p:nvSpPr>
        <p:spPr>
          <a:xfrm>
            <a:off x="6454143" y="966213"/>
            <a:ext cx="929952" cy="929952"/>
          </a:xfrm>
          <a:prstGeom prst="ellipse">
            <a:avLst/>
          </a:prstGeom>
          <a:noFill/>
          <a:effectLst/>
        </p:spPr>
        <p:txBody>
          <a:bodyPr anchor="ctr">
            <a:normAutofit/>
          </a:bodyPr>
          <a:lstStyle>
            <a:lvl1pPr marL="0" indent="0" algn="ctr">
              <a:buNone/>
              <a:defRPr sz="1200" i="1"/>
            </a:lvl1pPr>
          </a:lstStyle>
          <a:p>
            <a:r>
              <a:rPr lang="en-ZA"/>
              <a:t>Select Icon</a:t>
            </a:r>
          </a:p>
        </p:txBody>
      </p:sp>
      <p:sp>
        <p:nvSpPr>
          <p:cNvPr id="32" name="Picture Placeholder 9">
            <a:extLst>
              <a:ext uri="{FF2B5EF4-FFF2-40B4-BE49-F238E27FC236}">
                <a16:creationId xmlns:a16="http://schemas.microsoft.com/office/drawing/2014/main" id="{EE25A905-577F-154D-BA89-4F485EEBC4BD}"/>
              </a:ext>
            </a:extLst>
          </p:cNvPr>
          <p:cNvSpPr>
            <a:spLocks noGrp="1"/>
          </p:cNvSpPr>
          <p:nvPr>
            <p:ph type="pic" sz="quarter" idx="22" hasCustomPrompt="1"/>
          </p:nvPr>
        </p:nvSpPr>
        <p:spPr>
          <a:xfrm>
            <a:off x="8865103" y="965277"/>
            <a:ext cx="929952" cy="929952"/>
          </a:xfrm>
          <a:prstGeom prst="ellipse">
            <a:avLst/>
          </a:prstGeom>
          <a:noFill/>
          <a:effectLst/>
        </p:spPr>
        <p:txBody>
          <a:bodyPr anchor="ctr">
            <a:normAutofit/>
          </a:bodyPr>
          <a:lstStyle>
            <a:lvl1pPr marL="0" indent="0" algn="ctr">
              <a:buNone/>
              <a:defRPr sz="1200" i="1"/>
            </a:lvl1pPr>
          </a:lstStyle>
          <a:p>
            <a:r>
              <a:rPr lang="en-ZA"/>
              <a:t>Select Icon</a:t>
            </a:r>
          </a:p>
        </p:txBody>
      </p:sp>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7" y="2287088"/>
            <a:ext cx="3438881" cy="2283824"/>
          </a:xfrm>
        </p:spPr>
        <p:txBody>
          <a:bodyPr anchor="ctr"/>
          <a:lstStyle>
            <a:lvl1pPr algn="l">
              <a:defRPr sz="2300" b="0" cap="none"/>
            </a:lvl1pPr>
          </a:lstStyle>
          <a:p>
            <a:r>
              <a:rPr lang="en-US"/>
              <a:t>Click to edit Master title style</a:t>
            </a:r>
          </a:p>
        </p:txBody>
      </p:sp>
      <p:sp>
        <p:nvSpPr>
          <p:cNvPr id="4" name="Date Placeholder 3"/>
          <p:cNvSpPr>
            <a:spLocks noGrp="1"/>
          </p:cNvSpPr>
          <p:nvPr>
            <p:ph type="dt" sz="half" idx="10"/>
          </p:nvPr>
        </p:nvSpPr>
        <p:spPr/>
        <p:txBody>
          <a:bodyPr/>
          <a:lstStyle/>
          <a:p>
            <a:fld id="{A177F711-7020-994E-A797-D04033A0CF12}" type="datetime1">
              <a:rPr lang="en-US" smtClean="0">
                <a:solidFill>
                  <a:prstClr val="black">
                    <a:lumMod val="75000"/>
                    <a:lumOff val="25000"/>
                  </a:prstClr>
                </a:solidFill>
              </a:rPr>
              <a:pPr/>
              <a:t>11/12/2024</a:t>
            </a:fld>
            <a:endParaRPr lang="en-ZA">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en-ZA">
              <a:solidFill>
                <a:prstClr val="black">
                  <a:lumMod val="75000"/>
                  <a:lumOff val="25000"/>
                </a:prstClr>
              </a:solidFill>
            </a:endParaRPr>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FF96B15-8338-45D5-A943-561235072D66}" type="slidenum">
              <a:rPr lang="en-ZA" smtClean="0">
                <a:solidFill>
                  <a:prstClr val="white"/>
                </a:solidFill>
              </a:rPr>
              <a:pPr/>
              <a:t>‹#›</a:t>
            </a:fld>
            <a:endParaRPr lang="en-ZA">
              <a:solidFill>
                <a:prstClr val="white"/>
              </a:solidFill>
            </a:endParaRPr>
          </a:p>
        </p:txBody>
      </p:sp>
      <p:sp>
        <p:nvSpPr>
          <p:cNvPr id="14" name="Text Placeholder 13">
            <a:extLst>
              <a:ext uri="{FF2B5EF4-FFF2-40B4-BE49-F238E27FC236}">
                <a16:creationId xmlns:a16="http://schemas.microsoft.com/office/drawing/2014/main" id="{9ADD13A9-A8EA-4B1C-AE31-FE189E0E8B86}"/>
              </a:ext>
            </a:extLst>
          </p:cNvPr>
          <p:cNvSpPr>
            <a:spLocks noGrp="1"/>
          </p:cNvSpPr>
          <p:nvPr>
            <p:ph type="body" sz="quarter" idx="14" hasCustomPrompt="1"/>
          </p:nvPr>
        </p:nvSpPr>
        <p:spPr>
          <a:xfrm>
            <a:off x="5756275" y="2351089"/>
            <a:ext cx="2325688" cy="774700"/>
          </a:xfrm>
        </p:spPr>
        <p:txBody>
          <a:bodyPr>
            <a:normAutofit/>
          </a:bodyPr>
          <a:lstStyle>
            <a:lvl1pPr marL="0" indent="0" algn="ctr">
              <a:buNone/>
              <a:defRPr sz="1200"/>
            </a:lvl1pPr>
          </a:lstStyle>
          <a:p>
            <a:pPr lvl="0"/>
            <a:r>
              <a:rPr lang="en-US"/>
              <a:t>Edit bullet description</a:t>
            </a:r>
            <a:endParaRPr lang="en-ZA"/>
          </a:p>
        </p:txBody>
      </p:sp>
      <p:sp>
        <p:nvSpPr>
          <p:cNvPr id="18" name="Text Placeholder 13">
            <a:extLst>
              <a:ext uri="{FF2B5EF4-FFF2-40B4-BE49-F238E27FC236}">
                <a16:creationId xmlns:a16="http://schemas.microsoft.com/office/drawing/2014/main" id="{A2BAC124-81DA-4B8B-86CD-75C69A4D0DBB}"/>
              </a:ext>
            </a:extLst>
          </p:cNvPr>
          <p:cNvSpPr>
            <a:spLocks noGrp="1"/>
          </p:cNvSpPr>
          <p:nvPr>
            <p:ph type="body" sz="quarter" idx="16" hasCustomPrompt="1"/>
          </p:nvPr>
        </p:nvSpPr>
        <p:spPr>
          <a:xfrm>
            <a:off x="8167235" y="2351089"/>
            <a:ext cx="2325688" cy="774700"/>
          </a:xfrm>
        </p:spPr>
        <p:txBody>
          <a:bodyPr>
            <a:normAutofit/>
          </a:bodyPr>
          <a:lstStyle>
            <a:lvl1pPr marL="0" indent="0" algn="ctr">
              <a:buNone/>
              <a:defRPr sz="1200"/>
            </a:lvl1pPr>
          </a:lstStyle>
          <a:p>
            <a:pPr lvl="0"/>
            <a:r>
              <a:rPr lang="en-US"/>
              <a:t>Edit bullet description</a:t>
            </a:r>
            <a:endParaRPr lang="en-ZA"/>
          </a:p>
        </p:txBody>
      </p:sp>
      <p:sp>
        <p:nvSpPr>
          <p:cNvPr id="26" name="Text Placeholder 13">
            <a:extLst>
              <a:ext uri="{FF2B5EF4-FFF2-40B4-BE49-F238E27FC236}">
                <a16:creationId xmlns:a16="http://schemas.microsoft.com/office/drawing/2014/main" id="{B493D355-B592-4395-8255-D1D4FB1CF1A6}"/>
              </a:ext>
            </a:extLst>
          </p:cNvPr>
          <p:cNvSpPr>
            <a:spLocks noGrp="1"/>
          </p:cNvSpPr>
          <p:nvPr>
            <p:ph type="body" sz="quarter" idx="18" hasCustomPrompt="1"/>
          </p:nvPr>
        </p:nvSpPr>
        <p:spPr>
          <a:xfrm>
            <a:off x="5756275" y="5258549"/>
            <a:ext cx="2325688" cy="774700"/>
          </a:xfrm>
        </p:spPr>
        <p:txBody>
          <a:bodyPr>
            <a:normAutofit/>
          </a:bodyPr>
          <a:lstStyle>
            <a:lvl1pPr marL="0" indent="0" algn="ctr">
              <a:buNone/>
              <a:defRPr sz="1200"/>
            </a:lvl1pPr>
          </a:lstStyle>
          <a:p>
            <a:pPr lvl="0"/>
            <a:r>
              <a:rPr lang="en-US"/>
              <a:t>Edit bullet description</a:t>
            </a:r>
            <a:endParaRPr lang="en-ZA"/>
          </a:p>
        </p:txBody>
      </p:sp>
      <p:sp>
        <p:nvSpPr>
          <p:cNvPr id="28" name="Text Placeholder 13">
            <a:extLst>
              <a:ext uri="{FF2B5EF4-FFF2-40B4-BE49-F238E27FC236}">
                <a16:creationId xmlns:a16="http://schemas.microsoft.com/office/drawing/2014/main" id="{D0A496BB-AA13-44AE-AFA6-30D4ED5099E9}"/>
              </a:ext>
            </a:extLst>
          </p:cNvPr>
          <p:cNvSpPr>
            <a:spLocks noGrp="1"/>
          </p:cNvSpPr>
          <p:nvPr>
            <p:ph type="body" sz="quarter" idx="20" hasCustomPrompt="1"/>
          </p:nvPr>
        </p:nvSpPr>
        <p:spPr>
          <a:xfrm>
            <a:off x="8167235" y="5258549"/>
            <a:ext cx="2325688" cy="774700"/>
          </a:xfrm>
        </p:spPr>
        <p:txBody>
          <a:bodyPr>
            <a:normAutofit/>
          </a:bodyPr>
          <a:lstStyle>
            <a:lvl1pPr marL="0" indent="0" algn="ctr">
              <a:buNone/>
              <a:defRPr sz="1200"/>
            </a:lvl1pPr>
          </a:lstStyle>
          <a:p>
            <a:pPr lvl="0"/>
            <a:r>
              <a:rPr lang="en-US"/>
              <a:t>Edit bullet description</a:t>
            </a:r>
            <a:endParaRPr lang="en-ZA"/>
          </a:p>
        </p:txBody>
      </p:sp>
    </p:spTree>
    <p:extLst>
      <p:ext uri="{BB962C8B-B14F-4D97-AF65-F5344CB8AC3E}">
        <p14:creationId xmlns:p14="http://schemas.microsoft.com/office/powerpoint/2010/main" val="828112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FDF45D-EF43-43AC-BFE9-2673BE29129B}"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B866E9-3D8B-4A6B-B8E0-B5C979D656C9}" type="slidenum">
              <a:rPr lang="en-US" smtClean="0"/>
              <a:t>‹#›</a:t>
            </a:fld>
            <a:endParaRPr lang="en-US"/>
          </a:p>
        </p:txBody>
      </p:sp>
    </p:spTree>
    <p:extLst>
      <p:ext uri="{BB962C8B-B14F-4D97-AF65-F5344CB8AC3E}">
        <p14:creationId xmlns:p14="http://schemas.microsoft.com/office/powerpoint/2010/main" val="40285576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 Icon Bullets Vertical">
    <p:spTree>
      <p:nvGrpSpPr>
        <p:cNvPr id="1" name=""/>
        <p:cNvGrpSpPr/>
        <p:nvPr/>
      </p:nvGrpSpPr>
      <p:grpSpPr>
        <a:xfrm>
          <a:off x="0" y="0"/>
          <a:ext cx="0" cy="0"/>
          <a:chOff x="0" y="0"/>
          <a:chExt cx="0" cy="0"/>
        </a:xfrm>
      </p:grpSpPr>
      <p:sp>
        <p:nvSpPr>
          <p:cNvPr id="29" name="Oval 28">
            <a:extLst>
              <a:ext uri="{FF2B5EF4-FFF2-40B4-BE49-F238E27FC236}">
                <a16:creationId xmlns:a16="http://schemas.microsoft.com/office/drawing/2014/main" id="{3B87B079-A5F0-D34B-90BD-17403B51EF47}"/>
              </a:ext>
            </a:extLst>
          </p:cNvPr>
          <p:cNvSpPr>
            <a:spLocks noChangeAspect="1"/>
          </p:cNvSpPr>
          <p:nvPr userDrawn="1"/>
        </p:nvSpPr>
        <p:spPr>
          <a:xfrm>
            <a:off x="8699143" y="2234227"/>
            <a:ext cx="1261872" cy="12618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1800">
              <a:solidFill>
                <a:prstClr val="white"/>
              </a:solidFill>
            </a:endParaRPr>
          </a:p>
        </p:txBody>
      </p:sp>
      <p:sp>
        <p:nvSpPr>
          <p:cNvPr id="30" name="Oval 29">
            <a:extLst>
              <a:ext uri="{FF2B5EF4-FFF2-40B4-BE49-F238E27FC236}">
                <a16:creationId xmlns:a16="http://schemas.microsoft.com/office/drawing/2014/main" id="{67169BE7-153A-034D-B3C8-A226C22DE09C}"/>
              </a:ext>
            </a:extLst>
          </p:cNvPr>
          <p:cNvSpPr>
            <a:spLocks noChangeAspect="1"/>
          </p:cNvSpPr>
          <p:nvPr userDrawn="1"/>
        </p:nvSpPr>
        <p:spPr>
          <a:xfrm>
            <a:off x="6288183" y="2234227"/>
            <a:ext cx="1261872" cy="12618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1800">
              <a:solidFill>
                <a:prstClr val="white"/>
              </a:solidFill>
            </a:endParaRPr>
          </a:p>
        </p:txBody>
      </p:sp>
      <p:sp>
        <p:nvSpPr>
          <p:cNvPr id="31" name="Picture Placeholder 9">
            <a:extLst>
              <a:ext uri="{FF2B5EF4-FFF2-40B4-BE49-F238E27FC236}">
                <a16:creationId xmlns:a16="http://schemas.microsoft.com/office/drawing/2014/main" id="{604C6493-8619-1749-A32C-8C1C4E875339}"/>
              </a:ext>
            </a:extLst>
          </p:cNvPr>
          <p:cNvSpPr>
            <a:spLocks noGrp="1"/>
          </p:cNvSpPr>
          <p:nvPr>
            <p:ph type="pic" sz="quarter" idx="21" hasCustomPrompt="1"/>
          </p:nvPr>
        </p:nvSpPr>
        <p:spPr>
          <a:xfrm>
            <a:off x="6454143" y="2401123"/>
            <a:ext cx="929952" cy="929952"/>
          </a:xfrm>
          <a:prstGeom prst="ellipse">
            <a:avLst/>
          </a:prstGeom>
          <a:noFill/>
          <a:effectLst/>
        </p:spPr>
        <p:txBody>
          <a:bodyPr anchor="ctr">
            <a:normAutofit/>
          </a:bodyPr>
          <a:lstStyle>
            <a:lvl1pPr marL="0" indent="0" algn="ctr">
              <a:buNone/>
              <a:defRPr sz="1200" i="1"/>
            </a:lvl1pPr>
          </a:lstStyle>
          <a:p>
            <a:r>
              <a:rPr lang="en-ZA"/>
              <a:t>Select Icon</a:t>
            </a:r>
          </a:p>
        </p:txBody>
      </p:sp>
      <p:sp>
        <p:nvSpPr>
          <p:cNvPr id="32" name="Picture Placeholder 9">
            <a:extLst>
              <a:ext uri="{FF2B5EF4-FFF2-40B4-BE49-F238E27FC236}">
                <a16:creationId xmlns:a16="http://schemas.microsoft.com/office/drawing/2014/main" id="{EE25A905-577F-154D-BA89-4F485EEBC4BD}"/>
              </a:ext>
            </a:extLst>
          </p:cNvPr>
          <p:cNvSpPr>
            <a:spLocks noGrp="1"/>
          </p:cNvSpPr>
          <p:nvPr>
            <p:ph type="pic" sz="quarter" idx="22" hasCustomPrompt="1"/>
          </p:nvPr>
        </p:nvSpPr>
        <p:spPr>
          <a:xfrm>
            <a:off x="8865103" y="2400187"/>
            <a:ext cx="929952" cy="929952"/>
          </a:xfrm>
          <a:prstGeom prst="ellipse">
            <a:avLst/>
          </a:prstGeom>
          <a:noFill/>
          <a:effectLst/>
        </p:spPr>
        <p:txBody>
          <a:bodyPr anchor="ctr">
            <a:normAutofit/>
          </a:bodyPr>
          <a:lstStyle>
            <a:lvl1pPr marL="0" indent="0" algn="ctr">
              <a:buNone/>
              <a:defRPr sz="1200" i="1"/>
            </a:lvl1pPr>
          </a:lstStyle>
          <a:p>
            <a:r>
              <a:rPr lang="en-ZA"/>
              <a:t>Select Icon</a:t>
            </a:r>
          </a:p>
        </p:txBody>
      </p:sp>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7" y="2287088"/>
            <a:ext cx="3438881" cy="2283824"/>
          </a:xfrm>
        </p:spPr>
        <p:txBody>
          <a:bodyPr anchor="ctr"/>
          <a:lstStyle>
            <a:lvl1pPr algn="l">
              <a:defRPr sz="2300" b="0" cap="none"/>
            </a:lvl1pPr>
          </a:lstStyle>
          <a:p>
            <a:r>
              <a:rPr lang="en-US"/>
              <a:t>Click to edit Master title style</a:t>
            </a:r>
          </a:p>
        </p:txBody>
      </p:sp>
      <p:sp>
        <p:nvSpPr>
          <p:cNvPr id="4" name="Date Placeholder 3"/>
          <p:cNvSpPr>
            <a:spLocks noGrp="1"/>
          </p:cNvSpPr>
          <p:nvPr>
            <p:ph type="dt" sz="half" idx="10"/>
          </p:nvPr>
        </p:nvSpPr>
        <p:spPr/>
        <p:txBody>
          <a:bodyPr/>
          <a:lstStyle/>
          <a:p>
            <a:fld id="{A177F711-7020-994E-A797-D04033A0CF12}" type="datetime1">
              <a:rPr lang="en-US" smtClean="0">
                <a:solidFill>
                  <a:prstClr val="black">
                    <a:lumMod val="75000"/>
                    <a:lumOff val="25000"/>
                  </a:prstClr>
                </a:solidFill>
              </a:rPr>
              <a:pPr/>
              <a:t>11/12/2024</a:t>
            </a:fld>
            <a:endParaRPr lang="en-ZA">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en-ZA">
              <a:solidFill>
                <a:prstClr val="black">
                  <a:lumMod val="75000"/>
                  <a:lumOff val="25000"/>
                </a:prstClr>
              </a:solidFill>
            </a:endParaRPr>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FF96B15-8338-45D5-A943-561235072D66}" type="slidenum">
              <a:rPr lang="en-ZA" smtClean="0">
                <a:solidFill>
                  <a:prstClr val="white"/>
                </a:solidFill>
              </a:rPr>
              <a:pPr/>
              <a:t>‹#›</a:t>
            </a:fld>
            <a:endParaRPr lang="en-ZA">
              <a:solidFill>
                <a:prstClr val="white"/>
              </a:solidFill>
            </a:endParaRPr>
          </a:p>
        </p:txBody>
      </p:sp>
      <p:sp>
        <p:nvSpPr>
          <p:cNvPr id="14" name="Text Placeholder 13">
            <a:extLst>
              <a:ext uri="{FF2B5EF4-FFF2-40B4-BE49-F238E27FC236}">
                <a16:creationId xmlns:a16="http://schemas.microsoft.com/office/drawing/2014/main" id="{9ADD13A9-A8EA-4B1C-AE31-FE189E0E8B86}"/>
              </a:ext>
            </a:extLst>
          </p:cNvPr>
          <p:cNvSpPr>
            <a:spLocks noGrp="1"/>
          </p:cNvSpPr>
          <p:nvPr>
            <p:ph type="body" sz="quarter" idx="14" hasCustomPrompt="1"/>
          </p:nvPr>
        </p:nvSpPr>
        <p:spPr>
          <a:xfrm>
            <a:off x="5756275" y="3785998"/>
            <a:ext cx="2325688" cy="1503455"/>
          </a:xfrm>
        </p:spPr>
        <p:txBody>
          <a:bodyPr>
            <a:noAutofit/>
          </a:bodyPr>
          <a:lstStyle>
            <a:lvl1pPr marL="0" indent="0" algn="ctr">
              <a:buNone/>
              <a:defRPr sz="1200"/>
            </a:lvl1pPr>
          </a:lstStyle>
          <a:p>
            <a:pPr lvl="0"/>
            <a:r>
              <a:rPr lang="en-US"/>
              <a:t>Edit bullet description</a:t>
            </a:r>
            <a:endParaRPr lang="en-ZA"/>
          </a:p>
        </p:txBody>
      </p:sp>
      <p:sp>
        <p:nvSpPr>
          <p:cNvPr id="18" name="Text Placeholder 13">
            <a:extLst>
              <a:ext uri="{FF2B5EF4-FFF2-40B4-BE49-F238E27FC236}">
                <a16:creationId xmlns:a16="http://schemas.microsoft.com/office/drawing/2014/main" id="{A2BAC124-81DA-4B8B-86CD-75C69A4D0DBB}"/>
              </a:ext>
            </a:extLst>
          </p:cNvPr>
          <p:cNvSpPr>
            <a:spLocks noGrp="1"/>
          </p:cNvSpPr>
          <p:nvPr>
            <p:ph type="body" sz="quarter" idx="16" hasCustomPrompt="1"/>
          </p:nvPr>
        </p:nvSpPr>
        <p:spPr>
          <a:xfrm>
            <a:off x="8167235" y="3785998"/>
            <a:ext cx="2325688" cy="1503455"/>
          </a:xfrm>
        </p:spPr>
        <p:txBody>
          <a:bodyPr>
            <a:noAutofit/>
          </a:bodyPr>
          <a:lstStyle>
            <a:lvl1pPr marL="0" indent="0" algn="ctr">
              <a:buNone/>
              <a:defRPr sz="1200"/>
            </a:lvl1pPr>
          </a:lstStyle>
          <a:p>
            <a:pPr lvl="0"/>
            <a:r>
              <a:rPr lang="en-US"/>
              <a:t>Edit bullet description</a:t>
            </a:r>
            <a:endParaRPr lang="en-ZA"/>
          </a:p>
        </p:txBody>
      </p:sp>
    </p:spTree>
    <p:extLst>
      <p:ext uri="{BB962C8B-B14F-4D97-AF65-F5344CB8AC3E}">
        <p14:creationId xmlns:p14="http://schemas.microsoft.com/office/powerpoint/2010/main" val="25103954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4 Icon Bullets Horizontal">
    <p:spTree>
      <p:nvGrpSpPr>
        <p:cNvPr id="1" name=""/>
        <p:cNvGrpSpPr/>
        <p:nvPr/>
      </p:nvGrpSpPr>
      <p:grpSpPr>
        <a:xfrm>
          <a:off x="0" y="0"/>
          <a:ext cx="0" cy="0"/>
          <a:chOff x="0" y="0"/>
          <a:chExt cx="0" cy="0"/>
        </a:xfrm>
      </p:grpSpPr>
      <p:sp>
        <p:nvSpPr>
          <p:cNvPr id="32" name="Oval 31">
            <a:extLst>
              <a:ext uri="{FF2B5EF4-FFF2-40B4-BE49-F238E27FC236}">
                <a16:creationId xmlns:a16="http://schemas.microsoft.com/office/drawing/2014/main" id="{F625DE42-6A2A-D745-B1F8-2AF2793533BE}"/>
              </a:ext>
            </a:extLst>
          </p:cNvPr>
          <p:cNvSpPr>
            <a:spLocks noChangeAspect="1"/>
          </p:cNvSpPr>
          <p:nvPr userDrawn="1"/>
        </p:nvSpPr>
        <p:spPr>
          <a:xfrm>
            <a:off x="8404602" y="3981395"/>
            <a:ext cx="1042415" cy="104241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1800">
              <a:solidFill>
                <a:prstClr val="white"/>
              </a:solidFill>
            </a:endParaRPr>
          </a:p>
        </p:txBody>
      </p:sp>
      <p:sp>
        <p:nvSpPr>
          <p:cNvPr id="33" name="Picture Placeholder 9">
            <a:extLst>
              <a:ext uri="{FF2B5EF4-FFF2-40B4-BE49-F238E27FC236}">
                <a16:creationId xmlns:a16="http://schemas.microsoft.com/office/drawing/2014/main" id="{A87D37E3-62A9-1F44-8520-EBED16BF1C0F}"/>
              </a:ext>
            </a:extLst>
          </p:cNvPr>
          <p:cNvSpPr>
            <a:spLocks noGrp="1"/>
          </p:cNvSpPr>
          <p:nvPr>
            <p:ph type="pic" sz="quarter" idx="24" hasCustomPrompt="1"/>
          </p:nvPr>
        </p:nvSpPr>
        <p:spPr>
          <a:xfrm>
            <a:off x="8535101" y="4123125"/>
            <a:ext cx="781417" cy="758952"/>
          </a:xfrm>
          <a:prstGeom prst="ellipse">
            <a:avLst/>
          </a:prstGeom>
          <a:noFill/>
          <a:effectLst/>
        </p:spPr>
        <p:txBody>
          <a:bodyPr anchor="ctr">
            <a:normAutofit/>
          </a:bodyPr>
          <a:lstStyle>
            <a:lvl1pPr marL="0" indent="0" algn="ctr">
              <a:buNone/>
              <a:defRPr sz="1200" i="1"/>
            </a:lvl1pPr>
          </a:lstStyle>
          <a:p>
            <a:r>
              <a:rPr lang="en-ZA"/>
              <a:t>Select Icon</a:t>
            </a:r>
          </a:p>
        </p:txBody>
      </p:sp>
      <p:sp>
        <p:nvSpPr>
          <p:cNvPr id="29" name="Oval 28">
            <a:extLst>
              <a:ext uri="{FF2B5EF4-FFF2-40B4-BE49-F238E27FC236}">
                <a16:creationId xmlns:a16="http://schemas.microsoft.com/office/drawing/2014/main" id="{75F8797D-AFBD-534A-AC82-DE2B7BAECE83}"/>
              </a:ext>
            </a:extLst>
          </p:cNvPr>
          <p:cNvSpPr>
            <a:spLocks noChangeAspect="1"/>
          </p:cNvSpPr>
          <p:nvPr userDrawn="1"/>
        </p:nvSpPr>
        <p:spPr>
          <a:xfrm>
            <a:off x="8404602" y="1932282"/>
            <a:ext cx="1042415" cy="10424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1800">
              <a:solidFill>
                <a:prstClr val="white"/>
              </a:solidFill>
            </a:endParaRPr>
          </a:p>
        </p:txBody>
      </p:sp>
      <p:sp>
        <p:nvSpPr>
          <p:cNvPr id="30" name="Picture Placeholder 9">
            <a:extLst>
              <a:ext uri="{FF2B5EF4-FFF2-40B4-BE49-F238E27FC236}">
                <a16:creationId xmlns:a16="http://schemas.microsoft.com/office/drawing/2014/main" id="{EFE809D2-16A3-B143-BC10-FEC397E62C62}"/>
              </a:ext>
            </a:extLst>
          </p:cNvPr>
          <p:cNvSpPr>
            <a:spLocks noGrp="1"/>
          </p:cNvSpPr>
          <p:nvPr>
            <p:ph type="pic" sz="quarter" idx="23" hasCustomPrompt="1"/>
          </p:nvPr>
        </p:nvSpPr>
        <p:spPr>
          <a:xfrm>
            <a:off x="8535101" y="2074012"/>
            <a:ext cx="781417" cy="758952"/>
          </a:xfrm>
          <a:prstGeom prst="ellipse">
            <a:avLst/>
          </a:prstGeom>
          <a:noFill/>
          <a:effectLst/>
        </p:spPr>
        <p:txBody>
          <a:bodyPr anchor="ctr">
            <a:normAutofit/>
          </a:bodyPr>
          <a:lstStyle>
            <a:lvl1pPr marL="0" indent="0" algn="ctr">
              <a:buNone/>
              <a:defRPr sz="1200" i="1"/>
            </a:lvl1pPr>
          </a:lstStyle>
          <a:p>
            <a:r>
              <a:rPr lang="en-ZA"/>
              <a:t>Select Icon</a:t>
            </a:r>
          </a:p>
        </p:txBody>
      </p:sp>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7" y="2287088"/>
            <a:ext cx="3438881" cy="2283824"/>
          </a:xfrm>
        </p:spPr>
        <p:txBody>
          <a:bodyPr anchor="ctr"/>
          <a:lstStyle>
            <a:lvl1pPr algn="l">
              <a:defRPr sz="2300" b="0" cap="none"/>
            </a:lvl1pPr>
          </a:lstStyle>
          <a:p>
            <a:r>
              <a:rPr lang="en-US"/>
              <a:t>Click to edit Master title style</a:t>
            </a:r>
          </a:p>
        </p:txBody>
      </p:sp>
      <p:sp>
        <p:nvSpPr>
          <p:cNvPr id="4" name="Date Placeholder 3"/>
          <p:cNvSpPr>
            <a:spLocks noGrp="1"/>
          </p:cNvSpPr>
          <p:nvPr>
            <p:ph type="dt" sz="half" idx="10"/>
          </p:nvPr>
        </p:nvSpPr>
        <p:spPr/>
        <p:txBody>
          <a:bodyPr/>
          <a:lstStyle/>
          <a:p>
            <a:fld id="{8C369370-372E-0846-B090-5E6EF97A3B62}" type="datetime1">
              <a:rPr lang="en-US" smtClean="0">
                <a:solidFill>
                  <a:prstClr val="black">
                    <a:lumMod val="75000"/>
                    <a:lumOff val="25000"/>
                  </a:prstClr>
                </a:solidFill>
              </a:rPr>
              <a:pPr/>
              <a:t>11/12/2024</a:t>
            </a:fld>
            <a:endParaRPr lang="en-ZA">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en-ZA">
              <a:solidFill>
                <a:prstClr val="black">
                  <a:lumMod val="75000"/>
                  <a:lumOff val="25000"/>
                </a:prstClr>
              </a:solidFill>
            </a:endParaRPr>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FF96B15-8338-45D5-A943-561235072D66}" type="slidenum">
              <a:rPr lang="en-ZA" smtClean="0">
                <a:solidFill>
                  <a:prstClr val="white"/>
                </a:solidFill>
              </a:rPr>
              <a:pPr/>
              <a:t>‹#›</a:t>
            </a:fld>
            <a:endParaRPr lang="en-ZA">
              <a:solidFill>
                <a:prstClr val="white"/>
              </a:solidFill>
            </a:endParaRPr>
          </a:p>
        </p:txBody>
      </p:sp>
      <p:sp>
        <p:nvSpPr>
          <p:cNvPr id="14" name="Text Placeholder 13">
            <a:extLst>
              <a:ext uri="{FF2B5EF4-FFF2-40B4-BE49-F238E27FC236}">
                <a16:creationId xmlns:a16="http://schemas.microsoft.com/office/drawing/2014/main" id="{9ADD13A9-A8EA-4B1C-AE31-FE189E0E8B86}"/>
              </a:ext>
            </a:extLst>
          </p:cNvPr>
          <p:cNvSpPr>
            <a:spLocks noGrp="1"/>
          </p:cNvSpPr>
          <p:nvPr>
            <p:ph type="body" sz="quarter" idx="14" hasCustomPrompt="1"/>
          </p:nvPr>
        </p:nvSpPr>
        <p:spPr>
          <a:xfrm>
            <a:off x="6189670" y="1840992"/>
            <a:ext cx="2095047" cy="1225056"/>
          </a:xfrm>
        </p:spPr>
        <p:txBody>
          <a:bodyPr anchor="ctr">
            <a:noAutofit/>
          </a:bodyPr>
          <a:lstStyle>
            <a:lvl1pPr marL="0" indent="0" algn="l">
              <a:buNone/>
              <a:defRPr sz="1200"/>
            </a:lvl1pPr>
          </a:lstStyle>
          <a:p>
            <a:pPr lvl="0"/>
            <a:r>
              <a:rPr lang="en-US"/>
              <a:t>Edit bullet description</a:t>
            </a:r>
            <a:endParaRPr lang="en-ZA"/>
          </a:p>
        </p:txBody>
      </p:sp>
      <p:sp>
        <p:nvSpPr>
          <p:cNvPr id="18" name="Text Placeholder 13">
            <a:extLst>
              <a:ext uri="{FF2B5EF4-FFF2-40B4-BE49-F238E27FC236}">
                <a16:creationId xmlns:a16="http://schemas.microsoft.com/office/drawing/2014/main" id="{A2BAC124-81DA-4B8B-86CD-75C69A4D0DBB}"/>
              </a:ext>
            </a:extLst>
          </p:cNvPr>
          <p:cNvSpPr>
            <a:spLocks noGrp="1"/>
          </p:cNvSpPr>
          <p:nvPr>
            <p:ph type="body" sz="quarter" idx="16" hasCustomPrompt="1"/>
          </p:nvPr>
        </p:nvSpPr>
        <p:spPr>
          <a:xfrm>
            <a:off x="9519534" y="1840992"/>
            <a:ext cx="2095047" cy="1225056"/>
          </a:xfrm>
        </p:spPr>
        <p:txBody>
          <a:bodyPr anchor="ctr">
            <a:noAutofit/>
          </a:bodyPr>
          <a:lstStyle>
            <a:lvl1pPr marL="0" indent="0" algn="l">
              <a:buNone/>
              <a:defRPr sz="1200"/>
            </a:lvl1pPr>
          </a:lstStyle>
          <a:p>
            <a:pPr lvl="0"/>
            <a:r>
              <a:rPr lang="en-US"/>
              <a:t>Edit bullet description</a:t>
            </a:r>
            <a:endParaRPr lang="en-ZA"/>
          </a:p>
        </p:txBody>
      </p:sp>
      <p:sp>
        <p:nvSpPr>
          <p:cNvPr id="26" name="Text Placeholder 13">
            <a:extLst>
              <a:ext uri="{FF2B5EF4-FFF2-40B4-BE49-F238E27FC236}">
                <a16:creationId xmlns:a16="http://schemas.microsoft.com/office/drawing/2014/main" id="{B493D355-B592-4395-8255-D1D4FB1CF1A6}"/>
              </a:ext>
            </a:extLst>
          </p:cNvPr>
          <p:cNvSpPr>
            <a:spLocks noGrp="1"/>
          </p:cNvSpPr>
          <p:nvPr>
            <p:ph type="body" sz="quarter" idx="18" hasCustomPrompt="1"/>
          </p:nvPr>
        </p:nvSpPr>
        <p:spPr>
          <a:xfrm>
            <a:off x="6189670" y="3891529"/>
            <a:ext cx="2095047" cy="1222144"/>
          </a:xfrm>
        </p:spPr>
        <p:txBody>
          <a:bodyPr anchor="ctr">
            <a:noAutofit/>
          </a:bodyPr>
          <a:lstStyle>
            <a:lvl1pPr marL="0" indent="0" algn="l">
              <a:buNone/>
              <a:defRPr sz="1200"/>
            </a:lvl1pPr>
          </a:lstStyle>
          <a:p>
            <a:pPr lvl="0"/>
            <a:r>
              <a:rPr lang="en-US"/>
              <a:t>Edit bullet description</a:t>
            </a:r>
            <a:endParaRPr lang="en-ZA"/>
          </a:p>
        </p:txBody>
      </p:sp>
      <p:sp>
        <p:nvSpPr>
          <p:cNvPr id="28" name="Text Placeholder 13">
            <a:extLst>
              <a:ext uri="{FF2B5EF4-FFF2-40B4-BE49-F238E27FC236}">
                <a16:creationId xmlns:a16="http://schemas.microsoft.com/office/drawing/2014/main" id="{D0A496BB-AA13-44AE-AFA6-30D4ED5099E9}"/>
              </a:ext>
            </a:extLst>
          </p:cNvPr>
          <p:cNvSpPr>
            <a:spLocks noGrp="1"/>
          </p:cNvSpPr>
          <p:nvPr>
            <p:ph type="body" sz="quarter" idx="20" hasCustomPrompt="1"/>
          </p:nvPr>
        </p:nvSpPr>
        <p:spPr>
          <a:xfrm>
            <a:off x="9519534" y="3891529"/>
            <a:ext cx="2095047" cy="1222144"/>
          </a:xfrm>
        </p:spPr>
        <p:txBody>
          <a:bodyPr anchor="ctr">
            <a:noAutofit/>
          </a:bodyPr>
          <a:lstStyle>
            <a:lvl1pPr marL="0" indent="0" algn="l">
              <a:buNone/>
              <a:defRPr sz="1200"/>
            </a:lvl1pPr>
          </a:lstStyle>
          <a:p>
            <a:pPr lvl="0"/>
            <a:r>
              <a:rPr lang="en-US"/>
              <a:t>Edit bullet description</a:t>
            </a:r>
            <a:endParaRPr lang="en-ZA"/>
          </a:p>
        </p:txBody>
      </p:sp>
      <p:sp>
        <p:nvSpPr>
          <p:cNvPr id="20" name="Oval 19">
            <a:extLst>
              <a:ext uri="{FF2B5EF4-FFF2-40B4-BE49-F238E27FC236}">
                <a16:creationId xmlns:a16="http://schemas.microsoft.com/office/drawing/2014/main" id="{73963115-25B3-494B-9A13-AC92EFE94C09}"/>
              </a:ext>
            </a:extLst>
          </p:cNvPr>
          <p:cNvSpPr>
            <a:spLocks noChangeAspect="1"/>
          </p:cNvSpPr>
          <p:nvPr userDrawn="1"/>
        </p:nvSpPr>
        <p:spPr>
          <a:xfrm>
            <a:off x="5070997" y="1932282"/>
            <a:ext cx="1042415" cy="104241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1800">
              <a:solidFill>
                <a:prstClr val="white"/>
              </a:solidFill>
            </a:endParaRPr>
          </a:p>
        </p:txBody>
      </p:sp>
      <p:sp>
        <p:nvSpPr>
          <p:cNvPr id="21" name="Picture Placeholder 9">
            <a:extLst>
              <a:ext uri="{FF2B5EF4-FFF2-40B4-BE49-F238E27FC236}">
                <a16:creationId xmlns:a16="http://schemas.microsoft.com/office/drawing/2014/main" id="{3C759269-D6E6-2B41-8BEE-8B5AFB809B6A}"/>
              </a:ext>
            </a:extLst>
          </p:cNvPr>
          <p:cNvSpPr>
            <a:spLocks noGrp="1"/>
          </p:cNvSpPr>
          <p:nvPr>
            <p:ph type="pic" sz="quarter" idx="21" hasCustomPrompt="1"/>
          </p:nvPr>
        </p:nvSpPr>
        <p:spPr>
          <a:xfrm>
            <a:off x="5201496" y="2074012"/>
            <a:ext cx="781417" cy="758952"/>
          </a:xfrm>
          <a:prstGeom prst="ellipse">
            <a:avLst/>
          </a:prstGeom>
          <a:noFill/>
          <a:effectLst/>
        </p:spPr>
        <p:txBody>
          <a:bodyPr anchor="ctr">
            <a:normAutofit/>
          </a:bodyPr>
          <a:lstStyle>
            <a:lvl1pPr marL="0" indent="0" algn="ctr">
              <a:buNone/>
              <a:defRPr sz="1200" i="1"/>
            </a:lvl1pPr>
          </a:lstStyle>
          <a:p>
            <a:r>
              <a:rPr lang="en-ZA"/>
              <a:t>Select Icon</a:t>
            </a:r>
          </a:p>
        </p:txBody>
      </p:sp>
      <p:sp>
        <p:nvSpPr>
          <p:cNvPr id="22" name="Oval 21">
            <a:extLst>
              <a:ext uri="{FF2B5EF4-FFF2-40B4-BE49-F238E27FC236}">
                <a16:creationId xmlns:a16="http://schemas.microsoft.com/office/drawing/2014/main" id="{43E569D5-DC38-7C46-95CD-ACFBFBF591A2}"/>
              </a:ext>
            </a:extLst>
          </p:cNvPr>
          <p:cNvSpPr>
            <a:spLocks noChangeAspect="1"/>
          </p:cNvSpPr>
          <p:nvPr userDrawn="1"/>
        </p:nvSpPr>
        <p:spPr>
          <a:xfrm>
            <a:off x="5070997" y="3981395"/>
            <a:ext cx="1042415" cy="104241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1800">
              <a:solidFill>
                <a:prstClr val="white"/>
              </a:solidFill>
            </a:endParaRPr>
          </a:p>
        </p:txBody>
      </p:sp>
      <p:sp>
        <p:nvSpPr>
          <p:cNvPr id="24" name="Picture Placeholder 9">
            <a:extLst>
              <a:ext uri="{FF2B5EF4-FFF2-40B4-BE49-F238E27FC236}">
                <a16:creationId xmlns:a16="http://schemas.microsoft.com/office/drawing/2014/main" id="{E8396DFD-D667-2648-9BE4-6237690F7999}"/>
              </a:ext>
            </a:extLst>
          </p:cNvPr>
          <p:cNvSpPr>
            <a:spLocks noGrp="1"/>
          </p:cNvSpPr>
          <p:nvPr>
            <p:ph type="pic" sz="quarter" idx="22" hasCustomPrompt="1"/>
          </p:nvPr>
        </p:nvSpPr>
        <p:spPr>
          <a:xfrm>
            <a:off x="5201496" y="4123125"/>
            <a:ext cx="781417" cy="758952"/>
          </a:xfrm>
          <a:prstGeom prst="ellipse">
            <a:avLst/>
          </a:prstGeom>
          <a:noFill/>
          <a:effectLst/>
        </p:spPr>
        <p:txBody>
          <a:bodyPr anchor="ctr">
            <a:normAutofit/>
          </a:bodyPr>
          <a:lstStyle>
            <a:lvl1pPr marL="0" indent="0" algn="ctr">
              <a:buNone/>
              <a:defRPr sz="1200" i="1"/>
            </a:lvl1pPr>
          </a:lstStyle>
          <a:p>
            <a:r>
              <a:rPr lang="en-ZA"/>
              <a:t>Select Icon</a:t>
            </a:r>
          </a:p>
        </p:txBody>
      </p:sp>
    </p:spTree>
    <p:extLst>
      <p:ext uri="{BB962C8B-B14F-4D97-AF65-F5344CB8AC3E}">
        <p14:creationId xmlns:p14="http://schemas.microsoft.com/office/powerpoint/2010/main" val="22571653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grpSp>
        <p:nvGrpSpPr>
          <p:cNvPr id="20" name="Group 19"/>
          <p:cNvGrpSpPr/>
          <p:nvPr/>
        </p:nvGrpSpPr>
        <p:grpSpPr>
          <a:xfrm>
            <a:off x="0" y="-2372"/>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3"/>
            <a:ext cx="3860260" cy="1735668"/>
          </a:xfrm>
        </p:spPr>
        <p:txBody>
          <a:bodyPr anchor="b">
            <a:normAutofit/>
          </a:bodyPr>
          <a:lstStyle>
            <a:lvl1pPr algn="l">
              <a:defRPr sz="2300" b="0"/>
            </a:lvl1pPr>
          </a:lstStyle>
          <a:p>
            <a:r>
              <a:rPr lang="en-US"/>
              <a:t>Click to edit Master title style</a:t>
            </a:r>
          </a:p>
        </p:txBody>
      </p:sp>
      <p:sp>
        <p:nvSpPr>
          <p:cNvPr id="22" name="Picture Placeholder 21">
            <a:extLst>
              <a:ext uri="{FF2B5EF4-FFF2-40B4-BE49-F238E27FC236}">
                <a16:creationId xmlns:a16="http://schemas.microsoft.com/office/drawing/2014/main" id="{215A5A73-8E13-4E38-8362-0A09BA944115}"/>
              </a:ext>
            </a:extLst>
          </p:cNvPr>
          <p:cNvSpPr>
            <a:spLocks noGrp="1"/>
          </p:cNvSpPr>
          <p:nvPr>
            <p:ph type="pic" idx="1"/>
          </p:nvPr>
        </p:nvSpPr>
        <p:spPr>
          <a:xfrm>
            <a:off x="6058861" y="478882"/>
            <a:ext cx="5582675" cy="5908527"/>
          </a:xfrm>
          <a:custGeom>
            <a:avLst/>
            <a:gdLst>
              <a:gd name="connsiteX0" fmla="*/ 10816 w 5582675"/>
              <a:gd name="connsiteY0" fmla="*/ 0 h 5908526"/>
              <a:gd name="connsiteX1" fmla="*/ 5582675 w 5582675"/>
              <a:gd name="connsiteY1" fmla="*/ 0 h 5908526"/>
              <a:gd name="connsiteX2" fmla="*/ 5582675 w 5582675"/>
              <a:gd name="connsiteY2" fmla="*/ 5908526 h 5908526"/>
              <a:gd name="connsiteX3" fmla="*/ 0 w 5582675"/>
              <a:gd name="connsiteY3" fmla="*/ 5908526 h 5908526"/>
              <a:gd name="connsiteX4" fmla="*/ 30693 w 5582675"/>
              <a:gd name="connsiteY4" fmla="*/ 5722836 h 5908526"/>
              <a:gd name="connsiteX5" fmla="*/ 223682 w 5582675"/>
              <a:gd name="connsiteY5" fmla="*/ 2921544 h 5908526"/>
              <a:gd name="connsiteX6" fmla="*/ 30693 w 5582675"/>
              <a:gd name="connsiteY6" fmla="*/ 120253 h 590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82675" h="5908526">
                <a:moveTo>
                  <a:pt x="10816" y="0"/>
                </a:moveTo>
                <a:lnTo>
                  <a:pt x="5582675" y="0"/>
                </a:lnTo>
                <a:lnTo>
                  <a:pt x="5582675" y="5908526"/>
                </a:lnTo>
                <a:lnTo>
                  <a:pt x="0" y="5908526"/>
                </a:lnTo>
                <a:lnTo>
                  <a:pt x="30693" y="5722836"/>
                </a:lnTo>
                <a:cubicBezTo>
                  <a:pt x="153771" y="4890115"/>
                  <a:pt x="223682" y="3935837"/>
                  <a:pt x="223682" y="2921544"/>
                </a:cubicBezTo>
                <a:cubicBezTo>
                  <a:pt x="223682" y="1907252"/>
                  <a:pt x="153771" y="952973"/>
                  <a:pt x="30693" y="120253"/>
                </a:cubicBezTo>
                <a:close/>
              </a:path>
            </a:pathLst>
          </a:custGeom>
          <a:effectLst/>
        </p:spPr>
        <p:txBody>
          <a:bodyPr wrap="square" anchor="ctr">
            <a:no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a:t>Click icon to add picture</a:t>
            </a:r>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285744" indent="-285744">
              <a:buFont typeface="Arial" panose="020B0604020202020204" pitchFamily="34" charset="0"/>
              <a:buChar char="•"/>
              <a:defRPr sz="1400">
                <a:solidFill>
                  <a:schemeClr val="bg1"/>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63A5200-74F0-9445-8847-A53AA9C11C7B}" type="datetime1">
              <a:rPr lang="en-US" smtClean="0">
                <a:solidFill>
                  <a:prstClr val="black">
                    <a:lumMod val="75000"/>
                    <a:lumOff val="25000"/>
                  </a:prstClr>
                </a:solidFill>
              </a:rPr>
              <a:pPr/>
              <a:t>11/12/2024</a:t>
            </a:fld>
            <a:endParaRPr lang="en-ZA">
              <a:solidFill>
                <a:prstClr val="black">
                  <a:lumMod val="75000"/>
                  <a:lumOff val="25000"/>
                </a:prstClr>
              </a:solidFill>
            </a:endParaRPr>
          </a:p>
        </p:txBody>
      </p:sp>
      <p:sp>
        <p:nvSpPr>
          <p:cNvPr id="6" name="Footer Placeholder 5"/>
          <p:cNvSpPr>
            <a:spLocks noGrp="1"/>
          </p:cNvSpPr>
          <p:nvPr>
            <p:ph type="ftr" sz="quarter" idx="11"/>
          </p:nvPr>
        </p:nvSpPr>
        <p:spPr/>
        <p:txBody>
          <a:bodyPr/>
          <a:lstStyle/>
          <a:p>
            <a:endParaRPr lang="en-ZA">
              <a:solidFill>
                <a:prstClr val="black">
                  <a:lumMod val="75000"/>
                  <a:lumOff val="25000"/>
                </a:prstClr>
              </a:solidFill>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9FF96B15-8338-45D5-A943-561235072D66}" type="slidenum">
              <a:rPr lang="en-ZA" smtClean="0">
                <a:solidFill>
                  <a:prstClr val="white"/>
                </a:solidFill>
              </a:rPr>
              <a:pPr/>
              <a:t>‹#›</a:t>
            </a:fld>
            <a:endParaRPr lang="en-ZA">
              <a:solidFill>
                <a:prstClr val="white"/>
              </a:solidFill>
            </a:endParaRPr>
          </a:p>
        </p:txBody>
      </p:sp>
    </p:spTree>
    <p:extLst>
      <p:ext uri="{BB962C8B-B14F-4D97-AF65-F5344CB8AC3E}">
        <p14:creationId xmlns:p14="http://schemas.microsoft.com/office/powerpoint/2010/main" val="36295878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grpSp>
        <p:nvGrpSpPr>
          <p:cNvPr id="20" name="Group 19"/>
          <p:cNvGrpSpPr/>
          <p:nvPr/>
        </p:nvGrpSpPr>
        <p:grpSpPr>
          <a:xfrm>
            <a:off x="0" y="-2372"/>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1" name="Content Placeholder 10">
            <a:extLst>
              <a:ext uri="{FF2B5EF4-FFF2-40B4-BE49-F238E27FC236}">
                <a16:creationId xmlns:a16="http://schemas.microsoft.com/office/drawing/2014/main" id="{B50BDD93-02DA-4B21-9556-FA8B9894F903}"/>
              </a:ext>
            </a:extLst>
          </p:cNvPr>
          <p:cNvSpPr>
            <a:spLocks noGrp="1"/>
          </p:cNvSpPr>
          <p:nvPr>
            <p:ph sz="quarter" idx="13"/>
          </p:nvPr>
        </p:nvSpPr>
        <p:spPr>
          <a:xfrm>
            <a:off x="6058861" y="478882"/>
            <a:ext cx="5582675" cy="5900239"/>
          </a:xfrm>
          <a:custGeom>
            <a:avLst/>
            <a:gdLst>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0 w 5582675"/>
              <a:gd name="connsiteY4" fmla="*/ 0 h 5900239"/>
              <a:gd name="connsiteX0" fmla="*/ 3501 w 5586176"/>
              <a:gd name="connsiteY0" fmla="*/ 0 h 5900239"/>
              <a:gd name="connsiteX1" fmla="*/ 5586176 w 5586176"/>
              <a:gd name="connsiteY1" fmla="*/ 0 h 5900239"/>
              <a:gd name="connsiteX2" fmla="*/ 5586176 w 5586176"/>
              <a:gd name="connsiteY2" fmla="*/ 5900239 h 5900239"/>
              <a:gd name="connsiteX3" fmla="*/ 3501 w 5586176"/>
              <a:gd name="connsiteY3" fmla="*/ 5900239 h 5900239"/>
              <a:gd name="connsiteX4" fmla="*/ 0 w 5586176"/>
              <a:gd name="connsiteY4" fmla="*/ 3615600 h 5900239"/>
              <a:gd name="connsiteX5" fmla="*/ 3501 w 5586176"/>
              <a:gd name="connsiteY5"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0 w 5582675"/>
              <a:gd name="connsiteY5"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117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117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47299 w 5582675"/>
              <a:gd name="connsiteY5" fmla="*/ 24756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11739 w 5582675"/>
              <a:gd name="connsiteY4" fmla="*/ 5647600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52379 w 5582675"/>
              <a:gd name="connsiteY4" fmla="*/ 5647600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82675" h="5900239">
                <a:moveTo>
                  <a:pt x="0" y="0"/>
                </a:moveTo>
                <a:lnTo>
                  <a:pt x="5582675" y="0"/>
                </a:lnTo>
                <a:lnTo>
                  <a:pt x="5582675" y="5900239"/>
                </a:lnTo>
                <a:lnTo>
                  <a:pt x="0" y="5900239"/>
                </a:lnTo>
                <a:cubicBezTo>
                  <a:pt x="14285" y="5817931"/>
                  <a:pt x="34284" y="5741338"/>
                  <a:pt x="42854" y="5653315"/>
                </a:cubicBezTo>
                <a:cubicBezTo>
                  <a:pt x="145724" y="4908883"/>
                  <a:pt x="181919" y="4332092"/>
                  <a:pt x="220019" y="3442880"/>
                </a:cubicBezTo>
                <a:cubicBezTo>
                  <a:pt x="221712" y="2333747"/>
                  <a:pt x="182766" y="1285573"/>
                  <a:pt x="47299" y="247560"/>
                </a:cubicBezTo>
                <a:lnTo>
                  <a:pt x="0" y="0"/>
                </a:lnTo>
                <a:close/>
              </a:path>
            </a:pathLst>
          </a:cu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1153907" y="1693333"/>
            <a:ext cx="3860260" cy="1735668"/>
          </a:xfrm>
        </p:spPr>
        <p:txBody>
          <a:bodyPr anchor="b">
            <a:normAutofit/>
          </a:bodyPr>
          <a:lstStyle>
            <a:lvl1pPr algn="l">
              <a:defRPr sz="2300" b="0"/>
            </a:lvl1pPr>
          </a:lstStyle>
          <a:p>
            <a:r>
              <a:rPr lang="en-US"/>
              <a:t>Click to edit Master title style</a:t>
            </a:r>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285744" indent="-285744">
              <a:buFont typeface="Arial" panose="020B0604020202020204" pitchFamily="34" charset="0"/>
              <a:buChar char="•"/>
              <a:defRPr sz="1400">
                <a:solidFill>
                  <a:schemeClr val="bg1"/>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63A5200-74F0-9445-8847-A53AA9C11C7B}" type="datetime1">
              <a:rPr lang="en-US" smtClean="0">
                <a:solidFill>
                  <a:prstClr val="black">
                    <a:lumMod val="75000"/>
                    <a:lumOff val="25000"/>
                  </a:prstClr>
                </a:solidFill>
              </a:rPr>
              <a:pPr/>
              <a:t>11/12/2024</a:t>
            </a:fld>
            <a:endParaRPr lang="en-ZA">
              <a:solidFill>
                <a:prstClr val="black">
                  <a:lumMod val="75000"/>
                  <a:lumOff val="25000"/>
                </a:prstClr>
              </a:solidFill>
            </a:endParaRPr>
          </a:p>
        </p:txBody>
      </p:sp>
      <p:sp>
        <p:nvSpPr>
          <p:cNvPr id="6" name="Footer Placeholder 5"/>
          <p:cNvSpPr>
            <a:spLocks noGrp="1"/>
          </p:cNvSpPr>
          <p:nvPr>
            <p:ph type="ftr" sz="quarter" idx="11"/>
          </p:nvPr>
        </p:nvSpPr>
        <p:spPr/>
        <p:txBody>
          <a:bodyPr/>
          <a:lstStyle/>
          <a:p>
            <a:endParaRPr lang="en-ZA">
              <a:solidFill>
                <a:prstClr val="black">
                  <a:lumMod val="75000"/>
                  <a:lumOff val="25000"/>
                </a:prstClr>
              </a:solidFill>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9FF96B15-8338-45D5-A943-561235072D66}" type="slidenum">
              <a:rPr lang="en-ZA" smtClean="0">
                <a:solidFill>
                  <a:prstClr val="white"/>
                </a:solidFill>
              </a:rPr>
              <a:pPr/>
              <a:t>‹#›</a:t>
            </a:fld>
            <a:endParaRPr lang="en-ZA">
              <a:solidFill>
                <a:prstClr val="white"/>
              </a:solidFill>
            </a:endParaRPr>
          </a:p>
        </p:txBody>
      </p:sp>
    </p:spTree>
    <p:extLst>
      <p:ext uri="{BB962C8B-B14F-4D97-AF65-F5344CB8AC3E}">
        <p14:creationId xmlns:p14="http://schemas.microsoft.com/office/powerpoint/2010/main" val="20579996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4954" y="2603500"/>
            <a:ext cx="4825159" cy="341630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8714" y="2603501"/>
            <a:ext cx="4825159" cy="34163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1B17C1C-DA5E-F743-826B-CB70C940D4E6}" type="datetime1">
              <a:rPr lang="en-US" smtClean="0">
                <a:solidFill>
                  <a:prstClr val="black">
                    <a:lumMod val="75000"/>
                    <a:lumOff val="25000"/>
                  </a:prstClr>
                </a:solidFill>
              </a:rPr>
              <a:pPr/>
              <a:t>11/12/2024</a:t>
            </a:fld>
            <a:endParaRPr lang="en-ZA">
              <a:solidFill>
                <a:prstClr val="black">
                  <a:lumMod val="75000"/>
                  <a:lumOff val="25000"/>
                </a:prstClr>
              </a:solidFill>
            </a:endParaRPr>
          </a:p>
        </p:txBody>
      </p:sp>
      <p:sp>
        <p:nvSpPr>
          <p:cNvPr id="6" name="Footer Placeholder 5"/>
          <p:cNvSpPr>
            <a:spLocks noGrp="1"/>
          </p:cNvSpPr>
          <p:nvPr>
            <p:ph type="ftr" sz="quarter" idx="11"/>
          </p:nvPr>
        </p:nvSpPr>
        <p:spPr/>
        <p:txBody>
          <a:bodyPr/>
          <a:lstStyle/>
          <a:p>
            <a:endParaRPr lang="en-ZA">
              <a:solidFill>
                <a:prstClr val="black">
                  <a:lumMod val="75000"/>
                  <a:lumOff val="25000"/>
                </a:prstClr>
              </a:solidFill>
            </a:endParaRPr>
          </a:p>
        </p:txBody>
      </p:sp>
      <p:sp>
        <p:nvSpPr>
          <p:cNvPr id="7" name="Slide Number Placeholder 6"/>
          <p:cNvSpPr>
            <a:spLocks noGrp="1"/>
          </p:cNvSpPr>
          <p:nvPr>
            <p:ph type="sldNum" sz="quarter" idx="12"/>
          </p:nvPr>
        </p:nvSpPr>
        <p:spPr/>
        <p:txBody>
          <a:bodyPr/>
          <a:lstStyle/>
          <a:p>
            <a:fld id="{9FF96B15-8338-45D5-A943-561235072D66}" type="slidenum">
              <a:rPr lang="en-ZA" smtClean="0">
                <a:solidFill>
                  <a:prstClr val="white"/>
                </a:solidFill>
              </a:rPr>
              <a:pPr/>
              <a:t>‹#›</a:t>
            </a:fld>
            <a:endParaRPr lang="en-ZA">
              <a:solidFill>
                <a:prstClr val="white"/>
              </a:solidFill>
            </a:endParaRPr>
          </a:p>
        </p:txBody>
      </p:sp>
    </p:spTree>
    <p:extLst>
      <p:ext uri="{BB962C8B-B14F-4D97-AF65-F5344CB8AC3E}">
        <p14:creationId xmlns:p14="http://schemas.microsoft.com/office/powerpoint/2010/main" val="23013959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54955" y="2603501"/>
            <a:ext cx="4825157" cy="576263"/>
          </a:xfrm>
        </p:spPr>
        <p:txBody>
          <a:bodyPr anchor="b">
            <a:noAutofit/>
          </a:bodyPr>
          <a:lstStyle>
            <a:lvl1pPr marL="0" indent="0">
              <a:buNone/>
              <a:defRPr sz="2400" b="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1154954" y="3179763"/>
            <a:ext cx="4825159"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8714" y="2603501"/>
            <a:ext cx="4825159" cy="576263"/>
          </a:xfrm>
        </p:spPr>
        <p:txBody>
          <a:bodyPr anchor="b">
            <a:noAutofit/>
          </a:bodyPr>
          <a:lstStyle>
            <a:lvl1pPr marL="0" indent="0">
              <a:buNone/>
              <a:defRPr sz="2400" b="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208711" y="3179763"/>
            <a:ext cx="4825159"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F10E4C-E478-1D40-94DF-17D7429B053A}" type="datetime1">
              <a:rPr lang="en-US" smtClean="0">
                <a:solidFill>
                  <a:prstClr val="black">
                    <a:lumMod val="75000"/>
                    <a:lumOff val="25000"/>
                  </a:prstClr>
                </a:solidFill>
              </a:rPr>
              <a:pPr/>
              <a:t>11/12/2024</a:t>
            </a:fld>
            <a:endParaRPr lang="en-ZA">
              <a:solidFill>
                <a:prstClr val="black">
                  <a:lumMod val="75000"/>
                  <a:lumOff val="25000"/>
                </a:prstClr>
              </a:solidFill>
            </a:endParaRPr>
          </a:p>
        </p:txBody>
      </p:sp>
      <p:sp>
        <p:nvSpPr>
          <p:cNvPr id="8" name="Footer Placeholder 7"/>
          <p:cNvSpPr>
            <a:spLocks noGrp="1"/>
          </p:cNvSpPr>
          <p:nvPr>
            <p:ph type="ftr" sz="quarter" idx="11"/>
          </p:nvPr>
        </p:nvSpPr>
        <p:spPr/>
        <p:txBody>
          <a:bodyPr/>
          <a:lstStyle/>
          <a:p>
            <a:endParaRPr lang="en-ZA">
              <a:solidFill>
                <a:prstClr val="black">
                  <a:lumMod val="75000"/>
                  <a:lumOff val="25000"/>
                </a:prstClr>
              </a:solidFill>
            </a:endParaRPr>
          </a:p>
        </p:txBody>
      </p:sp>
      <p:sp>
        <p:nvSpPr>
          <p:cNvPr id="9" name="Slide Number Placeholder 8"/>
          <p:cNvSpPr>
            <a:spLocks noGrp="1"/>
          </p:cNvSpPr>
          <p:nvPr>
            <p:ph type="sldNum" sz="quarter" idx="12"/>
          </p:nvPr>
        </p:nvSpPr>
        <p:spPr/>
        <p:txBody>
          <a:bodyPr/>
          <a:lstStyle/>
          <a:p>
            <a:fld id="{9FF96B15-8338-45D5-A943-561235072D66}" type="slidenum">
              <a:rPr lang="en-ZA" smtClean="0">
                <a:solidFill>
                  <a:prstClr val="white"/>
                </a:solidFill>
              </a:rPr>
              <a:pPr/>
              <a:t>‹#›</a:t>
            </a:fld>
            <a:endParaRPr lang="en-ZA">
              <a:solidFill>
                <a:prstClr val="white"/>
              </a:solidFill>
            </a:endParaRPr>
          </a:p>
        </p:txBody>
      </p:sp>
    </p:spTree>
    <p:extLst>
      <p:ext uri="{BB962C8B-B14F-4D97-AF65-F5344CB8AC3E}">
        <p14:creationId xmlns:p14="http://schemas.microsoft.com/office/powerpoint/2010/main" val="35721157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1A9061-1D22-724D-9508-7BAEAF287353}" type="datetime1">
              <a:rPr lang="en-US" smtClean="0">
                <a:solidFill>
                  <a:prstClr val="black">
                    <a:lumMod val="75000"/>
                    <a:lumOff val="25000"/>
                  </a:prstClr>
                </a:solidFill>
              </a:rPr>
              <a:pPr/>
              <a:t>11/12/2024</a:t>
            </a:fld>
            <a:endParaRPr lang="en-ZA">
              <a:solidFill>
                <a:prstClr val="black">
                  <a:lumMod val="75000"/>
                  <a:lumOff val="25000"/>
                </a:prstClr>
              </a:solidFill>
            </a:endParaRPr>
          </a:p>
        </p:txBody>
      </p:sp>
      <p:sp>
        <p:nvSpPr>
          <p:cNvPr id="4" name="Footer Placeholder 3"/>
          <p:cNvSpPr>
            <a:spLocks noGrp="1"/>
          </p:cNvSpPr>
          <p:nvPr>
            <p:ph type="ftr" sz="quarter" idx="11"/>
          </p:nvPr>
        </p:nvSpPr>
        <p:spPr/>
        <p:txBody>
          <a:bodyPr/>
          <a:lstStyle/>
          <a:p>
            <a:endParaRPr lang="en-ZA">
              <a:solidFill>
                <a:prstClr val="black">
                  <a:lumMod val="75000"/>
                  <a:lumOff val="25000"/>
                </a:prstClr>
              </a:solidFill>
            </a:endParaRPr>
          </a:p>
        </p:txBody>
      </p:sp>
      <p:sp>
        <p:nvSpPr>
          <p:cNvPr id="5" name="Slide Number Placeholder 4"/>
          <p:cNvSpPr>
            <a:spLocks noGrp="1"/>
          </p:cNvSpPr>
          <p:nvPr>
            <p:ph type="sldNum" sz="quarter" idx="12"/>
          </p:nvPr>
        </p:nvSpPr>
        <p:spPr/>
        <p:txBody>
          <a:bodyPr/>
          <a:lstStyle/>
          <a:p>
            <a:fld id="{9FF96B15-8338-45D5-A943-561235072D66}" type="slidenum">
              <a:rPr lang="en-ZA" smtClean="0">
                <a:solidFill>
                  <a:prstClr val="white"/>
                </a:solidFill>
              </a:rPr>
              <a:pPr/>
              <a:t>‹#›</a:t>
            </a:fld>
            <a:endParaRPr lang="en-ZA">
              <a:solidFill>
                <a:prstClr val="white"/>
              </a:solidFill>
            </a:endParaRPr>
          </a:p>
        </p:txBody>
      </p:sp>
    </p:spTree>
    <p:extLst>
      <p:ext uri="{BB962C8B-B14F-4D97-AF65-F5344CB8AC3E}">
        <p14:creationId xmlns:p14="http://schemas.microsoft.com/office/powerpoint/2010/main" val="18588209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205E0F-8980-D24A-B2F9-0C7A13C6A6DE}" type="datetime1">
              <a:rPr lang="en-US" smtClean="0">
                <a:solidFill>
                  <a:prstClr val="black">
                    <a:lumMod val="75000"/>
                    <a:lumOff val="25000"/>
                  </a:prstClr>
                </a:solidFill>
              </a:rPr>
              <a:pPr/>
              <a:t>11/12/2024</a:t>
            </a:fld>
            <a:endParaRPr lang="en-ZA">
              <a:solidFill>
                <a:prstClr val="black">
                  <a:lumMod val="75000"/>
                  <a:lumOff val="25000"/>
                </a:prstClr>
              </a:solidFill>
            </a:endParaRPr>
          </a:p>
        </p:txBody>
      </p:sp>
      <p:sp>
        <p:nvSpPr>
          <p:cNvPr id="3" name="Footer Placeholder 2"/>
          <p:cNvSpPr>
            <a:spLocks noGrp="1"/>
          </p:cNvSpPr>
          <p:nvPr>
            <p:ph type="ftr" sz="quarter" idx="11"/>
          </p:nvPr>
        </p:nvSpPr>
        <p:spPr/>
        <p:txBody>
          <a:bodyPr/>
          <a:lstStyle/>
          <a:p>
            <a:endParaRPr lang="en-ZA">
              <a:solidFill>
                <a:prstClr val="black">
                  <a:lumMod val="75000"/>
                  <a:lumOff val="25000"/>
                </a:prstClr>
              </a:solidFill>
            </a:endParaRP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9FF96B15-8338-45D5-A943-561235072D66}" type="slidenum">
              <a:rPr lang="en-ZA" smtClean="0">
                <a:solidFill>
                  <a:prstClr val="white"/>
                </a:solidFill>
              </a:rPr>
              <a:pPr/>
              <a:t>‹#›</a:t>
            </a:fld>
            <a:endParaRPr lang="en-ZA">
              <a:solidFill>
                <a:prstClr val="white"/>
              </a:solidFill>
            </a:endParaRPr>
          </a:p>
        </p:txBody>
      </p:sp>
    </p:spTree>
    <p:extLst>
      <p:ext uri="{BB962C8B-B14F-4D97-AF65-F5344CB8AC3E}">
        <p14:creationId xmlns:p14="http://schemas.microsoft.com/office/powerpoint/2010/main" val="24959852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70A7A8-B95B-3545-8F60-C44F83C7B4BB}"/>
              </a:ext>
            </a:extLst>
          </p:cNvPr>
          <p:cNvSpPr>
            <a:spLocks noGrp="1"/>
          </p:cNvSpPr>
          <p:nvPr>
            <p:ph type="title" hasCustomPrompt="1"/>
          </p:nvPr>
        </p:nvSpPr>
        <p:spPr>
          <a:xfrm>
            <a:off x="1980166" y="235991"/>
            <a:ext cx="8855841" cy="742279"/>
          </a:xfrm>
          <a:prstGeom prst="rect">
            <a:avLst/>
          </a:prstGeom>
        </p:spPr>
        <p:txBody>
          <a:bodyPr/>
          <a:lstStyle>
            <a:lvl1pPr>
              <a:defRPr sz="3600" b="1" i="0">
                <a:solidFill>
                  <a:srgbClr val="3FA59A"/>
                </a:solidFill>
                <a:latin typeface="Roboto Slab" pitchFamily="2" charset="0"/>
                <a:ea typeface="Roboto Slab" pitchFamily="2" charset="0"/>
              </a:defRPr>
            </a:lvl1pPr>
          </a:lstStyle>
          <a:p>
            <a:r>
              <a:rPr lang="en-US"/>
              <a:t>Slide Title</a:t>
            </a:r>
          </a:p>
        </p:txBody>
      </p:sp>
      <p:sp>
        <p:nvSpPr>
          <p:cNvPr id="5" name="Text Placeholder 4">
            <a:extLst>
              <a:ext uri="{FF2B5EF4-FFF2-40B4-BE49-F238E27FC236}">
                <a16:creationId xmlns:a16="http://schemas.microsoft.com/office/drawing/2014/main" id="{D5217B1D-0422-104E-8055-86C1C7A9CF3F}"/>
              </a:ext>
            </a:extLst>
          </p:cNvPr>
          <p:cNvSpPr>
            <a:spLocks noGrp="1"/>
          </p:cNvSpPr>
          <p:nvPr>
            <p:ph type="body" sz="quarter" idx="10"/>
          </p:nvPr>
        </p:nvSpPr>
        <p:spPr>
          <a:xfrm>
            <a:off x="1980289" y="1481560"/>
            <a:ext cx="4305587" cy="4454545"/>
          </a:xfrm>
          <a:prstGeom prst="rect">
            <a:avLst/>
          </a:prstGeom>
        </p:spPr>
        <p:txBody>
          <a:bodyPr/>
          <a:lstStyle>
            <a:lvl1pPr>
              <a:buClr>
                <a:srgbClr val="3FA59A"/>
              </a:buClr>
              <a:defRPr b="0" i="0">
                <a:latin typeface="Myriad Pro" panose="020B0503030403020204" pitchFamily="34" charset="0"/>
              </a:defRPr>
            </a:lvl1pPr>
            <a:lvl2pPr>
              <a:buClr>
                <a:srgbClr val="3FA59A"/>
              </a:buClr>
              <a:defRPr b="0" i="0">
                <a:latin typeface="Myriad Pro" panose="020B0503030403020204" pitchFamily="34" charset="0"/>
              </a:defRPr>
            </a:lvl2pPr>
            <a:lvl3pPr>
              <a:buClr>
                <a:srgbClr val="3FA59A"/>
              </a:buClr>
              <a:defRPr b="0" i="0">
                <a:latin typeface="Myriad Pro" panose="020B0503030403020204" pitchFamily="34" charset="0"/>
              </a:defRPr>
            </a:lvl3pPr>
            <a:lvl4pPr>
              <a:buClr>
                <a:srgbClr val="3FA59A"/>
              </a:buClr>
              <a:defRPr b="0" i="0">
                <a:latin typeface="Myriad Pro" panose="020B0503030403020204" pitchFamily="34" charset="0"/>
              </a:defRPr>
            </a:lvl4pPr>
            <a:lvl5pPr>
              <a:buClr>
                <a:srgbClr val="3FA59A"/>
              </a:buClr>
              <a:defRPr b="0" i="0">
                <a:latin typeface="Myriad Pro" panose="020B0503030403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5CC3256B-1953-574F-99BF-91DB6EF6A47C}"/>
              </a:ext>
            </a:extLst>
          </p:cNvPr>
          <p:cNvSpPr>
            <a:spLocks noGrp="1"/>
          </p:cNvSpPr>
          <p:nvPr>
            <p:ph type="sldNum" sz="quarter" idx="4"/>
          </p:nvPr>
        </p:nvSpPr>
        <p:spPr>
          <a:xfrm>
            <a:off x="4724400" y="6221597"/>
            <a:ext cx="2743200" cy="256707"/>
          </a:xfrm>
          <a:prstGeom prst="rect">
            <a:avLst/>
          </a:prstGeom>
        </p:spPr>
        <p:txBody>
          <a:bodyPr vert="horz" lIns="91440" tIns="45720" rIns="91440" bIns="45720" rtlCol="0" anchor="ctr"/>
          <a:lstStyle>
            <a:lvl1pPr algn="ctr">
              <a:defRPr sz="1200" b="1" i="0">
                <a:solidFill>
                  <a:srgbClr val="3FA59A"/>
                </a:solidFill>
                <a:latin typeface="Myriad Pro Semibold" panose="020B0503030403020204" pitchFamily="34" charset="0"/>
                <a:ea typeface="Roboto Slab" pitchFamily="2" charset="0"/>
              </a:defRPr>
            </a:lvl1pPr>
          </a:lstStyle>
          <a:p>
            <a:fld id="{AC2BBF5C-F99E-D345-8BF5-120D837414FF}" type="slidenum">
              <a:rPr lang="en-US" smtClean="0"/>
              <a:pPr/>
              <a:t>‹#›</a:t>
            </a:fld>
            <a:endParaRPr lang="en-US"/>
          </a:p>
        </p:txBody>
      </p:sp>
      <p:pic>
        <p:nvPicPr>
          <p:cNvPr id="6" name="Picture 5">
            <a:extLst>
              <a:ext uri="{FF2B5EF4-FFF2-40B4-BE49-F238E27FC236}">
                <a16:creationId xmlns:a16="http://schemas.microsoft.com/office/drawing/2014/main" id="{6DA616E4-3F78-EE46-A977-B38E975D2C1D}"/>
              </a:ext>
            </a:extLst>
          </p:cNvPr>
          <p:cNvPicPr>
            <a:picLocks noChangeAspect="1"/>
          </p:cNvPicPr>
          <p:nvPr userDrawn="1"/>
        </p:nvPicPr>
        <p:blipFill>
          <a:blip r:embed="rId3"/>
          <a:stretch>
            <a:fillRect/>
          </a:stretch>
        </p:blipFill>
        <p:spPr>
          <a:xfrm>
            <a:off x="8712204" y="6191673"/>
            <a:ext cx="2123803" cy="316556"/>
          </a:xfrm>
          <a:prstGeom prst="rect">
            <a:avLst/>
          </a:prstGeom>
        </p:spPr>
      </p:pic>
      <p:sp>
        <p:nvSpPr>
          <p:cNvPr id="10" name="Text Placeholder 4">
            <a:extLst>
              <a:ext uri="{FF2B5EF4-FFF2-40B4-BE49-F238E27FC236}">
                <a16:creationId xmlns:a16="http://schemas.microsoft.com/office/drawing/2014/main" id="{F5E85315-067C-9A42-B3E4-63220CFBF43F}"/>
              </a:ext>
            </a:extLst>
          </p:cNvPr>
          <p:cNvSpPr>
            <a:spLocks noGrp="1"/>
          </p:cNvSpPr>
          <p:nvPr>
            <p:ph type="body" sz="quarter" idx="11"/>
          </p:nvPr>
        </p:nvSpPr>
        <p:spPr>
          <a:xfrm>
            <a:off x="6530420" y="1481560"/>
            <a:ext cx="4305587" cy="4454545"/>
          </a:xfrm>
          <a:prstGeom prst="rect">
            <a:avLst/>
          </a:prstGeom>
        </p:spPr>
        <p:txBody>
          <a:bodyPr/>
          <a:lstStyle>
            <a:lvl1pPr>
              <a:buClr>
                <a:srgbClr val="3FA59A"/>
              </a:buClr>
              <a:defRPr b="0" i="0">
                <a:latin typeface="Myriad Pro" panose="020B0503030403020204" pitchFamily="34" charset="0"/>
              </a:defRPr>
            </a:lvl1pPr>
            <a:lvl2pPr>
              <a:buClr>
                <a:srgbClr val="3FA59A"/>
              </a:buClr>
              <a:defRPr b="0" i="0">
                <a:latin typeface="Myriad Pro" panose="020B0503030403020204" pitchFamily="34" charset="0"/>
              </a:defRPr>
            </a:lvl2pPr>
            <a:lvl3pPr>
              <a:buClr>
                <a:srgbClr val="3FA59A"/>
              </a:buClr>
              <a:defRPr b="0" i="0">
                <a:latin typeface="Myriad Pro" panose="020B0503030403020204" pitchFamily="34" charset="0"/>
              </a:defRPr>
            </a:lvl3pPr>
            <a:lvl4pPr>
              <a:buClr>
                <a:srgbClr val="3FA59A"/>
              </a:buClr>
              <a:defRPr b="0" i="0">
                <a:latin typeface="Myriad Pro" panose="020B0503030403020204" pitchFamily="34" charset="0"/>
              </a:defRPr>
            </a:lvl4pPr>
            <a:lvl5pPr>
              <a:buClr>
                <a:srgbClr val="3FA59A"/>
              </a:buClr>
              <a:defRPr b="0" i="0">
                <a:latin typeface="Myriad Pro" panose="020B0503030403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98631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EF58D-B62B-40BB-83AA-9D07CFC4ED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AC06D3-F571-4213-A2A4-6A1915120C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A10580-AD31-4B8F-8448-55A666AC1725}"/>
              </a:ext>
            </a:extLst>
          </p:cNvPr>
          <p:cNvSpPr>
            <a:spLocks noGrp="1"/>
          </p:cNvSpPr>
          <p:nvPr>
            <p:ph type="dt" sz="half" idx="10"/>
          </p:nvPr>
        </p:nvSpPr>
        <p:spPr/>
        <p:txBody>
          <a:bodyPr/>
          <a:lstStyle/>
          <a:p>
            <a:fld id="{0DAF61AA-5A98-4049-A93E-477E5505141A}" type="datetimeFigureOut">
              <a:rPr lang="en-US" smtClean="0"/>
              <a:t>11/12/2024</a:t>
            </a:fld>
            <a:endParaRPr lang="en-US"/>
          </a:p>
        </p:txBody>
      </p:sp>
      <p:sp>
        <p:nvSpPr>
          <p:cNvPr id="5" name="Footer Placeholder 4">
            <a:extLst>
              <a:ext uri="{FF2B5EF4-FFF2-40B4-BE49-F238E27FC236}">
                <a16:creationId xmlns:a16="http://schemas.microsoft.com/office/drawing/2014/main" id="{15EC99C8-515A-4FEA-9CD2-6D0BF46CF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72AF1B-1868-4C05-B6C3-9EBF29A50AD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986275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FDF45D-EF43-43AC-BFE9-2673BE29129B}"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B866E9-3D8B-4A6B-B8E0-B5C979D656C9}" type="slidenum">
              <a:rPr lang="en-US" smtClean="0"/>
              <a:t>‹#›</a:t>
            </a:fld>
            <a:endParaRPr lang="en-US"/>
          </a:p>
        </p:txBody>
      </p:sp>
    </p:spTree>
    <p:extLst>
      <p:ext uri="{BB962C8B-B14F-4D97-AF65-F5344CB8AC3E}">
        <p14:creationId xmlns:p14="http://schemas.microsoft.com/office/powerpoint/2010/main" val="20100180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6D384-B2C5-42A4-9774-A931C39BA5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8D736C-5FCC-43BC-B824-A90F2CC5D1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4A3A50-B922-45BE-945D-7ED3EBD83F7C}"/>
              </a:ext>
            </a:extLst>
          </p:cNvPr>
          <p:cNvSpPr>
            <a:spLocks noGrp="1"/>
          </p:cNvSpPr>
          <p:nvPr>
            <p:ph type="dt" sz="half" idx="10"/>
          </p:nvPr>
        </p:nvSpPr>
        <p:spPr/>
        <p:txBody>
          <a:bodyPr/>
          <a:lstStyle/>
          <a:p>
            <a:fld id="{0DAF61AA-5A98-4049-A93E-477E5505141A}" type="datetimeFigureOut">
              <a:rPr lang="en-US" smtClean="0"/>
              <a:t>11/12/2024</a:t>
            </a:fld>
            <a:endParaRPr lang="en-US"/>
          </a:p>
        </p:txBody>
      </p:sp>
      <p:sp>
        <p:nvSpPr>
          <p:cNvPr id="5" name="Footer Placeholder 4">
            <a:extLst>
              <a:ext uri="{FF2B5EF4-FFF2-40B4-BE49-F238E27FC236}">
                <a16:creationId xmlns:a16="http://schemas.microsoft.com/office/drawing/2014/main" id="{64241F78-20DE-4D53-BB25-79E5C4E1AB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643084-C669-4FDF-87D4-F22D36BB827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7239398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6C559-800C-489A-9174-7901F92B0D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42B5C3-320B-4CFD-B6A7-A28C7E435B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FCA372-3F42-4113-A73B-5FDCF93CB5BC}"/>
              </a:ext>
            </a:extLst>
          </p:cNvPr>
          <p:cNvSpPr>
            <a:spLocks noGrp="1"/>
          </p:cNvSpPr>
          <p:nvPr>
            <p:ph type="dt" sz="half" idx="10"/>
          </p:nvPr>
        </p:nvSpPr>
        <p:spPr/>
        <p:txBody>
          <a:bodyPr/>
          <a:lstStyle/>
          <a:p>
            <a:fld id="{0DAF61AA-5A98-4049-A93E-477E5505141A}" type="datetimeFigureOut">
              <a:rPr lang="en-US" smtClean="0"/>
              <a:t>11/12/2024</a:t>
            </a:fld>
            <a:endParaRPr lang="en-US"/>
          </a:p>
        </p:txBody>
      </p:sp>
      <p:sp>
        <p:nvSpPr>
          <p:cNvPr id="5" name="Footer Placeholder 4">
            <a:extLst>
              <a:ext uri="{FF2B5EF4-FFF2-40B4-BE49-F238E27FC236}">
                <a16:creationId xmlns:a16="http://schemas.microsoft.com/office/drawing/2014/main" id="{F0DA1197-0C78-4878-B086-5D206EA49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B83D8-FD42-44FF-AA20-944A519CC0B2}"/>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2597501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685AA-B5C7-4E3D-85FA-94F3C73E59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AFEEA-6F3F-4630-A950-61C05D2FAF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C36817-B869-4D19-9EE8-A3166B0E15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074146-2374-4321-AEBB-3E9B09D7796D}"/>
              </a:ext>
            </a:extLst>
          </p:cNvPr>
          <p:cNvSpPr>
            <a:spLocks noGrp="1"/>
          </p:cNvSpPr>
          <p:nvPr>
            <p:ph type="dt" sz="half" idx="10"/>
          </p:nvPr>
        </p:nvSpPr>
        <p:spPr/>
        <p:txBody>
          <a:bodyPr/>
          <a:lstStyle/>
          <a:p>
            <a:fld id="{0DAF61AA-5A98-4049-A93E-477E5505141A}" type="datetimeFigureOut">
              <a:rPr lang="en-US" smtClean="0"/>
              <a:t>11/12/2024</a:t>
            </a:fld>
            <a:endParaRPr lang="en-US"/>
          </a:p>
        </p:txBody>
      </p:sp>
      <p:sp>
        <p:nvSpPr>
          <p:cNvPr id="6" name="Footer Placeholder 5">
            <a:extLst>
              <a:ext uri="{FF2B5EF4-FFF2-40B4-BE49-F238E27FC236}">
                <a16:creationId xmlns:a16="http://schemas.microsoft.com/office/drawing/2014/main" id="{2C42337B-B902-4DC2-BB94-02B8A75492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4AD585-B83C-4ECF-AF42-8DDF6996B79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1007846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A9ADB-3495-481F-BB4E-9C7128B17B1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D6FF4C-26CB-4281-A2F7-6CBE451867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2E72A9-F222-45B4-9355-C04C058641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699F6E-77AD-4EBC-BAF9-5A43CDEC41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F77677-7169-4591-B047-0678815F48E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82A6EB-0285-4FA4-A00C-A7F716084FD3}"/>
              </a:ext>
            </a:extLst>
          </p:cNvPr>
          <p:cNvSpPr>
            <a:spLocks noGrp="1"/>
          </p:cNvSpPr>
          <p:nvPr>
            <p:ph type="dt" sz="half" idx="10"/>
          </p:nvPr>
        </p:nvSpPr>
        <p:spPr/>
        <p:txBody>
          <a:bodyPr/>
          <a:lstStyle/>
          <a:p>
            <a:fld id="{0DAF61AA-5A98-4049-A93E-477E5505141A}" type="datetimeFigureOut">
              <a:rPr lang="en-US" smtClean="0"/>
              <a:t>11/12/2024</a:t>
            </a:fld>
            <a:endParaRPr lang="en-US"/>
          </a:p>
        </p:txBody>
      </p:sp>
      <p:sp>
        <p:nvSpPr>
          <p:cNvPr id="8" name="Footer Placeholder 7">
            <a:extLst>
              <a:ext uri="{FF2B5EF4-FFF2-40B4-BE49-F238E27FC236}">
                <a16:creationId xmlns:a16="http://schemas.microsoft.com/office/drawing/2014/main" id="{86D39526-82B8-402C-8A2B-82EF8F3F3A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5EC9E6-6FF1-4541-9CB1-A2FF9D852169}"/>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0256517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70F54-6CED-4251-A0A6-32CCD1213F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72C8E6-49D6-46A5-8DC3-B0D8E683C9CB}"/>
              </a:ext>
            </a:extLst>
          </p:cNvPr>
          <p:cNvSpPr>
            <a:spLocks noGrp="1"/>
          </p:cNvSpPr>
          <p:nvPr>
            <p:ph type="dt" sz="half" idx="10"/>
          </p:nvPr>
        </p:nvSpPr>
        <p:spPr/>
        <p:txBody>
          <a:bodyPr/>
          <a:lstStyle/>
          <a:p>
            <a:fld id="{0DAF61AA-5A98-4049-A93E-477E5505141A}" type="datetimeFigureOut">
              <a:rPr lang="en-US" smtClean="0"/>
              <a:t>11/12/2024</a:t>
            </a:fld>
            <a:endParaRPr lang="en-US"/>
          </a:p>
        </p:txBody>
      </p:sp>
      <p:sp>
        <p:nvSpPr>
          <p:cNvPr id="4" name="Footer Placeholder 3">
            <a:extLst>
              <a:ext uri="{FF2B5EF4-FFF2-40B4-BE49-F238E27FC236}">
                <a16:creationId xmlns:a16="http://schemas.microsoft.com/office/drawing/2014/main" id="{AB883CBA-77CD-4490-A5F3-BAA8FC254A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A5FF79-61B6-4693-8547-95B1F2F7A194}"/>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6995585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DCB94-13E9-41CB-88F0-D30A1791DCBA}"/>
              </a:ext>
            </a:extLst>
          </p:cNvPr>
          <p:cNvSpPr>
            <a:spLocks noGrp="1"/>
          </p:cNvSpPr>
          <p:nvPr>
            <p:ph type="dt" sz="half" idx="10"/>
          </p:nvPr>
        </p:nvSpPr>
        <p:spPr/>
        <p:txBody>
          <a:bodyPr/>
          <a:lstStyle/>
          <a:p>
            <a:fld id="{0DAF61AA-5A98-4049-A93E-477E5505141A}" type="datetimeFigureOut">
              <a:rPr lang="en-US" smtClean="0"/>
              <a:t>11/12/2024</a:t>
            </a:fld>
            <a:endParaRPr lang="en-US"/>
          </a:p>
        </p:txBody>
      </p:sp>
      <p:sp>
        <p:nvSpPr>
          <p:cNvPr id="3" name="Footer Placeholder 2">
            <a:extLst>
              <a:ext uri="{FF2B5EF4-FFF2-40B4-BE49-F238E27FC236}">
                <a16:creationId xmlns:a16="http://schemas.microsoft.com/office/drawing/2014/main" id="{244795A4-736C-426D-8559-5AD5892756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2A2ACD-17F3-4C16-8E77-86EC92CCD552}"/>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7532354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FCB2E-B68A-48F9-8B20-CDED818FB6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081C83-64B5-4BFD-A163-75C2EA7F89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5D44AD-E361-48A3-936D-DDA0D51445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EED06C-E016-489C-8863-EA1BE998BC48}"/>
              </a:ext>
            </a:extLst>
          </p:cNvPr>
          <p:cNvSpPr>
            <a:spLocks noGrp="1"/>
          </p:cNvSpPr>
          <p:nvPr>
            <p:ph type="dt" sz="half" idx="10"/>
          </p:nvPr>
        </p:nvSpPr>
        <p:spPr/>
        <p:txBody>
          <a:bodyPr/>
          <a:lstStyle/>
          <a:p>
            <a:fld id="{0DAF61AA-5A98-4049-A93E-477E5505141A}" type="datetimeFigureOut">
              <a:rPr lang="en-US" smtClean="0"/>
              <a:t>11/12/2024</a:t>
            </a:fld>
            <a:endParaRPr lang="en-US"/>
          </a:p>
        </p:txBody>
      </p:sp>
      <p:sp>
        <p:nvSpPr>
          <p:cNvPr id="6" name="Footer Placeholder 5">
            <a:extLst>
              <a:ext uri="{FF2B5EF4-FFF2-40B4-BE49-F238E27FC236}">
                <a16:creationId xmlns:a16="http://schemas.microsoft.com/office/drawing/2014/main" id="{359161F0-D253-49A7-9A08-7A0A228146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42C61A-B326-40A7-A286-90D0544BBC34}"/>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0713789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2DF6F-D00F-4CE4-8701-B006273461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0FF7AB-F851-4425-8407-996C920E68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2ED6CF5-154F-4615-8CDC-E2BFA61FAB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5C400-0D13-495F-8C4E-EC3CDF5F22AF}"/>
              </a:ext>
            </a:extLst>
          </p:cNvPr>
          <p:cNvSpPr>
            <a:spLocks noGrp="1"/>
          </p:cNvSpPr>
          <p:nvPr>
            <p:ph type="dt" sz="half" idx="10"/>
          </p:nvPr>
        </p:nvSpPr>
        <p:spPr/>
        <p:txBody>
          <a:bodyPr/>
          <a:lstStyle/>
          <a:p>
            <a:fld id="{0DAF61AA-5A98-4049-A93E-477E5505141A}" type="datetimeFigureOut">
              <a:rPr lang="en-US" smtClean="0"/>
              <a:t>11/12/2024</a:t>
            </a:fld>
            <a:endParaRPr lang="en-US"/>
          </a:p>
        </p:txBody>
      </p:sp>
      <p:sp>
        <p:nvSpPr>
          <p:cNvPr id="6" name="Footer Placeholder 5">
            <a:extLst>
              <a:ext uri="{FF2B5EF4-FFF2-40B4-BE49-F238E27FC236}">
                <a16:creationId xmlns:a16="http://schemas.microsoft.com/office/drawing/2014/main" id="{4CB290D7-98AC-45E5-A7D6-73520AFC73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94276C-2BD2-4C4F-AC04-DD3D73768A5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5688419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170B0-C1C5-4976-80E8-6B4F90EB36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7593EE-493E-4BCE-8992-24CA63E1E0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80919F-FDDD-42FB-8422-A0665D558D00}"/>
              </a:ext>
            </a:extLst>
          </p:cNvPr>
          <p:cNvSpPr>
            <a:spLocks noGrp="1"/>
          </p:cNvSpPr>
          <p:nvPr>
            <p:ph type="dt" sz="half" idx="10"/>
          </p:nvPr>
        </p:nvSpPr>
        <p:spPr/>
        <p:txBody>
          <a:bodyPr/>
          <a:lstStyle/>
          <a:p>
            <a:fld id="{0DAF61AA-5A98-4049-A93E-477E5505141A}" type="datetimeFigureOut">
              <a:rPr lang="en-US" smtClean="0"/>
              <a:t>11/12/2024</a:t>
            </a:fld>
            <a:endParaRPr lang="en-US"/>
          </a:p>
        </p:txBody>
      </p:sp>
      <p:sp>
        <p:nvSpPr>
          <p:cNvPr id="5" name="Footer Placeholder 4">
            <a:extLst>
              <a:ext uri="{FF2B5EF4-FFF2-40B4-BE49-F238E27FC236}">
                <a16:creationId xmlns:a16="http://schemas.microsoft.com/office/drawing/2014/main" id="{A216D38A-35F8-4667-A1F4-49644471E9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9CC230-78B7-487B-9C95-CB00868F6F1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3679108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4CB826-D9AA-4689-B8C0-38D999F0D0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1F1CDD-16FB-45E0-9887-24374C5676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46397-BBD2-4426-B1F5-FD6EA3CDC866}"/>
              </a:ext>
            </a:extLst>
          </p:cNvPr>
          <p:cNvSpPr>
            <a:spLocks noGrp="1"/>
          </p:cNvSpPr>
          <p:nvPr>
            <p:ph type="dt" sz="half" idx="10"/>
          </p:nvPr>
        </p:nvSpPr>
        <p:spPr/>
        <p:txBody>
          <a:bodyPr/>
          <a:lstStyle/>
          <a:p>
            <a:fld id="{0DAF61AA-5A98-4049-A93E-477E5505141A}" type="datetimeFigureOut">
              <a:rPr lang="en-US" smtClean="0"/>
              <a:t>11/12/2024</a:t>
            </a:fld>
            <a:endParaRPr lang="en-US"/>
          </a:p>
        </p:txBody>
      </p:sp>
      <p:sp>
        <p:nvSpPr>
          <p:cNvPr id="5" name="Footer Placeholder 4">
            <a:extLst>
              <a:ext uri="{FF2B5EF4-FFF2-40B4-BE49-F238E27FC236}">
                <a16:creationId xmlns:a16="http://schemas.microsoft.com/office/drawing/2014/main" id="{FDAB91E4-73D0-4ACD-8F54-00EE6FB1D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B28C61-59FE-44D6-A7D6-AAD29223277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166909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5FDF45D-EF43-43AC-BFE9-2673BE29129B}" type="datetimeFigureOut">
              <a:rPr lang="en-US" smtClean="0"/>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B866E9-3D8B-4A6B-B8E0-B5C979D656C9}" type="slidenum">
              <a:rPr lang="en-US" smtClean="0"/>
              <a:t>‹#›</a:t>
            </a:fld>
            <a:endParaRPr lang="en-US"/>
          </a:p>
        </p:txBody>
      </p:sp>
    </p:spTree>
    <p:extLst>
      <p:ext uri="{BB962C8B-B14F-4D97-AF65-F5344CB8AC3E}">
        <p14:creationId xmlns:p14="http://schemas.microsoft.com/office/powerpoint/2010/main" val="20690761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Bullets as Icons 5X Vertical">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B480622-FB8F-493B-9965-971B07D752E2}"/>
              </a:ext>
            </a:extLst>
          </p:cNvPr>
          <p:cNvSpPr>
            <a:spLocks noGrp="1"/>
          </p:cNvSpPr>
          <p:nvPr>
            <p:ph type="body" sz="quarter" idx="13" hasCustomPrompt="1"/>
          </p:nvPr>
        </p:nvSpPr>
        <p:spPr>
          <a:xfrm>
            <a:off x="6792913" y="1748812"/>
            <a:ext cx="3852000" cy="720000"/>
          </a:xfrm>
          <a:prstGeom prst="roundRect">
            <a:avLst/>
          </a:prstGeom>
          <a:solidFill>
            <a:schemeClr val="bg1">
              <a:lumMod val="95000"/>
            </a:schemeClr>
          </a:solidFill>
          <a:ln w="31750">
            <a:solidFill>
              <a:schemeClr val="accent1"/>
            </a:solidFill>
          </a:ln>
        </p:spPr>
        <p:txBody>
          <a:bodyPr anchor="ctr">
            <a:normAutofit/>
          </a:bodyPr>
          <a:lstStyle>
            <a:lvl1pPr marL="0" indent="0">
              <a:buNone/>
              <a:defRPr sz="2100">
                <a:solidFill>
                  <a:schemeClr val="tx1"/>
                </a:solidFill>
              </a:defRPr>
            </a:lvl1pPr>
          </a:lstStyle>
          <a:p>
            <a:pPr lvl="0"/>
            <a:r>
              <a:rPr lang="en-US"/>
              <a:t>Text Item</a:t>
            </a:r>
            <a:endParaRPr lang="en-ZA"/>
          </a:p>
        </p:txBody>
      </p:sp>
      <p:sp>
        <p:nvSpPr>
          <p:cNvPr id="16" name="Text Placeholder 9">
            <a:extLst>
              <a:ext uri="{FF2B5EF4-FFF2-40B4-BE49-F238E27FC236}">
                <a16:creationId xmlns:a16="http://schemas.microsoft.com/office/drawing/2014/main" id="{2C5BC223-8B87-4685-A901-71B07847E41C}"/>
              </a:ext>
            </a:extLst>
          </p:cNvPr>
          <p:cNvSpPr>
            <a:spLocks noGrp="1"/>
          </p:cNvSpPr>
          <p:nvPr>
            <p:ph type="body" sz="quarter" idx="14" hasCustomPrompt="1"/>
          </p:nvPr>
        </p:nvSpPr>
        <p:spPr>
          <a:xfrm>
            <a:off x="6792913" y="2561156"/>
            <a:ext cx="3852000" cy="720000"/>
          </a:xfrm>
          <a:prstGeom prst="roundRect">
            <a:avLst/>
          </a:prstGeom>
          <a:solidFill>
            <a:schemeClr val="bg1">
              <a:lumMod val="95000"/>
            </a:schemeClr>
          </a:solidFill>
          <a:ln w="31750">
            <a:solidFill>
              <a:schemeClr val="accent2"/>
            </a:solidFill>
          </a:ln>
        </p:spPr>
        <p:txBody>
          <a:bodyPr anchor="ctr">
            <a:normAutofit/>
          </a:bodyPr>
          <a:lstStyle>
            <a:lvl1pPr marL="0" indent="0">
              <a:buNone/>
              <a:defRPr sz="2100">
                <a:solidFill>
                  <a:schemeClr val="tx1"/>
                </a:solidFill>
              </a:defRPr>
            </a:lvl1pPr>
          </a:lstStyle>
          <a:p>
            <a:pPr lvl="0"/>
            <a:r>
              <a:rPr lang="en-US"/>
              <a:t>Text Item</a:t>
            </a:r>
            <a:endParaRPr lang="en-ZA"/>
          </a:p>
        </p:txBody>
      </p:sp>
      <p:sp>
        <p:nvSpPr>
          <p:cNvPr id="17" name="Text Placeholder 9">
            <a:extLst>
              <a:ext uri="{FF2B5EF4-FFF2-40B4-BE49-F238E27FC236}">
                <a16:creationId xmlns:a16="http://schemas.microsoft.com/office/drawing/2014/main" id="{1AE3DDF2-FC22-4381-9763-408FEF9648BD}"/>
              </a:ext>
            </a:extLst>
          </p:cNvPr>
          <p:cNvSpPr>
            <a:spLocks noGrp="1"/>
          </p:cNvSpPr>
          <p:nvPr>
            <p:ph type="body" sz="quarter" idx="15" hasCustomPrompt="1"/>
          </p:nvPr>
        </p:nvSpPr>
        <p:spPr>
          <a:xfrm>
            <a:off x="6792913" y="3373501"/>
            <a:ext cx="3852000" cy="720000"/>
          </a:xfrm>
          <a:prstGeom prst="roundRect">
            <a:avLst/>
          </a:prstGeom>
          <a:solidFill>
            <a:schemeClr val="bg1">
              <a:lumMod val="95000"/>
            </a:schemeClr>
          </a:solidFill>
          <a:ln w="31750">
            <a:solidFill>
              <a:schemeClr val="accent3"/>
            </a:solidFill>
          </a:ln>
        </p:spPr>
        <p:txBody>
          <a:bodyPr anchor="ctr">
            <a:normAutofit/>
          </a:bodyPr>
          <a:lstStyle>
            <a:lvl1pPr marL="0" indent="0">
              <a:buNone/>
              <a:defRPr sz="2100">
                <a:solidFill>
                  <a:schemeClr val="tx1"/>
                </a:solidFill>
              </a:defRPr>
            </a:lvl1pPr>
          </a:lstStyle>
          <a:p>
            <a:pPr lvl="0"/>
            <a:r>
              <a:rPr lang="en-US"/>
              <a:t>Text Item</a:t>
            </a:r>
            <a:endParaRPr lang="en-ZA"/>
          </a:p>
        </p:txBody>
      </p:sp>
      <p:sp>
        <p:nvSpPr>
          <p:cNvPr id="18" name="Text Placeholder 9">
            <a:extLst>
              <a:ext uri="{FF2B5EF4-FFF2-40B4-BE49-F238E27FC236}">
                <a16:creationId xmlns:a16="http://schemas.microsoft.com/office/drawing/2014/main" id="{6170A2BF-28BF-4B27-B92D-B1423601B767}"/>
              </a:ext>
            </a:extLst>
          </p:cNvPr>
          <p:cNvSpPr>
            <a:spLocks noGrp="1"/>
          </p:cNvSpPr>
          <p:nvPr>
            <p:ph type="body" sz="quarter" idx="16" hasCustomPrompt="1"/>
          </p:nvPr>
        </p:nvSpPr>
        <p:spPr>
          <a:xfrm>
            <a:off x="6792913" y="4185847"/>
            <a:ext cx="3852000" cy="720000"/>
          </a:xfrm>
          <a:prstGeom prst="roundRect">
            <a:avLst/>
          </a:prstGeom>
          <a:solidFill>
            <a:schemeClr val="bg1">
              <a:lumMod val="95000"/>
            </a:schemeClr>
          </a:solidFill>
          <a:ln w="31750">
            <a:solidFill>
              <a:schemeClr val="accent4"/>
            </a:solidFill>
          </a:ln>
        </p:spPr>
        <p:txBody>
          <a:bodyPr anchor="ctr">
            <a:normAutofit/>
          </a:bodyPr>
          <a:lstStyle>
            <a:lvl1pPr marL="0" indent="0">
              <a:buNone/>
              <a:defRPr sz="2100">
                <a:solidFill>
                  <a:schemeClr val="tx1"/>
                </a:solidFill>
              </a:defRPr>
            </a:lvl1pPr>
          </a:lstStyle>
          <a:p>
            <a:pPr lvl="0"/>
            <a:r>
              <a:rPr lang="en-US"/>
              <a:t>Text Item</a:t>
            </a:r>
            <a:endParaRPr lang="en-ZA"/>
          </a:p>
        </p:txBody>
      </p:sp>
      <p:sp>
        <p:nvSpPr>
          <p:cNvPr id="19" name="Text Placeholder 9">
            <a:extLst>
              <a:ext uri="{FF2B5EF4-FFF2-40B4-BE49-F238E27FC236}">
                <a16:creationId xmlns:a16="http://schemas.microsoft.com/office/drawing/2014/main" id="{2DB1D08C-9D26-4EC5-B935-D6A265A2A672}"/>
              </a:ext>
            </a:extLst>
          </p:cNvPr>
          <p:cNvSpPr>
            <a:spLocks noGrp="1"/>
          </p:cNvSpPr>
          <p:nvPr>
            <p:ph type="body" sz="quarter" idx="17" hasCustomPrompt="1"/>
          </p:nvPr>
        </p:nvSpPr>
        <p:spPr>
          <a:xfrm>
            <a:off x="6792913" y="4998191"/>
            <a:ext cx="3852000" cy="720000"/>
          </a:xfrm>
          <a:prstGeom prst="roundRect">
            <a:avLst/>
          </a:prstGeom>
          <a:solidFill>
            <a:schemeClr val="bg1">
              <a:lumMod val="95000"/>
            </a:schemeClr>
          </a:solidFill>
          <a:ln w="31750">
            <a:solidFill>
              <a:schemeClr val="accent6"/>
            </a:solidFill>
          </a:ln>
        </p:spPr>
        <p:txBody>
          <a:bodyPr anchor="ctr">
            <a:normAutofit/>
          </a:bodyPr>
          <a:lstStyle>
            <a:lvl1pPr marL="0" indent="0">
              <a:buNone/>
              <a:defRPr sz="2100">
                <a:solidFill>
                  <a:schemeClr val="tx1"/>
                </a:solidFill>
              </a:defRPr>
            </a:lvl1pPr>
          </a:lstStyle>
          <a:p>
            <a:pPr lvl="0"/>
            <a:r>
              <a:rPr lang="en-US"/>
              <a:t>Text Item</a:t>
            </a:r>
            <a:endParaRPr lang="en-ZA"/>
          </a:p>
        </p:txBody>
      </p:sp>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7" y="2287088"/>
            <a:ext cx="3438881" cy="2283824"/>
          </a:xfrm>
        </p:spPr>
        <p:txBody>
          <a:bodyPr anchor="ctr"/>
          <a:lstStyle>
            <a:lvl1pPr algn="l">
              <a:defRPr sz="2300" b="0" cap="none"/>
            </a:lvl1pPr>
          </a:lstStyle>
          <a:p>
            <a:r>
              <a:rPr lang="en-US"/>
              <a:t>Click to edit Master title style</a:t>
            </a:r>
          </a:p>
        </p:txBody>
      </p:sp>
      <p:sp>
        <p:nvSpPr>
          <p:cNvPr id="4" name="Date Placeholder 3"/>
          <p:cNvSpPr>
            <a:spLocks noGrp="1"/>
          </p:cNvSpPr>
          <p:nvPr>
            <p:ph type="dt" sz="half" idx="10"/>
          </p:nvPr>
        </p:nvSpPr>
        <p:spPr/>
        <p:txBody>
          <a:bodyPr/>
          <a:lstStyle/>
          <a:p>
            <a:fld id="{397BD2BD-1F35-9841-A6BF-76BE540EE01F}" type="datetime1">
              <a:rPr lang="en-US" smtClean="0">
                <a:solidFill>
                  <a:prstClr val="black">
                    <a:lumMod val="75000"/>
                    <a:lumOff val="25000"/>
                  </a:prstClr>
                </a:solidFill>
              </a:rPr>
              <a:pPr/>
              <a:t>11/12/2024</a:t>
            </a:fld>
            <a:endParaRPr lang="en-ZA">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en-ZA">
              <a:solidFill>
                <a:prstClr val="black">
                  <a:lumMod val="75000"/>
                  <a:lumOff val="25000"/>
                </a:prstClr>
              </a:solidFill>
            </a:endParaRPr>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FF96B15-8338-45D5-A943-561235072D66}" type="slidenum">
              <a:rPr lang="en-ZA" smtClean="0">
                <a:solidFill>
                  <a:prstClr val="white"/>
                </a:solidFill>
              </a:rPr>
              <a:pPr/>
              <a:t>‹#›</a:t>
            </a:fld>
            <a:endParaRPr lang="en-ZA">
              <a:solidFill>
                <a:prstClr val="white"/>
              </a:solidFill>
            </a:endParaRPr>
          </a:p>
        </p:txBody>
      </p:sp>
      <p:sp>
        <p:nvSpPr>
          <p:cNvPr id="14" name="Picture Placeholder 13">
            <a:extLst>
              <a:ext uri="{FF2B5EF4-FFF2-40B4-BE49-F238E27FC236}">
                <a16:creationId xmlns:a16="http://schemas.microsoft.com/office/drawing/2014/main" id="{9DDAF6ED-5E16-4D29-98B7-FB80DB3AAFEC}"/>
              </a:ext>
            </a:extLst>
          </p:cNvPr>
          <p:cNvSpPr>
            <a:spLocks noGrp="1"/>
          </p:cNvSpPr>
          <p:nvPr>
            <p:ph type="pic" sz="quarter" idx="18" hasCustomPrompt="1"/>
          </p:nvPr>
        </p:nvSpPr>
        <p:spPr>
          <a:xfrm>
            <a:off x="5870575" y="1840504"/>
            <a:ext cx="536616" cy="536616"/>
          </a:xfrm>
        </p:spPr>
        <p:txBody>
          <a:bodyPr lIns="0" tIns="0" rIns="0" bIns="0" anchor="ctr">
            <a:normAutofit/>
          </a:bodyPr>
          <a:lstStyle>
            <a:lvl1pPr marL="0" indent="0" algn="ctr">
              <a:buNone/>
              <a:defRPr sz="1100" i="1"/>
            </a:lvl1pPr>
          </a:lstStyle>
          <a:p>
            <a:r>
              <a:rPr lang="en-ZA"/>
              <a:t>Icon</a:t>
            </a:r>
          </a:p>
        </p:txBody>
      </p:sp>
      <p:sp>
        <p:nvSpPr>
          <p:cNvPr id="21" name="Picture Placeholder 13">
            <a:extLst>
              <a:ext uri="{FF2B5EF4-FFF2-40B4-BE49-F238E27FC236}">
                <a16:creationId xmlns:a16="http://schemas.microsoft.com/office/drawing/2014/main" id="{8C305CB7-F303-430E-951A-7FC6F97062AA}"/>
              </a:ext>
            </a:extLst>
          </p:cNvPr>
          <p:cNvSpPr>
            <a:spLocks noGrp="1"/>
          </p:cNvSpPr>
          <p:nvPr>
            <p:ph type="pic" sz="quarter" idx="19" hasCustomPrompt="1"/>
          </p:nvPr>
        </p:nvSpPr>
        <p:spPr>
          <a:xfrm>
            <a:off x="5870575" y="2652849"/>
            <a:ext cx="536616" cy="536616"/>
          </a:xfrm>
        </p:spPr>
        <p:txBody>
          <a:bodyPr lIns="0" tIns="0" rIns="0" bIns="0" anchor="ctr">
            <a:normAutofit/>
          </a:bodyPr>
          <a:lstStyle>
            <a:lvl1pPr marL="0" indent="0" algn="ctr">
              <a:buNone/>
              <a:defRPr sz="1100" i="1"/>
            </a:lvl1pPr>
          </a:lstStyle>
          <a:p>
            <a:r>
              <a:rPr lang="en-ZA"/>
              <a:t>Icon</a:t>
            </a:r>
          </a:p>
        </p:txBody>
      </p:sp>
      <p:sp>
        <p:nvSpPr>
          <p:cNvPr id="22" name="Picture Placeholder 13">
            <a:extLst>
              <a:ext uri="{FF2B5EF4-FFF2-40B4-BE49-F238E27FC236}">
                <a16:creationId xmlns:a16="http://schemas.microsoft.com/office/drawing/2014/main" id="{84D427E5-ED69-4A46-A9B7-F4DC4466F320}"/>
              </a:ext>
            </a:extLst>
          </p:cNvPr>
          <p:cNvSpPr>
            <a:spLocks noGrp="1"/>
          </p:cNvSpPr>
          <p:nvPr>
            <p:ph type="pic" sz="quarter" idx="20" hasCustomPrompt="1"/>
          </p:nvPr>
        </p:nvSpPr>
        <p:spPr>
          <a:xfrm>
            <a:off x="5870575" y="3465195"/>
            <a:ext cx="536616" cy="536616"/>
          </a:xfrm>
        </p:spPr>
        <p:txBody>
          <a:bodyPr lIns="0" tIns="0" rIns="0" bIns="0" anchor="ctr">
            <a:normAutofit/>
          </a:bodyPr>
          <a:lstStyle>
            <a:lvl1pPr marL="0" indent="0" algn="ctr">
              <a:buNone/>
              <a:defRPr sz="1100" i="1"/>
            </a:lvl1pPr>
          </a:lstStyle>
          <a:p>
            <a:r>
              <a:rPr lang="en-ZA"/>
              <a:t>Icon</a:t>
            </a:r>
          </a:p>
        </p:txBody>
      </p:sp>
      <p:sp>
        <p:nvSpPr>
          <p:cNvPr id="24" name="Picture Placeholder 13">
            <a:extLst>
              <a:ext uri="{FF2B5EF4-FFF2-40B4-BE49-F238E27FC236}">
                <a16:creationId xmlns:a16="http://schemas.microsoft.com/office/drawing/2014/main" id="{3DDA902F-61D6-4F1C-86C6-D1F5584AE8B3}"/>
              </a:ext>
            </a:extLst>
          </p:cNvPr>
          <p:cNvSpPr>
            <a:spLocks noGrp="1"/>
          </p:cNvSpPr>
          <p:nvPr>
            <p:ph type="pic" sz="quarter" idx="21" hasCustomPrompt="1"/>
          </p:nvPr>
        </p:nvSpPr>
        <p:spPr>
          <a:xfrm>
            <a:off x="5870575" y="4277539"/>
            <a:ext cx="536616" cy="536616"/>
          </a:xfrm>
        </p:spPr>
        <p:txBody>
          <a:bodyPr lIns="0" tIns="0" rIns="0" bIns="0" anchor="ctr">
            <a:normAutofit/>
          </a:bodyPr>
          <a:lstStyle>
            <a:lvl1pPr marL="0" indent="0" algn="ctr">
              <a:buNone/>
              <a:defRPr sz="1100" i="1"/>
            </a:lvl1pPr>
          </a:lstStyle>
          <a:p>
            <a:r>
              <a:rPr lang="en-ZA"/>
              <a:t>Icon</a:t>
            </a:r>
          </a:p>
        </p:txBody>
      </p:sp>
      <p:sp>
        <p:nvSpPr>
          <p:cNvPr id="26" name="Picture Placeholder 13">
            <a:extLst>
              <a:ext uri="{FF2B5EF4-FFF2-40B4-BE49-F238E27FC236}">
                <a16:creationId xmlns:a16="http://schemas.microsoft.com/office/drawing/2014/main" id="{D8B6871A-9C69-4437-A5AD-A0400BAF2C6D}"/>
              </a:ext>
            </a:extLst>
          </p:cNvPr>
          <p:cNvSpPr>
            <a:spLocks noGrp="1"/>
          </p:cNvSpPr>
          <p:nvPr>
            <p:ph type="pic" sz="quarter" idx="23" hasCustomPrompt="1"/>
          </p:nvPr>
        </p:nvSpPr>
        <p:spPr>
          <a:xfrm>
            <a:off x="5870575" y="5089883"/>
            <a:ext cx="536616" cy="536616"/>
          </a:xfrm>
        </p:spPr>
        <p:txBody>
          <a:bodyPr lIns="0" tIns="0" rIns="0" bIns="0" anchor="ctr">
            <a:normAutofit/>
          </a:bodyPr>
          <a:lstStyle>
            <a:lvl1pPr marL="0" indent="0" algn="ctr">
              <a:buNone/>
              <a:defRPr sz="1100" i="1"/>
            </a:lvl1pPr>
          </a:lstStyle>
          <a:p>
            <a:r>
              <a:rPr lang="en-ZA"/>
              <a:t>Icon</a:t>
            </a:r>
          </a:p>
        </p:txBody>
      </p:sp>
    </p:spTree>
    <p:extLst>
      <p:ext uri="{BB962C8B-B14F-4D97-AF65-F5344CB8AC3E}">
        <p14:creationId xmlns:p14="http://schemas.microsoft.com/office/powerpoint/2010/main" val="35388508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Only - left">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7" y="2287088"/>
            <a:ext cx="3438881" cy="2283824"/>
          </a:xfrm>
        </p:spPr>
        <p:txBody>
          <a:bodyPr anchor="ctr"/>
          <a:lstStyle>
            <a:lvl1pPr algn="l">
              <a:defRPr sz="2300" b="0" cap="none"/>
            </a:lvl1pPr>
          </a:lstStyle>
          <a:p>
            <a:r>
              <a:rPr lang="en-US"/>
              <a:t>Click to edit Master title style</a:t>
            </a:r>
          </a:p>
        </p:txBody>
      </p:sp>
      <p:sp>
        <p:nvSpPr>
          <p:cNvPr id="4" name="Date Placeholder 3"/>
          <p:cNvSpPr>
            <a:spLocks noGrp="1"/>
          </p:cNvSpPr>
          <p:nvPr>
            <p:ph type="dt" sz="half" idx="10"/>
          </p:nvPr>
        </p:nvSpPr>
        <p:spPr/>
        <p:txBody>
          <a:bodyPr/>
          <a:lstStyle/>
          <a:p>
            <a:fld id="{7DD9237C-03C9-D843-906B-96D98C6B2D61}" type="datetime1">
              <a:rPr lang="en-US" smtClean="0">
                <a:solidFill>
                  <a:prstClr val="black">
                    <a:lumMod val="75000"/>
                    <a:lumOff val="25000"/>
                  </a:prstClr>
                </a:solidFill>
              </a:rPr>
              <a:pPr/>
              <a:t>11/12/2024</a:t>
            </a:fld>
            <a:endParaRPr lang="en-ZA">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en-ZA">
              <a:solidFill>
                <a:prstClr val="black">
                  <a:lumMod val="75000"/>
                  <a:lumOff val="25000"/>
                </a:prstClr>
              </a:solidFill>
            </a:endParaRPr>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FF96B15-8338-45D5-A943-561235072D66}" type="slidenum">
              <a:rPr lang="en-ZA" smtClean="0">
                <a:solidFill>
                  <a:prstClr val="white"/>
                </a:solidFill>
              </a:rPr>
              <a:pPr/>
              <a:t>‹#›</a:t>
            </a:fld>
            <a:endParaRPr lang="en-ZA">
              <a:solidFill>
                <a:prstClr val="white"/>
              </a:solidFill>
            </a:endParaRPr>
          </a:p>
        </p:txBody>
      </p:sp>
    </p:spTree>
    <p:extLst>
      <p:ext uri="{BB962C8B-B14F-4D97-AF65-F5344CB8AC3E}">
        <p14:creationId xmlns:p14="http://schemas.microsoft.com/office/powerpoint/2010/main" val="8718327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4 Icon Bullets Vertical Light">
    <p:spTree>
      <p:nvGrpSpPr>
        <p:cNvPr id="1" name=""/>
        <p:cNvGrpSpPr/>
        <p:nvPr/>
      </p:nvGrpSpPr>
      <p:grpSpPr>
        <a:xfrm>
          <a:off x="0" y="0"/>
          <a:ext cx="0" cy="0"/>
          <a:chOff x="0" y="0"/>
          <a:chExt cx="0" cy="0"/>
        </a:xfrm>
      </p:grpSpPr>
      <p:sp>
        <p:nvSpPr>
          <p:cNvPr id="31" name="Oval 30">
            <a:extLst>
              <a:ext uri="{FF2B5EF4-FFF2-40B4-BE49-F238E27FC236}">
                <a16:creationId xmlns:a16="http://schemas.microsoft.com/office/drawing/2014/main" id="{B8ACAEC3-8D8C-3848-8630-7A0DFF3F6116}"/>
              </a:ext>
            </a:extLst>
          </p:cNvPr>
          <p:cNvSpPr>
            <a:spLocks noChangeAspect="1"/>
          </p:cNvSpPr>
          <p:nvPr userDrawn="1"/>
        </p:nvSpPr>
        <p:spPr>
          <a:xfrm>
            <a:off x="8699143" y="3702940"/>
            <a:ext cx="1261872" cy="126187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1800">
              <a:solidFill>
                <a:prstClr val="white"/>
              </a:solidFill>
            </a:endParaRPr>
          </a:p>
        </p:txBody>
      </p:sp>
      <p:sp>
        <p:nvSpPr>
          <p:cNvPr id="32" name="Picture Placeholder 9">
            <a:extLst>
              <a:ext uri="{FF2B5EF4-FFF2-40B4-BE49-F238E27FC236}">
                <a16:creationId xmlns:a16="http://schemas.microsoft.com/office/drawing/2014/main" id="{CC12BEA0-F502-0646-A370-7ECF194608D0}"/>
              </a:ext>
            </a:extLst>
          </p:cNvPr>
          <p:cNvSpPr>
            <a:spLocks noGrp="1"/>
          </p:cNvSpPr>
          <p:nvPr>
            <p:ph type="pic" sz="quarter" idx="24" hasCustomPrompt="1"/>
          </p:nvPr>
        </p:nvSpPr>
        <p:spPr>
          <a:xfrm>
            <a:off x="8865103" y="3869836"/>
            <a:ext cx="929952" cy="929952"/>
          </a:xfrm>
          <a:prstGeom prst="ellipse">
            <a:avLst/>
          </a:prstGeom>
          <a:noFill/>
          <a:effectLst/>
        </p:spPr>
        <p:txBody>
          <a:bodyPr anchor="ctr">
            <a:normAutofit/>
          </a:bodyPr>
          <a:lstStyle>
            <a:lvl1pPr marL="0" indent="0" algn="ctr">
              <a:buNone/>
              <a:defRPr sz="1200" i="1"/>
            </a:lvl1pPr>
          </a:lstStyle>
          <a:p>
            <a:r>
              <a:rPr lang="en-ZA"/>
              <a:t>Select Icon</a:t>
            </a:r>
          </a:p>
        </p:txBody>
      </p:sp>
      <p:sp>
        <p:nvSpPr>
          <p:cNvPr id="29" name="Oval 28">
            <a:extLst>
              <a:ext uri="{FF2B5EF4-FFF2-40B4-BE49-F238E27FC236}">
                <a16:creationId xmlns:a16="http://schemas.microsoft.com/office/drawing/2014/main" id="{D58C6160-632A-B540-A7E5-81F40CEC1FE7}"/>
              </a:ext>
            </a:extLst>
          </p:cNvPr>
          <p:cNvSpPr>
            <a:spLocks noChangeAspect="1"/>
          </p:cNvSpPr>
          <p:nvPr userDrawn="1"/>
        </p:nvSpPr>
        <p:spPr>
          <a:xfrm>
            <a:off x="6287247" y="3706777"/>
            <a:ext cx="1261872" cy="126187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1800">
              <a:solidFill>
                <a:prstClr val="white"/>
              </a:solidFill>
            </a:endParaRPr>
          </a:p>
        </p:txBody>
      </p:sp>
      <p:sp>
        <p:nvSpPr>
          <p:cNvPr id="30" name="Picture Placeholder 9">
            <a:extLst>
              <a:ext uri="{FF2B5EF4-FFF2-40B4-BE49-F238E27FC236}">
                <a16:creationId xmlns:a16="http://schemas.microsoft.com/office/drawing/2014/main" id="{EB2FEBB6-C1E0-0D47-8CCC-05EE2F756590}"/>
              </a:ext>
            </a:extLst>
          </p:cNvPr>
          <p:cNvSpPr>
            <a:spLocks noGrp="1"/>
          </p:cNvSpPr>
          <p:nvPr>
            <p:ph type="pic" sz="quarter" idx="23" hasCustomPrompt="1"/>
          </p:nvPr>
        </p:nvSpPr>
        <p:spPr>
          <a:xfrm>
            <a:off x="6452271" y="3873673"/>
            <a:ext cx="929952" cy="929952"/>
          </a:xfrm>
          <a:prstGeom prst="ellipse">
            <a:avLst/>
          </a:prstGeom>
          <a:noFill/>
          <a:effectLst/>
        </p:spPr>
        <p:txBody>
          <a:bodyPr anchor="ctr">
            <a:normAutofit/>
          </a:bodyPr>
          <a:lstStyle>
            <a:lvl1pPr marL="0" indent="0" algn="ctr">
              <a:buNone/>
              <a:defRPr sz="1200" i="1"/>
            </a:lvl1pPr>
          </a:lstStyle>
          <a:p>
            <a:r>
              <a:rPr lang="en-ZA"/>
              <a:t>Select Icon</a:t>
            </a:r>
          </a:p>
        </p:txBody>
      </p:sp>
      <p:sp>
        <p:nvSpPr>
          <p:cNvPr id="22" name="Oval 21">
            <a:extLst>
              <a:ext uri="{FF2B5EF4-FFF2-40B4-BE49-F238E27FC236}">
                <a16:creationId xmlns:a16="http://schemas.microsoft.com/office/drawing/2014/main" id="{7215E544-9553-AC42-B5C3-F7AE9AD6D815}"/>
              </a:ext>
            </a:extLst>
          </p:cNvPr>
          <p:cNvSpPr>
            <a:spLocks noChangeAspect="1"/>
          </p:cNvSpPr>
          <p:nvPr userDrawn="1"/>
        </p:nvSpPr>
        <p:spPr>
          <a:xfrm>
            <a:off x="8699143" y="799317"/>
            <a:ext cx="1261872" cy="126187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1800">
              <a:solidFill>
                <a:prstClr val="white"/>
              </a:solidFill>
            </a:endParaRPr>
          </a:p>
        </p:txBody>
      </p:sp>
      <p:sp>
        <p:nvSpPr>
          <p:cNvPr id="3" name="Oval 2">
            <a:extLst>
              <a:ext uri="{FF2B5EF4-FFF2-40B4-BE49-F238E27FC236}">
                <a16:creationId xmlns:a16="http://schemas.microsoft.com/office/drawing/2014/main" id="{F76E934A-C634-DF4D-992A-6E01917693AD}"/>
              </a:ext>
            </a:extLst>
          </p:cNvPr>
          <p:cNvSpPr>
            <a:spLocks noChangeAspect="1"/>
          </p:cNvSpPr>
          <p:nvPr userDrawn="1"/>
        </p:nvSpPr>
        <p:spPr>
          <a:xfrm>
            <a:off x="6289119" y="799317"/>
            <a:ext cx="1261872" cy="126187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1800">
              <a:solidFill>
                <a:prstClr val="white"/>
              </a:solidFill>
            </a:endParaRPr>
          </a:p>
        </p:txBody>
      </p:sp>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7" y="2287088"/>
            <a:ext cx="3438881" cy="2283824"/>
          </a:xfrm>
        </p:spPr>
        <p:txBody>
          <a:bodyPr anchor="ctr"/>
          <a:lstStyle>
            <a:lvl1pPr algn="l">
              <a:defRPr sz="2300" b="0" cap="none"/>
            </a:lvl1pPr>
          </a:lstStyle>
          <a:p>
            <a:r>
              <a:rPr lang="en-US"/>
              <a:t>Click to edit Master title style</a:t>
            </a:r>
          </a:p>
        </p:txBody>
      </p:sp>
      <p:sp>
        <p:nvSpPr>
          <p:cNvPr id="4" name="Date Placeholder 3"/>
          <p:cNvSpPr>
            <a:spLocks noGrp="1"/>
          </p:cNvSpPr>
          <p:nvPr>
            <p:ph type="dt" sz="half" idx="10"/>
          </p:nvPr>
        </p:nvSpPr>
        <p:spPr/>
        <p:txBody>
          <a:bodyPr/>
          <a:lstStyle/>
          <a:p>
            <a:fld id="{6E94F40A-5592-5744-BFD7-61B04D70BFE7}" type="datetime1">
              <a:rPr lang="en-US" smtClean="0">
                <a:solidFill>
                  <a:prstClr val="black">
                    <a:lumMod val="75000"/>
                    <a:lumOff val="25000"/>
                  </a:prstClr>
                </a:solidFill>
              </a:rPr>
              <a:pPr/>
              <a:t>11/12/2024</a:t>
            </a:fld>
            <a:endParaRPr lang="en-ZA">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en-ZA">
              <a:solidFill>
                <a:prstClr val="black">
                  <a:lumMod val="75000"/>
                  <a:lumOff val="25000"/>
                </a:prstClr>
              </a:solidFill>
            </a:endParaRPr>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FF96B15-8338-45D5-A943-561235072D66}" type="slidenum">
              <a:rPr lang="en-ZA" smtClean="0">
                <a:solidFill>
                  <a:prstClr val="white"/>
                </a:solidFill>
              </a:rPr>
              <a:pPr/>
              <a:t>‹#›</a:t>
            </a:fld>
            <a:endParaRPr lang="en-ZA">
              <a:solidFill>
                <a:prstClr val="white"/>
              </a:solidFill>
            </a:endParaRPr>
          </a:p>
        </p:txBody>
      </p:sp>
      <p:sp>
        <p:nvSpPr>
          <p:cNvPr id="14" name="Text Placeholder 13">
            <a:extLst>
              <a:ext uri="{FF2B5EF4-FFF2-40B4-BE49-F238E27FC236}">
                <a16:creationId xmlns:a16="http://schemas.microsoft.com/office/drawing/2014/main" id="{9ADD13A9-A8EA-4B1C-AE31-FE189E0E8B86}"/>
              </a:ext>
            </a:extLst>
          </p:cNvPr>
          <p:cNvSpPr>
            <a:spLocks noGrp="1"/>
          </p:cNvSpPr>
          <p:nvPr>
            <p:ph type="body" sz="quarter" idx="14" hasCustomPrompt="1"/>
          </p:nvPr>
        </p:nvSpPr>
        <p:spPr>
          <a:xfrm>
            <a:off x="5756275" y="2351089"/>
            <a:ext cx="2325688" cy="774700"/>
          </a:xfrm>
        </p:spPr>
        <p:txBody>
          <a:bodyPr>
            <a:normAutofit/>
          </a:bodyPr>
          <a:lstStyle>
            <a:lvl1pPr marL="0" indent="0" algn="ctr">
              <a:buNone/>
              <a:defRPr sz="1200"/>
            </a:lvl1pPr>
          </a:lstStyle>
          <a:p>
            <a:pPr lvl="0"/>
            <a:r>
              <a:rPr lang="en-US"/>
              <a:t>Edit bullet description</a:t>
            </a:r>
            <a:endParaRPr lang="en-ZA"/>
          </a:p>
        </p:txBody>
      </p:sp>
      <p:sp>
        <p:nvSpPr>
          <p:cNvPr id="18" name="Text Placeholder 13">
            <a:extLst>
              <a:ext uri="{FF2B5EF4-FFF2-40B4-BE49-F238E27FC236}">
                <a16:creationId xmlns:a16="http://schemas.microsoft.com/office/drawing/2014/main" id="{A2BAC124-81DA-4B8B-86CD-75C69A4D0DBB}"/>
              </a:ext>
            </a:extLst>
          </p:cNvPr>
          <p:cNvSpPr>
            <a:spLocks noGrp="1"/>
          </p:cNvSpPr>
          <p:nvPr>
            <p:ph type="body" sz="quarter" idx="16" hasCustomPrompt="1"/>
          </p:nvPr>
        </p:nvSpPr>
        <p:spPr>
          <a:xfrm>
            <a:off x="8167235" y="2351089"/>
            <a:ext cx="2325688" cy="774700"/>
          </a:xfrm>
        </p:spPr>
        <p:txBody>
          <a:bodyPr>
            <a:normAutofit/>
          </a:bodyPr>
          <a:lstStyle>
            <a:lvl1pPr marL="0" indent="0" algn="ctr">
              <a:buNone/>
              <a:defRPr sz="1200"/>
            </a:lvl1pPr>
          </a:lstStyle>
          <a:p>
            <a:pPr lvl="0"/>
            <a:r>
              <a:rPr lang="en-US"/>
              <a:t>Edit bullet description</a:t>
            </a:r>
            <a:endParaRPr lang="en-ZA"/>
          </a:p>
        </p:txBody>
      </p:sp>
      <p:sp>
        <p:nvSpPr>
          <p:cNvPr id="26" name="Text Placeholder 13">
            <a:extLst>
              <a:ext uri="{FF2B5EF4-FFF2-40B4-BE49-F238E27FC236}">
                <a16:creationId xmlns:a16="http://schemas.microsoft.com/office/drawing/2014/main" id="{B493D355-B592-4395-8255-D1D4FB1CF1A6}"/>
              </a:ext>
            </a:extLst>
          </p:cNvPr>
          <p:cNvSpPr>
            <a:spLocks noGrp="1"/>
          </p:cNvSpPr>
          <p:nvPr>
            <p:ph type="body" sz="quarter" idx="18" hasCustomPrompt="1"/>
          </p:nvPr>
        </p:nvSpPr>
        <p:spPr>
          <a:xfrm>
            <a:off x="5756275" y="5258549"/>
            <a:ext cx="2325688" cy="774700"/>
          </a:xfrm>
        </p:spPr>
        <p:txBody>
          <a:bodyPr>
            <a:normAutofit/>
          </a:bodyPr>
          <a:lstStyle>
            <a:lvl1pPr marL="0" indent="0" algn="ctr">
              <a:buNone/>
              <a:defRPr sz="1200"/>
            </a:lvl1pPr>
          </a:lstStyle>
          <a:p>
            <a:pPr lvl="0"/>
            <a:r>
              <a:rPr lang="en-US"/>
              <a:t>Edit bullet description</a:t>
            </a:r>
            <a:endParaRPr lang="en-ZA"/>
          </a:p>
        </p:txBody>
      </p:sp>
      <p:sp>
        <p:nvSpPr>
          <p:cNvPr id="28" name="Text Placeholder 13">
            <a:extLst>
              <a:ext uri="{FF2B5EF4-FFF2-40B4-BE49-F238E27FC236}">
                <a16:creationId xmlns:a16="http://schemas.microsoft.com/office/drawing/2014/main" id="{D0A496BB-AA13-44AE-AFA6-30D4ED5099E9}"/>
              </a:ext>
            </a:extLst>
          </p:cNvPr>
          <p:cNvSpPr>
            <a:spLocks noGrp="1"/>
          </p:cNvSpPr>
          <p:nvPr>
            <p:ph type="body" sz="quarter" idx="20" hasCustomPrompt="1"/>
          </p:nvPr>
        </p:nvSpPr>
        <p:spPr>
          <a:xfrm>
            <a:off x="8167235" y="5258549"/>
            <a:ext cx="2325688" cy="774700"/>
          </a:xfrm>
        </p:spPr>
        <p:txBody>
          <a:bodyPr>
            <a:normAutofit/>
          </a:bodyPr>
          <a:lstStyle>
            <a:lvl1pPr marL="0" indent="0" algn="ctr">
              <a:buNone/>
              <a:defRPr sz="1200"/>
            </a:lvl1pPr>
          </a:lstStyle>
          <a:p>
            <a:pPr lvl="0"/>
            <a:r>
              <a:rPr lang="en-US"/>
              <a:t>Edit bullet description</a:t>
            </a:r>
            <a:endParaRPr lang="en-ZA"/>
          </a:p>
        </p:txBody>
      </p:sp>
      <p:sp>
        <p:nvSpPr>
          <p:cNvPr id="20" name="Picture Placeholder 9">
            <a:extLst>
              <a:ext uri="{FF2B5EF4-FFF2-40B4-BE49-F238E27FC236}">
                <a16:creationId xmlns:a16="http://schemas.microsoft.com/office/drawing/2014/main" id="{8E97E18E-0E31-B542-9578-D6E4DCD84680}"/>
              </a:ext>
            </a:extLst>
          </p:cNvPr>
          <p:cNvSpPr>
            <a:spLocks noGrp="1"/>
          </p:cNvSpPr>
          <p:nvPr>
            <p:ph type="pic" sz="quarter" idx="21" hasCustomPrompt="1"/>
          </p:nvPr>
        </p:nvSpPr>
        <p:spPr>
          <a:xfrm>
            <a:off x="6454143" y="966213"/>
            <a:ext cx="929952" cy="929952"/>
          </a:xfrm>
          <a:prstGeom prst="ellipse">
            <a:avLst/>
          </a:prstGeom>
          <a:noFill/>
          <a:effectLst/>
        </p:spPr>
        <p:txBody>
          <a:bodyPr anchor="ctr">
            <a:normAutofit/>
          </a:bodyPr>
          <a:lstStyle>
            <a:lvl1pPr marL="0" indent="0" algn="ctr">
              <a:buNone/>
              <a:defRPr sz="1200" i="1"/>
            </a:lvl1pPr>
          </a:lstStyle>
          <a:p>
            <a:r>
              <a:rPr lang="en-ZA"/>
              <a:t>Select Icon</a:t>
            </a:r>
          </a:p>
        </p:txBody>
      </p:sp>
      <p:sp>
        <p:nvSpPr>
          <p:cNvPr id="24" name="Picture Placeholder 9">
            <a:extLst>
              <a:ext uri="{FF2B5EF4-FFF2-40B4-BE49-F238E27FC236}">
                <a16:creationId xmlns:a16="http://schemas.microsoft.com/office/drawing/2014/main" id="{7602DDF7-46BD-6045-BDB0-45F47B0B6A9C}"/>
              </a:ext>
            </a:extLst>
          </p:cNvPr>
          <p:cNvSpPr>
            <a:spLocks noGrp="1"/>
          </p:cNvSpPr>
          <p:nvPr>
            <p:ph type="pic" sz="quarter" idx="22" hasCustomPrompt="1"/>
          </p:nvPr>
        </p:nvSpPr>
        <p:spPr>
          <a:xfrm>
            <a:off x="8865103" y="965277"/>
            <a:ext cx="929952" cy="929952"/>
          </a:xfrm>
          <a:prstGeom prst="ellipse">
            <a:avLst/>
          </a:prstGeom>
          <a:noFill/>
          <a:effectLst/>
        </p:spPr>
        <p:txBody>
          <a:bodyPr anchor="ctr">
            <a:normAutofit/>
          </a:bodyPr>
          <a:lstStyle>
            <a:lvl1pPr marL="0" indent="0" algn="ctr">
              <a:buNone/>
              <a:defRPr sz="1200" i="1"/>
            </a:lvl1pPr>
          </a:lstStyle>
          <a:p>
            <a:r>
              <a:rPr lang="en-ZA"/>
              <a:t>Select Icon</a:t>
            </a:r>
          </a:p>
        </p:txBody>
      </p:sp>
    </p:spTree>
    <p:extLst>
      <p:ext uri="{BB962C8B-B14F-4D97-AF65-F5344CB8AC3E}">
        <p14:creationId xmlns:p14="http://schemas.microsoft.com/office/powerpoint/2010/main" val="40142604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4 Icon Bullets Vertical">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id="{86F73ED6-3B3B-5A45-912C-FCFD7D53593C}"/>
              </a:ext>
            </a:extLst>
          </p:cNvPr>
          <p:cNvSpPr>
            <a:spLocks noChangeAspect="1"/>
          </p:cNvSpPr>
          <p:nvPr userDrawn="1"/>
        </p:nvSpPr>
        <p:spPr>
          <a:xfrm>
            <a:off x="8699143" y="3702940"/>
            <a:ext cx="1261872" cy="126187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1800">
              <a:solidFill>
                <a:prstClr val="white"/>
              </a:solidFill>
            </a:endParaRPr>
          </a:p>
        </p:txBody>
      </p:sp>
      <p:sp>
        <p:nvSpPr>
          <p:cNvPr id="21" name="Picture Placeholder 9">
            <a:extLst>
              <a:ext uri="{FF2B5EF4-FFF2-40B4-BE49-F238E27FC236}">
                <a16:creationId xmlns:a16="http://schemas.microsoft.com/office/drawing/2014/main" id="{B5971407-B12A-EE45-895D-769807DFC767}"/>
              </a:ext>
            </a:extLst>
          </p:cNvPr>
          <p:cNvSpPr>
            <a:spLocks noGrp="1"/>
          </p:cNvSpPr>
          <p:nvPr>
            <p:ph type="pic" sz="quarter" idx="24" hasCustomPrompt="1"/>
          </p:nvPr>
        </p:nvSpPr>
        <p:spPr>
          <a:xfrm>
            <a:off x="8865103" y="3869836"/>
            <a:ext cx="929952" cy="929952"/>
          </a:xfrm>
          <a:prstGeom prst="ellipse">
            <a:avLst/>
          </a:prstGeom>
          <a:noFill/>
          <a:effectLst/>
        </p:spPr>
        <p:txBody>
          <a:bodyPr anchor="ctr">
            <a:normAutofit/>
          </a:bodyPr>
          <a:lstStyle>
            <a:lvl1pPr marL="0" indent="0" algn="ctr">
              <a:buNone/>
              <a:defRPr sz="1200" i="1"/>
            </a:lvl1pPr>
          </a:lstStyle>
          <a:p>
            <a:r>
              <a:rPr lang="en-ZA"/>
              <a:t>Select Icon</a:t>
            </a:r>
          </a:p>
        </p:txBody>
      </p:sp>
      <p:sp>
        <p:nvSpPr>
          <p:cNvPr id="22" name="Oval 21">
            <a:extLst>
              <a:ext uri="{FF2B5EF4-FFF2-40B4-BE49-F238E27FC236}">
                <a16:creationId xmlns:a16="http://schemas.microsoft.com/office/drawing/2014/main" id="{36215321-76D7-AD41-B779-DE347C617DB3}"/>
              </a:ext>
            </a:extLst>
          </p:cNvPr>
          <p:cNvSpPr>
            <a:spLocks noChangeAspect="1"/>
          </p:cNvSpPr>
          <p:nvPr userDrawn="1"/>
        </p:nvSpPr>
        <p:spPr>
          <a:xfrm>
            <a:off x="6288183" y="3706777"/>
            <a:ext cx="1261872" cy="126187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1800">
              <a:solidFill>
                <a:prstClr val="white"/>
              </a:solidFill>
            </a:endParaRPr>
          </a:p>
        </p:txBody>
      </p:sp>
      <p:sp>
        <p:nvSpPr>
          <p:cNvPr id="24" name="Picture Placeholder 9">
            <a:extLst>
              <a:ext uri="{FF2B5EF4-FFF2-40B4-BE49-F238E27FC236}">
                <a16:creationId xmlns:a16="http://schemas.microsoft.com/office/drawing/2014/main" id="{E61684B2-1403-BD44-80B1-6A5C0D0A3C67}"/>
              </a:ext>
            </a:extLst>
          </p:cNvPr>
          <p:cNvSpPr>
            <a:spLocks noGrp="1"/>
          </p:cNvSpPr>
          <p:nvPr>
            <p:ph type="pic" sz="quarter" idx="23" hasCustomPrompt="1"/>
          </p:nvPr>
        </p:nvSpPr>
        <p:spPr>
          <a:xfrm>
            <a:off x="6454143" y="3873673"/>
            <a:ext cx="929952" cy="929952"/>
          </a:xfrm>
          <a:prstGeom prst="ellipse">
            <a:avLst/>
          </a:prstGeom>
          <a:noFill/>
          <a:effectLst/>
        </p:spPr>
        <p:txBody>
          <a:bodyPr anchor="ctr">
            <a:normAutofit/>
          </a:bodyPr>
          <a:lstStyle>
            <a:lvl1pPr marL="0" indent="0" algn="ctr">
              <a:buNone/>
              <a:defRPr sz="1200" i="1"/>
            </a:lvl1pPr>
          </a:lstStyle>
          <a:p>
            <a:r>
              <a:rPr lang="en-ZA"/>
              <a:t>Select Icon</a:t>
            </a:r>
          </a:p>
        </p:txBody>
      </p:sp>
      <p:sp>
        <p:nvSpPr>
          <p:cNvPr id="29" name="Oval 28">
            <a:extLst>
              <a:ext uri="{FF2B5EF4-FFF2-40B4-BE49-F238E27FC236}">
                <a16:creationId xmlns:a16="http://schemas.microsoft.com/office/drawing/2014/main" id="{3B87B079-A5F0-D34B-90BD-17403B51EF47}"/>
              </a:ext>
            </a:extLst>
          </p:cNvPr>
          <p:cNvSpPr>
            <a:spLocks noChangeAspect="1"/>
          </p:cNvSpPr>
          <p:nvPr userDrawn="1"/>
        </p:nvSpPr>
        <p:spPr>
          <a:xfrm>
            <a:off x="8699143" y="799317"/>
            <a:ext cx="1261872" cy="12618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1800">
              <a:solidFill>
                <a:prstClr val="white"/>
              </a:solidFill>
            </a:endParaRPr>
          </a:p>
        </p:txBody>
      </p:sp>
      <p:sp>
        <p:nvSpPr>
          <p:cNvPr id="30" name="Oval 29">
            <a:extLst>
              <a:ext uri="{FF2B5EF4-FFF2-40B4-BE49-F238E27FC236}">
                <a16:creationId xmlns:a16="http://schemas.microsoft.com/office/drawing/2014/main" id="{67169BE7-153A-034D-B3C8-A226C22DE09C}"/>
              </a:ext>
            </a:extLst>
          </p:cNvPr>
          <p:cNvSpPr>
            <a:spLocks noChangeAspect="1"/>
          </p:cNvSpPr>
          <p:nvPr userDrawn="1"/>
        </p:nvSpPr>
        <p:spPr>
          <a:xfrm>
            <a:off x="6288183" y="799317"/>
            <a:ext cx="1261872" cy="12618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1800">
              <a:solidFill>
                <a:prstClr val="white"/>
              </a:solidFill>
            </a:endParaRPr>
          </a:p>
        </p:txBody>
      </p:sp>
      <p:sp>
        <p:nvSpPr>
          <p:cNvPr id="31" name="Picture Placeholder 9">
            <a:extLst>
              <a:ext uri="{FF2B5EF4-FFF2-40B4-BE49-F238E27FC236}">
                <a16:creationId xmlns:a16="http://schemas.microsoft.com/office/drawing/2014/main" id="{604C6493-8619-1749-A32C-8C1C4E875339}"/>
              </a:ext>
            </a:extLst>
          </p:cNvPr>
          <p:cNvSpPr>
            <a:spLocks noGrp="1"/>
          </p:cNvSpPr>
          <p:nvPr>
            <p:ph type="pic" sz="quarter" idx="21" hasCustomPrompt="1"/>
          </p:nvPr>
        </p:nvSpPr>
        <p:spPr>
          <a:xfrm>
            <a:off x="6454143" y="966213"/>
            <a:ext cx="929952" cy="929952"/>
          </a:xfrm>
          <a:prstGeom prst="ellipse">
            <a:avLst/>
          </a:prstGeom>
          <a:noFill/>
          <a:effectLst/>
        </p:spPr>
        <p:txBody>
          <a:bodyPr anchor="ctr">
            <a:normAutofit/>
          </a:bodyPr>
          <a:lstStyle>
            <a:lvl1pPr marL="0" indent="0" algn="ctr">
              <a:buNone/>
              <a:defRPr sz="1200" i="1"/>
            </a:lvl1pPr>
          </a:lstStyle>
          <a:p>
            <a:r>
              <a:rPr lang="en-ZA"/>
              <a:t>Select Icon</a:t>
            </a:r>
          </a:p>
        </p:txBody>
      </p:sp>
      <p:sp>
        <p:nvSpPr>
          <p:cNvPr id="32" name="Picture Placeholder 9">
            <a:extLst>
              <a:ext uri="{FF2B5EF4-FFF2-40B4-BE49-F238E27FC236}">
                <a16:creationId xmlns:a16="http://schemas.microsoft.com/office/drawing/2014/main" id="{EE25A905-577F-154D-BA89-4F485EEBC4BD}"/>
              </a:ext>
            </a:extLst>
          </p:cNvPr>
          <p:cNvSpPr>
            <a:spLocks noGrp="1"/>
          </p:cNvSpPr>
          <p:nvPr>
            <p:ph type="pic" sz="quarter" idx="22" hasCustomPrompt="1"/>
          </p:nvPr>
        </p:nvSpPr>
        <p:spPr>
          <a:xfrm>
            <a:off x="8865103" y="965277"/>
            <a:ext cx="929952" cy="929952"/>
          </a:xfrm>
          <a:prstGeom prst="ellipse">
            <a:avLst/>
          </a:prstGeom>
          <a:noFill/>
          <a:effectLst/>
        </p:spPr>
        <p:txBody>
          <a:bodyPr anchor="ctr">
            <a:normAutofit/>
          </a:bodyPr>
          <a:lstStyle>
            <a:lvl1pPr marL="0" indent="0" algn="ctr">
              <a:buNone/>
              <a:defRPr sz="1200" i="1"/>
            </a:lvl1pPr>
          </a:lstStyle>
          <a:p>
            <a:r>
              <a:rPr lang="en-ZA"/>
              <a:t>Select Icon</a:t>
            </a:r>
          </a:p>
        </p:txBody>
      </p:sp>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7" y="2287088"/>
            <a:ext cx="3438881" cy="2283824"/>
          </a:xfrm>
        </p:spPr>
        <p:txBody>
          <a:bodyPr anchor="ctr"/>
          <a:lstStyle>
            <a:lvl1pPr algn="l">
              <a:defRPr sz="2300" b="0" cap="none"/>
            </a:lvl1pPr>
          </a:lstStyle>
          <a:p>
            <a:r>
              <a:rPr lang="en-US"/>
              <a:t>Click to edit Master title style</a:t>
            </a:r>
          </a:p>
        </p:txBody>
      </p:sp>
      <p:sp>
        <p:nvSpPr>
          <p:cNvPr id="4" name="Date Placeholder 3"/>
          <p:cNvSpPr>
            <a:spLocks noGrp="1"/>
          </p:cNvSpPr>
          <p:nvPr>
            <p:ph type="dt" sz="half" idx="10"/>
          </p:nvPr>
        </p:nvSpPr>
        <p:spPr/>
        <p:txBody>
          <a:bodyPr/>
          <a:lstStyle/>
          <a:p>
            <a:fld id="{A177F711-7020-994E-A797-D04033A0CF12}" type="datetime1">
              <a:rPr lang="en-US" smtClean="0">
                <a:solidFill>
                  <a:prstClr val="black">
                    <a:lumMod val="75000"/>
                    <a:lumOff val="25000"/>
                  </a:prstClr>
                </a:solidFill>
              </a:rPr>
              <a:pPr/>
              <a:t>11/12/2024</a:t>
            </a:fld>
            <a:endParaRPr lang="en-ZA">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en-ZA">
              <a:solidFill>
                <a:prstClr val="black">
                  <a:lumMod val="75000"/>
                  <a:lumOff val="25000"/>
                </a:prstClr>
              </a:solidFill>
            </a:endParaRPr>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FF96B15-8338-45D5-A943-561235072D66}" type="slidenum">
              <a:rPr lang="en-ZA" smtClean="0">
                <a:solidFill>
                  <a:prstClr val="white"/>
                </a:solidFill>
              </a:rPr>
              <a:pPr/>
              <a:t>‹#›</a:t>
            </a:fld>
            <a:endParaRPr lang="en-ZA">
              <a:solidFill>
                <a:prstClr val="white"/>
              </a:solidFill>
            </a:endParaRPr>
          </a:p>
        </p:txBody>
      </p:sp>
      <p:sp>
        <p:nvSpPr>
          <p:cNvPr id="14" name="Text Placeholder 13">
            <a:extLst>
              <a:ext uri="{FF2B5EF4-FFF2-40B4-BE49-F238E27FC236}">
                <a16:creationId xmlns:a16="http://schemas.microsoft.com/office/drawing/2014/main" id="{9ADD13A9-A8EA-4B1C-AE31-FE189E0E8B86}"/>
              </a:ext>
            </a:extLst>
          </p:cNvPr>
          <p:cNvSpPr>
            <a:spLocks noGrp="1"/>
          </p:cNvSpPr>
          <p:nvPr>
            <p:ph type="body" sz="quarter" idx="14" hasCustomPrompt="1"/>
          </p:nvPr>
        </p:nvSpPr>
        <p:spPr>
          <a:xfrm>
            <a:off x="5756275" y="2351089"/>
            <a:ext cx="2325688" cy="774700"/>
          </a:xfrm>
        </p:spPr>
        <p:txBody>
          <a:bodyPr>
            <a:normAutofit/>
          </a:bodyPr>
          <a:lstStyle>
            <a:lvl1pPr marL="0" indent="0" algn="ctr">
              <a:buNone/>
              <a:defRPr sz="1200"/>
            </a:lvl1pPr>
          </a:lstStyle>
          <a:p>
            <a:pPr lvl="0"/>
            <a:r>
              <a:rPr lang="en-US"/>
              <a:t>Edit bullet description</a:t>
            </a:r>
            <a:endParaRPr lang="en-ZA"/>
          </a:p>
        </p:txBody>
      </p:sp>
      <p:sp>
        <p:nvSpPr>
          <p:cNvPr id="18" name="Text Placeholder 13">
            <a:extLst>
              <a:ext uri="{FF2B5EF4-FFF2-40B4-BE49-F238E27FC236}">
                <a16:creationId xmlns:a16="http://schemas.microsoft.com/office/drawing/2014/main" id="{A2BAC124-81DA-4B8B-86CD-75C69A4D0DBB}"/>
              </a:ext>
            </a:extLst>
          </p:cNvPr>
          <p:cNvSpPr>
            <a:spLocks noGrp="1"/>
          </p:cNvSpPr>
          <p:nvPr>
            <p:ph type="body" sz="quarter" idx="16" hasCustomPrompt="1"/>
          </p:nvPr>
        </p:nvSpPr>
        <p:spPr>
          <a:xfrm>
            <a:off x="8167235" y="2351089"/>
            <a:ext cx="2325688" cy="774700"/>
          </a:xfrm>
        </p:spPr>
        <p:txBody>
          <a:bodyPr>
            <a:normAutofit/>
          </a:bodyPr>
          <a:lstStyle>
            <a:lvl1pPr marL="0" indent="0" algn="ctr">
              <a:buNone/>
              <a:defRPr sz="1200"/>
            </a:lvl1pPr>
          </a:lstStyle>
          <a:p>
            <a:pPr lvl="0"/>
            <a:r>
              <a:rPr lang="en-US"/>
              <a:t>Edit bullet description</a:t>
            </a:r>
            <a:endParaRPr lang="en-ZA"/>
          </a:p>
        </p:txBody>
      </p:sp>
      <p:sp>
        <p:nvSpPr>
          <p:cNvPr id="26" name="Text Placeholder 13">
            <a:extLst>
              <a:ext uri="{FF2B5EF4-FFF2-40B4-BE49-F238E27FC236}">
                <a16:creationId xmlns:a16="http://schemas.microsoft.com/office/drawing/2014/main" id="{B493D355-B592-4395-8255-D1D4FB1CF1A6}"/>
              </a:ext>
            </a:extLst>
          </p:cNvPr>
          <p:cNvSpPr>
            <a:spLocks noGrp="1"/>
          </p:cNvSpPr>
          <p:nvPr>
            <p:ph type="body" sz="quarter" idx="18" hasCustomPrompt="1"/>
          </p:nvPr>
        </p:nvSpPr>
        <p:spPr>
          <a:xfrm>
            <a:off x="5756275" y="5258549"/>
            <a:ext cx="2325688" cy="774700"/>
          </a:xfrm>
        </p:spPr>
        <p:txBody>
          <a:bodyPr>
            <a:normAutofit/>
          </a:bodyPr>
          <a:lstStyle>
            <a:lvl1pPr marL="0" indent="0" algn="ctr">
              <a:buNone/>
              <a:defRPr sz="1200"/>
            </a:lvl1pPr>
          </a:lstStyle>
          <a:p>
            <a:pPr lvl="0"/>
            <a:r>
              <a:rPr lang="en-US"/>
              <a:t>Edit bullet description</a:t>
            </a:r>
            <a:endParaRPr lang="en-ZA"/>
          </a:p>
        </p:txBody>
      </p:sp>
      <p:sp>
        <p:nvSpPr>
          <p:cNvPr id="28" name="Text Placeholder 13">
            <a:extLst>
              <a:ext uri="{FF2B5EF4-FFF2-40B4-BE49-F238E27FC236}">
                <a16:creationId xmlns:a16="http://schemas.microsoft.com/office/drawing/2014/main" id="{D0A496BB-AA13-44AE-AFA6-30D4ED5099E9}"/>
              </a:ext>
            </a:extLst>
          </p:cNvPr>
          <p:cNvSpPr>
            <a:spLocks noGrp="1"/>
          </p:cNvSpPr>
          <p:nvPr>
            <p:ph type="body" sz="quarter" idx="20" hasCustomPrompt="1"/>
          </p:nvPr>
        </p:nvSpPr>
        <p:spPr>
          <a:xfrm>
            <a:off x="8167235" y="5258549"/>
            <a:ext cx="2325688" cy="774700"/>
          </a:xfrm>
        </p:spPr>
        <p:txBody>
          <a:bodyPr>
            <a:normAutofit/>
          </a:bodyPr>
          <a:lstStyle>
            <a:lvl1pPr marL="0" indent="0" algn="ctr">
              <a:buNone/>
              <a:defRPr sz="1200"/>
            </a:lvl1pPr>
          </a:lstStyle>
          <a:p>
            <a:pPr lvl="0"/>
            <a:r>
              <a:rPr lang="en-US"/>
              <a:t>Edit bullet description</a:t>
            </a:r>
            <a:endParaRPr lang="en-ZA"/>
          </a:p>
        </p:txBody>
      </p:sp>
    </p:spTree>
    <p:extLst>
      <p:ext uri="{BB962C8B-B14F-4D97-AF65-F5344CB8AC3E}">
        <p14:creationId xmlns:p14="http://schemas.microsoft.com/office/powerpoint/2010/main" val="40453460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2 Icon Bullets Vertical">
    <p:spTree>
      <p:nvGrpSpPr>
        <p:cNvPr id="1" name=""/>
        <p:cNvGrpSpPr/>
        <p:nvPr/>
      </p:nvGrpSpPr>
      <p:grpSpPr>
        <a:xfrm>
          <a:off x="0" y="0"/>
          <a:ext cx="0" cy="0"/>
          <a:chOff x="0" y="0"/>
          <a:chExt cx="0" cy="0"/>
        </a:xfrm>
      </p:grpSpPr>
      <p:sp>
        <p:nvSpPr>
          <p:cNvPr id="29" name="Oval 28">
            <a:extLst>
              <a:ext uri="{FF2B5EF4-FFF2-40B4-BE49-F238E27FC236}">
                <a16:creationId xmlns:a16="http://schemas.microsoft.com/office/drawing/2014/main" id="{3B87B079-A5F0-D34B-90BD-17403B51EF47}"/>
              </a:ext>
            </a:extLst>
          </p:cNvPr>
          <p:cNvSpPr>
            <a:spLocks noChangeAspect="1"/>
          </p:cNvSpPr>
          <p:nvPr userDrawn="1"/>
        </p:nvSpPr>
        <p:spPr>
          <a:xfrm>
            <a:off x="8699143" y="2234227"/>
            <a:ext cx="1261872" cy="12618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1800">
              <a:solidFill>
                <a:prstClr val="white"/>
              </a:solidFill>
            </a:endParaRPr>
          </a:p>
        </p:txBody>
      </p:sp>
      <p:sp>
        <p:nvSpPr>
          <p:cNvPr id="30" name="Oval 29">
            <a:extLst>
              <a:ext uri="{FF2B5EF4-FFF2-40B4-BE49-F238E27FC236}">
                <a16:creationId xmlns:a16="http://schemas.microsoft.com/office/drawing/2014/main" id="{67169BE7-153A-034D-B3C8-A226C22DE09C}"/>
              </a:ext>
            </a:extLst>
          </p:cNvPr>
          <p:cNvSpPr>
            <a:spLocks noChangeAspect="1"/>
          </p:cNvSpPr>
          <p:nvPr userDrawn="1"/>
        </p:nvSpPr>
        <p:spPr>
          <a:xfrm>
            <a:off x="6288183" y="2234227"/>
            <a:ext cx="1261872" cy="12618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1800">
              <a:solidFill>
                <a:prstClr val="white"/>
              </a:solidFill>
            </a:endParaRPr>
          </a:p>
        </p:txBody>
      </p:sp>
      <p:sp>
        <p:nvSpPr>
          <p:cNvPr id="31" name="Picture Placeholder 9">
            <a:extLst>
              <a:ext uri="{FF2B5EF4-FFF2-40B4-BE49-F238E27FC236}">
                <a16:creationId xmlns:a16="http://schemas.microsoft.com/office/drawing/2014/main" id="{604C6493-8619-1749-A32C-8C1C4E875339}"/>
              </a:ext>
            </a:extLst>
          </p:cNvPr>
          <p:cNvSpPr>
            <a:spLocks noGrp="1"/>
          </p:cNvSpPr>
          <p:nvPr>
            <p:ph type="pic" sz="quarter" idx="21" hasCustomPrompt="1"/>
          </p:nvPr>
        </p:nvSpPr>
        <p:spPr>
          <a:xfrm>
            <a:off x="6454143" y="2401123"/>
            <a:ext cx="929952" cy="929952"/>
          </a:xfrm>
          <a:prstGeom prst="ellipse">
            <a:avLst/>
          </a:prstGeom>
          <a:noFill/>
          <a:effectLst/>
        </p:spPr>
        <p:txBody>
          <a:bodyPr anchor="ctr">
            <a:normAutofit/>
          </a:bodyPr>
          <a:lstStyle>
            <a:lvl1pPr marL="0" indent="0" algn="ctr">
              <a:buNone/>
              <a:defRPr sz="1200" i="1"/>
            </a:lvl1pPr>
          </a:lstStyle>
          <a:p>
            <a:r>
              <a:rPr lang="en-ZA"/>
              <a:t>Select Icon</a:t>
            </a:r>
          </a:p>
        </p:txBody>
      </p:sp>
      <p:sp>
        <p:nvSpPr>
          <p:cNvPr id="32" name="Picture Placeholder 9">
            <a:extLst>
              <a:ext uri="{FF2B5EF4-FFF2-40B4-BE49-F238E27FC236}">
                <a16:creationId xmlns:a16="http://schemas.microsoft.com/office/drawing/2014/main" id="{EE25A905-577F-154D-BA89-4F485EEBC4BD}"/>
              </a:ext>
            </a:extLst>
          </p:cNvPr>
          <p:cNvSpPr>
            <a:spLocks noGrp="1"/>
          </p:cNvSpPr>
          <p:nvPr>
            <p:ph type="pic" sz="quarter" idx="22" hasCustomPrompt="1"/>
          </p:nvPr>
        </p:nvSpPr>
        <p:spPr>
          <a:xfrm>
            <a:off x="8865103" y="2400187"/>
            <a:ext cx="929952" cy="929952"/>
          </a:xfrm>
          <a:prstGeom prst="ellipse">
            <a:avLst/>
          </a:prstGeom>
          <a:noFill/>
          <a:effectLst/>
        </p:spPr>
        <p:txBody>
          <a:bodyPr anchor="ctr">
            <a:normAutofit/>
          </a:bodyPr>
          <a:lstStyle>
            <a:lvl1pPr marL="0" indent="0" algn="ctr">
              <a:buNone/>
              <a:defRPr sz="1200" i="1"/>
            </a:lvl1pPr>
          </a:lstStyle>
          <a:p>
            <a:r>
              <a:rPr lang="en-ZA"/>
              <a:t>Select Icon</a:t>
            </a:r>
          </a:p>
        </p:txBody>
      </p:sp>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7" y="2287088"/>
            <a:ext cx="3438881" cy="2283824"/>
          </a:xfrm>
        </p:spPr>
        <p:txBody>
          <a:bodyPr anchor="ctr"/>
          <a:lstStyle>
            <a:lvl1pPr algn="l">
              <a:defRPr sz="2300" b="0" cap="none"/>
            </a:lvl1pPr>
          </a:lstStyle>
          <a:p>
            <a:r>
              <a:rPr lang="en-US"/>
              <a:t>Click to edit Master title style</a:t>
            </a:r>
          </a:p>
        </p:txBody>
      </p:sp>
      <p:sp>
        <p:nvSpPr>
          <p:cNvPr id="4" name="Date Placeholder 3"/>
          <p:cNvSpPr>
            <a:spLocks noGrp="1"/>
          </p:cNvSpPr>
          <p:nvPr>
            <p:ph type="dt" sz="half" idx="10"/>
          </p:nvPr>
        </p:nvSpPr>
        <p:spPr/>
        <p:txBody>
          <a:bodyPr/>
          <a:lstStyle/>
          <a:p>
            <a:fld id="{A177F711-7020-994E-A797-D04033A0CF12}" type="datetime1">
              <a:rPr lang="en-US" smtClean="0">
                <a:solidFill>
                  <a:prstClr val="black">
                    <a:lumMod val="75000"/>
                    <a:lumOff val="25000"/>
                  </a:prstClr>
                </a:solidFill>
              </a:rPr>
              <a:pPr/>
              <a:t>11/12/2024</a:t>
            </a:fld>
            <a:endParaRPr lang="en-ZA">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en-ZA">
              <a:solidFill>
                <a:prstClr val="black">
                  <a:lumMod val="75000"/>
                  <a:lumOff val="25000"/>
                </a:prstClr>
              </a:solidFill>
            </a:endParaRPr>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FF96B15-8338-45D5-A943-561235072D66}" type="slidenum">
              <a:rPr lang="en-ZA" smtClean="0">
                <a:solidFill>
                  <a:prstClr val="white"/>
                </a:solidFill>
              </a:rPr>
              <a:pPr/>
              <a:t>‹#›</a:t>
            </a:fld>
            <a:endParaRPr lang="en-ZA">
              <a:solidFill>
                <a:prstClr val="white"/>
              </a:solidFill>
            </a:endParaRPr>
          </a:p>
        </p:txBody>
      </p:sp>
      <p:sp>
        <p:nvSpPr>
          <p:cNvPr id="14" name="Text Placeholder 13">
            <a:extLst>
              <a:ext uri="{FF2B5EF4-FFF2-40B4-BE49-F238E27FC236}">
                <a16:creationId xmlns:a16="http://schemas.microsoft.com/office/drawing/2014/main" id="{9ADD13A9-A8EA-4B1C-AE31-FE189E0E8B86}"/>
              </a:ext>
            </a:extLst>
          </p:cNvPr>
          <p:cNvSpPr>
            <a:spLocks noGrp="1"/>
          </p:cNvSpPr>
          <p:nvPr>
            <p:ph type="body" sz="quarter" idx="14" hasCustomPrompt="1"/>
          </p:nvPr>
        </p:nvSpPr>
        <p:spPr>
          <a:xfrm>
            <a:off x="5756275" y="3785998"/>
            <a:ext cx="2325688" cy="1503455"/>
          </a:xfrm>
        </p:spPr>
        <p:txBody>
          <a:bodyPr>
            <a:noAutofit/>
          </a:bodyPr>
          <a:lstStyle>
            <a:lvl1pPr marL="0" indent="0" algn="ctr">
              <a:buNone/>
              <a:defRPr sz="1200"/>
            </a:lvl1pPr>
          </a:lstStyle>
          <a:p>
            <a:pPr lvl="0"/>
            <a:r>
              <a:rPr lang="en-US"/>
              <a:t>Edit bullet description</a:t>
            </a:r>
            <a:endParaRPr lang="en-ZA"/>
          </a:p>
        </p:txBody>
      </p:sp>
      <p:sp>
        <p:nvSpPr>
          <p:cNvPr id="18" name="Text Placeholder 13">
            <a:extLst>
              <a:ext uri="{FF2B5EF4-FFF2-40B4-BE49-F238E27FC236}">
                <a16:creationId xmlns:a16="http://schemas.microsoft.com/office/drawing/2014/main" id="{A2BAC124-81DA-4B8B-86CD-75C69A4D0DBB}"/>
              </a:ext>
            </a:extLst>
          </p:cNvPr>
          <p:cNvSpPr>
            <a:spLocks noGrp="1"/>
          </p:cNvSpPr>
          <p:nvPr>
            <p:ph type="body" sz="quarter" idx="16" hasCustomPrompt="1"/>
          </p:nvPr>
        </p:nvSpPr>
        <p:spPr>
          <a:xfrm>
            <a:off x="8167235" y="3785998"/>
            <a:ext cx="2325688" cy="1503455"/>
          </a:xfrm>
        </p:spPr>
        <p:txBody>
          <a:bodyPr>
            <a:noAutofit/>
          </a:bodyPr>
          <a:lstStyle>
            <a:lvl1pPr marL="0" indent="0" algn="ctr">
              <a:buNone/>
              <a:defRPr sz="1200"/>
            </a:lvl1pPr>
          </a:lstStyle>
          <a:p>
            <a:pPr lvl="0"/>
            <a:r>
              <a:rPr lang="en-US"/>
              <a:t>Edit bullet description</a:t>
            </a:r>
            <a:endParaRPr lang="en-ZA"/>
          </a:p>
        </p:txBody>
      </p:sp>
    </p:spTree>
    <p:extLst>
      <p:ext uri="{BB962C8B-B14F-4D97-AF65-F5344CB8AC3E}">
        <p14:creationId xmlns:p14="http://schemas.microsoft.com/office/powerpoint/2010/main" val="22779832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4 Icon Bullets Horizontal">
    <p:spTree>
      <p:nvGrpSpPr>
        <p:cNvPr id="1" name=""/>
        <p:cNvGrpSpPr/>
        <p:nvPr/>
      </p:nvGrpSpPr>
      <p:grpSpPr>
        <a:xfrm>
          <a:off x="0" y="0"/>
          <a:ext cx="0" cy="0"/>
          <a:chOff x="0" y="0"/>
          <a:chExt cx="0" cy="0"/>
        </a:xfrm>
      </p:grpSpPr>
      <p:sp>
        <p:nvSpPr>
          <p:cNvPr id="32" name="Oval 31">
            <a:extLst>
              <a:ext uri="{FF2B5EF4-FFF2-40B4-BE49-F238E27FC236}">
                <a16:creationId xmlns:a16="http://schemas.microsoft.com/office/drawing/2014/main" id="{F625DE42-6A2A-D745-B1F8-2AF2793533BE}"/>
              </a:ext>
            </a:extLst>
          </p:cNvPr>
          <p:cNvSpPr>
            <a:spLocks noChangeAspect="1"/>
          </p:cNvSpPr>
          <p:nvPr userDrawn="1"/>
        </p:nvSpPr>
        <p:spPr>
          <a:xfrm>
            <a:off x="8404602" y="3981395"/>
            <a:ext cx="1042415" cy="104241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1800">
              <a:solidFill>
                <a:prstClr val="white"/>
              </a:solidFill>
            </a:endParaRPr>
          </a:p>
        </p:txBody>
      </p:sp>
      <p:sp>
        <p:nvSpPr>
          <p:cNvPr id="33" name="Picture Placeholder 9">
            <a:extLst>
              <a:ext uri="{FF2B5EF4-FFF2-40B4-BE49-F238E27FC236}">
                <a16:creationId xmlns:a16="http://schemas.microsoft.com/office/drawing/2014/main" id="{A87D37E3-62A9-1F44-8520-EBED16BF1C0F}"/>
              </a:ext>
            </a:extLst>
          </p:cNvPr>
          <p:cNvSpPr>
            <a:spLocks noGrp="1"/>
          </p:cNvSpPr>
          <p:nvPr>
            <p:ph type="pic" sz="quarter" idx="24" hasCustomPrompt="1"/>
          </p:nvPr>
        </p:nvSpPr>
        <p:spPr>
          <a:xfrm>
            <a:off x="8535101" y="4123125"/>
            <a:ext cx="781417" cy="758952"/>
          </a:xfrm>
          <a:prstGeom prst="ellipse">
            <a:avLst/>
          </a:prstGeom>
          <a:noFill/>
          <a:effectLst/>
        </p:spPr>
        <p:txBody>
          <a:bodyPr anchor="ctr">
            <a:normAutofit/>
          </a:bodyPr>
          <a:lstStyle>
            <a:lvl1pPr marL="0" indent="0" algn="ctr">
              <a:buNone/>
              <a:defRPr sz="1200" i="1"/>
            </a:lvl1pPr>
          </a:lstStyle>
          <a:p>
            <a:r>
              <a:rPr lang="en-ZA"/>
              <a:t>Select Icon</a:t>
            </a:r>
          </a:p>
        </p:txBody>
      </p:sp>
      <p:sp>
        <p:nvSpPr>
          <p:cNvPr id="29" name="Oval 28">
            <a:extLst>
              <a:ext uri="{FF2B5EF4-FFF2-40B4-BE49-F238E27FC236}">
                <a16:creationId xmlns:a16="http://schemas.microsoft.com/office/drawing/2014/main" id="{75F8797D-AFBD-534A-AC82-DE2B7BAECE83}"/>
              </a:ext>
            </a:extLst>
          </p:cNvPr>
          <p:cNvSpPr>
            <a:spLocks noChangeAspect="1"/>
          </p:cNvSpPr>
          <p:nvPr userDrawn="1"/>
        </p:nvSpPr>
        <p:spPr>
          <a:xfrm>
            <a:off x="8404602" y="1932282"/>
            <a:ext cx="1042415" cy="10424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1800">
              <a:solidFill>
                <a:prstClr val="white"/>
              </a:solidFill>
            </a:endParaRPr>
          </a:p>
        </p:txBody>
      </p:sp>
      <p:sp>
        <p:nvSpPr>
          <p:cNvPr id="30" name="Picture Placeholder 9">
            <a:extLst>
              <a:ext uri="{FF2B5EF4-FFF2-40B4-BE49-F238E27FC236}">
                <a16:creationId xmlns:a16="http://schemas.microsoft.com/office/drawing/2014/main" id="{EFE809D2-16A3-B143-BC10-FEC397E62C62}"/>
              </a:ext>
            </a:extLst>
          </p:cNvPr>
          <p:cNvSpPr>
            <a:spLocks noGrp="1"/>
          </p:cNvSpPr>
          <p:nvPr>
            <p:ph type="pic" sz="quarter" idx="23" hasCustomPrompt="1"/>
          </p:nvPr>
        </p:nvSpPr>
        <p:spPr>
          <a:xfrm>
            <a:off x="8535101" y="2074012"/>
            <a:ext cx="781417" cy="758952"/>
          </a:xfrm>
          <a:prstGeom prst="ellipse">
            <a:avLst/>
          </a:prstGeom>
          <a:noFill/>
          <a:effectLst/>
        </p:spPr>
        <p:txBody>
          <a:bodyPr anchor="ctr">
            <a:normAutofit/>
          </a:bodyPr>
          <a:lstStyle>
            <a:lvl1pPr marL="0" indent="0" algn="ctr">
              <a:buNone/>
              <a:defRPr sz="1200" i="1"/>
            </a:lvl1pPr>
          </a:lstStyle>
          <a:p>
            <a:r>
              <a:rPr lang="en-ZA"/>
              <a:t>Select Icon</a:t>
            </a:r>
          </a:p>
        </p:txBody>
      </p:sp>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7" y="2287088"/>
            <a:ext cx="3438881" cy="2283824"/>
          </a:xfrm>
        </p:spPr>
        <p:txBody>
          <a:bodyPr anchor="ctr"/>
          <a:lstStyle>
            <a:lvl1pPr algn="l">
              <a:defRPr sz="2300" b="0" cap="none"/>
            </a:lvl1pPr>
          </a:lstStyle>
          <a:p>
            <a:r>
              <a:rPr lang="en-US"/>
              <a:t>Click to edit Master title style</a:t>
            </a:r>
          </a:p>
        </p:txBody>
      </p:sp>
      <p:sp>
        <p:nvSpPr>
          <p:cNvPr id="4" name="Date Placeholder 3"/>
          <p:cNvSpPr>
            <a:spLocks noGrp="1"/>
          </p:cNvSpPr>
          <p:nvPr>
            <p:ph type="dt" sz="half" idx="10"/>
          </p:nvPr>
        </p:nvSpPr>
        <p:spPr/>
        <p:txBody>
          <a:bodyPr/>
          <a:lstStyle/>
          <a:p>
            <a:fld id="{8C369370-372E-0846-B090-5E6EF97A3B62}" type="datetime1">
              <a:rPr lang="en-US" smtClean="0">
                <a:solidFill>
                  <a:prstClr val="black">
                    <a:lumMod val="75000"/>
                    <a:lumOff val="25000"/>
                  </a:prstClr>
                </a:solidFill>
              </a:rPr>
              <a:pPr/>
              <a:t>11/12/2024</a:t>
            </a:fld>
            <a:endParaRPr lang="en-ZA">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en-ZA">
              <a:solidFill>
                <a:prstClr val="black">
                  <a:lumMod val="75000"/>
                  <a:lumOff val="25000"/>
                </a:prstClr>
              </a:solidFill>
            </a:endParaRPr>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FF96B15-8338-45D5-A943-561235072D66}" type="slidenum">
              <a:rPr lang="en-ZA" smtClean="0">
                <a:solidFill>
                  <a:prstClr val="white"/>
                </a:solidFill>
              </a:rPr>
              <a:pPr/>
              <a:t>‹#›</a:t>
            </a:fld>
            <a:endParaRPr lang="en-ZA">
              <a:solidFill>
                <a:prstClr val="white"/>
              </a:solidFill>
            </a:endParaRPr>
          </a:p>
        </p:txBody>
      </p:sp>
      <p:sp>
        <p:nvSpPr>
          <p:cNvPr id="14" name="Text Placeholder 13">
            <a:extLst>
              <a:ext uri="{FF2B5EF4-FFF2-40B4-BE49-F238E27FC236}">
                <a16:creationId xmlns:a16="http://schemas.microsoft.com/office/drawing/2014/main" id="{9ADD13A9-A8EA-4B1C-AE31-FE189E0E8B86}"/>
              </a:ext>
            </a:extLst>
          </p:cNvPr>
          <p:cNvSpPr>
            <a:spLocks noGrp="1"/>
          </p:cNvSpPr>
          <p:nvPr>
            <p:ph type="body" sz="quarter" idx="14" hasCustomPrompt="1"/>
          </p:nvPr>
        </p:nvSpPr>
        <p:spPr>
          <a:xfrm>
            <a:off x="6189670" y="1840992"/>
            <a:ext cx="2095047" cy="1225056"/>
          </a:xfrm>
        </p:spPr>
        <p:txBody>
          <a:bodyPr anchor="ctr">
            <a:noAutofit/>
          </a:bodyPr>
          <a:lstStyle>
            <a:lvl1pPr marL="0" indent="0" algn="l">
              <a:buNone/>
              <a:defRPr sz="1200"/>
            </a:lvl1pPr>
          </a:lstStyle>
          <a:p>
            <a:pPr lvl="0"/>
            <a:r>
              <a:rPr lang="en-US"/>
              <a:t>Edit bullet description</a:t>
            </a:r>
            <a:endParaRPr lang="en-ZA"/>
          </a:p>
        </p:txBody>
      </p:sp>
      <p:sp>
        <p:nvSpPr>
          <p:cNvPr id="18" name="Text Placeholder 13">
            <a:extLst>
              <a:ext uri="{FF2B5EF4-FFF2-40B4-BE49-F238E27FC236}">
                <a16:creationId xmlns:a16="http://schemas.microsoft.com/office/drawing/2014/main" id="{A2BAC124-81DA-4B8B-86CD-75C69A4D0DBB}"/>
              </a:ext>
            </a:extLst>
          </p:cNvPr>
          <p:cNvSpPr>
            <a:spLocks noGrp="1"/>
          </p:cNvSpPr>
          <p:nvPr>
            <p:ph type="body" sz="quarter" idx="16" hasCustomPrompt="1"/>
          </p:nvPr>
        </p:nvSpPr>
        <p:spPr>
          <a:xfrm>
            <a:off x="9519534" y="1840992"/>
            <a:ext cx="2095047" cy="1225056"/>
          </a:xfrm>
        </p:spPr>
        <p:txBody>
          <a:bodyPr anchor="ctr">
            <a:noAutofit/>
          </a:bodyPr>
          <a:lstStyle>
            <a:lvl1pPr marL="0" indent="0" algn="l">
              <a:buNone/>
              <a:defRPr sz="1200"/>
            </a:lvl1pPr>
          </a:lstStyle>
          <a:p>
            <a:pPr lvl="0"/>
            <a:r>
              <a:rPr lang="en-US"/>
              <a:t>Edit bullet description</a:t>
            </a:r>
            <a:endParaRPr lang="en-ZA"/>
          </a:p>
        </p:txBody>
      </p:sp>
      <p:sp>
        <p:nvSpPr>
          <p:cNvPr id="26" name="Text Placeholder 13">
            <a:extLst>
              <a:ext uri="{FF2B5EF4-FFF2-40B4-BE49-F238E27FC236}">
                <a16:creationId xmlns:a16="http://schemas.microsoft.com/office/drawing/2014/main" id="{B493D355-B592-4395-8255-D1D4FB1CF1A6}"/>
              </a:ext>
            </a:extLst>
          </p:cNvPr>
          <p:cNvSpPr>
            <a:spLocks noGrp="1"/>
          </p:cNvSpPr>
          <p:nvPr>
            <p:ph type="body" sz="quarter" idx="18" hasCustomPrompt="1"/>
          </p:nvPr>
        </p:nvSpPr>
        <p:spPr>
          <a:xfrm>
            <a:off x="6189670" y="3891529"/>
            <a:ext cx="2095047" cy="1222144"/>
          </a:xfrm>
        </p:spPr>
        <p:txBody>
          <a:bodyPr anchor="ctr">
            <a:noAutofit/>
          </a:bodyPr>
          <a:lstStyle>
            <a:lvl1pPr marL="0" indent="0" algn="l">
              <a:buNone/>
              <a:defRPr sz="1200"/>
            </a:lvl1pPr>
          </a:lstStyle>
          <a:p>
            <a:pPr lvl="0"/>
            <a:r>
              <a:rPr lang="en-US"/>
              <a:t>Edit bullet description</a:t>
            </a:r>
            <a:endParaRPr lang="en-ZA"/>
          </a:p>
        </p:txBody>
      </p:sp>
      <p:sp>
        <p:nvSpPr>
          <p:cNvPr id="28" name="Text Placeholder 13">
            <a:extLst>
              <a:ext uri="{FF2B5EF4-FFF2-40B4-BE49-F238E27FC236}">
                <a16:creationId xmlns:a16="http://schemas.microsoft.com/office/drawing/2014/main" id="{D0A496BB-AA13-44AE-AFA6-30D4ED5099E9}"/>
              </a:ext>
            </a:extLst>
          </p:cNvPr>
          <p:cNvSpPr>
            <a:spLocks noGrp="1"/>
          </p:cNvSpPr>
          <p:nvPr>
            <p:ph type="body" sz="quarter" idx="20" hasCustomPrompt="1"/>
          </p:nvPr>
        </p:nvSpPr>
        <p:spPr>
          <a:xfrm>
            <a:off x="9519534" y="3891529"/>
            <a:ext cx="2095047" cy="1222144"/>
          </a:xfrm>
        </p:spPr>
        <p:txBody>
          <a:bodyPr anchor="ctr">
            <a:noAutofit/>
          </a:bodyPr>
          <a:lstStyle>
            <a:lvl1pPr marL="0" indent="0" algn="l">
              <a:buNone/>
              <a:defRPr sz="1200"/>
            </a:lvl1pPr>
          </a:lstStyle>
          <a:p>
            <a:pPr lvl="0"/>
            <a:r>
              <a:rPr lang="en-US"/>
              <a:t>Edit bullet description</a:t>
            </a:r>
            <a:endParaRPr lang="en-ZA"/>
          </a:p>
        </p:txBody>
      </p:sp>
      <p:sp>
        <p:nvSpPr>
          <p:cNvPr id="20" name="Oval 19">
            <a:extLst>
              <a:ext uri="{FF2B5EF4-FFF2-40B4-BE49-F238E27FC236}">
                <a16:creationId xmlns:a16="http://schemas.microsoft.com/office/drawing/2014/main" id="{73963115-25B3-494B-9A13-AC92EFE94C09}"/>
              </a:ext>
            </a:extLst>
          </p:cNvPr>
          <p:cNvSpPr>
            <a:spLocks noChangeAspect="1"/>
          </p:cNvSpPr>
          <p:nvPr userDrawn="1"/>
        </p:nvSpPr>
        <p:spPr>
          <a:xfrm>
            <a:off x="5070997" y="1932282"/>
            <a:ext cx="1042415" cy="104241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1800">
              <a:solidFill>
                <a:prstClr val="white"/>
              </a:solidFill>
            </a:endParaRPr>
          </a:p>
        </p:txBody>
      </p:sp>
      <p:sp>
        <p:nvSpPr>
          <p:cNvPr id="21" name="Picture Placeholder 9">
            <a:extLst>
              <a:ext uri="{FF2B5EF4-FFF2-40B4-BE49-F238E27FC236}">
                <a16:creationId xmlns:a16="http://schemas.microsoft.com/office/drawing/2014/main" id="{3C759269-D6E6-2B41-8BEE-8B5AFB809B6A}"/>
              </a:ext>
            </a:extLst>
          </p:cNvPr>
          <p:cNvSpPr>
            <a:spLocks noGrp="1"/>
          </p:cNvSpPr>
          <p:nvPr>
            <p:ph type="pic" sz="quarter" idx="21" hasCustomPrompt="1"/>
          </p:nvPr>
        </p:nvSpPr>
        <p:spPr>
          <a:xfrm>
            <a:off x="5201496" y="2074012"/>
            <a:ext cx="781417" cy="758952"/>
          </a:xfrm>
          <a:prstGeom prst="ellipse">
            <a:avLst/>
          </a:prstGeom>
          <a:noFill/>
          <a:effectLst/>
        </p:spPr>
        <p:txBody>
          <a:bodyPr anchor="ctr">
            <a:normAutofit/>
          </a:bodyPr>
          <a:lstStyle>
            <a:lvl1pPr marL="0" indent="0" algn="ctr">
              <a:buNone/>
              <a:defRPr sz="1200" i="1"/>
            </a:lvl1pPr>
          </a:lstStyle>
          <a:p>
            <a:r>
              <a:rPr lang="en-ZA"/>
              <a:t>Select Icon</a:t>
            </a:r>
          </a:p>
        </p:txBody>
      </p:sp>
      <p:sp>
        <p:nvSpPr>
          <p:cNvPr id="22" name="Oval 21">
            <a:extLst>
              <a:ext uri="{FF2B5EF4-FFF2-40B4-BE49-F238E27FC236}">
                <a16:creationId xmlns:a16="http://schemas.microsoft.com/office/drawing/2014/main" id="{43E569D5-DC38-7C46-95CD-ACFBFBF591A2}"/>
              </a:ext>
            </a:extLst>
          </p:cNvPr>
          <p:cNvSpPr>
            <a:spLocks noChangeAspect="1"/>
          </p:cNvSpPr>
          <p:nvPr userDrawn="1"/>
        </p:nvSpPr>
        <p:spPr>
          <a:xfrm>
            <a:off x="5070997" y="3981395"/>
            <a:ext cx="1042415" cy="104241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1800">
              <a:solidFill>
                <a:prstClr val="white"/>
              </a:solidFill>
            </a:endParaRPr>
          </a:p>
        </p:txBody>
      </p:sp>
      <p:sp>
        <p:nvSpPr>
          <p:cNvPr id="24" name="Picture Placeholder 9">
            <a:extLst>
              <a:ext uri="{FF2B5EF4-FFF2-40B4-BE49-F238E27FC236}">
                <a16:creationId xmlns:a16="http://schemas.microsoft.com/office/drawing/2014/main" id="{E8396DFD-D667-2648-9BE4-6237690F7999}"/>
              </a:ext>
            </a:extLst>
          </p:cNvPr>
          <p:cNvSpPr>
            <a:spLocks noGrp="1"/>
          </p:cNvSpPr>
          <p:nvPr>
            <p:ph type="pic" sz="quarter" idx="22" hasCustomPrompt="1"/>
          </p:nvPr>
        </p:nvSpPr>
        <p:spPr>
          <a:xfrm>
            <a:off x="5201496" y="4123125"/>
            <a:ext cx="781417" cy="758952"/>
          </a:xfrm>
          <a:prstGeom prst="ellipse">
            <a:avLst/>
          </a:prstGeom>
          <a:noFill/>
          <a:effectLst/>
        </p:spPr>
        <p:txBody>
          <a:bodyPr anchor="ctr">
            <a:normAutofit/>
          </a:bodyPr>
          <a:lstStyle>
            <a:lvl1pPr marL="0" indent="0" algn="ctr">
              <a:buNone/>
              <a:defRPr sz="1200" i="1"/>
            </a:lvl1pPr>
          </a:lstStyle>
          <a:p>
            <a:r>
              <a:rPr lang="en-ZA"/>
              <a:t>Select Icon</a:t>
            </a:r>
          </a:p>
        </p:txBody>
      </p:sp>
    </p:spTree>
    <p:extLst>
      <p:ext uri="{BB962C8B-B14F-4D97-AF65-F5344CB8AC3E}">
        <p14:creationId xmlns:p14="http://schemas.microsoft.com/office/powerpoint/2010/main" val="6857982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spTree>
      <p:nvGrpSpPr>
        <p:cNvPr id="1" name=""/>
        <p:cNvGrpSpPr/>
        <p:nvPr/>
      </p:nvGrpSpPr>
      <p:grpSpPr>
        <a:xfrm>
          <a:off x="0" y="0"/>
          <a:ext cx="0" cy="0"/>
          <a:chOff x="0" y="0"/>
          <a:chExt cx="0" cy="0"/>
        </a:xfrm>
      </p:grpSpPr>
      <p:grpSp>
        <p:nvGrpSpPr>
          <p:cNvPr id="20" name="Group 19"/>
          <p:cNvGrpSpPr/>
          <p:nvPr/>
        </p:nvGrpSpPr>
        <p:grpSpPr>
          <a:xfrm>
            <a:off x="0" y="-2372"/>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3"/>
            <a:ext cx="3860260" cy="1735668"/>
          </a:xfrm>
        </p:spPr>
        <p:txBody>
          <a:bodyPr anchor="b">
            <a:normAutofit/>
          </a:bodyPr>
          <a:lstStyle>
            <a:lvl1pPr algn="l">
              <a:defRPr sz="2300" b="0"/>
            </a:lvl1pPr>
          </a:lstStyle>
          <a:p>
            <a:r>
              <a:rPr lang="en-US"/>
              <a:t>Click to edit Master title style</a:t>
            </a:r>
          </a:p>
        </p:txBody>
      </p:sp>
      <p:sp>
        <p:nvSpPr>
          <p:cNvPr id="22" name="Picture Placeholder 21">
            <a:extLst>
              <a:ext uri="{FF2B5EF4-FFF2-40B4-BE49-F238E27FC236}">
                <a16:creationId xmlns:a16="http://schemas.microsoft.com/office/drawing/2014/main" id="{215A5A73-8E13-4E38-8362-0A09BA944115}"/>
              </a:ext>
            </a:extLst>
          </p:cNvPr>
          <p:cNvSpPr>
            <a:spLocks noGrp="1"/>
          </p:cNvSpPr>
          <p:nvPr>
            <p:ph type="pic" idx="1"/>
          </p:nvPr>
        </p:nvSpPr>
        <p:spPr>
          <a:xfrm>
            <a:off x="6058861" y="478882"/>
            <a:ext cx="5582675" cy="5908527"/>
          </a:xfrm>
          <a:custGeom>
            <a:avLst/>
            <a:gdLst>
              <a:gd name="connsiteX0" fmla="*/ 10816 w 5582675"/>
              <a:gd name="connsiteY0" fmla="*/ 0 h 5908526"/>
              <a:gd name="connsiteX1" fmla="*/ 5582675 w 5582675"/>
              <a:gd name="connsiteY1" fmla="*/ 0 h 5908526"/>
              <a:gd name="connsiteX2" fmla="*/ 5582675 w 5582675"/>
              <a:gd name="connsiteY2" fmla="*/ 5908526 h 5908526"/>
              <a:gd name="connsiteX3" fmla="*/ 0 w 5582675"/>
              <a:gd name="connsiteY3" fmla="*/ 5908526 h 5908526"/>
              <a:gd name="connsiteX4" fmla="*/ 30693 w 5582675"/>
              <a:gd name="connsiteY4" fmla="*/ 5722836 h 5908526"/>
              <a:gd name="connsiteX5" fmla="*/ 223682 w 5582675"/>
              <a:gd name="connsiteY5" fmla="*/ 2921544 h 5908526"/>
              <a:gd name="connsiteX6" fmla="*/ 30693 w 5582675"/>
              <a:gd name="connsiteY6" fmla="*/ 120253 h 590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82675" h="5908526">
                <a:moveTo>
                  <a:pt x="10816" y="0"/>
                </a:moveTo>
                <a:lnTo>
                  <a:pt x="5582675" y="0"/>
                </a:lnTo>
                <a:lnTo>
                  <a:pt x="5582675" y="5908526"/>
                </a:lnTo>
                <a:lnTo>
                  <a:pt x="0" y="5908526"/>
                </a:lnTo>
                <a:lnTo>
                  <a:pt x="30693" y="5722836"/>
                </a:lnTo>
                <a:cubicBezTo>
                  <a:pt x="153771" y="4890115"/>
                  <a:pt x="223682" y="3935837"/>
                  <a:pt x="223682" y="2921544"/>
                </a:cubicBezTo>
                <a:cubicBezTo>
                  <a:pt x="223682" y="1907252"/>
                  <a:pt x="153771" y="952973"/>
                  <a:pt x="30693" y="120253"/>
                </a:cubicBezTo>
                <a:close/>
              </a:path>
            </a:pathLst>
          </a:custGeom>
          <a:effectLst/>
        </p:spPr>
        <p:txBody>
          <a:bodyPr wrap="square" anchor="ctr">
            <a:no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a:t>Click icon to add picture</a:t>
            </a:r>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285744" indent="-285744">
              <a:buFont typeface="Arial" panose="020B0604020202020204" pitchFamily="34" charset="0"/>
              <a:buChar char="•"/>
              <a:defRPr sz="1400">
                <a:solidFill>
                  <a:schemeClr val="bg1"/>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63A5200-74F0-9445-8847-A53AA9C11C7B}" type="datetime1">
              <a:rPr lang="en-US" smtClean="0">
                <a:solidFill>
                  <a:prstClr val="black">
                    <a:lumMod val="75000"/>
                    <a:lumOff val="25000"/>
                  </a:prstClr>
                </a:solidFill>
              </a:rPr>
              <a:pPr/>
              <a:t>11/12/2024</a:t>
            </a:fld>
            <a:endParaRPr lang="en-ZA">
              <a:solidFill>
                <a:prstClr val="black">
                  <a:lumMod val="75000"/>
                  <a:lumOff val="25000"/>
                </a:prstClr>
              </a:solidFill>
            </a:endParaRPr>
          </a:p>
        </p:txBody>
      </p:sp>
      <p:sp>
        <p:nvSpPr>
          <p:cNvPr id="6" name="Footer Placeholder 5"/>
          <p:cNvSpPr>
            <a:spLocks noGrp="1"/>
          </p:cNvSpPr>
          <p:nvPr>
            <p:ph type="ftr" sz="quarter" idx="11"/>
          </p:nvPr>
        </p:nvSpPr>
        <p:spPr/>
        <p:txBody>
          <a:bodyPr/>
          <a:lstStyle/>
          <a:p>
            <a:endParaRPr lang="en-ZA">
              <a:solidFill>
                <a:prstClr val="black">
                  <a:lumMod val="75000"/>
                  <a:lumOff val="25000"/>
                </a:prstClr>
              </a:solidFill>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9FF96B15-8338-45D5-A943-561235072D66}" type="slidenum">
              <a:rPr lang="en-ZA" smtClean="0">
                <a:solidFill>
                  <a:prstClr val="white"/>
                </a:solidFill>
              </a:rPr>
              <a:pPr/>
              <a:t>‹#›</a:t>
            </a:fld>
            <a:endParaRPr lang="en-ZA">
              <a:solidFill>
                <a:prstClr val="white"/>
              </a:solidFill>
            </a:endParaRPr>
          </a:p>
        </p:txBody>
      </p:sp>
    </p:spTree>
    <p:extLst>
      <p:ext uri="{BB962C8B-B14F-4D97-AF65-F5344CB8AC3E}">
        <p14:creationId xmlns:p14="http://schemas.microsoft.com/office/powerpoint/2010/main" val="12324076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1119" y="274639"/>
            <a:ext cx="10831284" cy="1143000"/>
          </a:xfrm>
        </p:spPr>
        <p:txBody>
          <a:bodyPr/>
          <a:lstStyle/>
          <a:p>
            <a:r>
              <a:rPr lang="en-US"/>
              <a:t>Click to edit Master title style</a:t>
            </a:r>
          </a:p>
        </p:txBody>
      </p:sp>
      <p:sp>
        <p:nvSpPr>
          <p:cNvPr id="3" name="Content Placeholder 2"/>
          <p:cNvSpPr>
            <a:spLocks noGrp="1"/>
          </p:cNvSpPr>
          <p:nvPr>
            <p:ph idx="1"/>
          </p:nvPr>
        </p:nvSpPr>
        <p:spPr>
          <a:xfrm>
            <a:off x="751119" y="1600202"/>
            <a:ext cx="10831284" cy="39507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62624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9E436-EC3C-D349-894C-C8287773B5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0BF6E1-189A-4245-A560-915A40E5EF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BEB95B-DA7A-0D41-A339-6F1D779AF1C1}"/>
              </a:ext>
            </a:extLst>
          </p:cNvPr>
          <p:cNvSpPr>
            <a:spLocks noGrp="1"/>
          </p:cNvSpPr>
          <p:nvPr>
            <p:ph type="dt" sz="half" idx="10"/>
          </p:nvPr>
        </p:nvSpPr>
        <p:spPr/>
        <p:txBody>
          <a:bodyPr/>
          <a:lstStyle/>
          <a:p>
            <a:fld id="{4D12743D-DECE-1641-ACFA-EDA2AF0526EC}" type="datetimeFigureOut">
              <a:rPr lang="en-US" smtClean="0"/>
              <a:t>11/12/2024</a:t>
            </a:fld>
            <a:endParaRPr lang="en-US"/>
          </a:p>
        </p:txBody>
      </p:sp>
      <p:sp>
        <p:nvSpPr>
          <p:cNvPr id="5" name="Footer Placeholder 4">
            <a:extLst>
              <a:ext uri="{FF2B5EF4-FFF2-40B4-BE49-F238E27FC236}">
                <a16:creationId xmlns:a16="http://schemas.microsoft.com/office/drawing/2014/main" id="{6DA8AE57-A6E9-B241-B721-5E37DE2377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F12304-FDA2-FC4F-BD60-04BD932DF75F}"/>
              </a:ext>
            </a:extLst>
          </p:cNvPr>
          <p:cNvSpPr>
            <a:spLocks noGrp="1"/>
          </p:cNvSpPr>
          <p:nvPr>
            <p:ph type="sldNum" sz="quarter" idx="12"/>
          </p:nvPr>
        </p:nvSpPr>
        <p:spPr/>
        <p:txBody>
          <a:bodyPr/>
          <a:lstStyle/>
          <a:p>
            <a:fld id="{5F47C0B5-C522-FF42-80C0-88470A1C18C1}" type="slidenum">
              <a:rPr lang="en-US" smtClean="0"/>
              <a:t>‹#›</a:t>
            </a:fld>
            <a:endParaRPr lang="en-US"/>
          </a:p>
        </p:txBody>
      </p:sp>
    </p:spTree>
    <p:extLst>
      <p:ext uri="{BB962C8B-B14F-4D97-AF65-F5344CB8AC3E}">
        <p14:creationId xmlns:p14="http://schemas.microsoft.com/office/powerpoint/2010/main" val="30015537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78F12-542C-3543-B198-6A1F4CCE51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84DFEE-1C49-FB44-A9E7-1DBF008241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DDCFFA-8D0F-3743-B649-F945569A5C95}"/>
              </a:ext>
            </a:extLst>
          </p:cNvPr>
          <p:cNvSpPr>
            <a:spLocks noGrp="1"/>
          </p:cNvSpPr>
          <p:nvPr>
            <p:ph type="dt" sz="half" idx="10"/>
          </p:nvPr>
        </p:nvSpPr>
        <p:spPr/>
        <p:txBody>
          <a:bodyPr/>
          <a:lstStyle/>
          <a:p>
            <a:fld id="{4D12743D-DECE-1641-ACFA-EDA2AF0526EC}" type="datetimeFigureOut">
              <a:rPr lang="en-US" smtClean="0"/>
              <a:t>11/12/2024</a:t>
            </a:fld>
            <a:endParaRPr lang="en-US"/>
          </a:p>
        </p:txBody>
      </p:sp>
      <p:sp>
        <p:nvSpPr>
          <p:cNvPr id="5" name="Footer Placeholder 4">
            <a:extLst>
              <a:ext uri="{FF2B5EF4-FFF2-40B4-BE49-F238E27FC236}">
                <a16:creationId xmlns:a16="http://schemas.microsoft.com/office/drawing/2014/main" id="{DF512519-31BB-0D4E-9D11-CF8B09DDC0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CEA4B1-F3D3-6C47-82BE-6647BD5E4544}"/>
              </a:ext>
            </a:extLst>
          </p:cNvPr>
          <p:cNvSpPr>
            <a:spLocks noGrp="1"/>
          </p:cNvSpPr>
          <p:nvPr>
            <p:ph type="sldNum" sz="quarter" idx="12"/>
          </p:nvPr>
        </p:nvSpPr>
        <p:spPr/>
        <p:txBody>
          <a:bodyPr/>
          <a:lstStyle/>
          <a:p>
            <a:fld id="{5F47C0B5-C522-FF42-80C0-88470A1C18C1}" type="slidenum">
              <a:rPr lang="en-US" smtClean="0"/>
              <a:t>‹#›</a:t>
            </a:fld>
            <a:endParaRPr lang="en-US"/>
          </a:p>
        </p:txBody>
      </p:sp>
    </p:spTree>
    <p:extLst>
      <p:ext uri="{BB962C8B-B14F-4D97-AF65-F5344CB8AC3E}">
        <p14:creationId xmlns:p14="http://schemas.microsoft.com/office/powerpoint/2010/main" val="3052601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FDF45D-EF43-43AC-BFE9-2673BE29129B}" type="datetimeFigureOut">
              <a:rPr lang="en-US" smtClean="0"/>
              <a:t>11/12/2024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B866E9-3D8B-4A6B-B8E0-B5C979D656C9}" type="slidenum">
              <a:rPr lang="en-US" smtClean="0"/>
              <a:t>‹#›</a:t>
            </a:fld>
            <a:endParaRPr lang="en-US"/>
          </a:p>
        </p:txBody>
      </p:sp>
    </p:spTree>
    <p:extLst>
      <p:ext uri="{BB962C8B-B14F-4D97-AF65-F5344CB8AC3E}">
        <p14:creationId xmlns:p14="http://schemas.microsoft.com/office/powerpoint/2010/main" val="42647566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2DAD7-2BFE-C843-BA51-E83321853F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B9F9D0-611B-6D40-B13D-F7D97A0A54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57FE80-31AE-194F-88AA-532118A6D6AB}"/>
              </a:ext>
            </a:extLst>
          </p:cNvPr>
          <p:cNvSpPr>
            <a:spLocks noGrp="1"/>
          </p:cNvSpPr>
          <p:nvPr>
            <p:ph type="dt" sz="half" idx="10"/>
          </p:nvPr>
        </p:nvSpPr>
        <p:spPr/>
        <p:txBody>
          <a:bodyPr/>
          <a:lstStyle/>
          <a:p>
            <a:fld id="{4D12743D-DECE-1641-ACFA-EDA2AF0526EC}" type="datetimeFigureOut">
              <a:rPr lang="en-US" smtClean="0"/>
              <a:t>11/12/2024</a:t>
            </a:fld>
            <a:endParaRPr lang="en-US"/>
          </a:p>
        </p:txBody>
      </p:sp>
      <p:sp>
        <p:nvSpPr>
          <p:cNvPr id="5" name="Footer Placeholder 4">
            <a:extLst>
              <a:ext uri="{FF2B5EF4-FFF2-40B4-BE49-F238E27FC236}">
                <a16:creationId xmlns:a16="http://schemas.microsoft.com/office/drawing/2014/main" id="{760C6201-39A0-4549-92E1-7E52432859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FA7036-D90C-B04F-9C00-2FD1FF8FC028}"/>
              </a:ext>
            </a:extLst>
          </p:cNvPr>
          <p:cNvSpPr>
            <a:spLocks noGrp="1"/>
          </p:cNvSpPr>
          <p:nvPr>
            <p:ph type="sldNum" sz="quarter" idx="12"/>
          </p:nvPr>
        </p:nvSpPr>
        <p:spPr/>
        <p:txBody>
          <a:bodyPr/>
          <a:lstStyle/>
          <a:p>
            <a:fld id="{5F47C0B5-C522-FF42-80C0-88470A1C18C1}" type="slidenum">
              <a:rPr lang="en-US" smtClean="0"/>
              <a:t>‹#›</a:t>
            </a:fld>
            <a:endParaRPr lang="en-US"/>
          </a:p>
        </p:txBody>
      </p:sp>
    </p:spTree>
    <p:extLst>
      <p:ext uri="{BB962C8B-B14F-4D97-AF65-F5344CB8AC3E}">
        <p14:creationId xmlns:p14="http://schemas.microsoft.com/office/powerpoint/2010/main" val="35297231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952F-FBB3-3D42-884D-30503DE63A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DF1C7D-E2D9-AC45-B17D-FE755882B8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DCFD7E-1080-4242-98CC-2EA0839D35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8B82EEA-DA90-0B42-BDF5-B9A72004489E}"/>
              </a:ext>
            </a:extLst>
          </p:cNvPr>
          <p:cNvSpPr>
            <a:spLocks noGrp="1"/>
          </p:cNvSpPr>
          <p:nvPr>
            <p:ph type="dt" sz="half" idx="10"/>
          </p:nvPr>
        </p:nvSpPr>
        <p:spPr/>
        <p:txBody>
          <a:bodyPr/>
          <a:lstStyle/>
          <a:p>
            <a:fld id="{4D12743D-DECE-1641-ACFA-EDA2AF0526EC}" type="datetimeFigureOut">
              <a:rPr lang="en-US" smtClean="0"/>
              <a:t>11/12/2024</a:t>
            </a:fld>
            <a:endParaRPr lang="en-US"/>
          </a:p>
        </p:txBody>
      </p:sp>
      <p:sp>
        <p:nvSpPr>
          <p:cNvPr id="6" name="Footer Placeholder 5">
            <a:extLst>
              <a:ext uri="{FF2B5EF4-FFF2-40B4-BE49-F238E27FC236}">
                <a16:creationId xmlns:a16="http://schemas.microsoft.com/office/drawing/2014/main" id="{3EC37497-C452-B442-AB6A-78534C401E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2EFA70-9957-2E47-B2B1-2E3B45F75289}"/>
              </a:ext>
            </a:extLst>
          </p:cNvPr>
          <p:cNvSpPr>
            <a:spLocks noGrp="1"/>
          </p:cNvSpPr>
          <p:nvPr>
            <p:ph type="sldNum" sz="quarter" idx="12"/>
          </p:nvPr>
        </p:nvSpPr>
        <p:spPr/>
        <p:txBody>
          <a:bodyPr/>
          <a:lstStyle/>
          <a:p>
            <a:fld id="{5F47C0B5-C522-FF42-80C0-88470A1C18C1}" type="slidenum">
              <a:rPr lang="en-US" smtClean="0"/>
              <a:t>‹#›</a:t>
            </a:fld>
            <a:endParaRPr lang="en-US"/>
          </a:p>
        </p:txBody>
      </p:sp>
    </p:spTree>
    <p:extLst>
      <p:ext uri="{BB962C8B-B14F-4D97-AF65-F5344CB8AC3E}">
        <p14:creationId xmlns:p14="http://schemas.microsoft.com/office/powerpoint/2010/main" val="39214348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D59C1-BFFA-3E4F-BFA3-D86998F7B5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0A785E-3EBC-324F-9E8D-29B4AD0057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0E9D53-DFC9-814A-97A7-53CC6B002A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F245C5-10C9-9B45-8C36-C7EFD0B638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893F40-4776-F846-8600-B374ABC013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9B0E9A-71E4-7241-826F-67C8F475853B}"/>
              </a:ext>
            </a:extLst>
          </p:cNvPr>
          <p:cNvSpPr>
            <a:spLocks noGrp="1"/>
          </p:cNvSpPr>
          <p:nvPr>
            <p:ph type="dt" sz="half" idx="10"/>
          </p:nvPr>
        </p:nvSpPr>
        <p:spPr/>
        <p:txBody>
          <a:bodyPr/>
          <a:lstStyle/>
          <a:p>
            <a:fld id="{4D12743D-DECE-1641-ACFA-EDA2AF0526EC}" type="datetimeFigureOut">
              <a:rPr lang="en-US" smtClean="0"/>
              <a:t>11/12/2024</a:t>
            </a:fld>
            <a:endParaRPr lang="en-US"/>
          </a:p>
        </p:txBody>
      </p:sp>
      <p:sp>
        <p:nvSpPr>
          <p:cNvPr id="8" name="Footer Placeholder 7">
            <a:extLst>
              <a:ext uri="{FF2B5EF4-FFF2-40B4-BE49-F238E27FC236}">
                <a16:creationId xmlns:a16="http://schemas.microsoft.com/office/drawing/2014/main" id="{F62E7D31-D430-C143-8A04-F039A1435D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07AE107-4709-D849-97EC-B8596738324A}"/>
              </a:ext>
            </a:extLst>
          </p:cNvPr>
          <p:cNvSpPr>
            <a:spLocks noGrp="1"/>
          </p:cNvSpPr>
          <p:nvPr>
            <p:ph type="sldNum" sz="quarter" idx="12"/>
          </p:nvPr>
        </p:nvSpPr>
        <p:spPr/>
        <p:txBody>
          <a:bodyPr/>
          <a:lstStyle/>
          <a:p>
            <a:fld id="{5F47C0B5-C522-FF42-80C0-88470A1C18C1}" type="slidenum">
              <a:rPr lang="en-US" smtClean="0"/>
              <a:t>‹#›</a:t>
            </a:fld>
            <a:endParaRPr lang="en-US"/>
          </a:p>
        </p:txBody>
      </p:sp>
    </p:spTree>
    <p:extLst>
      <p:ext uri="{BB962C8B-B14F-4D97-AF65-F5344CB8AC3E}">
        <p14:creationId xmlns:p14="http://schemas.microsoft.com/office/powerpoint/2010/main" val="23621671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F86E9-736B-5B4D-8567-977360368F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565F11-B044-6848-BE98-C3EC8EC0EC24}"/>
              </a:ext>
            </a:extLst>
          </p:cNvPr>
          <p:cNvSpPr>
            <a:spLocks noGrp="1"/>
          </p:cNvSpPr>
          <p:nvPr>
            <p:ph type="dt" sz="half" idx="10"/>
          </p:nvPr>
        </p:nvSpPr>
        <p:spPr/>
        <p:txBody>
          <a:bodyPr/>
          <a:lstStyle/>
          <a:p>
            <a:fld id="{4D12743D-DECE-1641-ACFA-EDA2AF0526EC}" type="datetimeFigureOut">
              <a:rPr lang="en-US" smtClean="0"/>
              <a:t>11/12/2024</a:t>
            </a:fld>
            <a:endParaRPr lang="en-US"/>
          </a:p>
        </p:txBody>
      </p:sp>
      <p:sp>
        <p:nvSpPr>
          <p:cNvPr id="4" name="Footer Placeholder 3">
            <a:extLst>
              <a:ext uri="{FF2B5EF4-FFF2-40B4-BE49-F238E27FC236}">
                <a16:creationId xmlns:a16="http://schemas.microsoft.com/office/drawing/2014/main" id="{9C7F8BC0-B5A6-AD49-8212-C78D3511B6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F02E97-8D0E-D04B-BCCC-8058B6C09089}"/>
              </a:ext>
            </a:extLst>
          </p:cNvPr>
          <p:cNvSpPr>
            <a:spLocks noGrp="1"/>
          </p:cNvSpPr>
          <p:nvPr>
            <p:ph type="sldNum" sz="quarter" idx="12"/>
          </p:nvPr>
        </p:nvSpPr>
        <p:spPr/>
        <p:txBody>
          <a:bodyPr/>
          <a:lstStyle/>
          <a:p>
            <a:fld id="{5F47C0B5-C522-FF42-80C0-88470A1C18C1}" type="slidenum">
              <a:rPr lang="en-US" smtClean="0"/>
              <a:t>‹#›</a:t>
            </a:fld>
            <a:endParaRPr lang="en-US"/>
          </a:p>
        </p:txBody>
      </p:sp>
    </p:spTree>
    <p:extLst>
      <p:ext uri="{BB962C8B-B14F-4D97-AF65-F5344CB8AC3E}">
        <p14:creationId xmlns:p14="http://schemas.microsoft.com/office/powerpoint/2010/main" val="6804532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3929DD-CF9F-3249-8A3D-3D51888A88D8}"/>
              </a:ext>
            </a:extLst>
          </p:cNvPr>
          <p:cNvSpPr>
            <a:spLocks noGrp="1"/>
          </p:cNvSpPr>
          <p:nvPr>
            <p:ph type="dt" sz="half" idx="10"/>
          </p:nvPr>
        </p:nvSpPr>
        <p:spPr/>
        <p:txBody>
          <a:bodyPr/>
          <a:lstStyle/>
          <a:p>
            <a:fld id="{4D12743D-DECE-1641-ACFA-EDA2AF0526EC}" type="datetimeFigureOut">
              <a:rPr lang="en-US" smtClean="0"/>
              <a:t>11/12/2024</a:t>
            </a:fld>
            <a:endParaRPr lang="en-US"/>
          </a:p>
        </p:txBody>
      </p:sp>
      <p:sp>
        <p:nvSpPr>
          <p:cNvPr id="3" name="Footer Placeholder 2">
            <a:extLst>
              <a:ext uri="{FF2B5EF4-FFF2-40B4-BE49-F238E27FC236}">
                <a16:creationId xmlns:a16="http://schemas.microsoft.com/office/drawing/2014/main" id="{721A7C90-05C6-3B45-867C-F0D16B7FCC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5B9C60A-E761-8242-934D-BB0E27C17C3A}"/>
              </a:ext>
            </a:extLst>
          </p:cNvPr>
          <p:cNvSpPr>
            <a:spLocks noGrp="1"/>
          </p:cNvSpPr>
          <p:nvPr>
            <p:ph type="sldNum" sz="quarter" idx="12"/>
          </p:nvPr>
        </p:nvSpPr>
        <p:spPr/>
        <p:txBody>
          <a:bodyPr/>
          <a:lstStyle/>
          <a:p>
            <a:fld id="{5F47C0B5-C522-FF42-80C0-88470A1C18C1}" type="slidenum">
              <a:rPr lang="en-US" smtClean="0"/>
              <a:t>‹#›</a:t>
            </a:fld>
            <a:endParaRPr lang="en-US"/>
          </a:p>
        </p:txBody>
      </p:sp>
    </p:spTree>
    <p:extLst>
      <p:ext uri="{BB962C8B-B14F-4D97-AF65-F5344CB8AC3E}">
        <p14:creationId xmlns:p14="http://schemas.microsoft.com/office/powerpoint/2010/main" val="4694343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58DD7-52E2-F942-BB42-54E3A81AD6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3F77EF-B0B2-FE45-8BFB-79DB471231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069C32-D569-F34B-987F-E5FD531FAC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127713-BAA7-D844-A387-26C206B2223F}"/>
              </a:ext>
            </a:extLst>
          </p:cNvPr>
          <p:cNvSpPr>
            <a:spLocks noGrp="1"/>
          </p:cNvSpPr>
          <p:nvPr>
            <p:ph type="dt" sz="half" idx="10"/>
          </p:nvPr>
        </p:nvSpPr>
        <p:spPr/>
        <p:txBody>
          <a:bodyPr/>
          <a:lstStyle/>
          <a:p>
            <a:fld id="{4D12743D-DECE-1641-ACFA-EDA2AF0526EC}" type="datetimeFigureOut">
              <a:rPr lang="en-US" smtClean="0"/>
              <a:t>11/12/2024</a:t>
            </a:fld>
            <a:endParaRPr lang="en-US"/>
          </a:p>
        </p:txBody>
      </p:sp>
      <p:sp>
        <p:nvSpPr>
          <p:cNvPr id="6" name="Footer Placeholder 5">
            <a:extLst>
              <a:ext uri="{FF2B5EF4-FFF2-40B4-BE49-F238E27FC236}">
                <a16:creationId xmlns:a16="http://schemas.microsoft.com/office/drawing/2014/main" id="{03AE251C-4DB7-3444-97F1-0E1D497BAB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7CAE1D-0260-F741-88CB-7F70C77E6DFD}"/>
              </a:ext>
            </a:extLst>
          </p:cNvPr>
          <p:cNvSpPr>
            <a:spLocks noGrp="1"/>
          </p:cNvSpPr>
          <p:nvPr>
            <p:ph type="sldNum" sz="quarter" idx="12"/>
          </p:nvPr>
        </p:nvSpPr>
        <p:spPr/>
        <p:txBody>
          <a:bodyPr/>
          <a:lstStyle/>
          <a:p>
            <a:fld id="{5F47C0B5-C522-FF42-80C0-88470A1C18C1}" type="slidenum">
              <a:rPr lang="en-US" smtClean="0"/>
              <a:t>‹#›</a:t>
            </a:fld>
            <a:endParaRPr lang="en-US"/>
          </a:p>
        </p:txBody>
      </p:sp>
    </p:spTree>
    <p:extLst>
      <p:ext uri="{BB962C8B-B14F-4D97-AF65-F5344CB8AC3E}">
        <p14:creationId xmlns:p14="http://schemas.microsoft.com/office/powerpoint/2010/main" val="21916307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D4678-2A22-0246-B0DD-A1846CADEC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D73843-3A31-8A49-BB01-8548F7A937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397C980-3F2B-D14B-9640-D133954853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967C7F-B393-1A42-A9AC-EB8ED0E3C50B}"/>
              </a:ext>
            </a:extLst>
          </p:cNvPr>
          <p:cNvSpPr>
            <a:spLocks noGrp="1"/>
          </p:cNvSpPr>
          <p:nvPr>
            <p:ph type="dt" sz="half" idx="10"/>
          </p:nvPr>
        </p:nvSpPr>
        <p:spPr/>
        <p:txBody>
          <a:bodyPr/>
          <a:lstStyle/>
          <a:p>
            <a:fld id="{4D12743D-DECE-1641-ACFA-EDA2AF0526EC}" type="datetimeFigureOut">
              <a:rPr lang="en-US" smtClean="0"/>
              <a:t>11/12/2024</a:t>
            </a:fld>
            <a:endParaRPr lang="en-US"/>
          </a:p>
        </p:txBody>
      </p:sp>
      <p:sp>
        <p:nvSpPr>
          <p:cNvPr id="6" name="Footer Placeholder 5">
            <a:extLst>
              <a:ext uri="{FF2B5EF4-FFF2-40B4-BE49-F238E27FC236}">
                <a16:creationId xmlns:a16="http://schemas.microsoft.com/office/drawing/2014/main" id="{187818F3-3AF3-BB46-B06C-FFE0F4AE19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3A0617-7014-1445-85FD-49CF94E98196}"/>
              </a:ext>
            </a:extLst>
          </p:cNvPr>
          <p:cNvSpPr>
            <a:spLocks noGrp="1"/>
          </p:cNvSpPr>
          <p:nvPr>
            <p:ph type="sldNum" sz="quarter" idx="12"/>
          </p:nvPr>
        </p:nvSpPr>
        <p:spPr/>
        <p:txBody>
          <a:bodyPr/>
          <a:lstStyle/>
          <a:p>
            <a:fld id="{5F47C0B5-C522-FF42-80C0-88470A1C18C1}" type="slidenum">
              <a:rPr lang="en-US" smtClean="0"/>
              <a:t>‹#›</a:t>
            </a:fld>
            <a:endParaRPr lang="en-US"/>
          </a:p>
        </p:txBody>
      </p:sp>
    </p:spTree>
    <p:extLst>
      <p:ext uri="{BB962C8B-B14F-4D97-AF65-F5344CB8AC3E}">
        <p14:creationId xmlns:p14="http://schemas.microsoft.com/office/powerpoint/2010/main" val="12684688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6D1BA-1BC0-5942-9C15-2A9D6C5825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C8F8CA2-D0A2-BF46-B91E-C863F97D3E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1BDF0D-60C9-8647-9FC1-B7DA7FD5AAC2}"/>
              </a:ext>
            </a:extLst>
          </p:cNvPr>
          <p:cNvSpPr>
            <a:spLocks noGrp="1"/>
          </p:cNvSpPr>
          <p:nvPr>
            <p:ph type="dt" sz="half" idx="10"/>
          </p:nvPr>
        </p:nvSpPr>
        <p:spPr/>
        <p:txBody>
          <a:bodyPr/>
          <a:lstStyle/>
          <a:p>
            <a:fld id="{4D12743D-DECE-1641-ACFA-EDA2AF0526EC}" type="datetimeFigureOut">
              <a:rPr lang="en-US" smtClean="0"/>
              <a:t>11/12/2024</a:t>
            </a:fld>
            <a:endParaRPr lang="en-US"/>
          </a:p>
        </p:txBody>
      </p:sp>
      <p:sp>
        <p:nvSpPr>
          <p:cNvPr id="5" name="Footer Placeholder 4">
            <a:extLst>
              <a:ext uri="{FF2B5EF4-FFF2-40B4-BE49-F238E27FC236}">
                <a16:creationId xmlns:a16="http://schemas.microsoft.com/office/drawing/2014/main" id="{50EAF893-12AE-1B42-B78D-BB3DC2B3D9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0D5D21-2ED5-4240-BE9B-5FD260263DB6}"/>
              </a:ext>
            </a:extLst>
          </p:cNvPr>
          <p:cNvSpPr>
            <a:spLocks noGrp="1"/>
          </p:cNvSpPr>
          <p:nvPr>
            <p:ph type="sldNum" sz="quarter" idx="12"/>
          </p:nvPr>
        </p:nvSpPr>
        <p:spPr/>
        <p:txBody>
          <a:bodyPr/>
          <a:lstStyle/>
          <a:p>
            <a:fld id="{5F47C0B5-C522-FF42-80C0-88470A1C18C1}" type="slidenum">
              <a:rPr lang="en-US" smtClean="0"/>
              <a:t>‹#›</a:t>
            </a:fld>
            <a:endParaRPr lang="en-US"/>
          </a:p>
        </p:txBody>
      </p:sp>
    </p:spTree>
    <p:extLst>
      <p:ext uri="{BB962C8B-B14F-4D97-AF65-F5344CB8AC3E}">
        <p14:creationId xmlns:p14="http://schemas.microsoft.com/office/powerpoint/2010/main" val="6116077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295DD5-E271-5441-A5FB-E43DF5BB24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E37F2AD-6CB4-5543-953E-69FB63A5898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506229-8B77-084A-B96E-7E37A41F2DF0}"/>
              </a:ext>
            </a:extLst>
          </p:cNvPr>
          <p:cNvSpPr>
            <a:spLocks noGrp="1"/>
          </p:cNvSpPr>
          <p:nvPr>
            <p:ph type="dt" sz="half" idx="10"/>
          </p:nvPr>
        </p:nvSpPr>
        <p:spPr/>
        <p:txBody>
          <a:bodyPr/>
          <a:lstStyle/>
          <a:p>
            <a:fld id="{4D12743D-DECE-1641-ACFA-EDA2AF0526EC}" type="datetimeFigureOut">
              <a:rPr lang="en-US" smtClean="0"/>
              <a:t>11/12/2024</a:t>
            </a:fld>
            <a:endParaRPr lang="en-US"/>
          </a:p>
        </p:txBody>
      </p:sp>
      <p:sp>
        <p:nvSpPr>
          <p:cNvPr id="5" name="Footer Placeholder 4">
            <a:extLst>
              <a:ext uri="{FF2B5EF4-FFF2-40B4-BE49-F238E27FC236}">
                <a16:creationId xmlns:a16="http://schemas.microsoft.com/office/drawing/2014/main" id="{AF115B40-25B1-614A-8772-6CFC2109AA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DA0B24-CF7F-D24E-98DA-295E9136D60E}"/>
              </a:ext>
            </a:extLst>
          </p:cNvPr>
          <p:cNvSpPr>
            <a:spLocks noGrp="1"/>
          </p:cNvSpPr>
          <p:nvPr>
            <p:ph type="sldNum" sz="quarter" idx="12"/>
          </p:nvPr>
        </p:nvSpPr>
        <p:spPr/>
        <p:txBody>
          <a:bodyPr/>
          <a:lstStyle/>
          <a:p>
            <a:fld id="{5F47C0B5-C522-FF42-80C0-88470A1C18C1}" type="slidenum">
              <a:rPr lang="en-US" smtClean="0"/>
              <a:t>‹#›</a:t>
            </a:fld>
            <a:endParaRPr lang="en-US"/>
          </a:p>
        </p:txBody>
      </p:sp>
    </p:spTree>
    <p:extLst>
      <p:ext uri="{BB962C8B-B14F-4D97-AF65-F5344CB8AC3E}">
        <p14:creationId xmlns:p14="http://schemas.microsoft.com/office/powerpoint/2010/main" val="41876279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524C6359-9BB8-4148-8114-537E698DA205}" type="datetime1">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076ED0-0DB3-4879-AAE5-5C20D22C1DF4}"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6017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5FDF45D-EF43-43AC-BFE9-2673BE29129B}" type="datetimeFigureOut">
              <a:rPr lang="en-US" smtClean="0"/>
              <a:t>11/12/2024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B866E9-3D8B-4A6B-B8E0-B5C979D656C9}" type="slidenum">
              <a:rPr lang="en-US" smtClean="0"/>
              <a:t>‹#›</a:t>
            </a:fld>
            <a:endParaRPr lang="en-US"/>
          </a:p>
        </p:txBody>
      </p:sp>
    </p:spTree>
    <p:extLst>
      <p:ext uri="{BB962C8B-B14F-4D97-AF65-F5344CB8AC3E}">
        <p14:creationId xmlns:p14="http://schemas.microsoft.com/office/powerpoint/2010/main" val="22014988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76191F-481E-48E9-BB9A-369A67A7362D}" type="datetime1">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11256635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5677DE-DD04-48CC-9C18-7BE9FF2DEB6B}" type="datetime1">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076ED0-0DB3-4879-AAE5-5C20D22C1DF4}"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98718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3255ED-7101-4D18-A8AE-3B5E4CB87EA5}" type="datetime1">
              <a:rPr lang="en-US" smtClean="0"/>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29160171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D52F23D-51F6-4C94-8CD5-B9ABBF67EE23}" type="datetime1">
              <a:rPr lang="en-US" smtClean="0"/>
              <a:t>11/12/2024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22518958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1A702F-6367-4FD1-89A8-3744BE6BA9A2}" type="datetime1">
              <a:rPr lang="en-US" smtClean="0"/>
              <a:t>11/12/2024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27678800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A6E99BD-4B4F-4460-B452-0E8146ACCF8F}" type="datetime1">
              <a:rPr lang="en-US" smtClean="0"/>
              <a:t>11/12/2024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35188781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EB6FD34C-1867-42A9-AC54-D15ADD8A65E7}" type="datetime1">
              <a:rPr lang="en-US" smtClean="0"/>
              <a:t>11/12/2024</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1076ED0-0DB3-4879-AAE5-5C20D22C1DF4}" type="slidenum">
              <a:rPr lang="en-US" smtClean="0"/>
              <a:t>‹#›</a:t>
            </a:fld>
            <a:endParaRPr lang="en-US"/>
          </a:p>
        </p:txBody>
      </p:sp>
    </p:spTree>
    <p:extLst>
      <p:ext uri="{BB962C8B-B14F-4D97-AF65-F5344CB8AC3E}">
        <p14:creationId xmlns:p14="http://schemas.microsoft.com/office/powerpoint/2010/main" val="18248502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6133E9-A654-4C17-8C3C-DDCAC83D6EBF}" type="datetime1">
              <a:rPr lang="en-US" smtClean="0"/>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41754538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649BD0-10DB-43E7-8F22-40B3D51B8FC3}" type="datetime1">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40718165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16C79C-F566-427A-93F6-434A4E613134}" type="datetime1">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44396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FDF45D-EF43-43AC-BFE9-2673BE29129B}" type="datetimeFigureOut">
              <a:rPr lang="en-US" smtClean="0"/>
              <a:t>11/12/2024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B866E9-3D8B-4A6B-B8E0-B5C979D656C9}" type="slidenum">
              <a:rPr lang="en-US" smtClean="0"/>
              <a:t>‹#›</a:t>
            </a:fld>
            <a:endParaRPr lang="en-US"/>
          </a:p>
        </p:txBody>
      </p:sp>
    </p:spTree>
    <p:extLst>
      <p:ext uri="{BB962C8B-B14F-4D97-AF65-F5344CB8AC3E}">
        <p14:creationId xmlns:p14="http://schemas.microsoft.com/office/powerpoint/2010/main" val="35668706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85D6B-3A83-A454-6DE9-DBF48F4893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9A11CA-CA18-2E9D-FA58-AC190A4CEE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43CAB0-6BB0-1A88-7393-E726BCA934C5}"/>
              </a:ext>
            </a:extLst>
          </p:cNvPr>
          <p:cNvSpPr>
            <a:spLocks noGrp="1"/>
          </p:cNvSpPr>
          <p:nvPr>
            <p:ph type="dt" sz="half" idx="10"/>
          </p:nvPr>
        </p:nvSpPr>
        <p:spPr/>
        <p:txBody>
          <a:bodyPr/>
          <a:lstStyle/>
          <a:p>
            <a:fld id="{AACC7201-EDE9-D64C-BF6F-F6FD0DB1363A}" type="datetimeFigureOut">
              <a:rPr lang="en-US" smtClean="0"/>
              <a:t>11/12/2024</a:t>
            </a:fld>
            <a:endParaRPr lang="en-US"/>
          </a:p>
        </p:txBody>
      </p:sp>
      <p:sp>
        <p:nvSpPr>
          <p:cNvPr id="5" name="Footer Placeholder 4">
            <a:extLst>
              <a:ext uri="{FF2B5EF4-FFF2-40B4-BE49-F238E27FC236}">
                <a16:creationId xmlns:a16="http://schemas.microsoft.com/office/drawing/2014/main" id="{6144191F-D6BE-A0AA-E896-BC4C94E677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4B5002-3165-6E57-3DD4-EEA08D41D33F}"/>
              </a:ext>
            </a:extLst>
          </p:cNvPr>
          <p:cNvSpPr>
            <a:spLocks noGrp="1"/>
          </p:cNvSpPr>
          <p:nvPr>
            <p:ph type="sldNum" sz="quarter" idx="12"/>
          </p:nvPr>
        </p:nvSpPr>
        <p:spPr/>
        <p:txBody>
          <a:bodyPr/>
          <a:lstStyle/>
          <a:p>
            <a:fld id="{74F804F3-7E3F-984A-BB56-E0506936493C}" type="slidenum">
              <a:rPr lang="en-US" smtClean="0"/>
              <a:t>‹#›</a:t>
            </a:fld>
            <a:endParaRPr lang="en-US"/>
          </a:p>
        </p:txBody>
      </p:sp>
    </p:spTree>
    <p:extLst>
      <p:ext uri="{BB962C8B-B14F-4D97-AF65-F5344CB8AC3E}">
        <p14:creationId xmlns:p14="http://schemas.microsoft.com/office/powerpoint/2010/main" val="16053835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138AB-404C-081E-16BF-9952FD17AA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AAC975-219F-8F27-4D2E-243EC1B898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91D828-511D-1CC9-34D7-D1A42282FAF8}"/>
              </a:ext>
            </a:extLst>
          </p:cNvPr>
          <p:cNvSpPr>
            <a:spLocks noGrp="1"/>
          </p:cNvSpPr>
          <p:nvPr>
            <p:ph type="dt" sz="half" idx="10"/>
          </p:nvPr>
        </p:nvSpPr>
        <p:spPr/>
        <p:txBody>
          <a:bodyPr/>
          <a:lstStyle/>
          <a:p>
            <a:fld id="{AACC7201-EDE9-D64C-BF6F-F6FD0DB1363A}" type="datetimeFigureOut">
              <a:rPr lang="en-US" smtClean="0"/>
              <a:t>11/12/2024</a:t>
            </a:fld>
            <a:endParaRPr lang="en-US"/>
          </a:p>
        </p:txBody>
      </p:sp>
      <p:sp>
        <p:nvSpPr>
          <p:cNvPr id="5" name="Footer Placeholder 4">
            <a:extLst>
              <a:ext uri="{FF2B5EF4-FFF2-40B4-BE49-F238E27FC236}">
                <a16:creationId xmlns:a16="http://schemas.microsoft.com/office/drawing/2014/main" id="{7609CB6B-385B-E0DA-D066-33917D3317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7D5A98-7BF3-5283-F8C6-C2E97A3ED461}"/>
              </a:ext>
            </a:extLst>
          </p:cNvPr>
          <p:cNvSpPr>
            <a:spLocks noGrp="1"/>
          </p:cNvSpPr>
          <p:nvPr>
            <p:ph type="sldNum" sz="quarter" idx="12"/>
          </p:nvPr>
        </p:nvSpPr>
        <p:spPr/>
        <p:txBody>
          <a:bodyPr/>
          <a:lstStyle/>
          <a:p>
            <a:fld id="{74F804F3-7E3F-984A-BB56-E0506936493C}" type="slidenum">
              <a:rPr lang="en-US" smtClean="0"/>
              <a:t>‹#›</a:t>
            </a:fld>
            <a:endParaRPr lang="en-US"/>
          </a:p>
        </p:txBody>
      </p:sp>
    </p:spTree>
    <p:extLst>
      <p:ext uri="{BB962C8B-B14F-4D97-AF65-F5344CB8AC3E}">
        <p14:creationId xmlns:p14="http://schemas.microsoft.com/office/powerpoint/2010/main" val="14065011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ED096-D584-0D46-D820-46877E2AB4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9EEF30-F7D6-86BC-DE64-871859FA2AF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87B48B-C7A7-DA07-D32E-6190A37E4668}"/>
              </a:ext>
            </a:extLst>
          </p:cNvPr>
          <p:cNvSpPr>
            <a:spLocks noGrp="1"/>
          </p:cNvSpPr>
          <p:nvPr>
            <p:ph type="dt" sz="half" idx="10"/>
          </p:nvPr>
        </p:nvSpPr>
        <p:spPr/>
        <p:txBody>
          <a:bodyPr/>
          <a:lstStyle/>
          <a:p>
            <a:fld id="{AACC7201-EDE9-D64C-BF6F-F6FD0DB1363A}" type="datetimeFigureOut">
              <a:rPr lang="en-US" smtClean="0"/>
              <a:t>11/12/2024</a:t>
            </a:fld>
            <a:endParaRPr lang="en-US"/>
          </a:p>
        </p:txBody>
      </p:sp>
      <p:sp>
        <p:nvSpPr>
          <p:cNvPr id="5" name="Footer Placeholder 4">
            <a:extLst>
              <a:ext uri="{FF2B5EF4-FFF2-40B4-BE49-F238E27FC236}">
                <a16:creationId xmlns:a16="http://schemas.microsoft.com/office/drawing/2014/main" id="{22444A88-A218-77F0-540E-762DDF31D8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9C432E-0E5F-DAD2-992B-CD3A2F64C7E9}"/>
              </a:ext>
            </a:extLst>
          </p:cNvPr>
          <p:cNvSpPr>
            <a:spLocks noGrp="1"/>
          </p:cNvSpPr>
          <p:nvPr>
            <p:ph type="sldNum" sz="quarter" idx="12"/>
          </p:nvPr>
        </p:nvSpPr>
        <p:spPr/>
        <p:txBody>
          <a:bodyPr/>
          <a:lstStyle/>
          <a:p>
            <a:fld id="{74F804F3-7E3F-984A-BB56-E0506936493C}" type="slidenum">
              <a:rPr lang="en-US" smtClean="0"/>
              <a:t>‹#›</a:t>
            </a:fld>
            <a:endParaRPr lang="en-US"/>
          </a:p>
        </p:txBody>
      </p:sp>
    </p:spTree>
    <p:extLst>
      <p:ext uri="{BB962C8B-B14F-4D97-AF65-F5344CB8AC3E}">
        <p14:creationId xmlns:p14="http://schemas.microsoft.com/office/powerpoint/2010/main" val="12808303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0B40C-28FD-5A56-3411-069C295252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4DD198-612F-02B1-AAB6-B9D4361B129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06B4DB-D365-C039-8948-9B8F28BE22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D0CC61-7198-70B7-252F-6A2C4F546DBD}"/>
              </a:ext>
            </a:extLst>
          </p:cNvPr>
          <p:cNvSpPr>
            <a:spLocks noGrp="1"/>
          </p:cNvSpPr>
          <p:nvPr>
            <p:ph type="dt" sz="half" idx="10"/>
          </p:nvPr>
        </p:nvSpPr>
        <p:spPr/>
        <p:txBody>
          <a:bodyPr/>
          <a:lstStyle/>
          <a:p>
            <a:fld id="{AACC7201-EDE9-D64C-BF6F-F6FD0DB1363A}" type="datetimeFigureOut">
              <a:rPr lang="en-US" smtClean="0"/>
              <a:t>11/12/2024</a:t>
            </a:fld>
            <a:endParaRPr lang="en-US"/>
          </a:p>
        </p:txBody>
      </p:sp>
      <p:sp>
        <p:nvSpPr>
          <p:cNvPr id="6" name="Footer Placeholder 5">
            <a:extLst>
              <a:ext uri="{FF2B5EF4-FFF2-40B4-BE49-F238E27FC236}">
                <a16:creationId xmlns:a16="http://schemas.microsoft.com/office/drawing/2014/main" id="{3317C907-CCB8-D5CB-3D4E-B945B8904E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3CA861-A74B-DDB4-BBC7-FD1A5E26B167}"/>
              </a:ext>
            </a:extLst>
          </p:cNvPr>
          <p:cNvSpPr>
            <a:spLocks noGrp="1"/>
          </p:cNvSpPr>
          <p:nvPr>
            <p:ph type="sldNum" sz="quarter" idx="12"/>
          </p:nvPr>
        </p:nvSpPr>
        <p:spPr/>
        <p:txBody>
          <a:bodyPr/>
          <a:lstStyle/>
          <a:p>
            <a:fld id="{74F804F3-7E3F-984A-BB56-E0506936493C}" type="slidenum">
              <a:rPr lang="en-US" smtClean="0"/>
              <a:t>‹#›</a:t>
            </a:fld>
            <a:endParaRPr lang="en-US"/>
          </a:p>
        </p:txBody>
      </p:sp>
    </p:spTree>
    <p:extLst>
      <p:ext uri="{BB962C8B-B14F-4D97-AF65-F5344CB8AC3E}">
        <p14:creationId xmlns:p14="http://schemas.microsoft.com/office/powerpoint/2010/main" val="6936507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58287-BE58-348A-8DBB-B642A36ECFA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DC24387-0ECD-4B46-F925-CC6549C9F6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E26464-0FB4-175D-F1CA-AD3EE8FC14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7A14A0-80D5-B743-FB89-E50E926320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BC588B-21FD-A17B-E501-A0A82DABB3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3D3470-0E2C-7406-0341-331054346A10}"/>
              </a:ext>
            </a:extLst>
          </p:cNvPr>
          <p:cNvSpPr>
            <a:spLocks noGrp="1"/>
          </p:cNvSpPr>
          <p:nvPr>
            <p:ph type="dt" sz="half" idx="10"/>
          </p:nvPr>
        </p:nvSpPr>
        <p:spPr/>
        <p:txBody>
          <a:bodyPr/>
          <a:lstStyle/>
          <a:p>
            <a:fld id="{AACC7201-EDE9-D64C-BF6F-F6FD0DB1363A}" type="datetimeFigureOut">
              <a:rPr lang="en-US" smtClean="0"/>
              <a:t>11/12/2024</a:t>
            </a:fld>
            <a:endParaRPr lang="en-US"/>
          </a:p>
        </p:txBody>
      </p:sp>
      <p:sp>
        <p:nvSpPr>
          <p:cNvPr id="8" name="Footer Placeholder 7">
            <a:extLst>
              <a:ext uri="{FF2B5EF4-FFF2-40B4-BE49-F238E27FC236}">
                <a16:creationId xmlns:a16="http://schemas.microsoft.com/office/drawing/2014/main" id="{55EB004C-F254-E6BA-9742-32C97BEA655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09E9B8-D32B-CFC6-6B8F-13CB0FA0F61F}"/>
              </a:ext>
            </a:extLst>
          </p:cNvPr>
          <p:cNvSpPr>
            <a:spLocks noGrp="1"/>
          </p:cNvSpPr>
          <p:nvPr>
            <p:ph type="sldNum" sz="quarter" idx="12"/>
          </p:nvPr>
        </p:nvSpPr>
        <p:spPr/>
        <p:txBody>
          <a:bodyPr/>
          <a:lstStyle/>
          <a:p>
            <a:fld id="{74F804F3-7E3F-984A-BB56-E0506936493C}" type="slidenum">
              <a:rPr lang="en-US" smtClean="0"/>
              <a:t>‹#›</a:t>
            </a:fld>
            <a:endParaRPr lang="en-US"/>
          </a:p>
        </p:txBody>
      </p:sp>
    </p:spTree>
    <p:extLst>
      <p:ext uri="{BB962C8B-B14F-4D97-AF65-F5344CB8AC3E}">
        <p14:creationId xmlns:p14="http://schemas.microsoft.com/office/powerpoint/2010/main" val="16600325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6F4F-9495-E4D6-9709-7ADA8F5B5CA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65EA5E-06D3-AA7C-114E-7E4FF14C6900}"/>
              </a:ext>
            </a:extLst>
          </p:cNvPr>
          <p:cNvSpPr>
            <a:spLocks noGrp="1"/>
          </p:cNvSpPr>
          <p:nvPr>
            <p:ph type="dt" sz="half" idx="10"/>
          </p:nvPr>
        </p:nvSpPr>
        <p:spPr/>
        <p:txBody>
          <a:bodyPr/>
          <a:lstStyle/>
          <a:p>
            <a:fld id="{AACC7201-EDE9-D64C-BF6F-F6FD0DB1363A}" type="datetimeFigureOut">
              <a:rPr lang="en-US" smtClean="0"/>
              <a:t>11/12/2024</a:t>
            </a:fld>
            <a:endParaRPr lang="en-US"/>
          </a:p>
        </p:txBody>
      </p:sp>
      <p:sp>
        <p:nvSpPr>
          <p:cNvPr id="4" name="Footer Placeholder 3">
            <a:extLst>
              <a:ext uri="{FF2B5EF4-FFF2-40B4-BE49-F238E27FC236}">
                <a16:creationId xmlns:a16="http://schemas.microsoft.com/office/drawing/2014/main" id="{9FDB5A4C-A097-E64E-AE36-F908987D0AB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04FBD4-45B6-8256-9BFF-1C96096571D0}"/>
              </a:ext>
            </a:extLst>
          </p:cNvPr>
          <p:cNvSpPr>
            <a:spLocks noGrp="1"/>
          </p:cNvSpPr>
          <p:nvPr>
            <p:ph type="sldNum" sz="quarter" idx="12"/>
          </p:nvPr>
        </p:nvSpPr>
        <p:spPr/>
        <p:txBody>
          <a:bodyPr/>
          <a:lstStyle/>
          <a:p>
            <a:fld id="{74F804F3-7E3F-984A-BB56-E0506936493C}" type="slidenum">
              <a:rPr lang="en-US" smtClean="0"/>
              <a:t>‹#›</a:t>
            </a:fld>
            <a:endParaRPr lang="en-US"/>
          </a:p>
        </p:txBody>
      </p:sp>
    </p:spTree>
    <p:extLst>
      <p:ext uri="{BB962C8B-B14F-4D97-AF65-F5344CB8AC3E}">
        <p14:creationId xmlns:p14="http://schemas.microsoft.com/office/powerpoint/2010/main" val="17698013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D4E96E-6C0F-B860-72FC-9BD66F91C525}"/>
              </a:ext>
            </a:extLst>
          </p:cNvPr>
          <p:cNvSpPr>
            <a:spLocks noGrp="1"/>
          </p:cNvSpPr>
          <p:nvPr>
            <p:ph type="dt" sz="half" idx="10"/>
          </p:nvPr>
        </p:nvSpPr>
        <p:spPr/>
        <p:txBody>
          <a:bodyPr/>
          <a:lstStyle/>
          <a:p>
            <a:fld id="{AACC7201-EDE9-D64C-BF6F-F6FD0DB1363A}" type="datetimeFigureOut">
              <a:rPr lang="en-US" smtClean="0"/>
              <a:t>11/12/2024</a:t>
            </a:fld>
            <a:endParaRPr lang="en-US"/>
          </a:p>
        </p:txBody>
      </p:sp>
      <p:sp>
        <p:nvSpPr>
          <p:cNvPr id="3" name="Footer Placeholder 2">
            <a:extLst>
              <a:ext uri="{FF2B5EF4-FFF2-40B4-BE49-F238E27FC236}">
                <a16:creationId xmlns:a16="http://schemas.microsoft.com/office/drawing/2014/main" id="{3D0615A8-75DD-BB78-39BB-C3A2BB7929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F1CBB4-2101-1A74-99ED-0C8B5FBA4477}"/>
              </a:ext>
            </a:extLst>
          </p:cNvPr>
          <p:cNvSpPr>
            <a:spLocks noGrp="1"/>
          </p:cNvSpPr>
          <p:nvPr>
            <p:ph type="sldNum" sz="quarter" idx="12"/>
          </p:nvPr>
        </p:nvSpPr>
        <p:spPr/>
        <p:txBody>
          <a:bodyPr/>
          <a:lstStyle/>
          <a:p>
            <a:fld id="{74F804F3-7E3F-984A-BB56-E0506936493C}" type="slidenum">
              <a:rPr lang="en-US" smtClean="0"/>
              <a:t>‹#›</a:t>
            </a:fld>
            <a:endParaRPr lang="en-US"/>
          </a:p>
        </p:txBody>
      </p:sp>
    </p:spTree>
    <p:extLst>
      <p:ext uri="{BB962C8B-B14F-4D97-AF65-F5344CB8AC3E}">
        <p14:creationId xmlns:p14="http://schemas.microsoft.com/office/powerpoint/2010/main" val="288164673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AD080-776B-AC0A-9C0F-8EF07E2B41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8594D5-4572-47E3-646F-350D703C88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BA9F3A-1869-2E82-7E80-ED3B517C3C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4E2336-748D-CBA4-1D0A-B1C2B0B30AC7}"/>
              </a:ext>
            </a:extLst>
          </p:cNvPr>
          <p:cNvSpPr>
            <a:spLocks noGrp="1"/>
          </p:cNvSpPr>
          <p:nvPr>
            <p:ph type="dt" sz="half" idx="10"/>
          </p:nvPr>
        </p:nvSpPr>
        <p:spPr/>
        <p:txBody>
          <a:bodyPr/>
          <a:lstStyle/>
          <a:p>
            <a:fld id="{AACC7201-EDE9-D64C-BF6F-F6FD0DB1363A}" type="datetimeFigureOut">
              <a:rPr lang="en-US" smtClean="0"/>
              <a:t>11/12/2024</a:t>
            </a:fld>
            <a:endParaRPr lang="en-US"/>
          </a:p>
        </p:txBody>
      </p:sp>
      <p:sp>
        <p:nvSpPr>
          <p:cNvPr id="6" name="Footer Placeholder 5">
            <a:extLst>
              <a:ext uri="{FF2B5EF4-FFF2-40B4-BE49-F238E27FC236}">
                <a16:creationId xmlns:a16="http://schemas.microsoft.com/office/drawing/2014/main" id="{63411738-807A-EF05-5620-4FE26785FC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9446C0-3A30-27FD-3A6A-084FB958FC39}"/>
              </a:ext>
            </a:extLst>
          </p:cNvPr>
          <p:cNvSpPr>
            <a:spLocks noGrp="1"/>
          </p:cNvSpPr>
          <p:nvPr>
            <p:ph type="sldNum" sz="quarter" idx="12"/>
          </p:nvPr>
        </p:nvSpPr>
        <p:spPr/>
        <p:txBody>
          <a:bodyPr/>
          <a:lstStyle/>
          <a:p>
            <a:fld id="{74F804F3-7E3F-984A-BB56-E0506936493C}" type="slidenum">
              <a:rPr lang="en-US" smtClean="0"/>
              <a:t>‹#›</a:t>
            </a:fld>
            <a:endParaRPr lang="en-US"/>
          </a:p>
        </p:txBody>
      </p:sp>
    </p:spTree>
    <p:extLst>
      <p:ext uri="{BB962C8B-B14F-4D97-AF65-F5344CB8AC3E}">
        <p14:creationId xmlns:p14="http://schemas.microsoft.com/office/powerpoint/2010/main" val="36564205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5B8EE-F516-023B-559F-E7BE0CD2C8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3F0691-C1F2-DC87-E730-BC7A0942E5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0325BD5-DE9A-981E-5D52-41CB9A813C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E85BC9-C9D0-87F8-65C3-3854443912D4}"/>
              </a:ext>
            </a:extLst>
          </p:cNvPr>
          <p:cNvSpPr>
            <a:spLocks noGrp="1"/>
          </p:cNvSpPr>
          <p:nvPr>
            <p:ph type="dt" sz="half" idx="10"/>
          </p:nvPr>
        </p:nvSpPr>
        <p:spPr/>
        <p:txBody>
          <a:bodyPr/>
          <a:lstStyle/>
          <a:p>
            <a:fld id="{AACC7201-EDE9-D64C-BF6F-F6FD0DB1363A}" type="datetimeFigureOut">
              <a:rPr lang="en-US" smtClean="0"/>
              <a:t>11/12/2024</a:t>
            </a:fld>
            <a:endParaRPr lang="en-US"/>
          </a:p>
        </p:txBody>
      </p:sp>
      <p:sp>
        <p:nvSpPr>
          <p:cNvPr id="6" name="Footer Placeholder 5">
            <a:extLst>
              <a:ext uri="{FF2B5EF4-FFF2-40B4-BE49-F238E27FC236}">
                <a16:creationId xmlns:a16="http://schemas.microsoft.com/office/drawing/2014/main" id="{1D1EC9D7-5204-64BC-2438-AE3EE4CEA2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1B6ED3-197A-5E79-6AA6-8FEE6AC6A3BB}"/>
              </a:ext>
            </a:extLst>
          </p:cNvPr>
          <p:cNvSpPr>
            <a:spLocks noGrp="1"/>
          </p:cNvSpPr>
          <p:nvPr>
            <p:ph type="sldNum" sz="quarter" idx="12"/>
          </p:nvPr>
        </p:nvSpPr>
        <p:spPr/>
        <p:txBody>
          <a:bodyPr/>
          <a:lstStyle/>
          <a:p>
            <a:fld id="{74F804F3-7E3F-984A-BB56-E0506936493C}" type="slidenum">
              <a:rPr lang="en-US" smtClean="0"/>
              <a:t>‹#›</a:t>
            </a:fld>
            <a:endParaRPr lang="en-US"/>
          </a:p>
        </p:txBody>
      </p:sp>
    </p:spTree>
    <p:extLst>
      <p:ext uri="{BB962C8B-B14F-4D97-AF65-F5344CB8AC3E}">
        <p14:creationId xmlns:p14="http://schemas.microsoft.com/office/powerpoint/2010/main" val="11437114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772D0-0275-6CDC-CFB3-D3193393E06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E094863-0FAB-3FA2-5819-C711E43B8C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898AA-9BCA-8365-BB90-D5CEB0868A38}"/>
              </a:ext>
            </a:extLst>
          </p:cNvPr>
          <p:cNvSpPr>
            <a:spLocks noGrp="1"/>
          </p:cNvSpPr>
          <p:nvPr>
            <p:ph type="dt" sz="half" idx="10"/>
          </p:nvPr>
        </p:nvSpPr>
        <p:spPr/>
        <p:txBody>
          <a:bodyPr/>
          <a:lstStyle/>
          <a:p>
            <a:fld id="{AACC7201-EDE9-D64C-BF6F-F6FD0DB1363A}" type="datetimeFigureOut">
              <a:rPr lang="en-US" smtClean="0"/>
              <a:t>11/12/2024</a:t>
            </a:fld>
            <a:endParaRPr lang="en-US"/>
          </a:p>
        </p:txBody>
      </p:sp>
      <p:sp>
        <p:nvSpPr>
          <p:cNvPr id="5" name="Footer Placeholder 4">
            <a:extLst>
              <a:ext uri="{FF2B5EF4-FFF2-40B4-BE49-F238E27FC236}">
                <a16:creationId xmlns:a16="http://schemas.microsoft.com/office/drawing/2014/main" id="{E43DCECF-49E2-24E5-E1D7-832D646E05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54DD04-5515-8EFF-5E05-E72630CA56B6}"/>
              </a:ext>
            </a:extLst>
          </p:cNvPr>
          <p:cNvSpPr>
            <a:spLocks noGrp="1"/>
          </p:cNvSpPr>
          <p:nvPr>
            <p:ph type="sldNum" sz="quarter" idx="12"/>
          </p:nvPr>
        </p:nvSpPr>
        <p:spPr/>
        <p:txBody>
          <a:bodyPr/>
          <a:lstStyle/>
          <a:p>
            <a:fld id="{74F804F3-7E3F-984A-BB56-E0506936493C}" type="slidenum">
              <a:rPr lang="en-US" smtClean="0"/>
              <a:t>‹#›</a:t>
            </a:fld>
            <a:endParaRPr lang="en-US"/>
          </a:p>
        </p:txBody>
      </p:sp>
    </p:spTree>
    <p:extLst>
      <p:ext uri="{BB962C8B-B14F-4D97-AF65-F5344CB8AC3E}">
        <p14:creationId xmlns:p14="http://schemas.microsoft.com/office/powerpoint/2010/main" val="2578795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FDF45D-EF43-43AC-BFE9-2673BE29129B}" type="datetimeFigureOut">
              <a:rPr lang="en-US" smtClean="0"/>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B866E9-3D8B-4A6B-B8E0-B5C979D656C9}" type="slidenum">
              <a:rPr lang="en-US" smtClean="0"/>
              <a:t>‹#›</a:t>
            </a:fld>
            <a:endParaRPr lang="en-US"/>
          </a:p>
        </p:txBody>
      </p:sp>
    </p:spTree>
    <p:extLst>
      <p:ext uri="{BB962C8B-B14F-4D97-AF65-F5344CB8AC3E}">
        <p14:creationId xmlns:p14="http://schemas.microsoft.com/office/powerpoint/2010/main" val="400386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31BFF6-CA00-4376-942D-475842DAA1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A719BF-447C-7A86-194F-8F12D984F3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9BCB06-417F-7476-B71F-33988CD1D137}"/>
              </a:ext>
            </a:extLst>
          </p:cNvPr>
          <p:cNvSpPr>
            <a:spLocks noGrp="1"/>
          </p:cNvSpPr>
          <p:nvPr>
            <p:ph type="dt" sz="half" idx="10"/>
          </p:nvPr>
        </p:nvSpPr>
        <p:spPr/>
        <p:txBody>
          <a:bodyPr/>
          <a:lstStyle/>
          <a:p>
            <a:fld id="{AACC7201-EDE9-D64C-BF6F-F6FD0DB1363A}" type="datetimeFigureOut">
              <a:rPr lang="en-US" smtClean="0"/>
              <a:t>11/12/2024</a:t>
            </a:fld>
            <a:endParaRPr lang="en-US"/>
          </a:p>
        </p:txBody>
      </p:sp>
      <p:sp>
        <p:nvSpPr>
          <p:cNvPr id="5" name="Footer Placeholder 4">
            <a:extLst>
              <a:ext uri="{FF2B5EF4-FFF2-40B4-BE49-F238E27FC236}">
                <a16:creationId xmlns:a16="http://schemas.microsoft.com/office/drawing/2014/main" id="{AFBC7492-C95E-82D2-DC00-83990BB276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ABF0C5-C801-C6FC-239E-B8A4555FBCBC}"/>
              </a:ext>
            </a:extLst>
          </p:cNvPr>
          <p:cNvSpPr>
            <a:spLocks noGrp="1"/>
          </p:cNvSpPr>
          <p:nvPr>
            <p:ph type="sldNum" sz="quarter" idx="12"/>
          </p:nvPr>
        </p:nvSpPr>
        <p:spPr/>
        <p:txBody>
          <a:bodyPr/>
          <a:lstStyle/>
          <a:p>
            <a:fld id="{74F804F3-7E3F-984A-BB56-E0506936493C}" type="slidenum">
              <a:rPr lang="en-US" smtClean="0"/>
              <a:t>‹#›</a:t>
            </a:fld>
            <a:endParaRPr lang="en-US"/>
          </a:p>
        </p:txBody>
      </p:sp>
    </p:spTree>
    <p:extLst>
      <p:ext uri="{BB962C8B-B14F-4D97-AF65-F5344CB8AC3E}">
        <p14:creationId xmlns:p14="http://schemas.microsoft.com/office/powerpoint/2010/main" val="15068696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Large Intro">
    <p:bg>
      <p:bgPr>
        <a:solidFill>
          <a:schemeClr val="bg1">
            <a:lumMod val="95000"/>
          </a:schemeClr>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3A60C1CB-5B63-419C-A1CD-DB2E58B0E4A6}"/>
              </a:ext>
            </a:extLst>
          </p:cNvPr>
          <p:cNvSpPr/>
          <p:nvPr userDrawn="1"/>
        </p:nvSpPr>
        <p:spPr>
          <a:xfrm>
            <a:off x="6133652" y="0"/>
            <a:ext cx="6058348"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flip="none" rotWithShape="1">
            <a:gsLst>
              <a:gs pos="0">
                <a:schemeClr val="tx2">
                  <a:lumMod val="75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pPr lvl="0"/>
            <a:endParaRPr lang="en-US" noProof="0">
              <a:solidFill>
                <a:schemeClr val="tx1"/>
              </a:solidFill>
            </a:endParaRPr>
          </a:p>
        </p:txBody>
      </p:sp>
      <p:sp>
        <p:nvSpPr>
          <p:cNvPr id="12" name="Content Placeholder 2">
            <a:extLst>
              <a:ext uri="{FF2B5EF4-FFF2-40B4-BE49-F238E27FC236}">
                <a16:creationId xmlns:a16="http://schemas.microsoft.com/office/drawing/2014/main" id="{70C5F94B-D0C9-41CA-8885-CBEA4C917545}"/>
              </a:ext>
            </a:extLst>
          </p:cNvPr>
          <p:cNvSpPr>
            <a:spLocks noGrp="1"/>
          </p:cNvSpPr>
          <p:nvPr>
            <p:ph idx="13" hasCustomPrompt="1"/>
          </p:nvPr>
        </p:nvSpPr>
        <p:spPr>
          <a:xfrm>
            <a:off x="432001" y="3674372"/>
            <a:ext cx="4444800" cy="272884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9562CB52-4C6A-4211-B67A-762BFD7F8FF3}"/>
              </a:ext>
            </a:extLst>
          </p:cNvPr>
          <p:cNvSpPr>
            <a:spLocks noGrp="1"/>
          </p:cNvSpPr>
          <p:nvPr>
            <p:ph type="ftr" sz="quarter" idx="14"/>
          </p:nvPr>
        </p:nvSpPr>
        <p:spPr/>
        <p:txBody>
          <a:bodyPr/>
          <a:lstStyle/>
          <a:p>
            <a:endParaRPr lang="en-US" noProof="0"/>
          </a:p>
        </p:txBody>
      </p:sp>
      <p:sp>
        <p:nvSpPr>
          <p:cNvPr id="6" name="Slide Number Placeholder 5">
            <a:extLst>
              <a:ext uri="{FF2B5EF4-FFF2-40B4-BE49-F238E27FC236}">
                <a16:creationId xmlns:a16="http://schemas.microsoft.com/office/drawing/2014/main" id="{BFCE190A-EF0B-44D3-9960-A1C0A9EE7F9B}"/>
              </a:ext>
            </a:extLst>
          </p:cNvPr>
          <p:cNvSpPr>
            <a:spLocks noGrp="1"/>
          </p:cNvSpPr>
          <p:nvPr>
            <p:ph type="sldNum" sz="quarter" idx="15"/>
          </p:nvPr>
        </p:nvSpPr>
        <p:spPr>
          <a:xfrm>
            <a:off x="11728948" y="6385422"/>
            <a:ext cx="288000" cy="288000"/>
          </a:xfrm>
          <a:prstGeom prst="ellipse">
            <a:avLst/>
          </a:prstGeom>
          <a:solidFill>
            <a:schemeClr val="tx1"/>
          </a:solidFill>
        </p:spPr>
        <p:txBody>
          <a:bodyPr/>
          <a:lstStyle>
            <a:lvl1pPr algn="ctr">
              <a:defRPr/>
            </a:lvl1pPr>
          </a:lstStyle>
          <a:p>
            <a:fld id="{B67B645E-C5E5-4727-B977-D372A0AA71D9}" type="slidenum">
              <a:rPr lang="en-US" noProof="0" smtClean="0"/>
              <a:pPr/>
              <a:t>‹#›</a:t>
            </a:fld>
            <a:endParaRPr lang="en-US" noProof="0"/>
          </a:p>
        </p:txBody>
      </p:sp>
      <p:sp>
        <p:nvSpPr>
          <p:cNvPr id="23" name="Picture Placeholder 22">
            <a:extLst>
              <a:ext uri="{FF2B5EF4-FFF2-40B4-BE49-F238E27FC236}">
                <a16:creationId xmlns:a16="http://schemas.microsoft.com/office/drawing/2014/main" id="{C087D11E-35D8-4494-9E6F-1861236AEEE2}"/>
              </a:ext>
            </a:extLst>
          </p:cNvPr>
          <p:cNvSpPr>
            <a:spLocks noGrp="1"/>
          </p:cNvSpPr>
          <p:nvPr>
            <p:ph type="pic" sz="quarter" idx="10" hasCustomPrompt="1"/>
          </p:nvPr>
        </p:nvSpPr>
        <p:spPr>
          <a:xfrm>
            <a:off x="4564609" y="196033"/>
            <a:ext cx="3475177" cy="3555252"/>
          </a:xfrm>
          <a:prstGeom prst="rect">
            <a:avLst/>
          </a:prstGeom>
          <a:solidFill>
            <a:schemeClr val="bg1">
              <a:lumMod val="85000"/>
            </a:schemeClr>
          </a:solidFill>
          <a:effectLst>
            <a:softEdge rad="317500"/>
          </a:effectLst>
        </p:spPr>
        <p:txBody>
          <a:bodyPr wrap="square" lIns="0" tIns="1512000" rIns="0" bIns="0" anchor="t">
            <a:noAutofit/>
          </a:bodyPr>
          <a:lstStyle>
            <a:lvl1pPr marL="0" indent="0" algn="ctr">
              <a:buNone/>
              <a:defRPr sz="1100" i="1">
                <a:solidFill>
                  <a:schemeClr val="tx1"/>
                </a:solidFill>
                <a:latin typeface="+mn-lt"/>
                <a:cs typeface="Times New Roman" panose="02020603050405020304" pitchFamily="18" charset="0"/>
              </a:defRPr>
            </a:lvl1pPr>
          </a:lstStyle>
          <a:p>
            <a:r>
              <a:rPr lang="en-US" noProof="0"/>
              <a:t>Insert or Drag &amp; Drop </a:t>
            </a:r>
            <a:br>
              <a:rPr lang="en-US" noProof="0"/>
            </a:br>
            <a:r>
              <a:rPr lang="en-US" noProof="0"/>
              <a:t>Your Photo</a:t>
            </a:r>
          </a:p>
        </p:txBody>
      </p:sp>
      <p:sp>
        <p:nvSpPr>
          <p:cNvPr id="20" name="Title 1">
            <a:extLst>
              <a:ext uri="{FF2B5EF4-FFF2-40B4-BE49-F238E27FC236}">
                <a16:creationId xmlns:a16="http://schemas.microsoft.com/office/drawing/2014/main" id="{0483305E-326A-457F-81F0-A9A74DBFDD3B}"/>
              </a:ext>
            </a:extLst>
          </p:cNvPr>
          <p:cNvSpPr>
            <a:spLocks noGrp="1"/>
          </p:cNvSpPr>
          <p:nvPr>
            <p:ph type="ctrTitle" hasCustomPrompt="1"/>
          </p:nvPr>
        </p:nvSpPr>
        <p:spPr>
          <a:xfrm>
            <a:off x="7859469" y="2774487"/>
            <a:ext cx="3863221" cy="720000"/>
          </a:xfrm>
        </p:spPr>
        <p:txBody>
          <a:bodyPr anchor="b"/>
          <a:lstStyle>
            <a:lvl1pPr algn="r">
              <a:defRPr sz="4500">
                <a:solidFill>
                  <a:schemeClr val="bg1"/>
                </a:solidFill>
              </a:defRPr>
            </a:lvl1pPr>
          </a:lstStyle>
          <a:p>
            <a:r>
              <a:rPr lang="en-US" noProof="0"/>
              <a:t>Slide Title</a:t>
            </a:r>
          </a:p>
        </p:txBody>
      </p:sp>
      <p:sp>
        <p:nvSpPr>
          <p:cNvPr id="21" name="Subtitle 2">
            <a:extLst>
              <a:ext uri="{FF2B5EF4-FFF2-40B4-BE49-F238E27FC236}">
                <a16:creationId xmlns:a16="http://schemas.microsoft.com/office/drawing/2014/main" id="{B243D003-5AB8-421B-BD18-42CA03E14B9D}"/>
              </a:ext>
            </a:extLst>
          </p:cNvPr>
          <p:cNvSpPr>
            <a:spLocks noGrp="1"/>
          </p:cNvSpPr>
          <p:nvPr>
            <p:ph type="subTitle" idx="1"/>
          </p:nvPr>
        </p:nvSpPr>
        <p:spPr>
          <a:xfrm>
            <a:off x="7859469" y="3708115"/>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37721719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ullets as Icons 5X">
    <p:spTree>
      <p:nvGrpSpPr>
        <p:cNvPr id="1" name=""/>
        <p:cNvGrpSpPr/>
        <p:nvPr/>
      </p:nvGrpSpPr>
      <p:grpSpPr>
        <a:xfrm>
          <a:off x="0" y="0"/>
          <a:ext cx="0" cy="0"/>
          <a:chOff x="0" y="0"/>
          <a:chExt cx="0" cy="0"/>
        </a:xfrm>
      </p:grpSpPr>
      <p:sp>
        <p:nvSpPr>
          <p:cNvPr id="275" name="Freeform: Shape 274">
            <a:extLst>
              <a:ext uri="{FF2B5EF4-FFF2-40B4-BE49-F238E27FC236}">
                <a16:creationId xmlns:a16="http://schemas.microsoft.com/office/drawing/2014/main" id="{E6216BAC-737B-4CFF-A3A4-12445DC197D8}"/>
              </a:ext>
            </a:extLst>
          </p:cNvPr>
          <p:cNvSpPr/>
          <p:nvPr userDrawn="1"/>
        </p:nvSpPr>
        <p:spPr>
          <a:xfrm rot="10800000">
            <a:off x="0"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1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a:p>
        </p:txBody>
      </p:sp>
      <p:sp>
        <p:nvSpPr>
          <p:cNvPr id="276" name="Freeform: Shape 275">
            <a:extLst>
              <a:ext uri="{FF2B5EF4-FFF2-40B4-BE49-F238E27FC236}">
                <a16:creationId xmlns:a16="http://schemas.microsoft.com/office/drawing/2014/main" id="{ED70CBBF-B472-413B-ADB8-D7D74EF2BDD3}"/>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a:p>
        </p:txBody>
      </p:sp>
      <p:sp>
        <p:nvSpPr>
          <p:cNvPr id="143" name="Freeform: Shape 142">
            <a:extLst>
              <a:ext uri="{FF2B5EF4-FFF2-40B4-BE49-F238E27FC236}">
                <a16:creationId xmlns:a16="http://schemas.microsoft.com/office/drawing/2014/main" id="{5F22E849-5233-48D2-959E-8C16EA1928B5}"/>
              </a:ext>
            </a:extLst>
          </p:cNvPr>
          <p:cNvSpPr>
            <a:spLocks noChangeAspect="1"/>
          </p:cNvSpPr>
          <p:nvPr/>
        </p:nvSpPr>
        <p:spPr>
          <a:xfrm>
            <a:off x="1204282" y="2415051"/>
            <a:ext cx="1260000" cy="1243378"/>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a:p>
        </p:txBody>
      </p:sp>
      <p:sp>
        <p:nvSpPr>
          <p:cNvPr id="163" name="Freeform: Shape 162">
            <a:extLst>
              <a:ext uri="{FF2B5EF4-FFF2-40B4-BE49-F238E27FC236}">
                <a16:creationId xmlns:a16="http://schemas.microsoft.com/office/drawing/2014/main" id="{982928D4-D4D3-496B-8019-E859892D985D}"/>
              </a:ext>
            </a:extLst>
          </p:cNvPr>
          <p:cNvSpPr>
            <a:spLocks noChangeAspect="1"/>
          </p:cNvSpPr>
          <p:nvPr/>
        </p:nvSpPr>
        <p:spPr>
          <a:xfrm>
            <a:off x="3335141" y="2407561"/>
            <a:ext cx="1260000" cy="1258358"/>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a:p>
        </p:txBody>
      </p:sp>
      <p:sp>
        <p:nvSpPr>
          <p:cNvPr id="187" name="Freeform: Shape 186">
            <a:extLst>
              <a:ext uri="{FF2B5EF4-FFF2-40B4-BE49-F238E27FC236}">
                <a16:creationId xmlns:a16="http://schemas.microsoft.com/office/drawing/2014/main" id="{54B5EC56-E438-4AF0-963D-B6446D73ADF0}"/>
              </a:ext>
            </a:extLst>
          </p:cNvPr>
          <p:cNvSpPr>
            <a:spLocks noChangeAspect="1"/>
          </p:cNvSpPr>
          <p:nvPr/>
        </p:nvSpPr>
        <p:spPr>
          <a:xfrm>
            <a:off x="5466000" y="2396622"/>
            <a:ext cx="1260000" cy="1280236"/>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a:p>
        </p:txBody>
      </p:sp>
      <p:sp>
        <p:nvSpPr>
          <p:cNvPr id="242" name="Freeform: Shape 241">
            <a:extLst>
              <a:ext uri="{FF2B5EF4-FFF2-40B4-BE49-F238E27FC236}">
                <a16:creationId xmlns:a16="http://schemas.microsoft.com/office/drawing/2014/main" id="{712A5906-978E-4B99-8932-80E90ED71489}"/>
              </a:ext>
            </a:extLst>
          </p:cNvPr>
          <p:cNvSpPr>
            <a:spLocks noChangeAspect="1"/>
          </p:cNvSpPr>
          <p:nvPr/>
        </p:nvSpPr>
        <p:spPr>
          <a:xfrm>
            <a:off x="7596859" y="2405818"/>
            <a:ext cx="1260000" cy="1261844"/>
          </a:xfrm>
          <a:custGeom>
            <a:avLst/>
            <a:gdLst>
              <a:gd name="connsiteX0" fmla="*/ 1083945 w 2480310"/>
              <a:gd name="connsiteY0" fmla="*/ 2463312 h 2483940"/>
              <a:gd name="connsiteX1" fmla="*/ 1110615 w 2480310"/>
              <a:gd name="connsiteY1" fmla="*/ 2466169 h 2483940"/>
              <a:gd name="connsiteX2" fmla="*/ 1108710 w 2480310"/>
              <a:gd name="connsiteY2" fmla="*/ 2466169 h 2483940"/>
              <a:gd name="connsiteX3" fmla="*/ 1083945 w 2480310"/>
              <a:gd name="connsiteY3" fmla="*/ 2463312 h 2483940"/>
              <a:gd name="connsiteX4" fmla="*/ 947931 w 2480310"/>
              <a:gd name="connsiteY4" fmla="*/ 2446896 h 2483940"/>
              <a:gd name="connsiteX5" fmla="*/ 968692 w 2480310"/>
              <a:gd name="connsiteY5" fmla="*/ 2449977 h 2483940"/>
              <a:gd name="connsiteX6" fmla="*/ 949642 w 2480310"/>
              <a:gd name="connsiteY6" fmla="*/ 2448072 h 2483940"/>
              <a:gd name="connsiteX7" fmla="*/ 947931 w 2480310"/>
              <a:gd name="connsiteY7" fmla="*/ 2446896 h 2483940"/>
              <a:gd name="connsiteX8" fmla="*/ 1617344 w 2480310"/>
              <a:gd name="connsiteY8" fmla="*/ 2426165 h 2483940"/>
              <a:gd name="connsiteX9" fmla="*/ 1555432 w 2480310"/>
              <a:gd name="connsiteY9" fmla="*/ 2441405 h 2483940"/>
              <a:gd name="connsiteX10" fmla="*/ 1617344 w 2480310"/>
              <a:gd name="connsiteY10" fmla="*/ 2426165 h 2483940"/>
              <a:gd name="connsiteX11" fmla="*/ 1641487 w 2480310"/>
              <a:gd name="connsiteY11" fmla="*/ 2384177 h 2483940"/>
              <a:gd name="connsiteX12" fmla="*/ 1603660 w 2480310"/>
              <a:gd name="connsiteY12" fmla="*/ 2398022 h 2483940"/>
              <a:gd name="connsiteX13" fmla="*/ 1514788 w 2480310"/>
              <a:gd name="connsiteY13" fmla="*/ 2420874 h 2483940"/>
              <a:gd name="connsiteX14" fmla="*/ 1510962 w 2480310"/>
              <a:gd name="connsiteY14" fmla="*/ 2423292 h 2483940"/>
              <a:gd name="connsiteX15" fmla="*/ 1489709 w 2480310"/>
              <a:gd name="connsiteY15" fmla="*/ 2429974 h 2483940"/>
              <a:gd name="connsiteX16" fmla="*/ 1550669 w 2480310"/>
              <a:gd name="connsiteY16" fmla="*/ 2413782 h 2483940"/>
              <a:gd name="connsiteX17" fmla="*/ 1589722 w 2480310"/>
              <a:gd name="connsiteY17" fmla="*/ 2406162 h 2483940"/>
              <a:gd name="connsiteX18" fmla="*/ 1625917 w 2480310"/>
              <a:gd name="connsiteY18" fmla="*/ 2392827 h 2483940"/>
              <a:gd name="connsiteX19" fmla="*/ 822070 w 2480310"/>
              <a:gd name="connsiteY19" fmla="*/ 2377356 h 2483940"/>
              <a:gd name="connsiteX20" fmla="*/ 821412 w 2480310"/>
              <a:gd name="connsiteY20" fmla="*/ 2377706 h 2483940"/>
              <a:gd name="connsiteX21" fmla="*/ 828674 w 2480310"/>
              <a:gd name="connsiteY21" fmla="*/ 2389017 h 2483940"/>
              <a:gd name="connsiteX22" fmla="*/ 904874 w 2480310"/>
              <a:gd name="connsiteY22" fmla="*/ 2405209 h 2483940"/>
              <a:gd name="connsiteX23" fmla="*/ 912021 w 2480310"/>
              <a:gd name="connsiteY23" fmla="*/ 2406539 h 2483940"/>
              <a:gd name="connsiteX24" fmla="*/ 559117 w 2480310"/>
              <a:gd name="connsiteY24" fmla="*/ 2270907 h 2483940"/>
              <a:gd name="connsiteX25" fmla="*/ 568533 w 2480310"/>
              <a:gd name="connsiteY25" fmla="*/ 2276766 h 2483940"/>
              <a:gd name="connsiteX26" fmla="*/ 568523 w 2480310"/>
              <a:gd name="connsiteY26" fmla="*/ 2276860 h 2483940"/>
              <a:gd name="connsiteX27" fmla="*/ 559117 w 2480310"/>
              <a:gd name="connsiteY27" fmla="*/ 2270907 h 2483940"/>
              <a:gd name="connsiteX28" fmla="*/ 561166 w 2480310"/>
              <a:gd name="connsiteY28" fmla="*/ 2245663 h 2483940"/>
              <a:gd name="connsiteX29" fmla="*/ 581025 w 2480310"/>
              <a:gd name="connsiteY29" fmla="*/ 2260430 h 2483940"/>
              <a:gd name="connsiteX30" fmla="*/ 606157 w 2480310"/>
              <a:gd name="connsiteY30" fmla="*/ 2272996 h 2483940"/>
              <a:gd name="connsiteX31" fmla="*/ 2125027 w 2480310"/>
              <a:gd name="connsiteY31" fmla="*/ 2079454 h 2483940"/>
              <a:gd name="connsiteX32" fmla="*/ 2110635 w 2480310"/>
              <a:gd name="connsiteY32" fmla="*/ 2091226 h 2483940"/>
              <a:gd name="connsiteX33" fmla="*/ 2107125 w 2480310"/>
              <a:gd name="connsiteY33" fmla="*/ 2091433 h 2483940"/>
              <a:gd name="connsiteX34" fmla="*/ 2103211 w 2480310"/>
              <a:gd name="connsiteY34" fmla="*/ 2095739 h 2483940"/>
              <a:gd name="connsiteX35" fmla="*/ 1922773 w 2480310"/>
              <a:gd name="connsiteY35" fmla="*/ 2244615 h 2483940"/>
              <a:gd name="connsiteX36" fmla="*/ 1901057 w 2480310"/>
              <a:gd name="connsiteY36" fmla="*/ 2257808 h 2483940"/>
              <a:gd name="connsiteX37" fmla="*/ 1882139 w 2480310"/>
              <a:gd name="connsiteY37" fmla="*/ 2278527 h 2483940"/>
              <a:gd name="connsiteX38" fmla="*/ 1905952 w 2480310"/>
              <a:gd name="connsiteY38" fmla="*/ 2261382 h 2483940"/>
              <a:gd name="connsiteX39" fmla="*/ 1898332 w 2480310"/>
              <a:gd name="connsiteY39" fmla="*/ 2272812 h 2483940"/>
              <a:gd name="connsiteX40" fmla="*/ 1880234 w 2480310"/>
              <a:gd name="connsiteY40" fmla="*/ 2286147 h 2483940"/>
              <a:gd name="connsiteX41" fmla="*/ 1859279 w 2480310"/>
              <a:gd name="connsiteY41" fmla="*/ 2299482 h 2483940"/>
              <a:gd name="connsiteX42" fmla="*/ 1859279 w 2480310"/>
              <a:gd name="connsiteY42" fmla="*/ 2306149 h 2483940"/>
              <a:gd name="connsiteX43" fmla="*/ 1915477 w 2480310"/>
              <a:gd name="connsiteY43" fmla="*/ 2269002 h 2483940"/>
              <a:gd name="connsiteX44" fmla="*/ 1975484 w 2480310"/>
              <a:gd name="connsiteY44" fmla="*/ 2226139 h 2483940"/>
              <a:gd name="connsiteX45" fmla="*/ 1973579 w 2480310"/>
              <a:gd name="connsiteY45" fmla="*/ 2232807 h 2483940"/>
              <a:gd name="connsiteX46" fmla="*/ 1994534 w 2480310"/>
              <a:gd name="connsiteY46" fmla="*/ 2214709 h 2483940"/>
              <a:gd name="connsiteX47" fmla="*/ 2010727 w 2480310"/>
              <a:gd name="connsiteY47" fmla="*/ 2197564 h 2483940"/>
              <a:gd name="connsiteX48" fmla="*/ 2025967 w 2480310"/>
              <a:gd name="connsiteY48" fmla="*/ 2181372 h 2483940"/>
              <a:gd name="connsiteX49" fmla="*/ 2040254 w 2480310"/>
              <a:gd name="connsiteY49" fmla="*/ 2164227 h 2483940"/>
              <a:gd name="connsiteX50" fmla="*/ 2125027 w 2480310"/>
              <a:gd name="connsiteY50" fmla="*/ 2079454 h 2483940"/>
              <a:gd name="connsiteX51" fmla="*/ 261750 w 2480310"/>
              <a:gd name="connsiteY51" fmla="*/ 1957590 h 2483940"/>
              <a:gd name="connsiteX52" fmla="*/ 266700 w 2480310"/>
              <a:gd name="connsiteY52" fmla="*/ 1965155 h 2483940"/>
              <a:gd name="connsiteX53" fmla="*/ 267353 w 2480310"/>
              <a:gd name="connsiteY53" fmla="*/ 1965083 h 2483940"/>
              <a:gd name="connsiteX54" fmla="*/ 194310 w 2480310"/>
              <a:gd name="connsiteY54" fmla="*/ 1887050 h 2483940"/>
              <a:gd name="connsiteX55" fmla="*/ 196810 w 2480310"/>
              <a:gd name="connsiteY55" fmla="*/ 1887914 h 2483940"/>
              <a:gd name="connsiteX56" fmla="*/ 212349 w 2480310"/>
              <a:gd name="connsiteY56" fmla="*/ 1912516 h 2483940"/>
              <a:gd name="connsiteX57" fmla="*/ 146686 w 2480310"/>
              <a:gd name="connsiteY57" fmla="*/ 1768337 h 2483940"/>
              <a:gd name="connsiteX58" fmla="*/ 147637 w 2480310"/>
              <a:gd name="connsiteY58" fmla="*/ 1772750 h 2483940"/>
              <a:gd name="connsiteX59" fmla="*/ 156210 w 2480310"/>
              <a:gd name="connsiteY59" fmla="*/ 1803230 h 2483940"/>
              <a:gd name="connsiteX60" fmla="*/ 182880 w 2480310"/>
              <a:gd name="connsiteY60" fmla="*/ 1838472 h 2483940"/>
              <a:gd name="connsiteX61" fmla="*/ 187237 w 2480310"/>
              <a:gd name="connsiteY61" fmla="*/ 1844702 h 2483940"/>
              <a:gd name="connsiteX62" fmla="*/ 169058 w 2480310"/>
              <a:gd name="connsiteY62" fmla="*/ 1814778 h 2483940"/>
              <a:gd name="connsiteX63" fmla="*/ 2396212 w 2480310"/>
              <a:gd name="connsiteY63" fmla="*/ 1621548 h 2483940"/>
              <a:gd name="connsiteX64" fmla="*/ 2379554 w 2480310"/>
              <a:gd name="connsiteY64" fmla="*/ 1667061 h 2483940"/>
              <a:gd name="connsiteX65" fmla="*/ 2379225 w 2480310"/>
              <a:gd name="connsiteY65" fmla="*/ 1670118 h 2483940"/>
              <a:gd name="connsiteX66" fmla="*/ 2388869 w 2480310"/>
              <a:gd name="connsiteY66" fmla="*/ 1655592 h 2483940"/>
              <a:gd name="connsiteX67" fmla="*/ 26670 w 2480310"/>
              <a:gd name="connsiteY67" fmla="*/ 1472712 h 2483940"/>
              <a:gd name="connsiteX68" fmla="*/ 33337 w 2480310"/>
              <a:gd name="connsiteY68" fmla="*/ 1491762 h 2483940"/>
              <a:gd name="connsiteX69" fmla="*/ 26670 w 2480310"/>
              <a:gd name="connsiteY69" fmla="*/ 1472712 h 2483940"/>
              <a:gd name="connsiteX70" fmla="*/ 25360 w 2480310"/>
              <a:gd name="connsiteY70" fmla="*/ 1468188 h 2483940"/>
              <a:gd name="connsiteX71" fmla="*/ 26670 w 2480310"/>
              <a:gd name="connsiteY71" fmla="*/ 1471760 h 2483940"/>
              <a:gd name="connsiteX72" fmla="*/ 24765 w 2480310"/>
              <a:gd name="connsiteY72" fmla="*/ 1468902 h 2483940"/>
              <a:gd name="connsiteX73" fmla="*/ 25360 w 2480310"/>
              <a:gd name="connsiteY73" fmla="*/ 1468188 h 2483940"/>
              <a:gd name="connsiteX74" fmla="*/ 31432 w 2480310"/>
              <a:gd name="connsiteY74" fmla="*/ 1442232 h 2483940"/>
              <a:gd name="connsiteX75" fmla="*/ 41910 w 2480310"/>
              <a:gd name="connsiteY75" fmla="*/ 1485095 h 2483940"/>
              <a:gd name="connsiteX76" fmla="*/ 54292 w 2480310"/>
              <a:gd name="connsiteY76" fmla="*/ 1517480 h 2483940"/>
              <a:gd name="connsiteX77" fmla="*/ 52387 w 2480310"/>
              <a:gd name="connsiteY77" fmla="*/ 1515575 h 2483940"/>
              <a:gd name="connsiteX78" fmla="*/ 80010 w 2480310"/>
              <a:gd name="connsiteY78" fmla="*/ 1609872 h 2483940"/>
              <a:gd name="connsiteX79" fmla="*/ 75247 w 2480310"/>
              <a:gd name="connsiteY79" fmla="*/ 1597490 h 2483940"/>
              <a:gd name="connsiteX80" fmla="*/ 85725 w 2480310"/>
              <a:gd name="connsiteY80" fmla="*/ 1648925 h 2483940"/>
              <a:gd name="connsiteX81" fmla="*/ 103822 w 2480310"/>
              <a:gd name="connsiteY81" fmla="*/ 1694645 h 2483940"/>
              <a:gd name="connsiteX82" fmla="*/ 118110 w 2480310"/>
              <a:gd name="connsiteY82" fmla="*/ 1714647 h 2483940"/>
              <a:gd name="connsiteX83" fmla="*/ 114300 w 2480310"/>
              <a:gd name="connsiteY83" fmla="*/ 1706075 h 2483940"/>
              <a:gd name="connsiteX84" fmla="*/ 132383 w 2480310"/>
              <a:gd name="connsiteY84" fmla="*/ 1739695 h 2483940"/>
              <a:gd name="connsiteX85" fmla="*/ 133078 w 2480310"/>
              <a:gd name="connsiteY85" fmla="*/ 1740088 h 2483940"/>
              <a:gd name="connsiteX86" fmla="*/ 117718 w 2480310"/>
              <a:gd name="connsiteY86" fmla="*/ 1708203 h 2483940"/>
              <a:gd name="connsiteX87" fmla="*/ 46677 w 2480310"/>
              <a:gd name="connsiteY87" fmla="*/ 1479346 h 2483940"/>
              <a:gd name="connsiteX88" fmla="*/ 42483 w 2480310"/>
              <a:gd name="connsiteY88" fmla="*/ 1451864 h 2483940"/>
              <a:gd name="connsiteX89" fmla="*/ 40957 w 2480310"/>
              <a:gd name="connsiteY89" fmla="*/ 1447947 h 2483940"/>
              <a:gd name="connsiteX90" fmla="*/ 31432 w 2480310"/>
              <a:gd name="connsiteY90" fmla="*/ 1442232 h 2483940"/>
              <a:gd name="connsiteX91" fmla="*/ 2480310 w 2480310"/>
              <a:gd name="connsiteY91" fmla="*/ 1233635 h 2483940"/>
              <a:gd name="connsiteX92" fmla="*/ 2475547 w 2480310"/>
              <a:gd name="connsiteY92" fmla="*/ 1288880 h 2483940"/>
              <a:gd name="connsiteX93" fmla="*/ 2480310 w 2480310"/>
              <a:gd name="connsiteY93" fmla="*/ 1233635 h 2483940"/>
              <a:gd name="connsiteX94" fmla="*/ 40005 w 2480310"/>
              <a:gd name="connsiteY94" fmla="*/ 952647 h 2483940"/>
              <a:gd name="connsiteX95" fmla="*/ 32385 w 2480310"/>
              <a:gd name="connsiteY95" fmla="*/ 989795 h 2483940"/>
              <a:gd name="connsiteX96" fmla="*/ 27622 w 2480310"/>
              <a:gd name="connsiteY96" fmla="*/ 1025990 h 2483940"/>
              <a:gd name="connsiteX97" fmla="*/ 20955 w 2480310"/>
              <a:gd name="connsiteY97" fmla="*/ 1095522 h 2483940"/>
              <a:gd name="connsiteX98" fmla="*/ 20002 w 2480310"/>
              <a:gd name="connsiteY98" fmla="*/ 1112667 h 2483940"/>
              <a:gd name="connsiteX99" fmla="*/ 19050 w 2480310"/>
              <a:gd name="connsiteY99" fmla="*/ 1129812 h 2483940"/>
              <a:gd name="connsiteX100" fmla="*/ 17145 w 2480310"/>
              <a:gd name="connsiteY100" fmla="*/ 1164102 h 2483940"/>
              <a:gd name="connsiteX101" fmla="*/ 15240 w 2480310"/>
              <a:gd name="connsiteY101" fmla="*/ 1236492 h 2483940"/>
              <a:gd name="connsiteX102" fmla="*/ 20002 w 2480310"/>
              <a:gd name="connsiteY102" fmla="*/ 1219347 h 2483940"/>
              <a:gd name="connsiteX103" fmla="*/ 20002 w 2480310"/>
              <a:gd name="connsiteY103" fmla="*/ 1296500 h 2483940"/>
              <a:gd name="connsiteX104" fmla="*/ 24765 w 2480310"/>
              <a:gd name="connsiteY104" fmla="*/ 1342220 h 2483940"/>
              <a:gd name="connsiteX105" fmla="*/ 25717 w 2480310"/>
              <a:gd name="connsiteY105" fmla="*/ 1360317 h 2483940"/>
              <a:gd name="connsiteX106" fmla="*/ 24765 w 2480310"/>
              <a:gd name="connsiteY106" fmla="*/ 1372700 h 2483940"/>
              <a:gd name="connsiteX107" fmla="*/ 31909 w 2480310"/>
              <a:gd name="connsiteY107" fmla="*/ 1384606 h 2483940"/>
              <a:gd name="connsiteX108" fmla="*/ 32500 w 2480310"/>
              <a:gd name="connsiteY108" fmla="*/ 1386455 h 2483940"/>
              <a:gd name="connsiteX109" fmla="*/ 28202 w 2480310"/>
              <a:gd name="connsiteY109" fmla="*/ 1358291 h 2483940"/>
              <a:gd name="connsiteX110" fmla="*/ 21907 w 2480310"/>
              <a:gd name="connsiteY110" fmla="*/ 1233635 h 2483940"/>
              <a:gd name="connsiteX111" fmla="*/ 28202 w 2480310"/>
              <a:gd name="connsiteY111" fmla="*/ 1108979 h 2483940"/>
              <a:gd name="connsiteX112" fmla="*/ 44706 w 2480310"/>
              <a:gd name="connsiteY112" fmla="*/ 1000837 h 2483940"/>
              <a:gd name="connsiteX113" fmla="*/ 43696 w 2480310"/>
              <a:gd name="connsiteY113" fmla="*/ 999439 h 2483940"/>
              <a:gd name="connsiteX114" fmla="*/ 28575 w 2480310"/>
              <a:gd name="connsiteY114" fmla="*/ 1050755 h 2483940"/>
              <a:gd name="connsiteX115" fmla="*/ 37147 w 2480310"/>
              <a:gd name="connsiteY115" fmla="*/ 990747 h 2483940"/>
              <a:gd name="connsiteX116" fmla="*/ 40005 w 2480310"/>
              <a:gd name="connsiteY116" fmla="*/ 952647 h 2483940"/>
              <a:gd name="connsiteX117" fmla="*/ 195382 w 2480310"/>
              <a:gd name="connsiteY117" fmla="*/ 603199 h 2483940"/>
              <a:gd name="connsiteX118" fmla="*/ 184785 w 2480310"/>
              <a:gd name="connsiteY118" fmla="*/ 615462 h 2483940"/>
              <a:gd name="connsiteX119" fmla="*/ 150495 w 2480310"/>
              <a:gd name="connsiteY119" fmla="*/ 672612 h 2483940"/>
              <a:gd name="connsiteX120" fmla="*/ 121920 w 2480310"/>
              <a:gd name="connsiteY120" fmla="*/ 739287 h 2483940"/>
              <a:gd name="connsiteX121" fmla="*/ 133350 w 2480310"/>
              <a:gd name="connsiteY121" fmla="*/ 706902 h 2483940"/>
              <a:gd name="connsiteX122" fmla="*/ 103822 w 2480310"/>
              <a:gd name="connsiteY122" fmla="*/ 781197 h 2483940"/>
              <a:gd name="connsiteX123" fmla="*/ 88582 w 2480310"/>
              <a:gd name="connsiteY123" fmla="*/ 819297 h 2483940"/>
              <a:gd name="connsiteX124" fmla="*/ 75247 w 2480310"/>
              <a:gd name="connsiteY124" fmla="*/ 856445 h 2483940"/>
              <a:gd name="connsiteX125" fmla="*/ 63817 w 2480310"/>
              <a:gd name="connsiteY125" fmla="*/ 892640 h 2483940"/>
              <a:gd name="connsiteX126" fmla="*/ 54292 w 2480310"/>
              <a:gd name="connsiteY126" fmla="*/ 926930 h 2483940"/>
              <a:gd name="connsiteX127" fmla="*/ 44767 w 2480310"/>
              <a:gd name="connsiteY127" fmla="*/ 985985 h 2483940"/>
              <a:gd name="connsiteX128" fmla="*/ 54292 w 2480310"/>
              <a:gd name="connsiteY128" fmla="*/ 935502 h 2483940"/>
              <a:gd name="connsiteX129" fmla="*/ 55870 w 2480310"/>
              <a:gd name="connsiteY129" fmla="*/ 944908 h 2483940"/>
              <a:gd name="connsiteX130" fmla="*/ 57372 w 2480310"/>
              <a:gd name="connsiteY130" fmla="*/ 946330 h 2483940"/>
              <a:gd name="connsiteX131" fmla="*/ 76720 w 2480310"/>
              <a:gd name="connsiteY131" fmla="*/ 871082 h 2483940"/>
              <a:gd name="connsiteX132" fmla="*/ 169058 w 2480310"/>
              <a:gd name="connsiteY132" fmla="*/ 652492 h 2483940"/>
              <a:gd name="connsiteX133" fmla="*/ 195295 w 2480310"/>
              <a:gd name="connsiteY133" fmla="*/ 609304 h 2483940"/>
              <a:gd name="connsiteX134" fmla="*/ 310236 w 2480310"/>
              <a:gd name="connsiteY134" fmla="*/ 447193 h 2483940"/>
              <a:gd name="connsiteX135" fmla="*/ 297180 w 2480310"/>
              <a:gd name="connsiteY135" fmla="*/ 457347 h 2483940"/>
              <a:gd name="connsiteX136" fmla="*/ 276225 w 2480310"/>
              <a:gd name="connsiteY136" fmla="*/ 478302 h 2483940"/>
              <a:gd name="connsiteX137" fmla="*/ 253365 w 2480310"/>
              <a:gd name="connsiteY137" fmla="*/ 504020 h 2483940"/>
              <a:gd name="connsiteX138" fmla="*/ 231457 w 2480310"/>
              <a:gd name="connsiteY138" fmla="*/ 531642 h 2483940"/>
              <a:gd name="connsiteX139" fmla="*/ 207645 w 2480310"/>
              <a:gd name="connsiteY139" fmla="*/ 582125 h 2483940"/>
              <a:gd name="connsiteX140" fmla="*/ 200977 w 2480310"/>
              <a:gd name="connsiteY140" fmla="*/ 589745 h 2483940"/>
              <a:gd name="connsiteX141" fmla="*/ 204192 w 2480310"/>
              <a:gd name="connsiteY141" fmla="*/ 593555 h 2483940"/>
              <a:gd name="connsiteX142" fmla="*/ 204874 w 2480310"/>
              <a:gd name="connsiteY142" fmla="*/ 593537 h 2483940"/>
              <a:gd name="connsiteX143" fmla="*/ 230058 w 2480310"/>
              <a:gd name="connsiteY143" fmla="*/ 552083 h 2483940"/>
              <a:gd name="connsiteX144" fmla="*/ 227647 w 2480310"/>
              <a:gd name="connsiteY144" fmla="*/ 551644 h 2483940"/>
              <a:gd name="connsiteX145" fmla="*/ 241935 w 2480310"/>
              <a:gd name="connsiteY145" fmla="*/ 527832 h 2483940"/>
              <a:gd name="connsiteX146" fmla="*/ 241935 w 2480310"/>
              <a:gd name="connsiteY146" fmla="*/ 536178 h 2483940"/>
              <a:gd name="connsiteX147" fmla="*/ 300313 w 2480310"/>
              <a:gd name="connsiteY147" fmla="*/ 458111 h 2483940"/>
              <a:gd name="connsiteX148" fmla="*/ 423862 w 2480310"/>
              <a:gd name="connsiteY148" fmla="*/ 316377 h 2483940"/>
              <a:gd name="connsiteX149" fmla="*/ 399097 w 2480310"/>
              <a:gd name="connsiteY149" fmla="*/ 340190 h 2483940"/>
              <a:gd name="connsiteX150" fmla="*/ 374332 w 2480310"/>
              <a:gd name="connsiteY150" fmla="*/ 364002 h 2483940"/>
              <a:gd name="connsiteX151" fmla="*/ 378142 w 2480310"/>
              <a:gd name="connsiteY151" fmla="*/ 349715 h 2483940"/>
              <a:gd name="connsiteX152" fmla="*/ 355282 w 2480310"/>
              <a:gd name="connsiteY152" fmla="*/ 377337 h 2483940"/>
              <a:gd name="connsiteX153" fmla="*/ 352425 w 2480310"/>
              <a:gd name="connsiteY153" fmla="*/ 388767 h 2483940"/>
              <a:gd name="connsiteX154" fmla="*/ 345757 w 2480310"/>
              <a:gd name="connsiteY154" fmla="*/ 404007 h 2483940"/>
              <a:gd name="connsiteX155" fmla="*/ 334328 w 2480310"/>
              <a:gd name="connsiteY155" fmla="*/ 419366 h 2483940"/>
              <a:gd name="connsiteX156" fmla="*/ 324326 w 2480310"/>
              <a:gd name="connsiteY156" fmla="*/ 431690 h 2483940"/>
              <a:gd name="connsiteX157" fmla="*/ 378909 w 2480310"/>
              <a:gd name="connsiteY157" fmla="*/ 371634 h 2483940"/>
              <a:gd name="connsiteX158" fmla="*/ 379214 w 2480310"/>
              <a:gd name="connsiteY158" fmla="*/ 369360 h 2483940"/>
              <a:gd name="connsiteX159" fmla="*/ 392430 w 2480310"/>
              <a:gd name="connsiteY159" fmla="*/ 353525 h 2483940"/>
              <a:gd name="connsiteX160" fmla="*/ 423862 w 2480310"/>
              <a:gd name="connsiteY160" fmla="*/ 316377 h 2483940"/>
              <a:gd name="connsiteX161" fmla="*/ 681037 w 2480310"/>
              <a:gd name="connsiteY161" fmla="*/ 132545 h 2483940"/>
              <a:gd name="connsiteX162" fmla="*/ 669609 w 2480310"/>
              <a:gd name="connsiteY162" fmla="*/ 142069 h 2483940"/>
              <a:gd name="connsiteX163" fmla="*/ 673417 w 2480310"/>
              <a:gd name="connsiteY163" fmla="*/ 141117 h 2483940"/>
              <a:gd name="connsiteX164" fmla="*/ 666750 w 2480310"/>
              <a:gd name="connsiteY164" fmla="*/ 144927 h 2483940"/>
              <a:gd name="connsiteX165" fmla="*/ 669606 w 2480310"/>
              <a:gd name="connsiteY165" fmla="*/ 142070 h 2483940"/>
              <a:gd name="connsiteX166" fmla="*/ 666035 w 2480310"/>
              <a:gd name="connsiteY166" fmla="*/ 142308 h 2483940"/>
              <a:gd name="connsiteX167" fmla="*/ 681037 w 2480310"/>
              <a:gd name="connsiteY167" fmla="*/ 132545 h 2483940"/>
              <a:gd name="connsiteX168" fmla="*/ 1563171 w 2480310"/>
              <a:gd name="connsiteY168" fmla="*/ 55035 h 2483940"/>
              <a:gd name="connsiteX169" fmla="*/ 1564957 w 2480310"/>
              <a:gd name="connsiteY169" fmla="*/ 59202 h 2483940"/>
              <a:gd name="connsiteX170" fmla="*/ 1557542 w 2480310"/>
              <a:gd name="connsiteY170" fmla="*/ 57283 h 2483940"/>
              <a:gd name="connsiteX171" fmla="*/ 1666237 w 2480310"/>
              <a:gd name="connsiteY171" fmla="*/ 90604 h 2483940"/>
              <a:gd name="connsiteX172" fmla="*/ 1715320 w 2480310"/>
              <a:gd name="connsiteY172" fmla="*/ 112183 h 2483940"/>
              <a:gd name="connsiteX173" fmla="*/ 1714500 w 2480310"/>
              <a:gd name="connsiteY173" fmla="*/ 111589 h 2483940"/>
              <a:gd name="connsiteX174" fmla="*/ 1659255 w 2480310"/>
              <a:gd name="connsiteY174" fmla="*/ 84919 h 2483940"/>
              <a:gd name="connsiteX175" fmla="*/ 1628775 w 2480310"/>
              <a:gd name="connsiteY175" fmla="*/ 76347 h 2483940"/>
              <a:gd name="connsiteX176" fmla="*/ 1590675 w 2480310"/>
              <a:gd name="connsiteY176" fmla="*/ 63012 h 2483940"/>
              <a:gd name="connsiteX177" fmla="*/ 1563171 w 2480310"/>
              <a:gd name="connsiteY177" fmla="*/ 55035 h 2483940"/>
              <a:gd name="connsiteX178" fmla="*/ 1439551 w 2480310"/>
              <a:gd name="connsiteY178" fmla="*/ 32509 h 2483940"/>
              <a:gd name="connsiteX179" fmla="*/ 1530415 w 2480310"/>
              <a:gd name="connsiteY179" fmla="*/ 48967 h 2483940"/>
              <a:gd name="connsiteX180" fmla="*/ 1532077 w 2480310"/>
              <a:gd name="connsiteY180" fmla="*/ 49476 h 2483940"/>
              <a:gd name="connsiteX181" fmla="*/ 1534596 w 2480310"/>
              <a:gd name="connsiteY181" fmla="*/ 48367 h 2483940"/>
              <a:gd name="connsiteX182" fmla="*/ 1521142 w 2480310"/>
              <a:gd name="connsiteY182" fmla="*/ 42057 h 2483940"/>
              <a:gd name="connsiteX183" fmla="*/ 1483995 w 2480310"/>
              <a:gd name="connsiteY183" fmla="*/ 34437 h 2483940"/>
              <a:gd name="connsiteX184" fmla="*/ 1460182 w 2480310"/>
              <a:gd name="connsiteY184" fmla="*/ 32532 h 2483940"/>
              <a:gd name="connsiteX185" fmla="*/ 1440180 w 2480310"/>
              <a:gd name="connsiteY185" fmla="*/ 32532 h 2483940"/>
              <a:gd name="connsiteX186" fmla="*/ 1390072 w 2480310"/>
              <a:gd name="connsiteY186" fmla="*/ 23547 h 2483940"/>
              <a:gd name="connsiteX187" fmla="*/ 1413055 w 2480310"/>
              <a:gd name="connsiteY187" fmla="*/ 27710 h 2483940"/>
              <a:gd name="connsiteX188" fmla="*/ 1413034 w 2480310"/>
              <a:gd name="connsiteY188" fmla="*/ 27650 h 2483940"/>
              <a:gd name="connsiteX189" fmla="*/ 1405622 w 2480310"/>
              <a:gd name="connsiteY189" fmla="*/ 25552 h 2483940"/>
              <a:gd name="connsiteX190" fmla="*/ 1385887 w 2480310"/>
              <a:gd name="connsiteY190" fmla="*/ 23007 h 2483940"/>
              <a:gd name="connsiteX191" fmla="*/ 1385311 w 2480310"/>
              <a:gd name="connsiteY191" fmla="*/ 23055 h 2483940"/>
              <a:gd name="connsiteX192" fmla="*/ 1387079 w 2480310"/>
              <a:gd name="connsiteY192" fmla="*/ 23161 h 2483940"/>
              <a:gd name="connsiteX193" fmla="*/ 1334810 w 2480310"/>
              <a:gd name="connsiteY193" fmla="*/ 17530 h 2483940"/>
              <a:gd name="connsiteX194" fmla="*/ 1323022 w 2480310"/>
              <a:gd name="connsiteY194" fmla="*/ 18244 h 2483940"/>
              <a:gd name="connsiteX195" fmla="*/ 1314170 w 2480310"/>
              <a:gd name="connsiteY195" fmla="*/ 18803 h 2483940"/>
              <a:gd name="connsiteX196" fmla="*/ 1358223 w 2480310"/>
              <a:gd name="connsiteY196" fmla="*/ 21436 h 2483940"/>
              <a:gd name="connsiteX197" fmla="*/ 1360170 w 2480310"/>
              <a:gd name="connsiteY197" fmla="*/ 21102 h 2483940"/>
              <a:gd name="connsiteX198" fmla="*/ 1334810 w 2480310"/>
              <a:gd name="connsiteY198" fmla="*/ 17530 h 2483940"/>
              <a:gd name="connsiteX199" fmla="*/ 1164063 w 2480310"/>
              <a:gd name="connsiteY199" fmla="*/ 6261 h 2483940"/>
              <a:gd name="connsiteX200" fmla="*/ 1160145 w 2480310"/>
              <a:gd name="connsiteY200" fmla="*/ 12530 h 2483940"/>
              <a:gd name="connsiteX201" fmla="*/ 1091565 w 2480310"/>
              <a:gd name="connsiteY201" fmla="*/ 17292 h 2483940"/>
              <a:gd name="connsiteX202" fmla="*/ 1057275 w 2480310"/>
              <a:gd name="connsiteY202" fmla="*/ 23007 h 2483940"/>
              <a:gd name="connsiteX203" fmla="*/ 1022985 w 2480310"/>
              <a:gd name="connsiteY203" fmla="*/ 30627 h 2483940"/>
              <a:gd name="connsiteX204" fmla="*/ 988695 w 2480310"/>
              <a:gd name="connsiteY204" fmla="*/ 38247 h 2483940"/>
              <a:gd name="connsiteX205" fmla="*/ 954405 w 2480310"/>
              <a:gd name="connsiteY205" fmla="*/ 46820 h 2483940"/>
              <a:gd name="connsiteX206" fmla="*/ 937260 w 2480310"/>
              <a:gd name="connsiteY206" fmla="*/ 50630 h 2483940"/>
              <a:gd name="connsiteX207" fmla="*/ 920115 w 2480310"/>
              <a:gd name="connsiteY207" fmla="*/ 55392 h 2483940"/>
              <a:gd name="connsiteX208" fmla="*/ 884872 w 2480310"/>
              <a:gd name="connsiteY208" fmla="*/ 63012 h 2483940"/>
              <a:gd name="connsiteX209" fmla="*/ 883920 w 2480310"/>
              <a:gd name="connsiteY209" fmla="*/ 55392 h 2483940"/>
              <a:gd name="connsiteX210" fmla="*/ 827722 w 2480310"/>
              <a:gd name="connsiteY210" fmla="*/ 78252 h 2483940"/>
              <a:gd name="connsiteX211" fmla="*/ 763905 w 2480310"/>
              <a:gd name="connsiteY211" fmla="*/ 107780 h 2483940"/>
              <a:gd name="connsiteX212" fmla="*/ 763905 w 2480310"/>
              <a:gd name="connsiteY212" fmla="*/ 103017 h 2483940"/>
              <a:gd name="connsiteX213" fmla="*/ 716280 w 2480310"/>
              <a:gd name="connsiteY213" fmla="*/ 121115 h 2483940"/>
              <a:gd name="connsiteX214" fmla="*/ 677227 w 2480310"/>
              <a:gd name="connsiteY214" fmla="*/ 145880 h 2483940"/>
              <a:gd name="connsiteX215" fmla="*/ 651510 w 2480310"/>
              <a:gd name="connsiteY215" fmla="*/ 161120 h 2483940"/>
              <a:gd name="connsiteX216" fmla="*/ 624840 w 2480310"/>
              <a:gd name="connsiteY216" fmla="*/ 178265 h 2483940"/>
              <a:gd name="connsiteX217" fmla="*/ 571500 w 2480310"/>
              <a:gd name="connsiteY217" fmla="*/ 212555 h 2483940"/>
              <a:gd name="connsiteX218" fmla="*/ 530542 w 2480310"/>
              <a:gd name="connsiteY218" fmla="*/ 239225 h 2483940"/>
              <a:gd name="connsiteX219" fmla="*/ 551497 w 2480310"/>
              <a:gd name="connsiteY219" fmla="*/ 223032 h 2483940"/>
              <a:gd name="connsiteX220" fmla="*/ 575310 w 2480310"/>
              <a:gd name="connsiteY220" fmla="*/ 206840 h 2483940"/>
              <a:gd name="connsiteX221" fmla="*/ 611505 w 2480310"/>
              <a:gd name="connsiteY221" fmla="*/ 180170 h 2483940"/>
              <a:gd name="connsiteX222" fmla="*/ 579120 w 2480310"/>
              <a:gd name="connsiteY222" fmla="*/ 201125 h 2483940"/>
              <a:gd name="connsiteX223" fmla="*/ 541972 w 2480310"/>
              <a:gd name="connsiteY223" fmla="*/ 224937 h 2483940"/>
              <a:gd name="connsiteX224" fmla="*/ 507682 w 2480310"/>
              <a:gd name="connsiteY224" fmla="*/ 249702 h 2483940"/>
              <a:gd name="connsiteX225" fmla="*/ 483870 w 2480310"/>
              <a:gd name="connsiteY225" fmla="*/ 271610 h 2483940"/>
              <a:gd name="connsiteX226" fmla="*/ 487680 w 2480310"/>
              <a:gd name="connsiteY226" fmla="*/ 269705 h 2483940"/>
              <a:gd name="connsiteX227" fmla="*/ 401821 w 2480310"/>
              <a:gd name="connsiteY227" fmla="*/ 348598 h 2483940"/>
              <a:gd name="connsiteX228" fmla="*/ 394626 w 2480310"/>
              <a:gd name="connsiteY228" fmla="*/ 357331 h 2483940"/>
              <a:gd name="connsiteX229" fmla="*/ 465583 w 2480310"/>
              <a:gd name="connsiteY229" fmla="*/ 292841 h 2483940"/>
              <a:gd name="connsiteX230" fmla="*/ 1241107 w 2480310"/>
              <a:gd name="connsiteY230" fmla="*/ 14435 h 2483940"/>
              <a:gd name="connsiteX231" fmla="*/ 1288033 w 2480310"/>
              <a:gd name="connsiteY231" fmla="*/ 17240 h 2483940"/>
              <a:gd name="connsiteX232" fmla="*/ 1280160 w 2480310"/>
              <a:gd name="connsiteY232" fmla="*/ 16339 h 2483940"/>
              <a:gd name="connsiteX233" fmla="*/ 1303972 w 2480310"/>
              <a:gd name="connsiteY233" fmla="*/ 14434 h 2483940"/>
              <a:gd name="connsiteX234" fmla="*/ 1331595 w 2480310"/>
              <a:gd name="connsiteY234" fmla="*/ 13482 h 2483940"/>
              <a:gd name="connsiteX235" fmla="*/ 1362075 w 2480310"/>
              <a:gd name="connsiteY235" fmla="*/ 9672 h 2483940"/>
              <a:gd name="connsiteX236" fmla="*/ 1364932 w 2480310"/>
              <a:gd name="connsiteY236" fmla="*/ 11577 h 2483940"/>
              <a:gd name="connsiteX237" fmla="*/ 1421130 w 2480310"/>
              <a:gd name="connsiteY237" fmla="*/ 17292 h 2483940"/>
              <a:gd name="connsiteX238" fmla="*/ 1404937 w 2480310"/>
              <a:gd name="connsiteY238" fmla="*/ 17292 h 2483940"/>
              <a:gd name="connsiteX239" fmla="*/ 1428750 w 2480310"/>
              <a:gd name="connsiteY239" fmla="*/ 21102 h 2483940"/>
              <a:gd name="connsiteX240" fmla="*/ 1451610 w 2480310"/>
              <a:gd name="connsiteY240" fmla="*/ 24912 h 2483940"/>
              <a:gd name="connsiteX241" fmla="*/ 1496377 w 2480310"/>
              <a:gd name="connsiteY241" fmla="*/ 30627 h 2483940"/>
              <a:gd name="connsiteX242" fmla="*/ 1539240 w 2480310"/>
              <a:gd name="connsiteY242" fmla="*/ 38247 h 2483940"/>
              <a:gd name="connsiteX243" fmla="*/ 1580197 w 2480310"/>
              <a:gd name="connsiteY243" fmla="*/ 52534 h 2483940"/>
              <a:gd name="connsiteX244" fmla="*/ 1573530 w 2480310"/>
              <a:gd name="connsiteY244" fmla="*/ 53487 h 2483940"/>
              <a:gd name="connsiteX245" fmla="*/ 1605915 w 2480310"/>
              <a:gd name="connsiteY245" fmla="*/ 63012 h 2483940"/>
              <a:gd name="connsiteX246" fmla="*/ 1635442 w 2480310"/>
              <a:gd name="connsiteY246" fmla="*/ 73489 h 2483940"/>
              <a:gd name="connsiteX247" fmla="*/ 1665922 w 2480310"/>
              <a:gd name="connsiteY247" fmla="*/ 83014 h 2483940"/>
              <a:gd name="connsiteX248" fmla="*/ 1699260 w 2480310"/>
              <a:gd name="connsiteY248" fmla="*/ 93492 h 2483940"/>
              <a:gd name="connsiteX249" fmla="*/ 1724025 w 2480310"/>
              <a:gd name="connsiteY249" fmla="*/ 112542 h 2483940"/>
              <a:gd name="connsiteX250" fmla="*/ 1765935 w 2480310"/>
              <a:gd name="connsiteY250" fmla="*/ 127782 h 2483940"/>
              <a:gd name="connsiteX251" fmla="*/ 1806892 w 2480310"/>
              <a:gd name="connsiteY251" fmla="*/ 144927 h 2483940"/>
              <a:gd name="connsiteX252" fmla="*/ 1752719 w 2480310"/>
              <a:gd name="connsiteY252" fmla="*/ 124567 h 2483940"/>
              <a:gd name="connsiteX253" fmla="*/ 1734930 w 2480310"/>
              <a:gd name="connsiteY253" fmla="*/ 120804 h 2483940"/>
              <a:gd name="connsiteX254" fmla="*/ 1794814 w 2480310"/>
              <a:gd name="connsiteY254" fmla="*/ 147132 h 2483940"/>
              <a:gd name="connsiteX255" fmla="*/ 1874332 w 2480310"/>
              <a:gd name="connsiteY255" fmla="*/ 195711 h 2483940"/>
              <a:gd name="connsiteX256" fmla="*/ 1874519 w 2480310"/>
              <a:gd name="connsiteY256" fmla="*/ 195409 h 2483940"/>
              <a:gd name="connsiteX257" fmla="*/ 1791652 w 2480310"/>
              <a:gd name="connsiteY257" fmla="*/ 144927 h 2483940"/>
              <a:gd name="connsiteX258" fmla="*/ 1824037 w 2480310"/>
              <a:gd name="connsiteY258" fmla="*/ 156357 h 2483940"/>
              <a:gd name="connsiteX259" fmla="*/ 1847849 w 2480310"/>
              <a:gd name="connsiteY259" fmla="*/ 167787 h 2483940"/>
              <a:gd name="connsiteX260" fmla="*/ 1884997 w 2480310"/>
              <a:gd name="connsiteY260" fmla="*/ 191599 h 2483940"/>
              <a:gd name="connsiteX261" fmla="*/ 1925002 w 2480310"/>
              <a:gd name="connsiteY261" fmla="*/ 221127 h 2483940"/>
              <a:gd name="connsiteX262" fmla="*/ 1951672 w 2480310"/>
              <a:gd name="connsiteY262" fmla="*/ 241129 h 2483940"/>
              <a:gd name="connsiteX263" fmla="*/ 1985962 w 2480310"/>
              <a:gd name="connsiteY263" fmla="*/ 264942 h 2483940"/>
              <a:gd name="connsiteX264" fmla="*/ 1959214 w 2480310"/>
              <a:gd name="connsiteY264" fmla="*/ 248632 h 2483940"/>
              <a:gd name="connsiteX265" fmla="*/ 2018315 w 2480310"/>
              <a:gd name="connsiteY265" fmla="*/ 295236 h 2483940"/>
              <a:gd name="connsiteX266" fmla="*/ 2016442 w 2480310"/>
              <a:gd name="connsiteY266" fmla="*/ 293517 h 2483940"/>
              <a:gd name="connsiteX267" fmla="*/ 2023998 w 2480310"/>
              <a:gd name="connsiteY267" fmla="*/ 299717 h 2483940"/>
              <a:gd name="connsiteX268" fmla="*/ 2036213 w 2480310"/>
              <a:gd name="connsiteY268" fmla="*/ 309349 h 2483940"/>
              <a:gd name="connsiteX269" fmla="*/ 2039218 w 2480310"/>
              <a:gd name="connsiteY269" fmla="*/ 312205 h 2483940"/>
              <a:gd name="connsiteX270" fmla="*/ 2053589 w 2480310"/>
              <a:gd name="connsiteY270" fmla="*/ 323997 h 2483940"/>
              <a:gd name="connsiteX271" fmla="*/ 2060046 w 2480310"/>
              <a:gd name="connsiteY271" fmla="*/ 332003 h 2483940"/>
              <a:gd name="connsiteX272" fmla="*/ 2119054 w 2480310"/>
              <a:gd name="connsiteY272" fmla="*/ 388093 h 2483940"/>
              <a:gd name="connsiteX273" fmla="*/ 2095500 w 2480310"/>
              <a:gd name="connsiteY273" fmla="*/ 363050 h 2483940"/>
              <a:gd name="connsiteX274" fmla="*/ 2170747 w 2480310"/>
              <a:gd name="connsiteY274" fmla="*/ 436392 h 2483940"/>
              <a:gd name="connsiteX275" fmla="*/ 2166937 w 2480310"/>
              <a:gd name="connsiteY275" fmla="*/ 442107 h 2483940"/>
              <a:gd name="connsiteX276" fmla="*/ 2160015 w 2480310"/>
              <a:gd name="connsiteY276" fmla="*/ 435999 h 2483940"/>
              <a:gd name="connsiteX277" fmla="*/ 2196738 w 2480310"/>
              <a:gd name="connsiteY277" fmla="*/ 479965 h 2483940"/>
              <a:gd name="connsiteX278" fmla="*/ 2207894 w 2480310"/>
              <a:gd name="connsiteY278" fmla="*/ 487827 h 2483940"/>
              <a:gd name="connsiteX279" fmla="*/ 2226038 w 2480310"/>
              <a:gd name="connsiteY279" fmla="*/ 515042 h 2483940"/>
              <a:gd name="connsiteX280" fmla="*/ 2226802 w 2480310"/>
              <a:gd name="connsiteY280" fmla="*/ 515958 h 2483940"/>
              <a:gd name="connsiteX281" fmla="*/ 2229657 w 2480310"/>
              <a:gd name="connsiteY281" fmla="*/ 520472 h 2483940"/>
              <a:gd name="connsiteX282" fmla="*/ 2242184 w 2480310"/>
              <a:gd name="connsiteY282" fmla="*/ 539262 h 2483940"/>
              <a:gd name="connsiteX283" fmla="*/ 2236412 w 2480310"/>
              <a:gd name="connsiteY283" fmla="*/ 531152 h 2483940"/>
              <a:gd name="connsiteX284" fmla="*/ 2313156 w 2480310"/>
              <a:gd name="connsiteY284" fmla="*/ 652492 h 2483940"/>
              <a:gd name="connsiteX285" fmla="*/ 2348783 w 2480310"/>
              <a:gd name="connsiteY285" fmla="*/ 726448 h 2483940"/>
              <a:gd name="connsiteX286" fmla="*/ 2348865 w 2480310"/>
              <a:gd name="connsiteY286" fmla="*/ 724999 h 2483940"/>
              <a:gd name="connsiteX287" fmla="*/ 2350373 w 2480310"/>
              <a:gd name="connsiteY287" fmla="*/ 729749 h 2483940"/>
              <a:gd name="connsiteX288" fmla="*/ 2364496 w 2480310"/>
              <a:gd name="connsiteY288" fmla="*/ 759067 h 2483940"/>
              <a:gd name="connsiteX289" fmla="*/ 2365652 w 2480310"/>
              <a:gd name="connsiteY289" fmla="*/ 762226 h 2483940"/>
              <a:gd name="connsiteX290" fmla="*/ 2366962 w 2480310"/>
              <a:gd name="connsiteY290" fmla="*/ 763099 h 2483940"/>
              <a:gd name="connsiteX291" fmla="*/ 2379255 w 2480310"/>
              <a:gd name="connsiteY291" fmla="*/ 798654 h 2483940"/>
              <a:gd name="connsiteX292" fmla="*/ 2380042 w 2480310"/>
              <a:gd name="connsiteY292" fmla="*/ 801541 h 2483940"/>
              <a:gd name="connsiteX293" fmla="*/ 2405494 w 2480310"/>
              <a:gd name="connsiteY293" fmla="*/ 871082 h 2483940"/>
              <a:gd name="connsiteX294" fmla="*/ 2460307 w 2480310"/>
              <a:gd name="connsiteY294" fmla="*/ 1233635 h 2483940"/>
              <a:gd name="connsiteX295" fmla="*/ 2454012 w 2480310"/>
              <a:gd name="connsiteY295" fmla="*/ 1358291 h 2483940"/>
              <a:gd name="connsiteX296" fmla="*/ 2442900 w 2480310"/>
              <a:gd name="connsiteY296" fmla="*/ 1431105 h 2483940"/>
              <a:gd name="connsiteX297" fmla="*/ 2446019 w 2480310"/>
              <a:gd name="connsiteY297" fmla="*/ 1418419 h 2483940"/>
              <a:gd name="connsiteX298" fmla="*/ 2444114 w 2480310"/>
              <a:gd name="connsiteY298" fmla="*/ 1454614 h 2483940"/>
              <a:gd name="connsiteX299" fmla="*/ 2446972 w 2480310"/>
              <a:gd name="connsiteY299" fmla="*/ 1443184 h 2483940"/>
              <a:gd name="connsiteX300" fmla="*/ 2443162 w 2480310"/>
              <a:gd name="connsiteY300" fmla="*/ 1483189 h 2483940"/>
              <a:gd name="connsiteX301" fmla="*/ 2450782 w 2480310"/>
              <a:gd name="connsiteY301" fmla="*/ 1441279 h 2483940"/>
              <a:gd name="connsiteX302" fmla="*/ 2454592 w 2480310"/>
              <a:gd name="connsiteY302" fmla="*/ 1406989 h 2483940"/>
              <a:gd name="connsiteX303" fmla="*/ 2453639 w 2480310"/>
              <a:gd name="connsiteY303" fmla="*/ 1366032 h 2483940"/>
              <a:gd name="connsiteX304" fmla="*/ 2459354 w 2480310"/>
              <a:gd name="connsiteY304" fmla="*/ 1348887 h 2483940"/>
              <a:gd name="connsiteX305" fmla="*/ 2466022 w 2480310"/>
              <a:gd name="connsiteY305" fmla="*/ 1295547 h 2483940"/>
              <a:gd name="connsiteX306" fmla="*/ 2471737 w 2480310"/>
              <a:gd name="connsiteY306" fmla="*/ 1331742 h 2483940"/>
              <a:gd name="connsiteX307" fmla="*/ 2471737 w 2480310"/>
              <a:gd name="connsiteY307" fmla="*/ 1373652 h 2483940"/>
              <a:gd name="connsiteX308" fmla="*/ 2466022 w 2480310"/>
              <a:gd name="connsiteY308" fmla="*/ 1427944 h 2483940"/>
              <a:gd name="connsiteX309" fmla="*/ 2460307 w 2480310"/>
              <a:gd name="connsiteY309" fmla="*/ 1462234 h 2483940"/>
              <a:gd name="connsiteX310" fmla="*/ 2457449 w 2480310"/>
              <a:gd name="connsiteY310" fmla="*/ 1481284 h 2483940"/>
              <a:gd name="connsiteX311" fmla="*/ 2452687 w 2480310"/>
              <a:gd name="connsiteY311" fmla="*/ 1502239 h 2483940"/>
              <a:gd name="connsiteX312" fmla="*/ 2362199 w 2480310"/>
              <a:gd name="connsiteY312" fmla="*/ 1769892 h 2483940"/>
              <a:gd name="connsiteX313" fmla="*/ 2211704 w 2480310"/>
              <a:gd name="connsiteY313" fmla="*/ 2009922 h 2483940"/>
              <a:gd name="connsiteX314" fmla="*/ 2010727 w 2480310"/>
              <a:gd name="connsiteY314" fmla="*/ 2209947 h 2483940"/>
              <a:gd name="connsiteX315" fmla="*/ 1769744 w 2480310"/>
              <a:gd name="connsiteY315" fmla="*/ 2360442 h 2483940"/>
              <a:gd name="connsiteX316" fmla="*/ 1739264 w 2480310"/>
              <a:gd name="connsiteY316" fmla="*/ 2372824 h 2483940"/>
              <a:gd name="connsiteX317" fmla="*/ 1703069 w 2480310"/>
              <a:gd name="connsiteY317" fmla="*/ 2387112 h 2483940"/>
              <a:gd name="connsiteX318" fmla="*/ 1654492 w 2480310"/>
              <a:gd name="connsiteY318" fmla="*/ 2405209 h 2483940"/>
              <a:gd name="connsiteX319" fmla="*/ 1593532 w 2480310"/>
              <a:gd name="connsiteY319" fmla="*/ 2424259 h 2483940"/>
              <a:gd name="connsiteX320" fmla="*/ 1558289 w 2480310"/>
              <a:gd name="connsiteY320" fmla="*/ 2433784 h 2483940"/>
              <a:gd name="connsiteX321" fmla="*/ 1521142 w 2480310"/>
              <a:gd name="connsiteY321" fmla="*/ 2443309 h 2483940"/>
              <a:gd name="connsiteX322" fmla="*/ 1438274 w 2480310"/>
              <a:gd name="connsiteY322" fmla="*/ 2461407 h 2483940"/>
              <a:gd name="connsiteX323" fmla="*/ 1393507 w 2480310"/>
              <a:gd name="connsiteY323" fmla="*/ 2469027 h 2483940"/>
              <a:gd name="connsiteX324" fmla="*/ 1370647 w 2480310"/>
              <a:gd name="connsiteY324" fmla="*/ 2472837 h 2483940"/>
              <a:gd name="connsiteX325" fmla="*/ 1346834 w 2480310"/>
              <a:gd name="connsiteY325" fmla="*/ 2475694 h 2483940"/>
              <a:gd name="connsiteX326" fmla="*/ 1310639 w 2480310"/>
              <a:gd name="connsiteY326" fmla="*/ 2479504 h 2483940"/>
              <a:gd name="connsiteX327" fmla="*/ 1272539 w 2480310"/>
              <a:gd name="connsiteY327" fmla="*/ 2482362 h 2483940"/>
              <a:gd name="connsiteX328" fmla="*/ 1189672 w 2480310"/>
              <a:gd name="connsiteY328" fmla="*/ 2483314 h 2483940"/>
              <a:gd name="connsiteX329" fmla="*/ 1223009 w 2480310"/>
              <a:gd name="connsiteY329" fmla="*/ 2477599 h 2483940"/>
              <a:gd name="connsiteX330" fmla="*/ 1256347 w 2480310"/>
              <a:gd name="connsiteY330" fmla="*/ 2470932 h 2483940"/>
              <a:gd name="connsiteX331" fmla="*/ 1272539 w 2480310"/>
              <a:gd name="connsiteY331" fmla="*/ 2479504 h 2483940"/>
              <a:gd name="connsiteX332" fmla="*/ 1309687 w 2480310"/>
              <a:gd name="connsiteY332" fmla="*/ 2478552 h 2483940"/>
              <a:gd name="connsiteX333" fmla="*/ 1327784 w 2480310"/>
              <a:gd name="connsiteY333" fmla="*/ 2475694 h 2483940"/>
              <a:gd name="connsiteX334" fmla="*/ 1330642 w 2480310"/>
              <a:gd name="connsiteY334" fmla="*/ 2470932 h 2483940"/>
              <a:gd name="connsiteX335" fmla="*/ 1376362 w 2480310"/>
              <a:gd name="connsiteY335" fmla="*/ 2458549 h 2483940"/>
              <a:gd name="connsiteX336" fmla="*/ 1423987 w 2480310"/>
              <a:gd name="connsiteY336" fmla="*/ 2455692 h 2483940"/>
              <a:gd name="connsiteX337" fmla="*/ 1484947 w 2480310"/>
              <a:gd name="connsiteY337" fmla="*/ 2434737 h 2483940"/>
              <a:gd name="connsiteX338" fmla="*/ 1338262 w 2480310"/>
              <a:gd name="connsiteY338" fmla="*/ 2454739 h 2483940"/>
              <a:gd name="connsiteX339" fmla="*/ 1302067 w 2480310"/>
              <a:gd name="connsiteY339" fmla="*/ 2456644 h 2483940"/>
              <a:gd name="connsiteX340" fmla="*/ 1268729 w 2480310"/>
              <a:gd name="connsiteY340" fmla="*/ 2458549 h 2483940"/>
              <a:gd name="connsiteX341" fmla="*/ 1240154 w 2480310"/>
              <a:gd name="connsiteY341" fmla="*/ 2461407 h 2483940"/>
              <a:gd name="connsiteX342" fmla="*/ 1217294 w 2480310"/>
              <a:gd name="connsiteY342" fmla="*/ 2466169 h 2483940"/>
              <a:gd name="connsiteX343" fmla="*/ 1192529 w 2480310"/>
              <a:gd name="connsiteY343" fmla="*/ 2475694 h 2483940"/>
              <a:gd name="connsiteX344" fmla="*/ 1147762 w 2480310"/>
              <a:gd name="connsiteY344" fmla="*/ 2475694 h 2483940"/>
              <a:gd name="connsiteX345" fmla="*/ 1102994 w 2480310"/>
              <a:gd name="connsiteY345" fmla="*/ 2470932 h 2483940"/>
              <a:gd name="connsiteX346" fmla="*/ 1111567 w 2480310"/>
              <a:gd name="connsiteY346" fmla="*/ 2469027 h 2483940"/>
              <a:gd name="connsiteX347" fmla="*/ 1156334 w 2480310"/>
              <a:gd name="connsiteY347" fmla="*/ 2469979 h 2483940"/>
              <a:gd name="connsiteX348" fmla="*/ 1186814 w 2480310"/>
              <a:gd name="connsiteY348" fmla="*/ 2467122 h 2483940"/>
              <a:gd name="connsiteX349" fmla="*/ 1219199 w 2480310"/>
              <a:gd name="connsiteY349" fmla="*/ 2454739 h 2483940"/>
              <a:gd name="connsiteX350" fmla="*/ 1160144 w 2480310"/>
              <a:gd name="connsiteY350" fmla="*/ 2450929 h 2483940"/>
              <a:gd name="connsiteX351" fmla="*/ 1101089 w 2480310"/>
              <a:gd name="connsiteY351" fmla="*/ 2444262 h 2483940"/>
              <a:gd name="connsiteX352" fmla="*/ 1122997 w 2480310"/>
              <a:gd name="connsiteY352" fmla="*/ 2451882 h 2483940"/>
              <a:gd name="connsiteX353" fmla="*/ 1102042 w 2480310"/>
              <a:gd name="connsiteY353" fmla="*/ 2453787 h 2483940"/>
              <a:gd name="connsiteX354" fmla="*/ 1061084 w 2480310"/>
              <a:gd name="connsiteY354" fmla="*/ 2452834 h 2483940"/>
              <a:gd name="connsiteX355" fmla="*/ 1021079 w 2480310"/>
              <a:gd name="connsiteY355" fmla="*/ 2450929 h 2483940"/>
              <a:gd name="connsiteX356" fmla="*/ 1043939 w 2480310"/>
              <a:gd name="connsiteY356" fmla="*/ 2454739 h 2483940"/>
              <a:gd name="connsiteX357" fmla="*/ 977264 w 2480310"/>
              <a:gd name="connsiteY357" fmla="*/ 2450929 h 2483940"/>
              <a:gd name="connsiteX358" fmla="*/ 973454 w 2480310"/>
              <a:gd name="connsiteY358" fmla="*/ 2448072 h 2483940"/>
              <a:gd name="connsiteX359" fmla="*/ 939164 w 2480310"/>
              <a:gd name="connsiteY359" fmla="*/ 2441404 h 2483940"/>
              <a:gd name="connsiteX360" fmla="*/ 907732 w 2480310"/>
              <a:gd name="connsiteY360" fmla="*/ 2434737 h 2483940"/>
              <a:gd name="connsiteX361" fmla="*/ 875347 w 2480310"/>
              <a:gd name="connsiteY361" fmla="*/ 2427117 h 2483940"/>
              <a:gd name="connsiteX362" fmla="*/ 839152 w 2480310"/>
              <a:gd name="connsiteY362" fmla="*/ 2414734 h 2483940"/>
              <a:gd name="connsiteX363" fmla="*/ 835342 w 2480310"/>
              <a:gd name="connsiteY363" fmla="*/ 2409972 h 2483940"/>
              <a:gd name="connsiteX364" fmla="*/ 811529 w 2480310"/>
              <a:gd name="connsiteY364" fmla="*/ 2402352 h 2483940"/>
              <a:gd name="connsiteX365" fmla="*/ 785812 w 2480310"/>
              <a:gd name="connsiteY365" fmla="*/ 2392827 h 2483940"/>
              <a:gd name="connsiteX366" fmla="*/ 744854 w 2480310"/>
              <a:gd name="connsiteY366" fmla="*/ 2379492 h 2483940"/>
              <a:gd name="connsiteX367" fmla="*/ 715327 w 2480310"/>
              <a:gd name="connsiteY367" fmla="*/ 2361394 h 2483940"/>
              <a:gd name="connsiteX368" fmla="*/ 701992 w 2480310"/>
              <a:gd name="connsiteY368" fmla="*/ 2349012 h 2483940"/>
              <a:gd name="connsiteX369" fmla="*/ 754379 w 2480310"/>
              <a:gd name="connsiteY369" fmla="*/ 2370919 h 2483940"/>
              <a:gd name="connsiteX370" fmla="*/ 793432 w 2480310"/>
              <a:gd name="connsiteY370" fmla="*/ 2381397 h 2483940"/>
              <a:gd name="connsiteX371" fmla="*/ 765809 w 2480310"/>
              <a:gd name="connsiteY371" fmla="*/ 2370919 h 2483940"/>
              <a:gd name="connsiteX372" fmla="*/ 738187 w 2480310"/>
              <a:gd name="connsiteY372" fmla="*/ 2359489 h 2483940"/>
              <a:gd name="connsiteX373" fmla="*/ 711517 w 2480310"/>
              <a:gd name="connsiteY373" fmla="*/ 2347107 h 2483940"/>
              <a:gd name="connsiteX374" fmla="*/ 684847 w 2480310"/>
              <a:gd name="connsiteY374" fmla="*/ 2333772 h 2483940"/>
              <a:gd name="connsiteX375" fmla="*/ 749617 w 2480310"/>
              <a:gd name="connsiteY375" fmla="*/ 2348059 h 2483940"/>
              <a:gd name="connsiteX376" fmla="*/ 737760 w 2480310"/>
              <a:gd name="connsiteY376" fmla="*/ 2341992 h 2483940"/>
              <a:gd name="connsiteX377" fmla="*/ 659964 w 2480310"/>
              <a:gd name="connsiteY377" fmla="*/ 2305684 h 2483940"/>
              <a:gd name="connsiteX378" fmla="*/ 620937 w 2480310"/>
              <a:gd name="connsiteY378" fmla="*/ 2281975 h 2483940"/>
              <a:gd name="connsiteX379" fmla="*/ 618530 w 2480310"/>
              <a:gd name="connsiteY379" fmla="*/ 2282456 h 2483940"/>
              <a:gd name="connsiteX380" fmla="*/ 622935 w 2480310"/>
              <a:gd name="connsiteY380" fmla="*/ 2291862 h 2483940"/>
              <a:gd name="connsiteX381" fmla="*/ 662940 w 2480310"/>
              <a:gd name="connsiteY381" fmla="*/ 2310912 h 2483940"/>
              <a:gd name="connsiteX382" fmla="*/ 633412 w 2480310"/>
              <a:gd name="connsiteY382" fmla="*/ 2299482 h 2483940"/>
              <a:gd name="connsiteX383" fmla="*/ 596265 w 2480310"/>
              <a:gd name="connsiteY383" fmla="*/ 2280432 h 2483940"/>
              <a:gd name="connsiteX384" fmla="*/ 652462 w 2480310"/>
              <a:gd name="connsiteY384" fmla="*/ 2314722 h 2483940"/>
              <a:gd name="connsiteX385" fmla="*/ 601980 w 2480310"/>
              <a:gd name="connsiteY385" fmla="*/ 2295672 h 2483940"/>
              <a:gd name="connsiteX386" fmla="*/ 658177 w 2480310"/>
              <a:gd name="connsiteY386" fmla="*/ 2322342 h 2483940"/>
              <a:gd name="connsiteX387" fmla="*/ 684847 w 2480310"/>
              <a:gd name="connsiteY387" fmla="*/ 2331867 h 2483940"/>
              <a:gd name="connsiteX388" fmla="*/ 682325 w 2480310"/>
              <a:gd name="connsiteY388" fmla="*/ 2333940 h 2483940"/>
              <a:gd name="connsiteX389" fmla="*/ 683895 w 2480310"/>
              <a:gd name="connsiteY389" fmla="*/ 2334725 h 2483940"/>
              <a:gd name="connsiteX390" fmla="*/ 681037 w 2480310"/>
              <a:gd name="connsiteY390" fmla="*/ 2334725 h 2483940"/>
              <a:gd name="connsiteX391" fmla="*/ 680555 w 2480310"/>
              <a:gd name="connsiteY391" fmla="*/ 2333760 h 2483940"/>
              <a:gd name="connsiteX392" fmla="*/ 670679 w 2480310"/>
              <a:gd name="connsiteY392" fmla="*/ 2331391 h 2483940"/>
              <a:gd name="connsiteX393" fmla="*/ 645795 w 2480310"/>
              <a:gd name="connsiteY393" fmla="*/ 2322342 h 2483940"/>
              <a:gd name="connsiteX394" fmla="*/ 601980 w 2480310"/>
              <a:gd name="connsiteY394" fmla="*/ 2297577 h 2483940"/>
              <a:gd name="connsiteX395" fmla="*/ 568533 w 2480310"/>
              <a:gd name="connsiteY395" fmla="*/ 2276766 h 2483940"/>
              <a:gd name="connsiteX396" fmla="*/ 568642 w 2480310"/>
              <a:gd name="connsiteY396" fmla="*/ 2275670 h 2483940"/>
              <a:gd name="connsiteX397" fmla="*/ 547687 w 2480310"/>
              <a:gd name="connsiteY397" fmla="*/ 2262335 h 2483940"/>
              <a:gd name="connsiteX398" fmla="*/ 527685 w 2480310"/>
              <a:gd name="connsiteY398" fmla="*/ 2249000 h 2483940"/>
              <a:gd name="connsiteX399" fmla="*/ 488632 w 2480310"/>
              <a:gd name="connsiteY399" fmla="*/ 2222330 h 2483940"/>
              <a:gd name="connsiteX400" fmla="*/ 448627 w 2480310"/>
              <a:gd name="connsiteY400" fmla="*/ 2190897 h 2483940"/>
              <a:gd name="connsiteX401" fmla="*/ 403860 w 2480310"/>
              <a:gd name="connsiteY401" fmla="*/ 2148987 h 2483940"/>
              <a:gd name="connsiteX402" fmla="*/ 425767 w 2480310"/>
              <a:gd name="connsiteY402" fmla="*/ 2161370 h 2483940"/>
              <a:gd name="connsiteX403" fmla="*/ 395287 w 2480310"/>
              <a:gd name="connsiteY403" fmla="*/ 2129937 h 2483940"/>
              <a:gd name="connsiteX404" fmla="*/ 364807 w 2480310"/>
              <a:gd name="connsiteY404" fmla="*/ 2109935 h 2483940"/>
              <a:gd name="connsiteX405" fmla="*/ 317182 w 2480310"/>
              <a:gd name="connsiteY405" fmla="*/ 2057547 h 2483940"/>
              <a:gd name="connsiteX406" fmla="*/ 268605 w 2480310"/>
              <a:gd name="connsiteY406" fmla="*/ 2002302 h 2483940"/>
              <a:gd name="connsiteX407" fmla="*/ 246697 w 2480310"/>
              <a:gd name="connsiteY407" fmla="*/ 1975632 h 2483940"/>
              <a:gd name="connsiteX408" fmla="*/ 228600 w 2480310"/>
              <a:gd name="connsiteY408" fmla="*/ 1949915 h 2483940"/>
              <a:gd name="connsiteX409" fmla="*/ 214312 w 2480310"/>
              <a:gd name="connsiteY409" fmla="*/ 1928007 h 2483940"/>
              <a:gd name="connsiteX410" fmla="*/ 205740 w 2480310"/>
              <a:gd name="connsiteY410" fmla="*/ 1909910 h 2483940"/>
              <a:gd name="connsiteX411" fmla="*/ 221932 w 2480310"/>
              <a:gd name="connsiteY411" fmla="*/ 1934675 h 2483940"/>
              <a:gd name="connsiteX412" fmla="*/ 231457 w 2480310"/>
              <a:gd name="connsiteY412" fmla="*/ 1945152 h 2483940"/>
              <a:gd name="connsiteX413" fmla="*/ 252412 w 2480310"/>
              <a:gd name="connsiteY413" fmla="*/ 1968012 h 2483940"/>
              <a:gd name="connsiteX414" fmla="*/ 214312 w 2480310"/>
              <a:gd name="connsiteY414" fmla="*/ 1915625 h 2483940"/>
              <a:gd name="connsiteX415" fmla="*/ 212349 w 2480310"/>
              <a:gd name="connsiteY415" fmla="*/ 1912516 h 2483940"/>
              <a:gd name="connsiteX416" fmla="*/ 226695 w 2480310"/>
              <a:gd name="connsiteY416" fmla="*/ 1932770 h 2483940"/>
              <a:gd name="connsiteX417" fmla="*/ 261937 w 2480310"/>
              <a:gd name="connsiteY417" fmla="*/ 1978490 h 2483940"/>
              <a:gd name="connsiteX418" fmla="*/ 297180 w 2480310"/>
              <a:gd name="connsiteY418" fmla="*/ 2022305 h 2483940"/>
              <a:gd name="connsiteX419" fmla="*/ 328612 w 2480310"/>
              <a:gd name="connsiteY419" fmla="*/ 2063262 h 2483940"/>
              <a:gd name="connsiteX420" fmla="*/ 357187 w 2480310"/>
              <a:gd name="connsiteY420" fmla="*/ 2089932 h 2483940"/>
              <a:gd name="connsiteX421" fmla="*/ 373380 w 2480310"/>
              <a:gd name="connsiteY421" fmla="*/ 2106125 h 2483940"/>
              <a:gd name="connsiteX422" fmla="*/ 390525 w 2480310"/>
              <a:gd name="connsiteY422" fmla="*/ 2121365 h 2483940"/>
              <a:gd name="connsiteX423" fmla="*/ 421005 w 2480310"/>
              <a:gd name="connsiteY423" fmla="*/ 2147082 h 2483940"/>
              <a:gd name="connsiteX424" fmla="*/ 441007 w 2480310"/>
              <a:gd name="connsiteY424" fmla="*/ 2158512 h 2483940"/>
              <a:gd name="connsiteX425" fmla="*/ 382905 w 2480310"/>
              <a:gd name="connsiteY425" fmla="*/ 2104220 h 2483940"/>
              <a:gd name="connsiteX426" fmla="*/ 396002 w 2480310"/>
              <a:gd name="connsiteY426" fmla="*/ 2112555 h 2483940"/>
              <a:gd name="connsiteX427" fmla="*/ 396289 w 2480310"/>
              <a:gd name="connsiteY427" fmla="*/ 2111451 h 2483940"/>
              <a:gd name="connsiteX428" fmla="*/ 379003 w 2480310"/>
              <a:gd name="connsiteY428" fmla="*/ 2095739 h 2483940"/>
              <a:gd name="connsiteX429" fmla="*/ 371705 w 2480310"/>
              <a:gd name="connsiteY429" fmla="*/ 2087710 h 2483940"/>
              <a:gd name="connsiteX430" fmla="*/ 359360 w 2480310"/>
              <a:gd name="connsiteY430" fmla="*/ 2078130 h 2483940"/>
              <a:gd name="connsiteX431" fmla="*/ 264795 w 2480310"/>
              <a:gd name="connsiteY431" fmla="*/ 1968965 h 2483940"/>
              <a:gd name="connsiteX432" fmla="*/ 290581 w 2480310"/>
              <a:gd name="connsiteY432" fmla="*/ 1996144 h 2483940"/>
              <a:gd name="connsiteX433" fmla="*/ 281218 w 2480310"/>
              <a:gd name="connsiteY433" fmla="*/ 1983623 h 2483940"/>
              <a:gd name="connsiteX434" fmla="*/ 281107 w 2480310"/>
              <a:gd name="connsiteY434" fmla="*/ 1983491 h 2483940"/>
              <a:gd name="connsiteX435" fmla="*/ 260032 w 2480310"/>
              <a:gd name="connsiteY435" fmla="*/ 1959440 h 2483940"/>
              <a:gd name="connsiteX436" fmla="*/ 244197 w 2480310"/>
              <a:gd name="connsiteY436" fmla="*/ 1937413 h 2483940"/>
              <a:gd name="connsiteX437" fmla="*/ 242727 w 2480310"/>
              <a:gd name="connsiteY437" fmla="*/ 1933343 h 2483940"/>
              <a:gd name="connsiteX438" fmla="*/ 241892 w 2480310"/>
              <a:gd name="connsiteY438" fmla="*/ 1931033 h 2483940"/>
              <a:gd name="connsiteX439" fmla="*/ 230127 w 2480310"/>
              <a:gd name="connsiteY439" fmla="*/ 1915301 h 2483940"/>
              <a:gd name="connsiteX440" fmla="*/ 218354 w 2480310"/>
              <a:gd name="connsiteY440" fmla="*/ 1895921 h 2483940"/>
              <a:gd name="connsiteX441" fmla="*/ 219759 w 2480310"/>
              <a:gd name="connsiteY441" fmla="*/ 1903525 h 2483940"/>
              <a:gd name="connsiteX442" fmla="*/ 201246 w 2480310"/>
              <a:gd name="connsiteY442" fmla="*/ 1889446 h 2483940"/>
              <a:gd name="connsiteX443" fmla="*/ 196810 w 2480310"/>
              <a:gd name="connsiteY443" fmla="*/ 1887914 h 2483940"/>
              <a:gd name="connsiteX444" fmla="*/ 191452 w 2480310"/>
              <a:gd name="connsiteY444" fmla="*/ 1879430 h 2483940"/>
              <a:gd name="connsiteX445" fmla="*/ 170497 w 2480310"/>
              <a:gd name="connsiteY445" fmla="*/ 1842282 h 2483940"/>
              <a:gd name="connsiteX446" fmla="*/ 156210 w 2480310"/>
              <a:gd name="connsiteY446" fmla="*/ 1818470 h 2483940"/>
              <a:gd name="connsiteX447" fmla="*/ 138112 w 2480310"/>
              <a:gd name="connsiteY447" fmla="*/ 1787037 h 2483940"/>
              <a:gd name="connsiteX448" fmla="*/ 136207 w 2480310"/>
              <a:gd name="connsiteY448" fmla="*/ 1767035 h 2483940"/>
              <a:gd name="connsiteX449" fmla="*/ 121920 w 2480310"/>
              <a:gd name="connsiteY449" fmla="*/ 1747032 h 2483940"/>
              <a:gd name="connsiteX450" fmla="*/ 100012 w 2480310"/>
              <a:gd name="connsiteY450" fmla="*/ 1704170 h 2483940"/>
              <a:gd name="connsiteX451" fmla="*/ 76200 w 2480310"/>
              <a:gd name="connsiteY451" fmla="*/ 1649877 h 2483940"/>
              <a:gd name="connsiteX452" fmla="*/ 55245 w 2480310"/>
              <a:gd name="connsiteY452" fmla="*/ 1596537 h 2483940"/>
              <a:gd name="connsiteX453" fmla="*/ 54292 w 2480310"/>
              <a:gd name="connsiteY453" fmla="*/ 1565105 h 2483940"/>
              <a:gd name="connsiteX454" fmla="*/ 44767 w 2480310"/>
              <a:gd name="connsiteY454" fmla="*/ 1551770 h 2483940"/>
              <a:gd name="connsiteX455" fmla="*/ 34290 w 2480310"/>
              <a:gd name="connsiteY455" fmla="*/ 1489857 h 2483940"/>
              <a:gd name="connsiteX456" fmla="*/ 34290 w 2480310"/>
              <a:gd name="connsiteY456" fmla="*/ 1482237 h 2483940"/>
              <a:gd name="connsiteX457" fmla="*/ 17145 w 2480310"/>
              <a:gd name="connsiteY457" fmla="*/ 1431755 h 2483940"/>
              <a:gd name="connsiteX458" fmla="*/ 11430 w 2480310"/>
              <a:gd name="connsiteY458" fmla="*/ 1393655 h 2483940"/>
              <a:gd name="connsiteX459" fmla="*/ 6667 w 2480310"/>
              <a:gd name="connsiteY459" fmla="*/ 1349840 h 2483940"/>
              <a:gd name="connsiteX460" fmla="*/ 0 w 2480310"/>
              <a:gd name="connsiteY460" fmla="*/ 1171722 h 2483940"/>
              <a:gd name="connsiteX461" fmla="*/ 3810 w 2480310"/>
              <a:gd name="connsiteY461" fmla="*/ 1218395 h 2483940"/>
              <a:gd name="connsiteX462" fmla="*/ 6667 w 2480310"/>
              <a:gd name="connsiteY462" fmla="*/ 1246970 h 2483940"/>
              <a:gd name="connsiteX463" fmla="*/ 11430 w 2480310"/>
              <a:gd name="connsiteY463" fmla="*/ 1253637 h 2483940"/>
              <a:gd name="connsiteX464" fmla="*/ 9525 w 2480310"/>
              <a:gd name="connsiteY464" fmla="*/ 1224110 h 2483940"/>
              <a:gd name="connsiteX465" fmla="*/ 10477 w 2480310"/>
              <a:gd name="connsiteY465" fmla="*/ 1186010 h 2483940"/>
              <a:gd name="connsiteX466" fmla="*/ 10477 w 2480310"/>
              <a:gd name="connsiteY466" fmla="*/ 1168865 h 2483940"/>
              <a:gd name="connsiteX467" fmla="*/ 10477 w 2480310"/>
              <a:gd name="connsiteY467" fmla="*/ 1155530 h 2483940"/>
              <a:gd name="connsiteX468" fmla="*/ 6667 w 2480310"/>
              <a:gd name="connsiteY468" fmla="*/ 1149815 h 2483940"/>
              <a:gd name="connsiteX469" fmla="*/ 8572 w 2480310"/>
              <a:gd name="connsiteY469" fmla="*/ 1113620 h 2483940"/>
              <a:gd name="connsiteX470" fmla="*/ 12382 w 2480310"/>
              <a:gd name="connsiteY470" fmla="*/ 1075520 h 2483940"/>
              <a:gd name="connsiteX471" fmla="*/ 16192 w 2480310"/>
              <a:gd name="connsiteY471" fmla="*/ 1037420 h 2483940"/>
              <a:gd name="connsiteX472" fmla="*/ 21907 w 2480310"/>
              <a:gd name="connsiteY472" fmla="*/ 1001225 h 2483940"/>
              <a:gd name="connsiteX473" fmla="*/ 53340 w 2480310"/>
              <a:gd name="connsiteY473" fmla="*/ 893592 h 2483940"/>
              <a:gd name="connsiteX474" fmla="*/ 54292 w 2480310"/>
              <a:gd name="connsiteY474" fmla="*/ 870732 h 2483940"/>
              <a:gd name="connsiteX475" fmla="*/ 68580 w 2480310"/>
              <a:gd name="connsiteY475" fmla="*/ 823107 h 2483940"/>
              <a:gd name="connsiteX476" fmla="*/ 112395 w 2480310"/>
              <a:gd name="connsiteY476" fmla="*/ 711665 h 2483940"/>
              <a:gd name="connsiteX477" fmla="*/ 126682 w 2480310"/>
              <a:gd name="connsiteY477" fmla="*/ 692615 h 2483940"/>
              <a:gd name="connsiteX478" fmla="*/ 142875 w 2480310"/>
              <a:gd name="connsiteY478" fmla="*/ 658325 h 2483940"/>
              <a:gd name="connsiteX479" fmla="*/ 150495 w 2480310"/>
              <a:gd name="connsiteY479" fmla="*/ 642132 h 2483940"/>
              <a:gd name="connsiteX480" fmla="*/ 158115 w 2480310"/>
              <a:gd name="connsiteY480" fmla="*/ 629750 h 2483940"/>
              <a:gd name="connsiteX481" fmla="*/ 143827 w 2480310"/>
              <a:gd name="connsiteY481" fmla="*/ 664992 h 2483940"/>
              <a:gd name="connsiteX482" fmla="*/ 260032 w 2480310"/>
              <a:gd name="connsiteY482" fmla="*/ 478302 h 2483940"/>
              <a:gd name="connsiteX483" fmla="*/ 407670 w 2480310"/>
              <a:gd name="connsiteY483" fmla="*/ 319235 h 2483940"/>
              <a:gd name="connsiteX484" fmla="*/ 418147 w 2480310"/>
              <a:gd name="connsiteY484" fmla="*/ 318282 h 2483940"/>
              <a:gd name="connsiteX485" fmla="*/ 432435 w 2480310"/>
              <a:gd name="connsiteY485" fmla="*/ 293517 h 2483940"/>
              <a:gd name="connsiteX486" fmla="*/ 461962 w 2480310"/>
              <a:gd name="connsiteY486" fmla="*/ 275420 h 2483940"/>
              <a:gd name="connsiteX487" fmla="*/ 525780 w 2480310"/>
              <a:gd name="connsiteY487" fmla="*/ 219222 h 2483940"/>
              <a:gd name="connsiteX488" fmla="*/ 547687 w 2480310"/>
              <a:gd name="connsiteY488" fmla="*/ 204935 h 2483940"/>
              <a:gd name="connsiteX489" fmla="*/ 575310 w 2480310"/>
              <a:gd name="connsiteY489" fmla="*/ 190647 h 2483940"/>
              <a:gd name="connsiteX490" fmla="*/ 606742 w 2480310"/>
              <a:gd name="connsiteY490" fmla="*/ 174455 h 2483940"/>
              <a:gd name="connsiteX491" fmla="*/ 640080 w 2480310"/>
              <a:gd name="connsiteY491" fmla="*/ 156357 h 2483940"/>
              <a:gd name="connsiteX492" fmla="*/ 634365 w 2480310"/>
              <a:gd name="connsiteY492" fmla="*/ 160167 h 2483940"/>
              <a:gd name="connsiteX493" fmla="*/ 650557 w 2480310"/>
              <a:gd name="connsiteY493" fmla="*/ 154452 h 2483940"/>
              <a:gd name="connsiteX494" fmla="*/ 684847 w 2480310"/>
              <a:gd name="connsiteY494" fmla="*/ 138260 h 2483940"/>
              <a:gd name="connsiteX495" fmla="*/ 673417 w 2480310"/>
              <a:gd name="connsiteY495" fmla="*/ 140165 h 2483940"/>
              <a:gd name="connsiteX496" fmla="*/ 948690 w 2480310"/>
              <a:gd name="connsiteY496" fmla="*/ 35390 h 2483940"/>
              <a:gd name="connsiteX497" fmla="*/ 1093589 w 2480310"/>
              <a:gd name="connsiteY497" fmla="*/ 11101 h 2483940"/>
              <a:gd name="connsiteX498" fmla="*/ 1164907 w 2480310"/>
              <a:gd name="connsiteY498" fmla="*/ 4910 h 2483940"/>
              <a:gd name="connsiteX499" fmla="*/ 1173947 w 2480310"/>
              <a:gd name="connsiteY499" fmla="*/ 5582 h 2483940"/>
              <a:gd name="connsiteX500" fmla="*/ 1164063 w 2480310"/>
              <a:gd name="connsiteY500" fmla="*/ 6261 h 2483940"/>
              <a:gd name="connsiteX501" fmla="*/ 1239202 w 2480310"/>
              <a:gd name="connsiteY501" fmla="*/ 1100 h 2483940"/>
              <a:gd name="connsiteX502" fmla="*/ 1279207 w 2480310"/>
              <a:gd name="connsiteY502" fmla="*/ 11577 h 2483940"/>
              <a:gd name="connsiteX503" fmla="*/ 1185862 w 2480310"/>
              <a:gd name="connsiteY503" fmla="*/ 13482 h 2483940"/>
              <a:gd name="connsiteX504" fmla="*/ 1232535 w 2480310"/>
              <a:gd name="connsiteY504" fmla="*/ 9672 h 2483940"/>
              <a:gd name="connsiteX505" fmla="*/ 1203007 w 2480310"/>
              <a:gd name="connsiteY505" fmla="*/ 6815 h 2483940"/>
              <a:gd name="connsiteX506" fmla="*/ 1182529 w 2480310"/>
              <a:gd name="connsiteY506" fmla="*/ 6219 h 2483940"/>
              <a:gd name="connsiteX507" fmla="*/ 1173947 w 2480310"/>
              <a:gd name="connsiteY507" fmla="*/ 5582 h 2483940"/>
              <a:gd name="connsiteX508" fmla="*/ 1249680 w 2480310"/>
              <a:gd name="connsiteY508" fmla="*/ 28 h 2483940"/>
              <a:gd name="connsiteX509" fmla="*/ 1284922 w 2480310"/>
              <a:gd name="connsiteY509" fmla="*/ 1100 h 2483940"/>
              <a:gd name="connsiteX510" fmla="*/ 1240155 w 2480310"/>
              <a:gd name="connsiteY510" fmla="*/ 1100 h 2483940"/>
              <a:gd name="connsiteX511" fmla="*/ 1249680 w 2480310"/>
              <a:gd name="connsiteY511" fmla="*/ 28 h 24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Lst>
            <a:rect l="l" t="t" r="r" b="b"/>
            <a:pathLst>
              <a:path w="2480310" h="2483940">
                <a:moveTo>
                  <a:pt x="1083945" y="2463312"/>
                </a:moveTo>
                <a:cubicBezTo>
                  <a:pt x="1091565" y="2464264"/>
                  <a:pt x="1105852" y="2465217"/>
                  <a:pt x="1110615" y="2466169"/>
                </a:cubicBezTo>
                <a:lnTo>
                  <a:pt x="1108710" y="2466169"/>
                </a:lnTo>
                <a:cubicBezTo>
                  <a:pt x="1101090" y="2465217"/>
                  <a:pt x="1093470" y="2464264"/>
                  <a:pt x="1083945" y="2463312"/>
                </a:cubicBezTo>
                <a:close/>
                <a:moveTo>
                  <a:pt x="947931" y="2446896"/>
                </a:moveTo>
                <a:cubicBezTo>
                  <a:pt x="949762" y="2446584"/>
                  <a:pt x="960835" y="2448548"/>
                  <a:pt x="968692" y="2449977"/>
                </a:cubicBezTo>
                <a:cubicBezTo>
                  <a:pt x="962025" y="2449024"/>
                  <a:pt x="956310" y="2449024"/>
                  <a:pt x="949642" y="2448072"/>
                </a:cubicBezTo>
                <a:cubicBezTo>
                  <a:pt x="947737" y="2447358"/>
                  <a:pt x="947321" y="2447000"/>
                  <a:pt x="947931" y="2446896"/>
                </a:cubicBezTo>
                <a:close/>
                <a:moveTo>
                  <a:pt x="1617344" y="2426165"/>
                </a:moveTo>
                <a:cubicBezTo>
                  <a:pt x="1597342" y="2429975"/>
                  <a:pt x="1569719" y="2435690"/>
                  <a:pt x="1555432" y="2441405"/>
                </a:cubicBezTo>
                <a:cubicBezTo>
                  <a:pt x="1565909" y="2436643"/>
                  <a:pt x="1609724" y="2423307"/>
                  <a:pt x="1617344" y="2426165"/>
                </a:cubicBezTo>
                <a:close/>
                <a:moveTo>
                  <a:pt x="1641487" y="2384177"/>
                </a:moveTo>
                <a:lnTo>
                  <a:pt x="1603660" y="2398022"/>
                </a:lnTo>
                <a:lnTo>
                  <a:pt x="1514788" y="2420874"/>
                </a:lnTo>
                <a:lnTo>
                  <a:pt x="1510962" y="2423292"/>
                </a:lnTo>
                <a:cubicBezTo>
                  <a:pt x="1506497" y="2425152"/>
                  <a:pt x="1499711" y="2427355"/>
                  <a:pt x="1489709" y="2429974"/>
                </a:cubicBezTo>
                <a:cubicBezTo>
                  <a:pt x="1510664" y="2427117"/>
                  <a:pt x="1532572" y="2419497"/>
                  <a:pt x="1550669" y="2413782"/>
                </a:cubicBezTo>
                <a:cubicBezTo>
                  <a:pt x="1567814" y="2407114"/>
                  <a:pt x="1582102" y="2403304"/>
                  <a:pt x="1589722" y="2406162"/>
                </a:cubicBezTo>
                <a:cubicBezTo>
                  <a:pt x="1604962" y="2401399"/>
                  <a:pt x="1615439" y="2396637"/>
                  <a:pt x="1625917" y="2392827"/>
                </a:cubicBezTo>
                <a:close/>
                <a:moveTo>
                  <a:pt x="822070" y="2377356"/>
                </a:moveTo>
                <a:lnTo>
                  <a:pt x="821412" y="2377706"/>
                </a:lnTo>
                <a:cubicBezTo>
                  <a:pt x="821531" y="2379968"/>
                  <a:pt x="824388" y="2383302"/>
                  <a:pt x="828674" y="2389017"/>
                </a:cubicBezTo>
                <a:cubicBezTo>
                  <a:pt x="851534" y="2393779"/>
                  <a:pt x="877252" y="2400447"/>
                  <a:pt x="904874" y="2405209"/>
                </a:cubicBezTo>
                <a:lnTo>
                  <a:pt x="912021" y="2406539"/>
                </a:lnTo>
                <a:close/>
                <a:moveTo>
                  <a:pt x="559117" y="2270907"/>
                </a:moveTo>
                <a:lnTo>
                  <a:pt x="568533" y="2276766"/>
                </a:lnTo>
                <a:lnTo>
                  <a:pt x="568523" y="2276860"/>
                </a:lnTo>
                <a:cubicBezTo>
                  <a:pt x="566976" y="2276146"/>
                  <a:pt x="563880" y="2274241"/>
                  <a:pt x="559117" y="2270907"/>
                </a:cubicBezTo>
                <a:close/>
                <a:moveTo>
                  <a:pt x="561166" y="2245663"/>
                </a:moveTo>
                <a:lnTo>
                  <a:pt x="581025" y="2260430"/>
                </a:lnTo>
                <a:lnTo>
                  <a:pt x="606157" y="2272996"/>
                </a:lnTo>
                <a:close/>
                <a:moveTo>
                  <a:pt x="2125027" y="2079454"/>
                </a:moveTo>
                <a:cubicBezTo>
                  <a:pt x="2117883" y="2086122"/>
                  <a:pt x="2113418" y="2089634"/>
                  <a:pt x="2110635" y="2091226"/>
                </a:cubicBezTo>
                <a:lnTo>
                  <a:pt x="2107125" y="2091433"/>
                </a:lnTo>
                <a:lnTo>
                  <a:pt x="2103211" y="2095739"/>
                </a:lnTo>
                <a:cubicBezTo>
                  <a:pt x="2048053" y="2150897"/>
                  <a:pt x="1987635" y="2200795"/>
                  <a:pt x="1922773" y="2244615"/>
                </a:cubicBezTo>
                <a:lnTo>
                  <a:pt x="1901057" y="2257808"/>
                </a:lnTo>
                <a:lnTo>
                  <a:pt x="1882139" y="2278527"/>
                </a:lnTo>
                <a:lnTo>
                  <a:pt x="1905952" y="2261382"/>
                </a:lnTo>
                <a:cubicBezTo>
                  <a:pt x="1913572" y="2260429"/>
                  <a:pt x="1908809" y="2265192"/>
                  <a:pt x="1898332" y="2272812"/>
                </a:cubicBezTo>
                <a:cubicBezTo>
                  <a:pt x="1893569" y="2276622"/>
                  <a:pt x="1886902" y="2281384"/>
                  <a:pt x="1880234" y="2286147"/>
                </a:cubicBezTo>
                <a:cubicBezTo>
                  <a:pt x="1873567" y="2290909"/>
                  <a:pt x="1865947" y="2295672"/>
                  <a:pt x="1859279" y="2299482"/>
                </a:cubicBezTo>
                <a:cubicBezTo>
                  <a:pt x="1831657" y="2316627"/>
                  <a:pt x="1811654" y="2328057"/>
                  <a:pt x="1859279" y="2306149"/>
                </a:cubicBezTo>
                <a:cubicBezTo>
                  <a:pt x="1884044" y="2290909"/>
                  <a:pt x="1899284" y="2280432"/>
                  <a:pt x="1915477" y="2269002"/>
                </a:cubicBezTo>
                <a:cubicBezTo>
                  <a:pt x="1932622" y="2257572"/>
                  <a:pt x="1948814" y="2245189"/>
                  <a:pt x="1975484" y="2226139"/>
                </a:cubicBezTo>
                <a:lnTo>
                  <a:pt x="1973579" y="2232807"/>
                </a:lnTo>
                <a:cubicBezTo>
                  <a:pt x="1982152" y="2227092"/>
                  <a:pt x="1988819" y="2220424"/>
                  <a:pt x="1994534" y="2214709"/>
                </a:cubicBezTo>
                <a:cubicBezTo>
                  <a:pt x="2000249" y="2208994"/>
                  <a:pt x="2005964" y="2203279"/>
                  <a:pt x="2010727" y="2197564"/>
                </a:cubicBezTo>
                <a:cubicBezTo>
                  <a:pt x="2016442" y="2191849"/>
                  <a:pt x="2021204" y="2187087"/>
                  <a:pt x="2025967" y="2181372"/>
                </a:cubicBezTo>
                <a:cubicBezTo>
                  <a:pt x="2030729" y="2175657"/>
                  <a:pt x="2035492" y="2169942"/>
                  <a:pt x="2040254" y="2164227"/>
                </a:cubicBezTo>
                <a:cubicBezTo>
                  <a:pt x="2060257" y="2142319"/>
                  <a:pt x="2083117" y="2117554"/>
                  <a:pt x="2125027" y="2079454"/>
                </a:cubicBezTo>
                <a:close/>
                <a:moveTo>
                  <a:pt x="261750" y="1957590"/>
                </a:moveTo>
                <a:lnTo>
                  <a:pt x="266700" y="1965155"/>
                </a:lnTo>
                <a:lnTo>
                  <a:pt x="267353" y="1965083"/>
                </a:lnTo>
                <a:close/>
                <a:moveTo>
                  <a:pt x="194310" y="1887050"/>
                </a:moveTo>
                <a:lnTo>
                  <a:pt x="196810" y="1887914"/>
                </a:lnTo>
                <a:lnTo>
                  <a:pt x="212349" y="1912516"/>
                </a:lnTo>
                <a:close/>
                <a:moveTo>
                  <a:pt x="146686" y="1768337"/>
                </a:moveTo>
                <a:lnTo>
                  <a:pt x="147637" y="1772750"/>
                </a:lnTo>
                <a:cubicBezTo>
                  <a:pt x="147637" y="1777512"/>
                  <a:pt x="145732" y="1780370"/>
                  <a:pt x="156210" y="1803230"/>
                </a:cubicBezTo>
                <a:cubicBezTo>
                  <a:pt x="166687" y="1820375"/>
                  <a:pt x="174307" y="1827042"/>
                  <a:pt x="182880" y="1838472"/>
                </a:cubicBezTo>
                <a:lnTo>
                  <a:pt x="187237" y="1844702"/>
                </a:lnTo>
                <a:lnTo>
                  <a:pt x="169058" y="1814778"/>
                </a:lnTo>
                <a:close/>
                <a:moveTo>
                  <a:pt x="2396212" y="1621548"/>
                </a:moveTo>
                <a:lnTo>
                  <a:pt x="2379554" y="1667061"/>
                </a:lnTo>
                <a:lnTo>
                  <a:pt x="2379225" y="1670118"/>
                </a:lnTo>
                <a:cubicBezTo>
                  <a:pt x="2379821" y="1671785"/>
                  <a:pt x="2382678" y="1667975"/>
                  <a:pt x="2388869" y="1655592"/>
                </a:cubicBezTo>
                <a:close/>
                <a:moveTo>
                  <a:pt x="26670" y="1472712"/>
                </a:moveTo>
                <a:cubicBezTo>
                  <a:pt x="28575" y="1476522"/>
                  <a:pt x="30480" y="1483189"/>
                  <a:pt x="33337" y="1491762"/>
                </a:cubicBezTo>
                <a:cubicBezTo>
                  <a:pt x="31432" y="1487952"/>
                  <a:pt x="28575" y="1478427"/>
                  <a:pt x="26670" y="1472712"/>
                </a:cubicBezTo>
                <a:close/>
                <a:moveTo>
                  <a:pt x="25360" y="1468188"/>
                </a:moveTo>
                <a:cubicBezTo>
                  <a:pt x="25718" y="1468902"/>
                  <a:pt x="26194" y="1470331"/>
                  <a:pt x="26670" y="1471760"/>
                </a:cubicBezTo>
                <a:cubicBezTo>
                  <a:pt x="25717" y="1470807"/>
                  <a:pt x="25717" y="1469855"/>
                  <a:pt x="24765" y="1468902"/>
                </a:cubicBezTo>
                <a:cubicBezTo>
                  <a:pt x="24765" y="1467474"/>
                  <a:pt x="25003" y="1467474"/>
                  <a:pt x="25360" y="1468188"/>
                </a:cubicBezTo>
                <a:close/>
                <a:moveTo>
                  <a:pt x="31432" y="1442232"/>
                </a:moveTo>
                <a:cubicBezTo>
                  <a:pt x="34290" y="1462235"/>
                  <a:pt x="38100" y="1474617"/>
                  <a:pt x="41910" y="1485095"/>
                </a:cubicBezTo>
                <a:cubicBezTo>
                  <a:pt x="45720" y="1495572"/>
                  <a:pt x="50482" y="1504145"/>
                  <a:pt x="54292" y="1517480"/>
                </a:cubicBezTo>
                <a:lnTo>
                  <a:pt x="52387" y="1515575"/>
                </a:lnTo>
                <a:cubicBezTo>
                  <a:pt x="58102" y="1538435"/>
                  <a:pt x="67627" y="1575582"/>
                  <a:pt x="80010" y="1609872"/>
                </a:cubicBezTo>
                <a:cubicBezTo>
                  <a:pt x="79057" y="1605110"/>
                  <a:pt x="77152" y="1601300"/>
                  <a:pt x="75247" y="1597490"/>
                </a:cubicBezTo>
                <a:cubicBezTo>
                  <a:pt x="76200" y="1609872"/>
                  <a:pt x="100965" y="1677500"/>
                  <a:pt x="85725" y="1648925"/>
                </a:cubicBezTo>
                <a:cubicBezTo>
                  <a:pt x="92392" y="1673690"/>
                  <a:pt x="99060" y="1686072"/>
                  <a:pt x="103822" y="1694645"/>
                </a:cubicBezTo>
                <a:cubicBezTo>
                  <a:pt x="108585" y="1703217"/>
                  <a:pt x="112395" y="1707980"/>
                  <a:pt x="118110" y="1714647"/>
                </a:cubicBezTo>
                <a:cubicBezTo>
                  <a:pt x="116205" y="1711790"/>
                  <a:pt x="115252" y="1708932"/>
                  <a:pt x="114300" y="1706075"/>
                </a:cubicBezTo>
                <a:cubicBezTo>
                  <a:pt x="118587" y="1716076"/>
                  <a:pt x="127695" y="1733579"/>
                  <a:pt x="132383" y="1739695"/>
                </a:cubicBezTo>
                <a:lnTo>
                  <a:pt x="133078" y="1740088"/>
                </a:lnTo>
                <a:lnTo>
                  <a:pt x="117718" y="1708203"/>
                </a:lnTo>
                <a:cubicBezTo>
                  <a:pt x="86871" y="1635271"/>
                  <a:pt x="62918" y="1558713"/>
                  <a:pt x="46677" y="1479346"/>
                </a:cubicBezTo>
                <a:lnTo>
                  <a:pt x="42483" y="1451864"/>
                </a:lnTo>
                <a:lnTo>
                  <a:pt x="40957" y="1447947"/>
                </a:lnTo>
                <a:cubicBezTo>
                  <a:pt x="50482" y="1491762"/>
                  <a:pt x="35242" y="1446042"/>
                  <a:pt x="31432" y="1442232"/>
                </a:cubicBezTo>
                <a:close/>
                <a:moveTo>
                  <a:pt x="2480310" y="1233635"/>
                </a:moveTo>
                <a:cubicBezTo>
                  <a:pt x="2478404" y="1249827"/>
                  <a:pt x="2480310" y="1302215"/>
                  <a:pt x="2475547" y="1288880"/>
                </a:cubicBezTo>
                <a:cubicBezTo>
                  <a:pt x="2470785" y="1264115"/>
                  <a:pt x="2478404" y="1230777"/>
                  <a:pt x="2480310" y="1233635"/>
                </a:cubicBezTo>
                <a:close/>
                <a:moveTo>
                  <a:pt x="40005" y="952647"/>
                </a:moveTo>
                <a:cubicBezTo>
                  <a:pt x="37147" y="965982"/>
                  <a:pt x="34290" y="977412"/>
                  <a:pt x="32385" y="989795"/>
                </a:cubicBezTo>
                <a:cubicBezTo>
                  <a:pt x="30480" y="1002177"/>
                  <a:pt x="29527" y="1014560"/>
                  <a:pt x="27622" y="1025990"/>
                </a:cubicBezTo>
                <a:cubicBezTo>
                  <a:pt x="23812" y="1049802"/>
                  <a:pt x="22860" y="1072662"/>
                  <a:pt x="20955" y="1095522"/>
                </a:cubicBezTo>
                <a:lnTo>
                  <a:pt x="20002" y="1112667"/>
                </a:lnTo>
                <a:lnTo>
                  <a:pt x="19050" y="1129812"/>
                </a:lnTo>
                <a:cubicBezTo>
                  <a:pt x="18097" y="1141242"/>
                  <a:pt x="18097" y="1152672"/>
                  <a:pt x="17145" y="1164102"/>
                </a:cubicBezTo>
                <a:cubicBezTo>
                  <a:pt x="16192" y="1187915"/>
                  <a:pt x="17145" y="1211727"/>
                  <a:pt x="15240" y="1236492"/>
                </a:cubicBezTo>
                <a:lnTo>
                  <a:pt x="20002" y="1219347"/>
                </a:lnTo>
                <a:cubicBezTo>
                  <a:pt x="15240" y="1231730"/>
                  <a:pt x="18097" y="1264115"/>
                  <a:pt x="20002" y="1296500"/>
                </a:cubicBezTo>
                <a:cubicBezTo>
                  <a:pt x="21907" y="1312692"/>
                  <a:pt x="23812" y="1328885"/>
                  <a:pt x="24765" y="1342220"/>
                </a:cubicBezTo>
                <a:cubicBezTo>
                  <a:pt x="25717" y="1348887"/>
                  <a:pt x="25717" y="1355555"/>
                  <a:pt x="25717" y="1360317"/>
                </a:cubicBezTo>
                <a:cubicBezTo>
                  <a:pt x="25717" y="1366032"/>
                  <a:pt x="25717" y="1369842"/>
                  <a:pt x="24765" y="1372700"/>
                </a:cubicBezTo>
                <a:cubicBezTo>
                  <a:pt x="25241" y="1362699"/>
                  <a:pt x="28337" y="1372700"/>
                  <a:pt x="31909" y="1384606"/>
                </a:cubicBezTo>
                <a:lnTo>
                  <a:pt x="32500" y="1386455"/>
                </a:lnTo>
                <a:lnTo>
                  <a:pt x="28202" y="1358291"/>
                </a:lnTo>
                <a:cubicBezTo>
                  <a:pt x="24040" y="1317305"/>
                  <a:pt x="21907" y="1275719"/>
                  <a:pt x="21907" y="1233635"/>
                </a:cubicBezTo>
                <a:cubicBezTo>
                  <a:pt x="21907" y="1191551"/>
                  <a:pt x="24040" y="1149965"/>
                  <a:pt x="28202" y="1108979"/>
                </a:cubicBezTo>
                <a:lnTo>
                  <a:pt x="44706" y="1000837"/>
                </a:lnTo>
                <a:lnTo>
                  <a:pt x="43696" y="999439"/>
                </a:lnTo>
                <a:cubicBezTo>
                  <a:pt x="41196" y="997653"/>
                  <a:pt x="37624" y="1004083"/>
                  <a:pt x="28575" y="1050755"/>
                </a:cubicBezTo>
                <a:cubicBezTo>
                  <a:pt x="35242" y="1020275"/>
                  <a:pt x="37147" y="1004082"/>
                  <a:pt x="37147" y="990747"/>
                </a:cubicBezTo>
                <a:cubicBezTo>
                  <a:pt x="38100" y="977412"/>
                  <a:pt x="37147" y="967887"/>
                  <a:pt x="40005" y="952647"/>
                </a:cubicBezTo>
                <a:close/>
                <a:moveTo>
                  <a:pt x="195382" y="603199"/>
                </a:moveTo>
                <a:cubicBezTo>
                  <a:pt x="193358" y="604270"/>
                  <a:pt x="189548" y="608795"/>
                  <a:pt x="184785" y="615462"/>
                </a:cubicBezTo>
                <a:cubicBezTo>
                  <a:pt x="175260" y="629750"/>
                  <a:pt x="160972" y="651657"/>
                  <a:pt x="150495" y="672612"/>
                </a:cubicBezTo>
                <a:cubicBezTo>
                  <a:pt x="139065" y="698330"/>
                  <a:pt x="145732" y="700235"/>
                  <a:pt x="121920" y="739287"/>
                </a:cubicBezTo>
                <a:cubicBezTo>
                  <a:pt x="125730" y="726905"/>
                  <a:pt x="139065" y="701187"/>
                  <a:pt x="133350" y="706902"/>
                </a:cubicBezTo>
                <a:cubicBezTo>
                  <a:pt x="124777" y="731667"/>
                  <a:pt x="113347" y="755480"/>
                  <a:pt x="103822" y="781197"/>
                </a:cubicBezTo>
                <a:cubicBezTo>
                  <a:pt x="99060" y="794532"/>
                  <a:pt x="93345" y="806915"/>
                  <a:pt x="88582" y="819297"/>
                </a:cubicBezTo>
                <a:cubicBezTo>
                  <a:pt x="83820" y="831680"/>
                  <a:pt x="80010" y="844062"/>
                  <a:pt x="75247" y="856445"/>
                </a:cubicBezTo>
                <a:cubicBezTo>
                  <a:pt x="70485" y="868827"/>
                  <a:pt x="67627" y="881210"/>
                  <a:pt x="63817" y="892640"/>
                </a:cubicBezTo>
                <a:cubicBezTo>
                  <a:pt x="60007" y="904070"/>
                  <a:pt x="57150" y="915500"/>
                  <a:pt x="54292" y="926930"/>
                </a:cubicBezTo>
                <a:cubicBezTo>
                  <a:pt x="49530" y="948837"/>
                  <a:pt x="45720" y="969792"/>
                  <a:pt x="44767" y="985985"/>
                </a:cubicBezTo>
                <a:lnTo>
                  <a:pt x="54292" y="935502"/>
                </a:lnTo>
                <a:cubicBezTo>
                  <a:pt x="53816" y="941217"/>
                  <a:pt x="54649" y="943539"/>
                  <a:pt x="55870" y="944908"/>
                </a:cubicBezTo>
                <a:lnTo>
                  <a:pt x="57372" y="946330"/>
                </a:lnTo>
                <a:lnTo>
                  <a:pt x="76720" y="871082"/>
                </a:lnTo>
                <a:cubicBezTo>
                  <a:pt x="100468" y="794729"/>
                  <a:pt x="131520" y="721593"/>
                  <a:pt x="169058" y="652492"/>
                </a:cubicBezTo>
                <a:lnTo>
                  <a:pt x="195295" y="609304"/>
                </a:lnTo>
                <a:close/>
                <a:moveTo>
                  <a:pt x="310236" y="447193"/>
                </a:moveTo>
                <a:lnTo>
                  <a:pt x="297180" y="457347"/>
                </a:lnTo>
                <a:cubicBezTo>
                  <a:pt x="291465" y="463062"/>
                  <a:pt x="283845" y="470682"/>
                  <a:pt x="276225" y="478302"/>
                </a:cubicBezTo>
                <a:cubicBezTo>
                  <a:pt x="269557" y="485922"/>
                  <a:pt x="260985" y="494495"/>
                  <a:pt x="253365" y="504020"/>
                </a:cubicBezTo>
                <a:cubicBezTo>
                  <a:pt x="245745" y="513545"/>
                  <a:pt x="238125" y="523070"/>
                  <a:pt x="231457" y="531642"/>
                </a:cubicBezTo>
                <a:cubicBezTo>
                  <a:pt x="222885" y="547835"/>
                  <a:pt x="215265" y="564980"/>
                  <a:pt x="207645" y="582125"/>
                </a:cubicBezTo>
                <a:lnTo>
                  <a:pt x="200977" y="589745"/>
                </a:lnTo>
                <a:cubicBezTo>
                  <a:pt x="194786" y="601651"/>
                  <a:pt x="200501" y="596412"/>
                  <a:pt x="204192" y="593555"/>
                </a:cubicBezTo>
                <a:lnTo>
                  <a:pt x="204874" y="593537"/>
                </a:lnTo>
                <a:lnTo>
                  <a:pt x="230058" y="552083"/>
                </a:lnTo>
                <a:lnTo>
                  <a:pt x="227647" y="551644"/>
                </a:lnTo>
                <a:cubicBezTo>
                  <a:pt x="224790" y="552597"/>
                  <a:pt x="223837" y="551644"/>
                  <a:pt x="241935" y="527832"/>
                </a:cubicBezTo>
                <a:lnTo>
                  <a:pt x="241935" y="536178"/>
                </a:lnTo>
                <a:lnTo>
                  <a:pt x="300313" y="458111"/>
                </a:lnTo>
                <a:close/>
                <a:moveTo>
                  <a:pt x="423862" y="316377"/>
                </a:moveTo>
                <a:cubicBezTo>
                  <a:pt x="415290" y="323997"/>
                  <a:pt x="407670" y="332570"/>
                  <a:pt x="399097" y="340190"/>
                </a:cubicBezTo>
                <a:lnTo>
                  <a:pt x="374332" y="364002"/>
                </a:lnTo>
                <a:cubicBezTo>
                  <a:pt x="376237" y="359240"/>
                  <a:pt x="412432" y="322092"/>
                  <a:pt x="378142" y="349715"/>
                </a:cubicBezTo>
                <a:cubicBezTo>
                  <a:pt x="363855" y="363050"/>
                  <a:pt x="358140" y="371622"/>
                  <a:pt x="355282" y="377337"/>
                </a:cubicBezTo>
                <a:cubicBezTo>
                  <a:pt x="352425" y="382100"/>
                  <a:pt x="352425" y="384957"/>
                  <a:pt x="352425" y="388767"/>
                </a:cubicBezTo>
                <a:cubicBezTo>
                  <a:pt x="352425" y="391625"/>
                  <a:pt x="351472" y="396387"/>
                  <a:pt x="345757" y="404007"/>
                </a:cubicBezTo>
                <a:cubicBezTo>
                  <a:pt x="342900" y="407817"/>
                  <a:pt x="339328" y="412818"/>
                  <a:pt x="334328" y="419366"/>
                </a:cubicBezTo>
                <a:lnTo>
                  <a:pt x="324326" y="431690"/>
                </a:lnTo>
                <a:lnTo>
                  <a:pt x="378909" y="371634"/>
                </a:lnTo>
                <a:lnTo>
                  <a:pt x="379214" y="369360"/>
                </a:lnTo>
                <a:cubicBezTo>
                  <a:pt x="381953" y="365193"/>
                  <a:pt x="386715" y="359716"/>
                  <a:pt x="392430" y="353525"/>
                </a:cubicBezTo>
                <a:cubicBezTo>
                  <a:pt x="403860" y="341142"/>
                  <a:pt x="417195" y="326855"/>
                  <a:pt x="423862" y="316377"/>
                </a:cubicBezTo>
                <a:close/>
                <a:moveTo>
                  <a:pt x="681037" y="132545"/>
                </a:moveTo>
                <a:lnTo>
                  <a:pt x="669609" y="142069"/>
                </a:lnTo>
                <a:lnTo>
                  <a:pt x="673417" y="141117"/>
                </a:lnTo>
                <a:cubicBezTo>
                  <a:pt x="671512" y="142069"/>
                  <a:pt x="669607" y="143974"/>
                  <a:pt x="666750" y="144927"/>
                </a:cubicBezTo>
                <a:lnTo>
                  <a:pt x="669606" y="142070"/>
                </a:lnTo>
                <a:lnTo>
                  <a:pt x="666035" y="142308"/>
                </a:lnTo>
                <a:cubicBezTo>
                  <a:pt x="667226" y="141118"/>
                  <a:pt x="671512" y="138260"/>
                  <a:pt x="681037" y="132545"/>
                </a:cubicBezTo>
                <a:close/>
                <a:moveTo>
                  <a:pt x="1563171" y="55035"/>
                </a:moveTo>
                <a:cubicBezTo>
                  <a:pt x="1557813" y="53963"/>
                  <a:pt x="1557337" y="54916"/>
                  <a:pt x="1564957" y="59202"/>
                </a:cubicBezTo>
                <a:lnTo>
                  <a:pt x="1557542" y="57283"/>
                </a:lnTo>
                <a:lnTo>
                  <a:pt x="1666237" y="90604"/>
                </a:lnTo>
                <a:lnTo>
                  <a:pt x="1715320" y="112183"/>
                </a:lnTo>
                <a:lnTo>
                  <a:pt x="1714500" y="111589"/>
                </a:lnTo>
                <a:cubicBezTo>
                  <a:pt x="1703070" y="104922"/>
                  <a:pt x="1683067" y="95397"/>
                  <a:pt x="1659255" y="84919"/>
                </a:cubicBezTo>
                <a:cubicBezTo>
                  <a:pt x="1652587" y="83967"/>
                  <a:pt x="1641157" y="80157"/>
                  <a:pt x="1628775" y="76347"/>
                </a:cubicBezTo>
                <a:cubicBezTo>
                  <a:pt x="1616392" y="71584"/>
                  <a:pt x="1603057" y="66822"/>
                  <a:pt x="1590675" y="63012"/>
                </a:cubicBezTo>
                <a:cubicBezTo>
                  <a:pt x="1578769" y="59202"/>
                  <a:pt x="1568529" y="56106"/>
                  <a:pt x="1563171" y="55035"/>
                </a:cubicBezTo>
                <a:close/>
                <a:moveTo>
                  <a:pt x="1439551" y="32509"/>
                </a:moveTo>
                <a:lnTo>
                  <a:pt x="1530415" y="48967"/>
                </a:lnTo>
                <a:lnTo>
                  <a:pt x="1532077" y="49476"/>
                </a:lnTo>
                <a:lnTo>
                  <a:pt x="1534596" y="48367"/>
                </a:lnTo>
                <a:cubicBezTo>
                  <a:pt x="1534001" y="47296"/>
                  <a:pt x="1530667" y="45391"/>
                  <a:pt x="1521142" y="42057"/>
                </a:cubicBezTo>
                <a:cubicBezTo>
                  <a:pt x="1504950" y="38247"/>
                  <a:pt x="1493520" y="35389"/>
                  <a:pt x="1483995" y="34437"/>
                </a:cubicBezTo>
                <a:cubicBezTo>
                  <a:pt x="1474470" y="32532"/>
                  <a:pt x="1466850" y="32532"/>
                  <a:pt x="1460182" y="32532"/>
                </a:cubicBezTo>
                <a:cubicBezTo>
                  <a:pt x="1453515" y="32532"/>
                  <a:pt x="1446847" y="32532"/>
                  <a:pt x="1440180" y="32532"/>
                </a:cubicBezTo>
                <a:close/>
                <a:moveTo>
                  <a:pt x="1390072" y="23547"/>
                </a:moveTo>
                <a:lnTo>
                  <a:pt x="1413055" y="27710"/>
                </a:lnTo>
                <a:lnTo>
                  <a:pt x="1413034" y="27650"/>
                </a:lnTo>
                <a:cubicBezTo>
                  <a:pt x="1411962" y="26996"/>
                  <a:pt x="1409819" y="26311"/>
                  <a:pt x="1405622" y="25552"/>
                </a:cubicBezTo>
                <a:close/>
                <a:moveTo>
                  <a:pt x="1385887" y="23007"/>
                </a:moveTo>
                <a:lnTo>
                  <a:pt x="1385311" y="23055"/>
                </a:lnTo>
                <a:lnTo>
                  <a:pt x="1387079" y="23161"/>
                </a:lnTo>
                <a:close/>
                <a:moveTo>
                  <a:pt x="1334810" y="17530"/>
                </a:moveTo>
                <a:cubicBezTo>
                  <a:pt x="1329452" y="17292"/>
                  <a:pt x="1326356" y="17768"/>
                  <a:pt x="1323022" y="18244"/>
                </a:cubicBezTo>
                <a:lnTo>
                  <a:pt x="1314170" y="18803"/>
                </a:lnTo>
                <a:lnTo>
                  <a:pt x="1358223" y="21436"/>
                </a:lnTo>
                <a:lnTo>
                  <a:pt x="1360170" y="21102"/>
                </a:lnTo>
                <a:cubicBezTo>
                  <a:pt x="1347788" y="18721"/>
                  <a:pt x="1340168" y="17768"/>
                  <a:pt x="1334810" y="17530"/>
                </a:cubicBezTo>
                <a:close/>
                <a:moveTo>
                  <a:pt x="1164063" y="6261"/>
                </a:moveTo>
                <a:lnTo>
                  <a:pt x="1160145" y="12530"/>
                </a:lnTo>
                <a:cubicBezTo>
                  <a:pt x="1137285" y="12530"/>
                  <a:pt x="1114425" y="13482"/>
                  <a:pt x="1091565" y="17292"/>
                </a:cubicBezTo>
                <a:cubicBezTo>
                  <a:pt x="1080135" y="19197"/>
                  <a:pt x="1068705" y="21102"/>
                  <a:pt x="1057275" y="23007"/>
                </a:cubicBezTo>
                <a:cubicBezTo>
                  <a:pt x="1045845" y="24912"/>
                  <a:pt x="1034415" y="27770"/>
                  <a:pt x="1022985" y="30627"/>
                </a:cubicBezTo>
                <a:cubicBezTo>
                  <a:pt x="1011555" y="33485"/>
                  <a:pt x="1000125" y="35390"/>
                  <a:pt x="988695" y="38247"/>
                </a:cubicBezTo>
                <a:cubicBezTo>
                  <a:pt x="977265" y="41105"/>
                  <a:pt x="965835" y="43962"/>
                  <a:pt x="954405" y="46820"/>
                </a:cubicBezTo>
                <a:lnTo>
                  <a:pt x="937260" y="50630"/>
                </a:lnTo>
                <a:lnTo>
                  <a:pt x="920115" y="55392"/>
                </a:lnTo>
                <a:cubicBezTo>
                  <a:pt x="908685" y="58250"/>
                  <a:pt x="896302" y="61107"/>
                  <a:pt x="884872" y="63012"/>
                </a:cubicBezTo>
                <a:lnTo>
                  <a:pt x="883920" y="55392"/>
                </a:lnTo>
                <a:cubicBezTo>
                  <a:pt x="841057" y="67775"/>
                  <a:pt x="835342" y="73490"/>
                  <a:pt x="827722" y="78252"/>
                </a:cubicBezTo>
                <a:cubicBezTo>
                  <a:pt x="820102" y="83015"/>
                  <a:pt x="811530" y="89682"/>
                  <a:pt x="763905" y="107780"/>
                </a:cubicBezTo>
                <a:cubicBezTo>
                  <a:pt x="782955" y="99207"/>
                  <a:pt x="777240" y="99207"/>
                  <a:pt x="763905" y="103017"/>
                </a:cubicBezTo>
                <a:cubicBezTo>
                  <a:pt x="750570" y="107780"/>
                  <a:pt x="729615" y="115400"/>
                  <a:pt x="716280" y="121115"/>
                </a:cubicBezTo>
                <a:cubicBezTo>
                  <a:pt x="706755" y="126830"/>
                  <a:pt x="693420" y="136355"/>
                  <a:pt x="677227" y="145880"/>
                </a:cubicBezTo>
                <a:cubicBezTo>
                  <a:pt x="668655" y="150642"/>
                  <a:pt x="660082" y="155405"/>
                  <a:pt x="651510" y="161120"/>
                </a:cubicBezTo>
                <a:cubicBezTo>
                  <a:pt x="642937" y="166835"/>
                  <a:pt x="634365" y="172550"/>
                  <a:pt x="624840" y="178265"/>
                </a:cubicBezTo>
                <a:cubicBezTo>
                  <a:pt x="605790" y="189695"/>
                  <a:pt x="587692" y="202077"/>
                  <a:pt x="571500" y="212555"/>
                </a:cubicBezTo>
                <a:cubicBezTo>
                  <a:pt x="555307" y="223032"/>
                  <a:pt x="541020" y="232557"/>
                  <a:pt x="530542" y="239225"/>
                </a:cubicBezTo>
                <a:cubicBezTo>
                  <a:pt x="536257" y="234462"/>
                  <a:pt x="543877" y="228747"/>
                  <a:pt x="551497" y="223032"/>
                </a:cubicBezTo>
                <a:cubicBezTo>
                  <a:pt x="559117" y="217317"/>
                  <a:pt x="567690" y="212555"/>
                  <a:pt x="575310" y="206840"/>
                </a:cubicBezTo>
                <a:cubicBezTo>
                  <a:pt x="590550" y="196362"/>
                  <a:pt x="604837" y="185885"/>
                  <a:pt x="611505" y="180170"/>
                </a:cubicBezTo>
                <a:cubicBezTo>
                  <a:pt x="601980" y="185885"/>
                  <a:pt x="591502" y="193505"/>
                  <a:pt x="579120" y="201125"/>
                </a:cubicBezTo>
                <a:cubicBezTo>
                  <a:pt x="566737" y="208745"/>
                  <a:pt x="554355" y="216365"/>
                  <a:pt x="541972" y="224937"/>
                </a:cubicBezTo>
                <a:cubicBezTo>
                  <a:pt x="529590" y="233510"/>
                  <a:pt x="518160" y="242082"/>
                  <a:pt x="507682" y="249702"/>
                </a:cubicBezTo>
                <a:cubicBezTo>
                  <a:pt x="498157" y="257322"/>
                  <a:pt x="489585" y="264942"/>
                  <a:pt x="483870" y="271610"/>
                </a:cubicBezTo>
                <a:lnTo>
                  <a:pt x="487680" y="269705"/>
                </a:lnTo>
                <a:cubicBezTo>
                  <a:pt x="445532" y="308995"/>
                  <a:pt x="424279" y="324176"/>
                  <a:pt x="401821" y="348598"/>
                </a:cubicBezTo>
                <a:lnTo>
                  <a:pt x="394626" y="357331"/>
                </a:lnTo>
                <a:lnTo>
                  <a:pt x="465583" y="292841"/>
                </a:lnTo>
                <a:cubicBezTo>
                  <a:pt x="676332" y="118915"/>
                  <a:pt x="946518" y="14435"/>
                  <a:pt x="1241107" y="14435"/>
                </a:cubicBezTo>
                <a:lnTo>
                  <a:pt x="1288033" y="17240"/>
                </a:lnTo>
                <a:lnTo>
                  <a:pt x="1280160" y="16339"/>
                </a:lnTo>
                <a:cubicBezTo>
                  <a:pt x="1286827" y="15387"/>
                  <a:pt x="1295400" y="15387"/>
                  <a:pt x="1303972" y="14434"/>
                </a:cubicBezTo>
                <a:cubicBezTo>
                  <a:pt x="1313497" y="13482"/>
                  <a:pt x="1323022" y="13482"/>
                  <a:pt x="1331595" y="13482"/>
                </a:cubicBezTo>
                <a:cubicBezTo>
                  <a:pt x="1349692" y="13482"/>
                  <a:pt x="1363027" y="12529"/>
                  <a:pt x="1362075" y="9672"/>
                </a:cubicBezTo>
                <a:lnTo>
                  <a:pt x="1364932" y="11577"/>
                </a:lnTo>
                <a:lnTo>
                  <a:pt x="1421130" y="17292"/>
                </a:lnTo>
                <a:cubicBezTo>
                  <a:pt x="1406842" y="16339"/>
                  <a:pt x="1411605" y="17292"/>
                  <a:pt x="1404937" y="17292"/>
                </a:cubicBezTo>
                <a:cubicBezTo>
                  <a:pt x="1412557" y="19197"/>
                  <a:pt x="1421130" y="20149"/>
                  <a:pt x="1428750" y="21102"/>
                </a:cubicBezTo>
                <a:cubicBezTo>
                  <a:pt x="1436370" y="23007"/>
                  <a:pt x="1443990" y="23959"/>
                  <a:pt x="1451610" y="24912"/>
                </a:cubicBezTo>
                <a:cubicBezTo>
                  <a:pt x="1466850" y="27769"/>
                  <a:pt x="1482090" y="28722"/>
                  <a:pt x="1496377" y="30627"/>
                </a:cubicBezTo>
                <a:cubicBezTo>
                  <a:pt x="1510665" y="32532"/>
                  <a:pt x="1524952" y="35389"/>
                  <a:pt x="1539240" y="38247"/>
                </a:cubicBezTo>
                <a:cubicBezTo>
                  <a:pt x="1553527" y="41104"/>
                  <a:pt x="1566862" y="46819"/>
                  <a:pt x="1580197" y="52534"/>
                </a:cubicBezTo>
                <a:lnTo>
                  <a:pt x="1573530" y="53487"/>
                </a:lnTo>
                <a:cubicBezTo>
                  <a:pt x="1584960" y="56344"/>
                  <a:pt x="1595437" y="60154"/>
                  <a:pt x="1605915" y="63012"/>
                </a:cubicBezTo>
                <a:cubicBezTo>
                  <a:pt x="1615440" y="66822"/>
                  <a:pt x="1625917" y="69679"/>
                  <a:pt x="1635442" y="73489"/>
                </a:cubicBezTo>
                <a:cubicBezTo>
                  <a:pt x="1644967" y="76347"/>
                  <a:pt x="1655445" y="80157"/>
                  <a:pt x="1665922" y="83014"/>
                </a:cubicBezTo>
                <a:cubicBezTo>
                  <a:pt x="1676400" y="85872"/>
                  <a:pt x="1687830" y="89682"/>
                  <a:pt x="1699260" y="93492"/>
                </a:cubicBezTo>
                <a:cubicBezTo>
                  <a:pt x="1707832" y="100159"/>
                  <a:pt x="1716405" y="105874"/>
                  <a:pt x="1724025" y="112542"/>
                </a:cubicBezTo>
                <a:lnTo>
                  <a:pt x="1765935" y="127782"/>
                </a:lnTo>
                <a:cubicBezTo>
                  <a:pt x="1780222" y="132544"/>
                  <a:pt x="1793557" y="139212"/>
                  <a:pt x="1806892" y="144927"/>
                </a:cubicBezTo>
                <a:cubicBezTo>
                  <a:pt x="1788795" y="136355"/>
                  <a:pt x="1768554" y="128973"/>
                  <a:pt x="1752719" y="124567"/>
                </a:cubicBezTo>
                <a:lnTo>
                  <a:pt x="1734930" y="120804"/>
                </a:lnTo>
                <a:lnTo>
                  <a:pt x="1794814" y="147132"/>
                </a:lnTo>
                <a:lnTo>
                  <a:pt x="1874332" y="195711"/>
                </a:lnTo>
                <a:lnTo>
                  <a:pt x="1874519" y="195409"/>
                </a:lnTo>
                <a:cubicBezTo>
                  <a:pt x="1846897" y="178264"/>
                  <a:pt x="1820227" y="160167"/>
                  <a:pt x="1791652" y="144927"/>
                </a:cubicBezTo>
                <a:cubicBezTo>
                  <a:pt x="1803082" y="148737"/>
                  <a:pt x="1812607" y="152547"/>
                  <a:pt x="1824037" y="156357"/>
                </a:cubicBezTo>
                <a:cubicBezTo>
                  <a:pt x="1833562" y="160167"/>
                  <a:pt x="1841182" y="163977"/>
                  <a:pt x="1847849" y="167787"/>
                </a:cubicBezTo>
                <a:cubicBezTo>
                  <a:pt x="1861184" y="175407"/>
                  <a:pt x="1873567" y="183027"/>
                  <a:pt x="1884997" y="191599"/>
                </a:cubicBezTo>
                <a:cubicBezTo>
                  <a:pt x="1896427" y="200172"/>
                  <a:pt x="1908809" y="209697"/>
                  <a:pt x="1925002" y="221127"/>
                </a:cubicBezTo>
                <a:cubicBezTo>
                  <a:pt x="1932622" y="227794"/>
                  <a:pt x="1941194" y="234462"/>
                  <a:pt x="1951672" y="241129"/>
                </a:cubicBezTo>
                <a:cubicBezTo>
                  <a:pt x="1961197" y="247797"/>
                  <a:pt x="1973579" y="255417"/>
                  <a:pt x="1985962" y="264942"/>
                </a:cubicBezTo>
                <a:lnTo>
                  <a:pt x="1959214" y="248632"/>
                </a:lnTo>
                <a:lnTo>
                  <a:pt x="2018315" y="295236"/>
                </a:lnTo>
                <a:lnTo>
                  <a:pt x="2016442" y="293517"/>
                </a:lnTo>
                <a:lnTo>
                  <a:pt x="2023998" y="299717"/>
                </a:lnTo>
                <a:lnTo>
                  <a:pt x="2036213" y="309349"/>
                </a:lnTo>
                <a:lnTo>
                  <a:pt x="2039218" y="312205"/>
                </a:lnTo>
                <a:lnTo>
                  <a:pt x="2053589" y="323997"/>
                </a:lnTo>
                <a:lnTo>
                  <a:pt x="2060046" y="332003"/>
                </a:lnTo>
                <a:lnTo>
                  <a:pt x="2119054" y="388093"/>
                </a:lnTo>
                <a:lnTo>
                  <a:pt x="2095500" y="363050"/>
                </a:lnTo>
                <a:cubicBezTo>
                  <a:pt x="2121217" y="385910"/>
                  <a:pt x="2146935" y="410675"/>
                  <a:pt x="2170747" y="436392"/>
                </a:cubicBezTo>
                <a:cubicBezTo>
                  <a:pt x="2177415" y="447822"/>
                  <a:pt x="2174557" y="448775"/>
                  <a:pt x="2166937" y="442107"/>
                </a:cubicBezTo>
                <a:lnTo>
                  <a:pt x="2160015" y="435999"/>
                </a:lnTo>
                <a:lnTo>
                  <a:pt x="2196738" y="479965"/>
                </a:lnTo>
                <a:lnTo>
                  <a:pt x="2207894" y="487827"/>
                </a:lnTo>
                <a:lnTo>
                  <a:pt x="2226038" y="515042"/>
                </a:lnTo>
                <a:lnTo>
                  <a:pt x="2226802" y="515958"/>
                </a:lnTo>
                <a:lnTo>
                  <a:pt x="2229657" y="520472"/>
                </a:lnTo>
                <a:lnTo>
                  <a:pt x="2242184" y="539262"/>
                </a:lnTo>
                <a:lnTo>
                  <a:pt x="2236412" y="531152"/>
                </a:lnTo>
                <a:lnTo>
                  <a:pt x="2313156" y="652492"/>
                </a:lnTo>
                <a:lnTo>
                  <a:pt x="2348783" y="726448"/>
                </a:lnTo>
                <a:lnTo>
                  <a:pt x="2348865" y="724999"/>
                </a:lnTo>
                <a:lnTo>
                  <a:pt x="2350373" y="729749"/>
                </a:lnTo>
                <a:lnTo>
                  <a:pt x="2364496" y="759067"/>
                </a:lnTo>
                <a:lnTo>
                  <a:pt x="2365652" y="762226"/>
                </a:lnTo>
                <a:lnTo>
                  <a:pt x="2366962" y="763099"/>
                </a:lnTo>
                <a:cubicBezTo>
                  <a:pt x="2371963" y="776434"/>
                  <a:pt x="2376011" y="788221"/>
                  <a:pt x="2379255" y="798654"/>
                </a:cubicBezTo>
                <a:lnTo>
                  <a:pt x="2380042" y="801541"/>
                </a:lnTo>
                <a:lnTo>
                  <a:pt x="2405494" y="871082"/>
                </a:lnTo>
                <a:cubicBezTo>
                  <a:pt x="2441117" y="985613"/>
                  <a:pt x="2460307" y="1107383"/>
                  <a:pt x="2460307" y="1233635"/>
                </a:cubicBezTo>
                <a:cubicBezTo>
                  <a:pt x="2460307" y="1275719"/>
                  <a:pt x="2458175" y="1317305"/>
                  <a:pt x="2454012" y="1358291"/>
                </a:cubicBezTo>
                <a:lnTo>
                  <a:pt x="2442900" y="1431105"/>
                </a:lnTo>
                <a:lnTo>
                  <a:pt x="2446019" y="1418419"/>
                </a:lnTo>
                <a:cubicBezTo>
                  <a:pt x="2443162" y="1437469"/>
                  <a:pt x="2442209" y="1447947"/>
                  <a:pt x="2444114" y="1454614"/>
                </a:cubicBezTo>
                <a:lnTo>
                  <a:pt x="2446972" y="1443184"/>
                </a:lnTo>
                <a:cubicBezTo>
                  <a:pt x="2450782" y="1427944"/>
                  <a:pt x="2437447" y="1487952"/>
                  <a:pt x="2443162" y="1483189"/>
                </a:cubicBezTo>
                <a:cubicBezTo>
                  <a:pt x="2446019" y="1467949"/>
                  <a:pt x="2448877" y="1453662"/>
                  <a:pt x="2450782" y="1441279"/>
                </a:cubicBezTo>
                <a:cubicBezTo>
                  <a:pt x="2452687" y="1428897"/>
                  <a:pt x="2454592" y="1417467"/>
                  <a:pt x="2454592" y="1406989"/>
                </a:cubicBezTo>
                <a:cubicBezTo>
                  <a:pt x="2455544" y="1386987"/>
                  <a:pt x="2455544" y="1372699"/>
                  <a:pt x="2453639" y="1366032"/>
                </a:cubicBezTo>
                <a:cubicBezTo>
                  <a:pt x="2454592" y="1378414"/>
                  <a:pt x="2457449" y="1366984"/>
                  <a:pt x="2459354" y="1348887"/>
                </a:cubicBezTo>
                <a:cubicBezTo>
                  <a:pt x="2461259" y="1331742"/>
                  <a:pt x="2464117" y="1307929"/>
                  <a:pt x="2466022" y="1295547"/>
                </a:cubicBezTo>
                <a:cubicBezTo>
                  <a:pt x="2468879" y="1307929"/>
                  <a:pt x="2470784" y="1319359"/>
                  <a:pt x="2471737" y="1331742"/>
                </a:cubicBezTo>
                <a:cubicBezTo>
                  <a:pt x="2471737" y="1344124"/>
                  <a:pt x="2472689" y="1358412"/>
                  <a:pt x="2471737" y="1373652"/>
                </a:cubicBezTo>
                <a:cubicBezTo>
                  <a:pt x="2469832" y="1388892"/>
                  <a:pt x="2468879" y="1406989"/>
                  <a:pt x="2466022" y="1427944"/>
                </a:cubicBezTo>
                <a:cubicBezTo>
                  <a:pt x="2464117" y="1438422"/>
                  <a:pt x="2462212" y="1449852"/>
                  <a:pt x="2460307" y="1462234"/>
                </a:cubicBezTo>
                <a:cubicBezTo>
                  <a:pt x="2459354" y="1467949"/>
                  <a:pt x="2458402" y="1474617"/>
                  <a:pt x="2457449" y="1481284"/>
                </a:cubicBezTo>
                <a:cubicBezTo>
                  <a:pt x="2455544" y="1487952"/>
                  <a:pt x="2454592" y="1494619"/>
                  <a:pt x="2452687" y="1502239"/>
                </a:cubicBezTo>
                <a:cubicBezTo>
                  <a:pt x="2432684" y="1594632"/>
                  <a:pt x="2402204" y="1684167"/>
                  <a:pt x="2362199" y="1769892"/>
                </a:cubicBezTo>
                <a:cubicBezTo>
                  <a:pt x="2321242" y="1855617"/>
                  <a:pt x="2270759" y="1935627"/>
                  <a:pt x="2211704" y="2009922"/>
                </a:cubicBezTo>
                <a:cubicBezTo>
                  <a:pt x="2152649" y="2084217"/>
                  <a:pt x="2085022" y="2150892"/>
                  <a:pt x="2010727" y="2209947"/>
                </a:cubicBezTo>
                <a:cubicBezTo>
                  <a:pt x="1936432" y="2269002"/>
                  <a:pt x="1855469" y="2320437"/>
                  <a:pt x="1769744" y="2360442"/>
                </a:cubicBezTo>
                <a:cubicBezTo>
                  <a:pt x="1769744" y="2360442"/>
                  <a:pt x="1759267" y="2365204"/>
                  <a:pt x="1739264" y="2372824"/>
                </a:cubicBezTo>
                <a:cubicBezTo>
                  <a:pt x="1729739" y="2377587"/>
                  <a:pt x="1717357" y="2382349"/>
                  <a:pt x="1703069" y="2387112"/>
                </a:cubicBezTo>
                <a:cubicBezTo>
                  <a:pt x="1688782" y="2392827"/>
                  <a:pt x="1673542" y="2399494"/>
                  <a:pt x="1654492" y="2405209"/>
                </a:cubicBezTo>
                <a:cubicBezTo>
                  <a:pt x="1636394" y="2410924"/>
                  <a:pt x="1616392" y="2418544"/>
                  <a:pt x="1593532" y="2424259"/>
                </a:cubicBezTo>
                <a:cubicBezTo>
                  <a:pt x="1582102" y="2427117"/>
                  <a:pt x="1570672" y="2429974"/>
                  <a:pt x="1558289" y="2433784"/>
                </a:cubicBezTo>
                <a:cubicBezTo>
                  <a:pt x="1546859" y="2437594"/>
                  <a:pt x="1534477" y="2440452"/>
                  <a:pt x="1521142" y="2443309"/>
                </a:cubicBezTo>
                <a:cubicBezTo>
                  <a:pt x="1495424" y="2450929"/>
                  <a:pt x="1467802" y="2455692"/>
                  <a:pt x="1438274" y="2461407"/>
                </a:cubicBezTo>
                <a:cubicBezTo>
                  <a:pt x="1423987" y="2464264"/>
                  <a:pt x="1408747" y="2466169"/>
                  <a:pt x="1393507" y="2469027"/>
                </a:cubicBezTo>
                <a:cubicBezTo>
                  <a:pt x="1385887" y="2469979"/>
                  <a:pt x="1378267" y="2471884"/>
                  <a:pt x="1370647" y="2472837"/>
                </a:cubicBezTo>
                <a:cubicBezTo>
                  <a:pt x="1363027" y="2473789"/>
                  <a:pt x="1354454" y="2474742"/>
                  <a:pt x="1346834" y="2475694"/>
                </a:cubicBezTo>
                <a:cubicBezTo>
                  <a:pt x="1334452" y="2476647"/>
                  <a:pt x="1323022" y="2478552"/>
                  <a:pt x="1310639" y="2479504"/>
                </a:cubicBezTo>
                <a:cubicBezTo>
                  <a:pt x="1298257" y="2481409"/>
                  <a:pt x="1285874" y="2481409"/>
                  <a:pt x="1272539" y="2482362"/>
                </a:cubicBezTo>
                <a:cubicBezTo>
                  <a:pt x="1245869" y="2484267"/>
                  <a:pt x="1218247" y="2484267"/>
                  <a:pt x="1189672" y="2483314"/>
                </a:cubicBezTo>
                <a:lnTo>
                  <a:pt x="1223009" y="2477599"/>
                </a:lnTo>
                <a:cubicBezTo>
                  <a:pt x="1234439" y="2475694"/>
                  <a:pt x="1244917" y="2473789"/>
                  <a:pt x="1256347" y="2470932"/>
                </a:cubicBezTo>
                <a:cubicBezTo>
                  <a:pt x="1348739" y="2469027"/>
                  <a:pt x="1209674" y="2478552"/>
                  <a:pt x="1272539" y="2479504"/>
                </a:cubicBezTo>
                <a:cubicBezTo>
                  <a:pt x="1288732" y="2479504"/>
                  <a:pt x="1301114" y="2479504"/>
                  <a:pt x="1309687" y="2478552"/>
                </a:cubicBezTo>
                <a:cubicBezTo>
                  <a:pt x="1319212" y="2477599"/>
                  <a:pt x="1323974" y="2476647"/>
                  <a:pt x="1327784" y="2475694"/>
                </a:cubicBezTo>
                <a:cubicBezTo>
                  <a:pt x="1334452" y="2473789"/>
                  <a:pt x="1332547" y="2472837"/>
                  <a:pt x="1330642" y="2470932"/>
                </a:cubicBezTo>
                <a:cubicBezTo>
                  <a:pt x="1325879" y="2468074"/>
                  <a:pt x="1320164" y="2465217"/>
                  <a:pt x="1376362" y="2458549"/>
                </a:cubicBezTo>
                <a:cubicBezTo>
                  <a:pt x="1379219" y="2462359"/>
                  <a:pt x="1397317" y="2459502"/>
                  <a:pt x="1423987" y="2455692"/>
                </a:cubicBezTo>
                <a:cubicBezTo>
                  <a:pt x="1444942" y="2449977"/>
                  <a:pt x="1491614" y="2438547"/>
                  <a:pt x="1484947" y="2434737"/>
                </a:cubicBezTo>
                <a:cubicBezTo>
                  <a:pt x="1443037" y="2446167"/>
                  <a:pt x="1387792" y="2452834"/>
                  <a:pt x="1338262" y="2454739"/>
                </a:cubicBezTo>
                <a:cubicBezTo>
                  <a:pt x="1325879" y="2454739"/>
                  <a:pt x="1313497" y="2456644"/>
                  <a:pt x="1302067" y="2456644"/>
                </a:cubicBezTo>
                <a:cubicBezTo>
                  <a:pt x="1290637" y="2457597"/>
                  <a:pt x="1279207" y="2457597"/>
                  <a:pt x="1268729" y="2458549"/>
                </a:cubicBezTo>
                <a:cubicBezTo>
                  <a:pt x="1258252" y="2458549"/>
                  <a:pt x="1248727" y="2460454"/>
                  <a:pt x="1240154" y="2461407"/>
                </a:cubicBezTo>
                <a:cubicBezTo>
                  <a:pt x="1231582" y="2462359"/>
                  <a:pt x="1223962" y="2464264"/>
                  <a:pt x="1217294" y="2466169"/>
                </a:cubicBezTo>
                <a:cubicBezTo>
                  <a:pt x="1233487" y="2469979"/>
                  <a:pt x="1219199" y="2473789"/>
                  <a:pt x="1192529" y="2475694"/>
                </a:cubicBezTo>
                <a:cubicBezTo>
                  <a:pt x="1179194" y="2476647"/>
                  <a:pt x="1163954" y="2476647"/>
                  <a:pt x="1147762" y="2475694"/>
                </a:cubicBezTo>
                <a:cubicBezTo>
                  <a:pt x="1131569" y="2474742"/>
                  <a:pt x="1115377" y="2473789"/>
                  <a:pt x="1102994" y="2470932"/>
                </a:cubicBezTo>
                <a:lnTo>
                  <a:pt x="1111567" y="2469027"/>
                </a:lnTo>
                <a:cubicBezTo>
                  <a:pt x="1129664" y="2469979"/>
                  <a:pt x="1143952" y="2469979"/>
                  <a:pt x="1156334" y="2469979"/>
                </a:cubicBezTo>
                <a:cubicBezTo>
                  <a:pt x="1168717" y="2469979"/>
                  <a:pt x="1178242" y="2469027"/>
                  <a:pt x="1186814" y="2467122"/>
                </a:cubicBezTo>
                <a:cubicBezTo>
                  <a:pt x="1203007" y="2463312"/>
                  <a:pt x="1212532" y="2458549"/>
                  <a:pt x="1219199" y="2454739"/>
                </a:cubicBezTo>
                <a:cubicBezTo>
                  <a:pt x="1199197" y="2453787"/>
                  <a:pt x="1180147" y="2452834"/>
                  <a:pt x="1160144" y="2450929"/>
                </a:cubicBezTo>
                <a:cubicBezTo>
                  <a:pt x="1140142" y="2449024"/>
                  <a:pt x="1120139" y="2447119"/>
                  <a:pt x="1101089" y="2444262"/>
                </a:cubicBezTo>
                <a:cubicBezTo>
                  <a:pt x="1118234" y="2448072"/>
                  <a:pt x="1123949" y="2449977"/>
                  <a:pt x="1122997" y="2451882"/>
                </a:cubicBezTo>
                <a:cubicBezTo>
                  <a:pt x="1122044" y="2452834"/>
                  <a:pt x="1113472" y="2453787"/>
                  <a:pt x="1102042" y="2453787"/>
                </a:cubicBezTo>
                <a:cubicBezTo>
                  <a:pt x="1090612" y="2453787"/>
                  <a:pt x="1076324" y="2452834"/>
                  <a:pt x="1061084" y="2452834"/>
                </a:cubicBezTo>
                <a:cubicBezTo>
                  <a:pt x="1046797" y="2451882"/>
                  <a:pt x="1031557" y="2450929"/>
                  <a:pt x="1021079" y="2450929"/>
                </a:cubicBezTo>
                <a:lnTo>
                  <a:pt x="1043939" y="2454739"/>
                </a:lnTo>
                <a:cubicBezTo>
                  <a:pt x="1013459" y="2450929"/>
                  <a:pt x="995362" y="2451882"/>
                  <a:pt x="977264" y="2450929"/>
                </a:cubicBezTo>
                <a:cubicBezTo>
                  <a:pt x="978217" y="2450929"/>
                  <a:pt x="977264" y="2449977"/>
                  <a:pt x="973454" y="2448072"/>
                </a:cubicBezTo>
                <a:cubicBezTo>
                  <a:pt x="961072" y="2445214"/>
                  <a:pt x="949642" y="2443309"/>
                  <a:pt x="939164" y="2441404"/>
                </a:cubicBezTo>
                <a:cubicBezTo>
                  <a:pt x="927734" y="2439499"/>
                  <a:pt x="918209" y="2436642"/>
                  <a:pt x="907732" y="2434737"/>
                </a:cubicBezTo>
                <a:cubicBezTo>
                  <a:pt x="897254" y="2431879"/>
                  <a:pt x="886777" y="2429974"/>
                  <a:pt x="875347" y="2427117"/>
                </a:cubicBezTo>
                <a:cubicBezTo>
                  <a:pt x="863917" y="2424259"/>
                  <a:pt x="852487" y="2419497"/>
                  <a:pt x="839152" y="2414734"/>
                </a:cubicBezTo>
                <a:lnTo>
                  <a:pt x="835342" y="2409972"/>
                </a:lnTo>
                <a:cubicBezTo>
                  <a:pt x="828674" y="2408067"/>
                  <a:pt x="820102" y="2405209"/>
                  <a:pt x="811529" y="2402352"/>
                </a:cubicBezTo>
                <a:cubicBezTo>
                  <a:pt x="802957" y="2399494"/>
                  <a:pt x="794384" y="2395684"/>
                  <a:pt x="785812" y="2392827"/>
                </a:cubicBezTo>
                <a:cubicBezTo>
                  <a:pt x="768667" y="2386159"/>
                  <a:pt x="753427" y="2381397"/>
                  <a:pt x="744854" y="2379492"/>
                </a:cubicBezTo>
                <a:cubicBezTo>
                  <a:pt x="751522" y="2379492"/>
                  <a:pt x="732472" y="2369967"/>
                  <a:pt x="715327" y="2361394"/>
                </a:cubicBezTo>
                <a:cubicBezTo>
                  <a:pt x="698182" y="2352822"/>
                  <a:pt x="684847" y="2343297"/>
                  <a:pt x="701992" y="2349012"/>
                </a:cubicBezTo>
                <a:cubicBezTo>
                  <a:pt x="712469" y="2352822"/>
                  <a:pt x="734377" y="2362347"/>
                  <a:pt x="754379" y="2370919"/>
                </a:cubicBezTo>
                <a:cubicBezTo>
                  <a:pt x="774382" y="2378539"/>
                  <a:pt x="791527" y="2383302"/>
                  <a:pt x="793432" y="2381397"/>
                </a:cubicBezTo>
                <a:lnTo>
                  <a:pt x="765809" y="2370919"/>
                </a:lnTo>
                <a:cubicBezTo>
                  <a:pt x="756284" y="2368062"/>
                  <a:pt x="747712" y="2363299"/>
                  <a:pt x="738187" y="2359489"/>
                </a:cubicBezTo>
                <a:lnTo>
                  <a:pt x="711517" y="2347107"/>
                </a:lnTo>
                <a:cubicBezTo>
                  <a:pt x="701992" y="2342344"/>
                  <a:pt x="693419" y="2338534"/>
                  <a:pt x="684847" y="2333772"/>
                </a:cubicBezTo>
                <a:cubicBezTo>
                  <a:pt x="700087" y="2335677"/>
                  <a:pt x="705802" y="2330914"/>
                  <a:pt x="749617" y="2348059"/>
                </a:cubicBezTo>
                <a:lnTo>
                  <a:pt x="737760" y="2341992"/>
                </a:lnTo>
                <a:lnTo>
                  <a:pt x="659964" y="2305684"/>
                </a:lnTo>
                <a:lnTo>
                  <a:pt x="620937" y="2281975"/>
                </a:lnTo>
                <a:lnTo>
                  <a:pt x="618530" y="2282456"/>
                </a:lnTo>
                <a:cubicBezTo>
                  <a:pt x="615077" y="2282575"/>
                  <a:pt x="611505" y="2283290"/>
                  <a:pt x="622935" y="2291862"/>
                </a:cubicBezTo>
                <a:cubicBezTo>
                  <a:pt x="636270" y="2297577"/>
                  <a:pt x="649605" y="2305197"/>
                  <a:pt x="662940" y="2310912"/>
                </a:cubicBezTo>
                <a:cubicBezTo>
                  <a:pt x="656272" y="2311865"/>
                  <a:pt x="645795" y="2306150"/>
                  <a:pt x="633412" y="2299482"/>
                </a:cubicBezTo>
                <a:cubicBezTo>
                  <a:pt x="621030" y="2292815"/>
                  <a:pt x="607695" y="2285195"/>
                  <a:pt x="596265" y="2280432"/>
                </a:cubicBezTo>
                <a:cubicBezTo>
                  <a:pt x="605790" y="2291862"/>
                  <a:pt x="625792" y="2301387"/>
                  <a:pt x="652462" y="2314722"/>
                </a:cubicBezTo>
                <a:cubicBezTo>
                  <a:pt x="652462" y="2324247"/>
                  <a:pt x="592455" y="2280432"/>
                  <a:pt x="601980" y="2295672"/>
                </a:cubicBezTo>
                <a:cubicBezTo>
                  <a:pt x="625792" y="2309960"/>
                  <a:pt x="641985" y="2319485"/>
                  <a:pt x="658177" y="2322342"/>
                </a:cubicBezTo>
                <a:cubicBezTo>
                  <a:pt x="670560" y="2328057"/>
                  <a:pt x="678180" y="2330915"/>
                  <a:pt x="684847" y="2331867"/>
                </a:cubicBezTo>
                <a:lnTo>
                  <a:pt x="682325" y="2333940"/>
                </a:lnTo>
                <a:lnTo>
                  <a:pt x="683895" y="2334725"/>
                </a:lnTo>
                <a:cubicBezTo>
                  <a:pt x="682942" y="2334725"/>
                  <a:pt x="681990" y="2334725"/>
                  <a:pt x="681037" y="2334725"/>
                </a:cubicBezTo>
                <a:lnTo>
                  <a:pt x="680555" y="2333760"/>
                </a:lnTo>
                <a:lnTo>
                  <a:pt x="670679" y="2331391"/>
                </a:lnTo>
                <a:cubicBezTo>
                  <a:pt x="661512" y="2328533"/>
                  <a:pt x="650558" y="2324247"/>
                  <a:pt x="645795" y="2322342"/>
                </a:cubicBezTo>
                <a:lnTo>
                  <a:pt x="601980" y="2297577"/>
                </a:lnTo>
                <a:lnTo>
                  <a:pt x="568533" y="2276766"/>
                </a:lnTo>
                <a:lnTo>
                  <a:pt x="568642" y="2275670"/>
                </a:lnTo>
                <a:cubicBezTo>
                  <a:pt x="561975" y="2270907"/>
                  <a:pt x="554355" y="2267097"/>
                  <a:pt x="547687" y="2262335"/>
                </a:cubicBezTo>
                <a:cubicBezTo>
                  <a:pt x="541020" y="2257572"/>
                  <a:pt x="534352" y="2253762"/>
                  <a:pt x="527685" y="2249000"/>
                </a:cubicBezTo>
                <a:cubicBezTo>
                  <a:pt x="514350" y="2240427"/>
                  <a:pt x="501015" y="2232807"/>
                  <a:pt x="488632" y="2222330"/>
                </a:cubicBezTo>
                <a:cubicBezTo>
                  <a:pt x="476250" y="2212805"/>
                  <a:pt x="462915" y="2202327"/>
                  <a:pt x="448627" y="2190897"/>
                </a:cubicBezTo>
                <a:cubicBezTo>
                  <a:pt x="435292" y="2178515"/>
                  <a:pt x="420052" y="2165180"/>
                  <a:pt x="403860" y="2148987"/>
                </a:cubicBezTo>
                <a:cubicBezTo>
                  <a:pt x="419100" y="2160417"/>
                  <a:pt x="426720" y="2164227"/>
                  <a:pt x="425767" y="2161370"/>
                </a:cubicBezTo>
                <a:cubicBezTo>
                  <a:pt x="424815" y="2157560"/>
                  <a:pt x="414337" y="2148035"/>
                  <a:pt x="395287" y="2129937"/>
                </a:cubicBezTo>
                <a:lnTo>
                  <a:pt x="364807" y="2109935"/>
                </a:lnTo>
                <a:cubicBezTo>
                  <a:pt x="350520" y="2092790"/>
                  <a:pt x="333375" y="2075645"/>
                  <a:pt x="317182" y="2057547"/>
                </a:cubicBezTo>
                <a:cubicBezTo>
                  <a:pt x="300990" y="2039450"/>
                  <a:pt x="283845" y="2021352"/>
                  <a:pt x="268605" y="2002302"/>
                </a:cubicBezTo>
                <a:cubicBezTo>
                  <a:pt x="260985" y="1992777"/>
                  <a:pt x="253365" y="1984205"/>
                  <a:pt x="246697" y="1975632"/>
                </a:cubicBezTo>
                <a:cubicBezTo>
                  <a:pt x="240030" y="1966107"/>
                  <a:pt x="234315" y="1957535"/>
                  <a:pt x="228600" y="1949915"/>
                </a:cubicBezTo>
                <a:cubicBezTo>
                  <a:pt x="222885" y="1942295"/>
                  <a:pt x="218122" y="1934675"/>
                  <a:pt x="214312" y="1928007"/>
                </a:cubicBezTo>
                <a:cubicBezTo>
                  <a:pt x="210502" y="1921340"/>
                  <a:pt x="207645" y="1915625"/>
                  <a:pt x="205740" y="1909910"/>
                </a:cubicBezTo>
                <a:cubicBezTo>
                  <a:pt x="212407" y="1922292"/>
                  <a:pt x="218122" y="1929912"/>
                  <a:pt x="221932" y="1934675"/>
                </a:cubicBezTo>
                <a:cubicBezTo>
                  <a:pt x="225742" y="1939437"/>
                  <a:pt x="228600" y="1942295"/>
                  <a:pt x="231457" y="1945152"/>
                </a:cubicBezTo>
                <a:cubicBezTo>
                  <a:pt x="237172" y="1949915"/>
                  <a:pt x="240982" y="1952772"/>
                  <a:pt x="252412" y="1968012"/>
                </a:cubicBezTo>
                <a:cubicBezTo>
                  <a:pt x="236220" y="1946105"/>
                  <a:pt x="222885" y="1929912"/>
                  <a:pt x="214312" y="1915625"/>
                </a:cubicBezTo>
                <a:lnTo>
                  <a:pt x="212349" y="1912516"/>
                </a:lnTo>
                <a:lnTo>
                  <a:pt x="226695" y="1932770"/>
                </a:lnTo>
                <a:cubicBezTo>
                  <a:pt x="238125" y="1948010"/>
                  <a:pt x="249555" y="1964202"/>
                  <a:pt x="261937" y="1978490"/>
                </a:cubicBezTo>
                <a:cubicBezTo>
                  <a:pt x="274320" y="1993730"/>
                  <a:pt x="285750" y="2008017"/>
                  <a:pt x="297180" y="2022305"/>
                </a:cubicBezTo>
                <a:cubicBezTo>
                  <a:pt x="308610" y="2036592"/>
                  <a:pt x="319087" y="2049927"/>
                  <a:pt x="328612" y="2063262"/>
                </a:cubicBezTo>
                <a:cubicBezTo>
                  <a:pt x="336232" y="2069930"/>
                  <a:pt x="346710" y="2079455"/>
                  <a:pt x="357187" y="2089932"/>
                </a:cubicBezTo>
                <a:cubicBezTo>
                  <a:pt x="362902" y="2095647"/>
                  <a:pt x="367665" y="2100410"/>
                  <a:pt x="373380" y="2106125"/>
                </a:cubicBezTo>
                <a:cubicBezTo>
                  <a:pt x="379095" y="2110887"/>
                  <a:pt x="384810" y="2116602"/>
                  <a:pt x="390525" y="2121365"/>
                </a:cubicBezTo>
                <a:cubicBezTo>
                  <a:pt x="401955" y="2130890"/>
                  <a:pt x="411480" y="2140415"/>
                  <a:pt x="421005" y="2147082"/>
                </a:cubicBezTo>
                <a:cubicBezTo>
                  <a:pt x="429577" y="2153750"/>
                  <a:pt x="437197" y="2157560"/>
                  <a:pt x="441007" y="2158512"/>
                </a:cubicBezTo>
                <a:cubicBezTo>
                  <a:pt x="405765" y="2133747"/>
                  <a:pt x="422910" y="2134700"/>
                  <a:pt x="382905" y="2104220"/>
                </a:cubicBezTo>
                <a:cubicBezTo>
                  <a:pt x="388620" y="2108983"/>
                  <a:pt x="393859" y="2112316"/>
                  <a:pt x="396002" y="2112555"/>
                </a:cubicBezTo>
                <a:lnTo>
                  <a:pt x="396289" y="2111451"/>
                </a:lnTo>
                <a:lnTo>
                  <a:pt x="379003" y="2095739"/>
                </a:lnTo>
                <a:lnTo>
                  <a:pt x="371705" y="2087710"/>
                </a:lnTo>
                <a:lnTo>
                  <a:pt x="359360" y="2078130"/>
                </a:lnTo>
                <a:cubicBezTo>
                  <a:pt x="327838" y="2050047"/>
                  <a:pt x="295513" y="2011113"/>
                  <a:pt x="264795" y="1968965"/>
                </a:cubicBezTo>
                <a:lnTo>
                  <a:pt x="290581" y="1996144"/>
                </a:lnTo>
                <a:lnTo>
                  <a:pt x="281218" y="1983623"/>
                </a:lnTo>
                <a:lnTo>
                  <a:pt x="281107" y="1983491"/>
                </a:lnTo>
                <a:cubicBezTo>
                  <a:pt x="274082" y="1975632"/>
                  <a:pt x="266700" y="1967536"/>
                  <a:pt x="260032" y="1959440"/>
                </a:cubicBezTo>
                <a:cubicBezTo>
                  <a:pt x="253841" y="1951344"/>
                  <a:pt x="248126" y="1943724"/>
                  <a:pt x="244197" y="1937413"/>
                </a:cubicBezTo>
                <a:lnTo>
                  <a:pt x="242727" y="1933343"/>
                </a:lnTo>
                <a:lnTo>
                  <a:pt x="241892" y="1931033"/>
                </a:lnTo>
                <a:lnTo>
                  <a:pt x="230127" y="1915301"/>
                </a:lnTo>
                <a:lnTo>
                  <a:pt x="218354" y="1895921"/>
                </a:lnTo>
                <a:lnTo>
                  <a:pt x="219759" y="1903525"/>
                </a:lnTo>
                <a:cubicBezTo>
                  <a:pt x="216962" y="1903614"/>
                  <a:pt x="207853" y="1894357"/>
                  <a:pt x="201246" y="1889446"/>
                </a:cubicBezTo>
                <a:lnTo>
                  <a:pt x="196810" y="1887914"/>
                </a:lnTo>
                <a:lnTo>
                  <a:pt x="191452" y="1879430"/>
                </a:lnTo>
                <a:cubicBezTo>
                  <a:pt x="184785" y="1868000"/>
                  <a:pt x="179070" y="1856570"/>
                  <a:pt x="170497" y="1842282"/>
                </a:cubicBezTo>
                <a:cubicBezTo>
                  <a:pt x="166687" y="1835615"/>
                  <a:pt x="161925" y="1827042"/>
                  <a:pt x="156210" y="1818470"/>
                </a:cubicBezTo>
                <a:cubicBezTo>
                  <a:pt x="150495" y="1808945"/>
                  <a:pt x="144780" y="1798467"/>
                  <a:pt x="138112" y="1787037"/>
                </a:cubicBezTo>
                <a:cubicBezTo>
                  <a:pt x="149542" y="1807040"/>
                  <a:pt x="143827" y="1786085"/>
                  <a:pt x="136207" y="1767035"/>
                </a:cubicBezTo>
                <a:cubicBezTo>
                  <a:pt x="133350" y="1766082"/>
                  <a:pt x="128587" y="1758462"/>
                  <a:pt x="121920" y="1747032"/>
                </a:cubicBezTo>
                <a:cubicBezTo>
                  <a:pt x="116205" y="1735602"/>
                  <a:pt x="107632" y="1721315"/>
                  <a:pt x="100012" y="1704170"/>
                </a:cubicBezTo>
                <a:cubicBezTo>
                  <a:pt x="92392" y="1687025"/>
                  <a:pt x="83820" y="1668927"/>
                  <a:pt x="76200" y="1649877"/>
                </a:cubicBezTo>
                <a:cubicBezTo>
                  <a:pt x="68580" y="1630827"/>
                  <a:pt x="60960" y="1612730"/>
                  <a:pt x="55245" y="1596537"/>
                </a:cubicBezTo>
                <a:cubicBezTo>
                  <a:pt x="53340" y="1581297"/>
                  <a:pt x="63817" y="1599395"/>
                  <a:pt x="54292" y="1565105"/>
                </a:cubicBezTo>
                <a:cubicBezTo>
                  <a:pt x="40957" y="1522242"/>
                  <a:pt x="50482" y="1561295"/>
                  <a:pt x="44767" y="1551770"/>
                </a:cubicBezTo>
                <a:cubicBezTo>
                  <a:pt x="40957" y="1533672"/>
                  <a:pt x="39052" y="1507955"/>
                  <a:pt x="34290" y="1489857"/>
                </a:cubicBezTo>
                <a:cubicBezTo>
                  <a:pt x="35242" y="1493667"/>
                  <a:pt x="36195" y="1493667"/>
                  <a:pt x="34290" y="1482237"/>
                </a:cubicBezTo>
                <a:cubicBezTo>
                  <a:pt x="27622" y="1472712"/>
                  <a:pt x="21907" y="1454615"/>
                  <a:pt x="17145" y="1431755"/>
                </a:cubicBezTo>
                <a:cubicBezTo>
                  <a:pt x="14287" y="1420325"/>
                  <a:pt x="13335" y="1406990"/>
                  <a:pt x="11430" y="1393655"/>
                </a:cubicBezTo>
                <a:cubicBezTo>
                  <a:pt x="9525" y="1379367"/>
                  <a:pt x="7620" y="1365080"/>
                  <a:pt x="6667" y="1349840"/>
                </a:cubicBezTo>
                <a:cubicBezTo>
                  <a:pt x="1905" y="1288880"/>
                  <a:pt x="3810" y="1221252"/>
                  <a:pt x="0" y="1171722"/>
                </a:cubicBezTo>
                <a:cubicBezTo>
                  <a:pt x="1905" y="1172675"/>
                  <a:pt x="2857" y="1196487"/>
                  <a:pt x="3810" y="1218395"/>
                </a:cubicBezTo>
                <a:cubicBezTo>
                  <a:pt x="4762" y="1229825"/>
                  <a:pt x="5715" y="1240302"/>
                  <a:pt x="6667" y="1246970"/>
                </a:cubicBezTo>
                <a:cubicBezTo>
                  <a:pt x="8572" y="1253637"/>
                  <a:pt x="9525" y="1256495"/>
                  <a:pt x="11430" y="1253637"/>
                </a:cubicBezTo>
                <a:cubicBezTo>
                  <a:pt x="10477" y="1246970"/>
                  <a:pt x="9525" y="1236492"/>
                  <a:pt x="9525" y="1224110"/>
                </a:cubicBezTo>
                <a:cubicBezTo>
                  <a:pt x="9525" y="1211727"/>
                  <a:pt x="10477" y="1198392"/>
                  <a:pt x="10477" y="1186010"/>
                </a:cubicBezTo>
                <a:cubicBezTo>
                  <a:pt x="10477" y="1180295"/>
                  <a:pt x="10477" y="1173627"/>
                  <a:pt x="10477" y="1168865"/>
                </a:cubicBezTo>
                <a:cubicBezTo>
                  <a:pt x="10477" y="1163150"/>
                  <a:pt x="10477" y="1159340"/>
                  <a:pt x="10477" y="1155530"/>
                </a:cubicBezTo>
                <a:cubicBezTo>
                  <a:pt x="10477" y="1148862"/>
                  <a:pt x="9525" y="1146005"/>
                  <a:pt x="6667" y="1149815"/>
                </a:cubicBezTo>
                <a:cubicBezTo>
                  <a:pt x="7620" y="1138385"/>
                  <a:pt x="7620" y="1126002"/>
                  <a:pt x="8572" y="1113620"/>
                </a:cubicBezTo>
                <a:cubicBezTo>
                  <a:pt x="9525" y="1100285"/>
                  <a:pt x="11430" y="1087902"/>
                  <a:pt x="12382" y="1075520"/>
                </a:cubicBezTo>
                <a:cubicBezTo>
                  <a:pt x="13335" y="1062185"/>
                  <a:pt x="14287" y="1049802"/>
                  <a:pt x="16192" y="1037420"/>
                </a:cubicBezTo>
                <a:cubicBezTo>
                  <a:pt x="18097" y="1025037"/>
                  <a:pt x="20002" y="1012655"/>
                  <a:pt x="21907" y="1001225"/>
                </a:cubicBezTo>
                <a:cubicBezTo>
                  <a:pt x="30480" y="953600"/>
                  <a:pt x="41910" y="913595"/>
                  <a:pt x="53340" y="893592"/>
                </a:cubicBezTo>
                <a:cubicBezTo>
                  <a:pt x="50482" y="891687"/>
                  <a:pt x="51435" y="883115"/>
                  <a:pt x="54292" y="870732"/>
                </a:cubicBezTo>
                <a:cubicBezTo>
                  <a:pt x="57150" y="858350"/>
                  <a:pt x="62865" y="841205"/>
                  <a:pt x="68580" y="823107"/>
                </a:cubicBezTo>
                <a:cubicBezTo>
                  <a:pt x="80962" y="786912"/>
                  <a:pt x="100012" y="743097"/>
                  <a:pt x="112395" y="711665"/>
                </a:cubicBezTo>
                <a:cubicBezTo>
                  <a:pt x="111442" y="726905"/>
                  <a:pt x="118110" y="713570"/>
                  <a:pt x="126682" y="692615"/>
                </a:cubicBezTo>
                <a:cubicBezTo>
                  <a:pt x="131445" y="682137"/>
                  <a:pt x="137160" y="669755"/>
                  <a:pt x="142875" y="658325"/>
                </a:cubicBezTo>
                <a:cubicBezTo>
                  <a:pt x="145732" y="652610"/>
                  <a:pt x="147637" y="646895"/>
                  <a:pt x="150495" y="642132"/>
                </a:cubicBezTo>
                <a:cubicBezTo>
                  <a:pt x="153352" y="637370"/>
                  <a:pt x="156210" y="633560"/>
                  <a:pt x="158115" y="629750"/>
                </a:cubicBezTo>
                <a:cubicBezTo>
                  <a:pt x="152400" y="641180"/>
                  <a:pt x="148590" y="653562"/>
                  <a:pt x="143827" y="664992"/>
                </a:cubicBezTo>
                <a:cubicBezTo>
                  <a:pt x="174307" y="602127"/>
                  <a:pt x="214312" y="538310"/>
                  <a:pt x="260032" y="478302"/>
                </a:cubicBezTo>
                <a:cubicBezTo>
                  <a:pt x="305752" y="419247"/>
                  <a:pt x="357187" y="364955"/>
                  <a:pt x="407670" y="319235"/>
                </a:cubicBezTo>
                <a:cubicBezTo>
                  <a:pt x="388620" y="340190"/>
                  <a:pt x="391477" y="342095"/>
                  <a:pt x="418147" y="318282"/>
                </a:cubicBezTo>
                <a:cubicBezTo>
                  <a:pt x="433387" y="303042"/>
                  <a:pt x="425767" y="303042"/>
                  <a:pt x="432435" y="293517"/>
                </a:cubicBezTo>
                <a:cubicBezTo>
                  <a:pt x="441960" y="287802"/>
                  <a:pt x="451485" y="281135"/>
                  <a:pt x="461962" y="275420"/>
                </a:cubicBezTo>
                <a:cubicBezTo>
                  <a:pt x="439102" y="283040"/>
                  <a:pt x="511492" y="234462"/>
                  <a:pt x="525780" y="219222"/>
                </a:cubicBezTo>
                <a:cubicBezTo>
                  <a:pt x="531495" y="214460"/>
                  <a:pt x="539115" y="209697"/>
                  <a:pt x="547687" y="204935"/>
                </a:cubicBezTo>
                <a:cubicBezTo>
                  <a:pt x="556260" y="200172"/>
                  <a:pt x="565785" y="195410"/>
                  <a:pt x="575310" y="190647"/>
                </a:cubicBezTo>
                <a:cubicBezTo>
                  <a:pt x="585787" y="185885"/>
                  <a:pt x="596265" y="180170"/>
                  <a:pt x="606742" y="174455"/>
                </a:cubicBezTo>
                <a:cubicBezTo>
                  <a:pt x="618172" y="169692"/>
                  <a:pt x="628650" y="163025"/>
                  <a:pt x="640080" y="156357"/>
                </a:cubicBezTo>
                <a:lnTo>
                  <a:pt x="634365" y="160167"/>
                </a:lnTo>
                <a:cubicBezTo>
                  <a:pt x="632460" y="163977"/>
                  <a:pt x="640080" y="160167"/>
                  <a:pt x="650557" y="154452"/>
                </a:cubicBezTo>
                <a:cubicBezTo>
                  <a:pt x="661035" y="149690"/>
                  <a:pt x="675322" y="142070"/>
                  <a:pt x="684847" y="138260"/>
                </a:cubicBezTo>
                <a:cubicBezTo>
                  <a:pt x="688657" y="134450"/>
                  <a:pt x="680085" y="137307"/>
                  <a:pt x="673417" y="140165"/>
                </a:cubicBezTo>
                <a:cubicBezTo>
                  <a:pt x="760095" y="91587"/>
                  <a:pt x="853440" y="56345"/>
                  <a:pt x="948690" y="35390"/>
                </a:cubicBezTo>
                <a:cubicBezTo>
                  <a:pt x="996791" y="24436"/>
                  <a:pt x="1045131" y="16578"/>
                  <a:pt x="1093589" y="11101"/>
                </a:cubicBezTo>
                <a:close/>
                <a:moveTo>
                  <a:pt x="1164907" y="4910"/>
                </a:moveTo>
                <a:lnTo>
                  <a:pt x="1173947" y="5582"/>
                </a:lnTo>
                <a:lnTo>
                  <a:pt x="1164063" y="6261"/>
                </a:lnTo>
                <a:close/>
                <a:moveTo>
                  <a:pt x="1239202" y="1100"/>
                </a:moveTo>
                <a:cubicBezTo>
                  <a:pt x="1239202" y="3005"/>
                  <a:pt x="1279207" y="9672"/>
                  <a:pt x="1279207" y="11577"/>
                </a:cubicBezTo>
                <a:cubicBezTo>
                  <a:pt x="1231582" y="5862"/>
                  <a:pt x="1224915" y="19197"/>
                  <a:pt x="1185862" y="13482"/>
                </a:cubicBezTo>
                <a:lnTo>
                  <a:pt x="1232535" y="9672"/>
                </a:lnTo>
                <a:cubicBezTo>
                  <a:pt x="1228725" y="8720"/>
                  <a:pt x="1216342" y="7767"/>
                  <a:pt x="1203007" y="6815"/>
                </a:cubicBezTo>
                <a:cubicBezTo>
                  <a:pt x="1196340" y="6815"/>
                  <a:pt x="1189196" y="6577"/>
                  <a:pt x="1182529" y="6219"/>
                </a:cubicBezTo>
                <a:lnTo>
                  <a:pt x="1173947" y="5582"/>
                </a:lnTo>
                <a:close/>
                <a:moveTo>
                  <a:pt x="1249680" y="28"/>
                </a:moveTo>
                <a:cubicBezTo>
                  <a:pt x="1256585" y="-91"/>
                  <a:pt x="1267777" y="147"/>
                  <a:pt x="1284922" y="1100"/>
                </a:cubicBezTo>
                <a:cubicBezTo>
                  <a:pt x="1270635" y="1100"/>
                  <a:pt x="1255395" y="1100"/>
                  <a:pt x="1240155" y="1100"/>
                </a:cubicBezTo>
                <a:cubicBezTo>
                  <a:pt x="1240155" y="623"/>
                  <a:pt x="1242775" y="147"/>
                  <a:pt x="1249680" y="28"/>
                </a:cubicBezTo>
                <a:close/>
              </a:path>
            </a:pathLst>
          </a:custGeom>
          <a:solidFill>
            <a:schemeClr val="accent4"/>
          </a:solidFill>
          <a:ln w="9525" cap="flat">
            <a:noFill/>
            <a:prstDash val="solid"/>
            <a:miter/>
          </a:ln>
        </p:spPr>
        <p:txBody>
          <a:bodyPr rtlCol="0" anchor="ctr"/>
          <a:lstStyle/>
          <a:p>
            <a:endParaRPr lang="en-US" noProof="0"/>
          </a:p>
        </p:txBody>
      </p:sp>
      <p:sp>
        <p:nvSpPr>
          <p:cNvPr id="274" name="Freeform: Shape 273">
            <a:extLst>
              <a:ext uri="{FF2B5EF4-FFF2-40B4-BE49-F238E27FC236}">
                <a16:creationId xmlns:a16="http://schemas.microsoft.com/office/drawing/2014/main" id="{7819D08A-7F81-4EEC-970C-E8ECE319DA2A}"/>
              </a:ext>
            </a:extLst>
          </p:cNvPr>
          <p:cNvSpPr>
            <a:spLocks noChangeAspect="1"/>
          </p:cNvSpPr>
          <p:nvPr/>
        </p:nvSpPr>
        <p:spPr>
          <a:xfrm>
            <a:off x="9727717" y="2392224"/>
            <a:ext cx="1260000" cy="1289033"/>
          </a:xfrm>
          <a:custGeom>
            <a:avLst/>
            <a:gdLst>
              <a:gd name="connsiteX0" fmla="*/ 2554038 w 2731203"/>
              <a:gd name="connsiteY0" fmla="*/ 843497 h 2794134"/>
              <a:gd name="connsiteX1" fmla="*/ 2554990 w 2731203"/>
              <a:gd name="connsiteY1" fmla="*/ 843497 h 2794134"/>
              <a:gd name="connsiteX2" fmla="*/ 2574040 w 2731203"/>
              <a:gd name="connsiteY2" fmla="*/ 889217 h 2794134"/>
              <a:gd name="connsiteX3" fmla="*/ 2554038 w 2731203"/>
              <a:gd name="connsiteY3" fmla="*/ 843497 h 2794134"/>
              <a:gd name="connsiteX4" fmla="*/ 2630238 w 2731203"/>
              <a:gd name="connsiteY4" fmla="*/ 810160 h 2794134"/>
              <a:gd name="connsiteX5" fmla="*/ 2631190 w 2731203"/>
              <a:gd name="connsiteY5" fmla="*/ 810160 h 2794134"/>
              <a:gd name="connsiteX6" fmla="*/ 2651193 w 2731203"/>
              <a:gd name="connsiteY6" fmla="*/ 858737 h 2794134"/>
              <a:gd name="connsiteX7" fmla="*/ 2630238 w 2731203"/>
              <a:gd name="connsiteY7" fmla="*/ 810160 h 2794134"/>
              <a:gd name="connsiteX8" fmla="*/ 2475759 w 2731203"/>
              <a:gd name="connsiteY8" fmla="*/ 697568 h 2794134"/>
              <a:gd name="connsiteX9" fmla="*/ 2489267 w 2731203"/>
              <a:gd name="connsiteY9" fmla="*/ 717767 h 2794134"/>
              <a:gd name="connsiteX10" fmla="*/ 2488315 w 2731203"/>
              <a:gd name="connsiteY10" fmla="*/ 717767 h 2794134"/>
              <a:gd name="connsiteX11" fmla="*/ 2444909 w 2731203"/>
              <a:gd name="connsiteY11" fmla="*/ 651438 h 2794134"/>
              <a:gd name="connsiteX12" fmla="*/ 2454977 w 2731203"/>
              <a:gd name="connsiteY12" fmla="*/ 665379 h 2794134"/>
              <a:gd name="connsiteX13" fmla="*/ 2466407 w 2731203"/>
              <a:gd name="connsiteY13" fmla="*/ 682524 h 2794134"/>
              <a:gd name="connsiteX14" fmla="*/ 2475759 w 2731203"/>
              <a:gd name="connsiteY14" fmla="*/ 697568 h 2794134"/>
              <a:gd name="connsiteX15" fmla="*/ 382337 w 2731203"/>
              <a:gd name="connsiteY15" fmla="*/ 565367 h 2794134"/>
              <a:gd name="connsiteX16" fmla="*/ 363287 w 2731203"/>
              <a:gd name="connsiteY16" fmla="*/ 599657 h 2794134"/>
              <a:gd name="connsiteX17" fmla="*/ 345190 w 2731203"/>
              <a:gd name="connsiteY17" fmla="*/ 635852 h 2794134"/>
              <a:gd name="connsiteX18" fmla="*/ 336617 w 2731203"/>
              <a:gd name="connsiteY18" fmla="*/ 653949 h 2794134"/>
              <a:gd name="connsiteX19" fmla="*/ 328045 w 2731203"/>
              <a:gd name="connsiteY19" fmla="*/ 672047 h 2794134"/>
              <a:gd name="connsiteX20" fmla="*/ 311852 w 2731203"/>
              <a:gd name="connsiteY20" fmla="*/ 709194 h 2794134"/>
              <a:gd name="connsiteX21" fmla="*/ 134687 w 2731203"/>
              <a:gd name="connsiteY21" fmla="*/ 1227354 h 2794134"/>
              <a:gd name="connsiteX22" fmla="*/ 132782 w 2731203"/>
              <a:gd name="connsiteY22" fmla="*/ 1502627 h 2794134"/>
              <a:gd name="connsiteX23" fmla="*/ 189932 w 2731203"/>
              <a:gd name="connsiteY23" fmla="*/ 1772184 h 2794134"/>
              <a:gd name="connsiteX24" fmla="*/ 469015 w 2731203"/>
              <a:gd name="connsiteY24" fmla="*/ 2242719 h 2794134"/>
              <a:gd name="connsiteX25" fmla="*/ 919547 w 2731203"/>
              <a:gd name="connsiteY25" fmla="*/ 2553234 h 2794134"/>
              <a:gd name="connsiteX26" fmla="*/ 1458663 w 2731203"/>
              <a:gd name="connsiteY26" fmla="*/ 2645627 h 2794134"/>
              <a:gd name="connsiteX27" fmla="*/ 1987300 w 2731203"/>
              <a:gd name="connsiteY27" fmla="*/ 2503704 h 2794134"/>
              <a:gd name="connsiteX28" fmla="*/ 2407353 w 2731203"/>
              <a:gd name="connsiteY28" fmla="*/ 2153184 h 2794134"/>
              <a:gd name="connsiteX29" fmla="*/ 2642620 w 2731203"/>
              <a:gd name="connsiteY29" fmla="*/ 1658837 h 2794134"/>
              <a:gd name="connsiteX30" fmla="*/ 2679767 w 2731203"/>
              <a:gd name="connsiteY30" fmla="*/ 1776947 h 2794134"/>
              <a:gd name="connsiteX31" fmla="*/ 2382588 w 2731203"/>
              <a:gd name="connsiteY31" fmla="*/ 2277962 h 2794134"/>
              <a:gd name="connsiteX32" fmla="*/ 1903480 w 2731203"/>
              <a:gd name="connsiteY32" fmla="*/ 2604669 h 2794134"/>
              <a:gd name="connsiteX33" fmla="*/ 1332932 w 2731203"/>
              <a:gd name="connsiteY33" fmla="*/ 2697062 h 2794134"/>
              <a:gd name="connsiteX34" fmla="*/ 779530 w 2731203"/>
              <a:gd name="connsiteY34" fmla="*/ 2538947 h 2794134"/>
              <a:gd name="connsiteX35" fmla="*/ 347095 w 2731203"/>
              <a:gd name="connsiteY35" fmla="*/ 2162709 h 2794134"/>
              <a:gd name="connsiteX36" fmla="*/ 116590 w 2731203"/>
              <a:gd name="connsiteY36" fmla="*/ 1640739 h 2794134"/>
              <a:gd name="connsiteX37" fmla="*/ 129925 w 2731203"/>
              <a:gd name="connsiteY37" fmla="*/ 1072097 h 2794134"/>
              <a:gd name="connsiteX38" fmla="*/ 228032 w 2731203"/>
              <a:gd name="connsiteY38" fmla="*/ 804444 h 2794134"/>
              <a:gd name="connsiteX39" fmla="*/ 382337 w 2731203"/>
              <a:gd name="connsiteY39" fmla="*/ 565367 h 2794134"/>
              <a:gd name="connsiteX40" fmla="*/ 2429260 w 2731203"/>
              <a:gd name="connsiteY40" fmla="*/ 494882 h 2794134"/>
              <a:gd name="connsiteX41" fmla="*/ 2434975 w 2731203"/>
              <a:gd name="connsiteY41" fmla="*/ 497739 h 2794134"/>
              <a:gd name="connsiteX42" fmla="*/ 2441642 w 2731203"/>
              <a:gd name="connsiteY42" fmla="*/ 501549 h 2794134"/>
              <a:gd name="connsiteX43" fmla="*/ 2468312 w 2731203"/>
              <a:gd name="connsiteY43" fmla="*/ 534887 h 2794134"/>
              <a:gd name="connsiteX44" fmla="*/ 2494030 w 2731203"/>
              <a:gd name="connsiteY44" fmla="*/ 569177 h 2794134"/>
              <a:gd name="connsiteX45" fmla="*/ 2526415 w 2731203"/>
              <a:gd name="connsiteY45" fmla="*/ 616802 h 2794134"/>
              <a:gd name="connsiteX46" fmla="*/ 2564515 w 2731203"/>
              <a:gd name="connsiteY46" fmla="*/ 678714 h 2794134"/>
              <a:gd name="connsiteX47" fmla="*/ 2582612 w 2731203"/>
              <a:gd name="connsiteY47" fmla="*/ 711099 h 2794134"/>
              <a:gd name="connsiteX48" fmla="*/ 2591185 w 2731203"/>
              <a:gd name="connsiteY48" fmla="*/ 727292 h 2794134"/>
              <a:gd name="connsiteX49" fmla="*/ 2598805 w 2731203"/>
              <a:gd name="connsiteY49" fmla="*/ 743484 h 2794134"/>
              <a:gd name="connsiteX50" fmla="*/ 2596900 w 2731203"/>
              <a:gd name="connsiteY50" fmla="*/ 742532 h 2794134"/>
              <a:gd name="connsiteX51" fmla="*/ 2578802 w 2731203"/>
              <a:gd name="connsiteY51" fmla="*/ 709194 h 2794134"/>
              <a:gd name="connsiteX52" fmla="*/ 2559752 w 2731203"/>
              <a:gd name="connsiteY52" fmla="*/ 675857 h 2794134"/>
              <a:gd name="connsiteX53" fmla="*/ 2518795 w 2731203"/>
              <a:gd name="connsiteY53" fmla="*/ 611087 h 2794134"/>
              <a:gd name="connsiteX54" fmla="*/ 2486410 w 2731203"/>
              <a:gd name="connsiteY54" fmla="*/ 566319 h 2794134"/>
              <a:gd name="connsiteX55" fmla="*/ 2458787 w 2731203"/>
              <a:gd name="connsiteY55" fmla="*/ 530124 h 2794134"/>
              <a:gd name="connsiteX56" fmla="*/ 2444500 w 2731203"/>
              <a:gd name="connsiteY56" fmla="*/ 512027 h 2794134"/>
              <a:gd name="connsiteX57" fmla="*/ 2280670 w 2731203"/>
              <a:gd name="connsiteY57" fmla="*/ 458687 h 2794134"/>
              <a:gd name="connsiteX58" fmla="*/ 2296862 w 2731203"/>
              <a:gd name="connsiteY58" fmla="*/ 465354 h 2794134"/>
              <a:gd name="connsiteX59" fmla="*/ 2400566 w 2731203"/>
              <a:gd name="connsiteY59" fmla="*/ 585131 h 2794134"/>
              <a:gd name="connsiteX60" fmla="*/ 2444909 w 2731203"/>
              <a:gd name="connsiteY60" fmla="*/ 651438 h 2794134"/>
              <a:gd name="connsiteX61" fmla="*/ 2442595 w 2731203"/>
              <a:gd name="connsiteY61" fmla="*/ 648234 h 2794134"/>
              <a:gd name="connsiteX62" fmla="*/ 2418782 w 2731203"/>
              <a:gd name="connsiteY62" fmla="*/ 613944 h 2794134"/>
              <a:gd name="connsiteX63" fmla="*/ 2393065 w 2731203"/>
              <a:gd name="connsiteY63" fmla="*/ 581559 h 2794134"/>
              <a:gd name="connsiteX64" fmla="*/ 2379730 w 2731203"/>
              <a:gd name="connsiteY64" fmla="*/ 565367 h 2794134"/>
              <a:gd name="connsiteX65" fmla="*/ 2366395 w 2731203"/>
              <a:gd name="connsiteY65" fmla="*/ 549174 h 2794134"/>
              <a:gd name="connsiteX66" fmla="*/ 2338772 w 2731203"/>
              <a:gd name="connsiteY66" fmla="*/ 517742 h 2794134"/>
              <a:gd name="connsiteX67" fmla="*/ 2280670 w 2731203"/>
              <a:gd name="connsiteY67" fmla="*/ 458687 h 2794134"/>
              <a:gd name="connsiteX68" fmla="*/ 1399608 w 2731203"/>
              <a:gd name="connsiteY68" fmla="*/ 153887 h 2794134"/>
              <a:gd name="connsiteX69" fmla="*/ 2618808 w 2731203"/>
              <a:gd name="connsiteY69" fmla="*/ 1373087 h 2794134"/>
              <a:gd name="connsiteX70" fmla="*/ 2612513 w 2731203"/>
              <a:gd name="connsiteY70" fmla="*/ 1497743 h 2794134"/>
              <a:gd name="connsiteX71" fmla="*/ 2595954 w 2731203"/>
              <a:gd name="connsiteY71" fmla="*/ 1606243 h 2794134"/>
              <a:gd name="connsiteX72" fmla="*/ 2598805 w 2731203"/>
              <a:gd name="connsiteY72" fmla="*/ 1612164 h 2794134"/>
              <a:gd name="connsiteX73" fmla="*/ 2620713 w 2731203"/>
              <a:gd name="connsiteY73" fmla="*/ 1667409 h 2794134"/>
              <a:gd name="connsiteX74" fmla="*/ 2408305 w 2731203"/>
              <a:gd name="connsiteY74" fmla="*/ 2112227 h 2794134"/>
              <a:gd name="connsiteX75" fmla="*/ 2041592 w 2731203"/>
              <a:gd name="connsiteY75" fmla="*/ 2439887 h 2794134"/>
              <a:gd name="connsiteX76" fmla="*/ 1578677 w 2731203"/>
              <a:gd name="connsiteY76" fmla="*/ 2599907 h 2794134"/>
              <a:gd name="connsiteX77" fmla="*/ 1091950 w 2731203"/>
              <a:gd name="connsiteY77" fmla="*/ 2569427 h 2794134"/>
              <a:gd name="connsiteX78" fmla="*/ 656657 w 2731203"/>
              <a:gd name="connsiteY78" fmla="*/ 2353209 h 2794134"/>
              <a:gd name="connsiteX79" fmla="*/ 339475 w 2731203"/>
              <a:gd name="connsiteY79" fmla="*/ 1987449 h 2794134"/>
              <a:gd name="connsiteX80" fmla="*/ 188980 w 2731203"/>
              <a:gd name="connsiteY80" fmla="*/ 1529297 h 2794134"/>
              <a:gd name="connsiteX81" fmla="*/ 186849 w 2731203"/>
              <a:gd name="connsiteY81" fmla="*/ 1498705 h 2794134"/>
              <a:gd name="connsiteX82" fmla="*/ 186703 w 2731203"/>
              <a:gd name="connsiteY82" fmla="*/ 1497743 h 2794134"/>
              <a:gd name="connsiteX83" fmla="*/ 186492 w 2731203"/>
              <a:gd name="connsiteY83" fmla="*/ 1493576 h 2794134"/>
              <a:gd name="connsiteX84" fmla="*/ 180586 w 2731203"/>
              <a:gd name="connsiteY84" fmla="*/ 1408776 h 2794134"/>
              <a:gd name="connsiteX85" fmla="*/ 181167 w 2731203"/>
              <a:gd name="connsiteY85" fmla="*/ 1388115 h 2794134"/>
              <a:gd name="connsiteX86" fmla="*/ 180408 w 2731203"/>
              <a:gd name="connsiteY86" fmla="*/ 1373087 h 2794134"/>
              <a:gd name="connsiteX87" fmla="*/ 183073 w 2731203"/>
              <a:gd name="connsiteY87" fmla="*/ 1320311 h 2794134"/>
              <a:gd name="connsiteX88" fmla="*/ 183979 w 2731203"/>
              <a:gd name="connsiteY88" fmla="*/ 1288077 h 2794134"/>
              <a:gd name="connsiteX89" fmla="*/ 185178 w 2731203"/>
              <a:gd name="connsiteY89" fmla="*/ 1278633 h 2794134"/>
              <a:gd name="connsiteX90" fmla="*/ 186703 w 2731203"/>
              <a:gd name="connsiteY90" fmla="*/ 1248431 h 2794134"/>
              <a:gd name="connsiteX91" fmla="*/ 1399608 w 2731203"/>
              <a:gd name="connsiteY91" fmla="*/ 153887 h 2794134"/>
              <a:gd name="connsiteX92" fmla="*/ 823345 w 2731203"/>
              <a:gd name="connsiteY92" fmla="*/ 112930 h 2794134"/>
              <a:gd name="connsiteX93" fmla="*/ 690948 w 2731203"/>
              <a:gd name="connsiteY93" fmla="*/ 207227 h 2794134"/>
              <a:gd name="connsiteX94" fmla="*/ 431868 w 2731203"/>
              <a:gd name="connsiteY94" fmla="*/ 411062 h 2794134"/>
              <a:gd name="connsiteX95" fmla="*/ 228985 w 2731203"/>
              <a:gd name="connsiteY95" fmla="*/ 670142 h 2794134"/>
              <a:gd name="connsiteX96" fmla="*/ 93730 w 2731203"/>
              <a:gd name="connsiteY96" fmla="*/ 971132 h 2794134"/>
              <a:gd name="connsiteX97" fmla="*/ 35628 w 2731203"/>
              <a:gd name="connsiteY97" fmla="*/ 1294982 h 2794134"/>
              <a:gd name="connsiteX98" fmla="*/ 55630 w 2731203"/>
              <a:gd name="connsiteY98" fmla="*/ 1623595 h 2794134"/>
              <a:gd name="connsiteX99" fmla="*/ 72775 w 2731203"/>
              <a:gd name="connsiteY99" fmla="*/ 1704557 h 2794134"/>
              <a:gd name="connsiteX100" fmla="*/ 83253 w 2731203"/>
              <a:gd name="connsiteY100" fmla="*/ 1744562 h 2794134"/>
              <a:gd name="connsiteX101" fmla="*/ 94683 w 2731203"/>
              <a:gd name="connsiteY101" fmla="*/ 1784567 h 2794134"/>
              <a:gd name="connsiteX102" fmla="*/ 153738 w 2731203"/>
              <a:gd name="connsiteY102" fmla="*/ 1938872 h 2794134"/>
              <a:gd name="connsiteX103" fmla="*/ 230890 w 2731203"/>
              <a:gd name="connsiteY103" fmla="*/ 2084605 h 2794134"/>
              <a:gd name="connsiteX104" fmla="*/ 325188 w 2731203"/>
              <a:gd name="connsiteY104" fmla="*/ 2219860 h 2794134"/>
              <a:gd name="connsiteX105" fmla="*/ 434725 w 2731203"/>
              <a:gd name="connsiteY105" fmla="*/ 2343685 h 2794134"/>
              <a:gd name="connsiteX106" fmla="*/ 558550 w 2731203"/>
              <a:gd name="connsiteY106" fmla="*/ 2452270 h 2794134"/>
              <a:gd name="connsiteX107" fmla="*/ 693805 w 2731203"/>
              <a:gd name="connsiteY107" fmla="*/ 2546567 h 2794134"/>
              <a:gd name="connsiteX108" fmla="*/ 730000 w 2731203"/>
              <a:gd name="connsiteY108" fmla="*/ 2567522 h 2794134"/>
              <a:gd name="connsiteX109" fmla="*/ 748098 w 2731203"/>
              <a:gd name="connsiteY109" fmla="*/ 2578000 h 2794134"/>
              <a:gd name="connsiteX110" fmla="*/ 766195 w 2731203"/>
              <a:gd name="connsiteY110" fmla="*/ 2587525 h 2794134"/>
              <a:gd name="connsiteX111" fmla="*/ 803343 w 2731203"/>
              <a:gd name="connsiteY111" fmla="*/ 2606575 h 2794134"/>
              <a:gd name="connsiteX112" fmla="*/ 840490 w 2731203"/>
              <a:gd name="connsiteY112" fmla="*/ 2623720 h 2794134"/>
              <a:gd name="connsiteX113" fmla="*/ 994795 w 2731203"/>
              <a:gd name="connsiteY113" fmla="*/ 2682775 h 2794134"/>
              <a:gd name="connsiteX114" fmla="*/ 1155768 w 2731203"/>
              <a:gd name="connsiteY114" fmla="*/ 2721827 h 2794134"/>
              <a:gd name="connsiteX115" fmla="*/ 1808230 w 2731203"/>
              <a:gd name="connsiteY115" fmla="*/ 2681822 h 2794134"/>
              <a:gd name="connsiteX116" fmla="*/ 2108268 w 2731203"/>
              <a:gd name="connsiteY116" fmla="*/ 2545615 h 2794134"/>
              <a:gd name="connsiteX117" fmla="*/ 2367348 w 2731203"/>
              <a:gd name="connsiteY117" fmla="*/ 2341780 h 2794134"/>
              <a:gd name="connsiteX118" fmla="*/ 2570230 w 2731203"/>
              <a:gd name="connsiteY118" fmla="*/ 2082700 h 2794134"/>
              <a:gd name="connsiteX119" fmla="*/ 2705485 w 2731203"/>
              <a:gd name="connsiteY119" fmla="*/ 1781710 h 2794134"/>
              <a:gd name="connsiteX120" fmla="*/ 2731203 w 2731203"/>
              <a:gd name="connsiteY120" fmla="*/ 1908392 h 2794134"/>
              <a:gd name="connsiteX121" fmla="*/ 2695960 w 2731203"/>
              <a:gd name="connsiteY121" fmla="*/ 1988402 h 2794134"/>
              <a:gd name="connsiteX122" fmla="*/ 2675958 w 2731203"/>
              <a:gd name="connsiteY122" fmla="*/ 2027455 h 2794134"/>
              <a:gd name="connsiteX123" fmla="*/ 2655003 w 2731203"/>
              <a:gd name="connsiteY123" fmla="*/ 2065555 h 2794134"/>
              <a:gd name="connsiteX124" fmla="*/ 2610235 w 2731203"/>
              <a:gd name="connsiteY124" fmla="*/ 2139850 h 2794134"/>
              <a:gd name="connsiteX125" fmla="*/ 2586423 w 2731203"/>
              <a:gd name="connsiteY125" fmla="*/ 2176045 h 2794134"/>
              <a:gd name="connsiteX126" fmla="*/ 2560705 w 2731203"/>
              <a:gd name="connsiteY126" fmla="*/ 2211287 h 2794134"/>
              <a:gd name="connsiteX127" fmla="*/ 2322580 w 2731203"/>
              <a:gd name="connsiteY127" fmla="*/ 2464652 h 2794134"/>
              <a:gd name="connsiteX128" fmla="*/ 1702503 w 2731203"/>
              <a:gd name="connsiteY128" fmla="*/ 2764690 h 2794134"/>
              <a:gd name="connsiteX129" fmla="*/ 1358650 w 2731203"/>
              <a:gd name="connsiteY129" fmla="*/ 2793265 h 2794134"/>
              <a:gd name="connsiteX130" fmla="*/ 1186248 w 2731203"/>
              <a:gd name="connsiteY130" fmla="*/ 2777072 h 2794134"/>
              <a:gd name="connsiteX131" fmla="*/ 1143385 w 2731203"/>
              <a:gd name="connsiteY131" fmla="*/ 2769452 h 2794134"/>
              <a:gd name="connsiteX132" fmla="*/ 1101475 w 2731203"/>
              <a:gd name="connsiteY132" fmla="*/ 2760880 h 2794134"/>
              <a:gd name="connsiteX133" fmla="*/ 1017655 w 2731203"/>
              <a:gd name="connsiteY133" fmla="*/ 2738972 h 2794134"/>
              <a:gd name="connsiteX134" fmla="*/ 976698 w 2731203"/>
              <a:gd name="connsiteY134" fmla="*/ 2726590 h 2794134"/>
              <a:gd name="connsiteX135" fmla="*/ 935740 w 2731203"/>
              <a:gd name="connsiteY135" fmla="*/ 2712302 h 2794134"/>
              <a:gd name="connsiteX136" fmla="*/ 854778 w 2731203"/>
              <a:gd name="connsiteY136" fmla="*/ 2680870 h 2794134"/>
              <a:gd name="connsiteX137" fmla="*/ 815725 w 2731203"/>
              <a:gd name="connsiteY137" fmla="*/ 2662772 h 2794134"/>
              <a:gd name="connsiteX138" fmla="*/ 776673 w 2731203"/>
              <a:gd name="connsiteY138" fmla="*/ 2643722 h 2794134"/>
              <a:gd name="connsiteX139" fmla="*/ 700473 w 2731203"/>
              <a:gd name="connsiteY139" fmla="*/ 2602765 h 2794134"/>
              <a:gd name="connsiteX140" fmla="*/ 663325 w 2731203"/>
              <a:gd name="connsiteY140" fmla="*/ 2580857 h 2794134"/>
              <a:gd name="connsiteX141" fmla="*/ 627130 w 2731203"/>
              <a:gd name="connsiteY141" fmla="*/ 2557045 h 2794134"/>
              <a:gd name="connsiteX142" fmla="*/ 609033 w 2731203"/>
              <a:gd name="connsiteY142" fmla="*/ 2545615 h 2794134"/>
              <a:gd name="connsiteX143" fmla="*/ 591888 w 2731203"/>
              <a:gd name="connsiteY143" fmla="*/ 2533232 h 2794134"/>
              <a:gd name="connsiteX144" fmla="*/ 556645 w 2731203"/>
              <a:gd name="connsiteY144" fmla="*/ 2507515 h 2794134"/>
              <a:gd name="connsiteX145" fmla="*/ 426153 w 2731203"/>
              <a:gd name="connsiteY145" fmla="*/ 2395120 h 2794134"/>
              <a:gd name="connsiteX146" fmla="*/ 309948 w 2731203"/>
              <a:gd name="connsiteY146" fmla="*/ 2268437 h 2794134"/>
              <a:gd name="connsiteX147" fmla="*/ 210888 w 2731203"/>
              <a:gd name="connsiteY147" fmla="*/ 2128420 h 2794134"/>
              <a:gd name="connsiteX148" fmla="*/ 168025 w 2731203"/>
              <a:gd name="connsiteY148" fmla="*/ 2054125 h 2794134"/>
              <a:gd name="connsiteX149" fmla="*/ 148023 w 2731203"/>
              <a:gd name="connsiteY149" fmla="*/ 2016025 h 2794134"/>
              <a:gd name="connsiteX150" fmla="*/ 128973 w 2731203"/>
              <a:gd name="connsiteY150" fmla="*/ 1977925 h 2794134"/>
              <a:gd name="connsiteX151" fmla="*/ 111828 w 2731203"/>
              <a:gd name="connsiteY151" fmla="*/ 1938872 h 2794134"/>
              <a:gd name="connsiteX152" fmla="*/ 103255 w 2731203"/>
              <a:gd name="connsiteY152" fmla="*/ 1918870 h 2794134"/>
              <a:gd name="connsiteX153" fmla="*/ 95635 w 2731203"/>
              <a:gd name="connsiteY153" fmla="*/ 1898867 h 2794134"/>
              <a:gd name="connsiteX154" fmla="*/ 80395 w 2731203"/>
              <a:gd name="connsiteY154" fmla="*/ 1858862 h 2794134"/>
              <a:gd name="connsiteX155" fmla="*/ 67060 w 2731203"/>
              <a:gd name="connsiteY155" fmla="*/ 1817905 h 2794134"/>
              <a:gd name="connsiteX156" fmla="*/ 43248 w 2731203"/>
              <a:gd name="connsiteY156" fmla="*/ 1735990 h 2794134"/>
              <a:gd name="connsiteX157" fmla="*/ 33723 w 2731203"/>
              <a:gd name="connsiteY157" fmla="*/ 1694080 h 2794134"/>
              <a:gd name="connsiteX158" fmla="*/ 25150 w 2731203"/>
              <a:gd name="connsiteY158" fmla="*/ 1652170 h 2794134"/>
              <a:gd name="connsiteX159" fmla="*/ 3243 w 2731203"/>
              <a:gd name="connsiteY159" fmla="*/ 1482625 h 2794134"/>
              <a:gd name="connsiteX160" fmla="*/ 21340 w 2731203"/>
              <a:gd name="connsiteY160" fmla="*/ 1142582 h 2794134"/>
              <a:gd name="connsiteX161" fmla="*/ 28960 w 2731203"/>
              <a:gd name="connsiteY161" fmla="*/ 1100672 h 2794134"/>
              <a:gd name="connsiteX162" fmla="*/ 38485 w 2731203"/>
              <a:gd name="connsiteY162" fmla="*/ 1058762 h 2794134"/>
              <a:gd name="connsiteX163" fmla="*/ 48963 w 2731203"/>
              <a:gd name="connsiteY163" fmla="*/ 1017805 h 2794134"/>
              <a:gd name="connsiteX164" fmla="*/ 61345 w 2731203"/>
              <a:gd name="connsiteY164" fmla="*/ 976847 h 2794134"/>
              <a:gd name="connsiteX165" fmla="*/ 67060 w 2731203"/>
              <a:gd name="connsiteY165" fmla="*/ 956845 h 2794134"/>
              <a:gd name="connsiteX166" fmla="*/ 73728 w 2731203"/>
              <a:gd name="connsiteY166" fmla="*/ 935890 h 2794134"/>
              <a:gd name="connsiteX167" fmla="*/ 88015 w 2731203"/>
              <a:gd name="connsiteY167" fmla="*/ 895885 h 2794134"/>
              <a:gd name="connsiteX168" fmla="*/ 104208 w 2731203"/>
              <a:gd name="connsiteY168" fmla="*/ 855880 h 2794134"/>
              <a:gd name="connsiteX169" fmla="*/ 120400 w 2731203"/>
              <a:gd name="connsiteY169" fmla="*/ 816827 h 2794134"/>
              <a:gd name="connsiteX170" fmla="*/ 157548 w 2731203"/>
              <a:gd name="connsiteY170" fmla="*/ 740627 h 2794134"/>
              <a:gd name="connsiteX171" fmla="*/ 177550 w 2731203"/>
              <a:gd name="connsiteY171" fmla="*/ 703480 h 2794134"/>
              <a:gd name="connsiteX172" fmla="*/ 199458 w 2731203"/>
              <a:gd name="connsiteY172" fmla="*/ 666332 h 2794134"/>
              <a:gd name="connsiteX173" fmla="*/ 222318 w 2731203"/>
              <a:gd name="connsiteY173" fmla="*/ 630137 h 2794134"/>
              <a:gd name="connsiteX174" fmla="*/ 245178 w 2731203"/>
              <a:gd name="connsiteY174" fmla="*/ 594895 h 2794134"/>
              <a:gd name="connsiteX175" fmla="*/ 269943 w 2731203"/>
              <a:gd name="connsiteY175" fmla="*/ 560605 h 2794134"/>
              <a:gd name="connsiteX176" fmla="*/ 295660 w 2731203"/>
              <a:gd name="connsiteY176" fmla="*/ 526315 h 2794134"/>
              <a:gd name="connsiteX177" fmla="*/ 533785 w 2731203"/>
              <a:gd name="connsiteY177" fmla="*/ 287237 h 2794134"/>
              <a:gd name="connsiteX178" fmla="*/ 823345 w 2731203"/>
              <a:gd name="connsiteY178" fmla="*/ 112930 h 2794134"/>
              <a:gd name="connsiteX179" fmla="*/ 1879668 w 2731203"/>
              <a:gd name="connsiteY179" fmla="*/ 109120 h 2794134"/>
              <a:gd name="connsiteX180" fmla="*/ 1932055 w 2731203"/>
              <a:gd name="connsiteY180" fmla="*/ 124360 h 2794134"/>
              <a:gd name="connsiteX181" fmla="*/ 1984443 w 2731203"/>
              <a:gd name="connsiteY181" fmla="*/ 142457 h 2794134"/>
              <a:gd name="connsiteX182" fmla="*/ 2406400 w 2731203"/>
              <a:gd name="connsiteY182" fmla="*/ 459640 h 2794134"/>
              <a:gd name="connsiteX183" fmla="*/ 2376873 w 2731203"/>
              <a:gd name="connsiteY183" fmla="*/ 432970 h 2794134"/>
              <a:gd name="connsiteX184" fmla="*/ 2346393 w 2731203"/>
              <a:gd name="connsiteY184" fmla="*/ 407252 h 2794134"/>
              <a:gd name="connsiteX185" fmla="*/ 1879668 w 2731203"/>
              <a:gd name="connsiteY185" fmla="*/ 109120 h 2794134"/>
              <a:gd name="connsiteX186" fmla="*/ 1596775 w 2731203"/>
              <a:gd name="connsiteY186" fmla="*/ 107215 h 2794134"/>
              <a:gd name="connsiteX187" fmla="*/ 1618682 w 2731203"/>
              <a:gd name="connsiteY187" fmla="*/ 107215 h 2794134"/>
              <a:gd name="connsiteX188" fmla="*/ 1658687 w 2731203"/>
              <a:gd name="connsiteY188" fmla="*/ 114835 h 2794134"/>
              <a:gd name="connsiteX189" fmla="*/ 1698692 w 2731203"/>
              <a:gd name="connsiteY189" fmla="*/ 124360 h 2794134"/>
              <a:gd name="connsiteX190" fmla="*/ 1718695 w 2731203"/>
              <a:gd name="connsiteY190" fmla="*/ 129122 h 2794134"/>
              <a:gd name="connsiteX191" fmla="*/ 1738697 w 2731203"/>
              <a:gd name="connsiteY191" fmla="*/ 134837 h 2794134"/>
              <a:gd name="connsiteX192" fmla="*/ 1777750 w 2731203"/>
              <a:gd name="connsiteY192" fmla="*/ 146267 h 2794134"/>
              <a:gd name="connsiteX193" fmla="*/ 1930150 w 2731203"/>
              <a:gd name="connsiteY193" fmla="*/ 206275 h 2794134"/>
              <a:gd name="connsiteX194" fmla="*/ 2206375 w 2731203"/>
              <a:gd name="connsiteY194" fmla="*/ 381535 h 2794134"/>
              <a:gd name="connsiteX195" fmla="*/ 2185420 w 2731203"/>
              <a:gd name="connsiteY195" fmla="*/ 371057 h 2794134"/>
              <a:gd name="connsiteX196" fmla="*/ 2175895 w 2731203"/>
              <a:gd name="connsiteY196" fmla="*/ 365342 h 2794134"/>
              <a:gd name="connsiteX197" fmla="*/ 1532005 w 2731203"/>
              <a:gd name="connsiteY197" fmla="*/ 108167 h 2794134"/>
              <a:gd name="connsiteX198" fmla="*/ 1574867 w 2731203"/>
              <a:gd name="connsiteY198" fmla="*/ 108167 h 2794134"/>
              <a:gd name="connsiteX199" fmla="*/ 1399607 w 2731203"/>
              <a:gd name="connsiteY199" fmla="*/ 81497 h 2794134"/>
              <a:gd name="connsiteX200" fmla="*/ 1348172 w 2731203"/>
              <a:gd name="connsiteY200" fmla="*/ 89117 h 2794134"/>
              <a:gd name="connsiteX201" fmla="*/ 1334837 w 2731203"/>
              <a:gd name="connsiteY201" fmla="*/ 91022 h 2794134"/>
              <a:gd name="connsiteX202" fmla="*/ 1321502 w 2731203"/>
              <a:gd name="connsiteY202" fmla="*/ 93879 h 2794134"/>
              <a:gd name="connsiteX203" fmla="*/ 1295785 w 2731203"/>
              <a:gd name="connsiteY203" fmla="*/ 99594 h 2794134"/>
              <a:gd name="connsiteX204" fmla="*/ 853825 w 2731203"/>
              <a:gd name="connsiteY204" fmla="*/ 217704 h 2794134"/>
              <a:gd name="connsiteX205" fmla="*/ 482350 w 2731203"/>
              <a:gd name="connsiteY205" fmla="*/ 483452 h 2794134"/>
              <a:gd name="connsiteX206" fmla="*/ 626177 w 2731203"/>
              <a:gd name="connsiteY206" fmla="*/ 327242 h 2794134"/>
              <a:gd name="connsiteX207" fmla="*/ 802390 w 2731203"/>
              <a:gd name="connsiteY207" fmla="*/ 219609 h 2794134"/>
              <a:gd name="connsiteX208" fmla="*/ 896687 w 2731203"/>
              <a:gd name="connsiteY208" fmla="*/ 176747 h 2794134"/>
              <a:gd name="connsiteX209" fmla="*/ 945265 w 2731203"/>
              <a:gd name="connsiteY209" fmla="*/ 158649 h 2794134"/>
              <a:gd name="connsiteX210" fmla="*/ 993842 w 2731203"/>
              <a:gd name="connsiteY210" fmla="*/ 142457 h 2794134"/>
              <a:gd name="connsiteX211" fmla="*/ 1194820 w 2731203"/>
              <a:gd name="connsiteY211" fmla="*/ 95784 h 2794134"/>
              <a:gd name="connsiteX212" fmla="*/ 1399607 w 2731203"/>
              <a:gd name="connsiteY212" fmla="*/ 81497 h 2794134"/>
              <a:gd name="connsiteX213" fmla="*/ 1362475 w 2731203"/>
              <a:gd name="connsiteY213" fmla="*/ 222 h 2794134"/>
              <a:gd name="connsiteX214" fmla="*/ 1783465 w 2731203"/>
              <a:gd name="connsiteY214" fmla="*/ 57685 h 2794134"/>
              <a:gd name="connsiteX215" fmla="*/ 1748223 w 2731203"/>
              <a:gd name="connsiteY215" fmla="*/ 51970 h 2794134"/>
              <a:gd name="connsiteX216" fmla="*/ 1711075 w 2731203"/>
              <a:gd name="connsiteY216" fmla="*/ 48160 h 2794134"/>
              <a:gd name="connsiteX217" fmla="*/ 1612015 w 2731203"/>
              <a:gd name="connsiteY217" fmla="*/ 28157 h 2794134"/>
              <a:gd name="connsiteX218" fmla="*/ 1561533 w 2731203"/>
              <a:gd name="connsiteY218" fmla="*/ 21490 h 2794134"/>
              <a:gd name="connsiteX219" fmla="*/ 1511050 w 2731203"/>
              <a:gd name="connsiteY219" fmla="*/ 16727 h 2794134"/>
              <a:gd name="connsiteX220" fmla="*/ 1460568 w 2731203"/>
              <a:gd name="connsiteY220" fmla="*/ 12917 h 2794134"/>
              <a:gd name="connsiteX221" fmla="*/ 1410085 w 2731203"/>
              <a:gd name="connsiteY221" fmla="*/ 11012 h 2794134"/>
              <a:gd name="connsiteX222" fmla="*/ 1359603 w 2731203"/>
              <a:gd name="connsiteY222" fmla="*/ 11965 h 2794134"/>
              <a:gd name="connsiteX223" fmla="*/ 1333885 w 2731203"/>
              <a:gd name="connsiteY223" fmla="*/ 12917 h 2794134"/>
              <a:gd name="connsiteX224" fmla="*/ 1309120 w 2731203"/>
              <a:gd name="connsiteY224" fmla="*/ 14822 h 2794134"/>
              <a:gd name="connsiteX225" fmla="*/ 913833 w 2731203"/>
              <a:gd name="connsiteY225" fmla="*/ 98642 h 2794134"/>
              <a:gd name="connsiteX226" fmla="*/ 931930 w 2731203"/>
              <a:gd name="connsiteY226" fmla="*/ 89117 h 2794134"/>
              <a:gd name="connsiteX227" fmla="*/ 946218 w 2731203"/>
              <a:gd name="connsiteY227" fmla="*/ 82450 h 2794134"/>
              <a:gd name="connsiteX228" fmla="*/ 982413 w 2731203"/>
              <a:gd name="connsiteY228" fmla="*/ 66257 h 2794134"/>
              <a:gd name="connsiteX229" fmla="*/ 1013845 w 2731203"/>
              <a:gd name="connsiteY229" fmla="*/ 54827 h 2794134"/>
              <a:gd name="connsiteX230" fmla="*/ 1060518 w 2731203"/>
              <a:gd name="connsiteY230" fmla="*/ 40540 h 2794134"/>
              <a:gd name="connsiteX231" fmla="*/ 1128145 w 2731203"/>
              <a:gd name="connsiteY231" fmla="*/ 24347 h 2794134"/>
              <a:gd name="connsiteX232" fmla="*/ 1171008 w 2731203"/>
              <a:gd name="connsiteY232" fmla="*/ 16727 h 2794134"/>
              <a:gd name="connsiteX233" fmla="*/ 1194820 w 2731203"/>
              <a:gd name="connsiteY233" fmla="*/ 12917 h 2794134"/>
              <a:gd name="connsiteX234" fmla="*/ 1220538 w 2731203"/>
              <a:gd name="connsiteY234" fmla="*/ 10060 h 2794134"/>
              <a:gd name="connsiteX235" fmla="*/ 1362475 w 2731203"/>
              <a:gd name="connsiteY235" fmla="*/ 222 h 27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2731203" h="2794134">
                <a:moveTo>
                  <a:pt x="2554038" y="843497"/>
                </a:moveTo>
                <a:cubicBezTo>
                  <a:pt x="2554038" y="843497"/>
                  <a:pt x="2554990" y="843497"/>
                  <a:pt x="2554990" y="843497"/>
                </a:cubicBezTo>
                <a:cubicBezTo>
                  <a:pt x="2561658" y="858737"/>
                  <a:pt x="2568325" y="873024"/>
                  <a:pt x="2574040" y="889217"/>
                </a:cubicBezTo>
                <a:cubicBezTo>
                  <a:pt x="2568325" y="873024"/>
                  <a:pt x="2560705" y="858737"/>
                  <a:pt x="2554038" y="843497"/>
                </a:cubicBezTo>
                <a:close/>
                <a:moveTo>
                  <a:pt x="2630238" y="810160"/>
                </a:moveTo>
                <a:cubicBezTo>
                  <a:pt x="2630238" y="810160"/>
                  <a:pt x="2631190" y="810160"/>
                  <a:pt x="2631190" y="810160"/>
                </a:cubicBezTo>
                <a:cubicBezTo>
                  <a:pt x="2637858" y="826352"/>
                  <a:pt x="2645478" y="841592"/>
                  <a:pt x="2651193" y="858737"/>
                </a:cubicBezTo>
                <a:cubicBezTo>
                  <a:pt x="2645478" y="841592"/>
                  <a:pt x="2636905" y="826352"/>
                  <a:pt x="2630238" y="810160"/>
                </a:cubicBezTo>
                <a:close/>
                <a:moveTo>
                  <a:pt x="2475759" y="697568"/>
                </a:moveTo>
                <a:lnTo>
                  <a:pt x="2489267" y="717767"/>
                </a:lnTo>
                <a:cubicBezTo>
                  <a:pt x="2489267" y="717767"/>
                  <a:pt x="2488315" y="717767"/>
                  <a:pt x="2488315" y="717767"/>
                </a:cubicBezTo>
                <a:close/>
                <a:moveTo>
                  <a:pt x="2444909" y="651438"/>
                </a:moveTo>
                <a:lnTo>
                  <a:pt x="2454977" y="665379"/>
                </a:lnTo>
                <a:lnTo>
                  <a:pt x="2466407" y="682524"/>
                </a:lnTo>
                <a:lnTo>
                  <a:pt x="2475759" y="697568"/>
                </a:lnTo>
                <a:close/>
                <a:moveTo>
                  <a:pt x="382337" y="565367"/>
                </a:moveTo>
                <a:cubicBezTo>
                  <a:pt x="375670" y="577749"/>
                  <a:pt x="369002" y="589179"/>
                  <a:pt x="363287" y="599657"/>
                </a:cubicBezTo>
                <a:cubicBezTo>
                  <a:pt x="357572" y="612039"/>
                  <a:pt x="350905" y="623469"/>
                  <a:pt x="345190" y="635852"/>
                </a:cubicBezTo>
                <a:lnTo>
                  <a:pt x="336617" y="653949"/>
                </a:lnTo>
                <a:lnTo>
                  <a:pt x="328045" y="672047"/>
                </a:lnTo>
                <a:cubicBezTo>
                  <a:pt x="322330" y="684429"/>
                  <a:pt x="317567" y="696812"/>
                  <a:pt x="311852" y="709194"/>
                </a:cubicBezTo>
                <a:cubicBezTo>
                  <a:pt x="216602" y="866357"/>
                  <a:pt x="155642" y="1044474"/>
                  <a:pt x="134687" y="1227354"/>
                </a:cubicBezTo>
                <a:cubicBezTo>
                  <a:pt x="124210" y="1318794"/>
                  <a:pt x="123257" y="1411187"/>
                  <a:pt x="132782" y="1502627"/>
                </a:cubicBezTo>
                <a:cubicBezTo>
                  <a:pt x="141355" y="1594067"/>
                  <a:pt x="161357" y="1684554"/>
                  <a:pt x="189932" y="1772184"/>
                </a:cubicBezTo>
                <a:cubicBezTo>
                  <a:pt x="247082" y="1946492"/>
                  <a:pt x="343285" y="2108417"/>
                  <a:pt x="469015" y="2242719"/>
                </a:cubicBezTo>
                <a:cubicBezTo>
                  <a:pt x="594745" y="2377022"/>
                  <a:pt x="749050" y="2484654"/>
                  <a:pt x="919547" y="2553234"/>
                </a:cubicBezTo>
                <a:cubicBezTo>
                  <a:pt x="1089092" y="2622767"/>
                  <a:pt x="1274830" y="2654199"/>
                  <a:pt x="1458663" y="2645627"/>
                </a:cubicBezTo>
                <a:cubicBezTo>
                  <a:pt x="1642495" y="2638007"/>
                  <a:pt x="1824422" y="2588477"/>
                  <a:pt x="1987300" y="2503704"/>
                </a:cubicBezTo>
                <a:cubicBezTo>
                  <a:pt x="2150177" y="2419884"/>
                  <a:pt x="2294958" y="2298917"/>
                  <a:pt x="2407353" y="2153184"/>
                </a:cubicBezTo>
                <a:cubicBezTo>
                  <a:pt x="2520700" y="2008404"/>
                  <a:pt x="2601663" y="1837907"/>
                  <a:pt x="2642620" y="1658837"/>
                </a:cubicBezTo>
                <a:cubicBezTo>
                  <a:pt x="2656908" y="1696937"/>
                  <a:pt x="2668338" y="1735989"/>
                  <a:pt x="2679767" y="1776947"/>
                </a:cubicBezTo>
                <a:cubicBezTo>
                  <a:pt x="2618808" y="1962684"/>
                  <a:pt x="2516890" y="2136039"/>
                  <a:pt x="2382588" y="2277962"/>
                </a:cubicBezTo>
                <a:cubicBezTo>
                  <a:pt x="2249238" y="2419884"/>
                  <a:pt x="2084455" y="2533232"/>
                  <a:pt x="1903480" y="2604669"/>
                </a:cubicBezTo>
                <a:cubicBezTo>
                  <a:pt x="1722505" y="2677059"/>
                  <a:pt x="1526290" y="2708492"/>
                  <a:pt x="1332932" y="2697062"/>
                </a:cubicBezTo>
                <a:cubicBezTo>
                  <a:pt x="1139575" y="2685632"/>
                  <a:pt x="949075" y="2631339"/>
                  <a:pt x="779530" y="2538947"/>
                </a:cubicBezTo>
                <a:cubicBezTo>
                  <a:pt x="609032" y="2447507"/>
                  <a:pt x="461395" y="2317014"/>
                  <a:pt x="347095" y="2162709"/>
                </a:cubicBezTo>
                <a:cubicBezTo>
                  <a:pt x="233747" y="2008404"/>
                  <a:pt x="153737" y="1828382"/>
                  <a:pt x="116590" y="1640739"/>
                </a:cubicBezTo>
                <a:cubicBezTo>
                  <a:pt x="79442" y="1452144"/>
                  <a:pt x="84205" y="1257834"/>
                  <a:pt x="129925" y="1072097"/>
                </a:cubicBezTo>
                <a:cubicBezTo>
                  <a:pt x="152785" y="979704"/>
                  <a:pt x="185170" y="889217"/>
                  <a:pt x="228032" y="804444"/>
                </a:cubicBezTo>
                <a:cubicBezTo>
                  <a:pt x="270895" y="719672"/>
                  <a:pt x="322330" y="638709"/>
                  <a:pt x="382337" y="565367"/>
                </a:cubicBezTo>
                <a:close/>
                <a:moveTo>
                  <a:pt x="2429260" y="494882"/>
                </a:moveTo>
                <a:cubicBezTo>
                  <a:pt x="2431165" y="495834"/>
                  <a:pt x="2433070" y="496787"/>
                  <a:pt x="2434975" y="497739"/>
                </a:cubicBezTo>
                <a:cubicBezTo>
                  <a:pt x="2436880" y="499644"/>
                  <a:pt x="2439737" y="500597"/>
                  <a:pt x="2441642" y="501549"/>
                </a:cubicBezTo>
                <a:cubicBezTo>
                  <a:pt x="2451167" y="512027"/>
                  <a:pt x="2459740" y="523457"/>
                  <a:pt x="2468312" y="534887"/>
                </a:cubicBezTo>
                <a:cubicBezTo>
                  <a:pt x="2476885" y="546317"/>
                  <a:pt x="2486410" y="557747"/>
                  <a:pt x="2494030" y="569177"/>
                </a:cubicBezTo>
                <a:cubicBezTo>
                  <a:pt x="2504507" y="584417"/>
                  <a:pt x="2515937" y="600609"/>
                  <a:pt x="2526415" y="616802"/>
                </a:cubicBezTo>
                <a:cubicBezTo>
                  <a:pt x="2539750" y="637757"/>
                  <a:pt x="2553085" y="657759"/>
                  <a:pt x="2564515" y="678714"/>
                </a:cubicBezTo>
                <a:lnTo>
                  <a:pt x="2582612" y="711099"/>
                </a:lnTo>
                <a:lnTo>
                  <a:pt x="2591185" y="727292"/>
                </a:lnTo>
                <a:lnTo>
                  <a:pt x="2598805" y="743484"/>
                </a:lnTo>
                <a:cubicBezTo>
                  <a:pt x="2597852" y="743484"/>
                  <a:pt x="2597852" y="742532"/>
                  <a:pt x="2596900" y="742532"/>
                </a:cubicBezTo>
                <a:cubicBezTo>
                  <a:pt x="2591185" y="731102"/>
                  <a:pt x="2585470" y="720624"/>
                  <a:pt x="2578802" y="709194"/>
                </a:cubicBezTo>
                <a:lnTo>
                  <a:pt x="2559752" y="675857"/>
                </a:lnTo>
                <a:cubicBezTo>
                  <a:pt x="2546417" y="653949"/>
                  <a:pt x="2533082" y="632042"/>
                  <a:pt x="2518795" y="611087"/>
                </a:cubicBezTo>
                <a:lnTo>
                  <a:pt x="2486410" y="566319"/>
                </a:lnTo>
                <a:cubicBezTo>
                  <a:pt x="2477837" y="553937"/>
                  <a:pt x="2468312" y="542507"/>
                  <a:pt x="2458787" y="530124"/>
                </a:cubicBezTo>
                <a:lnTo>
                  <a:pt x="2444500" y="512027"/>
                </a:lnTo>
                <a:close/>
                <a:moveTo>
                  <a:pt x="2280670" y="458687"/>
                </a:moveTo>
                <a:cubicBezTo>
                  <a:pt x="2285432" y="460592"/>
                  <a:pt x="2291147" y="462497"/>
                  <a:pt x="2296862" y="465354"/>
                </a:cubicBezTo>
                <a:cubicBezTo>
                  <a:pt x="2334010" y="502978"/>
                  <a:pt x="2368538" y="542983"/>
                  <a:pt x="2400566" y="585131"/>
                </a:cubicBezTo>
                <a:lnTo>
                  <a:pt x="2444909" y="651438"/>
                </a:lnTo>
                <a:lnTo>
                  <a:pt x="2442595" y="648234"/>
                </a:lnTo>
                <a:lnTo>
                  <a:pt x="2418782" y="613944"/>
                </a:lnTo>
                <a:lnTo>
                  <a:pt x="2393065" y="581559"/>
                </a:lnTo>
                <a:lnTo>
                  <a:pt x="2379730" y="565367"/>
                </a:lnTo>
                <a:lnTo>
                  <a:pt x="2366395" y="549174"/>
                </a:lnTo>
                <a:cubicBezTo>
                  <a:pt x="2356870" y="538697"/>
                  <a:pt x="2348297" y="528219"/>
                  <a:pt x="2338772" y="517742"/>
                </a:cubicBezTo>
                <a:cubicBezTo>
                  <a:pt x="2319722" y="497739"/>
                  <a:pt x="2300672" y="477737"/>
                  <a:pt x="2280670" y="458687"/>
                </a:cubicBezTo>
                <a:close/>
                <a:moveTo>
                  <a:pt x="1399608" y="153887"/>
                </a:moveTo>
                <a:cubicBezTo>
                  <a:pt x="2072953" y="153887"/>
                  <a:pt x="2618808" y="699741"/>
                  <a:pt x="2618808" y="1373087"/>
                </a:cubicBezTo>
                <a:cubicBezTo>
                  <a:pt x="2618808" y="1415171"/>
                  <a:pt x="2616676" y="1456757"/>
                  <a:pt x="2612513" y="1497743"/>
                </a:cubicBezTo>
                <a:lnTo>
                  <a:pt x="2595954" y="1606243"/>
                </a:lnTo>
                <a:lnTo>
                  <a:pt x="2598805" y="1612164"/>
                </a:lnTo>
                <a:cubicBezTo>
                  <a:pt x="2606425" y="1630262"/>
                  <a:pt x="2613092" y="1648359"/>
                  <a:pt x="2620713" y="1667409"/>
                </a:cubicBezTo>
                <a:cubicBezTo>
                  <a:pt x="2580707" y="1828382"/>
                  <a:pt x="2507365" y="1979829"/>
                  <a:pt x="2408305" y="2112227"/>
                </a:cubicBezTo>
                <a:cubicBezTo>
                  <a:pt x="2309245" y="2244624"/>
                  <a:pt x="2183515" y="2357019"/>
                  <a:pt x="2041592" y="2439887"/>
                </a:cubicBezTo>
                <a:cubicBezTo>
                  <a:pt x="1899670" y="2523707"/>
                  <a:pt x="1741555" y="2577999"/>
                  <a:pt x="1578677" y="2599907"/>
                </a:cubicBezTo>
                <a:cubicBezTo>
                  <a:pt x="1415800" y="2621814"/>
                  <a:pt x="1250065" y="2611337"/>
                  <a:pt x="1091950" y="2569427"/>
                </a:cubicBezTo>
                <a:cubicBezTo>
                  <a:pt x="933835" y="2527517"/>
                  <a:pt x="785245" y="2453222"/>
                  <a:pt x="656657" y="2353209"/>
                </a:cubicBezTo>
                <a:cubicBezTo>
                  <a:pt x="528070" y="2253197"/>
                  <a:pt x="419485" y="2128419"/>
                  <a:pt x="339475" y="1987449"/>
                </a:cubicBezTo>
                <a:cubicBezTo>
                  <a:pt x="259465" y="1846479"/>
                  <a:pt x="208030" y="1689317"/>
                  <a:pt x="188980" y="1529297"/>
                </a:cubicBezTo>
                <a:lnTo>
                  <a:pt x="186849" y="1498705"/>
                </a:lnTo>
                <a:lnTo>
                  <a:pt x="186703" y="1497743"/>
                </a:lnTo>
                <a:lnTo>
                  <a:pt x="186492" y="1493576"/>
                </a:lnTo>
                <a:lnTo>
                  <a:pt x="180586" y="1408776"/>
                </a:lnTo>
                <a:lnTo>
                  <a:pt x="181167" y="1388115"/>
                </a:lnTo>
                <a:lnTo>
                  <a:pt x="180408" y="1373087"/>
                </a:lnTo>
                <a:lnTo>
                  <a:pt x="183073" y="1320311"/>
                </a:lnTo>
                <a:lnTo>
                  <a:pt x="183979" y="1288077"/>
                </a:lnTo>
                <a:lnTo>
                  <a:pt x="185178" y="1278633"/>
                </a:lnTo>
                <a:lnTo>
                  <a:pt x="186703" y="1248431"/>
                </a:lnTo>
                <a:cubicBezTo>
                  <a:pt x="249138" y="633642"/>
                  <a:pt x="768346" y="153887"/>
                  <a:pt x="1399608" y="153887"/>
                </a:cubicBezTo>
                <a:close/>
                <a:moveTo>
                  <a:pt x="823345" y="112930"/>
                </a:moveTo>
                <a:cubicBezTo>
                  <a:pt x="776673" y="141505"/>
                  <a:pt x="733810" y="172937"/>
                  <a:pt x="690948" y="207227"/>
                </a:cubicBezTo>
                <a:cubicBezTo>
                  <a:pt x="596650" y="265330"/>
                  <a:pt x="509973" y="333910"/>
                  <a:pt x="431868" y="411062"/>
                </a:cubicBezTo>
                <a:cubicBezTo>
                  <a:pt x="354715" y="489167"/>
                  <a:pt x="286135" y="575845"/>
                  <a:pt x="228985" y="670142"/>
                </a:cubicBezTo>
                <a:cubicBezTo>
                  <a:pt x="171835" y="765392"/>
                  <a:pt x="127068" y="866357"/>
                  <a:pt x="93730" y="971132"/>
                </a:cubicBezTo>
                <a:cubicBezTo>
                  <a:pt x="62298" y="1075907"/>
                  <a:pt x="42295" y="1185445"/>
                  <a:pt x="35628" y="1294982"/>
                </a:cubicBezTo>
                <a:cubicBezTo>
                  <a:pt x="28960" y="1404520"/>
                  <a:pt x="35628" y="1515010"/>
                  <a:pt x="55630" y="1623595"/>
                </a:cubicBezTo>
                <a:cubicBezTo>
                  <a:pt x="59440" y="1651217"/>
                  <a:pt x="67060" y="1677887"/>
                  <a:pt x="72775" y="1704557"/>
                </a:cubicBezTo>
                <a:cubicBezTo>
                  <a:pt x="75633" y="1717892"/>
                  <a:pt x="79443" y="1731227"/>
                  <a:pt x="83253" y="1744562"/>
                </a:cubicBezTo>
                <a:cubicBezTo>
                  <a:pt x="87063" y="1757897"/>
                  <a:pt x="90873" y="1771232"/>
                  <a:pt x="94683" y="1784567"/>
                </a:cubicBezTo>
                <a:cubicBezTo>
                  <a:pt x="111828" y="1836955"/>
                  <a:pt x="130878" y="1889342"/>
                  <a:pt x="153738" y="1938872"/>
                </a:cubicBezTo>
                <a:cubicBezTo>
                  <a:pt x="176598" y="1989355"/>
                  <a:pt x="203268" y="2036980"/>
                  <a:pt x="230890" y="2084605"/>
                </a:cubicBezTo>
                <a:cubicBezTo>
                  <a:pt x="260418" y="2131277"/>
                  <a:pt x="290898" y="2176997"/>
                  <a:pt x="325188" y="2219860"/>
                </a:cubicBezTo>
                <a:cubicBezTo>
                  <a:pt x="358525" y="2263675"/>
                  <a:pt x="396625" y="2304632"/>
                  <a:pt x="434725" y="2343685"/>
                </a:cubicBezTo>
                <a:cubicBezTo>
                  <a:pt x="474730" y="2381785"/>
                  <a:pt x="514735" y="2418932"/>
                  <a:pt x="558550" y="2452270"/>
                </a:cubicBezTo>
                <a:cubicBezTo>
                  <a:pt x="601413" y="2486560"/>
                  <a:pt x="647133" y="2517992"/>
                  <a:pt x="693805" y="2546567"/>
                </a:cubicBezTo>
                <a:lnTo>
                  <a:pt x="730000" y="2567522"/>
                </a:lnTo>
                <a:lnTo>
                  <a:pt x="748098" y="2578000"/>
                </a:lnTo>
                <a:lnTo>
                  <a:pt x="766195" y="2587525"/>
                </a:lnTo>
                <a:lnTo>
                  <a:pt x="803343" y="2606575"/>
                </a:lnTo>
                <a:cubicBezTo>
                  <a:pt x="815725" y="2612290"/>
                  <a:pt x="828108" y="2618005"/>
                  <a:pt x="840490" y="2623720"/>
                </a:cubicBezTo>
                <a:cubicBezTo>
                  <a:pt x="890020" y="2647532"/>
                  <a:pt x="942408" y="2665630"/>
                  <a:pt x="994795" y="2682775"/>
                </a:cubicBezTo>
                <a:cubicBezTo>
                  <a:pt x="1048135" y="2698967"/>
                  <a:pt x="1101475" y="2712302"/>
                  <a:pt x="1155768" y="2721827"/>
                </a:cubicBezTo>
                <a:cubicBezTo>
                  <a:pt x="1371985" y="2761832"/>
                  <a:pt x="1597728" y="2746592"/>
                  <a:pt x="1808230" y="2681822"/>
                </a:cubicBezTo>
                <a:cubicBezTo>
                  <a:pt x="1913005" y="2648485"/>
                  <a:pt x="2013970" y="2602765"/>
                  <a:pt x="2108268" y="2545615"/>
                </a:cubicBezTo>
                <a:cubicBezTo>
                  <a:pt x="2202565" y="2487512"/>
                  <a:pt x="2289243" y="2419885"/>
                  <a:pt x="2367348" y="2341780"/>
                </a:cubicBezTo>
                <a:cubicBezTo>
                  <a:pt x="2444500" y="2263675"/>
                  <a:pt x="2513080" y="2176997"/>
                  <a:pt x="2570230" y="2082700"/>
                </a:cubicBezTo>
                <a:cubicBezTo>
                  <a:pt x="2627380" y="1988402"/>
                  <a:pt x="2672148" y="1886485"/>
                  <a:pt x="2705485" y="1781710"/>
                </a:cubicBezTo>
                <a:cubicBezTo>
                  <a:pt x="2715963" y="1822667"/>
                  <a:pt x="2725488" y="1865530"/>
                  <a:pt x="2731203" y="1908392"/>
                </a:cubicBezTo>
                <a:cubicBezTo>
                  <a:pt x="2720725" y="1936015"/>
                  <a:pt x="2708343" y="1961732"/>
                  <a:pt x="2695960" y="1988402"/>
                </a:cubicBezTo>
                <a:cubicBezTo>
                  <a:pt x="2690245" y="2001737"/>
                  <a:pt x="2682625" y="2014120"/>
                  <a:pt x="2675958" y="2027455"/>
                </a:cubicBezTo>
                <a:cubicBezTo>
                  <a:pt x="2668338" y="2039837"/>
                  <a:pt x="2662623" y="2053172"/>
                  <a:pt x="2655003" y="2065555"/>
                </a:cubicBezTo>
                <a:cubicBezTo>
                  <a:pt x="2640715" y="2090320"/>
                  <a:pt x="2626428" y="2116037"/>
                  <a:pt x="2610235" y="2139850"/>
                </a:cubicBezTo>
                <a:lnTo>
                  <a:pt x="2586423" y="2176045"/>
                </a:lnTo>
                <a:lnTo>
                  <a:pt x="2560705" y="2211287"/>
                </a:lnTo>
                <a:cubicBezTo>
                  <a:pt x="2492125" y="2305585"/>
                  <a:pt x="2411163" y="2390357"/>
                  <a:pt x="2322580" y="2464652"/>
                </a:cubicBezTo>
                <a:cubicBezTo>
                  <a:pt x="2144463" y="2613242"/>
                  <a:pt x="1929198" y="2718017"/>
                  <a:pt x="1702503" y="2764690"/>
                </a:cubicBezTo>
                <a:cubicBezTo>
                  <a:pt x="1589155" y="2788502"/>
                  <a:pt x="1473903" y="2797075"/>
                  <a:pt x="1358650" y="2793265"/>
                </a:cubicBezTo>
                <a:cubicBezTo>
                  <a:pt x="1300548" y="2792312"/>
                  <a:pt x="1243398" y="2785645"/>
                  <a:pt x="1186248" y="2777072"/>
                </a:cubicBezTo>
                <a:cubicBezTo>
                  <a:pt x="1171960" y="2775167"/>
                  <a:pt x="1157673" y="2772310"/>
                  <a:pt x="1143385" y="2769452"/>
                </a:cubicBezTo>
                <a:cubicBezTo>
                  <a:pt x="1130050" y="2766595"/>
                  <a:pt x="1115763" y="2764690"/>
                  <a:pt x="1101475" y="2760880"/>
                </a:cubicBezTo>
                <a:cubicBezTo>
                  <a:pt x="1072900" y="2753260"/>
                  <a:pt x="1045278" y="2747545"/>
                  <a:pt x="1017655" y="2738972"/>
                </a:cubicBezTo>
                <a:lnTo>
                  <a:pt x="976698" y="2726590"/>
                </a:lnTo>
                <a:lnTo>
                  <a:pt x="935740" y="2712302"/>
                </a:lnTo>
                <a:cubicBezTo>
                  <a:pt x="908118" y="2702777"/>
                  <a:pt x="881448" y="2691347"/>
                  <a:pt x="854778" y="2680870"/>
                </a:cubicBezTo>
                <a:cubicBezTo>
                  <a:pt x="841443" y="2675155"/>
                  <a:pt x="829060" y="2668487"/>
                  <a:pt x="815725" y="2662772"/>
                </a:cubicBezTo>
                <a:cubicBezTo>
                  <a:pt x="802390" y="2656105"/>
                  <a:pt x="789055" y="2650390"/>
                  <a:pt x="776673" y="2643722"/>
                </a:cubicBezTo>
                <a:cubicBezTo>
                  <a:pt x="750955" y="2630387"/>
                  <a:pt x="725238" y="2618005"/>
                  <a:pt x="700473" y="2602765"/>
                </a:cubicBezTo>
                <a:cubicBezTo>
                  <a:pt x="688090" y="2595145"/>
                  <a:pt x="675708" y="2588477"/>
                  <a:pt x="663325" y="2580857"/>
                </a:cubicBezTo>
                <a:lnTo>
                  <a:pt x="627130" y="2557045"/>
                </a:lnTo>
                <a:lnTo>
                  <a:pt x="609033" y="2545615"/>
                </a:lnTo>
                <a:lnTo>
                  <a:pt x="591888" y="2533232"/>
                </a:lnTo>
                <a:lnTo>
                  <a:pt x="556645" y="2507515"/>
                </a:lnTo>
                <a:cubicBezTo>
                  <a:pt x="510925" y="2472272"/>
                  <a:pt x="467110" y="2435125"/>
                  <a:pt x="426153" y="2395120"/>
                </a:cubicBezTo>
                <a:cubicBezTo>
                  <a:pt x="384243" y="2355115"/>
                  <a:pt x="346143" y="2312252"/>
                  <a:pt x="309948" y="2268437"/>
                </a:cubicBezTo>
                <a:cubicBezTo>
                  <a:pt x="274705" y="2223670"/>
                  <a:pt x="240415" y="2176997"/>
                  <a:pt x="210888" y="2128420"/>
                </a:cubicBezTo>
                <a:cubicBezTo>
                  <a:pt x="195648" y="2104607"/>
                  <a:pt x="182313" y="2078890"/>
                  <a:pt x="168025" y="2054125"/>
                </a:cubicBezTo>
                <a:cubicBezTo>
                  <a:pt x="160405" y="2041742"/>
                  <a:pt x="154690" y="2028407"/>
                  <a:pt x="148023" y="2016025"/>
                </a:cubicBezTo>
                <a:cubicBezTo>
                  <a:pt x="141355" y="2003642"/>
                  <a:pt x="134688" y="1991260"/>
                  <a:pt x="128973" y="1977925"/>
                </a:cubicBezTo>
                <a:lnTo>
                  <a:pt x="111828" y="1938872"/>
                </a:lnTo>
                <a:cubicBezTo>
                  <a:pt x="108970" y="1932205"/>
                  <a:pt x="106113" y="1925537"/>
                  <a:pt x="103255" y="1918870"/>
                </a:cubicBezTo>
                <a:lnTo>
                  <a:pt x="95635" y="1898867"/>
                </a:lnTo>
                <a:lnTo>
                  <a:pt x="80395" y="1858862"/>
                </a:lnTo>
                <a:cubicBezTo>
                  <a:pt x="75633" y="1845527"/>
                  <a:pt x="71823" y="1831240"/>
                  <a:pt x="67060" y="1817905"/>
                </a:cubicBezTo>
                <a:cubicBezTo>
                  <a:pt x="57535" y="1791235"/>
                  <a:pt x="50868" y="1763612"/>
                  <a:pt x="43248" y="1735990"/>
                </a:cubicBezTo>
                <a:cubicBezTo>
                  <a:pt x="39438" y="1721702"/>
                  <a:pt x="36580" y="1708367"/>
                  <a:pt x="33723" y="1694080"/>
                </a:cubicBezTo>
                <a:cubicBezTo>
                  <a:pt x="30865" y="1679792"/>
                  <a:pt x="28008" y="1666457"/>
                  <a:pt x="25150" y="1652170"/>
                </a:cubicBezTo>
                <a:cubicBezTo>
                  <a:pt x="14673" y="1595972"/>
                  <a:pt x="6100" y="1539775"/>
                  <a:pt x="3243" y="1482625"/>
                </a:cubicBezTo>
                <a:cubicBezTo>
                  <a:pt x="-4377" y="1369277"/>
                  <a:pt x="1338" y="1254977"/>
                  <a:pt x="21340" y="1142582"/>
                </a:cubicBezTo>
                <a:lnTo>
                  <a:pt x="28960" y="1100672"/>
                </a:lnTo>
                <a:cubicBezTo>
                  <a:pt x="31818" y="1086385"/>
                  <a:pt x="35628" y="1073050"/>
                  <a:pt x="38485" y="1058762"/>
                </a:cubicBezTo>
                <a:cubicBezTo>
                  <a:pt x="42295" y="1045427"/>
                  <a:pt x="45153" y="1031140"/>
                  <a:pt x="48963" y="1017805"/>
                </a:cubicBezTo>
                <a:lnTo>
                  <a:pt x="61345" y="976847"/>
                </a:lnTo>
                <a:cubicBezTo>
                  <a:pt x="63250" y="970180"/>
                  <a:pt x="65155" y="963512"/>
                  <a:pt x="67060" y="956845"/>
                </a:cubicBezTo>
                <a:lnTo>
                  <a:pt x="73728" y="935890"/>
                </a:lnTo>
                <a:lnTo>
                  <a:pt x="88015" y="895885"/>
                </a:lnTo>
                <a:cubicBezTo>
                  <a:pt x="93730" y="882550"/>
                  <a:pt x="98493" y="869215"/>
                  <a:pt x="104208" y="855880"/>
                </a:cubicBezTo>
                <a:cubicBezTo>
                  <a:pt x="108970" y="842545"/>
                  <a:pt x="114685" y="829210"/>
                  <a:pt x="120400" y="816827"/>
                </a:cubicBezTo>
                <a:cubicBezTo>
                  <a:pt x="132783" y="791110"/>
                  <a:pt x="144213" y="765392"/>
                  <a:pt x="157548" y="740627"/>
                </a:cubicBezTo>
                <a:cubicBezTo>
                  <a:pt x="164215" y="728245"/>
                  <a:pt x="170883" y="715862"/>
                  <a:pt x="177550" y="703480"/>
                </a:cubicBezTo>
                <a:lnTo>
                  <a:pt x="199458" y="666332"/>
                </a:lnTo>
                <a:cubicBezTo>
                  <a:pt x="207078" y="653950"/>
                  <a:pt x="214698" y="641567"/>
                  <a:pt x="222318" y="630137"/>
                </a:cubicBezTo>
                <a:lnTo>
                  <a:pt x="245178" y="594895"/>
                </a:lnTo>
                <a:lnTo>
                  <a:pt x="269943" y="560605"/>
                </a:lnTo>
                <a:cubicBezTo>
                  <a:pt x="278515" y="548222"/>
                  <a:pt x="287088" y="536792"/>
                  <a:pt x="295660" y="526315"/>
                </a:cubicBezTo>
                <a:cubicBezTo>
                  <a:pt x="365193" y="437732"/>
                  <a:pt x="445203" y="356770"/>
                  <a:pt x="533785" y="287237"/>
                </a:cubicBezTo>
                <a:cubicBezTo>
                  <a:pt x="623320" y="217705"/>
                  <a:pt x="720475" y="158650"/>
                  <a:pt x="823345" y="112930"/>
                </a:cubicBezTo>
                <a:close/>
                <a:moveTo>
                  <a:pt x="1879668" y="109120"/>
                </a:moveTo>
                <a:cubicBezTo>
                  <a:pt x="1896813" y="113882"/>
                  <a:pt x="1914910" y="118645"/>
                  <a:pt x="1932055" y="124360"/>
                </a:cubicBezTo>
                <a:lnTo>
                  <a:pt x="1984443" y="142457"/>
                </a:lnTo>
                <a:cubicBezTo>
                  <a:pt x="2144463" y="219610"/>
                  <a:pt x="2288290" y="328195"/>
                  <a:pt x="2406400" y="459640"/>
                </a:cubicBezTo>
                <a:lnTo>
                  <a:pt x="2376873" y="432970"/>
                </a:lnTo>
                <a:cubicBezTo>
                  <a:pt x="2366395" y="424397"/>
                  <a:pt x="2356870" y="415825"/>
                  <a:pt x="2346393" y="407252"/>
                </a:cubicBezTo>
                <a:cubicBezTo>
                  <a:pt x="2213043" y="277712"/>
                  <a:pt x="2053975" y="174842"/>
                  <a:pt x="1879668" y="109120"/>
                </a:cubicBezTo>
                <a:close/>
                <a:moveTo>
                  <a:pt x="1596775" y="107215"/>
                </a:moveTo>
                <a:lnTo>
                  <a:pt x="1618682" y="107215"/>
                </a:lnTo>
                <a:lnTo>
                  <a:pt x="1658687" y="114835"/>
                </a:lnTo>
                <a:lnTo>
                  <a:pt x="1698692" y="124360"/>
                </a:lnTo>
                <a:lnTo>
                  <a:pt x="1718695" y="129122"/>
                </a:lnTo>
                <a:cubicBezTo>
                  <a:pt x="1725362" y="131027"/>
                  <a:pt x="1732030" y="132932"/>
                  <a:pt x="1738697" y="134837"/>
                </a:cubicBezTo>
                <a:lnTo>
                  <a:pt x="1777750" y="146267"/>
                </a:lnTo>
                <a:cubicBezTo>
                  <a:pt x="1829185" y="163412"/>
                  <a:pt x="1880620" y="182462"/>
                  <a:pt x="1930150" y="206275"/>
                </a:cubicBezTo>
                <a:cubicBezTo>
                  <a:pt x="2030162" y="251995"/>
                  <a:pt x="2122555" y="312002"/>
                  <a:pt x="2206375" y="381535"/>
                </a:cubicBezTo>
                <a:cubicBezTo>
                  <a:pt x="2199707" y="377725"/>
                  <a:pt x="2192087" y="374867"/>
                  <a:pt x="2185420" y="371057"/>
                </a:cubicBezTo>
                <a:cubicBezTo>
                  <a:pt x="2182562" y="369152"/>
                  <a:pt x="2178752" y="367247"/>
                  <a:pt x="2175895" y="365342"/>
                </a:cubicBezTo>
                <a:cubicBezTo>
                  <a:pt x="1990157" y="222467"/>
                  <a:pt x="1764415" y="131980"/>
                  <a:pt x="1532005" y="108167"/>
                </a:cubicBezTo>
                <a:lnTo>
                  <a:pt x="1574867" y="108167"/>
                </a:lnTo>
                <a:close/>
                <a:moveTo>
                  <a:pt x="1399607" y="81497"/>
                </a:moveTo>
                <a:lnTo>
                  <a:pt x="1348172" y="89117"/>
                </a:lnTo>
                <a:lnTo>
                  <a:pt x="1334837" y="91022"/>
                </a:lnTo>
                <a:lnTo>
                  <a:pt x="1321502" y="93879"/>
                </a:lnTo>
                <a:lnTo>
                  <a:pt x="1295785" y="99594"/>
                </a:lnTo>
                <a:cubicBezTo>
                  <a:pt x="1142432" y="111977"/>
                  <a:pt x="991937" y="151982"/>
                  <a:pt x="853825" y="217704"/>
                </a:cubicBezTo>
                <a:cubicBezTo>
                  <a:pt x="715712" y="282474"/>
                  <a:pt x="589030" y="373914"/>
                  <a:pt x="482350" y="483452"/>
                </a:cubicBezTo>
                <a:cubicBezTo>
                  <a:pt x="525212" y="428207"/>
                  <a:pt x="572837" y="375819"/>
                  <a:pt x="626177" y="327242"/>
                </a:cubicBezTo>
                <a:cubicBezTo>
                  <a:pt x="681422" y="286284"/>
                  <a:pt x="741430" y="251042"/>
                  <a:pt x="802390" y="219609"/>
                </a:cubicBezTo>
                <a:cubicBezTo>
                  <a:pt x="833822" y="204369"/>
                  <a:pt x="865255" y="190082"/>
                  <a:pt x="896687" y="176747"/>
                </a:cubicBezTo>
                <a:lnTo>
                  <a:pt x="945265" y="158649"/>
                </a:lnTo>
                <a:cubicBezTo>
                  <a:pt x="960505" y="152934"/>
                  <a:pt x="977650" y="148172"/>
                  <a:pt x="993842" y="142457"/>
                </a:cubicBezTo>
                <a:cubicBezTo>
                  <a:pt x="1059565" y="122454"/>
                  <a:pt x="1127192" y="105309"/>
                  <a:pt x="1194820" y="95784"/>
                </a:cubicBezTo>
                <a:cubicBezTo>
                  <a:pt x="1262447" y="86259"/>
                  <a:pt x="1331027" y="81497"/>
                  <a:pt x="1399607" y="81497"/>
                </a:cubicBezTo>
                <a:close/>
                <a:moveTo>
                  <a:pt x="1362475" y="222"/>
                </a:moveTo>
                <a:cubicBezTo>
                  <a:pt x="1504681" y="-2323"/>
                  <a:pt x="1647020" y="16965"/>
                  <a:pt x="1783465" y="57685"/>
                </a:cubicBezTo>
                <a:cubicBezTo>
                  <a:pt x="1771083" y="55780"/>
                  <a:pt x="1758700" y="53875"/>
                  <a:pt x="1748223" y="51970"/>
                </a:cubicBezTo>
                <a:cubicBezTo>
                  <a:pt x="1735840" y="50065"/>
                  <a:pt x="1723458" y="49112"/>
                  <a:pt x="1711075" y="48160"/>
                </a:cubicBezTo>
                <a:cubicBezTo>
                  <a:pt x="1678690" y="39587"/>
                  <a:pt x="1645353" y="33872"/>
                  <a:pt x="1612015" y="28157"/>
                </a:cubicBezTo>
                <a:cubicBezTo>
                  <a:pt x="1594870" y="26252"/>
                  <a:pt x="1578678" y="23395"/>
                  <a:pt x="1561533" y="21490"/>
                </a:cubicBezTo>
                <a:cubicBezTo>
                  <a:pt x="1544388" y="19585"/>
                  <a:pt x="1528195" y="17680"/>
                  <a:pt x="1511050" y="16727"/>
                </a:cubicBezTo>
                <a:cubicBezTo>
                  <a:pt x="1493905" y="15775"/>
                  <a:pt x="1477713" y="12917"/>
                  <a:pt x="1460568" y="12917"/>
                </a:cubicBezTo>
                <a:lnTo>
                  <a:pt x="1410085" y="11012"/>
                </a:lnTo>
                <a:cubicBezTo>
                  <a:pt x="1392940" y="11012"/>
                  <a:pt x="1376748" y="11965"/>
                  <a:pt x="1359603" y="11965"/>
                </a:cubicBezTo>
                <a:lnTo>
                  <a:pt x="1333885" y="12917"/>
                </a:lnTo>
                <a:cubicBezTo>
                  <a:pt x="1326265" y="13870"/>
                  <a:pt x="1317693" y="13870"/>
                  <a:pt x="1309120" y="14822"/>
                </a:cubicBezTo>
                <a:cubicBezTo>
                  <a:pt x="1173865" y="22442"/>
                  <a:pt x="1040515" y="51017"/>
                  <a:pt x="913833" y="98642"/>
                </a:cubicBezTo>
                <a:cubicBezTo>
                  <a:pt x="921453" y="94832"/>
                  <a:pt x="927168" y="91975"/>
                  <a:pt x="931930" y="89117"/>
                </a:cubicBezTo>
                <a:cubicBezTo>
                  <a:pt x="936693" y="87212"/>
                  <a:pt x="941455" y="84355"/>
                  <a:pt x="946218" y="82450"/>
                </a:cubicBezTo>
                <a:cubicBezTo>
                  <a:pt x="955743" y="77687"/>
                  <a:pt x="965268" y="72925"/>
                  <a:pt x="982413" y="66257"/>
                </a:cubicBezTo>
                <a:cubicBezTo>
                  <a:pt x="990985" y="62447"/>
                  <a:pt x="1001463" y="58637"/>
                  <a:pt x="1013845" y="54827"/>
                </a:cubicBezTo>
                <a:cubicBezTo>
                  <a:pt x="1026228" y="51017"/>
                  <a:pt x="1041468" y="45302"/>
                  <a:pt x="1060518" y="40540"/>
                </a:cubicBezTo>
                <a:cubicBezTo>
                  <a:pt x="1079568" y="35777"/>
                  <a:pt x="1101475" y="30062"/>
                  <a:pt x="1128145" y="24347"/>
                </a:cubicBezTo>
                <a:cubicBezTo>
                  <a:pt x="1141480" y="22442"/>
                  <a:pt x="1155768" y="19585"/>
                  <a:pt x="1171008" y="16727"/>
                </a:cubicBezTo>
                <a:cubicBezTo>
                  <a:pt x="1178628" y="15775"/>
                  <a:pt x="1186248" y="13870"/>
                  <a:pt x="1194820" y="12917"/>
                </a:cubicBezTo>
                <a:cubicBezTo>
                  <a:pt x="1202440" y="11965"/>
                  <a:pt x="1211965" y="11012"/>
                  <a:pt x="1220538" y="10060"/>
                </a:cubicBezTo>
                <a:cubicBezTo>
                  <a:pt x="1267687" y="4345"/>
                  <a:pt x="1315074" y="1071"/>
                  <a:pt x="1362475" y="222"/>
                </a:cubicBezTo>
                <a:close/>
              </a:path>
            </a:pathLst>
          </a:custGeom>
          <a:solidFill>
            <a:schemeClr val="accent5"/>
          </a:solidFill>
          <a:ln w="9525" cap="flat">
            <a:noFill/>
            <a:prstDash val="solid"/>
            <a:miter/>
          </a:ln>
        </p:spPr>
        <p:txBody>
          <a:bodyPr rtlCol="0" anchor="ctr"/>
          <a:lstStyle/>
          <a:p>
            <a:endParaRPr lang="en-US" noProof="0"/>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17" name="Picture Placeholder 15">
            <a:extLst>
              <a:ext uri="{FF2B5EF4-FFF2-40B4-BE49-F238E27FC236}">
                <a16:creationId xmlns:a16="http://schemas.microsoft.com/office/drawing/2014/main" id="{9BEFB849-10AA-4702-9225-F101A3158C66}"/>
              </a:ext>
            </a:extLst>
          </p:cNvPr>
          <p:cNvSpPr>
            <a:spLocks noGrp="1"/>
          </p:cNvSpPr>
          <p:nvPr>
            <p:ph type="pic" sz="quarter" idx="41" hasCustomPrompt="1"/>
          </p:nvPr>
        </p:nvSpPr>
        <p:spPr>
          <a:xfrm>
            <a:off x="1512646"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6" name="Text Placeholder 8">
            <a:extLst>
              <a:ext uri="{FF2B5EF4-FFF2-40B4-BE49-F238E27FC236}">
                <a16:creationId xmlns:a16="http://schemas.microsoft.com/office/drawing/2014/main" id="{F1427EE8-A6A1-4664-99FB-B4F84FEE6037}"/>
              </a:ext>
            </a:extLst>
          </p:cNvPr>
          <p:cNvSpPr>
            <a:spLocks noGrp="1"/>
          </p:cNvSpPr>
          <p:nvPr>
            <p:ph type="body" sz="quarter" idx="17" hasCustomPrompt="1"/>
          </p:nvPr>
        </p:nvSpPr>
        <p:spPr>
          <a:xfrm>
            <a:off x="1013542"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8" name="Text Placeholder 10">
            <a:extLst>
              <a:ext uri="{FF2B5EF4-FFF2-40B4-BE49-F238E27FC236}">
                <a16:creationId xmlns:a16="http://schemas.microsoft.com/office/drawing/2014/main" id="{A9EE837D-7E70-4B33-89AA-1B0A10FAEEFD}"/>
              </a:ext>
            </a:extLst>
          </p:cNvPr>
          <p:cNvSpPr>
            <a:spLocks noGrp="1"/>
          </p:cNvSpPr>
          <p:nvPr>
            <p:ph type="body" sz="quarter" idx="18" hasCustomPrompt="1"/>
          </p:nvPr>
        </p:nvSpPr>
        <p:spPr>
          <a:xfrm>
            <a:off x="1013542"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8" name="Picture Placeholder 15">
            <a:extLst>
              <a:ext uri="{FF2B5EF4-FFF2-40B4-BE49-F238E27FC236}">
                <a16:creationId xmlns:a16="http://schemas.microsoft.com/office/drawing/2014/main" id="{950FDCA0-F98B-4045-84D2-96B0C07C3261}"/>
              </a:ext>
            </a:extLst>
          </p:cNvPr>
          <p:cNvSpPr>
            <a:spLocks noGrp="1"/>
          </p:cNvSpPr>
          <p:nvPr>
            <p:ph type="pic" sz="quarter" idx="47" hasCustomPrompt="1"/>
          </p:nvPr>
        </p:nvSpPr>
        <p:spPr>
          <a:xfrm>
            <a:off x="3680081"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9" name="Text Placeholder 8">
            <a:extLst>
              <a:ext uri="{FF2B5EF4-FFF2-40B4-BE49-F238E27FC236}">
                <a16:creationId xmlns:a16="http://schemas.microsoft.com/office/drawing/2014/main" id="{FAC72777-DABE-4857-9555-EC68421F02A3}"/>
              </a:ext>
            </a:extLst>
          </p:cNvPr>
          <p:cNvSpPr>
            <a:spLocks noGrp="1"/>
          </p:cNvSpPr>
          <p:nvPr>
            <p:ph type="body" sz="quarter" idx="33" hasCustomPrompt="1"/>
          </p:nvPr>
        </p:nvSpPr>
        <p:spPr>
          <a:xfrm>
            <a:off x="3180977"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0" name="Text Placeholder 10">
            <a:extLst>
              <a:ext uri="{FF2B5EF4-FFF2-40B4-BE49-F238E27FC236}">
                <a16:creationId xmlns:a16="http://schemas.microsoft.com/office/drawing/2014/main" id="{F5D4A1CD-8452-4E28-8B2B-1A89277B89BF}"/>
              </a:ext>
            </a:extLst>
          </p:cNvPr>
          <p:cNvSpPr>
            <a:spLocks noGrp="1"/>
          </p:cNvSpPr>
          <p:nvPr>
            <p:ph type="body" sz="quarter" idx="34" hasCustomPrompt="1"/>
          </p:nvPr>
        </p:nvSpPr>
        <p:spPr>
          <a:xfrm>
            <a:off x="3180977"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9" name="Picture Placeholder 15">
            <a:extLst>
              <a:ext uri="{FF2B5EF4-FFF2-40B4-BE49-F238E27FC236}">
                <a16:creationId xmlns:a16="http://schemas.microsoft.com/office/drawing/2014/main" id="{6C44DD27-06F8-5E4B-A3C6-697621E92BE8}"/>
              </a:ext>
            </a:extLst>
          </p:cNvPr>
          <p:cNvSpPr>
            <a:spLocks noGrp="1"/>
          </p:cNvSpPr>
          <p:nvPr>
            <p:ph type="pic" sz="quarter" idx="48" hasCustomPrompt="1"/>
          </p:nvPr>
        </p:nvSpPr>
        <p:spPr>
          <a:xfrm>
            <a:off x="5801796"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1" name="Text Placeholder 8">
            <a:extLst>
              <a:ext uri="{FF2B5EF4-FFF2-40B4-BE49-F238E27FC236}">
                <a16:creationId xmlns:a16="http://schemas.microsoft.com/office/drawing/2014/main" id="{86592013-2150-45F9-9877-1E4E3C1AFC32}"/>
              </a:ext>
            </a:extLst>
          </p:cNvPr>
          <p:cNvSpPr>
            <a:spLocks noGrp="1"/>
          </p:cNvSpPr>
          <p:nvPr>
            <p:ph type="body" sz="quarter" idx="35" hasCustomPrompt="1"/>
          </p:nvPr>
        </p:nvSpPr>
        <p:spPr>
          <a:xfrm>
            <a:off x="5302692"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2" name="Text Placeholder 10">
            <a:extLst>
              <a:ext uri="{FF2B5EF4-FFF2-40B4-BE49-F238E27FC236}">
                <a16:creationId xmlns:a16="http://schemas.microsoft.com/office/drawing/2014/main" id="{3A7F7E8E-86F4-45B9-8D2D-E2C1A4FF3612}"/>
              </a:ext>
            </a:extLst>
          </p:cNvPr>
          <p:cNvSpPr>
            <a:spLocks noGrp="1"/>
          </p:cNvSpPr>
          <p:nvPr>
            <p:ph type="body" sz="quarter" idx="36" hasCustomPrompt="1"/>
          </p:nvPr>
        </p:nvSpPr>
        <p:spPr>
          <a:xfrm>
            <a:off x="5302692"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0" name="Picture Placeholder 15">
            <a:extLst>
              <a:ext uri="{FF2B5EF4-FFF2-40B4-BE49-F238E27FC236}">
                <a16:creationId xmlns:a16="http://schemas.microsoft.com/office/drawing/2014/main" id="{B5386843-2347-C744-B933-1DD36A7C8E7D}"/>
              </a:ext>
            </a:extLst>
          </p:cNvPr>
          <p:cNvSpPr>
            <a:spLocks noGrp="1"/>
          </p:cNvSpPr>
          <p:nvPr>
            <p:ph type="pic" sz="quarter" idx="49" hasCustomPrompt="1"/>
          </p:nvPr>
        </p:nvSpPr>
        <p:spPr>
          <a:xfrm>
            <a:off x="7923511"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3" name="Text Placeholder 8">
            <a:extLst>
              <a:ext uri="{FF2B5EF4-FFF2-40B4-BE49-F238E27FC236}">
                <a16:creationId xmlns:a16="http://schemas.microsoft.com/office/drawing/2014/main" id="{B788C19C-2FDB-4A6C-969F-32022D374E97}"/>
              </a:ext>
            </a:extLst>
          </p:cNvPr>
          <p:cNvSpPr>
            <a:spLocks noGrp="1"/>
          </p:cNvSpPr>
          <p:nvPr>
            <p:ph type="body" sz="quarter" idx="37" hasCustomPrompt="1"/>
          </p:nvPr>
        </p:nvSpPr>
        <p:spPr>
          <a:xfrm>
            <a:off x="7424407"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CD08E75-AE8E-4E97-AD27-167DA938152E}"/>
              </a:ext>
            </a:extLst>
          </p:cNvPr>
          <p:cNvSpPr>
            <a:spLocks noGrp="1"/>
          </p:cNvSpPr>
          <p:nvPr>
            <p:ph type="body" sz="quarter" idx="38" hasCustomPrompt="1"/>
          </p:nvPr>
        </p:nvSpPr>
        <p:spPr>
          <a:xfrm>
            <a:off x="7424407"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1" name="Picture Placeholder 15">
            <a:extLst>
              <a:ext uri="{FF2B5EF4-FFF2-40B4-BE49-F238E27FC236}">
                <a16:creationId xmlns:a16="http://schemas.microsoft.com/office/drawing/2014/main" id="{A768E49A-CED3-8F42-97CF-C7E360393704}"/>
              </a:ext>
            </a:extLst>
          </p:cNvPr>
          <p:cNvSpPr>
            <a:spLocks noGrp="1"/>
          </p:cNvSpPr>
          <p:nvPr>
            <p:ph type="pic" sz="quarter" idx="50" hasCustomPrompt="1"/>
          </p:nvPr>
        </p:nvSpPr>
        <p:spPr>
          <a:xfrm>
            <a:off x="10063513"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5" name="Text Placeholder 8">
            <a:extLst>
              <a:ext uri="{FF2B5EF4-FFF2-40B4-BE49-F238E27FC236}">
                <a16:creationId xmlns:a16="http://schemas.microsoft.com/office/drawing/2014/main" id="{3A12930B-8731-45E4-B3E3-DC1419155EC3}"/>
              </a:ext>
            </a:extLst>
          </p:cNvPr>
          <p:cNvSpPr>
            <a:spLocks noGrp="1"/>
          </p:cNvSpPr>
          <p:nvPr>
            <p:ph type="body" sz="quarter" idx="39" hasCustomPrompt="1"/>
          </p:nvPr>
        </p:nvSpPr>
        <p:spPr>
          <a:xfrm>
            <a:off x="9564409"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6" name="Text Placeholder 10">
            <a:extLst>
              <a:ext uri="{FF2B5EF4-FFF2-40B4-BE49-F238E27FC236}">
                <a16:creationId xmlns:a16="http://schemas.microsoft.com/office/drawing/2014/main" id="{5E102C08-A9A7-47C6-82C1-58FFBD85289D}"/>
              </a:ext>
            </a:extLst>
          </p:cNvPr>
          <p:cNvSpPr>
            <a:spLocks noGrp="1"/>
          </p:cNvSpPr>
          <p:nvPr>
            <p:ph type="body" sz="quarter" idx="40" hasCustomPrompt="1"/>
          </p:nvPr>
        </p:nvSpPr>
        <p:spPr>
          <a:xfrm>
            <a:off x="9518689"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7" name="Footer Placeholder 6">
            <a:extLst>
              <a:ext uri="{FF2B5EF4-FFF2-40B4-BE49-F238E27FC236}">
                <a16:creationId xmlns:a16="http://schemas.microsoft.com/office/drawing/2014/main" id="{69623CB6-6560-48C0-ADDF-15C11E875859}"/>
              </a:ext>
            </a:extLst>
          </p:cNvPr>
          <p:cNvSpPr>
            <a:spLocks noGrp="1"/>
          </p:cNvSpPr>
          <p:nvPr>
            <p:ph type="ftr" sz="quarter" idx="51"/>
          </p:nvPr>
        </p:nvSpPr>
        <p:spPr/>
        <p:txBody>
          <a:bodyPr/>
          <a:lstStyle/>
          <a:p>
            <a:endParaRPr lang="en-US" noProof="0"/>
          </a:p>
        </p:txBody>
      </p:sp>
      <p:sp>
        <p:nvSpPr>
          <p:cNvPr id="18" name="Slide Number Placeholder 17">
            <a:extLst>
              <a:ext uri="{FF2B5EF4-FFF2-40B4-BE49-F238E27FC236}">
                <a16:creationId xmlns:a16="http://schemas.microsoft.com/office/drawing/2014/main" id="{495C810C-AE5F-4460-9E04-B9E70C479FE6}"/>
              </a:ext>
            </a:extLst>
          </p:cNvPr>
          <p:cNvSpPr>
            <a:spLocks noGrp="1"/>
          </p:cNvSpPr>
          <p:nvPr>
            <p:ph type="sldNum" sz="quarter" idx="52"/>
          </p:nvPr>
        </p:nvSpPr>
        <p:spPr>
          <a:xfrm>
            <a:off x="11728948" y="6385422"/>
            <a:ext cx="288000" cy="288000"/>
          </a:xfrm>
          <a:prstGeom prst="ellipse">
            <a:avLst/>
          </a:prstGeom>
        </p:spPr>
        <p:txBody>
          <a:bodyPr/>
          <a:lstStyle>
            <a:lvl1pPr algn="ctr">
              <a:defRPr/>
            </a:lvl1pPr>
          </a:lstStyle>
          <a:p>
            <a:fld id="{B67B645E-C5E5-4727-B977-D372A0AA71D9}" type="slidenum">
              <a:rPr lang="en-US" noProof="0" smtClean="0"/>
              <a:pPr/>
              <a:t>‹#›</a:t>
            </a:fld>
            <a:endParaRPr lang="en-US" noProof="0"/>
          </a:p>
        </p:txBody>
      </p:sp>
      <p:sp>
        <p:nvSpPr>
          <p:cNvPr id="19" name="Title 18">
            <a:extLst>
              <a:ext uri="{FF2B5EF4-FFF2-40B4-BE49-F238E27FC236}">
                <a16:creationId xmlns:a16="http://schemas.microsoft.com/office/drawing/2014/main" id="{38C3E6C6-AC4D-4596-8441-DAB1F5F85FC7}"/>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3489295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ullets as Icons 3X Option 1">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CE00ECA-E657-40D0-AE56-3EC645DA4D07}"/>
              </a:ext>
            </a:extLst>
          </p:cNvPr>
          <p:cNvSpPr>
            <a:spLocks noChangeAspect="1"/>
          </p:cNvSpPr>
          <p:nvPr userDrawn="1"/>
        </p:nvSpPr>
        <p:spPr>
          <a:xfrm>
            <a:off x="2522438" y="2219689"/>
            <a:ext cx="1869427" cy="1844766"/>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a:p>
        </p:txBody>
      </p:sp>
      <p:sp>
        <p:nvSpPr>
          <p:cNvPr id="24" name="Freeform: Shape 23">
            <a:extLst>
              <a:ext uri="{FF2B5EF4-FFF2-40B4-BE49-F238E27FC236}">
                <a16:creationId xmlns:a16="http://schemas.microsoft.com/office/drawing/2014/main" id="{A5314C01-4824-49ED-B262-EE250BE8A44C}"/>
              </a:ext>
            </a:extLst>
          </p:cNvPr>
          <p:cNvSpPr>
            <a:spLocks noChangeAspect="1"/>
          </p:cNvSpPr>
          <p:nvPr userDrawn="1"/>
        </p:nvSpPr>
        <p:spPr>
          <a:xfrm>
            <a:off x="4866707" y="1914380"/>
            <a:ext cx="2458587" cy="2455384"/>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a:p>
        </p:txBody>
      </p:sp>
      <p:sp>
        <p:nvSpPr>
          <p:cNvPr id="25" name="Freeform: Shape 24">
            <a:extLst>
              <a:ext uri="{FF2B5EF4-FFF2-40B4-BE49-F238E27FC236}">
                <a16:creationId xmlns:a16="http://schemas.microsoft.com/office/drawing/2014/main" id="{0A68FBC7-3201-4DFF-B7E8-E2047CA06AA2}"/>
              </a:ext>
            </a:extLst>
          </p:cNvPr>
          <p:cNvSpPr>
            <a:spLocks noChangeAspect="1"/>
          </p:cNvSpPr>
          <p:nvPr userDrawn="1"/>
        </p:nvSpPr>
        <p:spPr>
          <a:xfrm>
            <a:off x="7827046" y="2219689"/>
            <a:ext cx="1815606" cy="1844766"/>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a:p>
        </p:txBody>
      </p:sp>
      <p:sp>
        <p:nvSpPr>
          <p:cNvPr id="20" name="Picture Placeholder 15">
            <a:extLst>
              <a:ext uri="{FF2B5EF4-FFF2-40B4-BE49-F238E27FC236}">
                <a16:creationId xmlns:a16="http://schemas.microsoft.com/office/drawing/2014/main" id="{24F79A85-3789-254D-AF3D-5265B6140421}"/>
              </a:ext>
            </a:extLst>
          </p:cNvPr>
          <p:cNvSpPr>
            <a:spLocks noGrp="1"/>
          </p:cNvSpPr>
          <p:nvPr>
            <p:ph type="pic" sz="quarter" idx="47" hasCustomPrompt="1"/>
          </p:nvPr>
        </p:nvSpPr>
        <p:spPr>
          <a:xfrm>
            <a:off x="3146255" y="2831176"/>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6" name="Text Placeholder 8">
            <a:extLst>
              <a:ext uri="{FF2B5EF4-FFF2-40B4-BE49-F238E27FC236}">
                <a16:creationId xmlns:a16="http://schemas.microsoft.com/office/drawing/2014/main" id="{9FBB7671-0660-45EB-8712-824ACCFDD4C4}"/>
              </a:ext>
            </a:extLst>
          </p:cNvPr>
          <p:cNvSpPr>
            <a:spLocks noGrp="1"/>
          </p:cNvSpPr>
          <p:nvPr>
            <p:ph type="body" sz="quarter" idx="17" hasCustomPrompt="1"/>
          </p:nvPr>
        </p:nvSpPr>
        <p:spPr>
          <a:xfrm>
            <a:off x="2647151" y="421788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8" name="Text Placeholder 10">
            <a:extLst>
              <a:ext uri="{FF2B5EF4-FFF2-40B4-BE49-F238E27FC236}">
                <a16:creationId xmlns:a16="http://schemas.microsoft.com/office/drawing/2014/main" id="{1014D08D-BF9C-44A1-8635-70B551FEFA4C}"/>
              </a:ext>
            </a:extLst>
          </p:cNvPr>
          <p:cNvSpPr>
            <a:spLocks noGrp="1"/>
          </p:cNvSpPr>
          <p:nvPr>
            <p:ph type="body" sz="quarter" idx="18" hasCustomPrompt="1"/>
          </p:nvPr>
        </p:nvSpPr>
        <p:spPr>
          <a:xfrm>
            <a:off x="2647151" y="471844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1" name="Picture Placeholder 15">
            <a:extLst>
              <a:ext uri="{FF2B5EF4-FFF2-40B4-BE49-F238E27FC236}">
                <a16:creationId xmlns:a16="http://schemas.microsoft.com/office/drawing/2014/main" id="{3826F102-F281-614F-8445-F1FD4CA62E4A}"/>
              </a:ext>
            </a:extLst>
          </p:cNvPr>
          <p:cNvSpPr>
            <a:spLocks noGrp="1"/>
          </p:cNvSpPr>
          <p:nvPr>
            <p:ph type="pic" sz="quarter" idx="48" hasCustomPrompt="1"/>
          </p:nvPr>
        </p:nvSpPr>
        <p:spPr>
          <a:xfrm>
            <a:off x="5785104" y="2831176"/>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9" name="Text Placeholder 8">
            <a:extLst>
              <a:ext uri="{FF2B5EF4-FFF2-40B4-BE49-F238E27FC236}">
                <a16:creationId xmlns:a16="http://schemas.microsoft.com/office/drawing/2014/main" id="{4339CB16-5C66-4617-AF19-7700AD97524A}"/>
              </a:ext>
            </a:extLst>
          </p:cNvPr>
          <p:cNvSpPr>
            <a:spLocks noGrp="1"/>
          </p:cNvSpPr>
          <p:nvPr>
            <p:ph type="body" sz="quarter" idx="33" hasCustomPrompt="1"/>
          </p:nvPr>
        </p:nvSpPr>
        <p:spPr>
          <a:xfrm>
            <a:off x="5286000" y="4490958"/>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0" name="Text Placeholder 10">
            <a:extLst>
              <a:ext uri="{FF2B5EF4-FFF2-40B4-BE49-F238E27FC236}">
                <a16:creationId xmlns:a16="http://schemas.microsoft.com/office/drawing/2014/main" id="{8DFFD868-459F-47BA-BA47-B6CC7A09E8E9}"/>
              </a:ext>
            </a:extLst>
          </p:cNvPr>
          <p:cNvSpPr>
            <a:spLocks noGrp="1"/>
          </p:cNvSpPr>
          <p:nvPr>
            <p:ph type="body" sz="quarter" idx="34" hasCustomPrompt="1"/>
          </p:nvPr>
        </p:nvSpPr>
        <p:spPr>
          <a:xfrm>
            <a:off x="5286000" y="4991513"/>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2" name="Picture Placeholder 15">
            <a:extLst>
              <a:ext uri="{FF2B5EF4-FFF2-40B4-BE49-F238E27FC236}">
                <a16:creationId xmlns:a16="http://schemas.microsoft.com/office/drawing/2014/main" id="{CD06C66D-CFA0-9B4B-8F90-2B01B8C524BE}"/>
              </a:ext>
            </a:extLst>
          </p:cNvPr>
          <p:cNvSpPr>
            <a:spLocks noGrp="1"/>
          </p:cNvSpPr>
          <p:nvPr>
            <p:ph type="pic" sz="quarter" idx="49" hasCustomPrompt="1"/>
          </p:nvPr>
        </p:nvSpPr>
        <p:spPr>
          <a:xfrm>
            <a:off x="8423953" y="2831176"/>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1" name="Text Placeholder 8">
            <a:extLst>
              <a:ext uri="{FF2B5EF4-FFF2-40B4-BE49-F238E27FC236}">
                <a16:creationId xmlns:a16="http://schemas.microsoft.com/office/drawing/2014/main" id="{2C2CF09F-AE9E-47DD-899E-02CEAEFE3CC1}"/>
              </a:ext>
            </a:extLst>
          </p:cNvPr>
          <p:cNvSpPr>
            <a:spLocks noGrp="1"/>
          </p:cNvSpPr>
          <p:nvPr>
            <p:ph type="body" sz="quarter" idx="35" hasCustomPrompt="1"/>
          </p:nvPr>
        </p:nvSpPr>
        <p:spPr>
          <a:xfrm>
            <a:off x="7924849" y="421788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2" name="Text Placeholder 10">
            <a:extLst>
              <a:ext uri="{FF2B5EF4-FFF2-40B4-BE49-F238E27FC236}">
                <a16:creationId xmlns:a16="http://schemas.microsoft.com/office/drawing/2014/main" id="{7AA959D8-F91C-4891-A16D-51CF31166B71}"/>
              </a:ext>
            </a:extLst>
          </p:cNvPr>
          <p:cNvSpPr>
            <a:spLocks noGrp="1"/>
          </p:cNvSpPr>
          <p:nvPr>
            <p:ph type="body" sz="quarter" idx="36" hasCustomPrompt="1"/>
          </p:nvPr>
        </p:nvSpPr>
        <p:spPr>
          <a:xfrm>
            <a:off x="7924849" y="471844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4" name="Title 3">
            <a:extLst>
              <a:ext uri="{FF2B5EF4-FFF2-40B4-BE49-F238E27FC236}">
                <a16:creationId xmlns:a16="http://schemas.microsoft.com/office/drawing/2014/main" id="{1B6D07DD-F1C7-4A36-AF98-6B5500A11EC4}"/>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5C17B0-42A8-446A-BBCA-2ED0DE1F70E1}"/>
              </a:ext>
            </a:extLst>
          </p:cNvPr>
          <p:cNvSpPr>
            <a:spLocks noGrp="1"/>
          </p:cNvSpPr>
          <p:nvPr>
            <p:ph type="ftr" sz="quarter" idx="50"/>
          </p:nvPr>
        </p:nvSpPr>
        <p:spPr/>
        <p:txBody>
          <a:bodyPr/>
          <a:lstStyle/>
          <a:p>
            <a:endParaRPr lang="en-US" noProof="0"/>
          </a:p>
        </p:txBody>
      </p:sp>
      <p:sp>
        <p:nvSpPr>
          <p:cNvPr id="13" name="Slide Number Placeholder 12">
            <a:extLst>
              <a:ext uri="{FF2B5EF4-FFF2-40B4-BE49-F238E27FC236}">
                <a16:creationId xmlns:a16="http://schemas.microsoft.com/office/drawing/2014/main" id="{170FBC51-A53D-41AF-9EF3-17C1C64384C3}"/>
              </a:ext>
            </a:extLst>
          </p:cNvPr>
          <p:cNvSpPr>
            <a:spLocks noGrp="1"/>
          </p:cNvSpPr>
          <p:nvPr>
            <p:ph type="sldNum" sz="quarter" idx="51"/>
          </p:nvPr>
        </p:nvSpPr>
        <p:spPr>
          <a:xfrm>
            <a:off x="11728948" y="6385422"/>
            <a:ext cx="288000" cy="288000"/>
          </a:xfrm>
          <a:prstGeom prst="ellipse">
            <a:avLst/>
          </a:prstGeom>
        </p:spPr>
        <p:txBody>
          <a:bodyPr/>
          <a:lstStyle>
            <a:lvl1pPr algn="ctr">
              <a:defRPr/>
            </a:lvl1pPr>
          </a:lstStyle>
          <a:p>
            <a:fld id="{B67B645E-C5E5-4727-B977-D372A0AA71D9}" type="slidenum">
              <a:rPr lang="en-US" noProof="0" smtClean="0"/>
              <a:pPr/>
              <a:t>‹#›</a:t>
            </a:fld>
            <a:endParaRPr lang="en-US" noProof="0"/>
          </a:p>
        </p:txBody>
      </p:sp>
      <p:sp>
        <p:nvSpPr>
          <p:cNvPr id="26" name="Text Placeholder 4">
            <a:extLst>
              <a:ext uri="{FF2B5EF4-FFF2-40B4-BE49-F238E27FC236}">
                <a16:creationId xmlns:a16="http://schemas.microsoft.com/office/drawing/2014/main" id="{CA52831F-541E-4880-AEF7-C2F6C97FAF72}"/>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38952600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ullets as Icons 3X Option 2">
    <p:bg>
      <p:bgPr>
        <a:solidFill>
          <a:schemeClr val="bg1">
            <a:lumMod val="95000"/>
          </a:schemeClr>
        </a:solidFill>
        <a:effectLst/>
      </p:bgPr>
    </p:bg>
    <p:spTree>
      <p:nvGrpSpPr>
        <p:cNvPr id="1" name=""/>
        <p:cNvGrpSpPr/>
        <p:nvPr/>
      </p:nvGrpSpPr>
      <p:grpSpPr>
        <a:xfrm>
          <a:off x="0" y="0"/>
          <a:ext cx="0" cy="0"/>
          <a:chOff x="0" y="0"/>
          <a:chExt cx="0" cy="0"/>
        </a:xfrm>
      </p:grpSpPr>
      <p:sp>
        <p:nvSpPr>
          <p:cNvPr id="43" name="Freeform: Shape 42">
            <a:extLst>
              <a:ext uri="{FF2B5EF4-FFF2-40B4-BE49-F238E27FC236}">
                <a16:creationId xmlns:a16="http://schemas.microsoft.com/office/drawing/2014/main" id="{21E6B2EE-94FF-4E25-9CFC-F43E65B96870}"/>
              </a:ext>
            </a:extLst>
          </p:cNvPr>
          <p:cNvSpPr/>
          <p:nvPr userDrawn="1"/>
        </p:nvSpPr>
        <p:spPr>
          <a:xfrm>
            <a:off x="6133652" y="0"/>
            <a:ext cx="6058348"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flip="none" rotWithShape="1">
            <a:gsLst>
              <a:gs pos="0">
                <a:schemeClr val="tx2">
                  <a:lumMod val="75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pPr lvl="0"/>
            <a:endParaRPr lang="en-US" noProof="0">
              <a:solidFill>
                <a:schemeClr val="tx1"/>
              </a:solidFill>
            </a:endParaRPr>
          </a:p>
        </p:txBody>
      </p:sp>
      <p:sp>
        <p:nvSpPr>
          <p:cNvPr id="21" name="Text Placeholder 10">
            <a:extLst>
              <a:ext uri="{FF2B5EF4-FFF2-40B4-BE49-F238E27FC236}">
                <a16:creationId xmlns:a16="http://schemas.microsoft.com/office/drawing/2014/main" id="{903C64D8-B655-49E0-A776-8C6594DF12C9}"/>
              </a:ext>
            </a:extLst>
          </p:cNvPr>
          <p:cNvSpPr>
            <a:spLocks noGrp="1"/>
          </p:cNvSpPr>
          <p:nvPr>
            <p:ph type="body" sz="quarter" idx="36" hasCustomPrompt="1"/>
          </p:nvPr>
        </p:nvSpPr>
        <p:spPr>
          <a:xfrm>
            <a:off x="4693518" y="4756649"/>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9" name="Freeform: Shape 28">
            <a:extLst>
              <a:ext uri="{FF2B5EF4-FFF2-40B4-BE49-F238E27FC236}">
                <a16:creationId xmlns:a16="http://schemas.microsoft.com/office/drawing/2014/main" id="{6568F6D3-D653-4EBC-84EA-616F26727B1F}"/>
              </a:ext>
            </a:extLst>
          </p:cNvPr>
          <p:cNvSpPr>
            <a:spLocks noChangeAspect="1"/>
          </p:cNvSpPr>
          <p:nvPr userDrawn="1"/>
        </p:nvSpPr>
        <p:spPr>
          <a:xfrm>
            <a:off x="469310" y="2429248"/>
            <a:ext cx="1544981" cy="152460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a:p>
        </p:txBody>
      </p:sp>
      <p:sp>
        <p:nvSpPr>
          <p:cNvPr id="30" name="Freeform: Shape 29">
            <a:extLst>
              <a:ext uri="{FF2B5EF4-FFF2-40B4-BE49-F238E27FC236}">
                <a16:creationId xmlns:a16="http://schemas.microsoft.com/office/drawing/2014/main" id="{E8804C91-5A62-45D4-8E78-D339079F58C7}"/>
              </a:ext>
            </a:extLst>
          </p:cNvPr>
          <p:cNvSpPr>
            <a:spLocks noChangeAspect="1"/>
          </p:cNvSpPr>
          <p:nvPr userDrawn="1"/>
        </p:nvSpPr>
        <p:spPr>
          <a:xfrm>
            <a:off x="2356714" y="2112919"/>
            <a:ext cx="2031890" cy="2029243"/>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a:p>
        </p:txBody>
      </p:sp>
      <p:sp>
        <p:nvSpPr>
          <p:cNvPr id="37" name="Freeform: Shape 36">
            <a:extLst>
              <a:ext uri="{FF2B5EF4-FFF2-40B4-BE49-F238E27FC236}">
                <a16:creationId xmlns:a16="http://schemas.microsoft.com/office/drawing/2014/main" id="{57BED22A-EAD3-4A7D-8DF2-A71E2A1C7E4A}"/>
              </a:ext>
            </a:extLst>
          </p:cNvPr>
          <p:cNvSpPr>
            <a:spLocks noChangeAspect="1"/>
          </p:cNvSpPr>
          <p:nvPr userDrawn="1"/>
        </p:nvSpPr>
        <p:spPr>
          <a:xfrm>
            <a:off x="4753268" y="2429248"/>
            <a:ext cx="1500501" cy="1524600"/>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a:p>
        </p:txBody>
      </p:sp>
      <p:sp>
        <p:nvSpPr>
          <p:cNvPr id="34" name="Picture Placeholder 15">
            <a:extLst>
              <a:ext uri="{FF2B5EF4-FFF2-40B4-BE49-F238E27FC236}">
                <a16:creationId xmlns:a16="http://schemas.microsoft.com/office/drawing/2014/main" id="{58E0D31A-DD56-EF4B-A0DC-8130892CA19D}"/>
              </a:ext>
            </a:extLst>
          </p:cNvPr>
          <p:cNvSpPr>
            <a:spLocks noGrp="1"/>
          </p:cNvSpPr>
          <p:nvPr>
            <p:ph type="pic" sz="quarter" idx="45" hasCustomPrompt="1"/>
          </p:nvPr>
        </p:nvSpPr>
        <p:spPr>
          <a:xfrm>
            <a:off x="931393" y="288065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6" name="Text Placeholder 8">
            <a:extLst>
              <a:ext uri="{FF2B5EF4-FFF2-40B4-BE49-F238E27FC236}">
                <a16:creationId xmlns:a16="http://schemas.microsoft.com/office/drawing/2014/main" id="{DB2281E6-0C7F-4B74-AABC-FC737C5B9605}"/>
              </a:ext>
            </a:extLst>
          </p:cNvPr>
          <p:cNvSpPr>
            <a:spLocks noGrp="1"/>
          </p:cNvSpPr>
          <p:nvPr>
            <p:ph type="body" sz="quarter" idx="17" hasCustomPrompt="1"/>
          </p:nvPr>
        </p:nvSpPr>
        <p:spPr>
          <a:xfrm>
            <a:off x="431800" y="4256094"/>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7" name="Text Placeholder 10">
            <a:extLst>
              <a:ext uri="{FF2B5EF4-FFF2-40B4-BE49-F238E27FC236}">
                <a16:creationId xmlns:a16="http://schemas.microsoft.com/office/drawing/2014/main" id="{0A536C56-F4CA-43D8-98A9-E597F5B81368}"/>
              </a:ext>
            </a:extLst>
          </p:cNvPr>
          <p:cNvSpPr>
            <a:spLocks noGrp="1"/>
          </p:cNvSpPr>
          <p:nvPr>
            <p:ph type="body" sz="quarter" idx="18" hasCustomPrompt="1"/>
          </p:nvPr>
        </p:nvSpPr>
        <p:spPr>
          <a:xfrm>
            <a:off x="431800" y="4756649"/>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5" name="Picture Placeholder 15">
            <a:extLst>
              <a:ext uri="{FF2B5EF4-FFF2-40B4-BE49-F238E27FC236}">
                <a16:creationId xmlns:a16="http://schemas.microsoft.com/office/drawing/2014/main" id="{49A7B2CE-81BA-D944-BE88-232214C60554}"/>
              </a:ext>
            </a:extLst>
          </p:cNvPr>
          <p:cNvSpPr>
            <a:spLocks noGrp="1"/>
          </p:cNvSpPr>
          <p:nvPr>
            <p:ph type="pic" sz="quarter" idx="47" hasCustomPrompt="1"/>
          </p:nvPr>
        </p:nvSpPr>
        <p:spPr>
          <a:xfrm>
            <a:off x="3098828" y="2844076"/>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8" name="Text Placeholder 8">
            <a:extLst>
              <a:ext uri="{FF2B5EF4-FFF2-40B4-BE49-F238E27FC236}">
                <a16:creationId xmlns:a16="http://schemas.microsoft.com/office/drawing/2014/main" id="{CC4D12C2-93C1-4E0C-B8E5-7ABB260F3F80}"/>
              </a:ext>
            </a:extLst>
          </p:cNvPr>
          <p:cNvSpPr>
            <a:spLocks noGrp="1"/>
          </p:cNvSpPr>
          <p:nvPr>
            <p:ph type="body" sz="quarter" idx="33" hasCustomPrompt="1"/>
          </p:nvPr>
        </p:nvSpPr>
        <p:spPr>
          <a:xfrm>
            <a:off x="2590091" y="4256094"/>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9" name="Text Placeholder 10">
            <a:extLst>
              <a:ext uri="{FF2B5EF4-FFF2-40B4-BE49-F238E27FC236}">
                <a16:creationId xmlns:a16="http://schemas.microsoft.com/office/drawing/2014/main" id="{11327781-DAAF-4F83-B459-FCB50CCFE896}"/>
              </a:ext>
            </a:extLst>
          </p:cNvPr>
          <p:cNvSpPr>
            <a:spLocks noGrp="1"/>
          </p:cNvSpPr>
          <p:nvPr>
            <p:ph type="body" sz="quarter" idx="34" hasCustomPrompt="1"/>
          </p:nvPr>
        </p:nvSpPr>
        <p:spPr>
          <a:xfrm>
            <a:off x="2590091" y="4756649"/>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6" name="Picture Placeholder 15">
            <a:extLst>
              <a:ext uri="{FF2B5EF4-FFF2-40B4-BE49-F238E27FC236}">
                <a16:creationId xmlns:a16="http://schemas.microsoft.com/office/drawing/2014/main" id="{7228B3AA-7CEF-C740-B9D8-656B168288C0}"/>
              </a:ext>
            </a:extLst>
          </p:cNvPr>
          <p:cNvSpPr>
            <a:spLocks noGrp="1"/>
          </p:cNvSpPr>
          <p:nvPr>
            <p:ph type="pic" sz="quarter" idx="48" hasCustomPrompt="1"/>
          </p:nvPr>
        </p:nvSpPr>
        <p:spPr>
          <a:xfrm>
            <a:off x="5193111" y="288065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20" name="Text Placeholder 8">
            <a:extLst>
              <a:ext uri="{FF2B5EF4-FFF2-40B4-BE49-F238E27FC236}">
                <a16:creationId xmlns:a16="http://schemas.microsoft.com/office/drawing/2014/main" id="{1BE88C8C-9E13-4109-9608-6DC4B7B0DF14}"/>
              </a:ext>
            </a:extLst>
          </p:cNvPr>
          <p:cNvSpPr>
            <a:spLocks noGrp="1"/>
          </p:cNvSpPr>
          <p:nvPr>
            <p:ph type="body" sz="quarter" idx="35" hasCustomPrompt="1"/>
          </p:nvPr>
        </p:nvSpPr>
        <p:spPr>
          <a:xfrm>
            <a:off x="4693518" y="4256094"/>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859469" y="2774487"/>
            <a:ext cx="3863221" cy="720000"/>
          </a:xfrm>
        </p:spPr>
        <p:txBody>
          <a:bodyPr anchor="b"/>
          <a:lstStyle>
            <a:lvl1pPr algn="r">
              <a:defRPr sz="4500">
                <a:solidFill>
                  <a:schemeClr val="bg1"/>
                </a:solidFill>
              </a:defRPr>
            </a:lvl1pPr>
          </a:lstStyle>
          <a:p>
            <a:r>
              <a:rPr lang="en-US" noProof="0"/>
              <a:t>Slide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859469" y="3708115"/>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Footer Placeholder 3">
            <a:extLst>
              <a:ext uri="{FF2B5EF4-FFF2-40B4-BE49-F238E27FC236}">
                <a16:creationId xmlns:a16="http://schemas.microsoft.com/office/drawing/2014/main" id="{E6F9B1B6-16AC-4198-91CD-956BF735E11A}"/>
              </a:ext>
            </a:extLst>
          </p:cNvPr>
          <p:cNvSpPr>
            <a:spLocks noGrp="1"/>
          </p:cNvSpPr>
          <p:nvPr>
            <p:ph type="ftr" sz="quarter" idx="49"/>
          </p:nvPr>
        </p:nvSpPr>
        <p:spPr/>
        <p:txBody>
          <a:bodyPr/>
          <a:lstStyle/>
          <a:p>
            <a:endParaRPr lang="en-US" noProof="0"/>
          </a:p>
        </p:txBody>
      </p:sp>
      <p:sp>
        <p:nvSpPr>
          <p:cNvPr id="6" name="Slide Number Placeholder 5">
            <a:extLst>
              <a:ext uri="{FF2B5EF4-FFF2-40B4-BE49-F238E27FC236}">
                <a16:creationId xmlns:a16="http://schemas.microsoft.com/office/drawing/2014/main" id="{DFB6E3B4-3AEB-4DB1-B296-6271573D2FDF}"/>
              </a:ext>
            </a:extLst>
          </p:cNvPr>
          <p:cNvSpPr>
            <a:spLocks noGrp="1"/>
          </p:cNvSpPr>
          <p:nvPr>
            <p:ph type="sldNum" sz="quarter" idx="50"/>
          </p:nvPr>
        </p:nvSpPr>
        <p:spPr>
          <a:xfrm>
            <a:off x="11728948" y="6385422"/>
            <a:ext cx="288000" cy="288000"/>
          </a:xfrm>
          <a:prstGeom prst="ellipse">
            <a:avLst/>
          </a:prstGeom>
          <a:solidFill>
            <a:schemeClr val="tx1"/>
          </a:solidFill>
        </p:spPr>
        <p:txBody>
          <a:bodyPr/>
          <a:lstStyle>
            <a:lvl1pPr algn="ctr">
              <a:defRPr/>
            </a:lvl1pPr>
          </a:lstStyle>
          <a:p>
            <a:fld id="{B67B645E-C5E5-4727-B977-D372A0AA71D9}" type="slidenum">
              <a:rPr lang="en-US" noProof="0" smtClean="0"/>
              <a:pPr/>
              <a:t>‹#›</a:t>
            </a:fld>
            <a:endParaRPr lang="en-US" noProof="0"/>
          </a:p>
        </p:txBody>
      </p:sp>
    </p:spTree>
    <p:extLst>
      <p:ext uri="{BB962C8B-B14F-4D97-AF65-F5344CB8AC3E}">
        <p14:creationId xmlns:p14="http://schemas.microsoft.com/office/powerpoint/2010/main" val="42681241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ullets as Icons 4X Option 1">
    <p:bg>
      <p:bgPr>
        <a:solidFill>
          <a:schemeClr val="bg1">
            <a:lumMod val="95000"/>
          </a:schemeClr>
        </a:solidFill>
        <a:effectLst/>
      </p:bgPr>
    </p:bg>
    <p:spTree>
      <p:nvGrpSpPr>
        <p:cNvPr id="1" name=""/>
        <p:cNvGrpSpPr/>
        <p:nvPr/>
      </p:nvGrpSpPr>
      <p:grpSpPr>
        <a:xfrm>
          <a:off x="0" y="0"/>
          <a:ext cx="0" cy="0"/>
          <a:chOff x="0" y="0"/>
          <a:chExt cx="0" cy="0"/>
        </a:xfrm>
      </p:grpSpPr>
      <p:sp>
        <p:nvSpPr>
          <p:cNvPr id="50" name="Freeform: Shape 49">
            <a:extLst>
              <a:ext uri="{FF2B5EF4-FFF2-40B4-BE49-F238E27FC236}">
                <a16:creationId xmlns:a16="http://schemas.microsoft.com/office/drawing/2014/main" id="{A0690024-45C4-4CC9-BD1E-D825E7D4B6B1}"/>
              </a:ext>
            </a:extLst>
          </p:cNvPr>
          <p:cNvSpPr/>
          <p:nvPr userDrawn="1"/>
        </p:nvSpPr>
        <p:spPr>
          <a:xfrm>
            <a:off x="6133652" y="0"/>
            <a:ext cx="6058348"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flip="none" rotWithShape="1">
            <a:gsLst>
              <a:gs pos="0">
                <a:schemeClr val="tx2">
                  <a:lumMod val="75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pPr lvl="0"/>
            <a:endParaRPr lang="en-US" noProof="0">
              <a:solidFill>
                <a:schemeClr val="tx1"/>
              </a:solidFill>
            </a:endParaRPr>
          </a:p>
        </p:txBody>
      </p:sp>
      <p:sp>
        <p:nvSpPr>
          <p:cNvPr id="30" name="Freeform: Shape 29">
            <a:extLst>
              <a:ext uri="{FF2B5EF4-FFF2-40B4-BE49-F238E27FC236}">
                <a16:creationId xmlns:a16="http://schemas.microsoft.com/office/drawing/2014/main" id="{B58F67BC-9F07-41AA-9DF1-9BD4B1B12B10}"/>
              </a:ext>
            </a:extLst>
          </p:cNvPr>
          <p:cNvSpPr>
            <a:spLocks noChangeAspect="1"/>
          </p:cNvSpPr>
          <p:nvPr userDrawn="1"/>
        </p:nvSpPr>
        <p:spPr>
          <a:xfrm>
            <a:off x="1634555" y="607910"/>
            <a:ext cx="1404528" cy="138600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a:p>
        </p:txBody>
      </p:sp>
      <p:sp>
        <p:nvSpPr>
          <p:cNvPr id="39" name="Freeform: Shape 38">
            <a:extLst>
              <a:ext uri="{FF2B5EF4-FFF2-40B4-BE49-F238E27FC236}">
                <a16:creationId xmlns:a16="http://schemas.microsoft.com/office/drawing/2014/main" id="{C4DC8940-CA95-47DF-A8D3-BB13D5B324AB}"/>
              </a:ext>
            </a:extLst>
          </p:cNvPr>
          <p:cNvSpPr>
            <a:spLocks noChangeAspect="1"/>
          </p:cNvSpPr>
          <p:nvPr userDrawn="1"/>
        </p:nvSpPr>
        <p:spPr>
          <a:xfrm>
            <a:off x="3628054" y="462380"/>
            <a:ext cx="1679248" cy="1677060"/>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a:p>
        </p:txBody>
      </p:sp>
      <p:sp>
        <p:nvSpPr>
          <p:cNvPr id="40" name="Freeform: Shape 39">
            <a:extLst>
              <a:ext uri="{FF2B5EF4-FFF2-40B4-BE49-F238E27FC236}">
                <a16:creationId xmlns:a16="http://schemas.microsoft.com/office/drawing/2014/main" id="{9D41CCC0-CD07-4982-8103-46113A80A8C0}"/>
              </a:ext>
            </a:extLst>
          </p:cNvPr>
          <p:cNvSpPr>
            <a:spLocks noChangeAspect="1"/>
          </p:cNvSpPr>
          <p:nvPr userDrawn="1"/>
        </p:nvSpPr>
        <p:spPr>
          <a:xfrm>
            <a:off x="1511544" y="3457426"/>
            <a:ext cx="1650551" cy="1677060"/>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a:p>
        </p:txBody>
      </p:sp>
      <p:sp>
        <p:nvSpPr>
          <p:cNvPr id="41" name="Freeform: Shape 40">
            <a:extLst>
              <a:ext uri="{FF2B5EF4-FFF2-40B4-BE49-F238E27FC236}">
                <a16:creationId xmlns:a16="http://schemas.microsoft.com/office/drawing/2014/main" id="{AA212DA5-BF0C-456D-85D5-79A26A3FE52C}"/>
              </a:ext>
            </a:extLst>
          </p:cNvPr>
          <p:cNvSpPr>
            <a:spLocks noChangeAspect="1"/>
          </p:cNvSpPr>
          <p:nvPr userDrawn="1"/>
        </p:nvSpPr>
        <p:spPr>
          <a:xfrm>
            <a:off x="3454539" y="3281335"/>
            <a:ext cx="2026278" cy="2029243"/>
          </a:xfrm>
          <a:custGeom>
            <a:avLst/>
            <a:gdLst>
              <a:gd name="connsiteX0" fmla="*/ 1083945 w 2480310"/>
              <a:gd name="connsiteY0" fmla="*/ 2463312 h 2483940"/>
              <a:gd name="connsiteX1" fmla="*/ 1110615 w 2480310"/>
              <a:gd name="connsiteY1" fmla="*/ 2466169 h 2483940"/>
              <a:gd name="connsiteX2" fmla="*/ 1108710 w 2480310"/>
              <a:gd name="connsiteY2" fmla="*/ 2466169 h 2483940"/>
              <a:gd name="connsiteX3" fmla="*/ 1083945 w 2480310"/>
              <a:gd name="connsiteY3" fmla="*/ 2463312 h 2483940"/>
              <a:gd name="connsiteX4" fmla="*/ 947931 w 2480310"/>
              <a:gd name="connsiteY4" fmla="*/ 2446896 h 2483940"/>
              <a:gd name="connsiteX5" fmla="*/ 968692 w 2480310"/>
              <a:gd name="connsiteY5" fmla="*/ 2449977 h 2483940"/>
              <a:gd name="connsiteX6" fmla="*/ 949642 w 2480310"/>
              <a:gd name="connsiteY6" fmla="*/ 2448072 h 2483940"/>
              <a:gd name="connsiteX7" fmla="*/ 947931 w 2480310"/>
              <a:gd name="connsiteY7" fmla="*/ 2446896 h 2483940"/>
              <a:gd name="connsiteX8" fmla="*/ 1617344 w 2480310"/>
              <a:gd name="connsiteY8" fmla="*/ 2426165 h 2483940"/>
              <a:gd name="connsiteX9" fmla="*/ 1555432 w 2480310"/>
              <a:gd name="connsiteY9" fmla="*/ 2441405 h 2483940"/>
              <a:gd name="connsiteX10" fmla="*/ 1617344 w 2480310"/>
              <a:gd name="connsiteY10" fmla="*/ 2426165 h 2483940"/>
              <a:gd name="connsiteX11" fmla="*/ 1641487 w 2480310"/>
              <a:gd name="connsiteY11" fmla="*/ 2384177 h 2483940"/>
              <a:gd name="connsiteX12" fmla="*/ 1603660 w 2480310"/>
              <a:gd name="connsiteY12" fmla="*/ 2398022 h 2483940"/>
              <a:gd name="connsiteX13" fmla="*/ 1514788 w 2480310"/>
              <a:gd name="connsiteY13" fmla="*/ 2420874 h 2483940"/>
              <a:gd name="connsiteX14" fmla="*/ 1510962 w 2480310"/>
              <a:gd name="connsiteY14" fmla="*/ 2423292 h 2483940"/>
              <a:gd name="connsiteX15" fmla="*/ 1489709 w 2480310"/>
              <a:gd name="connsiteY15" fmla="*/ 2429974 h 2483940"/>
              <a:gd name="connsiteX16" fmla="*/ 1550669 w 2480310"/>
              <a:gd name="connsiteY16" fmla="*/ 2413782 h 2483940"/>
              <a:gd name="connsiteX17" fmla="*/ 1589722 w 2480310"/>
              <a:gd name="connsiteY17" fmla="*/ 2406162 h 2483940"/>
              <a:gd name="connsiteX18" fmla="*/ 1625917 w 2480310"/>
              <a:gd name="connsiteY18" fmla="*/ 2392827 h 2483940"/>
              <a:gd name="connsiteX19" fmla="*/ 822070 w 2480310"/>
              <a:gd name="connsiteY19" fmla="*/ 2377356 h 2483940"/>
              <a:gd name="connsiteX20" fmla="*/ 821412 w 2480310"/>
              <a:gd name="connsiteY20" fmla="*/ 2377706 h 2483940"/>
              <a:gd name="connsiteX21" fmla="*/ 828674 w 2480310"/>
              <a:gd name="connsiteY21" fmla="*/ 2389017 h 2483940"/>
              <a:gd name="connsiteX22" fmla="*/ 904874 w 2480310"/>
              <a:gd name="connsiteY22" fmla="*/ 2405209 h 2483940"/>
              <a:gd name="connsiteX23" fmla="*/ 912021 w 2480310"/>
              <a:gd name="connsiteY23" fmla="*/ 2406539 h 2483940"/>
              <a:gd name="connsiteX24" fmla="*/ 559117 w 2480310"/>
              <a:gd name="connsiteY24" fmla="*/ 2270907 h 2483940"/>
              <a:gd name="connsiteX25" fmla="*/ 568533 w 2480310"/>
              <a:gd name="connsiteY25" fmla="*/ 2276766 h 2483940"/>
              <a:gd name="connsiteX26" fmla="*/ 568523 w 2480310"/>
              <a:gd name="connsiteY26" fmla="*/ 2276860 h 2483940"/>
              <a:gd name="connsiteX27" fmla="*/ 559117 w 2480310"/>
              <a:gd name="connsiteY27" fmla="*/ 2270907 h 2483940"/>
              <a:gd name="connsiteX28" fmla="*/ 561166 w 2480310"/>
              <a:gd name="connsiteY28" fmla="*/ 2245663 h 2483940"/>
              <a:gd name="connsiteX29" fmla="*/ 581025 w 2480310"/>
              <a:gd name="connsiteY29" fmla="*/ 2260430 h 2483940"/>
              <a:gd name="connsiteX30" fmla="*/ 606157 w 2480310"/>
              <a:gd name="connsiteY30" fmla="*/ 2272996 h 2483940"/>
              <a:gd name="connsiteX31" fmla="*/ 2125027 w 2480310"/>
              <a:gd name="connsiteY31" fmla="*/ 2079454 h 2483940"/>
              <a:gd name="connsiteX32" fmla="*/ 2110635 w 2480310"/>
              <a:gd name="connsiteY32" fmla="*/ 2091226 h 2483940"/>
              <a:gd name="connsiteX33" fmla="*/ 2107125 w 2480310"/>
              <a:gd name="connsiteY33" fmla="*/ 2091433 h 2483940"/>
              <a:gd name="connsiteX34" fmla="*/ 2103211 w 2480310"/>
              <a:gd name="connsiteY34" fmla="*/ 2095739 h 2483940"/>
              <a:gd name="connsiteX35" fmla="*/ 1922773 w 2480310"/>
              <a:gd name="connsiteY35" fmla="*/ 2244615 h 2483940"/>
              <a:gd name="connsiteX36" fmla="*/ 1901057 w 2480310"/>
              <a:gd name="connsiteY36" fmla="*/ 2257808 h 2483940"/>
              <a:gd name="connsiteX37" fmla="*/ 1882139 w 2480310"/>
              <a:gd name="connsiteY37" fmla="*/ 2278527 h 2483940"/>
              <a:gd name="connsiteX38" fmla="*/ 1905952 w 2480310"/>
              <a:gd name="connsiteY38" fmla="*/ 2261382 h 2483940"/>
              <a:gd name="connsiteX39" fmla="*/ 1898332 w 2480310"/>
              <a:gd name="connsiteY39" fmla="*/ 2272812 h 2483940"/>
              <a:gd name="connsiteX40" fmla="*/ 1880234 w 2480310"/>
              <a:gd name="connsiteY40" fmla="*/ 2286147 h 2483940"/>
              <a:gd name="connsiteX41" fmla="*/ 1859279 w 2480310"/>
              <a:gd name="connsiteY41" fmla="*/ 2299482 h 2483940"/>
              <a:gd name="connsiteX42" fmla="*/ 1859279 w 2480310"/>
              <a:gd name="connsiteY42" fmla="*/ 2306149 h 2483940"/>
              <a:gd name="connsiteX43" fmla="*/ 1915477 w 2480310"/>
              <a:gd name="connsiteY43" fmla="*/ 2269002 h 2483940"/>
              <a:gd name="connsiteX44" fmla="*/ 1975484 w 2480310"/>
              <a:gd name="connsiteY44" fmla="*/ 2226139 h 2483940"/>
              <a:gd name="connsiteX45" fmla="*/ 1973579 w 2480310"/>
              <a:gd name="connsiteY45" fmla="*/ 2232807 h 2483940"/>
              <a:gd name="connsiteX46" fmla="*/ 1994534 w 2480310"/>
              <a:gd name="connsiteY46" fmla="*/ 2214709 h 2483940"/>
              <a:gd name="connsiteX47" fmla="*/ 2010727 w 2480310"/>
              <a:gd name="connsiteY47" fmla="*/ 2197564 h 2483940"/>
              <a:gd name="connsiteX48" fmla="*/ 2025967 w 2480310"/>
              <a:gd name="connsiteY48" fmla="*/ 2181372 h 2483940"/>
              <a:gd name="connsiteX49" fmla="*/ 2040254 w 2480310"/>
              <a:gd name="connsiteY49" fmla="*/ 2164227 h 2483940"/>
              <a:gd name="connsiteX50" fmla="*/ 2125027 w 2480310"/>
              <a:gd name="connsiteY50" fmla="*/ 2079454 h 2483940"/>
              <a:gd name="connsiteX51" fmla="*/ 261750 w 2480310"/>
              <a:gd name="connsiteY51" fmla="*/ 1957590 h 2483940"/>
              <a:gd name="connsiteX52" fmla="*/ 266700 w 2480310"/>
              <a:gd name="connsiteY52" fmla="*/ 1965155 h 2483940"/>
              <a:gd name="connsiteX53" fmla="*/ 267353 w 2480310"/>
              <a:gd name="connsiteY53" fmla="*/ 1965083 h 2483940"/>
              <a:gd name="connsiteX54" fmla="*/ 194310 w 2480310"/>
              <a:gd name="connsiteY54" fmla="*/ 1887050 h 2483940"/>
              <a:gd name="connsiteX55" fmla="*/ 196810 w 2480310"/>
              <a:gd name="connsiteY55" fmla="*/ 1887914 h 2483940"/>
              <a:gd name="connsiteX56" fmla="*/ 212349 w 2480310"/>
              <a:gd name="connsiteY56" fmla="*/ 1912516 h 2483940"/>
              <a:gd name="connsiteX57" fmla="*/ 146686 w 2480310"/>
              <a:gd name="connsiteY57" fmla="*/ 1768337 h 2483940"/>
              <a:gd name="connsiteX58" fmla="*/ 147637 w 2480310"/>
              <a:gd name="connsiteY58" fmla="*/ 1772750 h 2483940"/>
              <a:gd name="connsiteX59" fmla="*/ 156210 w 2480310"/>
              <a:gd name="connsiteY59" fmla="*/ 1803230 h 2483940"/>
              <a:gd name="connsiteX60" fmla="*/ 182880 w 2480310"/>
              <a:gd name="connsiteY60" fmla="*/ 1838472 h 2483940"/>
              <a:gd name="connsiteX61" fmla="*/ 187237 w 2480310"/>
              <a:gd name="connsiteY61" fmla="*/ 1844702 h 2483940"/>
              <a:gd name="connsiteX62" fmla="*/ 169058 w 2480310"/>
              <a:gd name="connsiteY62" fmla="*/ 1814778 h 2483940"/>
              <a:gd name="connsiteX63" fmla="*/ 2396212 w 2480310"/>
              <a:gd name="connsiteY63" fmla="*/ 1621548 h 2483940"/>
              <a:gd name="connsiteX64" fmla="*/ 2379554 w 2480310"/>
              <a:gd name="connsiteY64" fmla="*/ 1667061 h 2483940"/>
              <a:gd name="connsiteX65" fmla="*/ 2379225 w 2480310"/>
              <a:gd name="connsiteY65" fmla="*/ 1670118 h 2483940"/>
              <a:gd name="connsiteX66" fmla="*/ 2388869 w 2480310"/>
              <a:gd name="connsiteY66" fmla="*/ 1655592 h 2483940"/>
              <a:gd name="connsiteX67" fmla="*/ 26670 w 2480310"/>
              <a:gd name="connsiteY67" fmla="*/ 1472712 h 2483940"/>
              <a:gd name="connsiteX68" fmla="*/ 33337 w 2480310"/>
              <a:gd name="connsiteY68" fmla="*/ 1491762 h 2483940"/>
              <a:gd name="connsiteX69" fmla="*/ 26670 w 2480310"/>
              <a:gd name="connsiteY69" fmla="*/ 1472712 h 2483940"/>
              <a:gd name="connsiteX70" fmla="*/ 25360 w 2480310"/>
              <a:gd name="connsiteY70" fmla="*/ 1468188 h 2483940"/>
              <a:gd name="connsiteX71" fmla="*/ 26670 w 2480310"/>
              <a:gd name="connsiteY71" fmla="*/ 1471760 h 2483940"/>
              <a:gd name="connsiteX72" fmla="*/ 24765 w 2480310"/>
              <a:gd name="connsiteY72" fmla="*/ 1468902 h 2483940"/>
              <a:gd name="connsiteX73" fmla="*/ 25360 w 2480310"/>
              <a:gd name="connsiteY73" fmla="*/ 1468188 h 2483940"/>
              <a:gd name="connsiteX74" fmla="*/ 31432 w 2480310"/>
              <a:gd name="connsiteY74" fmla="*/ 1442232 h 2483940"/>
              <a:gd name="connsiteX75" fmla="*/ 41910 w 2480310"/>
              <a:gd name="connsiteY75" fmla="*/ 1485095 h 2483940"/>
              <a:gd name="connsiteX76" fmla="*/ 54292 w 2480310"/>
              <a:gd name="connsiteY76" fmla="*/ 1517480 h 2483940"/>
              <a:gd name="connsiteX77" fmla="*/ 52387 w 2480310"/>
              <a:gd name="connsiteY77" fmla="*/ 1515575 h 2483940"/>
              <a:gd name="connsiteX78" fmla="*/ 80010 w 2480310"/>
              <a:gd name="connsiteY78" fmla="*/ 1609872 h 2483940"/>
              <a:gd name="connsiteX79" fmla="*/ 75247 w 2480310"/>
              <a:gd name="connsiteY79" fmla="*/ 1597490 h 2483940"/>
              <a:gd name="connsiteX80" fmla="*/ 85725 w 2480310"/>
              <a:gd name="connsiteY80" fmla="*/ 1648925 h 2483940"/>
              <a:gd name="connsiteX81" fmla="*/ 103822 w 2480310"/>
              <a:gd name="connsiteY81" fmla="*/ 1694645 h 2483940"/>
              <a:gd name="connsiteX82" fmla="*/ 118110 w 2480310"/>
              <a:gd name="connsiteY82" fmla="*/ 1714647 h 2483940"/>
              <a:gd name="connsiteX83" fmla="*/ 114300 w 2480310"/>
              <a:gd name="connsiteY83" fmla="*/ 1706075 h 2483940"/>
              <a:gd name="connsiteX84" fmla="*/ 132383 w 2480310"/>
              <a:gd name="connsiteY84" fmla="*/ 1739695 h 2483940"/>
              <a:gd name="connsiteX85" fmla="*/ 133078 w 2480310"/>
              <a:gd name="connsiteY85" fmla="*/ 1740088 h 2483940"/>
              <a:gd name="connsiteX86" fmla="*/ 117718 w 2480310"/>
              <a:gd name="connsiteY86" fmla="*/ 1708203 h 2483940"/>
              <a:gd name="connsiteX87" fmla="*/ 46677 w 2480310"/>
              <a:gd name="connsiteY87" fmla="*/ 1479346 h 2483940"/>
              <a:gd name="connsiteX88" fmla="*/ 42483 w 2480310"/>
              <a:gd name="connsiteY88" fmla="*/ 1451864 h 2483940"/>
              <a:gd name="connsiteX89" fmla="*/ 40957 w 2480310"/>
              <a:gd name="connsiteY89" fmla="*/ 1447947 h 2483940"/>
              <a:gd name="connsiteX90" fmla="*/ 31432 w 2480310"/>
              <a:gd name="connsiteY90" fmla="*/ 1442232 h 2483940"/>
              <a:gd name="connsiteX91" fmla="*/ 2480310 w 2480310"/>
              <a:gd name="connsiteY91" fmla="*/ 1233635 h 2483940"/>
              <a:gd name="connsiteX92" fmla="*/ 2475547 w 2480310"/>
              <a:gd name="connsiteY92" fmla="*/ 1288880 h 2483940"/>
              <a:gd name="connsiteX93" fmla="*/ 2480310 w 2480310"/>
              <a:gd name="connsiteY93" fmla="*/ 1233635 h 2483940"/>
              <a:gd name="connsiteX94" fmla="*/ 40005 w 2480310"/>
              <a:gd name="connsiteY94" fmla="*/ 952647 h 2483940"/>
              <a:gd name="connsiteX95" fmla="*/ 32385 w 2480310"/>
              <a:gd name="connsiteY95" fmla="*/ 989795 h 2483940"/>
              <a:gd name="connsiteX96" fmla="*/ 27622 w 2480310"/>
              <a:gd name="connsiteY96" fmla="*/ 1025990 h 2483940"/>
              <a:gd name="connsiteX97" fmla="*/ 20955 w 2480310"/>
              <a:gd name="connsiteY97" fmla="*/ 1095522 h 2483940"/>
              <a:gd name="connsiteX98" fmla="*/ 20002 w 2480310"/>
              <a:gd name="connsiteY98" fmla="*/ 1112667 h 2483940"/>
              <a:gd name="connsiteX99" fmla="*/ 19050 w 2480310"/>
              <a:gd name="connsiteY99" fmla="*/ 1129812 h 2483940"/>
              <a:gd name="connsiteX100" fmla="*/ 17145 w 2480310"/>
              <a:gd name="connsiteY100" fmla="*/ 1164102 h 2483940"/>
              <a:gd name="connsiteX101" fmla="*/ 15240 w 2480310"/>
              <a:gd name="connsiteY101" fmla="*/ 1236492 h 2483940"/>
              <a:gd name="connsiteX102" fmla="*/ 20002 w 2480310"/>
              <a:gd name="connsiteY102" fmla="*/ 1219347 h 2483940"/>
              <a:gd name="connsiteX103" fmla="*/ 20002 w 2480310"/>
              <a:gd name="connsiteY103" fmla="*/ 1296500 h 2483940"/>
              <a:gd name="connsiteX104" fmla="*/ 24765 w 2480310"/>
              <a:gd name="connsiteY104" fmla="*/ 1342220 h 2483940"/>
              <a:gd name="connsiteX105" fmla="*/ 25717 w 2480310"/>
              <a:gd name="connsiteY105" fmla="*/ 1360317 h 2483940"/>
              <a:gd name="connsiteX106" fmla="*/ 24765 w 2480310"/>
              <a:gd name="connsiteY106" fmla="*/ 1372700 h 2483940"/>
              <a:gd name="connsiteX107" fmla="*/ 31909 w 2480310"/>
              <a:gd name="connsiteY107" fmla="*/ 1384606 h 2483940"/>
              <a:gd name="connsiteX108" fmla="*/ 32500 w 2480310"/>
              <a:gd name="connsiteY108" fmla="*/ 1386455 h 2483940"/>
              <a:gd name="connsiteX109" fmla="*/ 28202 w 2480310"/>
              <a:gd name="connsiteY109" fmla="*/ 1358291 h 2483940"/>
              <a:gd name="connsiteX110" fmla="*/ 21907 w 2480310"/>
              <a:gd name="connsiteY110" fmla="*/ 1233635 h 2483940"/>
              <a:gd name="connsiteX111" fmla="*/ 28202 w 2480310"/>
              <a:gd name="connsiteY111" fmla="*/ 1108979 h 2483940"/>
              <a:gd name="connsiteX112" fmla="*/ 44706 w 2480310"/>
              <a:gd name="connsiteY112" fmla="*/ 1000837 h 2483940"/>
              <a:gd name="connsiteX113" fmla="*/ 43696 w 2480310"/>
              <a:gd name="connsiteY113" fmla="*/ 999439 h 2483940"/>
              <a:gd name="connsiteX114" fmla="*/ 28575 w 2480310"/>
              <a:gd name="connsiteY114" fmla="*/ 1050755 h 2483940"/>
              <a:gd name="connsiteX115" fmla="*/ 37147 w 2480310"/>
              <a:gd name="connsiteY115" fmla="*/ 990747 h 2483940"/>
              <a:gd name="connsiteX116" fmla="*/ 40005 w 2480310"/>
              <a:gd name="connsiteY116" fmla="*/ 952647 h 2483940"/>
              <a:gd name="connsiteX117" fmla="*/ 195382 w 2480310"/>
              <a:gd name="connsiteY117" fmla="*/ 603199 h 2483940"/>
              <a:gd name="connsiteX118" fmla="*/ 184785 w 2480310"/>
              <a:gd name="connsiteY118" fmla="*/ 615462 h 2483940"/>
              <a:gd name="connsiteX119" fmla="*/ 150495 w 2480310"/>
              <a:gd name="connsiteY119" fmla="*/ 672612 h 2483940"/>
              <a:gd name="connsiteX120" fmla="*/ 121920 w 2480310"/>
              <a:gd name="connsiteY120" fmla="*/ 739287 h 2483940"/>
              <a:gd name="connsiteX121" fmla="*/ 133350 w 2480310"/>
              <a:gd name="connsiteY121" fmla="*/ 706902 h 2483940"/>
              <a:gd name="connsiteX122" fmla="*/ 103822 w 2480310"/>
              <a:gd name="connsiteY122" fmla="*/ 781197 h 2483940"/>
              <a:gd name="connsiteX123" fmla="*/ 88582 w 2480310"/>
              <a:gd name="connsiteY123" fmla="*/ 819297 h 2483940"/>
              <a:gd name="connsiteX124" fmla="*/ 75247 w 2480310"/>
              <a:gd name="connsiteY124" fmla="*/ 856445 h 2483940"/>
              <a:gd name="connsiteX125" fmla="*/ 63817 w 2480310"/>
              <a:gd name="connsiteY125" fmla="*/ 892640 h 2483940"/>
              <a:gd name="connsiteX126" fmla="*/ 54292 w 2480310"/>
              <a:gd name="connsiteY126" fmla="*/ 926930 h 2483940"/>
              <a:gd name="connsiteX127" fmla="*/ 44767 w 2480310"/>
              <a:gd name="connsiteY127" fmla="*/ 985985 h 2483940"/>
              <a:gd name="connsiteX128" fmla="*/ 54292 w 2480310"/>
              <a:gd name="connsiteY128" fmla="*/ 935502 h 2483940"/>
              <a:gd name="connsiteX129" fmla="*/ 55870 w 2480310"/>
              <a:gd name="connsiteY129" fmla="*/ 944908 h 2483940"/>
              <a:gd name="connsiteX130" fmla="*/ 57372 w 2480310"/>
              <a:gd name="connsiteY130" fmla="*/ 946330 h 2483940"/>
              <a:gd name="connsiteX131" fmla="*/ 76720 w 2480310"/>
              <a:gd name="connsiteY131" fmla="*/ 871082 h 2483940"/>
              <a:gd name="connsiteX132" fmla="*/ 169058 w 2480310"/>
              <a:gd name="connsiteY132" fmla="*/ 652492 h 2483940"/>
              <a:gd name="connsiteX133" fmla="*/ 195295 w 2480310"/>
              <a:gd name="connsiteY133" fmla="*/ 609304 h 2483940"/>
              <a:gd name="connsiteX134" fmla="*/ 310236 w 2480310"/>
              <a:gd name="connsiteY134" fmla="*/ 447193 h 2483940"/>
              <a:gd name="connsiteX135" fmla="*/ 297180 w 2480310"/>
              <a:gd name="connsiteY135" fmla="*/ 457347 h 2483940"/>
              <a:gd name="connsiteX136" fmla="*/ 276225 w 2480310"/>
              <a:gd name="connsiteY136" fmla="*/ 478302 h 2483940"/>
              <a:gd name="connsiteX137" fmla="*/ 253365 w 2480310"/>
              <a:gd name="connsiteY137" fmla="*/ 504020 h 2483940"/>
              <a:gd name="connsiteX138" fmla="*/ 231457 w 2480310"/>
              <a:gd name="connsiteY138" fmla="*/ 531642 h 2483940"/>
              <a:gd name="connsiteX139" fmla="*/ 207645 w 2480310"/>
              <a:gd name="connsiteY139" fmla="*/ 582125 h 2483940"/>
              <a:gd name="connsiteX140" fmla="*/ 200977 w 2480310"/>
              <a:gd name="connsiteY140" fmla="*/ 589745 h 2483940"/>
              <a:gd name="connsiteX141" fmla="*/ 204192 w 2480310"/>
              <a:gd name="connsiteY141" fmla="*/ 593555 h 2483940"/>
              <a:gd name="connsiteX142" fmla="*/ 204874 w 2480310"/>
              <a:gd name="connsiteY142" fmla="*/ 593537 h 2483940"/>
              <a:gd name="connsiteX143" fmla="*/ 230058 w 2480310"/>
              <a:gd name="connsiteY143" fmla="*/ 552083 h 2483940"/>
              <a:gd name="connsiteX144" fmla="*/ 227647 w 2480310"/>
              <a:gd name="connsiteY144" fmla="*/ 551644 h 2483940"/>
              <a:gd name="connsiteX145" fmla="*/ 241935 w 2480310"/>
              <a:gd name="connsiteY145" fmla="*/ 527832 h 2483940"/>
              <a:gd name="connsiteX146" fmla="*/ 241935 w 2480310"/>
              <a:gd name="connsiteY146" fmla="*/ 536178 h 2483940"/>
              <a:gd name="connsiteX147" fmla="*/ 300313 w 2480310"/>
              <a:gd name="connsiteY147" fmla="*/ 458111 h 2483940"/>
              <a:gd name="connsiteX148" fmla="*/ 423862 w 2480310"/>
              <a:gd name="connsiteY148" fmla="*/ 316377 h 2483940"/>
              <a:gd name="connsiteX149" fmla="*/ 399097 w 2480310"/>
              <a:gd name="connsiteY149" fmla="*/ 340190 h 2483940"/>
              <a:gd name="connsiteX150" fmla="*/ 374332 w 2480310"/>
              <a:gd name="connsiteY150" fmla="*/ 364002 h 2483940"/>
              <a:gd name="connsiteX151" fmla="*/ 378142 w 2480310"/>
              <a:gd name="connsiteY151" fmla="*/ 349715 h 2483940"/>
              <a:gd name="connsiteX152" fmla="*/ 355282 w 2480310"/>
              <a:gd name="connsiteY152" fmla="*/ 377337 h 2483940"/>
              <a:gd name="connsiteX153" fmla="*/ 352425 w 2480310"/>
              <a:gd name="connsiteY153" fmla="*/ 388767 h 2483940"/>
              <a:gd name="connsiteX154" fmla="*/ 345757 w 2480310"/>
              <a:gd name="connsiteY154" fmla="*/ 404007 h 2483940"/>
              <a:gd name="connsiteX155" fmla="*/ 334328 w 2480310"/>
              <a:gd name="connsiteY155" fmla="*/ 419366 h 2483940"/>
              <a:gd name="connsiteX156" fmla="*/ 324326 w 2480310"/>
              <a:gd name="connsiteY156" fmla="*/ 431690 h 2483940"/>
              <a:gd name="connsiteX157" fmla="*/ 378909 w 2480310"/>
              <a:gd name="connsiteY157" fmla="*/ 371634 h 2483940"/>
              <a:gd name="connsiteX158" fmla="*/ 379214 w 2480310"/>
              <a:gd name="connsiteY158" fmla="*/ 369360 h 2483940"/>
              <a:gd name="connsiteX159" fmla="*/ 392430 w 2480310"/>
              <a:gd name="connsiteY159" fmla="*/ 353525 h 2483940"/>
              <a:gd name="connsiteX160" fmla="*/ 423862 w 2480310"/>
              <a:gd name="connsiteY160" fmla="*/ 316377 h 2483940"/>
              <a:gd name="connsiteX161" fmla="*/ 681037 w 2480310"/>
              <a:gd name="connsiteY161" fmla="*/ 132545 h 2483940"/>
              <a:gd name="connsiteX162" fmla="*/ 669609 w 2480310"/>
              <a:gd name="connsiteY162" fmla="*/ 142069 h 2483940"/>
              <a:gd name="connsiteX163" fmla="*/ 673417 w 2480310"/>
              <a:gd name="connsiteY163" fmla="*/ 141117 h 2483940"/>
              <a:gd name="connsiteX164" fmla="*/ 666750 w 2480310"/>
              <a:gd name="connsiteY164" fmla="*/ 144927 h 2483940"/>
              <a:gd name="connsiteX165" fmla="*/ 669606 w 2480310"/>
              <a:gd name="connsiteY165" fmla="*/ 142070 h 2483940"/>
              <a:gd name="connsiteX166" fmla="*/ 666035 w 2480310"/>
              <a:gd name="connsiteY166" fmla="*/ 142308 h 2483940"/>
              <a:gd name="connsiteX167" fmla="*/ 681037 w 2480310"/>
              <a:gd name="connsiteY167" fmla="*/ 132545 h 2483940"/>
              <a:gd name="connsiteX168" fmla="*/ 1563171 w 2480310"/>
              <a:gd name="connsiteY168" fmla="*/ 55035 h 2483940"/>
              <a:gd name="connsiteX169" fmla="*/ 1564957 w 2480310"/>
              <a:gd name="connsiteY169" fmla="*/ 59202 h 2483940"/>
              <a:gd name="connsiteX170" fmla="*/ 1557542 w 2480310"/>
              <a:gd name="connsiteY170" fmla="*/ 57283 h 2483940"/>
              <a:gd name="connsiteX171" fmla="*/ 1666237 w 2480310"/>
              <a:gd name="connsiteY171" fmla="*/ 90604 h 2483940"/>
              <a:gd name="connsiteX172" fmla="*/ 1715320 w 2480310"/>
              <a:gd name="connsiteY172" fmla="*/ 112183 h 2483940"/>
              <a:gd name="connsiteX173" fmla="*/ 1714500 w 2480310"/>
              <a:gd name="connsiteY173" fmla="*/ 111589 h 2483940"/>
              <a:gd name="connsiteX174" fmla="*/ 1659255 w 2480310"/>
              <a:gd name="connsiteY174" fmla="*/ 84919 h 2483940"/>
              <a:gd name="connsiteX175" fmla="*/ 1628775 w 2480310"/>
              <a:gd name="connsiteY175" fmla="*/ 76347 h 2483940"/>
              <a:gd name="connsiteX176" fmla="*/ 1590675 w 2480310"/>
              <a:gd name="connsiteY176" fmla="*/ 63012 h 2483940"/>
              <a:gd name="connsiteX177" fmla="*/ 1563171 w 2480310"/>
              <a:gd name="connsiteY177" fmla="*/ 55035 h 2483940"/>
              <a:gd name="connsiteX178" fmla="*/ 1439551 w 2480310"/>
              <a:gd name="connsiteY178" fmla="*/ 32509 h 2483940"/>
              <a:gd name="connsiteX179" fmla="*/ 1530415 w 2480310"/>
              <a:gd name="connsiteY179" fmla="*/ 48967 h 2483940"/>
              <a:gd name="connsiteX180" fmla="*/ 1532077 w 2480310"/>
              <a:gd name="connsiteY180" fmla="*/ 49476 h 2483940"/>
              <a:gd name="connsiteX181" fmla="*/ 1534596 w 2480310"/>
              <a:gd name="connsiteY181" fmla="*/ 48367 h 2483940"/>
              <a:gd name="connsiteX182" fmla="*/ 1521142 w 2480310"/>
              <a:gd name="connsiteY182" fmla="*/ 42057 h 2483940"/>
              <a:gd name="connsiteX183" fmla="*/ 1483995 w 2480310"/>
              <a:gd name="connsiteY183" fmla="*/ 34437 h 2483940"/>
              <a:gd name="connsiteX184" fmla="*/ 1460182 w 2480310"/>
              <a:gd name="connsiteY184" fmla="*/ 32532 h 2483940"/>
              <a:gd name="connsiteX185" fmla="*/ 1440180 w 2480310"/>
              <a:gd name="connsiteY185" fmla="*/ 32532 h 2483940"/>
              <a:gd name="connsiteX186" fmla="*/ 1390072 w 2480310"/>
              <a:gd name="connsiteY186" fmla="*/ 23547 h 2483940"/>
              <a:gd name="connsiteX187" fmla="*/ 1413055 w 2480310"/>
              <a:gd name="connsiteY187" fmla="*/ 27710 h 2483940"/>
              <a:gd name="connsiteX188" fmla="*/ 1413034 w 2480310"/>
              <a:gd name="connsiteY188" fmla="*/ 27650 h 2483940"/>
              <a:gd name="connsiteX189" fmla="*/ 1405622 w 2480310"/>
              <a:gd name="connsiteY189" fmla="*/ 25552 h 2483940"/>
              <a:gd name="connsiteX190" fmla="*/ 1385887 w 2480310"/>
              <a:gd name="connsiteY190" fmla="*/ 23007 h 2483940"/>
              <a:gd name="connsiteX191" fmla="*/ 1385311 w 2480310"/>
              <a:gd name="connsiteY191" fmla="*/ 23055 h 2483940"/>
              <a:gd name="connsiteX192" fmla="*/ 1387079 w 2480310"/>
              <a:gd name="connsiteY192" fmla="*/ 23161 h 2483940"/>
              <a:gd name="connsiteX193" fmla="*/ 1334810 w 2480310"/>
              <a:gd name="connsiteY193" fmla="*/ 17530 h 2483940"/>
              <a:gd name="connsiteX194" fmla="*/ 1323022 w 2480310"/>
              <a:gd name="connsiteY194" fmla="*/ 18244 h 2483940"/>
              <a:gd name="connsiteX195" fmla="*/ 1314170 w 2480310"/>
              <a:gd name="connsiteY195" fmla="*/ 18803 h 2483940"/>
              <a:gd name="connsiteX196" fmla="*/ 1358223 w 2480310"/>
              <a:gd name="connsiteY196" fmla="*/ 21436 h 2483940"/>
              <a:gd name="connsiteX197" fmla="*/ 1360170 w 2480310"/>
              <a:gd name="connsiteY197" fmla="*/ 21102 h 2483940"/>
              <a:gd name="connsiteX198" fmla="*/ 1334810 w 2480310"/>
              <a:gd name="connsiteY198" fmla="*/ 17530 h 2483940"/>
              <a:gd name="connsiteX199" fmla="*/ 1164063 w 2480310"/>
              <a:gd name="connsiteY199" fmla="*/ 6261 h 2483940"/>
              <a:gd name="connsiteX200" fmla="*/ 1160145 w 2480310"/>
              <a:gd name="connsiteY200" fmla="*/ 12530 h 2483940"/>
              <a:gd name="connsiteX201" fmla="*/ 1091565 w 2480310"/>
              <a:gd name="connsiteY201" fmla="*/ 17292 h 2483940"/>
              <a:gd name="connsiteX202" fmla="*/ 1057275 w 2480310"/>
              <a:gd name="connsiteY202" fmla="*/ 23007 h 2483940"/>
              <a:gd name="connsiteX203" fmla="*/ 1022985 w 2480310"/>
              <a:gd name="connsiteY203" fmla="*/ 30627 h 2483940"/>
              <a:gd name="connsiteX204" fmla="*/ 988695 w 2480310"/>
              <a:gd name="connsiteY204" fmla="*/ 38247 h 2483940"/>
              <a:gd name="connsiteX205" fmla="*/ 954405 w 2480310"/>
              <a:gd name="connsiteY205" fmla="*/ 46820 h 2483940"/>
              <a:gd name="connsiteX206" fmla="*/ 937260 w 2480310"/>
              <a:gd name="connsiteY206" fmla="*/ 50630 h 2483940"/>
              <a:gd name="connsiteX207" fmla="*/ 920115 w 2480310"/>
              <a:gd name="connsiteY207" fmla="*/ 55392 h 2483940"/>
              <a:gd name="connsiteX208" fmla="*/ 884872 w 2480310"/>
              <a:gd name="connsiteY208" fmla="*/ 63012 h 2483940"/>
              <a:gd name="connsiteX209" fmla="*/ 883920 w 2480310"/>
              <a:gd name="connsiteY209" fmla="*/ 55392 h 2483940"/>
              <a:gd name="connsiteX210" fmla="*/ 827722 w 2480310"/>
              <a:gd name="connsiteY210" fmla="*/ 78252 h 2483940"/>
              <a:gd name="connsiteX211" fmla="*/ 763905 w 2480310"/>
              <a:gd name="connsiteY211" fmla="*/ 107780 h 2483940"/>
              <a:gd name="connsiteX212" fmla="*/ 763905 w 2480310"/>
              <a:gd name="connsiteY212" fmla="*/ 103017 h 2483940"/>
              <a:gd name="connsiteX213" fmla="*/ 716280 w 2480310"/>
              <a:gd name="connsiteY213" fmla="*/ 121115 h 2483940"/>
              <a:gd name="connsiteX214" fmla="*/ 677227 w 2480310"/>
              <a:gd name="connsiteY214" fmla="*/ 145880 h 2483940"/>
              <a:gd name="connsiteX215" fmla="*/ 651510 w 2480310"/>
              <a:gd name="connsiteY215" fmla="*/ 161120 h 2483940"/>
              <a:gd name="connsiteX216" fmla="*/ 624840 w 2480310"/>
              <a:gd name="connsiteY216" fmla="*/ 178265 h 2483940"/>
              <a:gd name="connsiteX217" fmla="*/ 571500 w 2480310"/>
              <a:gd name="connsiteY217" fmla="*/ 212555 h 2483940"/>
              <a:gd name="connsiteX218" fmla="*/ 530542 w 2480310"/>
              <a:gd name="connsiteY218" fmla="*/ 239225 h 2483940"/>
              <a:gd name="connsiteX219" fmla="*/ 551497 w 2480310"/>
              <a:gd name="connsiteY219" fmla="*/ 223032 h 2483940"/>
              <a:gd name="connsiteX220" fmla="*/ 575310 w 2480310"/>
              <a:gd name="connsiteY220" fmla="*/ 206840 h 2483940"/>
              <a:gd name="connsiteX221" fmla="*/ 611505 w 2480310"/>
              <a:gd name="connsiteY221" fmla="*/ 180170 h 2483940"/>
              <a:gd name="connsiteX222" fmla="*/ 579120 w 2480310"/>
              <a:gd name="connsiteY222" fmla="*/ 201125 h 2483940"/>
              <a:gd name="connsiteX223" fmla="*/ 541972 w 2480310"/>
              <a:gd name="connsiteY223" fmla="*/ 224937 h 2483940"/>
              <a:gd name="connsiteX224" fmla="*/ 507682 w 2480310"/>
              <a:gd name="connsiteY224" fmla="*/ 249702 h 2483940"/>
              <a:gd name="connsiteX225" fmla="*/ 483870 w 2480310"/>
              <a:gd name="connsiteY225" fmla="*/ 271610 h 2483940"/>
              <a:gd name="connsiteX226" fmla="*/ 487680 w 2480310"/>
              <a:gd name="connsiteY226" fmla="*/ 269705 h 2483940"/>
              <a:gd name="connsiteX227" fmla="*/ 401821 w 2480310"/>
              <a:gd name="connsiteY227" fmla="*/ 348598 h 2483940"/>
              <a:gd name="connsiteX228" fmla="*/ 394626 w 2480310"/>
              <a:gd name="connsiteY228" fmla="*/ 357331 h 2483940"/>
              <a:gd name="connsiteX229" fmla="*/ 465583 w 2480310"/>
              <a:gd name="connsiteY229" fmla="*/ 292841 h 2483940"/>
              <a:gd name="connsiteX230" fmla="*/ 1241107 w 2480310"/>
              <a:gd name="connsiteY230" fmla="*/ 14435 h 2483940"/>
              <a:gd name="connsiteX231" fmla="*/ 1288033 w 2480310"/>
              <a:gd name="connsiteY231" fmla="*/ 17240 h 2483940"/>
              <a:gd name="connsiteX232" fmla="*/ 1280160 w 2480310"/>
              <a:gd name="connsiteY232" fmla="*/ 16339 h 2483940"/>
              <a:gd name="connsiteX233" fmla="*/ 1303972 w 2480310"/>
              <a:gd name="connsiteY233" fmla="*/ 14434 h 2483940"/>
              <a:gd name="connsiteX234" fmla="*/ 1331595 w 2480310"/>
              <a:gd name="connsiteY234" fmla="*/ 13482 h 2483940"/>
              <a:gd name="connsiteX235" fmla="*/ 1362075 w 2480310"/>
              <a:gd name="connsiteY235" fmla="*/ 9672 h 2483940"/>
              <a:gd name="connsiteX236" fmla="*/ 1364932 w 2480310"/>
              <a:gd name="connsiteY236" fmla="*/ 11577 h 2483940"/>
              <a:gd name="connsiteX237" fmla="*/ 1421130 w 2480310"/>
              <a:gd name="connsiteY237" fmla="*/ 17292 h 2483940"/>
              <a:gd name="connsiteX238" fmla="*/ 1404937 w 2480310"/>
              <a:gd name="connsiteY238" fmla="*/ 17292 h 2483940"/>
              <a:gd name="connsiteX239" fmla="*/ 1428750 w 2480310"/>
              <a:gd name="connsiteY239" fmla="*/ 21102 h 2483940"/>
              <a:gd name="connsiteX240" fmla="*/ 1451610 w 2480310"/>
              <a:gd name="connsiteY240" fmla="*/ 24912 h 2483940"/>
              <a:gd name="connsiteX241" fmla="*/ 1496377 w 2480310"/>
              <a:gd name="connsiteY241" fmla="*/ 30627 h 2483940"/>
              <a:gd name="connsiteX242" fmla="*/ 1539240 w 2480310"/>
              <a:gd name="connsiteY242" fmla="*/ 38247 h 2483940"/>
              <a:gd name="connsiteX243" fmla="*/ 1580197 w 2480310"/>
              <a:gd name="connsiteY243" fmla="*/ 52534 h 2483940"/>
              <a:gd name="connsiteX244" fmla="*/ 1573530 w 2480310"/>
              <a:gd name="connsiteY244" fmla="*/ 53487 h 2483940"/>
              <a:gd name="connsiteX245" fmla="*/ 1605915 w 2480310"/>
              <a:gd name="connsiteY245" fmla="*/ 63012 h 2483940"/>
              <a:gd name="connsiteX246" fmla="*/ 1635442 w 2480310"/>
              <a:gd name="connsiteY246" fmla="*/ 73489 h 2483940"/>
              <a:gd name="connsiteX247" fmla="*/ 1665922 w 2480310"/>
              <a:gd name="connsiteY247" fmla="*/ 83014 h 2483940"/>
              <a:gd name="connsiteX248" fmla="*/ 1699260 w 2480310"/>
              <a:gd name="connsiteY248" fmla="*/ 93492 h 2483940"/>
              <a:gd name="connsiteX249" fmla="*/ 1724025 w 2480310"/>
              <a:gd name="connsiteY249" fmla="*/ 112542 h 2483940"/>
              <a:gd name="connsiteX250" fmla="*/ 1765935 w 2480310"/>
              <a:gd name="connsiteY250" fmla="*/ 127782 h 2483940"/>
              <a:gd name="connsiteX251" fmla="*/ 1806892 w 2480310"/>
              <a:gd name="connsiteY251" fmla="*/ 144927 h 2483940"/>
              <a:gd name="connsiteX252" fmla="*/ 1752719 w 2480310"/>
              <a:gd name="connsiteY252" fmla="*/ 124567 h 2483940"/>
              <a:gd name="connsiteX253" fmla="*/ 1734930 w 2480310"/>
              <a:gd name="connsiteY253" fmla="*/ 120804 h 2483940"/>
              <a:gd name="connsiteX254" fmla="*/ 1794814 w 2480310"/>
              <a:gd name="connsiteY254" fmla="*/ 147132 h 2483940"/>
              <a:gd name="connsiteX255" fmla="*/ 1874332 w 2480310"/>
              <a:gd name="connsiteY255" fmla="*/ 195711 h 2483940"/>
              <a:gd name="connsiteX256" fmla="*/ 1874519 w 2480310"/>
              <a:gd name="connsiteY256" fmla="*/ 195409 h 2483940"/>
              <a:gd name="connsiteX257" fmla="*/ 1791652 w 2480310"/>
              <a:gd name="connsiteY257" fmla="*/ 144927 h 2483940"/>
              <a:gd name="connsiteX258" fmla="*/ 1824037 w 2480310"/>
              <a:gd name="connsiteY258" fmla="*/ 156357 h 2483940"/>
              <a:gd name="connsiteX259" fmla="*/ 1847849 w 2480310"/>
              <a:gd name="connsiteY259" fmla="*/ 167787 h 2483940"/>
              <a:gd name="connsiteX260" fmla="*/ 1884997 w 2480310"/>
              <a:gd name="connsiteY260" fmla="*/ 191599 h 2483940"/>
              <a:gd name="connsiteX261" fmla="*/ 1925002 w 2480310"/>
              <a:gd name="connsiteY261" fmla="*/ 221127 h 2483940"/>
              <a:gd name="connsiteX262" fmla="*/ 1951672 w 2480310"/>
              <a:gd name="connsiteY262" fmla="*/ 241129 h 2483940"/>
              <a:gd name="connsiteX263" fmla="*/ 1985962 w 2480310"/>
              <a:gd name="connsiteY263" fmla="*/ 264942 h 2483940"/>
              <a:gd name="connsiteX264" fmla="*/ 1959214 w 2480310"/>
              <a:gd name="connsiteY264" fmla="*/ 248632 h 2483940"/>
              <a:gd name="connsiteX265" fmla="*/ 2018315 w 2480310"/>
              <a:gd name="connsiteY265" fmla="*/ 295236 h 2483940"/>
              <a:gd name="connsiteX266" fmla="*/ 2016442 w 2480310"/>
              <a:gd name="connsiteY266" fmla="*/ 293517 h 2483940"/>
              <a:gd name="connsiteX267" fmla="*/ 2023998 w 2480310"/>
              <a:gd name="connsiteY267" fmla="*/ 299717 h 2483940"/>
              <a:gd name="connsiteX268" fmla="*/ 2036213 w 2480310"/>
              <a:gd name="connsiteY268" fmla="*/ 309349 h 2483940"/>
              <a:gd name="connsiteX269" fmla="*/ 2039218 w 2480310"/>
              <a:gd name="connsiteY269" fmla="*/ 312205 h 2483940"/>
              <a:gd name="connsiteX270" fmla="*/ 2053589 w 2480310"/>
              <a:gd name="connsiteY270" fmla="*/ 323997 h 2483940"/>
              <a:gd name="connsiteX271" fmla="*/ 2060046 w 2480310"/>
              <a:gd name="connsiteY271" fmla="*/ 332003 h 2483940"/>
              <a:gd name="connsiteX272" fmla="*/ 2119054 w 2480310"/>
              <a:gd name="connsiteY272" fmla="*/ 388093 h 2483940"/>
              <a:gd name="connsiteX273" fmla="*/ 2095500 w 2480310"/>
              <a:gd name="connsiteY273" fmla="*/ 363050 h 2483940"/>
              <a:gd name="connsiteX274" fmla="*/ 2170747 w 2480310"/>
              <a:gd name="connsiteY274" fmla="*/ 436392 h 2483940"/>
              <a:gd name="connsiteX275" fmla="*/ 2166937 w 2480310"/>
              <a:gd name="connsiteY275" fmla="*/ 442107 h 2483940"/>
              <a:gd name="connsiteX276" fmla="*/ 2160015 w 2480310"/>
              <a:gd name="connsiteY276" fmla="*/ 435999 h 2483940"/>
              <a:gd name="connsiteX277" fmla="*/ 2196738 w 2480310"/>
              <a:gd name="connsiteY277" fmla="*/ 479965 h 2483940"/>
              <a:gd name="connsiteX278" fmla="*/ 2207894 w 2480310"/>
              <a:gd name="connsiteY278" fmla="*/ 487827 h 2483940"/>
              <a:gd name="connsiteX279" fmla="*/ 2226038 w 2480310"/>
              <a:gd name="connsiteY279" fmla="*/ 515042 h 2483940"/>
              <a:gd name="connsiteX280" fmla="*/ 2226802 w 2480310"/>
              <a:gd name="connsiteY280" fmla="*/ 515958 h 2483940"/>
              <a:gd name="connsiteX281" fmla="*/ 2229657 w 2480310"/>
              <a:gd name="connsiteY281" fmla="*/ 520472 h 2483940"/>
              <a:gd name="connsiteX282" fmla="*/ 2242184 w 2480310"/>
              <a:gd name="connsiteY282" fmla="*/ 539262 h 2483940"/>
              <a:gd name="connsiteX283" fmla="*/ 2236412 w 2480310"/>
              <a:gd name="connsiteY283" fmla="*/ 531152 h 2483940"/>
              <a:gd name="connsiteX284" fmla="*/ 2313156 w 2480310"/>
              <a:gd name="connsiteY284" fmla="*/ 652492 h 2483940"/>
              <a:gd name="connsiteX285" fmla="*/ 2348783 w 2480310"/>
              <a:gd name="connsiteY285" fmla="*/ 726448 h 2483940"/>
              <a:gd name="connsiteX286" fmla="*/ 2348865 w 2480310"/>
              <a:gd name="connsiteY286" fmla="*/ 724999 h 2483940"/>
              <a:gd name="connsiteX287" fmla="*/ 2350373 w 2480310"/>
              <a:gd name="connsiteY287" fmla="*/ 729749 h 2483940"/>
              <a:gd name="connsiteX288" fmla="*/ 2364496 w 2480310"/>
              <a:gd name="connsiteY288" fmla="*/ 759067 h 2483940"/>
              <a:gd name="connsiteX289" fmla="*/ 2365652 w 2480310"/>
              <a:gd name="connsiteY289" fmla="*/ 762226 h 2483940"/>
              <a:gd name="connsiteX290" fmla="*/ 2366962 w 2480310"/>
              <a:gd name="connsiteY290" fmla="*/ 763099 h 2483940"/>
              <a:gd name="connsiteX291" fmla="*/ 2379255 w 2480310"/>
              <a:gd name="connsiteY291" fmla="*/ 798654 h 2483940"/>
              <a:gd name="connsiteX292" fmla="*/ 2380042 w 2480310"/>
              <a:gd name="connsiteY292" fmla="*/ 801541 h 2483940"/>
              <a:gd name="connsiteX293" fmla="*/ 2405494 w 2480310"/>
              <a:gd name="connsiteY293" fmla="*/ 871082 h 2483940"/>
              <a:gd name="connsiteX294" fmla="*/ 2460307 w 2480310"/>
              <a:gd name="connsiteY294" fmla="*/ 1233635 h 2483940"/>
              <a:gd name="connsiteX295" fmla="*/ 2454012 w 2480310"/>
              <a:gd name="connsiteY295" fmla="*/ 1358291 h 2483940"/>
              <a:gd name="connsiteX296" fmla="*/ 2442900 w 2480310"/>
              <a:gd name="connsiteY296" fmla="*/ 1431105 h 2483940"/>
              <a:gd name="connsiteX297" fmla="*/ 2446019 w 2480310"/>
              <a:gd name="connsiteY297" fmla="*/ 1418419 h 2483940"/>
              <a:gd name="connsiteX298" fmla="*/ 2444114 w 2480310"/>
              <a:gd name="connsiteY298" fmla="*/ 1454614 h 2483940"/>
              <a:gd name="connsiteX299" fmla="*/ 2446972 w 2480310"/>
              <a:gd name="connsiteY299" fmla="*/ 1443184 h 2483940"/>
              <a:gd name="connsiteX300" fmla="*/ 2443162 w 2480310"/>
              <a:gd name="connsiteY300" fmla="*/ 1483189 h 2483940"/>
              <a:gd name="connsiteX301" fmla="*/ 2450782 w 2480310"/>
              <a:gd name="connsiteY301" fmla="*/ 1441279 h 2483940"/>
              <a:gd name="connsiteX302" fmla="*/ 2454592 w 2480310"/>
              <a:gd name="connsiteY302" fmla="*/ 1406989 h 2483940"/>
              <a:gd name="connsiteX303" fmla="*/ 2453639 w 2480310"/>
              <a:gd name="connsiteY303" fmla="*/ 1366032 h 2483940"/>
              <a:gd name="connsiteX304" fmla="*/ 2459354 w 2480310"/>
              <a:gd name="connsiteY304" fmla="*/ 1348887 h 2483940"/>
              <a:gd name="connsiteX305" fmla="*/ 2466022 w 2480310"/>
              <a:gd name="connsiteY305" fmla="*/ 1295547 h 2483940"/>
              <a:gd name="connsiteX306" fmla="*/ 2471737 w 2480310"/>
              <a:gd name="connsiteY306" fmla="*/ 1331742 h 2483940"/>
              <a:gd name="connsiteX307" fmla="*/ 2471737 w 2480310"/>
              <a:gd name="connsiteY307" fmla="*/ 1373652 h 2483940"/>
              <a:gd name="connsiteX308" fmla="*/ 2466022 w 2480310"/>
              <a:gd name="connsiteY308" fmla="*/ 1427944 h 2483940"/>
              <a:gd name="connsiteX309" fmla="*/ 2460307 w 2480310"/>
              <a:gd name="connsiteY309" fmla="*/ 1462234 h 2483940"/>
              <a:gd name="connsiteX310" fmla="*/ 2457449 w 2480310"/>
              <a:gd name="connsiteY310" fmla="*/ 1481284 h 2483940"/>
              <a:gd name="connsiteX311" fmla="*/ 2452687 w 2480310"/>
              <a:gd name="connsiteY311" fmla="*/ 1502239 h 2483940"/>
              <a:gd name="connsiteX312" fmla="*/ 2362199 w 2480310"/>
              <a:gd name="connsiteY312" fmla="*/ 1769892 h 2483940"/>
              <a:gd name="connsiteX313" fmla="*/ 2211704 w 2480310"/>
              <a:gd name="connsiteY313" fmla="*/ 2009922 h 2483940"/>
              <a:gd name="connsiteX314" fmla="*/ 2010727 w 2480310"/>
              <a:gd name="connsiteY314" fmla="*/ 2209947 h 2483940"/>
              <a:gd name="connsiteX315" fmla="*/ 1769744 w 2480310"/>
              <a:gd name="connsiteY315" fmla="*/ 2360442 h 2483940"/>
              <a:gd name="connsiteX316" fmla="*/ 1739264 w 2480310"/>
              <a:gd name="connsiteY316" fmla="*/ 2372824 h 2483940"/>
              <a:gd name="connsiteX317" fmla="*/ 1703069 w 2480310"/>
              <a:gd name="connsiteY317" fmla="*/ 2387112 h 2483940"/>
              <a:gd name="connsiteX318" fmla="*/ 1654492 w 2480310"/>
              <a:gd name="connsiteY318" fmla="*/ 2405209 h 2483940"/>
              <a:gd name="connsiteX319" fmla="*/ 1593532 w 2480310"/>
              <a:gd name="connsiteY319" fmla="*/ 2424259 h 2483940"/>
              <a:gd name="connsiteX320" fmla="*/ 1558289 w 2480310"/>
              <a:gd name="connsiteY320" fmla="*/ 2433784 h 2483940"/>
              <a:gd name="connsiteX321" fmla="*/ 1521142 w 2480310"/>
              <a:gd name="connsiteY321" fmla="*/ 2443309 h 2483940"/>
              <a:gd name="connsiteX322" fmla="*/ 1438274 w 2480310"/>
              <a:gd name="connsiteY322" fmla="*/ 2461407 h 2483940"/>
              <a:gd name="connsiteX323" fmla="*/ 1393507 w 2480310"/>
              <a:gd name="connsiteY323" fmla="*/ 2469027 h 2483940"/>
              <a:gd name="connsiteX324" fmla="*/ 1370647 w 2480310"/>
              <a:gd name="connsiteY324" fmla="*/ 2472837 h 2483940"/>
              <a:gd name="connsiteX325" fmla="*/ 1346834 w 2480310"/>
              <a:gd name="connsiteY325" fmla="*/ 2475694 h 2483940"/>
              <a:gd name="connsiteX326" fmla="*/ 1310639 w 2480310"/>
              <a:gd name="connsiteY326" fmla="*/ 2479504 h 2483940"/>
              <a:gd name="connsiteX327" fmla="*/ 1272539 w 2480310"/>
              <a:gd name="connsiteY327" fmla="*/ 2482362 h 2483940"/>
              <a:gd name="connsiteX328" fmla="*/ 1189672 w 2480310"/>
              <a:gd name="connsiteY328" fmla="*/ 2483314 h 2483940"/>
              <a:gd name="connsiteX329" fmla="*/ 1223009 w 2480310"/>
              <a:gd name="connsiteY329" fmla="*/ 2477599 h 2483940"/>
              <a:gd name="connsiteX330" fmla="*/ 1256347 w 2480310"/>
              <a:gd name="connsiteY330" fmla="*/ 2470932 h 2483940"/>
              <a:gd name="connsiteX331" fmla="*/ 1272539 w 2480310"/>
              <a:gd name="connsiteY331" fmla="*/ 2479504 h 2483940"/>
              <a:gd name="connsiteX332" fmla="*/ 1309687 w 2480310"/>
              <a:gd name="connsiteY332" fmla="*/ 2478552 h 2483940"/>
              <a:gd name="connsiteX333" fmla="*/ 1327784 w 2480310"/>
              <a:gd name="connsiteY333" fmla="*/ 2475694 h 2483940"/>
              <a:gd name="connsiteX334" fmla="*/ 1330642 w 2480310"/>
              <a:gd name="connsiteY334" fmla="*/ 2470932 h 2483940"/>
              <a:gd name="connsiteX335" fmla="*/ 1376362 w 2480310"/>
              <a:gd name="connsiteY335" fmla="*/ 2458549 h 2483940"/>
              <a:gd name="connsiteX336" fmla="*/ 1423987 w 2480310"/>
              <a:gd name="connsiteY336" fmla="*/ 2455692 h 2483940"/>
              <a:gd name="connsiteX337" fmla="*/ 1484947 w 2480310"/>
              <a:gd name="connsiteY337" fmla="*/ 2434737 h 2483940"/>
              <a:gd name="connsiteX338" fmla="*/ 1338262 w 2480310"/>
              <a:gd name="connsiteY338" fmla="*/ 2454739 h 2483940"/>
              <a:gd name="connsiteX339" fmla="*/ 1302067 w 2480310"/>
              <a:gd name="connsiteY339" fmla="*/ 2456644 h 2483940"/>
              <a:gd name="connsiteX340" fmla="*/ 1268729 w 2480310"/>
              <a:gd name="connsiteY340" fmla="*/ 2458549 h 2483940"/>
              <a:gd name="connsiteX341" fmla="*/ 1240154 w 2480310"/>
              <a:gd name="connsiteY341" fmla="*/ 2461407 h 2483940"/>
              <a:gd name="connsiteX342" fmla="*/ 1217294 w 2480310"/>
              <a:gd name="connsiteY342" fmla="*/ 2466169 h 2483940"/>
              <a:gd name="connsiteX343" fmla="*/ 1192529 w 2480310"/>
              <a:gd name="connsiteY343" fmla="*/ 2475694 h 2483940"/>
              <a:gd name="connsiteX344" fmla="*/ 1147762 w 2480310"/>
              <a:gd name="connsiteY344" fmla="*/ 2475694 h 2483940"/>
              <a:gd name="connsiteX345" fmla="*/ 1102994 w 2480310"/>
              <a:gd name="connsiteY345" fmla="*/ 2470932 h 2483940"/>
              <a:gd name="connsiteX346" fmla="*/ 1111567 w 2480310"/>
              <a:gd name="connsiteY346" fmla="*/ 2469027 h 2483940"/>
              <a:gd name="connsiteX347" fmla="*/ 1156334 w 2480310"/>
              <a:gd name="connsiteY347" fmla="*/ 2469979 h 2483940"/>
              <a:gd name="connsiteX348" fmla="*/ 1186814 w 2480310"/>
              <a:gd name="connsiteY348" fmla="*/ 2467122 h 2483940"/>
              <a:gd name="connsiteX349" fmla="*/ 1219199 w 2480310"/>
              <a:gd name="connsiteY349" fmla="*/ 2454739 h 2483940"/>
              <a:gd name="connsiteX350" fmla="*/ 1160144 w 2480310"/>
              <a:gd name="connsiteY350" fmla="*/ 2450929 h 2483940"/>
              <a:gd name="connsiteX351" fmla="*/ 1101089 w 2480310"/>
              <a:gd name="connsiteY351" fmla="*/ 2444262 h 2483940"/>
              <a:gd name="connsiteX352" fmla="*/ 1122997 w 2480310"/>
              <a:gd name="connsiteY352" fmla="*/ 2451882 h 2483940"/>
              <a:gd name="connsiteX353" fmla="*/ 1102042 w 2480310"/>
              <a:gd name="connsiteY353" fmla="*/ 2453787 h 2483940"/>
              <a:gd name="connsiteX354" fmla="*/ 1061084 w 2480310"/>
              <a:gd name="connsiteY354" fmla="*/ 2452834 h 2483940"/>
              <a:gd name="connsiteX355" fmla="*/ 1021079 w 2480310"/>
              <a:gd name="connsiteY355" fmla="*/ 2450929 h 2483940"/>
              <a:gd name="connsiteX356" fmla="*/ 1043939 w 2480310"/>
              <a:gd name="connsiteY356" fmla="*/ 2454739 h 2483940"/>
              <a:gd name="connsiteX357" fmla="*/ 977264 w 2480310"/>
              <a:gd name="connsiteY357" fmla="*/ 2450929 h 2483940"/>
              <a:gd name="connsiteX358" fmla="*/ 973454 w 2480310"/>
              <a:gd name="connsiteY358" fmla="*/ 2448072 h 2483940"/>
              <a:gd name="connsiteX359" fmla="*/ 939164 w 2480310"/>
              <a:gd name="connsiteY359" fmla="*/ 2441404 h 2483940"/>
              <a:gd name="connsiteX360" fmla="*/ 907732 w 2480310"/>
              <a:gd name="connsiteY360" fmla="*/ 2434737 h 2483940"/>
              <a:gd name="connsiteX361" fmla="*/ 875347 w 2480310"/>
              <a:gd name="connsiteY361" fmla="*/ 2427117 h 2483940"/>
              <a:gd name="connsiteX362" fmla="*/ 839152 w 2480310"/>
              <a:gd name="connsiteY362" fmla="*/ 2414734 h 2483940"/>
              <a:gd name="connsiteX363" fmla="*/ 835342 w 2480310"/>
              <a:gd name="connsiteY363" fmla="*/ 2409972 h 2483940"/>
              <a:gd name="connsiteX364" fmla="*/ 811529 w 2480310"/>
              <a:gd name="connsiteY364" fmla="*/ 2402352 h 2483940"/>
              <a:gd name="connsiteX365" fmla="*/ 785812 w 2480310"/>
              <a:gd name="connsiteY365" fmla="*/ 2392827 h 2483940"/>
              <a:gd name="connsiteX366" fmla="*/ 744854 w 2480310"/>
              <a:gd name="connsiteY366" fmla="*/ 2379492 h 2483940"/>
              <a:gd name="connsiteX367" fmla="*/ 715327 w 2480310"/>
              <a:gd name="connsiteY367" fmla="*/ 2361394 h 2483940"/>
              <a:gd name="connsiteX368" fmla="*/ 701992 w 2480310"/>
              <a:gd name="connsiteY368" fmla="*/ 2349012 h 2483940"/>
              <a:gd name="connsiteX369" fmla="*/ 754379 w 2480310"/>
              <a:gd name="connsiteY369" fmla="*/ 2370919 h 2483940"/>
              <a:gd name="connsiteX370" fmla="*/ 793432 w 2480310"/>
              <a:gd name="connsiteY370" fmla="*/ 2381397 h 2483940"/>
              <a:gd name="connsiteX371" fmla="*/ 765809 w 2480310"/>
              <a:gd name="connsiteY371" fmla="*/ 2370919 h 2483940"/>
              <a:gd name="connsiteX372" fmla="*/ 738187 w 2480310"/>
              <a:gd name="connsiteY372" fmla="*/ 2359489 h 2483940"/>
              <a:gd name="connsiteX373" fmla="*/ 711517 w 2480310"/>
              <a:gd name="connsiteY373" fmla="*/ 2347107 h 2483940"/>
              <a:gd name="connsiteX374" fmla="*/ 684847 w 2480310"/>
              <a:gd name="connsiteY374" fmla="*/ 2333772 h 2483940"/>
              <a:gd name="connsiteX375" fmla="*/ 749617 w 2480310"/>
              <a:gd name="connsiteY375" fmla="*/ 2348059 h 2483940"/>
              <a:gd name="connsiteX376" fmla="*/ 737760 w 2480310"/>
              <a:gd name="connsiteY376" fmla="*/ 2341992 h 2483940"/>
              <a:gd name="connsiteX377" fmla="*/ 659964 w 2480310"/>
              <a:gd name="connsiteY377" fmla="*/ 2305684 h 2483940"/>
              <a:gd name="connsiteX378" fmla="*/ 620937 w 2480310"/>
              <a:gd name="connsiteY378" fmla="*/ 2281975 h 2483940"/>
              <a:gd name="connsiteX379" fmla="*/ 618530 w 2480310"/>
              <a:gd name="connsiteY379" fmla="*/ 2282456 h 2483940"/>
              <a:gd name="connsiteX380" fmla="*/ 622935 w 2480310"/>
              <a:gd name="connsiteY380" fmla="*/ 2291862 h 2483940"/>
              <a:gd name="connsiteX381" fmla="*/ 662940 w 2480310"/>
              <a:gd name="connsiteY381" fmla="*/ 2310912 h 2483940"/>
              <a:gd name="connsiteX382" fmla="*/ 633412 w 2480310"/>
              <a:gd name="connsiteY382" fmla="*/ 2299482 h 2483940"/>
              <a:gd name="connsiteX383" fmla="*/ 596265 w 2480310"/>
              <a:gd name="connsiteY383" fmla="*/ 2280432 h 2483940"/>
              <a:gd name="connsiteX384" fmla="*/ 652462 w 2480310"/>
              <a:gd name="connsiteY384" fmla="*/ 2314722 h 2483940"/>
              <a:gd name="connsiteX385" fmla="*/ 601980 w 2480310"/>
              <a:gd name="connsiteY385" fmla="*/ 2295672 h 2483940"/>
              <a:gd name="connsiteX386" fmla="*/ 658177 w 2480310"/>
              <a:gd name="connsiteY386" fmla="*/ 2322342 h 2483940"/>
              <a:gd name="connsiteX387" fmla="*/ 684847 w 2480310"/>
              <a:gd name="connsiteY387" fmla="*/ 2331867 h 2483940"/>
              <a:gd name="connsiteX388" fmla="*/ 682325 w 2480310"/>
              <a:gd name="connsiteY388" fmla="*/ 2333940 h 2483940"/>
              <a:gd name="connsiteX389" fmla="*/ 683895 w 2480310"/>
              <a:gd name="connsiteY389" fmla="*/ 2334725 h 2483940"/>
              <a:gd name="connsiteX390" fmla="*/ 681037 w 2480310"/>
              <a:gd name="connsiteY390" fmla="*/ 2334725 h 2483940"/>
              <a:gd name="connsiteX391" fmla="*/ 680555 w 2480310"/>
              <a:gd name="connsiteY391" fmla="*/ 2333760 h 2483940"/>
              <a:gd name="connsiteX392" fmla="*/ 670679 w 2480310"/>
              <a:gd name="connsiteY392" fmla="*/ 2331391 h 2483940"/>
              <a:gd name="connsiteX393" fmla="*/ 645795 w 2480310"/>
              <a:gd name="connsiteY393" fmla="*/ 2322342 h 2483940"/>
              <a:gd name="connsiteX394" fmla="*/ 601980 w 2480310"/>
              <a:gd name="connsiteY394" fmla="*/ 2297577 h 2483940"/>
              <a:gd name="connsiteX395" fmla="*/ 568533 w 2480310"/>
              <a:gd name="connsiteY395" fmla="*/ 2276766 h 2483940"/>
              <a:gd name="connsiteX396" fmla="*/ 568642 w 2480310"/>
              <a:gd name="connsiteY396" fmla="*/ 2275670 h 2483940"/>
              <a:gd name="connsiteX397" fmla="*/ 547687 w 2480310"/>
              <a:gd name="connsiteY397" fmla="*/ 2262335 h 2483940"/>
              <a:gd name="connsiteX398" fmla="*/ 527685 w 2480310"/>
              <a:gd name="connsiteY398" fmla="*/ 2249000 h 2483940"/>
              <a:gd name="connsiteX399" fmla="*/ 488632 w 2480310"/>
              <a:gd name="connsiteY399" fmla="*/ 2222330 h 2483940"/>
              <a:gd name="connsiteX400" fmla="*/ 448627 w 2480310"/>
              <a:gd name="connsiteY400" fmla="*/ 2190897 h 2483940"/>
              <a:gd name="connsiteX401" fmla="*/ 403860 w 2480310"/>
              <a:gd name="connsiteY401" fmla="*/ 2148987 h 2483940"/>
              <a:gd name="connsiteX402" fmla="*/ 425767 w 2480310"/>
              <a:gd name="connsiteY402" fmla="*/ 2161370 h 2483940"/>
              <a:gd name="connsiteX403" fmla="*/ 395287 w 2480310"/>
              <a:gd name="connsiteY403" fmla="*/ 2129937 h 2483940"/>
              <a:gd name="connsiteX404" fmla="*/ 364807 w 2480310"/>
              <a:gd name="connsiteY404" fmla="*/ 2109935 h 2483940"/>
              <a:gd name="connsiteX405" fmla="*/ 317182 w 2480310"/>
              <a:gd name="connsiteY405" fmla="*/ 2057547 h 2483940"/>
              <a:gd name="connsiteX406" fmla="*/ 268605 w 2480310"/>
              <a:gd name="connsiteY406" fmla="*/ 2002302 h 2483940"/>
              <a:gd name="connsiteX407" fmla="*/ 246697 w 2480310"/>
              <a:gd name="connsiteY407" fmla="*/ 1975632 h 2483940"/>
              <a:gd name="connsiteX408" fmla="*/ 228600 w 2480310"/>
              <a:gd name="connsiteY408" fmla="*/ 1949915 h 2483940"/>
              <a:gd name="connsiteX409" fmla="*/ 214312 w 2480310"/>
              <a:gd name="connsiteY409" fmla="*/ 1928007 h 2483940"/>
              <a:gd name="connsiteX410" fmla="*/ 205740 w 2480310"/>
              <a:gd name="connsiteY410" fmla="*/ 1909910 h 2483940"/>
              <a:gd name="connsiteX411" fmla="*/ 221932 w 2480310"/>
              <a:gd name="connsiteY411" fmla="*/ 1934675 h 2483940"/>
              <a:gd name="connsiteX412" fmla="*/ 231457 w 2480310"/>
              <a:gd name="connsiteY412" fmla="*/ 1945152 h 2483940"/>
              <a:gd name="connsiteX413" fmla="*/ 252412 w 2480310"/>
              <a:gd name="connsiteY413" fmla="*/ 1968012 h 2483940"/>
              <a:gd name="connsiteX414" fmla="*/ 214312 w 2480310"/>
              <a:gd name="connsiteY414" fmla="*/ 1915625 h 2483940"/>
              <a:gd name="connsiteX415" fmla="*/ 212349 w 2480310"/>
              <a:gd name="connsiteY415" fmla="*/ 1912516 h 2483940"/>
              <a:gd name="connsiteX416" fmla="*/ 226695 w 2480310"/>
              <a:gd name="connsiteY416" fmla="*/ 1932770 h 2483940"/>
              <a:gd name="connsiteX417" fmla="*/ 261937 w 2480310"/>
              <a:gd name="connsiteY417" fmla="*/ 1978490 h 2483940"/>
              <a:gd name="connsiteX418" fmla="*/ 297180 w 2480310"/>
              <a:gd name="connsiteY418" fmla="*/ 2022305 h 2483940"/>
              <a:gd name="connsiteX419" fmla="*/ 328612 w 2480310"/>
              <a:gd name="connsiteY419" fmla="*/ 2063262 h 2483940"/>
              <a:gd name="connsiteX420" fmla="*/ 357187 w 2480310"/>
              <a:gd name="connsiteY420" fmla="*/ 2089932 h 2483940"/>
              <a:gd name="connsiteX421" fmla="*/ 373380 w 2480310"/>
              <a:gd name="connsiteY421" fmla="*/ 2106125 h 2483940"/>
              <a:gd name="connsiteX422" fmla="*/ 390525 w 2480310"/>
              <a:gd name="connsiteY422" fmla="*/ 2121365 h 2483940"/>
              <a:gd name="connsiteX423" fmla="*/ 421005 w 2480310"/>
              <a:gd name="connsiteY423" fmla="*/ 2147082 h 2483940"/>
              <a:gd name="connsiteX424" fmla="*/ 441007 w 2480310"/>
              <a:gd name="connsiteY424" fmla="*/ 2158512 h 2483940"/>
              <a:gd name="connsiteX425" fmla="*/ 382905 w 2480310"/>
              <a:gd name="connsiteY425" fmla="*/ 2104220 h 2483940"/>
              <a:gd name="connsiteX426" fmla="*/ 396002 w 2480310"/>
              <a:gd name="connsiteY426" fmla="*/ 2112555 h 2483940"/>
              <a:gd name="connsiteX427" fmla="*/ 396289 w 2480310"/>
              <a:gd name="connsiteY427" fmla="*/ 2111451 h 2483940"/>
              <a:gd name="connsiteX428" fmla="*/ 379003 w 2480310"/>
              <a:gd name="connsiteY428" fmla="*/ 2095739 h 2483940"/>
              <a:gd name="connsiteX429" fmla="*/ 371705 w 2480310"/>
              <a:gd name="connsiteY429" fmla="*/ 2087710 h 2483940"/>
              <a:gd name="connsiteX430" fmla="*/ 359360 w 2480310"/>
              <a:gd name="connsiteY430" fmla="*/ 2078130 h 2483940"/>
              <a:gd name="connsiteX431" fmla="*/ 264795 w 2480310"/>
              <a:gd name="connsiteY431" fmla="*/ 1968965 h 2483940"/>
              <a:gd name="connsiteX432" fmla="*/ 290581 w 2480310"/>
              <a:gd name="connsiteY432" fmla="*/ 1996144 h 2483940"/>
              <a:gd name="connsiteX433" fmla="*/ 281218 w 2480310"/>
              <a:gd name="connsiteY433" fmla="*/ 1983623 h 2483940"/>
              <a:gd name="connsiteX434" fmla="*/ 281107 w 2480310"/>
              <a:gd name="connsiteY434" fmla="*/ 1983491 h 2483940"/>
              <a:gd name="connsiteX435" fmla="*/ 260032 w 2480310"/>
              <a:gd name="connsiteY435" fmla="*/ 1959440 h 2483940"/>
              <a:gd name="connsiteX436" fmla="*/ 244197 w 2480310"/>
              <a:gd name="connsiteY436" fmla="*/ 1937413 h 2483940"/>
              <a:gd name="connsiteX437" fmla="*/ 242727 w 2480310"/>
              <a:gd name="connsiteY437" fmla="*/ 1933343 h 2483940"/>
              <a:gd name="connsiteX438" fmla="*/ 241892 w 2480310"/>
              <a:gd name="connsiteY438" fmla="*/ 1931033 h 2483940"/>
              <a:gd name="connsiteX439" fmla="*/ 230127 w 2480310"/>
              <a:gd name="connsiteY439" fmla="*/ 1915301 h 2483940"/>
              <a:gd name="connsiteX440" fmla="*/ 218354 w 2480310"/>
              <a:gd name="connsiteY440" fmla="*/ 1895921 h 2483940"/>
              <a:gd name="connsiteX441" fmla="*/ 219759 w 2480310"/>
              <a:gd name="connsiteY441" fmla="*/ 1903525 h 2483940"/>
              <a:gd name="connsiteX442" fmla="*/ 201246 w 2480310"/>
              <a:gd name="connsiteY442" fmla="*/ 1889446 h 2483940"/>
              <a:gd name="connsiteX443" fmla="*/ 196810 w 2480310"/>
              <a:gd name="connsiteY443" fmla="*/ 1887914 h 2483940"/>
              <a:gd name="connsiteX444" fmla="*/ 191452 w 2480310"/>
              <a:gd name="connsiteY444" fmla="*/ 1879430 h 2483940"/>
              <a:gd name="connsiteX445" fmla="*/ 170497 w 2480310"/>
              <a:gd name="connsiteY445" fmla="*/ 1842282 h 2483940"/>
              <a:gd name="connsiteX446" fmla="*/ 156210 w 2480310"/>
              <a:gd name="connsiteY446" fmla="*/ 1818470 h 2483940"/>
              <a:gd name="connsiteX447" fmla="*/ 138112 w 2480310"/>
              <a:gd name="connsiteY447" fmla="*/ 1787037 h 2483940"/>
              <a:gd name="connsiteX448" fmla="*/ 136207 w 2480310"/>
              <a:gd name="connsiteY448" fmla="*/ 1767035 h 2483940"/>
              <a:gd name="connsiteX449" fmla="*/ 121920 w 2480310"/>
              <a:gd name="connsiteY449" fmla="*/ 1747032 h 2483940"/>
              <a:gd name="connsiteX450" fmla="*/ 100012 w 2480310"/>
              <a:gd name="connsiteY450" fmla="*/ 1704170 h 2483940"/>
              <a:gd name="connsiteX451" fmla="*/ 76200 w 2480310"/>
              <a:gd name="connsiteY451" fmla="*/ 1649877 h 2483940"/>
              <a:gd name="connsiteX452" fmla="*/ 55245 w 2480310"/>
              <a:gd name="connsiteY452" fmla="*/ 1596537 h 2483940"/>
              <a:gd name="connsiteX453" fmla="*/ 54292 w 2480310"/>
              <a:gd name="connsiteY453" fmla="*/ 1565105 h 2483940"/>
              <a:gd name="connsiteX454" fmla="*/ 44767 w 2480310"/>
              <a:gd name="connsiteY454" fmla="*/ 1551770 h 2483940"/>
              <a:gd name="connsiteX455" fmla="*/ 34290 w 2480310"/>
              <a:gd name="connsiteY455" fmla="*/ 1489857 h 2483940"/>
              <a:gd name="connsiteX456" fmla="*/ 34290 w 2480310"/>
              <a:gd name="connsiteY456" fmla="*/ 1482237 h 2483940"/>
              <a:gd name="connsiteX457" fmla="*/ 17145 w 2480310"/>
              <a:gd name="connsiteY457" fmla="*/ 1431755 h 2483940"/>
              <a:gd name="connsiteX458" fmla="*/ 11430 w 2480310"/>
              <a:gd name="connsiteY458" fmla="*/ 1393655 h 2483940"/>
              <a:gd name="connsiteX459" fmla="*/ 6667 w 2480310"/>
              <a:gd name="connsiteY459" fmla="*/ 1349840 h 2483940"/>
              <a:gd name="connsiteX460" fmla="*/ 0 w 2480310"/>
              <a:gd name="connsiteY460" fmla="*/ 1171722 h 2483940"/>
              <a:gd name="connsiteX461" fmla="*/ 3810 w 2480310"/>
              <a:gd name="connsiteY461" fmla="*/ 1218395 h 2483940"/>
              <a:gd name="connsiteX462" fmla="*/ 6667 w 2480310"/>
              <a:gd name="connsiteY462" fmla="*/ 1246970 h 2483940"/>
              <a:gd name="connsiteX463" fmla="*/ 11430 w 2480310"/>
              <a:gd name="connsiteY463" fmla="*/ 1253637 h 2483940"/>
              <a:gd name="connsiteX464" fmla="*/ 9525 w 2480310"/>
              <a:gd name="connsiteY464" fmla="*/ 1224110 h 2483940"/>
              <a:gd name="connsiteX465" fmla="*/ 10477 w 2480310"/>
              <a:gd name="connsiteY465" fmla="*/ 1186010 h 2483940"/>
              <a:gd name="connsiteX466" fmla="*/ 10477 w 2480310"/>
              <a:gd name="connsiteY466" fmla="*/ 1168865 h 2483940"/>
              <a:gd name="connsiteX467" fmla="*/ 10477 w 2480310"/>
              <a:gd name="connsiteY467" fmla="*/ 1155530 h 2483940"/>
              <a:gd name="connsiteX468" fmla="*/ 6667 w 2480310"/>
              <a:gd name="connsiteY468" fmla="*/ 1149815 h 2483940"/>
              <a:gd name="connsiteX469" fmla="*/ 8572 w 2480310"/>
              <a:gd name="connsiteY469" fmla="*/ 1113620 h 2483940"/>
              <a:gd name="connsiteX470" fmla="*/ 12382 w 2480310"/>
              <a:gd name="connsiteY470" fmla="*/ 1075520 h 2483940"/>
              <a:gd name="connsiteX471" fmla="*/ 16192 w 2480310"/>
              <a:gd name="connsiteY471" fmla="*/ 1037420 h 2483940"/>
              <a:gd name="connsiteX472" fmla="*/ 21907 w 2480310"/>
              <a:gd name="connsiteY472" fmla="*/ 1001225 h 2483940"/>
              <a:gd name="connsiteX473" fmla="*/ 53340 w 2480310"/>
              <a:gd name="connsiteY473" fmla="*/ 893592 h 2483940"/>
              <a:gd name="connsiteX474" fmla="*/ 54292 w 2480310"/>
              <a:gd name="connsiteY474" fmla="*/ 870732 h 2483940"/>
              <a:gd name="connsiteX475" fmla="*/ 68580 w 2480310"/>
              <a:gd name="connsiteY475" fmla="*/ 823107 h 2483940"/>
              <a:gd name="connsiteX476" fmla="*/ 112395 w 2480310"/>
              <a:gd name="connsiteY476" fmla="*/ 711665 h 2483940"/>
              <a:gd name="connsiteX477" fmla="*/ 126682 w 2480310"/>
              <a:gd name="connsiteY477" fmla="*/ 692615 h 2483940"/>
              <a:gd name="connsiteX478" fmla="*/ 142875 w 2480310"/>
              <a:gd name="connsiteY478" fmla="*/ 658325 h 2483940"/>
              <a:gd name="connsiteX479" fmla="*/ 150495 w 2480310"/>
              <a:gd name="connsiteY479" fmla="*/ 642132 h 2483940"/>
              <a:gd name="connsiteX480" fmla="*/ 158115 w 2480310"/>
              <a:gd name="connsiteY480" fmla="*/ 629750 h 2483940"/>
              <a:gd name="connsiteX481" fmla="*/ 143827 w 2480310"/>
              <a:gd name="connsiteY481" fmla="*/ 664992 h 2483940"/>
              <a:gd name="connsiteX482" fmla="*/ 260032 w 2480310"/>
              <a:gd name="connsiteY482" fmla="*/ 478302 h 2483940"/>
              <a:gd name="connsiteX483" fmla="*/ 407670 w 2480310"/>
              <a:gd name="connsiteY483" fmla="*/ 319235 h 2483940"/>
              <a:gd name="connsiteX484" fmla="*/ 418147 w 2480310"/>
              <a:gd name="connsiteY484" fmla="*/ 318282 h 2483940"/>
              <a:gd name="connsiteX485" fmla="*/ 432435 w 2480310"/>
              <a:gd name="connsiteY485" fmla="*/ 293517 h 2483940"/>
              <a:gd name="connsiteX486" fmla="*/ 461962 w 2480310"/>
              <a:gd name="connsiteY486" fmla="*/ 275420 h 2483940"/>
              <a:gd name="connsiteX487" fmla="*/ 525780 w 2480310"/>
              <a:gd name="connsiteY487" fmla="*/ 219222 h 2483940"/>
              <a:gd name="connsiteX488" fmla="*/ 547687 w 2480310"/>
              <a:gd name="connsiteY488" fmla="*/ 204935 h 2483940"/>
              <a:gd name="connsiteX489" fmla="*/ 575310 w 2480310"/>
              <a:gd name="connsiteY489" fmla="*/ 190647 h 2483940"/>
              <a:gd name="connsiteX490" fmla="*/ 606742 w 2480310"/>
              <a:gd name="connsiteY490" fmla="*/ 174455 h 2483940"/>
              <a:gd name="connsiteX491" fmla="*/ 640080 w 2480310"/>
              <a:gd name="connsiteY491" fmla="*/ 156357 h 2483940"/>
              <a:gd name="connsiteX492" fmla="*/ 634365 w 2480310"/>
              <a:gd name="connsiteY492" fmla="*/ 160167 h 2483940"/>
              <a:gd name="connsiteX493" fmla="*/ 650557 w 2480310"/>
              <a:gd name="connsiteY493" fmla="*/ 154452 h 2483940"/>
              <a:gd name="connsiteX494" fmla="*/ 684847 w 2480310"/>
              <a:gd name="connsiteY494" fmla="*/ 138260 h 2483940"/>
              <a:gd name="connsiteX495" fmla="*/ 673417 w 2480310"/>
              <a:gd name="connsiteY495" fmla="*/ 140165 h 2483940"/>
              <a:gd name="connsiteX496" fmla="*/ 948690 w 2480310"/>
              <a:gd name="connsiteY496" fmla="*/ 35390 h 2483940"/>
              <a:gd name="connsiteX497" fmla="*/ 1093589 w 2480310"/>
              <a:gd name="connsiteY497" fmla="*/ 11101 h 2483940"/>
              <a:gd name="connsiteX498" fmla="*/ 1164907 w 2480310"/>
              <a:gd name="connsiteY498" fmla="*/ 4910 h 2483940"/>
              <a:gd name="connsiteX499" fmla="*/ 1173947 w 2480310"/>
              <a:gd name="connsiteY499" fmla="*/ 5582 h 2483940"/>
              <a:gd name="connsiteX500" fmla="*/ 1164063 w 2480310"/>
              <a:gd name="connsiteY500" fmla="*/ 6261 h 2483940"/>
              <a:gd name="connsiteX501" fmla="*/ 1239202 w 2480310"/>
              <a:gd name="connsiteY501" fmla="*/ 1100 h 2483940"/>
              <a:gd name="connsiteX502" fmla="*/ 1279207 w 2480310"/>
              <a:gd name="connsiteY502" fmla="*/ 11577 h 2483940"/>
              <a:gd name="connsiteX503" fmla="*/ 1185862 w 2480310"/>
              <a:gd name="connsiteY503" fmla="*/ 13482 h 2483940"/>
              <a:gd name="connsiteX504" fmla="*/ 1232535 w 2480310"/>
              <a:gd name="connsiteY504" fmla="*/ 9672 h 2483940"/>
              <a:gd name="connsiteX505" fmla="*/ 1203007 w 2480310"/>
              <a:gd name="connsiteY505" fmla="*/ 6815 h 2483940"/>
              <a:gd name="connsiteX506" fmla="*/ 1182529 w 2480310"/>
              <a:gd name="connsiteY506" fmla="*/ 6219 h 2483940"/>
              <a:gd name="connsiteX507" fmla="*/ 1173947 w 2480310"/>
              <a:gd name="connsiteY507" fmla="*/ 5582 h 2483940"/>
              <a:gd name="connsiteX508" fmla="*/ 1249680 w 2480310"/>
              <a:gd name="connsiteY508" fmla="*/ 28 h 2483940"/>
              <a:gd name="connsiteX509" fmla="*/ 1284922 w 2480310"/>
              <a:gd name="connsiteY509" fmla="*/ 1100 h 2483940"/>
              <a:gd name="connsiteX510" fmla="*/ 1240155 w 2480310"/>
              <a:gd name="connsiteY510" fmla="*/ 1100 h 2483940"/>
              <a:gd name="connsiteX511" fmla="*/ 1249680 w 2480310"/>
              <a:gd name="connsiteY511" fmla="*/ 28 h 24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Lst>
            <a:rect l="l" t="t" r="r" b="b"/>
            <a:pathLst>
              <a:path w="2480310" h="2483940">
                <a:moveTo>
                  <a:pt x="1083945" y="2463312"/>
                </a:moveTo>
                <a:cubicBezTo>
                  <a:pt x="1091565" y="2464264"/>
                  <a:pt x="1105852" y="2465217"/>
                  <a:pt x="1110615" y="2466169"/>
                </a:cubicBezTo>
                <a:lnTo>
                  <a:pt x="1108710" y="2466169"/>
                </a:lnTo>
                <a:cubicBezTo>
                  <a:pt x="1101090" y="2465217"/>
                  <a:pt x="1093470" y="2464264"/>
                  <a:pt x="1083945" y="2463312"/>
                </a:cubicBezTo>
                <a:close/>
                <a:moveTo>
                  <a:pt x="947931" y="2446896"/>
                </a:moveTo>
                <a:cubicBezTo>
                  <a:pt x="949762" y="2446584"/>
                  <a:pt x="960835" y="2448548"/>
                  <a:pt x="968692" y="2449977"/>
                </a:cubicBezTo>
                <a:cubicBezTo>
                  <a:pt x="962025" y="2449024"/>
                  <a:pt x="956310" y="2449024"/>
                  <a:pt x="949642" y="2448072"/>
                </a:cubicBezTo>
                <a:cubicBezTo>
                  <a:pt x="947737" y="2447358"/>
                  <a:pt x="947321" y="2447000"/>
                  <a:pt x="947931" y="2446896"/>
                </a:cubicBezTo>
                <a:close/>
                <a:moveTo>
                  <a:pt x="1617344" y="2426165"/>
                </a:moveTo>
                <a:cubicBezTo>
                  <a:pt x="1597342" y="2429975"/>
                  <a:pt x="1569719" y="2435690"/>
                  <a:pt x="1555432" y="2441405"/>
                </a:cubicBezTo>
                <a:cubicBezTo>
                  <a:pt x="1565909" y="2436643"/>
                  <a:pt x="1609724" y="2423307"/>
                  <a:pt x="1617344" y="2426165"/>
                </a:cubicBezTo>
                <a:close/>
                <a:moveTo>
                  <a:pt x="1641487" y="2384177"/>
                </a:moveTo>
                <a:lnTo>
                  <a:pt x="1603660" y="2398022"/>
                </a:lnTo>
                <a:lnTo>
                  <a:pt x="1514788" y="2420874"/>
                </a:lnTo>
                <a:lnTo>
                  <a:pt x="1510962" y="2423292"/>
                </a:lnTo>
                <a:cubicBezTo>
                  <a:pt x="1506497" y="2425152"/>
                  <a:pt x="1499711" y="2427355"/>
                  <a:pt x="1489709" y="2429974"/>
                </a:cubicBezTo>
                <a:cubicBezTo>
                  <a:pt x="1510664" y="2427117"/>
                  <a:pt x="1532572" y="2419497"/>
                  <a:pt x="1550669" y="2413782"/>
                </a:cubicBezTo>
                <a:cubicBezTo>
                  <a:pt x="1567814" y="2407114"/>
                  <a:pt x="1582102" y="2403304"/>
                  <a:pt x="1589722" y="2406162"/>
                </a:cubicBezTo>
                <a:cubicBezTo>
                  <a:pt x="1604962" y="2401399"/>
                  <a:pt x="1615439" y="2396637"/>
                  <a:pt x="1625917" y="2392827"/>
                </a:cubicBezTo>
                <a:close/>
                <a:moveTo>
                  <a:pt x="822070" y="2377356"/>
                </a:moveTo>
                <a:lnTo>
                  <a:pt x="821412" y="2377706"/>
                </a:lnTo>
                <a:cubicBezTo>
                  <a:pt x="821531" y="2379968"/>
                  <a:pt x="824388" y="2383302"/>
                  <a:pt x="828674" y="2389017"/>
                </a:cubicBezTo>
                <a:cubicBezTo>
                  <a:pt x="851534" y="2393779"/>
                  <a:pt x="877252" y="2400447"/>
                  <a:pt x="904874" y="2405209"/>
                </a:cubicBezTo>
                <a:lnTo>
                  <a:pt x="912021" y="2406539"/>
                </a:lnTo>
                <a:close/>
                <a:moveTo>
                  <a:pt x="559117" y="2270907"/>
                </a:moveTo>
                <a:lnTo>
                  <a:pt x="568533" y="2276766"/>
                </a:lnTo>
                <a:lnTo>
                  <a:pt x="568523" y="2276860"/>
                </a:lnTo>
                <a:cubicBezTo>
                  <a:pt x="566976" y="2276146"/>
                  <a:pt x="563880" y="2274241"/>
                  <a:pt x="559117" y="2270907"/>
                </a:cubicBezTo>
                <a:close/>
                <a:moveTo>
                  <a:pt x="561166" y="2245663"/>
                </a:moveTo>
                <a:lnTo>
                  <a:pt x="581025" y="2260430"/>
                </a:lnTo>
                <a:lnTo>
                  <a:pt x="606157" y="2272996"/>
                </a:lnTo>
                <a:close/>
                <a:moveTo>
                  <a:pt x="2125027" y="2079454"/>
                </a:moveTo>
                <a:cubicBezTo>
                  <a:pt x="2117883" y="2086122"/>
                  <a:pt x="2113418" y="2089634"/>
                  <a:pt x="2110635" y="2091226"/>
                </a:cubicBezTo>
                <a:lnTo>
                  <a:pt x="2107125" y="2091433"/>
                </a:lnTo>
                <a:lnTo>
                  <a:pt x="2103211" y="2095739"/>
                </a:lnTo>
                <a:cubicBezTo>
                  <a:pt x="2048053" y="2150897"/>
                  <a:pt x="1987635" y="2200795"/>
                  <a:pt x="1922773" y="2244615"/>
                </a:cubicBezTo>
                <a:lnTo>
                  <a:pt x="1901057" y="2257808"/>
                </a:lnTo>
                <a:lnTo>
                  <a:pt x="1882139" y="2278527"/>
                </a:lnTo>
                <a:lnTo>
                  <a:pt x="1905952" y="2261382"/>
                </a:lnTo>
                <a:cubicBezTo>
                  <a:pt x="1913572" y="2260429"/>
                  <a:pt x="1908809" y="2265192"/>
                  <a:pt x="1898332" y="2272812"/>
                </a:cubicBezTo>
                <a:cubicBezTo>
                  <a:pt x="1893569" y="2276622"/>
                  <a:pt x="1886902" y="2281384"/>
                  <a:pt x="1880234" y="2286147"/>
                </a:cubicBezTo>
                <a:cubicBezTo>
                  <a:pt x="1873567" y="2290909"/>
                  <a:pt x="1865947" y="2295672"/>
                  <a:pt x="1859279" y="2299482"/>
                </a:cubicBezTo>
                <a:cubicBezTo>
                  <a:pt x="1831657" y="2316627"/>
                  <a:pt x="1811654" y="2328057"/>
                  <a:pt x="1859279" y="2306149"/>
                </a:cubicBezTo>
                <a:cubicBezTo>
                  <a:pt x="1884044" y="2290909"/>
                  <a:pt x="1899284" y="2280432"/>
                  <a:pt x="1915477" y="2269002"/>
                </a:cubicBezTo>
                <a:cubicBezTo>
                  <a:pt x="1932622" y="2257572"/>
                  <a:pt x="1948814" y="2245189"/>
                  <a:pt x="1975484" y="2226139"/>
                </a:cubicBezTo>
                <a:lnTo>
                  <a:pt x="1973579" y="2232807"/>
                </a:lnTo>
                <a:cubicBezTo>
                  <a:pt x="1982152" y="2227092"/>
                  <a:pt x="1988819" y="2220424"/>
                  <a:pt x="1994534" y="2214709"/>
                </a:cubicBezTo>
                <a:cubicBezTo>
                  <a:pt x="2000249" y="2208994"/>
                  <a:pt x="2005964" y="2203279"/>
                  <a:pt x="2010727" y="2197564"/>
                </a:cubicBezTo>
                <a:cubicBezTo>
                  <a:pt x="2016442" y="2191849"/>
                  <a:pt x="2021204" y="2187087"/>
                  <a:pt x="2025967" y="2181372"/>
                </a:cubicBezTo>
                <a:cubicBezTo>
                  <a:pt x="2030729" y="2175657"/>
                  <a:pt x="2035492" y="2169942"/>
                  <a:pt x="2040254" y="2164227"/>
                </a:cubicBezTo>
                <a:cubicBezTo>
                  <a:pt x="2060257" y="2142319"/>
                  <a:pt x="2083117" y="2117554"/>
                  <a:pt x="2125027" y="2079454"/>
                </a:cubicBezTo>
                <a:close/>
                <a:moveTo>
                  <a:pt x="261750" y="1957590"/>
                </a:moveTo>
                <a:lnTo>
                  <a:pt x="266700" y="1965155"/>
                </a:lnTo>
                <a:lnTo>
                  <a:pt x="267353" y="1965083"/>
                </a:lnTo>
                <a:close/>
                <a:moveTo>
                  <a:pt x="194310" y="1887050"/>
                </a:moveTo>
                <a:lnTo>
                  <a:pt x="196810" y="1887914"/>
                </a:lnTo>
                <a:lnTo>
                  <a:pt x="212349" y="1912516"/>
                </a:lnTo>
                <a:close/>
                <a:moveTo>
                  <a:pt x="146686" y="1768337"/>
                </a:moveTo>
                <a:lnTo>
                  <a:pt x="147637" y="1772750"/>
                </a:lnTo>
                <a:cubicBezTo>
                  <a:pt x="147637" y="1777512"/>
                  <a:pt x="145732" y="1780370"/>
                  <a:pt x="156210" y="1803230"/>
                </a:cubicBezTo>
                <a:cubicBezTo>
                  <a:pt x="166687" y="1820375"/>
                  <a:pt x="174307" y="1827042"/>
                  <a:pt x="182880" y="1838472"/>
                </a:cubicBezTo>
                <a:lnTo>
                  <a:pt x="187237" y="1844702"/>
                </a:lnTo>
                <a:lnTo>
                  <a:pt x="169058" y="1814778"/>
                </a:lnTo>
                <a:close/>
                <a:moveTo>
                  <a:pt x="2396212" y="1621548"/>
                </a:moveTo>
                <a:lnTo>
                  <a:pt x="2379554" y="1667061"/>
                </a:lnTo>
                <a:lnTo>
                  <a:pt x="2379225" y="1670118"/>
                </a:lnTo>
                <a:cubicBezTo>
                  <a:pt x="2379821" y="1671785"/>
                  <a:pt x="2382678" y="1667975"/>
                  <a:pt x="2388869" y="1655592"/>
                </a:cubicBezTo>
                <a:close/>
                <a:moveTo>
                  <a:pt x="26670" y="1472712"/>
                </a:moveTo>
                <a:cubicBezTo>
                  <a:pt x="28575" y="1476522"/>
                  <a:pt x="30480" y="1483189"/>
                  <a:pt x="33337" y="1491762"/>
                </a:cubicBezTo>
                <a:cubicBezTo>
                  <a:pt x="31432" y="1487952"/>
                  <a:pt x="28575" y="1478427"/>
                  <a:pt x="26670" y="1472712"/>
                </a:cubicBezTo>
                <a:close/>
                <a:moveTo>
                  <a:pt x="25360" y="1468188"/>
                </a:moveTo>
                <a:cubicBezTo>
                  <a:pt x="25718" y="1468902"/>
                  <a:pt x="26194" y="1470331"/>
                  <a:pt x="26670" y="1471760"/>
                </a:cubicBezTo>
                <a:cubicBezTo>
                  <a:pt x="25717" y="1470807"/>
                  <a:pt x="25717" y="1469855"/>
                  <a:pt x="24765" y="1468902"/>
                </a:cubicBezTo>
                <a:cubicBezTo>
                  <a:pt x="24765" y="1467474"/>
                  <a:pt x="25003" y="1467474"/>
                  <a:pt x="25360" y="1468188"/>
                </a:cubicBezTo>
                <a:close/>
                <a:moveTo>
                  <a:pt x="31432" y="1442232"/>
                </a:moveTo>
                <a:cubicBezTo>
                  <a:pt x="34290" y="1462235"/>
                  <a:pt x="38100" y="1474617"/>
                  <a:pt x="41910" y="1485095"/>
                </a:cubicBezTo>
                <a:cubicBezTo>
                  <a:pt x="45720" y="1495572"/>
                  <a:pt x="50482" y="1504145"/>
                  <a:pt x="54292" y="1517480"/>
                </a:cubicBezTo>
                <a:lnTo>
                  <a:pt x="52387" y="1515575"/>
                </a:lnTo>
                <a:cubicBezTo>
                  <a:pt x="58102" y="1538435"/>
                  <a:pt x="67627" y="1575582"/>
                  <a:pt x="80010" y="1609872"/>
                </a:cubicBezTo>
                <a:cubicBezTo>
                  <a:pt x="79057" y="1605110"/>
                  <a:pt x="77152" y="1601300"/>
                  <a:pt x="75247" y="1597490"/>
                </a:cubicBezTo>
                <a:cubicBezTo>
                  <a:pt x="76200" y="1609872"/>
                  <a:pt x="100965" y="1677500"/>
                  <a:pt x="85725" y="1648925"/>
                </a:cubicBezTo>
                <a:cubicBezTo>
                  <a:pt x="92392" y="1673690"/>
                  <a:pt x="99060" y="1686072"/>
                  <a:pt x="103822" y="1694645"/>
                </a:cubicBezTo>
                <a:cubicBezTo>
                  <a:pt x="108585" y="1703217"/>
                  <a:pt x="112395" y="1707980"/>
                  <a:pt x="118110" y="1714647"/>
                </a:cubicBezTo>
                <a:cubicBezTo>
                  <a:pt x="116205" y="1711790"/>
                  <a:pt x="115252" y="1708932"/>
                  <a:pt x="114300" y="1706075"/>
                </a:cubicBezTo>
                <a:cubicBezTo>
                  <a:pt x="118587" y="1716076"/>
                  <a:pt x="127695" y="1733579"/>
                  <a:pt x="132383" y="1739695"/>
                </a:cubicBezTo>
                <a:lnTo>
                  <a:pt x="133078" y="1740088"/>
                </a:lnTo>
                <a:lnTo>
                  <a:pt x="117718" y="1708203"/>
                </a:lnTo>
                <a:cubicBezTo>
                  <a:pt x="86871" y="1635271"/>
                  <a:pt x="62918" y="1558713"/>
                  <a:pt x="46677" y="1479346"/>
                </a:cubicBezTo>
                <a:lnTo>
                  <a:pt x="42483" y="1451864"/>
                </a:lnTo>
                <a:lnTo>
                  <a:pt x="40957" y="1447947"/>
                </a:lnTo>
                <a:cubicBezTo>
                  <a:pt x="50482" y="1491762"/>
                  <a:pt x="35242" y="1446042"/>
                  <a:pt x="31432" y="1442232"/>
                </a:cubicBezTo>
                <a:close/>
                <a:moveTo>
                  <a:pt x="2480310" y="1233635"/>
                </a:moveTo>
                <a:cubicBezTo>
                  <a:pt x="2478404" y="1249827"/>
                  <a:pt x="2480310" y="1302215"/>
                  <a:pt x="2475547" y="1288880"/>
                </a:cubicBezTo>
                <a:cubicBezTo>
                  <a:pt x="2470785" y="1264115"/>
                  <a:pt x="2478404" y="1230777"/>
                  <a:pt x="2480310" y="1233635"/>
                </a:cubicBezTo>
                <a:close/>
                <a:moveTo>
                  <a:pt x="40005" y="952647"/>
                </a:moveTo>
                <a:cubicBezTo>
                  <a:pt x="37147" y="965982"/>
                  <a:pt x="34290" y="977412"/>
                  <a:pt x="32385" y="989795"/>
                </a:cubicBezTo>
                <a:cubicBezTo>
                  <a:pt x="30480" y="1002177"/>
                  <a:pt x="29527" y="1014560"/>
                  <a:pt x="27622" y="1025990"/>
                </a:cubicBezTo>
                <a:cubicBezTo>
                  <a:pt x="23812" y="1049802"/>
                  <a:pt x="22860" y="1072662"/>
                  <a:pt x="20955" y="1095522"/>
                </a:cubicBezTo>
                <a:lnTo>
                  <a:pt x="20002" y="1112667"/>
                </a:lnTo>
                <a:lnTo>
                  <a:pt x="19050" y="1129812"/>
                </a:lnTo>
                <a:cubicBezTo>
                  <a:pt x="18097" y="1141242"/>
                  <a:pt x="18097" y="1152672"/>
                  <a:pt x="17145" y="1164102"/>
                </a:cubicBezTo>
                <a:cubicBezTo>
                  <a:pt x="16192" y="1187915"/>
                  <a:pt x="17145" y="1211727"/>
                  <a:pt x="15240" y="1236492"/>
                </a:cubicBezTo>
                <a:lnTo>
                  <a:pt x="20002" y="1219347"/>
                </a:lnTo>
                <a:cubicBezTo>
                  <a:pt x="15240" y="1231730"/>
                  <a:pt x="18097" y="1264115"/>
                  <a:pt x="20002" y="1296500"/>
                </a:cubicBezTo>
                <a:cubicBezTo>
                  <a:pt x="21907" y="1312692"/>
                  <a:pt x="23812" y="1328885"/>
                  <a:pt x="24765" y="1342220"/>
                </a:cubicBezTo>
                <a:cubicBezTo>
                  <a:pt x="25717" y="1348887"/>
                  <a:pt x="25717" y="1355555"/>
                  <a:pt x="25717" y="1360317"/>
                </a:cubicBezTo>
                <a:cubicBezTo>
                  <a:pt x="25717" y="1366032"/>
                  <a:pt x="25717" y="1369842"/>
                  <a:pt x="24765" y="1372700"/>
                </a:cubicBezTo>
                <a:cubicBezTo>
                  <a:pt x="25241" y="1362699"/>
                  <a:pt x="28337" y="1372700"/>
                  <a:pt x="31909" y="1384606"/>
                </a:cubicBezTo>
                <a:lnTo>
                  <a:pt x="32500" y="1386455"/>
                </a:lnTo>
                <a:lnTo>
                  <a:pt x="28202" y="1358291"/>
                </a:lnTo>
                <a:cubicBezTo>
                  <a:pt x="24040" y="1317305"/>
                  <a:pt x="21907" y="1275719"/>
                  <a:pt x="21907" y="1233635"/>
                </a:cubicBezTo>
                <a:cubicBezTo>
                  <a:pt x="21907" y="1191551"/>
                  <a:pt x="24040" y="1149965"/>
                  <a:pt x="28202" y="1108979"/>
                </a:cubicBezTo>
                <a:lnTo>
                  <a:pt x="44706" y="1000837"/>
                </a:lnTo>
                <a:lnTo>
                  <a:pt x="43696" y="999439"/>
                </a:lnTo>
                <a:cubicBezTo>
                  <a:pt x="41196" y="997653"/>
                  <a:pt x="37624" y="1004083"/>
                  <a:pt x="28575" y="1050755"/>
                </a:cubicBezTo>
                <a:cubicBezTo>
                  <a:pt x="35242" y="1020275"/>
                  <a:pt x="37147" y="1004082"/>
                  <a:pt x="37147" y="990747"/>
                </a:cubicBezTo>
                <a:cubicBezTo>
                  <a:pt x="38100" y="977412"/>
                  <a:pt x="37147" y="967887"/>
                  <a:pt x="40005" y="952647"/>
                </a:cubicBezTo>
                <a:close/>
                <a:moveTo>
                  <a:pt x="195382" y="603199"/>
                </a:moveTo>
                <a:cubicBezTo>
                  <a:pt x="193358" y="604270"/>
                  <a:pt x="189548" y="608795"/>
                  <a:pt x="184785" y="615462"/>
                </a:cubicBezTo>
                <a:cubicBezTo>
                  <a:pt x="175260" y="629750"/>
                  <a:pt x="160972" y="651657"/>
                  <a:pt x="150495" y="672612"/>
                </a:cubicBezTo>
                <a:cubicBezTo>
                  <a:pt x="139065" y="698330"/>
                  <a:pt x="145732" y="700235"/>
                  <a:pt x="121920" y="739287"/>
                </a:cubicBezTo>
                <a:cubicBezTo>
                  <a:pt x="125730" y="726905"/>
                  <a:pt x="139065" y="701187"/>
                  <a:pt x="133350" y="706902"/>
                </a:cubicBezTo>
                <a:cubicBezTo>
                  <a:pt x="124777" y="731667"/>
                  <a:pt x="113347" y="755480"/>
                  <a:pt x="103822" y="781197"/>
                </a:cubicBezTo>
                <a:cubicBezTo>
                  <a:pt x="99060" y="794532"/>
                  <a:pt x="93345" y="806915"/>
                  <a:pt x="88582" y="819297"/>
                </a:cubicBezTo>
                <a:cubicBezTo>
                  <a:pt x="83820" y="831680"/>
                  <a:pt x="80010" y="844062"/>
                  <a:pt x="75247" y="856445"/>
                </a:cubicBezTo>
                <a:cubicBezTo>
                  <a:pt x="70485" y="868827"/>
                  <a:pt x="67627" y="881210"/>
                  <a:pt x="63817" y="892640"/>
                </a:cubicBezTo>
                <a:cubicBezTo>
                  <a:pt x="60007" y="904070"/>
                  <a:pt x="57150" y="915500"/>
                  <a:pt x="54292" y="926930"/>
                </a:cubicBezTo>
                <a:cubicBezTo>
                  <a:pt x="49530" y="948837"/>
                  <a:pt x="45720" y="969792"/>
                  <a:pt x="44767" y="985985"/>
                </a:cubicBezTo>
                <a:lnTo>
                  <a:pt x="54292" y="935502"/>
                </a:lnTo>
                <a:cubicBezTo>
                  <a:pt x="53816" y="941217"/>
                  <a:pt x="54649" y="943539"/>
                  <a:pt x="55870" y="944908"/>
                </a:cubicBezTo>
                <a:lnTo>
                  <a:pt x="57372" y="946330"/>
                </a:lnTo>
                <a:lnTo>
                  <a:pt x="76720" y="871082"/>
                </a:lnTo>
                <a:cubicBezTo>
                  <a:pt x="100468" y="794729"/>
                  <a:pt x="131520" y="721593"/>
                  <a:pt x="169058" y="652492"/>
                </a:cubicBezTo>
                <a:lnTo>
                  <a:pt x="195295" y="609304"/>
                </a:lnTo>
                <a:close/>
                <a:moveTo>
                  <a:pt x="310236" y="447193"/>
                </a:moveTo>
                <a:lnTo>
                  <a:pt x="297180" y="457347"/>
                </a:lnTo>
                <a:cubicBezTo>
                  <a:pt x="291465" y="463062"/>
                  <a:pt x="283845" y="470682"/>
                  <a:pt x="276225" y="478302"/>
                </a:cubicBezTo>
                <a:cubicBezTo>
                  <a:pt x="269557" y="485922"/>
                  <a:pt x="260985" y="494495"/>
                  <a:pt x="253365" y="504020"/>
                </a:cubicBezTo>
                <a:cubicBezTo>
                  <a:pt x="245745" y="513545"/>
                  <a:pt x="238125" y="523070"/>
                  <a:pt x="231457" y="531642"/>
                </a:cubicBezTo>
                <a:cubicBezTo>
                  <a:pt x="222885" y="547835"/>
                  <a:pt x="215265" y="564980"/>
                  <a:pt x="207645" y="582125"/>
                </a:cubicBezTo>
                <a:lnTo>
                  <a:pt x="200977" y="589745"/>
                </a:lnTo>
                <a:cubicBezTo>
                  <a:pt x="194786" y="601651"/>
                  <a:pt x="200501" y="596412"/>
                  <a:pt x="204192" y="593555"/>
                </a:cubicBezTo>
                <a:lnTo>
                  <a:pt x="204874" y="593537"/>
                </a:lnTo>
                <a:lnTo>
                  <a:pt x="230058" y="552083"/>
                </a:lnTo>
                <a:lnTo>
                  <a:pt x="227647" y="551644"/>
                </a:lnTo>
                <a:cubicBezTo>
                  <a:pt x="224790" y="552597"/>
                  <a:pt x="223837" y="551644"/>
                  <a:pt x="241935" y="527832"/>
                </a:cubicBezTo>
                <a:lnTo>
                  <a:pt x="241935" y="536178"/>
                </a:lnTo>
                <a:lnTo>
                  <a:pt x="300313" y="458111"/>
                </a:lnTo>
                <a:close/>
                <a:moveTo>
                  <a:pt x="423862" y="316377"/>
                </a:moveTo>
                <a:cubicBezTo>
                  <a:pt x="415290" y="323997"/>
                  <a:pt x="407670" y="332570"/>
                  <a:pt x="399097" y="340190"/>
                </a:cubicBezTo>
                <a:lnTo>
                  <a:pt x="374332" y="364002"/>
                </a:lnTo>
                <a:cubicBezTo>
                  <a:pt x="376237" y="359240"/>
                  <a:pt x="412432" y="322092"/>
                  <a:pt x="378142" y="349715"/>
                </a:cubicBezTo>
                <a:cubicBezTo>
                  <a:pt x="363855" y="363050"/>
                  <a:pt x="358140" y="371622"/>
                  <a:pt x="355282" y="377337"/>
                </a:cubicBezTo>
                <a:cubicBezTo>
                  <a:pt x="352425" y="382100"/>
                  <a:pt x="352425" y="384957"/>
                  <a:pt x="352425" y="388767"/>
                </a:cubicBezTo>
                <a:cubicBezTo>
                  <a:pt x="352425" y="391625"/>
                  <a:pt x="351472" y="396387"/>
                  <a:pt x="345757" y="404007"/>
                </a:cubicBezTo>
                <a:cubicBezTo>
                  <a:pt x="342900" y="407817"/>
                  <a:pt x="339328" y="412818"/>
                  <a:pt x="334328" y="419366"/>
                </a:cubicBezTo>
                <a:lnTo>
                  <a:pt x="324326" y="431690"/>
                </a:lnTo>
                <a:lnTo>
                  <a:pt x="378909" y="371634"/>
                </a:lnTo>
                <a:lnTo>
                  <a:pt x="379214" y="369360"/>
                </a:lnTo>
                <a:cubicBezTo>
                  <a:pt x="381953" y="365193"/>
                  <a:pt x="386715" y="359716"/>
                  <a:pt x="392430" y="353525"/>
                </a:cubicBezTo>
                <a:cubicBezTo>
                  <a:pt x="403860" y="341142"/>
                  <a:pt x="417195" y="326855"/>
                  <a:pt x="423862" y="316377"/>
                </a:cubicBezTo>
                <a:close/>
                <a:moveTo>
                  <a:pt x="681037" y="132545"/>
                </a:moveTo>
                <a:lnTo>
                  <a:pt x="669609" y="142069"/>
                </a:lnTo>
                <a:lnTo>
                  <a:pt x="673417" y="141117"/>
                </a:lnTo>
                <a:cubicBezTo>
                  <a:pt x="671512" y="142069"/>
                  <a:pt x="669607" y="143974"/>
                  <a:pt x="666750" y="144927"/>
                </a:cubicBezTo>
                <a:lnTo>
                  <a:pt x="669606" y="142070"/>
                </a:lnTo>
                <a:lnTo>
                  <a:pt x="666035" y="142308"/>
                </a:lnTo>
                <a:cubicBezTo>
                  <a:pt x="667226" y="141118"/>
                  <a:pt x="671512" y="138260"/>
                  <a:pt x="681037" y="132545"/>
                </a:cubicBezTo>
                <a:close/>
                <a:moveTo>
                  <a:pt x="1563171" y="55035"/>
                </a:moveTo>
                <a:cubicBezTo>
                  <a:pt x="1557813" y="53963"/>
                  <a:pt x="1557337" y="54916"/>
                  <a:pt x="1564957" y="59202"/>
                </a:cubicBezTo>
                <a:lnTo>
                  <a:pt x="1557542" y="57283"/>
                </a:lnTo>
                <a:lnTo>
                  <a:pt x="1666237" y="90604"/>
                </a:lnTo>
                <a:lnTo>
                  <a:pt x="1715320" y="112183"/>
                </a:lnTo>
                <a:lnTo>
                  <a:pt x="1714500" y="111589"/>
                </a:lnTo>
                <a:cubicBezTo>
                  <a:pt x="1703070" y="104922"/>
                  <a:pt x="1683067" y="95397"/>
                  <a:pt x="1659255" y="84919"/>
                </a:cubicBezTo>
                <a:cubicBezTo>
                  <a:pt x="1652587" y="83967"/>
                  <a:pt x="1641157" y="80157"/>
                  <a:pt x="1628775" y="76347"/>
                </a:cubicBezTo>
                <a:cubicBezTo>
                  <a:pt x="1616392" y="71584"/>
                  <a:pt x="1603057" y="66822"/>
                  <a:pt x="1590675" y="63012"/>
                </a:cubicBezTo>
                <a:cubicBezTo>
                  <a:pt x="1578769" y="59202"/>
                  <a:pt x="1568529" y="56106"/>
                  <a:pt x="1563171" y="55035"/>
                </a:cubicBezTo>
                <a:close/>
                <a:moveTo>
                  <a:pt x="1439551" y="32509"/>
                </a:moveTo>
                <a:lnTo>
                  <a:pt x="1530415" y="48967"/>
                </a:lnTo>
                <a:lnTo>
                  <a:pt x="1532077" y="49476"/>
                </a:lnTo>
                <a:lnTo>
                  <a:pt x="1534596" y="48367"/>
                </a:lnTo>
                <a:cubicBezTo>
                  <a:pt x="1534001" y="47296"/>
                  <a:pt x="1530667" y="45391"/>
                  <a:pt x="1521142" y="42057"/>
                </a:cubicBezTo>
                <a:cubicBezTo>
                  <a:pt x="1504950" y="38247"/>
                  <a:pt x="1493520" y="35389"/>
                  <a:pt x="1483995" y="34437"/>
                </a:cubicBezTo>
                <a:cubicBezTo>
                  <a:pt x="1474470" y="32532"/>
                  <a:pt x="1466850" y="32532"/>
                  <a:pt x="1460182" y="32532"/>
                </a:cubicBezTo>
                <a:cubicBezTo>
                  <a:pt x="1453515" y="32532"/>
                  <a:pt x="1446847" y="32532"/>
                  <a:pt x="1440180" y="32532"/>
                </a:cubicBezTo>
                <a:close/>
                <a:moveTo>
                  <a:pt x="1390072" y="23547"/>
                </a:moveTo>
                <a:lnTo>
                  <a:pt x="1413055" y="27710"/>
                </a:lnTo>
                <a:lnTo>
                  <a:pt x="1413034" y="27650"/>
                </a:lnTo>
                <a:cubicBezTo>
                  <a:pt x="1411962" y="26996"/>
                  <a:pt x="1409819" y="26311"/>
                  <a:pt x="1405622" y="25552"/>
                </a:cubicBezTo>
                <a:close/>
                <a:moveTo>
                  <a:pt x="1385887" y="23007"/>
                </a:moveTo>
                <a:lnTo>
                  <a:pt x="1385311" y="23055"/>
                </a:lnTo>
                <a:lnTo>
                  <a:pt x="1387079" y="23161"/>
                </a:lnTo>
                <a:close/>
                <a:moveTo>
                  <a:pt x="1334810" y="17530"/>
                </a:moveTo>
                <a:cubicBezTo>
                  <a:pt x="1329452" y="17292"/>
                  <a:pt x="1326356" y="17768"/>
                  <a:pt x="1323022" y="18244"/>
                </a:cubicBezTo>
                <a:lnTo>
                  <a:pt x="1314170" y="18803"/>
                </a:lnTo>
                <a:lnTo>
                  <a:pt x="1358223" y="21436"/>
                </a:lnTo>
                <a:lnTo>
                  <a:pt x="1360170" y="21102"/>
                </a:lnTo>
                <a:cubicBezTo>
                  <a:pt x="1347788" y="18721"/>
                  <a:pt x="1340168" y="17768"/>
                  <a:pt x="1334810" y="17530"/>
                </a:cubicBezTo>
                <a:close/>
                <a:moveTo>
                  <a:pt x="1164063" y="6261"/>
                </a:moveTo>
                <a:lnTo>
                  <a:pt x="1160145" y="12530"/>
                </a:lnTo>
                <a:cubicBezTo>
                  <a:pt x="1137285" y="12530"/>
                  <a:pt x="1114425" y="13482"/>
                  <a:pt x="1091565" y="17292"/>
                </a:cubicBezTo>
                <a:cubicBezTo>
                  <a:pt x="1080135" y="19197"/>
                  <a:pt x="1068705" y="21102"/>
                  <a:pt x="1057275" y="23007"/>
                </a:cubicBezTo>
                <a:cubicBezTo>
                  <a:pt x="1045845" y="24912"/>
                  <a:pt x="1034415" y="27770"/>
                  <a:pt x="1022985" y="30627"/>
                </a:cubicBezTo>
                <a:cubicBezTo>
                  <a:pt x="1011555" y="33485"/>
                  <a:pt x="1000125" y="35390"/>
                  <a:pt x="988695" y="38247"/>
                </a:cubicBezTo>
                <a:cubicBezTo>
                  <a:pt x="977265" y="41105"/>
                  <a:pt x="965835" y="43962"/>
                  <a:pt x="954405" y="46820"/>
                </a:cubicBezTo>
                <a:lnTo>
                  <a:pt x="937260" y="50630"/>
                </a:lnTo>
                <a:lnTo>
                  <a:pt x="920115" y="55392"/>
                </a:lnTo>
                <a:cubicBezTo>
                  <a:pt x="908685" y="58250"/>
                  <a:pt x="896302" y="61107"/>
                  <a:pt x="884872" y="63012"/>
                </a:cubicBezTo>
                <a:lnTo>
                  <a:pt x="883920" y="55392"/>
                </a:lnTo>
                <a:cubicBezTo>
                  <a:pt x="841057" y="67775"/>
                  <a:pt x="835342" y="73490"/>
                  <a:pt x="827722" y="78252"/>
                </a:cubicBezTo>
                <a:cubicBezTo>
                  <a:pt x="820102" y="83015"/>
                  <a:pt x="811530" y="89682"/>
                  <a:pt x="763905" y="107780"/>
                </a:cubicBezTo>
                <a:cubicBezTo>
                  <a:pt x="782955" y="99207"/>
                  <a:pt x="777240" y="99207"/>
                  <a:pt x="763905" y="103017"/>
                </a:cubicBezTo>
                <a:cubicBezTo>
                  <a:pt x="750570" y="107780"/>
                  <a:pt x="729615" y="115400"/>
                  <a:pt x="716280" y="121115"/>
                </a:cubicBezTo>
                <a:cubicBezTo>
                  <a:pt x="706755" y="126830"/>
                  <a:pt x="693420" y="136355"/>
                  <a:pt x="677227" y="145880"/>
                </a:cubicBezTo>
                <a:cubicBezTo>
                  <a:pt x="668655" y="150642"/>
                  <a:pt x="660082" y="155405"/>
                  <a:pt x="651510" y="161120"/>
                </a:cubicBezTo>
                <a:cubicBezTo>
                  <a:pt x="642937" y="166835"/>
                  <a:pt x="634365" y="172550"/>
                  <a:pt x="624840" y="178265"/>
                </a:cubicBezTo>
                <a:cubicBezTo>
                  <a:pt x="605790" y="189695"/>
                  <a:pt x="587692" y="202077"/>
                  <a:pt x="571500" y="212555"/>
                </a:cubicBezTo>
                <a:cubicBezTo>
                  <a:pt x="555307" y="223032"/>
                  <a:pt x="541020" y="232557"/>
                  <a:pt x="530542" y="239225"/>
                </a:cubicBezTo>
                <a:cubicBezTo>
                  <a:pt x="536257" y="234462"/>
                  <a:pt x="543877" y="228747"/>
                  <a:pt x="551497" y="223032"/>
                </a:cubicBezTo>
                <a:cubicBezTo>
                  <a:pt x="559117" y="217317"/>
                  <a:pt x="567690" y="212555"/>
                  <a:pt x="575310" y="206840"/>
                </a:cubicBezTo>
                <a:cubicBezTo>
                  <a:pt x="590550" y="196362"/>
                  <a:pt x="604837" y="185885"/>
                  <a:pt x="611505" y="180170"/>
                </a:cubicBezTo>
                <a:cubicBezTo>
                  <a:pt x="601980" y="185885"/>
                  <a:pt x="591502" y="193505"/>
                  <a:pt x="579120" y="201125"/>
                </a:cubicBezTo>
                <a:cubicBezTo>
                  <a:pt x="566737" y="208745"/>
                  <a:pt x="554355" y="216365"/>
                  <a:pt x="541972" y="224937"/>
                </a:cubicBezTo>
                <a:cubicBezTo>
                  <a:pt x="529590" y="233510"/>
                  <a:pt x="518160" y="242082"/>
                  <a:pt x="507682" y="249702"/>
                </a:cubicBezTo>
                <a:cubicBezTo>
                  <a:pt x="498157" y="257322"/>
                  <a:pt x="489585" y="264942"/>
                  <a:pt x="483870" y="271610"/>
                </a:cubicBezTo>
                <a:lnTo>
                  <a:pt x="487680" y="269705"/>
                </a:lnTo>
                <a:cubicBezTo>
                  <a:pt x="445532" y="308995"/>
                  <a:pt x="424279" y="324176"/>
                  <a:pt x="401821" y="348598"/>
                </a:cubicBezTo>
                <a:lnTo>
                  <a:pt x="394626" y="357331"/>
                </a:lnTo>
                <a:lnTo>
                  <a:pt x="465583" y="292841"/>
                </a:lnTo>
                <a:cubicBezTo>
                  <a:pt x="676332" y="118915"/>
                  <a:pt x="946518" y="14435"/>
                  <a:pt x="1241107" y="14435"/>
                </a:cubicBezTo>
                <a:lnTo>
                  <a:pt x="1288033" y="17240"/>
                </a:lnTo>
                <a:lnTo>
                  <a:pt x="1280160" y="16339"/>
                </a:lnTo>
                <a:cubicBezTo>
                  <a:pt x="1286827" y="15387"/>
                  <a:pt x="1295400" y="15387"/>
                  <a:pt x="1303972" y="14434"/>
                </a:cubicBezTo>
                <a:cubicBezTo>
                  <a:pt x="1313497" y="13482"/>
                  <a:pt x="1323022" y="13482"/>
                  <a:pt x="1331595" y="13482"/>
                </a:cubicBezTo>
                <a:cubicBezTo>
                  <a:pt x="1349692" y="13482"/>
                  <a:pt x="1363027" y="12529"/>
                  <a:pt x="1362075" y="9672"/>
                </a:cubicBezTo>
                <a:lnTo>
                  <a:pt x="1364932" y="11577"/>
                </a:lnTo>
                <a:lnTo>
                  <a:pt x="1421130" y="17292"/>
                </a:lnTo>
                <a:cubicBezTo>
                  <a:pt x="1406842" y="16339"/>
                  <a:pt x="1411605" y="17292"/>
                  <a:pt x="1404937" y="17292"/>
                </a:cubicBezTo>
                <a:cubicBezTo>
                  <a:pt x="1412557" y="19197"/>
                  <a:pt x="1421130" y="20149"/>
                  <a:pt x="1428750" y="21102"/>
                </a:cubicBezTo>
                <a:cubicBezTo>
                  <a:pt x="1436370" y="23007"/>
                  <a:pt x="1443990" y="23959"/>
                  <a:pt x="1451610" y="24912"/>
                </a:cubicBezTo>
                <a:cubicBezTo>
                  <a:pt x="1466850" y="27769"/>
                  <a:pt x="1482090" y="28722"/>
                  <a:pt x="1496377" y="30627"/>
                </a:cubicBezTo>
                <a:cubicBezTo>
                  <a:pt x="1510665" y="32532"/>
                  <a:pt x="1524952" y="35389"/>
                  <a:pt x="1539240" y="38247"/>
                </a:cubicBezTo>
                <a:cubicBezTo>
                  <a:pt x="1553527" y="41104"/>
                  <a:pt x="1566862" y="46819"/>
                  <a:pt x="1580197" y="52534"/>
                </a:cubicBezTo>
                <a:lnTo>
                  <a:pt x="1573530" y="53487"/>
                </a:lnTo>
                <a:cubicBezTo>
                  <a:pt x="1584960" y="56344"/>
                  <a:pt x="1595437" y="60154"/>
                  <a:pt x="1605915" y="63012"/>
                </a:cubicBezTo>
                <a:cubicBezTo>
                  <a:pt x="1615440" y="66822"/>
                  <a:pt x="1625917" y="69679"/>
                  <a:pt x="1635442" y="73489"/>
                </a:cubicBezTo>
                <a:cubicBezTo>
                  <a:pt x="1644967" y="76347"/>
                  <a:pt x="1655445" y="80157"/>
                  <a:pt x="1665922" y="83014"/>
                </a:cubicBezTo>
                <a:cubicBezTo>
                  <a:pt x="1676400" y="85872"/>
                  <a:pt x="1687830" y="89682"/>
                  <a:pt x="1699260" y="93492"/>
                </a:cubicBezTo>
                <a:cubicBezTo>
                  <a:pt x="1707832" y="100159"/>
                  <a:pt x="1716405" y="105874"/>
                  <a:pt x="1724025" y="112542"/>
                </a:cubicBezTo>
                <a:lnTo>
                  <a:pt x="1765935" y="127782"/>
                </a:lnTo>
                <a:cubicBezTo>
                  <a:pt x="1780222" y="132544"/>
                  <a:pt x="1793557" y="139212"/>
                  <a:pt x="1806892" y="144927"/>
                </a:cubicBezTo>
                <a:cubicBezTo>
                  <a:pt x="1788795" y="136355"/>
                  <a:pt x="1768554" y="128973"/>
                  <a:pt x="1752719" y="124567"/>
                </a:cubicBezTo>
                <a:lnTo>
                  <a:pt x="1734930" y="120804"/>
                </a:lnTo>
                <a:lnTo>
                  <a:pt x="1794814" y="147132"/>
                </a:lnTo>
                <a:lnTo>
                  <a:pt x="1874332" y="195711"/>
                </a:lnTo>
                <a:lnTo>
                  <a:pt x="1874519" y="195409"/>
                </a:lnTo>
                <a:cubicBezTo>
                  <a:pt x="1846897" y="178264"/>
                  <a:pt x="1820227" y="160167"/>
                  <a:pt x="1791652" y="144927"/>
                </a:cubicBezTo>
                <a:cubicBezTo>
                  <a:pt x="1803082" y="148737"/>
                  <a:pt x="1812607" y="152547"/>
                  <a:pt x="1824037" y="156357"/>
                </a:cubicBezTo>
                <a:cubicBezTo>
                  <a:pt x="1833562" y="160167"/>
                  <a:pt x="1841182" y="163977"/>
                  <a:pt x="1847849" y="167787"/>
                </a:cubicBezTo>
                <a:cubicBezTo>
                  <a:pt x="1861184" y="175407"/>
                  <a:pt x="1873567" y="183027"/>
                  <a:pt x="1884997" y="191599"/>
                </a:cubicBezTo>
                <a:cubicBezTo>
                  <a:pt x="1896427" y="200172"/>
                  <a:pt x="1908809" y="209697"/>
                  <a:pt x="1925002" y="221127"/>
                </a:cubicBezTo>
                <a:cubicBezTo>
                  <a:pt x="1932622" y="227794"/>
                  <a:pt x="1941194" y="234462"/>
                  <a:pt x="1951672" y="241129"/>
                </a:cubicBezTo>
                <a:cubicBezTo>
                  <a:pt x="1961197" y="247797"/>
                  <a:pt x="1973579" y="255417"/>
                  <a:pt x="1985962" y="264942"/>
                </a:cubicBezTo>
                <a:lnTo>
                  <a:pt x="1959214" y="248632"/>
                </a:lnTo>
                <a:lnTo>
                  <a:pt x="2018315" y="295236"/>
                </a:lnTo>
                <a:lnTo>
                  <a:pt x="2016442" y="293517"/>
                </a:lnTo>
                <a:lnTo>
                  <a:pt x="2023998" y="299717"/>
                </a:lnTo>
                <a:lnTo>
                  <a:pt x="2036213" y="309349"/>
                </a:lnTo>
                <a:lnTo>
                  <a:pt x="2039218" y="312205"/>
                </a:lnTo>
                <a:lnTo>
                  <a:pt x="2053589" y="323997"/>
                </a:lnTo>
                <a:lnTo>
                  <a:pt x="2060046" y="332003"/>
                </a:lnTo>
                <a:lnTo>
                  <a:pt x="2119054" y="388093"/>
                </a:lnTo>
                <a:lnTo>
                  <a:pt x="2095500" y="363050"/>
                </a:lnTo>
                <a:cubicBezTo>
                  <a:pt x="2121217" y="385910"/>
                  <a:pt x="2146935" y="410675"/>
                  <a:pt x="2170747" y="436392"/>
                </a:cubicBezTo>
                <a:cubicBezTo>
                  <a:pt x="2177415" y="447822"/>
                  <a:pt x="2174557" y="448775"/>
                  <a:pt x="2166937" y="442107"/>
                </a:cubicBezTo>
                <a:lnTo>
                  <a:pt x="2160015" y="435999"/>
                </a:lnTo>
                <a:lnTo>
                  <a:pt x="2196738" y="479965"/>
                </a:lnTo>
                <a:lnTo>
                  <a:pt x="2207894" y="487827"/>
                </a:lnTo>
                <a:lnTo>
                  <a:pt x="2226038" y="515042"/>
                </a:lnTo>
                <a:lnTo>
                  <a:pt x="2226802" y="515958"/>
                </a:lnTo>
                <a:lnTo>
                  <a:pt x="2229657" y="520472"/>
                </a:lnTo>
                <a:lnTo>
                  <a:pt x="2242184" y="539262"/>
                </a:lnTo>
                <a:lnTo>
                  <a:pt x="2236412" y="531152"/>
                </a:lnTo>
                <a:lnTo>
                  <a:pt x="2313156" y="652492"/>
                </a:lnTo>
                <a:lnTo>
                  <a:pt x="2348783" y="726448"/>
                </a:lnTo>
                <a:lnTo>
                  <a:pt x="2348865" y="724999"/>
                </a:lnTo>
                <a:lnTo>
                  <a:pt x="2350373" y="729749"/>
                </a:lnTo>
                <a:lnTo>
                  <a:pt x="2364496" y="759067"/>
                </a:lnTo>
                <a:lnTo>
                  <a:pt x="2365652" y="762226"/>
                </a:lnTo>
                <a:lnTo>
                  <a:pt x="2366962" y="763099"/>
                </a:lnTo>
                <a:cubicBezTo>
                  <a:pt x="2371963" y="776434"/>
                  <a:pt x="2376011" y="788221"/>
                  <a:pt x="2379255" y="798654"/>
                </a:cubicBezTo>
                <a:lnTo>
                  <a:pt x="2380042" y="801541"/>
                </a:lnTo>
                <a:lnTo>
                  <a:pt x="2405494" y="871082"/>
                </a:lnTo>
                <a:cubicBezTo>
                  <a:pt x="2441117" y="985613"/>
                  <a:pt x="2460307" y="1107383"/>
                  <a:pt x="2460307" y="1233635"/>
                </a:cubicBezTo>
                <a:cubicBezTo>
                  <a:pt x="2460307" y="1275719"/>
                  <a:pt x="2458175" y="1317305"/>
                  <a:pt x="2454012" y="1358291"/>
                </a:cubicBezTo>
                <a:lnTo>
                  <a:pt x="2442900" y="1431105"/>
                </a:lnTo>
                <a:lnTo>
                  <a:pt x="2446019" y="1418419"/>
                </a:lnTo>
                <a:cubicBezTo>
                  <a:pt x="2443162" y="1437469"/>
                  <a:pt x="2442209" y="1447947"/>
                  <a:pt x="2444114" y="1454614"/>
                </a:cubicBezTo>
                <a:lnTo>
                  <a:pt x="2446972" y="1443184"/>
                </a:lnTo>
                <a:cubicBezTo>
                  <a:pt x="2450782" y="1427944"/>
                  <a:pt x="2437447" y="1487952"/>
                  <a:pt x="2443162" y="1483189"/>
                </a:cubicBezTo>
                <a:cubicBezTo>
                  <a:pt x="2446019" y="1467949"/>
                  <a:pt x="2448877" y="1453662"/>
                  <a:pt x="2450782" y="1441279"/>
                </a:cubicBezTo>
                <a:cubicBezTo>
                  <a:pt x="2452687" y="1428897"/>
                  <a:pt x="2454592" y="1417467"/>
                  <a:pt x="2454592" y="1406989"/>
                </a:cubicBezTo>
                <a:cubicBezTo>
                  <a:pt x="2455544" y="1386987"/>
                  <a:pt x="2455544" y="1372699"/>
                  <a:pt x="2453639" y="1366032"/>
                </a:cubicBezTo>
                <a:cubicBezTo>
                  <a:pt x="2454592" y="1378414"/>
                  <a:pt x="2457449" y="1366984"/>
                  <a:pt x="2459354" y="1348887"/>
                </a:cubicBezTo>
                <a:cubicBezTo>
                  <a:pt x="2461259" y="1331742"/>
                  <a:pt x="2464117" y="1307929"/>
                  <a:pt x="2466022" y="1295547"/>
                </a:cubicBezTo>
                <a:cubicBezTo>
                  <a:pt x="2468879" y="1307929"/>
                  <a:pt x="2470784" y="1319359"/>
                  <a:pt x="2471737" y="1331742"/>
                </a:cubicBezTo>
                <a:cubicBezTo>
                  <a:pt x="2471737" y="1344124"/>
                  <a:pt x="2472689" y="1358412"/>
                  <a:pt x="2471737" y="1373652"/>
                </a:cubicBezTo>
                <a:cubicBezTo>
                  <a:pt x="2469832" y="1388892"/>
                  <a:pt x="2468879" y="1406989"/>
                  <a:pt x="2466022" y="1427944"/>
                </a:cubicBezTo>
                <a:cubicBezTo>
                  <a:pt x="2464117" y="1438422"/>
                  <a:pt x="2462212" y="1449852"/>
                  <a:pt x="2460307" y="1462234"/>
                </a:cubicBezTo>
                <a:cubicBezTo>
                  <a:pt x="2459354" y="1467949"/>
                  <a:pt x="2458402" y="1474617"/>
                  <a:pt x="2457449" y="1481284"/>
                </a:cubicBezTo>
                <a:cubicBezTo>
                  <a:pt x="2455544" y="1487952"/>
                  <a:pt x="2454592" y="1494619"/>
                  <a:pt x="2452687" y="1502239"/>
                </a:cubicBezTo>
                <a:cubicBezTo>
                  <a:pt x="2432684" y="1594632"/>
                  <a:pt x="2402204" y="1684167"/>
                  <a:pt x="2362199" y="1769892"/>
                </a:cubicBezTo>
                <a:cubicBezTo>
                  <a:pt x="2321242" y="1855617"/>
                  <a:pt x="2270759" y="1935627"/>
                  <a:pt x="2211704" y="2009922"/>
                </a:cubicBezTo>
                <a:cubicBezTo>
                  <a:pt x="2152649" y="2084217"/>
                  <a:pt x="2085022" y="2150892"/>
                  <a:pt x="2010727" y="2209947"/>
                </a:cubicBezTo>
                <a:cubicBezTo>
                  <a:pt x="1936432" y="2269002"/>
                  <a:pt x="1855469" y="2320437"/>
                  <a:pt x="1769744" y="2360442"/>
                </a:cubicBezTo>
                <a:cubicBezTo>
                  <a:pt x="1769744" y="2360442"/>
                  <a:pt x="1759267" y="2365204"/>
                  <a:pt x="1739264" y="2372824"/>
                </a:cubicBezTo>
                <a:cubicBezTo>
                  <a:pt x="1729739" y="2377587"/>
                  <a:pt x="1717357" y="2382349"/>
                  <a:pt x="1703069" y="2387112"/>
                </a:cubicBezTo>
                <a:cubicBezTo>
                  <a:pt x="1688782" y="2392827"/>
                  <a:pt x="1673542" y="2399494"/>
                  <a:pt x="1654492" y="2405209"/>
                </a:cubicBezTo>
                <a:cubicBezTo>
                  <a:pt x="1636394" y="2410924"/>
                  <a:pt x="1616392" y="2418544"/>
                  <a:pt x="1593532" y="2424259"/>
                </a:cubicBezTo>
                <a:cubicBezTo>
                  <a:pt x="1582102" y="2427117"/>
                  <a:pt x="1570672" y="2429974"/>
                  <a:pt x="1558289" y="2433784"/>
                </a:cubicBezTo>
                <a:cubicBezTo>
                  <a:pt x="1546859" y="2437594"/>
                  <a:pt x="1534477" y="2440452"/>
                  <a:pt x="1521142" y="2443309"/>
                </a:cubicBezTo>
                <a:cubicBezTo>
                  <a:pt x="1495424" y="2450929"/>
                  <a:pt x="1467802" y="2455692"/>
                  <a:pt x="1438274" y="2461407"/>
                </a:cubicBezTo>
                <a:cubicBezTo>
                  <a:pt x="1423987" y="2464264"/>
                  <a:pt x="1408747" y="2466169"/>
                  <a:pt x="1393507" y="2469027"/>
                </a:cubicBezTo>
                <a:cubicBezTo>
                  <a:pt x="1385887" y="2469979"/>
                  <a:pt x="1378267" y="2471884"/>
                  <a:pt x="1370647" y="2472837"/>
                </a:cubicBezTo>
                <a:cubicBezTo>
                  <a:pt x="1363027" y="2473789"/>
                  <a:pt x="1354454" y="2474742"/>
                  <a:pt x="1346834" y="2475694"/>
                </a:cubicBezTo>
                <a:cubicBezTo>
                  <a:pt x="1334452" y="2476647"/>
                  <a:pt x="1323022" y="2478552"/>
                  <a:pt x="1310639" y="2479504"/>
                </a:cubicBezTo>
                <a:cubicBezTo>
                  <a:pt x="1298257" y="2481409"/>
                  <a:pt x="1285874" y="2481409"/>
                  <a:pt x="1272539" y="2482362"/>
                </a:cubicBezTo>
                <a:cubicBezTo>
                  <a:pt x="1245869" y="2484267"/>
                  <a:pt x="1218247" y="2484267"/>
                  <a:pt x="1189672" y="2483314"/>
                </a:cubicBezTo>
                <a:lnTo>
                  <a:pt x="1223009" y="2477599"/>
                </a:lnTo>
                <a:cubicBezTo>
                  <a:pt x="1234439" y="2475694"/>
                  <a:pt x="1244917" y="2473789"/>
                  <a:pt x="1256347" y="2470932"/>
                </a:cubicBezTo>
                <a:cubicBezTo>
                  <a:pt x="1348739" y="2469027"/>
                  <a:pt x="1209674" y="2478552"/>
                  <a:pt x="1272539" y="2479504"/>
                </a:cubicBezTo>
                <a:cubicBezTo>
                  <a:pt x="1288732" y="2479504"/>
                  <a:pt x="1301114" y="2479504"/>
                  <a:pt x="1309687" y="2478552"/>
                </a:cubicBezTo>
                <a:cubicBezTo>
                  <a:pt x="1319212" y="2477599"/>
                  <a:pt x="1323974" y="2476647"/>
                  <a:pt x="1327784" y="2475694"/>
                </a:cubicBezTo>
                <a:cubicBezTo>
                  <a:pt x="1334452" y="2473789"/>
                  <a:pt x="1332547" y="2472837"/>
                  <a:pt x="1330642" y="2470932"/>
                </a:cubicBezTo>
                <a:cubicBezTo>
                  <a:pt x="1325879" y="2468074"/>
                  <a:pt x="1320164" y="2465217"/>
                  <a:pt x="1376362" y="2458549"/>
                </a:cubicBezTo>
                <a:cubicBezTo>
                  <a:pt x="1379219" y="2462359"/>
                  <a:pt x="1397317" y="2459502"/>
                  <a:pt x="1423987" y="2455692"/>
                </a:cubicBezTo>
                <a:cubicBezTo>
                  <a:pt x="1444942" y="2449977"/>
                  <a:pt x="1491614" y="2438547"/>
                  <a:pt x="1484947" y="2434737"/>
                </a:cubicBezTo>
                <a:cubicBezTo>
                  <a:pt x="1443037" y="2446167"/>
                  <a:pt x="1387792" y="2452834"/>
                  <a:pt x="1338262" y="2454739"/>
                </a:cubicBezTo>
                <a:cubicBezTo>
                  <a:pt x="1325879" y="2454739"/>
                  <a:pt x="1313497" y="2456644"/>
                  <a:pt x="1302067" y="2456644"/>
                </a:cubicBezTo>
                <a:cubicBezTo>
                  <a:pt x="1290637" y="2457597"/>
                  <a:pt x="1279207" y="2457597"/>
                  <a:pt x="1268729" y="2458549"/>
                </a:cubicBezTo>
                <a:cubicBezTo>
                  <a:pt x="1258252" y="2458549"/>
                  <a:pt x="1248727" y="2460454"/>
                  <a:pt x="1240154" y="2461407"/>
                </a:cubicBezTo>
                <a:cubicBezTo>
                  <a:pt x="1231582" y="2462359"/>
                  <a:pt x="1223962" y="2464264"/>
                  <a:pt x="1217294" y="2466169"/>
                </a:cubicBezTo>
                <a:cubicBezTo>
                  <a:pt x="1233487" y="2469979"/>
                  <a:pt x="1219199" y="2473789"/>
                  <a:pt x="1192529" y="2475694"/>
                </a:cubicBezTo>
                <a:cubicBezTo>
                  <a:pt x="1179194" y="2476647"/>
                  <a:pt x="1163954" y="2476647"/>
                  <a:pt x="1147762" y="2475694"/>
                </a:cubicBezTo>
                <a:cubicBezTo>
                  <a:pt x="1131569" y="2474742"/>
                  <a:pt x="1115377" y="2473789"/>
                  <a:pt x="1102994" y="2470932"/>
                </a:cubicBezTo>
                <a:lnTo>
                  <a:pt x="1111567" y="2469027"/>
                </a:lnTo>
                <a:cubicBezTo>
                  <a:pt x="1129664" y="2469979"/>
                  <a:pt x="1143952" y="2469979"/>
                  <a:pt x="1156334" y="2469979"/>
                </a:cubicBezTo>
                <a:cubicBezTo>
                  <a:pt x="1168717" y="2469979"/>
                  <a:pt x="1178242" y="2469027"/>
                  <a:pt x="1186814" y="2467122"/>
                </a:cubicBezTo>
                <a:cubicBezTo>
                  <a:pt x="1203007" y="2463312"/>
                  <a:pt x="1212532" y="2458549"/>
                  <a:pt x="1219199" y="2454739"/>
                </a:cubicBezTo>
                <a:cubicBezTo>
                  <a:pt x="1199197" y="2453787"/>
                  <a:pt x="1180147" y="2452834"/>
                  <a:pt x="1160144" y="2450929"/>
                </a:cubicBezTo>
                <a:cubicBezTo>
                  <a:pt x="1140142" y="2449024"/>
                  <a:pt x="1120139" y="2447119"/>
                  <a:pt x="1101089" y="2444262"/>
                </a:cubicBezTo>
                <a:cubicBezTo>
                  <a:pt x="1118234" y="2448072"/>
                  <a:pt x="1123949" y="2449977"/>
                  <a:pt x="1122997" y="2451882"/>
                </a:cubicBezTo>
                <a:cubicBezTo>
                  <a:pt x="1122044" y="2452834"/>
                  <a:pt x="1113472" y="2453787"/>
                  <a:pt x="1102042" y="2453787"/>
                </a:cubicBezTo>
                <a:cubicBezTo>
                  <a:pt x="1090612" y="2453787"/>
                  <a:pt x="1076324" y="2452834"/>
                  <a:pt x="1061084" y="2452834"/>
                </a:cubicBezTo>
                <a:cubicBezTo>
                  <a:pt x="1046797" y="2451882"/>
                  <a:pt x="1031557" y="2450929"/>
                  <a:pt x="1021079" y="2450929"/>
                </a:cubicBezTo>
                <a:lnTo>
                  <a:pt x="1043939" y="2454739"/>
                </a:lnTo>
                <a:cubicBezTo>
                  <a:pt x="1013459" y="2450929"/>
                  <a:pt x="995362" y="2451882"/>
                  <a:pt x="977264" y="2450929"/>
                </a:cubicBezTo>
                <a:cubicBezTo>
                  <a:pt x="978217" y="2450929"/>
                  <a:pt x="977264" y="2449977"/>
                  <a:pt x="973454" y="2448072"/>
                </a:cubicBezTo>
                <a:cubicBezTo>
                  <a:pt x="961072" y="2445214"/>
                  <a:pt x="949642" y="2443309"/>
                  <a:pt x="939164" y="2441404"/>
                </a:cubicBezTo>
                <a:cubicBezTo>
                  <a:pt x="927734" y="2439499"/>
                  <a:pt x="918209" y="2436642"/>
                  <a:pt x="907732" y="2434737"/>
                </a:cubicBezTo>
                <a:cubicBezTo>
                  <a:pt x="897254" y="2431879"/>
                  <a:pt x="886777" y="2429974"/>
                  <a:pt x="875347" y="2427117"/>
                </a:cubicBezTo>
                <a:cubicBezTo>
                  <a:pt x="863917" y="2424259"/>
                  <a:pt x="852487" y="2419497"/>
                  <a:pt x="839152" y="2414734"/>
                </a:cubicBezTo>
                <a:lnTo>
                  <a:pt x="835342" y="2409972"/>
                </a:lnTo>
                <a:cubicBezTo>
                  <a:pt x="828674" y="2408067"/>
                  <a:pt x="820102" y="2405209"/>
                  <a:pt x="811529" y="2402352"/>
                </a:cubicBezTo>
                <a:cubicBezTo>
                  <a:pt x="802957" y="2399494"/>
                  <a:pt x="794384" y="2395684"/>
                  <a:pt x="785812" y="2392827"/>
                </a:cubicBezTo>
                <a:cubicBezTo>
                  <a:pt x="768667" y="2386159"/>
                  <a:pt x="753427" y="2381397"/>
                  <a:pt x="744854" y="2379492"/>
                </a:cubicBezTo>
                <a:cubicBezTo>
                  <a:pt x="751522" y="2379492"/>
                  <a:pt x="732472" y="2369967"/>
                  <a:pt x="715327" y="2361394"/>
                </a:cubicBezTo>
                <a:cubicBezTo>
                  <a:pt x="698182" y="2352822"/>
                  <a:pt x="684847" y="2343297"/>
                  <a:pt x="701992" y="2349012"/>
                </a:cubicBezTo>
                <a:cubicBezTo>
                  <a:pt x="712469" y="2352822"/>
                  <a:pt x="734377" y="2362347"/>
                  <a:pt x="754379" y="2370919"/>
                </a:cubicBezTo>
                <a:cubicBezTo>
                  <a:pt x="774382" y="2378539"/>
                  <a:pt x="791527" y="2383302"/>
                  <a:pt x="793432" y="2381397"/>
                </a:cubicBezTo>
                <a:lnTo>
                  <a:pt x="765809" y="2370919"/>
                </a:lnTo>
                <a:cubicBezTo>
                  <a:pt x="756284" y="2368062"/>
                  <a:pt x="747712" y="2363299"/>
                  <a:pt x="738187" y="2359489"/>
                </a:cubicBezTo>
                <a:lnTo>
                  <a:pt x="711517" y="2347107"/>
                </a:lnTo>
                <a:cubicBezTo>
                  <a:pt x="701992" y="2342344"/>
                  <a:pt x="693419" y="2338534"/>
                  <a:pt x="684847" y="2333772"/>
                </a:cubicBezTo>
                <a:cubicBezTo>
                  <a:pt x="700087" y="2335677"/>
                  <a:pt x="705802" y="2330914"/>
                  <a:pt x="749617" y="2348059"/>
                </a:cubicBezTo>
                <a:lnTo>
                  <a:pt x="737760" y="2341992"/>
                </a:lnTo>
                <a:lnTo>
                  <a:pt x="659964" y="2305684"/>
                </a:lnTo>
                <a:lnTo>
                  <a:pt x="620937" y="2281975"/>
                </a:lnTo>
                <a:lnTo>
                  <a:pt x="618530" y="2282456"/>
                </a:lnTo>
                <a:cubicBezTo>
                  <a:pt x="615077" y="2282575"/>
                  <a:pt x="611505" y="2283290"/>
                  <a:pt x="622935" y="2291862"/>
                </a:cubicBezTo>
                <a:cubicBezTo>
                  <a:pt x="636270" y="2297577"/>
                  <a:pt x="649605" y="2305197"/>
                  <a:pt x="662940" y="2310912"/>
                </a:cubicBezTo>
                <a:cubicBezTo>
                  <a:pt x="656272" y="2311865"/>
                  <a:pt x="645795" y="2306150"/>
                  <a:pt x="633412" y="2299482"/>
                </a:cubicBezTo>
                <a:cubicBezTo>
                  <a:pt x="621030" y="2292815"/>
                  <a:pt x="607695" y="2285195"/>
                  <a:pt x="596265" y="2280432"/>
                </a:cubicBezTo>
                <a:cubicBezTo>
                  <a:pt x="605790" y="2291862"/>
                  <a:pt x="625792" y="2301387"/>
                  <a:pt x="652462" y="2314722"/>
                </a:cubicBezTo>
                <a:cubicBezTo>
                  <a:pt x="652462" y="2324247"/>
                  <a:pt x="592455" y="2280432"/>
                  <a:pt x="601980" y="2295672"/>
                </a:cubicBezTo>
                <a:cubicBezTo>
                  <a:pt x="625792" y="2309960"/>
                  <a:pt x="641985" y="2319485"/>
                  <a:pt x="658177" y="2322342"/>
                </a:cubicBezTo>
                <a:cubicBezTo>
                  <a:pt x="670560" y="2328057"/>
                  <a:pt x="678180" y="2330915"/>
                  <a:pt x="684847" y="2331867"/>
                </a:cubicBezTo>
                <a:lnTo>
                  <a:pt x="682325" y="2333940"/>
                </a:lnTo>
                <a:lnTo>
                  <a:pt x="683895" y="2334725"/>
                </a:lnTo>
                <a:cubicBezTo>
                  <a:pt x="682942" y="2334725"/>
                  <a:pt x="681990" y="2334725"/>
                  <a:pt x="681037" y="2334725"/>
                </a:cubicBezTo>
                <a:lnTo>
                  <a:pt x="680555" y="2333760"/>
                </a:lnTo>
                <a:lnTo>
                  <a:pt x="670679" y="2331391"/>
                </a:lnTo>
                <a:cubicBezTo>
                  <a:pt x="661512" y="2328533"/>
                  <a:pt x="650558" y="2324247"/>
                  <a:pt x="645795" y="2322342"/>
                </a:cubicBezTo>
                <a:lnTo>
                  <a:pt x="601980" y="2297577"/>
                </a:lnTo>
                <a:lnTo>
                  <a:pt x="568533" y="2276766"/>
                </a:lnTo>
                <a:lnTo>
                  <a:pt x="568642" y="2275670"/>
                </a:lnTo>
                <a:cubicBezTo>
                  <a:pt x="561975" y="2270907"/>
                  <a:pt x="554355" y="2267097"/>
                  <a:pt x="547687" y="2262335"/>
                </a:cubicBezTo>
                <a:cubicBezTo>
                  <a:pt x="541020" y="2257572"/>
                  <a:pt x="534352" y="2253762"/>
                  <a:pt x="527685" y="2249000"/>
                </a:cubicBezTo>
                <a:cubicBezTo>
                  <a:pt x="514350" y="2240427"/>
                  <a:pt x="501015" y="2232807"/>
                  <a:pt x="488632" y="2222330"/>
                </a:cubicBezTo>
                <a:cubicBezTo>
                  <a:pt x="476250" y="2212805"/>
                  <a:pt x="462915" y="2202327"/>
                  <a:pt x="448627" y="2190897"/>
                </a:cubicBezTo>
                <a:cubicBezTo>
                  <a:pt x="435292" y="2178515"/>
                  <a:pt x="420052" y="2165180"/>
                  <a:pt x="403860" y="2148987"/>
                </a:cubicBezTo>
                <a:cubicBezTo>
                  <a:pt x="419100" y="2160417"/>
                  <a:pt x="426720" y="2164227"/>
                  <a:pt x="425767" y="2161370"/>
                </a:cubicBezTo>
                <a:cubicBezTo>
                  <a:pt x="424815" y="2157560"/>
                  <a:pt x="414337" y="2148035"/>
                  <a:pt x="395287" y="2129937"/>
                </a:cubicBezTo>
                <a:lnTo>
                  <a:pt x="364807" y="2109935"/>
                </a:lnTo>
                <a:cubicBezTo>
                  <a:pt x="350520" y="2092790"/>
                  <a:pt x="333375" y="2075645"/>
                  <a:pt x="317182" y="2057547"/>
                </a:cubicBezTo>
                <a:cubicBezTo>
                  <a:pt x="300990" y="2039450"/>
                  <a:pt x="283845" y="2021352"/>
                  <a:pt x="268605" y="2002302"/>
                </a:cubicBezTo>
                <a:cubicBezTo>
                  <a:pt x="260985" y="1992777"/>
                  <a:pt x="253365" y="1984205"/>
                  <a:pt x="246697" y="1975632"/>
                </a:cubicBezTo>
                <a:cubicBezTo>
                  <a:pt x="240030" y="1966107"/>
                  <a:pt x="234315" y="1957535"/>
                  <a:pt x="228600" y="1949915"/>
                </a:cubicBezTo>
                <a:cubicBezTo>
                  <a:pt x="222885" y="1942295"/>
                  <a:pt x="218122" y="1934675"/>
                  <a:pt x="214312" y="1928007"/>
                </a:cubicBezTo>
                <a:cubicBezTo>
                  <a:pt x="210502" y="1921340"/>
                  <a:pt x="207645" y="1915625"/>
                  <a:pt x="205740" y="1909910"/>
                </a:cubicBezTo>
                <a:cubicBezTo>
                  <a:pt x="212407" y="1922292"/>
                  <a:pt x="218122" y="1929912"/>
                  <a:pt x="221932" y="1934675"/>
                </a:cubicBezTo>
                <a:cubicBezTo>
                  <a:pt x="225742" y="1939437"/>
                  <a:pt x="228600" y="1942295"/>
                  <a:pt x="231457" y="1945152"/>
                </a:cubicBezTo>
                <a:cubicBezTo>
                  <a:pt x="237172" y="1949915"/>
                  <a:pt x="240982" y="1952772"/>
                  <a:pt x="252412" y="1968012"/>
                </a:cubicBezTo>
                <a:cubicBezTo>
                  <a:pt x="236220" y="1946105"/>
                  <a:pt x="222885" y="1929912"/>
                  <a:pt x="214312" y="1915625"/>
                </a:cubicBezTo>
                <a:lnTo>
                  <a:pt x="212349" y="1912516"/>
                </a:lnTo>
                <a:lnTo>
                  <a:pt x="226695" y="1932770"/>
                </a:lnTo>
                <a:cubicBezTo>
                  <a:pt x="238125" y="1948010"/>
                  <a:pt x="249555" y="1964202"/>
                  <a:pt x="261937" y="1978490"/>
                </a:cubicBezTo>
                <a:cubicBezTo>
                  <a:pt x="274320" y="1993730"/>
                  <a:pt x="285750" y="2008017"/>
                  <a:pt x="297180" y="2022305"/>
                </a:cubicBezTo>
                <a:cubicBezTo>
                  <a:pt x="308610" y="2036592"/>
                  <a:pt x="319087" y="2049927"/>
                  <a:pt x="328612" y="2063262"/>
                </a:cubicBezTo>
                <a:cubicBezTo>
                  <a:pt x="336232" y="2069930"/>
                  <a:pt x="346710" y="2079455"/>
                  <a:pt x="357187" y="2089932"/>
                </a:cubicBezTo>
                <a:cubicBezTo>
                  <a:pt x="362902" y="2095647"/>
                  <a:pt x="367665" y="2100410"/>
                  <a:pt x="373380" y="2106125"/>
                </a:cubicBezTo>
                <a:cubicBezTo>
                  <a:pt x="379095" y="2110887"/>
                  <a:pt x="384810" y="2116602"/>
                  <a:pt x="390525" y="2121365"/>
                </a:cubicBezTo>
                <a:cubicBezTo>
                  <a:pt x="401955" y="2130890"/>
                  <a:pt x="411480" y="2140415"/>
                  <a:pt x="421005" y="2147082"/>
                </a:cubicBezTo>
                <a:cubicBezTo>
                  <a:pt x="429577" y="2153750"/>
                  <a:pt x="437197" y="2157560"/>
                  <a:pt x="441007" y="2158512"/>
                </a:cubicBezTo>
                <a:cubicBezTo>
                  <a:pt x="405765" y="2133747"/>
                  <a:pt x="422910" y="2134700"/>
                  <a:pt x="382905" y="2104220"/>
                </a:cubicBezTo>
                <a:cubicBezTo>
                  <a:pt x="388620" y="2108983"/>
                  <a:pt x="393859" y="2112316"/>
                  <a:pt x="396002" y="2112555"/>
                </a:cubicBezTo>
                <a:lnTo>
                  <a:pt x="396289" y="2111451"/>
                </a:lnTo>
                <a:lnTo>
                  <a:pt x="379003" y="2095739"/>
                </a:lnTo>
                <a:lnTo>
                  <a:pt x="371705" y="2087710"/>
                </a:lnTo>
                <a:lnTo>
                  <a:pt x="359360" y="2078130"/>
                </a:lnTo>
                <a:cubicBezTo>
                  <a:pt x="327838" y="2050047"/>
                  <a:pt x="295513" y="2011113"/>
                  <a:pt x="264795" y="1968965"/>
                </a:cubicBezTo>
                <a:lnTo>
                  <a:pt x="290581" y="1996144"/>
                </a:lnTo>
                <a:lnTo>
                  <a:pt x="281218" y="1983623"/>
                </a:lnTo>
                <a:lnTo>
                  <a:pt x="281107" y="1983491"/>
                </a:lnTo>
                <a:cubicBezTo>
                  <a:pt x="274082" y="1975632"/>
                  <a:pt x="266700" y="1967536"/>
                  <a:pt x="260032" y="1959440"/>
                </a:cubicBezTo>
                <a:cubicBezTo>
                  <a:pt x="253841" y="1951344"/>
                  <a:pt x="248126" y="1943724"/>
                  <a:pt x="244197" y="1937413"/>
                </a:cubicBezTo>
                <a:lnTo>
                  <a:pt x="242727" y="1933343"/>
                </a:lnTo>
                <a:lnTo>
                  <a:pt x="241892" y="1931033"/>
                </a:lnTo>
                <a:lnTo>
                  <a:pt x="230127" y="1915301"/>
                </a:lnTo>
                <a:lnTo>
                  <a:pt x="218354" y="1895921"/>
                </a:lnTo>
                <a:lnTo>
                  <a:pt x="219759" y="1903525"/>
                </a:lnTo>
                <a:cubicBezTo>
                  <a:pt x="216962" y="1903614"/>
                  <a:pt x="207853" y="1894357"/>
                  <a:pt x="201246" y="1889446"/>
                </a:cubicBezTo>
                <a:lnTo>
                  <a:pt x="196810" y="1887914"/>
                </a:lnTo>
                <a:lnTo>
                  <a:pt x="191452" y="1879430"/>
                </a:lnTo>
                <a:cubicBezTo>
                  <a:pt x="184785" y="1868000"/>
                  <a:pt x="179070" y="1856570"/>
                  <a:pt x="170497" y="1842282"/>
                </a:cubicBezTo>
                <a:cubicBezTo>
                  <a:pt x="166687" y="1835615"/>
                  <a:pt x="161925" y="1827042"/>
                  <a:pt x="156210" y="1818470"/>
                </a:cubicBezTo>
                <a:cubicBezTo>
                  <a:pt x="150495" y="1808945"/>
                  <a:pt x="144780" y="1798467"/>
                  <a:pt x="138112" y="1787037"/>
                </a:cubicBezTo>
                <a:cubicBezTo>
                  <a:pt x="149542" y="1807040"/>
                  <a:pt x="143827" y="1786085"/>
                  <a:pt x="136207" y="1767035"/>
                </a:cubicBezTo>
                <a:cubicBezTo>
                  <a:pt x="133350" y="1766082"/>
                  <a:pt x="128587" y="1758462"/>
                  <a:pt x="121920" y="1747032"/>
                </a:cubicBezTo>
                <a:cubicBezTo>
                  <a:pt x="116205" y="1735602"/>
                  <a:pt x="107632" y="1721315"/>
                  <a:pt x="100012" y="1704170"/>
                </a:cubicBezTo>
                <a:cubicBezTo>
                  <a:pt x="92392" y="1687025"/>
                  <a:pt x="83820" y="1668927"/>
                  <a:pt x="76200" y="1649877"/>
                </a:cubicBezTo>
                <a:cubicBezTo>
                  <a:pt x="68580" y="1630827"/>
                  <a:pt x="60960" y="1612730"/>
                  <a:pt x="55245" y="1596537"/>
                </a:cubicBezTo>
                <a:cubicBezTo>
                  <a:pt x="53340" y="1581297"/>
                  <a:pt x="63817" y="1599395"/>
                  <a:pt x="54292" y="1565105"/>
                </a:cubicBezTo>
                <a:cubicBezTo>
                  <a:pt x="40957" y="1522242"/>
                  <a:pt x="50482" y="1561295"/>
                  <a:pt x="44767" y="1551770"/>
                </a:cubicBezTo>
                <a:cubicBezTo>
                  <a:pt x="40957" y="1533672"/>
                  <a:pt x="39052" y="1507955"/>
                  <a:pt x="34290" y="1489857"/>
                </a:cubicBezTo>
                <a:cubicBezTo>
                  <a:pt x="35242" y="1493667"/>
                  <a:pt x="36195" y="1493667"/>
                  <a:pt x="34290" y="1482237"/>
                </a:cubicBezTo>
                <a:cubicBezTo>
                  <a:pt x="27622" y="1472712"/>
                  <a:pt x="21907" y="1454615"/>
                  <a:pt x="17145" y="1431755"/>
                </a:cubicBezTo>
                <a:cubicBezTo>
                  <a:pt x="14287" y="1420325"/>
                  <a:pt x="13335" y="1406990"/>
                  <a:pt x="11430" y="1393655"/>
                </a:cubicBezTo>
                <a:cubicBezTo>
                  <a:pt x="9525" y="1379367"/>
                  <a:pt x="7620" y="1365080"/>
                  <a:pt x="6667" y="1349840"/>
                </a:cubicBezTo>
                <a:cubicBezTo>
                  <a:pt x="1905" y="1288880"/>
                  <a:pt x="3810" y="1221252"/>
                  <a:pt x="0" y="1171722"/>
                </a:cubicBezTo>
                <a:cubicBezTo>
                  <a:pt x="1905" y="1172675"/>
                  <a:pt x="2857" y="1196487"/>
                  <a:pt x="3810" y="1218395"/>
                </a:cubicBezTo>
                <a:cubicBezTo>
                  <a:pt x="4762" y="1229825"/>
                  <a:pt x="5715" y="1240302"/>
                  <a:pt x="6667" y="1246970"/>
                </a:cubicBezTo>
                <a:cubicBezTo>
                  <a:pt x="8572" y="1253637"/>
                  <a:pt x="9525" y="1256495"/>
                  <a:pt x="11430" y="1253637"/>
                </a:cubicBezTo>
                <a:cubicBezTo>
                  <a:pt x="10477" y="1246970"/>
                  <a:pt x="9525" y="1236492"/>
                  <a:pt x="9525" y="1224110"/>
                </a:cubicBezTo>
                <a:cubicBezTo>
                  <a:pt x="9525" y="1211727"/>
                  <a:pt x="10477" y="1198392"/>
                  <a:pt x="10477" y="1186010"/>
                </a:cubicBezTo>
                <a:cubicBezTo>
                  <a:pt x="10477" y="1180295"/>
                  <a:pt x="10477" y="1173627"/>
                  <a:pt x="10477" y="1168865"/>
                </a:cubicBezTo>
                <a:cubicBezTo>
                  <a:pt x="10477" y="1163150"/>
                  <a:pt x="10477" y="1159340"/>
                  <a:pt x="10477" y="1155530"/>
                </a:cubicBezTo>
                <a:cubicBezTo>
                  <a:pt x="10477" y="1148862"/>
                  <a:pt x="9525" y="1146005"/>
                  <a:pt x="6667" y="1149815"/>
                </a:cubicBezTo>
                <a:cubicBezTo>
                  <a:pt x="7620" y="1138385"/>
                  <a:pt x="7620" y="1126002"/>
                  <a:pt x="8572" y="1113620"/>
                </a:cubicBezTo>
                <a:cubicBezTo>
                  <a:pt x="9525" y="1100285"/>
                  <a:pt x="11430" y="1087902"/>
                  <a:pt x="12382" y="1075520"/>
                </a:cubicBezTo>
                <a:cubicBezTo>
                  <a:pt x="13335" y="1062185"/>
                  <a:pt x="14287" y="1049802"/>
                  <a:pt x="16192" y="1037420"/>
                </a:cubicBezTo>
                <a:cubicBezTo>
                  <a:pt x="18097" y="1025037"/>
                  <a:pt x="20002" y="1012655"/>
                  <a:pt x="21907" y="1001225"/>
                </a:cubicBezTo>
                <a:cubicBezTo>
                  <a:pt x="30480" y="953600"/>
                  <a:pt x="41910" y="913595"/>
                  <a:pt x="53340" y="893592"/>
                </a:cubicBezTo>
                <a:cubicBezTo>
                  <a:pt x="50482" y="891687"/>
                  <a:pt x="51435" y="883115"/>
                  <a:pt x="54292" y="870732"/>
                </a:cubicBezTo>
                <a:cubicBezTo>
                  <a:pt x="57150" y="858350"/>
                  <a:pt x="62865" y="841205"/>
                  <a:pt x="68580" y="823107"/>
                </a:cubicBezTo>
                <a:cubicBezTo>
                  <a:pt x="80962" y="786912"/>
                  <a:pt x="100012" y="743097"/>
                  <a:pt x="112395" y="711665"/>
                </a:cubicBezTo>
                <a:cubicBezTo>
                  <a:pt x="111442" y="726905"/>
                  <a:pt x="118110" y="713570"/>
                  <a:pt x="126682" y="692615"/>
                </a:cubicBezTo>
                <a:cubicBezTo>
                  <a:pt x="131445" y="682137"/>
                  <a:pt x="137160" y="669755"/>
                  <a:pt x="142875" y="658325"/>
                </a:cubicBezTo>
                <a:cubicBezTo>
                  <a:pt x="145732" y="652610"/>
                  <a:pt x="147637" y="646895"/>
                  <a:pt x="150495" y="642132"/>
                </a:cubicBezTo>
                <a:cubicBezTo>
                  <a:pt x="153352" y="637370"/>
                  <a:pt x="156210" y="633560"/>
                  <a:pt x="158115" y="629750"/>
                </a:cubicBezTo>
                <a:cubicBezTo>
                  <a:pt x="152400" y="641180"/>
                  <a:pt x="148590" y="653562"/>
                  <a:pt x="143827" y="664992"/>
                </a:cubicBezTo>
                <a:cubicBezTo>
                  <a:pt x="174307" y="602127"/>
                  <a:pt x="214312" y="538310"/>
                  <a:pt x="260032" y="478302"/>
                </a:cubicBezTo>
                <a:cubicBezTo>
                  <a:pt x="305752" y="419247"/>
                  <a:pt x="357187" y="364955"/>
                  <a:pt x="407670" y="319235"/>
                </a:cubicBezTo>
                <a:cubicBezTo>
                  <a:pt x="388620" y="340190"/>
                  <a:pt x="391477" y="342095"/>
                  <a:pt x="418147" y="318282"/>
                </a:cubicBezTo>
                <a:cubicBezTo>
                  <a:pt x="433387" y="303042"/>
                  <a:pt x="425767" y="303042"/>
                  <a:pt x="432435" y="293517"/>
                </a:cubicBezTo>
                <a:cubicBezTo>
                  <a:pt x="441960" y="287802"/>
                  <a:pt x="451485" y="281135"/>
                  <a:pt x="461962" y="275420"/>
                </a:cubicBezTo>
                <a:cubicBezTo>
                  <a:pt x="439102" y="283040"/>
                  <a:pt x="511492" y="234462"/>
                  <a:pt x="525780" y="219222"/>
                </a:cubicBezTo>
                <a:cubicBezTo>
                  <a:pt x="531495" y="214460"/>
                  <a:pt x="539115" y="209697"/>
                  <a:pt x="547687" y="204935"/>
                </a:cubicBezTo>
                <a:cubicBezTo>
                  <a:pt x="556260" y="200172"/>
                  <a:pt x="565785" y="195410"/>
                  <a:pt x="575310" y="190647"/>
                </a:cubicBezTo>
                <a:cubicBezTo>
                  <a:pt x="585787" y="185885"/>
                  <a:pt x="596265" y="180170"/>
                  <a:pt x="606742" y="174455"/>
                </a:cubicBezTo>
                <a:cubicBezTo>
                  <a:pt x="618172" y="169692"/>
                  <a:pt x="628650" y="163025"/>
                  <a:pt x="640080" y="156357"/>
                </a:cubicBezTo>
                <a:lnTo>
                  <a:pt x="634365" y="160167"/>
                </a:lnTo>
                <a:cubicBezTo>
                  <a:pt x="632460" y="163977"/>
                  <a:pt x="640080" y="160167"/>
                  <a:pt x="650557" y="154452"/>
                </a:cubicBezTo>
                <a:cubicBezTo>
                  <a:pt x="661035" y="149690"/>
                  <a:pt x="675322" y="142070"/>
                  <a:pt x="684847" y="138260"/>
                </a:cubicBezTo>
                <a:cubicBezTo>
                  <a:pt x="688657" y="134450"/>
                  <a:pt x="680085" y="137307"/>
                  <a:pt x="673417" y="140165"/>
                </a:cubicBezTo>
                <a:cubicBezTo>
                  <a:pt x="760095" y="91587"/>
                  <a:pt x="853440" y="56345"/>
                  <a:pt x="948690" y="35390"/>
                </a:cubicBezTo>
                <a:cubicBezTo>
                  <a:pt x="996791" y="24436"/>
                  <a:pt x="1045131" y="16578"/>
                  <a:pt x="1093589" y="11101"/>
                </a:cubicBezTo>
                <a:close/>
                <a:moveTo>
                  <a:pt x="1164907" y="4910"/>
                </a:moveTo>
                <a:lnTo>
                  <a:pt x="1173947" y="5582"/>
                </a:lnTo>
                <a:lnTo>
                  <a:pt x="1164063" y="6261"/>
                </a:lnTo>
                <a:close/>
                <a:moveTo>
                  <a:pt x="1239202" y="1100"/>
                </a:moveTo>
                <a:cubicBezTo>
                  <a:pt x="1239202" y="3005"/>
                  <a:pt x="1279207" y="9672"/>
                  <a:pt x="1279207" y="11577"/>
                </a:cubicBezTo>
                <a:cubicBezTo>
                  <a:pt x="1231582" y="5862"/>
                  <a:pt x="1224915" y="19197"/>
                  <a:pt x="1185862" y="13482"/>
                </a:cubicBezTo>
                <a:lnTo>
                  <a:pt x="1232535" y="9672"/>
                </a:lnTo>
                <a:cubicBezTo>
                  <a:pt x="1228725" y="8720"/>
                  <a:pt x="1216342" y="7767"/>
                  <a:pt x="1203007" y="6815"/>
                </a:cubicBezTo>
                <a:cubicBezTo>
                  <a:pt x="1196340" y="6815"/>
                  <a:pt x="1189196" y="6577"/>
                  <a:pt x="1182529" y="6219"/>
                </a:cubicBezTo>
                <a:lnTo>
                  <a:pt x="1173947" y="5582"/>
                </a:lnTo>
                <a:close/>
                <a:moveTo>
                  <a:pt x="1249680" y="28"/>
                </a:moveTo>
                <a:cubicBezTo>
                  <a:pt x="1256585" y="-91"/>
                  <a:pt x="1267777" y="147"/>
                  <a:pt x="1284922" y="1100"/>
                </a:cubicBezTo>
                <a:cubicBezTo>
                  <a:pt x="1270635" y="1100"/>
                  <a:pt x="1255395" y="1100"/>
                  <a:pt x="1240155" y="1100"/>
                </a:cubicBezTo>
                <a:cubicBezTo>
                  <a:pt x="1240155" y="623"/>
                  <a:pt x="1242775" y="147"/>
                  <a:pt x="1249680" y="28"/>
                </a:cubicBezTo>
                <a:close/>
              </a:path>
            </a:pathLst>
          </a:custGeom>
          <a:solidFill>
            <a:schemeClr val="accent4"/>
          </a:solidFill>
          <a:ln w="9525" cap="flat">
            <a:noFill/>
            <a:prstDash val="solid"/>
            <a:miter/>
          </a:ln>
        </p:spPr>
        <p:txBody>
          <a:bodyPr rtlCol="0" anchor="ctr"/>
          <a:lstStyle/>
          <a:p>
            <a:endParaRPr lang="en-US" noProof="0"/>
          </a:p>
        </p:txBody>
      </p:sp>
      <p:sp>
        <p:nvSpPr>
          <p:cNvPr id="33" name="Picture Placeholder 15">
            <a:extLst>
              <a:ext uri="{FF2B5EF4-FFF2-40B4-BE49-F238E27FC236}">
                <a16:creationId xmlns:a16="http://schemas.microsoft.com/office/drawing/2014/main" id="{DC68C0D1-0629-E546-99ED-3DA6B7EE0EE8}"/>
              </a:ext>
            </a:extLst>
          </p:cNvPr>
          <p:cNvSpPr>
            <a:spLocks noGrp="1"/>
          </p:cNvSpPr>
          <p:nvPr>
            <p:ph type="pic" sz="quarter" idx="51" hasCustomPrompt="1"/>
          </p:nvPr>
        </p:nvSpPr>
        <p:spPr>
          <a:xfrm>
            <a:off x="2026412" y="990014"/>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6" name="Text Placeholder 8">
            <a:extLst>
              <a:ext uri="{FF2B5EF4-FFF2-40B4-BE49-F238E27FC236}">
                <a16:creationId xmlns:a16="http://schemas.microsoft.com/office/drawing/2014/main" id="{DB2281E6-0C7F-4B74-AABC-FC737C5B9605}"/>
              </a:ext>
            </a:extLst>
          </p:cNvPr>
          <p:cNvSpPr>
            <a:spLocks noGrp="1"/>
          </p:cNvSpPr>
          <p:nvPr>
            <p:ph type="body" sz="quarter" idx="17" hasCustomPrompt="1"/>
          </p:nvPr>
        </p:nvSpPr>
        <p:spPr>
          <a:xfrm>
            <a:off x="1526819" y="2283776"/>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7" name="Text Placeholder 10">
            <a:extLst>
              <a:ext uri="{FF2B5EF4-FFF2-40B4-BE49-F238E27FC236}">
                <a16:creationId xmlns:a16="http://schemas.microsoft.com/office/drawing/2014/main" id="{0A536C56-F4CA-43D8-98A9-E597F5B81368}"/>
              </a:ext>
            </a:extLst>
          </p:cNvPr>
          <p:cNvSpPr>
            <a:spLocks noGrp="1"/>
          </p:cNvSpPr>
          <p:nvPr>
            <p:ph type="body" sz="quarter" idx="18" hasCustomPrompt="1"/>
          </p:nvPr>
        </p:nvSpPr>
        <p:spPr>
          <a:xfrm>
            <a:off x="1526819" y="2557458"/>
            <a:ext cx="1620000" cy="434302"/>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4" name="Picture Placeholder 15">
            <a:extLst>
              <a:ext uri="{FF2B5EF4-FFF2-40B4-BE49-F238E27FC236}">
                <a16:creationId xmlns:a16="http://schemas.microsoft.com/office/drawing/2014/main" id="{905D3761-5A7C-8546-BADF-20524AE7D5DB}"/>
              </a:ext>
            </a:extLst>
          </p:cNvPr>
          <p:cNvSpPr>
            <a:spLocks noGrp="1"/>
          </p:cNvSpPr>
          <p:nvPr>
            <p:ph type="pic" sz="quarter" idx="52" hasCustomPrompt="1"/>
          </p:nvPr>
        </p:nvSpPr>
        <p:spPr>
          <a:xfrm>
            <a:off x="4157271" y="990014"/>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8" name="Text Placeholder 8">
            <a:extLst>
              <a:ext uri="{FF2B5EF4-FFF2-40B4-BE49-F238E27FC236}">
                <a16:creationId xmlns:a16="http://schemas.microsoft.com/office/drawing/2014/main" id="{CC4D12C2-93C1-4E0C-B8E5-7ABB260F3F80}"/>
              </a:ext>
            </a:extLst>
          </p:cNvPr>
          <p:cNvSpPr>
            <a:spLocks noGrp="1"/>
          </p:cNvSpPr>
          <p:nvPr>
            <p:ph type="body" sz="quarter" idx="33" hasCustomPrompt="1"/>
          </p:nvPr>
        </p:nvSpPr>
        <p:spPr>
          <a:xfrm>
            <a:off x="3657678" y="2283776"/>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9" name="Text Placeholder 10">
            <a:extLst>
              <a:ext uri="{FF2B5EF4-FFF2-40B4-BE49-F238E27FC236}">
                <a16:creationId xmlns:a16="http://schemas.microsoft.com/office/drawing/2014/main" id="{11327781-DAAF-4F83-B459-FCB50CCFE896}"/>
              </a:ext>
            </a:extLst>
          </p:cNvPr>
          <p:cNvSpPr>
            <a:spLocks noGrp="1"/>
          </p:cNvSpPr>
          <p:nvPr>
            <p:ph type="body" sz="quarter" idx="34" hasCustomPrompt="1"/>
          </p:nvPr>
        </p:nvSpPr>
        <p:spPr>
          <a:xfrm>
            <a:off x="3657678" y="2557458"/>
            <a:ext cx="1620000" cy="434302"/>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7" name="Picture Placeholder 15">
            <a:extLst>
              <a:ext uri="{FF2B5EF4-FFF2-40B4-BE49-F238E27FC236}">
                <a16:creationId xmlns:a16="http://schemas.microsoft.com/office/drawing/2014/main" id="{8B15AB9B-691E-DD4D-9136-3E88324FBF9C}"/>
              </a:ext>
            </a:extLst>
          </p:cNvPr>
          <p:cNvSpPr>
            <a:spLocks noGrp="1"/>
          </p:cNvSpPr>
          <p:nvPr>
            <p:ph type="pic" sz="quarter" idx="53" hasCustomPrompt="1"/>
          </p:nvPr>
        </p:nvSpPr>
        <p:spPr>
          <a:xfrm>
            <a:off x="2025434" y="3985060"/>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25" name="Text Placeholder 8">
            <a:extLst>
              <a:ext uri="{FF2B5EF4-FFF2-40B4-BE49-F238E27FC236}">
                <a16:creationId xmlns:a16="http://schemas.microsoft.com/office/drawing/2014/main" id="{61982B6C-C1EE-465B-8438-A6066081C644}"/>
              </a:ext>
            </a:extLst>
          </p:cNvPr>
          <p:cNvSpPr>
            <a:spLocks noGrp="1"/>
          </p:cNvSpPr>
          <p:nvPr>
            <p:ph type="body" sz="quarter" idx="45" hasCustomPrompt="1"/>
          </p:nvPr>
        </p:nvSpPr>
        <p:spPr>
          <a:xfrm>
            <a:off x="1526819" y="5448144"/>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26" name="Text Placeholder 10">
            <a:extLst>
              <a:ext uri="{FF2B5EF4-FFF2-40B4-BE49-F238E27FC236}">
                <a16:creationId xmlns:a16="http://schemas.microsoft.com/office/drawing/2014/main" id="{0FE75CF1-5F4E-4BF8-8C99-C76C621F5012}"/>
              </a:ext>
            </a:extLst>
          </p:cNvPr>
          <p:cNvSpPr>
            <a:spLocks noGrp="1"/>
          </p:cNvSpPr>
          <p:nvPr>
            <p:ph type="body" sz="quarter" idx="46" hasCustomPrompt="1"/>
          </p:nvPr>
        </p:nvSpPr>
        <p:spPr>
          <a:xfrm>
            <a:off x="1526819" y="5721826"/>
            <a:ext cx="1620000" cy="434302"/>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8" name="Picture Placeholder 15">
            <a:extLst>
              <a:ext uri="{FF2B5EF4-FFF2-40B4-BE49-F238E27FC236}">
                <a16:creationId xmlns:a16="http://schemas.microsoft.com/office/drawing/2014/main" id="{3B3DF983-963A-B942-97F9-7781C383B6B3}"/>
              </a:ext>
            </a:extLst>
          </p:cNvPr>
          <p:cNvSpPr>
            <a:spLocks noGrp="1"/>
          </p:cNvSpPr>
          <p:nvPr>
            <p:ph type="pic" sz="quarter" idx="54" hasCustomPrompt="1"/>
          </p:nvPr>
        </p:nvSpPr>
        <p:spPr>
          <a:xfrm>
            <a:off x="4156293" y="3985060"/>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27" name="Text Placeholder 8">
            <a:extLst>
              <a:ext uri="{FF2B5EF4-FFF2-40B4-BE49-F238E27FC236}">
                <a16:creationId xmlns:a16="http://schemas.microsoft.com/office/drawing/2014/main" id="{C1BDC87D-8B88-4BFD-8A1A-C600A5899DF3}"/>
              </a:ext>
            </a:extLst>
          </p:cNvPr>
          <p:cNvSpPr>
            <a:spLocks noGrp="1"/>
          </p:cNvSpPr>
          <p:nvPr>
            <p:ph type="body" sz="quarter" idx="47" hasCustomPrompt="1"/>
          </p:nvPr>
        </p:nvSpPr>
        <p:spPr>
          <a:xfrm>
            <a:off x="3657678" y="5448144"/>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28" name="Text Placeholder 10">
            <a:extLst>
              <a:ext uri="{FF2B5EF4-FFF2-40B4-BE49-F238E27FC236}">
                <a16:creationId xmlns:a16="http://schemas.microsoft.com/office/drawing/2014/main" id="{563D2EC4-BEF1-4AC6-872F-27FEBA2EBDE3}"/>
              </a:ext>
            </a:extLst>
          </p:cNvPr>
          <p:cNvSpPr>
            <a:spLocks noGrp="1"/>
          </p:cNvSpPr>
          <p:nvPr>
            <p:ph type="body" sz="quarter" idx="48" hasCustomPrompt="1"/>
          </p:nvPr>
        </p:nvSpPr>
        <p:spPr>
          <a:xfrm>
            <a:off x="3657678" y="5721826"/>
            <a:ext cx="1620000" cy="434302"/>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4" name="Footer Placeholder 3">
            <a:extLst>
              <a:ext uri="{FF2B5EF4-FFF2-40B4-BE49-F238E27FC236}">
                <a16:creationId xmlns:a16="http://schemas.microsoft.com/office/drawing/2014/main" id="{987C5A92-3AAD-4F33-9F39-62B825B0F02C}"/>
              </a:ext>
            </a:extLst>
          </p:cNvPr>
          <p:cNvSpPr>
            <a:spLocks noGrp="1"/>
          </p:cNvSpPr>
          <p:nvPr>
            <p:ph type="ftr" sz="quarter" idx="55"/>
          </p:nvPr>
        </p:nvSpPr>
        <p:spPr/>
        <p:txBody>
          <a:bodyPr/>
          <a:lstStyle/>
          <a:p>
            <a:endParaRPr lang="en-US" noProof="0"/>
          </a:p>
        </p:txBody>
      </p:sp>
      <p:sp>
        <p:nvSpPr>
          <p:cNvPr id="6" name="Slide Number Placeholder 5">
            <a:extLst>
              <a:ext uri="{FF2B5EF4-FFF2-40B4-BE49-F238E27FC236}">
                <a16:creationId xmlns:a16="http://schemas.microsoft.com/office/drawing/2014/main" id="{F3F8C556-B80F-421B-8F80-332CBFCE257B}"/>
              </a:ext>
            </a:extLst>
          </p:cNvPr>
          <p:cNvSpPr>
            <a:spLocks noGrp="1"/>
          </p:cNvSpPr>
          <p:nvPr>
            <p:ph type="sldNum" sz="quarter" idx="56"/>
          </p:nvPr>
        </p:nvSpPr>
        <p:spPr>
          <a:xfrm>
            <a:off x="11728948" y="6385422"/>
            <a:ext cx="288000" cy="288000"/>
          </a:xfrm>
          <a:prstGeom prst="ellipse">
            <a:avLst/>
          </a:prstGeom>
          <a:solidFill>
            <a:schemeClr val="tx1"/>
          </a:solidFill>
        </p:spPr>
        <p:txBody>
          <a:bodyPr/>
          <a:lstStyle>
            <a:lvl1pPr algn="ctr">
              <a:defRPr/>
            </a:lvl1pPr>
          </a:lstStyle>
          <a:p>
            <a:fld id="{B67B645E-C5E5-4727-B977-D372A0AA71D9}" type="slidenum">
              <a:rPr lang="en-US" noProof="0" smtClean="0"/>
              <a:pPr/>
              <a:t>‹#›</a:t>
            </a:fld>
            <a:endParaRPr lang="en-US" noProof="0"/>
          </a:p>
        </p:txBody>
      </p:sp>
      <p:sp>
        <p:nvSpPr>
          <p:cNvPr id="51" name="Title 1">
            <a:extLst>
              <a:ext uri="{FF2B5EF4-FFF2-40B4-BE49-F238E27FC236}">
                <a16:creationId xmlns:a16="http://schemas.microsoft.com/office/drawing/2014/main" id="{28D6001F-5A07-40AD-9813-6EB9D708DC4E}"/>
              </a:ext>
            </a:extLst>
          </p:cNvPr>
          <p:cNvSpPr>
            <a:spLocks noGrp="1"/>
          </p:cNvSpPr>
          <p:nvPr>
            <p:ph type="ctrTitle" hasCustomPrompt="1"/>
          </p:nvPr>
        </p:nvSpPr>
        <p:spPr>
          <a:xfrm>
            <a:off x="7859469" y="2774487"/>
            <a:ext cx="3863221" cy="720000"/>
          </a:xfrm>
        </p:spPr>
        <p:txBody>
          <a:bodyPr anchor="b"/>
          <a:lstStyle>
            <a:lvl1pPr algn="r">
              <a:defRPr sz="4500">
                <a:solidFill>
                  <a:schemeClr val="bg1"/>
                </a:solidFill>
              </a:defRPr>
            </a:lvl1pPr>
          </a:lstStyle>
          <a:p>
            <a:r>
              <a:rPr lang="en-US" noProof="0"/>
              <a:t>Slide Title</a:t>
            </a:r>
          </a:p>
        </p:txBody>
      </p:sp>
      <p:sp>
        <p:nvSpPr>
          <p:cNvPr id="52" name="Subtitle 2">
            <a:extLst>
              <a:ext uri="{FF2B5EF4-FFF2-40B4-BE49-F238E27FC236}">
                <a16:creationId xmlns:a16="http://schemas.microsoft.com/office/drawing/2014/main" id="{3F5D994D-B125-4628-9E39-49308819F25B}"/>
              </a:ext>
            </a:extLst>
          </p:cNvPr>
          <p:cNvSpPr>
            <a:spLocks noGrp="1"/>
          </p:cNvSpPr>
          <p:nvPr>
            <p:ph type="subTitle" idx="1"/>
          </p:nvPr>
        </p:nvSpPr>
        <p:spPr>
          <a:xfrm>
            <a:off x="7859469" y="3708115"/>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60315759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Digital Product">
    <p:bg>
      <p:bgPr>
        <a:gradFill>
          <a:gsLst>
            <a:gs pos="0">
              <a:schemeClr val="tx2">
                <a:lumMod val="75000"/>
              </a:schemeClr>
            </a:gs>
            <a:gs pos="100000">
              <a:schemeClr val="accent1"/>
            </a:gs>
          </a:gsLst>
          <a:path path="circle">
            <a:fillToRect t="100000" r="100000"/>
          </a:path>
        </a:gra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2FD7BC34-5181-4965-B18D-8ADC0B46C39A}"/>
              </a:ext>
            </a:extLst>
          </p:cNvPr>
          <p:cNvSpPr/>
          <p:nvPr userDrawn="1"/>
        </p:nvSpPr>
        <p:spPr>
          <a:xfrm rot="20700000" flipH="1">
            <a:off x="-643117"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0">
                <a:schemeClr val="bg1"/>
              </a:gs>
              <a:gs pos="100000">
                <a:schemeClr val="accent1">
                  <a:alpha val="29000"/>
                </a:schemeClr>
              </a:gs>
            </a:gsLst>
            <a:path path="circle">
              <a:fillToRect l="100000" b="100000"/>
            </a:path>
            <a:tileRect t="-100000" r="-100000"/>
          </a:gradFill>
          <a:ln w="9525" cap="flat">
            <a:noFill/>
            <a:prstDash val="solid"/>
            <a:miter/>
          </a:ln>
        </p:spPr>
        <p:txBody>
          <a:bodyPr wrap="square" rtlCol="0" anchor="ctr">
            <a:noAutofit/>
          </a:bodyPr>
          <a:lstStyle/>
          <a:p>
            <a:endParaRPr lang="en-US" noProof="0"/>
          </a:p>
        </p:txBody>
      </p:sp>
      <p:sp>
        <p:nvSpPr>
          <p:cNvPr id="21" name="Freeform: Shape 20">
            <a:extLst>
              <a:ext uri="{FF2B5EF4-FFF2-40B4-BE49-F238E27FC236}">
                <a16:creationId xmlns:a16="http://schemas.microsoft.com/office/drawing/2014/main" id="{50979953-9B60-4FF2-9166-2CBE3FECFF8A}"/>
              </a:ext>
            </a:extLst>
          </p:cNvPr>
          <p:cNvSpPr/>
          <p:nvPr userDrawn="1"/>
        </p:nvSpPr>
        <p:spPr>
          <a:xfrm rot="10800000">
            <a:off x="2255" y="454055"/>
            <a:ext cx="6029428" cy="594989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accent3">
                  <a:lumMod val="50000"/>
                </a:schemeClr>
              </a:gs>
              <a:gs pos="100000">
                <a:schemeClr val="accent4">
                  <a:lumMod val="50000"/>
                </a:schemeClr>
              </a:gs>
            </a:gsLst>
            <a:path path="circle">
              <a:fillToRect l="100000" b="100000"/>
            </a:path>
          </a:gradFill>
          <a:ln w="9525" cap="flat">
            <a:noFill/>
            <a:prstDash val="solid"/>
            <a:miter/>
          </a:ln>
        </p:spPr>
        <p:txBody>
          <a:bodyPr rtlCol="0" anchor="ctr"/>
          <a:lstStyle/>
          <a:p>
            <a:endParaRPr lang="en-US" noProof="0"/>
          </a:p>
        </p:txBody>
      </p:sp>
      <p:sp>
        <p:nvSpPr>
          <p:cNvPr id="3" name="Footer Placeholder 2">
            <a:extLst>
              <a:ext uri="{FF2B5EF4-FFF2-40B4-BE49-F238E27FC236}">
                <a16:creationId xmlns:a16="http://schemas.microsoft.com/office/drawing/2014/main" id="{CB18B5B4-8849-45B8-B629-6EE5A6792169}"/>
              </a:ext>
            </a:extLst>
          </p:cNvPr>
          <p:cNvSpPr>
            <a:spLocks noGrp="1"/>
          </p:cNvSpPr>
          <p:nvPr>
            <p:ph type="ftr" sz="quarter" idx="14"/>
          </p:nvPr>
        </p:nvSpPr>
        <p:spPr/>
        <p:txBody>
          <a:bodyPr/>
          <a:lstStyle/>
          <a:p>
            <a:endParaRPr lang="en-US" noProof="0"/>
          </a:p>
        </p:txBody>
      </p:sp>
      <p:sp>
        <p:nvSpPr>
          <p:cNvPr id="4" name="Slide Number Placeholder 3">
            <a:extLst>
              <a:ext uri="{FF2B5EF4-FFF2-40B4-BE49-F238E27FC236}">
                <a16:creationId xmlns:a16="http://schemas.microsoft.com/office/drawing/2014/main" id="{D7781777-9B67-4E3C-847D-B426B68CB6E5}"/>
              </a:ext>
            </a:extLst>
          </p:cNvPr>
          <p:cNvSpPr>
            <a:spLocks noGrp="1"/>
          </p:cNvSpPr>
          <p:nvPr>
            <p:ph type="sldNum" sz="quarter" idx="15"/>
          </p:nvPr>
        </p:nvSpPr>
        <p:spPr>
          <a:xfrm>
            <a:off x="11728948" y="6385422"/>
            <a:ext cx="288000" cy="288000"/>
          </a:xfrm>
          <a:prstGeom prst="ellipse">
            <a:avLst/>
          </a:prstGeom>
          <a:solidFill>
            <a:schemeClr val="tx1"/>
          </a:solidFill>
        </p:spPr>
        <p:txBody>
          <a:bodyPr/>
          <a:lstStyle>
            <a:lvl1pPr algn="ctr">
              <a:defRPr/>
            </a:lvl1pPr>
          </a:lstStyle>
          <a:p>
            <a:fld id="{B67B645E-C5E5-4727-B977-D372A0AA71D9}" type="slidenum">
              <a:rPr lang="en-US" noProof="0" smtClean="0"/>
              <a:pPr/>
              <a:t>‹#›</a:t>
            </a:fld>
            <a:endParaRPr lang="en-US" noProof="0"/>
          </a:p>
        </p:txBody>
      </p:sp>
      <p:sp>
        <p:nvSpPr>
          <p:cNvPr id="17" name="Title 1">
            <a:extLst>
              <a:ext uri="{FF2B5EF4-FFF2-40B4-BE49-F238E27FC236}">
                <a16:creationId xmlns:a16="http://schemas.microsoft.com/office/drawing/2014/main" id="{2C76363F-BFA2-4E2A-B304-6282FD6A1217}"/>
              </a:ext>
            </a:extLst>
          </p:cNvPr>
          <p:cNvSpPr>
            <a:spLocks noGrp="1"/>
          </p:cNvSpPr>
          <p:nvPr>
            <p:ph type="ctrTitle" hasCustomPrompt="1"/>
          </p:nvPr>
        </p:nvSpPr>
        <p:spPr>
          <a:xfrm>
            <a:off x="7578276" y="3429000"/>
            <a:ext cx="3863221" cy="720000"/>
          </a:xfrm>
        </p:spPr>
        <p:txBody>
          <a:bodyPr anchor="b"/>
          <a:lstStyle>
            <a:lvl1pPr algn="r">
              <a:defRPr sz="4500">
                <a:solidFill>
                  <a:schemeClr val="bg1"/>
                </a:solidFill>
              </a:defRPr>
            </a:lvl1pPr>
          </a:lstStyle>
          <a:p>
            <a:r>
              <a:rPr lang="en-US" noProof="0"/>
              <a:t>Slide Title</a:t>
            </a:r>
          </a:p>
        </p:txBody>
      </p:sp>
      <p:sp>
        <p:nvSpPr>
          <p:cNvPr id="18" name="Subtitle 2">
            <a:extLst>
              <a:ext uri="{FF2B5EF4-FFF2-40B4-BE49-F238E27FC236}">
                <a16:creationId xmlns:a16="http://schemas.microsoft.com/office/drawing/2014/main" id="{0345838A-C221-4A96-A471-11032B0E2D0E}"/>
              </a:ext>
            </a:extLst>
          </p:cNvPr>
          <p:cNvSpPr>
            <a:spLocks noGrp="1"/>
          </p:cNvSpPr>
          <p:nvPr>
            <p:ph type="subTitle" idx="1"/>
          </p:nvPr>
        </p:nvSpPr>
        <p:spPr>
          <a:xfrm>
            <a:off x="7578276" y="4362628"/>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pic>
        <p:nvPicPr>
          <p:cNvPr id="31" name="Picture 30">
            <a:extLst>
              <a:ext uri="{FF2B5EF4-FFF2-40B4-BE49-F238E27FC236}">
                <a16:creationId xmlns:a16="http://schemas.microsoft.com/office/drawing/2014/main" id="{78C72E08-7056-40F8-B0FE-C8DD826BF5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457201"/>
            <a:ext cx="10705833" cy="6195852"/>
          </a:xfrm>
          <a:prstGeom prst="rect">
            <a:avLst/>
          </a:prstGeom>
        </p:spPr>
      </p:pic>
      <p:sp>
        <p:nvSpPr>
          <p:cNvPr id="32" name="Picture Placeholder 10">
            <a:extLst>
              <a:ext uri="{FF2B5EF4-FFF2-40B4-BE49-F238E27FC236}">
                <a16:creationId xmlns:a16="http://schemas.microsoft.com/office/drawing/2014/main" id="{C556A4B9-7599-4B11-B687-2C429C7968EA}"/>
              </a:ext>
            </a:extLst>
          </p:cNvPr>
          <p:cNvSpPr>
            <a:spLocks noGrp="1"/>
          </p:cNvSpPr>
          <p:nvPr>
            <p:ph type="pic" sz="quarter" idx="13" hasCustomPrompt="1"/>
          </p:nvPr>
        </p:nvSpPr>
        <p:spPr>
          <a:xfrm>
            <a:off x="-1" y="947452"/>
            <a:ext cx="5703889" cy="4320000"/>
          </a:xfrm>
          <a:solidFill>
            <a:schemeClr val="bg1">
              <a:lumMod val="85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mn-lt"/>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9168850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322B50D-6A7D-41C6-BA57-613BC231DF36}"/>
              </a:ext>
            </a:extLst>
          </p:cNvPr>
          <p:cNvSpPr>
            <a:spLocks noGrp="1"/>
          </p:cNvSpPr>
          <p:nvPr>
            <p:ph type="body" idx="1" hasCustomPrompt="1"/>
          </p:nvPr>
        </p:nvSpPr>
        <p:spPr>
          <a:xfrm>
            <a:off x="1616210" y="2143124"/>
            <a:ext cx="3069500" cy="997168"/>
          </a:xfrm>
        </p:spPr>
        <p:txBody>
          <a:bodyPr anchor="t"/>
          <a:lstStyle>
            <a:lvl1pPr marL="0" indent="0">
              <a:lnSpc>
                <a:spcPts val="7200"/>
              </a:lnSpc>
              <a:buNone/>
              <a:defRPr sz="7200" b="1">
                <a:solidFill>
                  <a:schemeClr val="tx1">
                    <a:lumMod val="75000"/>
                    <a:lumOff val="25000"/>
                  </a:schemeClr>
                </a:solidFill>
                <a:latin typeface="+mj-lt"/>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1</a:t>
            </a:r>
          </a:p>
        </p:txBody>
      </p:sp>
      <p:sp>
        <p:nvSpPr>
          <p:cNvPr id="4" name="Content Placeholder 3">
            <a:extLst>
              <a:ext uri="{FF2B5EF4-FFF2-40B4-BE49-F238E27FC236}">
                <a16:creationId xmlns:a16="http://schemas.microsoft.com/office/drawing/2014/main" id="{9FD584DA-F775-47B8-A1D7-6556AD5FCBD2}"/>
              </a:ext>
            </a:extLst>
          </p:cNvPr>
          <p:cNvSpPr>
            <a:spLocks noGrp="1"/>
          </p:cNvSpPr>
          <p:nvPr>
            <p:ph sz="half" idx="2" hasCustomPrompt="1"/>
          </p:nvPr>
        </p:nvSpPr>
        <p:spPr>
          <a:xfrm>
            <a:off x="1631968" y="3314505"/>
            <a:ext cx="3069500" cy="305190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11">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6753360" y="2143124"/>
            <a:ext cx="3069500" cy="1008000"/>
          </a:xfrm>
        </p:spPr>
        <p:txBody>
          <a:bodyPr anchor="t"/>
          <a:lstStyle>
            <a:lvl1pPr marL="0" indent="0">
              <a:lnSpc>
                <a:spcPts val="7200"/>
              </a:lnSpc>
              <a:buNone/>
              <a:defRPr sz="7200" b="1">
                <a:solidFill>
                  <a:schemeClr val="tx1">
                    <a:lumMod val="75000"/>
                    <a:lumOff val="25000"/>
                  </a:schemeClr>
                </a:solidFill>
                <a:latin typeface="+mj-lt"/>
                <a:cs typeface="Arial" panose="020B0604020202020204" pitchFamily="34" charset="0"/>
              </a:defRPr>
            </a:lvl1pPr>
          </a:lstStyle>
          <a:p>
            <a:pPr lvl="0"/>
            <a:r>
              <a:rPr lang="en-US" noProof="0"/>
              <a:t>2</a:t>
            </a:r>
          </a:p>
        </p:txBody>
      </p:sp>
      <p:sp>
        <p:nvSpPr>
          <p:cNvPr id="8" name="Text Placeholder 7">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6753360" y="3314701"/>
            <a:ext cx="3069500" cy="305119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D511B9E7-33BC-464B-B75C-73154C197648}"/>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C2C8C3B3-A8FF-408F-9A44-0B71B3E7DB51}"/>
              </a:ext>
            </a:extLst>
          </p:cNvPr>
          <p:cNvSpPr>
            <a:spLocks noGrp="1"/>
          </p:cNvSpPr>
          <p:nvPr>
            <p:ph type="ftr" sz="quarter" idx="18"/>
          </p:nvPr>
        </p:nvSpPr>
        <p:spPr/>
        <p:txBody>
          <a:bodyPr/>
          <a:lstStyle/>
          <a:p>
            <a:endParaRPr lang="en-US" noProof="0"/>
          </a:p>
        </p:txBody>
      </p:sp>
      <p:sp>
        <p:nvSpPr>
          <p:cNvPr id="13" name="Text Placeholder 4">
            <a:extLst>
              <a:ext uri="{FF2B5EF4-FFF2-40B4-BE49-F238E27FC236}">
                <a16:creationId xmlns:a16="http://schemas.microsoft.com/office/drawing/2014/main" id="{FBC80459-908C-4B30-9B90-735E3DE748A6}"/>
              </a:ext>
            </a:extLst>
          </p:cNvPr>
          <p:cNvSpPr>
            <a:spLocks noGrp="1"/>
          </p:cNvSpPr>
          <p:nvPr>
            <p:ph type="body" sz="quarter" idx="20"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10" name="Slide Number Placeholder 9">
            <a:extLst>
              <a:ext uri="{FF2B5EF4-FFF2-40B4-BE49-F238E27FC236}">
                <a16:creationId xmlns:a16="http://schemas.microsoft.com/office/drawing/2014/main" id="{9BCDD160-4456-4859-BEAC-1D44AF4DAF99}"/>
              </a:ext>
            </a:extLst>
          </p:cNvPr>
          <p:cNvSpPr>
            <a:spLocks noGrp="1"/>
          </p:cNvSpPr>
          <p:nvPr>
            <p:ph type="sldNum" sz="quarter" idx="21"/>
          </p:nvPr>
        </p:nvSpPr>
        <p:spPr>
          <a:xfrm>
            <a:off x="11728948" y="6385422"/>
            <a:ext cx="288000" cy="288000"/>
          </a:xfrm>
          <a:prstGeom prst="ellipse">
            <a:avLst/>
          </a:prstGeom>
        </p:spPr>
        <p:txBody>
          <a:bodyPr/>
          <a:lstStyle/>
          <a:p>
            <a:fld id="{B67B645E-C5E5-4727-B977-D372A0AA71D9}" type="slidenum">
              <a:rPr lang="en-US" noProof="0" smtClean="0"/>
              <a:pPr/>
              <a:t>‹#›</a:t>
            </a:fld>
            <a:endParaRPr lang="en-US" noProof="0"/>
          </a:p>
        </p:txBody>
      </p:sp>
    </p:spTree>
    <p:extLst>
      <p:ext uri="{BB962C8B-B14F-4D97-AF65-F5344CB8AC3E}">
        <p14:creationId xmlns:p14="http://schemas.microsoft.com/office/powerpoint/2010/main" val="33990552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F3278D70-8832-41B9-87B8-C926C4130480}"/>
              </a:ext>
            </a:extLst>
          </p:cNvPr>
          <p:cNvSpPr>
            <a:spLocks noChangeAspect="1"/>
          </p:cNvSpPr>
          <p:nvPr userDrawn="1"/>
        </p:nvSpPr>
        <p:spPr>
          <a:xfrm>
            <a:off x="8015138" y="2208637"/>
            <a:ext cx="3112534" cy="3117089"/>
          </a:xfrm>
          <a:custGeom>
            <a:avLst/>
            <a:gdLst>
              <a:gd name="connsiteX0" fmla="*/ 1083945 w 2480310"/>
              <a:gd name="connsiteY0" fmla="*/ 2463312 h 2483940"/>
              <a:gd name="connsiteX1" fmla="*/ 1110615 w 2480310"/>
              <a:gd name="connsiteY1" fmla="*/ 2466169 h 2483940"/>
              <a:gd name="connsiteX2" fmla="*/ 1108710 w 2480310"/>
              <a:gd name="connsiteY2" fmla="*/ 2466169 h 2483940"/>
              <a:gd name="connsiteX3" fmla="*/ 1083945 w 2480310"/>
              <a:gd name="connsiteY3" fmla="*/ 2463312 h 2483940"/>
              <a:gd name="connsiteX4" fmla="*/ 947931 w 2480310"/>
              <a:gd name="connsiteY4" fmla="*/ 2446896 h 2483940"/>
              <a:gd name="connsiteX5" fmla="*/ 968692 w 2480310"/>
              <a:gd name="connsiteY5" fmla="*/ 2449977 h 2483940"/>
              <a:gd name="connsiteX6" fmla="*/ 949642 w 2480310"/>
              <a:gd name="connsiteY6" fmla="*/ 2448072 h 2483940"/>
              <a:gd name="connsiteX7" fmla="*/ 947931 w 2480310"/>
              <a:gd name="connsiteY7" fmla="*/ 2446896 h 2483940"/>
              <a:gd name="connsiteX8" fmla="*/ 1617344 w 2480310"/>
              <a:gd name="connsiteY8" fmla="*/ 2426165 h 2483940"/>
              <a:gd name="connsiteX9" fmla="*/ 1555432 w 2480310"/>
              <a:gd name="connsiteY9" fmla="*/ 2441405 h 2483940"/>
              <a:gd name="connsiteX10" fmla="*/ 1617344 w 2480310"/>
              <a:gd name="connsiteY10" fmla="*/ 2426165 h 2483940"/>
              <a:gd name="connsiteX11" fmla="*/ 1641487 w 2480310"/>
              <a:gd name="connsiteY11" fmla="*/ 2384177 h 2483940"/>
              <a:gd name="connsiteX12" fmla="*/ 1603660 w 2480310"/>
              <a:gd name="connsiteY12" fmla="*/ 2398022 h 2483940"/>
              <a:gd name="connsiteX13" fmla="*/ 1514788 w 2480310"/>
              <a:gd name="connsiteY13" fmla="*/ 2420874 h 2483940"/>
              <a:gd name="connsiteX14" fmla="*/ 1510962 w 2480310"/>
              <a:gd name="connsiteY14" fmla="*/ 2423292 h 2483940"/>
              <a:gd name="connsiteX15" fmla="*/ 1489709 w 2480310"/>
              <a:gd name="connsiteY15" fmla="*/ 2429974 h 2483940"/>
              <a:gd name="connsiteX16" fmla="*/ 1550669 w 2480310"/>
              <a:gd name="connsiteY16" fmla="*/ 2413782 h 2483940"/>
              <a:gd name="connsiteX17" fmla="*/ 1589722 w 2480310"/>
              <a:gd name="connsiteY17" fmla="*/ 2406162 h 2483940"/>
              <a:gd name="connsiteX18" fmla="*/ 1625917 w 2480310"/>
              <a:gd name="connsiteY18" fmla="*/ 2392827 h 2483940"/>
              <a:gd name="connsiteX19" fmla="*/ 822070 w 2480310"/>
              <a:gd name="connsiteY19" fmla="*/ 2377356 h 2483940"/>
              <a:gd name="connsiteX20" fmla="*/ 821412 w 2480310"/>
              <a:gd name="connsiteY20" fmla="*/ 2377706 h 2483940"/>
              <a:gd name="connsiteX21" fmla="*/ 828674 w 2480310"/>
              <a:gd name="connsiteY21" fmla="*/ 2389017 h 2483940"/>
              <a:gd name="connsiteX22" fmla="*/ 904874 w 2480310"/>
              <a:gd name="connsiteY22" fmla="*/ 2405209 h 2483940"/>
              <a:gd name="connsiteX23" fmla="*/ 912021 w 2480310"/>
              <a:gd name="connsiteY23" fmla="*/ 2406539 h 2483940"/>
              <a:gd name="connsiteX24" fmla="*/ 559117 w 2480310"/>
              <a:gd name="connsiteY24" fmla="*/ 2270907 h 2483940"/>
              <a:gd name="connsiteX25" fmla="*/ 568533 w 2480310"/>
              <a:gd name="connsiteY25" fmla="*/ 2276766 h 2483940"/>
              <a:gd name="connsiteX26" fmla="*/ 568523 w 2480310"/>
              <a:gd name="connsiteY26" fmla="*/ 2276860 h 2483940"/>
              <a:gd name="connsiteX27" fmla="*/ 559117 w 2480310"/>
              <a:gd name="connsiteY27" fmla="*/ 2270907 h 2483940"/>
              <a:gd name="connsiteX28" fmla="*/ 561166 w 2480310"/>
              <a:gd name="connsiteY28" fmla="*/ 2245663 h 2483940"/>
              <a:gd name="connsiteX29" fmla="*/ 581025 w 2480310"/>
              <a:gd name="connsiteY29" fmla="*/ 2260430 h 2483940"/>
              <a:gd name="connsiteX30" fmla="*/ 606157 w 2480310"/>
              <a:gd name="connsiteY30" fmla="*/ 2272996 h 2483940"/>
              <a:gd name="connsiteX31" fmla="*/ 2125027 w 2480310"/>
              <a:gd name="connsiteY31" fmla="*/ 2079454 h 2483940"/>
              <a:gd name="connsiteX32" fmla="*/ 2110635 w 2480310"/>
              <a:gd name="connsiteY32" fmla="*/ 2091226 h 2483940"/>
              <a:gd name="connsiteX33" fmla="*/ 2107125 w 2480310"/>
              <a:gd name="connsiteY33" fmla="*/ 2091433 h 2483940"/>
              <a:gd name="connsiteX34" fmla="*/ 2103211 w 2480310"/>
              <a:gd name="connsiteY34" fmla="*/ 2095739 h 2483940"/>
              <a:gd name="connsiteX35" fmla="*/ 1922773 w 2480310"/>
              <a:gd name="connsiteY35" fmla="*/ 2244615 h 2483940"/>
              <a:gd name="connsiteX36" fmla="*/ 1901057 w 2480310"/>
              <a:gd name="connsiteY36" fmla="*/ 2257808 h 2483940"/>
              <a:gd name="connsiteX37" fmla="*/ 1882139 w 2480310"/>
              <a:gd name="connsiteY37" fmla="*/ 2278527 h 2483940"/>
              <a:gd name="connsiteX38" fmla="*/ 1905952 w 2480310"/>
              <a:gd name="connsiteY38" fmla="*/ 2261382 h 2483940"/>
              <a:gd name="connsiteX39" fmla="*/ 1898332 w 2480310"/>
              <a:gd name="connsiteY39" fmla="*/ 2272812 h 2483940"/>
              <a:gd name="connsiteX40" fmla="*/ 1880234 w 2480310"/>
              <a:gd name="connsiteY40" fmla="*/ 2286147 h 2483940"/>
              <a:gd name="connsiteX41" fmla="*/ 1859279 w 2480310"/>
              <a:gd name="connsiteY41" fmla="*/ 2299482 h 2483940"/>
              <a:gd name="connsiteX42" fmla="*/ 1859279 w 2480310"/>
              <a:gd name="connsiteY42" fmla="*/ 2306149 h 2483940"/>
              <a:gd name="connsiteX43" fmla="*/ 1915477 w 2480310"/>
              <a:gd name="connsiteY43" fmla="*/ 2269002 h 2483940"/>
              <a:gd name="connsiteX44" fmla="*/ 1975484 w 2480310"/>
              <a:gd name="connsiteY44" fmla="*/ 2226139 h 2483940"/>
              <a:gd name="connsiteX45" fmla="*/ 1973579 w 2480310"/>
              <a:gd name="connsiteY45" fmla="*/ 2232807 h 2483940"/>
              <a:gd name="connsiteX46" fmla="*/ 1994534 w 2480310"/>
              <a:gd name="connsiteY46" fmla="*/ 2214709 h 2483940"/>
              <a:gd name="connsiteX47" fmla="*/ 2010727 w 2480310"/>
              <a:gd name="connsiteY47" fmla="*/ 2197564 h 2483940"/>
              <a:gd name="connsiteX48" fmla="*/ 2025967 w 2480310"/>
              <a:gd name="connsiteY48" fmla="*/ 2181372 h 2483940"/>
              <a:gd name="connsiteX49" fmla="*/ 2040254 w 2480310"/>
              <a:gd name="connsiteY49" fmla="*/ 2164227 h 2483940"/>
              <a:gd name="connsiteX50" fmla="*/ 2125027 w 2480310"/>
              <a:gd name="connsiteY50" fmla="*/ 2079454 h 2483940"/>
              <a:gd name="connsiteX51" fmla="*/ 261750 w 2480310"/>
              <a:gd name="connsiteY51" fmla="*/ 1957590 h 2483940"/>
              <a:gd name="connsiteX52" fmla="*/ 266700 w 2480310"/>
              <a:gd name="connsiteY52" fmla="*/ 1965155 h 2483940"/>
              <a:gd name="connsiteX53" fmla="*/ 267353 w 2480310"/>
              <a:gd name="connsiteY53" fmla="*/ 1965083 h 2483940"/>
              <a:gd name="connsiteX54" fmla="*/ 194310 w 2480310"/>
              <a:gd name="connsiteY54" fmla="*/ 1887050 h 2483940"/>
              <a:gd name="connsiteX55" fmla="*/ 196810 w 2480310"/>
              <a:gd name="connsiteY55" fmla="*/ 1887914 h 2483940"/>
              <a:gd name="connsiteX56" fmla="*/ 212349 w 2480310"/>
              <a:gd name="connsiteY56" fmla="*/ 1912516 h 2483940"/>
              <a:gd name="connsiteX57" fmla="*/ 146686 w 2480310"/>
              <a:gd name="connsiteY57" fmla="*/ 1768337 h 2483940"/>
              <a:gd name="connsiteX58" fmla="*/ 147637 w 2480310"/>
              <a:gd name="connsiteY58" fmla="*/ 1772750 h 2483940"/>
              <a:gd name="connsiteX59" fmla="*/ 156210 w 2480310"/>
              <a:gd name="connsiteY59" fmla="*/ 1803230 h 2483940"/>
              <a:gd name="connsiteX60" fmla="*/ 182880 w 2480310"/>
              <a:gd name="connsiteY60" fmla="*/ 1838472 h 2483940"/>
              <a:gd name="connsiteX61" fmla="*/ 187237 w 2480310"/>
              <a:gd name="connsiteY61" fmla="*/ 1844702 h 2483940"/>
              <a:gd name="connsiteX62" fmla="*/ 169058 w 2480310"/>
              <a:gd name="connsiteY62" fmla="*/ 1814778 h 2483940"/>
              <a:gd name="connsiteX63" fmla="*/ 2396212 w 2480310"/>
              <a:gd name="connsiteY63" fmla="*/ 1621548 h 2483940"/>
              <a:gd name="connsiteX64" fmla="*/ 2379554 w 2480310"/>
              <a:gd name="connsiteY64" fmla="*/ 1667061 h 2483940"/>
              <a:gd name="connsiteX65" fmla="*/ 2379225 w 2480310"/>
              <a:gd name="connsiteY65" fmla="*/ 1670118 h 2483940"/>
              <a:gd name="connsiteX66" fmla="*/ 2388869 w 2480310"/>
              <a:gd name="connsiteY66" fmla="*/ 1655592 h 2483940"/>
              <a:gd name="connsiteX67" fmla="*/ 26670 w 2480310"/>
              <a:gd name="connsiteY67" fmla="*/ 1472712 h 2483940"/>
              <a:gd name="connsiteX68" fmla="*/ 33337 w 2480310"/>
              <a:gd name="connsiteY68" fmla="*/ 1491762 h 2483940"/>
              <a:gd name="connsiteX69" fmla="*/ 26670 w 2480310"/>
              <a:gd name="connsiteY69" fmla="*/ 1472712 h 2483940"/>
              <a:gd name="connsiteX70" fmla="*/ 25360 w 2480310"/>
              <a:gd name="connsiteY70" fmla="*/ 1468188 h 2483940"/>
              <a:gd name="connsiteX71" fmla="*/ 26670 w 2480310"/>
              <a:gd name="connsiteY71" fmla="*/ 1471760 h 2483940"/>
              <a:gd name="connsiteX72" fmla="*/ 24765 w 2480310"/>
              <a:gd name="connsiteY72" fmla="*/ 1468902 h 2483940"/>
              <a:gd name="connsiteX73" fmla="*/ 25360 w 2480310"/>
              <a:gd name="connsiteY73" fmla="*/ 1468188 h 2483940"/>
              <a:gd name="connsiteX74" fmla="*/ 31432 w 2480310"/>
              <a:gd name="connsiteY74" fmla="*/ 1442232 h 2483940"/>
              <a:gd name="connsiteX75" fmla="*/ 41910 w 2480310"/>
              <a:gd name="connsiteY75" fmla="*/ 1485095 h 2483940"/>
              <a:gd name="connsiteX76" fmla="*/ 54292 w 2480310"/>
              <a:gd name="connsiteY76" fmla="*/ 1517480 h 2483940"/>
              <a:gd name="connsiteX77" fmla="*/ 52387 w 2480310"/>
              <a:gd name="connsiteY77" fmla="*/ 1515575 h 2483940"/>
              <a:gd name="connsiteX78" fmla="*/ 80010 w 2480310"/>
              <a:gd name="connsiteY78" fmla="*/ 1609872 h 2483940"/>
              <a:gd name="connsiteX79" fmla="*/ 75247 w 2480310"/>
              <a:gd name="connsiteY79" fmla="*/ 1597490 h 2483940"/>
              <a:gd name="connsiteX80" fmla="*/ 85725 w 2480310"/>
              <a:gd name="connsiteY80" fmla="*/ 1648925 h 2483940"/>
              <a:gd name="connsiteX81" fmla="*/ 103822 w 2480310"/>
              <a:gd name="connsiteY81" fmla="*/ 1694645 h 2483940"/>
              <a:gd name="connsiteX82" fmla="*/ 118110 w 2480310"/>
              <a:gd name="connsiteY82" fmla="*/ 1714647 h 2483940"/>
              <a:gd name="connsiteX83" fmla="*/ 114300 w 2480310"/>
              <a:gd name="connsiteY83" fmla="*/ 1706075 h 2483940"/>
              <a:gd name="connsiteX84" fmla="*/ 132383 w 2480310"/>
              <a:gd name="connsiteY84" fmla="*/ 1739695 h 2483940"/>
              <a:gd name="connsiteX85" fmla="*/ 133078 w 2480310"/>
              <a:gd name="connsiteY85" fmla="*/ 1740088 h 2483940"/>
              <a:gd name="connsiteX86" fmla="*/ 117718 w 2480310"/>
              <a:gd name="connsiteY86" fmla="*/ 1708203 h 2483940"/>
              <a:gd name="connsiteX87" fmla="*/ 46677 w 2480310"/>
              <a:gd name="connsiteY87" fmla="*/ 1479346 h 2483940"/>
              <a:gd name="connsiteX88" fmla="*/ 42483 w 2480310"/>
              <a:gd name="connsiteY88" fmla="*/ 1451864 h 2483940"/>
              <a:gd name="connsiteX89" fmla="*/ 40957 w 2480310"/>
              <a:gd name="connsiteY89" fmla="*/ 1447947 h 2483940"/>
              <a:gd name="connsiteX90" fmla="*/ 31432 w 2480310"/>
              <a:gd name="connsiteY90" fmla="*/ 1442232 h 2483940"/>
              <a:gd name="connsiteX91" fmla="*/ 2480310 w 2480310"/>
              <a:gd name="connsiteY91" fmla="*/ 1233635 h 2483940"/>
              <a:gd name="connsiteX92" fmla="*/ 2475547 w 2480310"/>
              <a:gd name="connsiteY92" fmla="*/ 1288880 h 2483940"/>
              <a:gd name="connsiteX93" fmla="*/ 2480310 w 2480310"/>
              <a:gd name="connsiteY93" fmla="*/ 1233635 h 2483940"/>
              <a:gd name="connsiteX94" fmla="*/ 40005 w 2480310"/>
              <a:gd name="connsiteY94" fmla="*/ 952647 h 2483940"/>
              <a:gd name="connsiteX95" fmla="*/ 32385 w 2480310"/>
              <a:gd name="connsiteY95" fmla="*/ 989795 h 2483940"/>
              <a:gd name="connsiteX96" fmla="*/ 27622 w 2480310"/>
              <a:gd name="connsiteY96" fmla="*/ 1025990 h 2483940"/>
              <a:gd name="connsiteX97" fmla="*/ 20955 w 2480310"/>
              <a:gd name="connsiteY97" fmla="*/ 1095522 h 2483940"/>
              <a:gd name="connsiteX98" fmla="*/ 20002 w 2480310"/>
              <a:gd name="connsiteY98" fmla="*/ 1112667 h 2483940"/>
              <a:gd name="connsiteX99" fmla="*/ 19050 w 2480310"/>
              <a:gd name="connsiteY99" fmla="*/ 1129812 h 2483940"/>
              <a:gd name="connsiteX100" fmla="*/ 17145 w 2480310"/>
              <a:gd name="connsiteY100" fmla="*/ 1164102 h 2483940"/>
              <a:gd name="connsiteX101" fmla="*/ 15240 w 2480310"/>
              <a:gd name="connsiteY101" fmla="*/ 1236492 h 2483940"/>
              <a:gd name="connsiteX102" fmla="*/ 20002 w 2480310"/>
              <a:gd name="connsiteY102" fmla="*/ 1219347 h 2483940"/>
              <a:gd name="connsiteX103" fmla="*/ 20002 w 2480310"/>
              <a:gd name="connsiteY103" fmla="*/ 1296500 h 2483940"/>
              <a:gd name="connsiteX104" fmla="*/ 24765 w 2480310"/>
              <a:gd name="connsiteY104" fmla="*/ 1342220 h 2483940"/>
              <a:gd name="connsiteX105" fmla="*/ 25717 w 2480310"/>
              <a:gd name="connsiteY105" fmla="*/ 1360317 h 2483940"/>
              <a:gd name="connsiteX106" fmla="*/ 24765 w 2480310"/>
              <a:gd name="connsiteY106" fmla="*/ 1372700 h 2483940"/>
              <a:gd name="connsiteX107" fmla="*/ 31909 w 2480310"/>
              <a:gd name="connsiteY107" fmla="*/ 1384606 h 2483940"/>
              <a:gd name="connsiteX108" fmla="*/ 32500 w 2480310"/>
              <a:gd name="connsiteY108" fmla="*/ 1386455 h 2483940"/>
              <a:gd name="connsiteX109" fmla="*/ 28202 w 2480310"/>
              <a:gd name="connsiteY109" fmla="*/ 1358291 h 2483940"/>
              <a:gd name="connsiteX110" fmla="*/ 21907 w 2480310"/>
              <a:gd name="connsiteY110" fmla="*/ 1233635 h 2483940"/>
              <a:gd name="connsiteX111" fmla="*/ 28202 w 2480310"/>
              <a:gd name="connsiteY111" fmla="*/ 1108979 h 2483940"/>
              <a:gd name="connsiteX112" fmla="*/ 44706 w 2480310"/>
              <a:gd name="connsiteY112" fmla="*/ 1000837 h 2483940"/>
              <a:gd name="connsiteX113" fmla="*/ 43696 w 2480310"/>
              <a:gd name="connsiteY113" fmla="*/ 999439 h 2483940"/>
              <a:gd name="connsiteX114" fmla="*/ 28575 w 2480310"/>
              <a:gd name="connsiteY114" fmla="*/ 1050755 h 2483940"/>
              <a:gd name="connsiteX115" fmla="*/ 37147 w 2480310"/>
              <a:gd name="connsiteY115" fmla="*/ 990747 h 2483940"/>
              <a:gd name="connsiteX116" fmla="*/ 40005 w 2480310"/>
              <a:gd name="connsiteY116" fmla="*/ 952647 h 2483940"/>
              <a:gd name="connsiteX117" fmla="*/ 195382 w 2480310"/>
              <a:gd name="connsiteY117" fmla="*/ 603199 h 2483940"/>
              <a:gd name="connsiteX118" fmla="*/ 184785 w 2480310"/>
              <a:gd name="connsiteY118" fmla="*/ 615462 h 2483940"/>
              <a:gd name="connsiteX119" fmla="*/ 150495 w 2480310"/>
              <a:gd name="connsiteY119" fmla="*/ 672612 h 2483940"/>
              <a:gd name="connsiteX120" fmla="*/ 121920 w 2480310"/>
              <a:gd name="connsiteY120" fmla="*/ 739287 h 2483940"/>
              <a:gd name="connsiteX121" fmla="*/ 133350 w 2480310"/>
              <a:gd name="connsiteY121" fmla="*/ 706902 h 2483940"/>
              <a:gd name="connsiteX122" fmla="*/ 103822 w 2480310"/>
              <a:gd name="connsiteY122" fmla="*/ 781197 h 2483940"/>
              <a:gd name="connsiteX123" fmla="*/ 88582 w 2480310"/>
              <a:gd name="connsiteY123" fmla="*/ 819297 h 2483940"/>
              <a:gd name="connsiteX124" fmla="*/ 75247 w 2480310"/>
              <a:gd name="connsiteY124" fmla="*/ 856445 h 2483940"/>
              <a:gd name="connsiteX125" fmla="*/ 63817 w 2480310"/>
              <a:gd name="connsiteY125" fmla="*/ 892640 h 2483940"/>
              <a:gd name="connsiteX126" fmla="*/ 54292 w 2480310"/>
              <a:gd name="connsiteY126" fmla="*/ 926930 h 2483940"/>
              <a:gd name="connsiteX127" fmla="*/ 44767 w 2480310"/>
              <a:gd name="connsiteY127" fmla="*/ 985985 h 2483940"/>
              <a:gd name="connsiteX128" fmla="*/ 54292 w 2480310"/>
              <a:gd name="connsiteY128" fmla="*/ 935502 h 2483940"/>
              <a:gd name="connsiteX129" fmla="*/ 55870 w 2480310"/>
              <a:gd name="connsiteY129" fmla="*/ 944908 h 2483940"/>
              <a:gd name="connsiteX130" fmla="*/ 57372 w 2480310"/>
              <a:gd name="connsiteY130" fmla="*/ 946330 h 2483940"/>
              <a:gd name="connsiteX131" fmla="*/ 76720 w 2480310"/>
              <a:gd name="connsiteY131" fmla="*/ 871082 h 2483940"/>
              <a:gd name="connsiteX132" fmla="*/ 169058 w 2480310"/>
              <a:gd name="connsiteY132" fmla="*/ 652492 h 2483940"/>
              <a:gd name="connsiteX133" fmla="*/ 195295 w 2480310"/>
              <a:gd name="connsiteY133" fmla="*/ 609304 h 2483940"/>
              <a:gd name="connsiteX134" fmla="*/ 310236 w 2480310"/>
              <a:gd name="connsiteY134" fmla="*/ 447193 h 2483940"/>
              <a:gd name="connsiteX135" fmla="*/ 297180 w 2480310"/>
              <a:gd name="connsiteY135" fmla="*/ 457347 h 2483940"/>
              <a:gd name="connsiteX136" fmla="*/ 276225 w 2480310"/>
              <a:gd name="connsiteY136" fmla="*/ 478302 h 2483940"/>
              <a:gd name="connsiteX137" fmla="*/ 253365 w 2480310"/>
              <a:gd name="connsiteY137" fmla="*/ 504020 h 2483940"/>
              <a:gd name="connsiteX138" fmla="*/ 231457 w 2480310"/>
              <a:gd name="connsiteY138" fmla="*/ 531642 h 2483940"/>
              <a:gd name="connsiteX139" fmla="*/ 207645 w 2480310"/>
              <a:gd name="connsiteY139" fmla="*/ 582125 h 2483940"/>
              <a:gd name="connsiteX140" fmla="*/ 200977 w 2480310"/>
              <a:gd name="connsiteY140" fmla="*/ 589745 h 2483940"/>
              <a:gd name="connsiteX141" fmla="*/ 204192 w 2480310"/>
              <a:gd name="connsiteY141" fmla="*/ 593555 h 2483940"/>
              <a:gd name="connsiteX142" fmla="*/ 204874 w 2480310"/>
              <a:gd name="connsiteY142" fmla="*/ 593537 h 2483940"/>
              <a:gd name="connsiteX143" fmla="*/ 230058 w 2480310"/>
              <a:gd name="connsiteY143" fmla="*/ 552083 h 2483940"/>
              <a:gd name="connsiteX144" fmla="*/ 227647 w 2480310"/>
              <a:gd name="connsiteY144" fmla="*/ 551644 h 2483940"/>
              <a:gd name="connsiteX145" fmla="*/ 241935 w 2480310"/>
              <a:gd name="connsiteY145" fmla="*/ 527832 h 2483940"/>
              <a:gd name="connsiteX146" fmla="*/ 241935 w 2480310"/>
              <a:gd name="connsiteY146" fmla="*/ 536178 h 2483940"/>
              <a:gd name="connsiteX147" fmla="*/ 300313 w 2480310"/>
              <a:gd name="connsiteY147" fmla="*/ 458111 h 2483940"/>
              <a:gd name="connsiteX148" fmla="*/ 423862 w 2480310"/>
              <a:gd name="connsiteY148" fmla="*/ 316377 h 2483940"/>
              <a:gd name="connsiteX149" fmla="*/ 399097 w 2480310"/>
              <a:gd name="connsiteY149" fmla="*/ 340190 h 2483940"/>
              <a:gd name="connsiteX150" fmla="*/ 374332 w 2480310"/>
              <a:gd name="connsiteY150" fmla="*/ 364002 h 2483940"/>
              <a:gd name="connsiteX151" fmla="*/ 378142 w 2480310"/>
              <a:gd name="connsiteY151" fmla="*/ 349715 h 2483940"/>
              <a:gd name="connsiteX152" fmla="*/ 355282 w 2480310"/>
              <a:gd name="connsiteY152" fmla="*/ 377337 h 2483940"/>
              <a:gd name="connsiteX153" fmla="*/ 352425 w 2480310"/>
              <a:gd name="connsiteY153" fmla="*/ 388767 h 2483940"/>
              <a:gd name="connsiteX154" fmla="*/ 345757 w 2480310"/>
              <a:gd name="connsiteY154" fmla="*/ 404007 h 2483940"/>
              <a:gd name="connsiteX155" fmla="*/ 334328 w 2480310"/>
              <a:gd name="connsiteY155" fmla="*/ 419366 h 2483940"/>
              <a:gd name="connsiteX156" fmla="*/ 324326 w 2480310"/>
              <a:gd name="connsiteY156" fmla="*/ 431690 h 2483940"/>
              <a:gd name="connsiteX157" fmla="*/ 378909 w 2480310"/>
              <a:gd name="connsiteY157" fmla="*/ 371634 h 2483940"/>
              <a:gd name="connsiteX158" fmla="*/ 379214 w 2480310"/>
              <a:gd name="connsiteY158" fmla="*/ 369360 h 2483940"/>
              <a:gd name="connsiteX159" fmla="*/ 392430 w 2480310"/>
              <a:gd name="connsiteY159" fmla="*/ 353525 h 2483940"/>
              <a:gd name="connsiteX160" fmla="*/ 423862 w 2480310"/>
              <a:gd name="connsiteY160" fmla="*/ 316377 h 2483940"/>
              <a:gd name="connsiteX161" fmla="*/ 681037 w 2480310"/>
              <a:gd name="connsiteY161" fmla="*/ 132545 h 2483940"/>
              <a:gd name="connsiteX162" fmla="*/ 669609 w 2480310"/>
              <a:gd name="connsiteY162" fmla="*/ 142069 h 2483940"/>
              <a:gd name="connsiteX163" fmla="*/ 673417 w 2480310"/>
              <a:gd name="connsiteY163" fmla="*/ 141117 h 2483940"/>
              <a:gd name="connsiteX164" fmla="*/ 666750 w 2480310"/>
              <a:gd name="connsiteY164" fmla="*/ 144927 h 2483940"/>
              <a:gd name="connsiteX165" fmla="*/ 669606 w 2480310"/>
              <a:gd name="connsiteY165" fmla="*/ 142070 h 2483940"/>
              <a:gd name="connsiteX166" fmla="*/ 666035 w 2480310"/>
              <a:gd name="connsiteY166" fmla="*/ 142308 h 2483940"/>
              <a:gd name="connsiteX167" fmla="*/ 681037 w 2480310"/>
              <a:gd name="connsiteY167" fmla="*/ 132545 h 2483940"/>
              <a:gd name="connsiteX168" fmla="*/ 1563171 w 2480310"/>
              <a:gd name="connsiteY168" fmla="*/ 55035 h 2483940"/>
              <a:gd name="connsiteX169" fmla="*/ 1564957 w 2480310"/>
              <a:gd name="connsiteY169" fmla="*/ 59202 h 2483940"/>
              <a:gd name="connsiteX170" fmla="*/ 1557542 w 2480310"/>
              <a:gd name="connsiteY170" fmla="*/ 57283 h 2483940"/>
              <a:gd name="connsiteX171" fmla="*/ 1666237 w 2480310"/>
              <a:gd name="connsiteY171" fmla="*/ 90604 h 2483940"/>
              <a:gd name="connsiteX172" fmla="*/ 1715320 w 2480310"/>
              <a:gd name="connsiteY172" fmla="*/ 112183 h 2483940"/>
              <a:gd name="connsiteX173" fmla="*/ 1714500 w 2480310"/>
              <a:gd name="connsiteY173" fmla="*/ 111589 h 2483940"/>
              <a:gd name="connsiteX174" fmla="*/ 1659255 w 2480310"/>
              <a:gd name="connsiteY174" fmla="*/ 84919 h 2483940"/>
              <a:gd name="connsiteX175" fmla="*/ 1628775 w 2480310"/>
              <a:gd name="connsiteY175" fmla="*/ 76347 h 2483940"/>
              <a:gd name="connsiteX176" fmla="*/ 1590675 w 2480310"/>
              <a:gd name="connsiteY176" fmla="*/ 63012 h 2483940"/>
              <a:gd name="connsiteX177" fmla="*/ 1563171 w 2480310"/>
              <a:gd name="connsiteY177" fmla="*/ 55035 h 2483940"/>
              <a:gd name="connsiteX178" fmla="*/ 1439551 w 2480310"/>
              <a:gd name="connsiteY178" fmla="*/ 32509 h 2483940"/>
              <a:gd name="connsiteX179" fmla="*/ 1530415 w 2480310"/>
              <a:gd name="connsiteY179" fmla="*/ 48967 h 2483940"/>
              <a:gd name="connsiteX180" fmla="*/ 1532077 w 2480310"/>
              <a:gd name="connsiteY180" fmla="*/ 49476 h 2483940"/>
              <a:gd name="connsiteX181" fmla="*/ 1534596 w 2480310"/>
              <a:gd name="connsiteY181" fmla="*/ 48367 h 2483940"/>
              <a:gd name="connsiteX182" fmla="*/ 1521142 w 2480310"/>
              <a:gd name="connsiteY182" fmla="*/ 42057 h 2483940"/>
              <a:gd name="connsiteX183" fmla="*/ 1483995 w 2480310"/>
              <a:gd name="connsiteY183" fmla="*/ 34437 h 2483940"/>
              <a:gd name="connsiteX184" fmla="*/ 1460182 w 2480310"/>
              <a:gd name="connsiteY184" fmla="*/ 32532 h 2483940"/>
              <a:gd name="connsiteX185" fmla="*/ 1440180 w 2480310"/>
              <a:gd name="connsiteY185" fmla="*/ 32532 h 2483940"/>
              <a:gd name="connsiteX186" fmla="*/ 1390072 w 2480310"/>
              <a:gd name="connsiteY186" fmla="*/ 23547 h 2483940"/>
              <a:gd name="connsiteX187" fmla="*/ 1413055 w 2480310"/>
              <a:gd name="connsiteY187" fmla="*/ 27710 h 2483940"/>
              <a:gd name="connsiteX188" fmla="*/ 1413034 w 2480310"/>
              <a:gd name="connsiteY188" fmla="*/ 27650 h 2483940"/>
              <a:gd name="connsiteX189" fmla="*/ 1405622 w 2480310"/>
              <a:gd name="connsiteY189" fmla="*/ 25552 h 2483940"/>
              <a:gd name="connsiteX190" fmla="*/ 1385887 w 2480310"/>
              <a:gd name="connsiteY190" fmla="*/ 23007 h 2483940"/>
              <a:gd name="connsiteX191" fmla="*/ 1385311 w 2480310"/>
              <a:gd name="connsiteY191" fmla="*/ 23055 h 2483940"/>
              <a:gd name="connsiteX192" fmla="*/ 1387079 w 2480310"/>
              <a:gd name="connsiteY192" fmla="*/ 23161 h 2483940"/>
              <a:gd name="connsiteX193" fmla="*/ 1334810 w 2480310"/>
              <a:gd name="connsiteY193" fmla="*/ 17530 h 2483940"/>
              <a:gd name="connsiteX194" fmla="*/ 1323022 w 2480310"/>
              <a:gd name="connsiteY194" fmla="*/ 18244 h 2483940"/>
              <a:gd name="connsiteX195" fmla="*/ 1314170 w 2480310"/>
              <a:gd name="connsiteY195" fmla="*/ 18803 h 2483940"/>
              <a:gd name="connsiteX196" fmla="*/ 1358223 w 2480310"/>
              <a:gd name="connsiteY196" fmla="*/ 21436 h 2483940"/>
              <a:gd name="connsiteX197" fmla="*/ 1360170 w 2480310"/>
              <a:gd name="connsiteY197" fmla="*/ 21102 h 2483940"/>
              <a:gd name="connsiteX198" fmla="*/ 1334810 w 2480310"/>
              <a:gd name="connsiteY198" fmla="*/ 17530 h 2483940"/>
              <a:gd name="connsiteX199" fmla="*/ 1164063 w 2480310"/>
              <a:gd name="connsiteY199" fmla="*/ 6261 h 2483940"/>
              <a:gd name="connsiteX200" fmla="*/ 1160145 w 2480310"/>
              <a:gd name="connsiteY200" fmla="*/ 12530 h 2483940"/>
              <a:gd name="connsiteX201" fmla="*/ 1091565 w 2480310"/>
              <a:gd name="connsiteY201" fmla="*/ 17292 h 2483940"/>
              <a:gd name="connsiteX202" fmla="*/ 1057275 w 2480310"/>
              <a:gd name="connsiteY202" fmla="*/ 23007 h 2483940"/>
              <a:gd name="connsiteX203" fmla="*/ 1022985 w 2480310"/>
              <a:gd name="connsiteY203" fmla="*/ 30627 h 2483940"/>
              <a:gd name="connsiteX204" fmla="*/ 988695 w 2480310"/>
              <a:gd name="connsiteY204" fmla="*/ 38247 h 2483940"/>
              <a:gd name="connsiteX205" fmla="*/ 954405 w 2480310"/>
              <a:gd name="connsiteY205" fmla="*/ 46820 h 2483940"/>
              <a:gd name="connsiteX206" fmla="*/ 937260 w 2480310"/>
              <a:gd name="connsiteY206" fmla="*/ 50630 h 2483940"/>
              <a:gd name="connsiteX207" fmla="*/ 920115 w 2480310"/>
              <a:gd name="connsiteY207" fmla="*/ 55392 h 2483940"/>
              <a:gd name="connsiteX208" fmla="*/ 884872 w 2480310"/>
              <a:gd name="connsiteY208" fmla="*/ 63012 h 2483940"/>
              <a:gd name="connsiteX209" fmla="*/ 883920 w 2480310"/>
              <a:gd name="connsiteY209" fmla="*/ 55392 h 2483940"/>
              <a:gd name="connsiteX210" fmla="*/ 827722 w 2480310"/>
              <a:gd name="connsiteY210" fmla="*/ 78252 h 2483940"/>
              <a:gd name="connsiteX211" fmla="*/ 763905 w 2480310"/>
              <a:gd name="connsiteY211" fmla="*/ 107780 h 2483940"/>
              <a:gd name="connsiteX212" fmla="*/ 763905 w 2480310"/>
              <a:gd name="connsiteY212" fmla="*/ 103017 h 2483940"/>
              <a:gd name="connsiteX213" fmla="*/ 716280 w 2480310"/>
              <a:gd name="connsiteY213" fmla="*/ 121115 h 2483940"/>
              <a:gd name="connsiteX214" fmla="*/ 677227 w 2480310"/>
              <a:gd name="connsiteY214" fmla="*/ 145880 h 2483940"/>
              <a:gd name="connsiteX215" fmla="*/ 651510 w 2480310"/>
              <a:gd name="connsiteY215" fmla="*/ 161120 h 2483940"/>
              <a:gd name="connsiteX216" fmla="*/ 624840 w 2480310"/>
              <a:gd name="connsiteY216" fmla="*/ 178265 h 2483940"/>
              <a:gd name="connsiteX217" fmla="*/ 571500 w 2480310"/>
              <a:gd name="connsiteY217" fmla="*/ 212555 h 2483940"/>
              <a:gd name="connsiteX218" fmla="*/ 530542 w 2480310"/>
              <a:gd name="connsiteY218" fmla="*/ 239225 h 2483940"/>
              <a:gd name="connsiteX219" fmla="*/ 551497 w 2480310"/>
              <a:gd name="connsiteY219" fmla="*/ 223032 h 2483940"/>
              <a:gd name="connsiteX220" fmla="*/ 575310 w 2480310"/>
              <a:gd name="connsiteY220" fmla="*/ 206840 h 2483940"/>
              <a:gd name="connsiteX221" fmla="*/ 611505 w 2480310"/>
              <a:gd name="connsiteY221" fmla="*/ 180170 h 2483940"/>
              <a:gd name="connsiteX222" fmla="*/ 579120 w 2480310"/>
              <a:gd name="connsiteY222" fmla="*/ 201125 h 2483940"/>
              <a:gd name="connsiteX223" fmla="*/ 541972 w 2480310"/>
              <a:gd name="connsiteY223" fmla="*/ 224937 h 2483940"/>
              <a:gd name="connsiteX224" fmla="*/ 507682 w 2480310"/>
              <a:gd name="connsiteY224" fmla="*/ 249702 h 2483940"/>
              <a:gd name="connsiteX225" fmla="*/ 483870 w 2480310"/>
              <a:gd name="connsiteY225" fmla="*/ 271610 h 2483940"/>
              <a:gd name="connsiteX226" fmla="*/ 487680 w 2480310"/>
              <a:gd name="connsiteY226" fmla="*/ 269705 h 2483940"/>
              <a:gd name="connsiteX227" fmla="*/ 401821 w 2480310"/>
              <a:gd name="connsiteY227" fmla="*/ 348598 h 2483940"/>
              <a:gd name="connsiteX228" fmla="*/ 394626 w 2480310"/>
              <a:gd name="connsiteY228" fmla="*/ 357331 h 2483940"/>
              <a:gd name="connsiteX229" fmla="*/ 465583 w 2480310"/>
              <a:gd name="connsiteY229" fmla="*/ 292841 h 2483940"/>
              <a:gd name="connsiteX230" fmla="*/ 1241107 w 2480310"/>
              <a:gd name="connsiteY230" fmla="*/ 14435 h 2483940"/>
              <a:gd name="connsiteX231" fmla="*/ 1288033 w 2480310"/>
              <a:gd name="connsiteY231" fmla="*/ 17240 h 2483940"/>
              <a:gd name="connsiteX232" fmla="*/ 1280160 w 2480310"/>
              <a:gd name="connsiteY232" fmla="*/ 16339 h 2483940"/>
              <a:gd name="connsiteX233" fmla="*/ 1303972 w 2480310"/>
              <a:gd name="connsiteY233" fmla="*/ 14434 h 2483940"/>
              <a:gd name="connsiteX234" fmla="*/ 1331595 w 2480310"/>
              <a:gd name="connsiteY234" fmla="*/ 13482 h 2483940"/>
              <a:gd name="connsiteX235" fmla="*/ 1362075 w 2480310"/>
              <a:gd name="connsiteY235" fmla="*/ 9672 h 2483940"/>
              <a:gd name="connsiteX236" fmla="*/ 1364932 w 2480310"/>
              <a:gd name="connsiteY236" fmla="*/ 11577 h 2483940"/>
              <a:gd name="connsiteX237" fmla="*/ 1421130 w 2480310"/>
              <a:gd name="connsiteY237" fmla="*/ 17292 h 2483940"/>
              <a:gd name="connsiteX238" fmla="*/ 1404937 w 2480310"/>
              <a:gd name="connsiteY238" fmla="*/ 17292 h 2483940"/>
              <a:gd name="connsiteX239" fmla="*/ 1428750 w 2480310"/>
              <a:gd name="connsiteY239" fmla="*/ 21102 h 2483940"/>
              <a:gd name="connsiteX240" fmla="*/ 1451610 w 2480310"/>
              <a:gd name="connsiteY240" fmla="*/ 24912 h 2483940"/>
              <a:gd name="connsiteX241" fmla="*/ 1496377 w 2480310"/>
              <a:gd name="connsiteY241" fmla="*/ 30627 h 2483940"/>
              <a:gd name="connsiteX242" fmla="*/ 1539240 w 2480310"/>
              <a:gd name="connsiteY242" fmla="*/ 38247 h 2483940"/>
              <a:gd name="connsiteX243" fmla="*/ 1580197 w 2480310"/>
              <a:gd name="connsiteY243" fmla="*/ 52534 h 2483940"/>
              <a:gd name="connsiteX244" fmla="*/ 1573530 w 2480310"/>
              <a:gd name="connsiteY244" fmla="*/ 53487 h 2483940"/>
              <a:gd name="connsiteX245" fmla="*/ 1605915 w 2480310"/>
              <a:gd name="connsiteY245" fmla="*/ 63012 h 2483940"/>
              <a:gd name="connsiteX246" fmla="*/ 1635442 w 2480310"/>
              <a:gd name="connsiteY246" fmla="*/ 73489 h 2483940"/>
              <a:gd name="connsiteX247" fmla="*/ 1665922 w 2480310"/>
              <a:gd name="connsiteY247" fmla="*/ 83014 h 2483940"/>
              <a:gd name="connsiteX248" fmla="*/ 1699260 w 2480310"/>
              <a:gd name="connsiteY248" fmla="*/ 93492 h 2483940"/>
              <a:gd name="connsiteX249" fmla="*/ 1724025 w 2480310"/>
              <a:gd name="connsiteY249" fmla="*/ 112542 h 2483940"/>
              <a:gd name="connsiteX250" fmla="*/ 1765935 w 2480310"/>
              <a:gd name="connsiteY250" fmla="*/ 127782 h 2483940"/>
              <a:gd name="connsiteX251" fmla="*/ 1806892 w 2480310"/>
              <a:gd name="connsiteY251" fmla="*/ 144927 h 2483940"/>
              <a:gd name="connsiteX252" fmla="*/ 1752719 w 2480310"/>
              <a:gd name="connsiteY252" fmla="*/ 124567 h 2483940"/>
              <a:gd name="connsiteX253" fmla="*/ 1734930 w 2480310"/>
              <a:gd name="connsiteY253" fmla="*/ 120804 h 2483940"/>
              <a:gd name="connsiteX254" fmla="*/ 1794814 w 2480310"/>
              <a:gd name="connsiteY254" fmla="*/ 147132 h 2483940"/>
              <a:gd name="connsiteX255" fmla="*/ 1874332 w 2480310"/>
              <a:gd name="connsiteY255" fmla="*/ 195711 h 2483940"/>
              <a:gd name="connsiteX256" fmla="*/ 1874519 w 2480310"/>
              <a:gd name="connsiteY256" fmla="*/ 195409 h 2483940"/>
              <a:gd name="connsiteX257" fmla="*/ 1791652 w 2480310"/>
              <a:gd name="connsiteY257" fmla="*/ 144927 h 2483940"/>
              <a:gd name="connsiteX258" fmla="*/ 1824037 w 2480310"/>
              <a:gd name="connsiteY258" fmla="*/ 156357 h 2483940"/>
              <a:gd name="connsiteX259" fmla="*/ 1847849 w 2480310"/>
              <a:gd name="connsiteY259" fmla="*/ 167787 h 2483940"/>
              <a:gd name="connsiteX260" fmla="*/ 1884997 w 2480310"/>
              <a:gd name="connsiteY260" fmla="*/ 191599 h 2483940"/>
              <a:gd name="connsiteX261" fmla="*/ 1925002 w 2480310"/>
              <a:gd name="connsiteY261" fmla="*/ 221127 h 2483940"/>
              <a:gd name="connsiteX262" fmla="*/ 1951672 w 2480310"/>
              <a:gd name="connsiteY262" fmla="*/ 241129 h 2483940"/>
              <a:gd name="connsiteX263" fmla="*/ 1985962 w 2480310"/>
              <a:gd name="connsiteY263" fmla="*/ 264942 h 2483940"/>
              <a:gd name="connsiteX264" fmla="*/ 1959214 w 2480310"/>
              <a:gd name="connsiteY264" fmla="*/ 248632 h 2483940"/>
              <a:gd name="connsiteX265" fmla="*/ 2018315 w 2480310"/>
              <a:gd name="connsiteY265" fmla="*/ 295236 h 2483940"/>
              <a:gd name="connsiteX266" fmla="*/ 2016442 w 2480310"/>
              <a:gd name="connsiteY266" fmla="*/ 293517 h 2483940"/>
              <a:gd name="connsiteX267" fmla="*/ 2023998 w 2480310"/>
              <a:gd name="connsiteY267" fmla="*/ 299717 h 2483940"/>
              <a:gd name="connsiteX268" fmla="*/ 2036213 w 2480310"/>
              <a:gd name="connsiteY268" fmla="*/ 309349 h 2483940"/>
              <a:gd name="connsiteX269" fmla="*/ 2039218 w 2480310"/>
              <a:gd name="connsiteY269" fmla="*/ 312205 h 2483940"/>
              <a:gd name="connsiteX270" fmla="*/ 2053589 w 2480310"/>
              <a:gd name="connsiteY270" fmla="*/ 323997 h 2483940"/>
              <a:gd name="connsiteX271" fmla="*/ 2060046 w 2480310"/>
              <a:gd name="connsiteY271" fmla="*/ 332003 h 2483940"/>
              <a:gd name="connsiteX272" fmla="*/ 2119054 w 2480310"/>
              <a:gd name="connsiteY272" fmla="*/ 388093 h 2483940"/>
              <a:gd name="connsiteX273" fmla="*/ 2095500 w 2480310"/>
              <a:gd name="connsiteY273" fmla="*/ 363050 h 2483940"/>
              <a:gd name="connsiteX274" fmla="*/ 2170747 w 2480310"/>
              <a:gd name="connsiteY274" fmla="*/ 436392 h 2483940"/>
              <a:gd name="connsiteX275" fmla="*/ 2166937 w 2480310"/>
              <a:gd name="connsiteY275" fmla="*/ 442107 h 2483940"/>
              <a:gd name="connsiteX276" fmla="*/ 2160015 w 2480310"/>
              <a:gd name="connsiteY276" fmla="*/ 435999 h 2483940"/>
              <a:gd name="connsiteX277" fmla="*/ 2196738 w 2480310"/>
              <a:gd name="connsiteY277" fmla="*/ 479965 h 2483940"/>
              <a:gd name="connsiteX278" fmla="*/ 2207894 w 2480310"/>
              <a:gd name="connsiteY278" fmla="*/ 487827 h 2483940"/>
              <a:gd name="connsiteX279" fmla="*/ 2226038 w 2480310"/>
              <a:gd name="connsiteY279" fmla="*/ 515042 h 2483940"/>
              <a:gd name="connsiteX280" fmla="*/ 2226802 w 2480310"/>
              <a:gd name="connsiteY280" fmla="*/ 515958 h 2483940"/>
              <a:gd name="connsiteX281" fmla="*/ 2229657 w 2480310"/>
              <a:gd name="connsiteY281" fmla="*/ 520472 h 2483940"/>
              <a:gd name="connsiteX282" fmla="*/ 2242184 w 2480310"/>
              <a:gd name="connsiteY282" fmla="*/ 539262 h 2483940"/>
              <a:gd name="connsiteX283" fmla="*/ 2236412 w 2480310"/>
              <a:gd name="connsiteY283" fmla="*/ 531152 h 2483940"/>
              <a:gd name="connsiteX284" fmla="*/ 2313156 w 2480310"/>
              <a:gd name="connsiteY284" fmla="*/ 652492 h 2483940"/>
              <a:gd name="connsiteX285" fmla="*/ 2348783 w 2480310"/>
              <a:gd name="connsiteY285" fmla="*/ 726448 h 2483940"/>
              <a:gd name="connsiteX286" fmla="*/ 2348865 w 2480310"/>
              <a:gd name="connsiteY286" fmla="*/ 724999 h 2483940"/>
              <a:gd name="connsiteX287" fmla="*/ 2350373 w 2480310"/>
              <a:gd name="connsiteY287" fmla="*/ 729749 h 2483940"/>
              <a:gd name="connsiteX288" fmla="*/ 2364496 w 2480310"/>
              <a:gd name="connsiteY288" fmla="*/ 759067 h 2483940"/>
              <a:gd name="connsiteX289" fmla="*/ 2365652 w 2480310"/>
              <a:gd name="connsiteY289" fmla="*/ 762226 h 2483940"/>
              <a:gd name="connsiteX290" fmla="*/ 2366962 w 2480310"/>
              <a:gd name="connsiteY290" fmla="*/ 763099 h 2483940"/>
              <a:gd name="connsiteX291" fmla="*/ 2379255 w 2480310"/>
              <a:gd name="connsiteY291" fmla="*/ 798654 h 2483940"/>
              <a:gd name="connsiteX292" fmla="*/ 2380042 w 2480310"/>
              <a:gd name="connsiteY292" fmla="*/ 801541 h 2483940"/>
              <a:gd name="connsiteX293" fmla="*/ 2405494 w 2480310"/>
              <a:gd name="connsiteY293" fmla="*/ 871082 h 2483940"/>
              <a:gd name="connsiteX294" fmla="*/ 2460307 w 2480310"/>
              <a:gd name="connsiteY294" fmla="*/ 1233635 h 2483940"/>
              <a:gd name="connsiteX295" fmla="*/ 2454012 w 2480310"/>
              <a:gd name="connsiteY295" fmla="*/ 1358291 h 2483940"/>
              <a:gd name="connsiteX296" fmla="*/ 2442900 w 2480310"/>
              <a:gd name="connsiteY296" fmla="*/ 1431105 h 2483940"/>
              <a:gd name="connsiteX297" fmla="*/ 2446019 w 2480310"/>
              <a:gd name="connsiteY297" fmla="*/ 1418419 h 2483940"/>
              <a:gd name="connsiteX298" fmla="*/ 2444114 w 2480310"/>
              <a:gd name="connsiteY298" fmla="*/ 1454614 h 2483940"/>
              <a:gd name="connsiteX299" fmla="*/ 2446972 w 2480310"/>
              <a:gd name="connsiteY299" fmla="*/ 1443184 h 2483940"/>
              <a:gd name="connsiteX300" fmla="*/ 2443162 w 2480310"/>
              <a:gd name="connsiteY300" fmla="*/ 1483189 h 2483940"/>
              <a:gd name="connsiteX301" fmla="*/ 2450782 w 2480310"/>
              <a:gd name="connsiteY301" fmla="*/ 1441279 h 2483940"/>
              <a:gd name="connsiteX302" fmla="*/ 2454592 w 2480310"/>
              <a:gd name="connsiteY302" fmla="*/ 1406989 h 2483940"/>
              <a:gd name="connsiteX303" fmla="*/ 2453639 w 2480310"/>
              <a:gd name="connsiteY303" fmla="*/ 1366032 h 2483940"/>
              <a:gd name="connsiteX304" fmla="*/ 2459354 w 2480310"/>
              <a:gd name="connsiteY304" fmla="*/ 1348887 h 2483940"/>
              <a:gd name="connsiteX305" fmla="*/ 2466022 w 2480310"/>
              <a:gd name="connsiteY305" fmla="*/ 1295547 h 2483940"/>
              <a:gd name="connsiteX306" fmla="*/ 2471737 w 2480310"/>
              <a:gd name="connsiteY306" fmla="*/ 1331742 h 2483940"/>
              <a:gd name="connsiteX307" fmla="*/ 2471737 w 2480310"/>
              <a:gd name="connsiteY307" fmla="*/ 1373652 h 2483940"/>
              <a:gd name="connsiteX308" fmla="*/ 2466022 w 2480310"/>
              <a:gd name="connsiteY308" fmla="*/ 1427944 h 2483940"/>
              <a:gd name="connsiteX309" fmla="*/ 2460307 w 2480310"/>
              <a:gd name="connsiteY309" fmla="*/ 1462234 h 2483940"/>
              <a:gd name="connsiteX310" fmla="*/ 2457449 w 2480310"/>
              <a:gd name="connsiteY310" fmla="*/ 1481284 h 2483940"/>
              <a:gd name="connsiteX311" fmla="*/ 2452687 w 2480310"/>
              <a:gd name="connsiteY311" fmla="*/ 1502239 h 2483940"/>
              <a:gd name="connsiteX312" fmla="*/ 2362199 w 2480310"/>
              <a:gd name="connsiteY312" fmla="*/ 1769892 h 2483940"/>
              <a:gd name="connsiteX313" fmla="*/ 2211704 w 2480310"/>
              <a:gd name="connsiteY313" fmla="*/ 2009922 h 2483940"/>
              <a:gd name="connsiteX314" fmla="*/ 2010727 w 2480310"/>
              <a:gd name="connsiteY314" fmla="*/ 2209947 h 2483940"/>
              <a:gd name="connsiteX315" fmla="*/ 1769744 w 2480310"/>
              <a:gd name="connsiteY315" fmla="*/ 2360442 h 2483940"/>
              <a:gd name="connsiteX316" fmla="*/ 1739264 w 2480310"/>
              <a:gd name="connsiteY316" fmla="*/ 2372824 h 2483940"/>
              <a:gd name="connsiteX317" fmla="*/ 1703069 w 2480310"/>
              <a:gd name="connsiteY317" fmla="*/ 2387112 h 2483940"/>
              <a:gd name="connsiteX318" fmla="*/ 1654492 w 2480310"/>
              <a:gd name="connsiteY318" fmla="*/ 2405209 h 2483940"/>
              <a:gd name="connsiteX319" fmla="*/ 1593532 w 2480310"/>
              <a:gd name="connsiteY319" fmla="*/ 2424259 h 2483940"/>
              <a:gd name="connsiteX320" fmla="*/ 1558289 w 2480310"/>
              <a:gd name="connsiteY320" fmla="*/ 2433784 h 2483940"/>
              <a:gd name="connsiteX321" fmla="*/ 1521142 w 2480310"/>
              <a:gd name="connsiteY321" fmla="*/ 2443309 h 2483940"/>
              <a:gd name="connsiteX322" fmla="*/ 1438274 w 2480310"/>
              <a:gd name="connsiteY322" fmla="*/ 2461407 h 2483940"/>
              <a:gd name="connsiteX323" fmla="*/ 1393507 w 2480310"/>
              <a:gd name="connsiteY323" fmla="*/ 2469027 h 2483940"/>
              <a:gd name="connsiteX324" fmla="*/ 1370647 w 2480310"/>
              <a:gd name="connsiteY324" fmla="*/ 2472837 h 2483940"/>
              <a:gd name="connsiteX325" fmla="*/ 1346834 w 2480310"/>
              <a:gd name="connsiteY325" fmla="*/ 2475694 h 2483940"/>
              <a:gd name="connsiteX326" fmla="*/ 1310639 w 2480310"/>
              <a:gd name="connsiteY326" fmla="*/ 2479504 h 2483940"/>
              <a:gd name="connsiteX327" fmla="*/ 1272539 w 2480310"/>
              <a:gd name="connsiteY327" fmla="*/ 2482362 h 2483940"/>
              <a:gd name="connsiteX328" fmla="*/ 1189672 w 2480310"/>
              <a:gd name="connsiteY328" fmla="*/ 2483314 h 2483940"/>
              <a:gd name="connsiteX329" fmla="*/ 1223009 w 2480310"/>
              <a:gd name="connsiteY329" fmla="*/ 2477599 h 2483940"/>
              <a:gd name="connsiteX330" fmla="*/ 1256347 w 2480310"/>
              <a:gd name="connsiteY330" fmla="*/ 2470932 h 2483940"/>
              <a:gd name="connsiteX331" fmla="*/ 1272539 w 2480310"/>
              <a:gd name="connsiteY331" fmla="*/ 2479504 h 2483940"/>
              <a:gd name="connsiteX332" fmla="*/ 1309687 w 2480310"/>
              <a:gd name="connsiteY332" fmla="*/ 2478552 h 2483940"/>
              <a:gd name="connsiteX333" fmla="*/ 1327784 w 2480310"/>
              <a:gd name="connsiteY333" fmla="*/ 2475694 h 2483940"/>
              <a:gd name="connsiteX334" fmla="*/ 1330642 w 2480310"/>
              <a:gd name="connsiteY334" fmla="*/ 2470932 h 2483940"/>
              <a:gd name="connsiteX335" fmla="*/ 1376362 w 2480310"/>
              <a:gd name="connsiteY335" fmla="*/ 2458549 h 2483940"/>
              <a:gd name="connsiteX336" fmla="*/ 1423987 w 2480310"/>
              <a:gd name="connsiteY336" fmla="*/ 2455692 h 2483940"/>
              <a:gd name="connsiteX337" fmla="*/ 1484947 w 2480310"/>
              <a:gd name="connsiteY337" fmla="*/ 2434737 h 2483940"/>
              <a:gd name="connsiteX338" fmla="*/ 1338262 w 2480310"/>
              <a:gd name="connsiteY338" fmla="*/ 2454739 h 2483940"/>
              <a:gd name="connsiteX339" fmla="*/ 1302067 w 2480310"/>
              <a:gd name="connsiteY339" fmla="*/ 2456644 h 2483940"/>
              <a:gd name="connsiteX340" fmla="*/ 1268729 w 2480310"/>
              <a:gd name="connsiteY340" fmla="*/ 2458549 h 2483940"/>
              <a:gd name="connsiteX341" fmla="*/ 1240154 w 2480310"/>
              <a:gd name="connsiteY341" fmla="*/ 2461407 h 2483940"/>
              <a:gd name="connsiteX342" fmla="*/ 1217294 w 2480310"/>
              <a:gd name="connsiteY342" fmla="*/ 2466169 h 2483940"/>
              <a:gd name="connsiteX343" fmla="*/ 1192529 w 2480310"/>
              <a:gd name="connsiteY343" fmla="*/ 2475694 h 2483940"/>
              <a:gd name="connsiteX344" fmla="*/ 1147762 w 2480310"/>
              <a:gd name="connsiteY344" fmla="*/ 2475694 h 2483940"/>
              <a:gd name="connsiteX345" fmla="*/ 1102994 w 2480310"/>
              <a:gd name="connsiteY345" fmla="*/ 2470932 h 2483940"/>
              <a:gd name="connsiteX346" fmla="*/ 1111567 w 2480310"/>
              <a:gd name="connsiteY346" fmla="*/ 2469027 h 2483940"/>
              <a:gd name="connsiteX347" fmla="*/ 1156334 w 2480310"/>
              <a:gd name="connsiteY347" fmla="*/ 2469979 h 2483940"/>
              <a:gd name="connsiteX348" fmla="*/ 1186814 w 2480310"/>
              <a:gd name="connsiteY348" fmla="*/ 2467122 h 2483940"/>
              <a:gd name="connsiteX349" fmla="*/ 1219199 w 2480310"/>
              <a:gd name="connsiteY349" fmla="*/ 2454739 h 2483940"/>
              <a:gd name="connsiteX350" fmla="*/ 1160144 w 2480310"/>
              <a:gd name="connsiteY350" fmla="*/ 2450929 h 2483940"/>
              <a:gd name="connsiteX351" fmla="*/ 1101089 w 2480310"/>
              <a:gd name="connsiteY351" fmla="*/ 2444262 h 2483940"/>
              <a:gd name="connsiteX352" fmla="*/ 1122997 w 2480310"/>
              <a:gd name="connsiteY352" fmla="*/ 2451882 h 2483940"/>
              <a:gd name="connsiteX353" fmla="*/ 1102042 w 2480310"/>
              <a:gd name="connsiteY353" fmla="*/ 2453787 h 2483940"/>
              <a:gd name="connsiteX354" fmla="*/ 1061084 w 2480310"/>
              <a:gd name="connsiteY354" fmla="*/ 2452834 h 2483940"/>
              <a:gd name="connsiteX355" fmla="*/ 1021079 w 2480310"/>
              <a:gd name="connsiteY355" fmla="*/ 2450929 h 2483940"/>
              <a:gd name="connsiteX356" fmla="*/ 1043939 w 2480310"/>
              <a:gd name="connsiteY356" fmla="*/ 2454739 h 2483940"/>
              <a:gd name="connsiteX357" fmla="*/ 977264 w 2480310"/>
              <a:gd name="connsiteY357" fmla="*/ 2450929 h 2483940"/>
              <a:gd name="connsiteX358" fmla="*/ 973454 w 2480310"/>
              <a:gd name="connsiteY358" fmla="*/ 2448072 h 2483940"/>
              <a:gd name="connsiteX359" fmla="*/ 939164 w 2480310"/>
              <a:gd name="connsiteY359" fmla="*/ 2441404 h 2483940"/>
              <a:gd name="connsiteX360" fmla="*/ 907732 w 2480310"/>
              <a:gd name="connsiteY360" fmla="*/ 2434737 h 2483940"/>
              <a:gd name="connsiteX361" fmla="*/ 875347 w 2480310"/>
              <a:gd name="connsiteY361" fmla="*/ 2427117 h 2483940"/>
              <a:gd name="connsiteX362" fmla="*/ 839152 w 2480310"/>
              <a:gd name="connsiteY362" fmla="*/ 2414734 h 2483940"/>
              <a:gd name="connsiteX363" fmla="*/ 835342 w 2480310"/>
              <a:gd name="connsiteY363" fmla="*/ 2409972 h 2483940"/>
              <a:gd name="connsiteX364" fmla="*/ 811529 w 2480310"/>
              <a:gd name="connsiteY364" fmla="*/ 2402352 h 2483940"/>
              <a:gd name="connsiteX365" fmla="*/ 785812 w 2480310"/>
              <a:gd name="connsiteY365" fmla="*/ 2392827 h 2483940"/>
              <a:gd name="connsiteX366" fmla="*/ 744854 w 2480310"/>
              <a:gd name="connsiteY366" fmla="*/ 2379492 h 2483940"/>
              <a:gd name="connsiteX367" fmla="*/ 715327 w 2480310"/>
              <a:gd name="connsiteY367" fmla="*/ 2361394 h 2483940"/>
              <a:gd name="connsiteX368" fmla="*/ 701992 w 2480310"/>
              <a:gd name="connsiteY368" fmla="*/ 2349012 h 2483940"/>
              <a:gd name="connsiteX369" fmla="*/ 754379 w 2480310"/>
              <a:gd name="connsiteY369" fmla="*/ 2370919 h 2483940"/>
              <a:gd name="connsiteX370" fmla="*/ 793432 w 2480310"/>
              <a:gd name="connsiteY370" fmla="*/ 2381397 h 2483940"/>
              <a:gd name="connsiteX371" fmla="*/ 765809 w 2480310"/>
              <a:gd name="connsiteY371" fmla="*/ 2370919 h 2483940"/>
              <a:gd name="connsiteX372" fmla="*/ 738187 w 2480310"/>
              <a:gd name="connsiteY372" fmla="*/ 2359489 h 2483940"/>
              <a:gd name="connsiteX373" fmla="*/ 711517 w 2480310"/>
              <a:gd name="connsiteY373" fmla="*/ 2347107 h 2483940"/>
              <a:gd name="connsiteX374" fmla="*/ 684847 w 2480310"/>
              <a:gd name="connsiteY374" fmla="*/ 2333772 h 2483940"/>
              <a:gd name="connsiteX375" fmla="*/ 749617 w 2480310"/>
              <a:gd name="connsiteY375" fmla="*/ 2348059 h 2483940"/>
              <a:gd name="connsiteX376" fmla="*/ 737760 w 2480310"/>
              <a:gd name="connsiteY376" fmla="*/ 2341992 h 2483940"/>
              <a:gd name="connsiteX377" fmla="*/ 659964 w 2480310"/>
              <a:gd name="connsiteY377" fmla="*/ 2305684 h 2483940"/>
              <a:gd name="connsiteX378" fmla="*/ 620937 w 2480310"/>
              <a:gd name="connsiteY378" fmla="*/ 2281975 h 2483940"/>
              <a:gd name="connsiteX379" fmla="*/ 618530 w 2480310"/>
              <a:gd name="connsiteY379" fmla="*/ 2282456 h 2483940"/>
              <a:gd name="connsiteX380" fmla="*/ 622935 w 2480310"/>
              <a:gd name="connsiteY380" fmla="*/ 2291862 h 2483940"/>
              <a:gd name="connsiteX381" fmla="*/ 662940 w 2480310"/>
              <a:gd name="connsiteY381" fmla="*/ 2310912 h 2483940"/>
              <a:gd name="connsiteX382" fmla="*/ 633412 w 2480310"/>
              <a:gd name="connsiteY382" fmla="*/ 2299482 h 2483940"/>
              <a:gd name="connsiteX383" fmla="*/ 596265 w 2480310"/>
              <a:gd name="connsiteY383" fmla="*/ 2280432 h 2483940"/>
              <a:gd name="connsiteX384" fmla="*/ 652462 w 2480310"/>
              <a:gd name="connsiteY384" fmla="*/ 2314722 h 2483940"/>
              <a:gd name="connsiteX385" fmla="*/ 601980 w 2480310"/>
              <a:gd name="connsiteY385" fmla="*/ 2295672 h 2483940"/>
              <a:gd name="connsiteX386" fmla="*/ 658177 w 2480310"/>
              <a:gd name="connsiteY386" fmla="*/ 2322342 h 2483940"/>
              <a:gd name="connsiteX387" fmla="*/ 684847 w 2480310"/>
              <a:gd name="connsiteY387" fmla="*/ 2331867 h 2483940"/>
              <a:gd name="connsiteX388" fmla="*/ 682325 w 2480310"/>
              <a:gd name="connsiteY388" fmla="*/ 2333940 h 2483940"/>
              <a:gd name="connsiteX389" fmla="*/ 683895 w 2480310"/>
              <a:gd name="connsiteY389" fmla="*/ 2334725 h 2483940"/>
              <a:gd name="connsiteX390" fmla="*/ 681037 w 2480310"/>
              <a:gd name="connsiteY390" fmla="*/ 2334725 h 2483940"/>
              <a:gd name="connsiteX391" fmla="*/ 680555 w 2480310"/>
              <a:gd name="connsiteY391" fmla="*/ 2333760 h 2483940"/>
              <a:gd name="connsiteX392" fmla="*/ 670679 w 2480310"/>
              <a:gd name="connsiteY392" fmla="*/ 2331391 h 2483940"/>
              <a:gd name="connsiteX393" fmla="*/ 645795 w 2480310"/>
              <a:gd name="connsiteY393" fmla="*/ 2322342 h 2483940"/>
              <a:gd name="connsiteX394" fmla="*/ 601980 w 2480310"/>
              <a:gd name="connsiteY394" fmla="*/ 2297577 h 2483940"/>
              <a:gd name="connsiteX395" fmla="*/ 568533 w 2480310"/>
              <a:gd name="connsiteY395" fmla="*/ 2276766 h 2483940"/>
              <a:gd name="connsiteX396" fmla="*/ 568642 w 2480310"/>
              <a:gd name="connsiteY396" fmla="*/ 2275670 h 2483940"/>
              <a:gd name="connsiteX397" fmla="*/ 547687 w 2480310"/>
              <a:gd name="connsiteY397" fmla="*/ 2262335 h 2483940"/>
              <a:gd name="connsiteX398" fmla="*/ 527685 w 2480310"/>
              <a:gd name="connsiteY398" fmla="*/ 2249000 h 2483940"/>
              <a:gd name="connsiteX399" fmla="*/ 488632 w 2480310"/>
              <a:gd name="connsiteY399" fmla="*/ 2222330 h 2483940"/>
              <a:gd name="connsiteX400" fmla="*/ 448627 w 2480310"/>
              <a:gd name="connsiteY400" fmla="*/ 2190897 h 2483940"/>
              <a:gd name="connsiteX401" fmla="*/ 403860 w 2480310"/>
              <a:gd name="connsiteY401" fmla="*/ 2148987 h 2483940"/>
              <a:gd name="connsiteX402" fmla="*/ 425767 w 2480310"/>
              <a:gd name="connsiteY402" fmla="*/ 2161370 h 2483940"/>
              <a:gd name="connsiteX403" fmla="*/ 395287 w 2480310"/>
              <a:gd name="connsiteY403" fmla="*/ 2129937 h 2483940"/>
              <a:gd name="connsiteX404" fmla="*/ 364807 w 2480310"/>
              <a:gd name="connsiteY404" fmla="*/ 2109935 h 2483940"/>
              <a:gd name="connsiteX405" fmla="*/ 317182 w 2480310"/>
              <a:gd name="connsiteY405" fmla="*/ 2057547 h 2483940"/>
              <a:gd name="connsiteX406" fmla="*/ 268605 w 2480310"/>
              <a:gd name="connsiteY406" fmla="*/ 2002302 h 2483940"/>
              <a:gd name="connsiteX407" fmla="*/ 246697 w 2480310"/>
              <a:gd name="connsiteY407" fmla="*/ 1975632 h 2483940"/>
              <a:gd name="connsiteX408" fmla="*/ 228600 w 2480310"/>
              <a:gd name="connsiteY408" fmla="*/ 1949915 h 2483940"/>
              <a:gd name="connsiteX409" fmla="*/ 214312 w 2480310"/>
              <a:gd name="connsiteY409" fmla="*/ 1928007 h 2483940"/>
              <a:gd name="connsiteX410" fmla="*/ 205740 w 2480310"/>
              <a:gd name="connsiteY410" fmla="*/ 1909910 h 2483940"/>
              <a:gd name="connsiteX411" fmla="*/ 221932 w 2480310"/>
              <a:gd name="connsiteY411" fmla="*/ 1934675 h 2483940"/>
              <a:gd name="connsiteX412" fmla="*/ 231457 w 2480310"/>
              <a:gd name="connsiteY412" fmla="*/ 1945152 h 2483940"/>
              <a:gd name="connsiteX413" fmla="*/ 252412 w 2480310"/>
              <a:gd name="connsiteY413" fmla="*/ 1968012 h 2483940"/>
              <a:gd name="connsiteX414" fmla="*/ 214312 w 2480310"/>
              <a:gd name="connsiteY414" fmla="*/ 1915625 h 2483940"/>
              <a:gd name="connsiteX415" fmla="*/ 212349 w 2480310"/>
              <a:gd name="connsiteY415" fmla="*/ 1912516 h 2483940"/>
              <a:gd name="connsiteX416" fmla="*/ 226695 w 2480310"/>
              <a:gd name="connsiteY416" fmla="*/ 1932770 h 2483940"/>
              <a:gd name="connsiteX417" fmla="*/ 261937 w 2480310"/>
              <a:gd name="connsiteY417" fmla="*/ 1978490 h 2483940"/>
              <a:gd name="connsiteX418" fmla="*/ 297180 w 2480310"/>
              <a:gd name="connsiteY418" fmla="*/ 2022305 h 2483940"/>
              <a:gd name="connsiteX419" fmla="*/ 328612 w 2480310"/>
              <a:gd name="connsiteY419" fmla="*/ 2063262 h 2483940"/>
              <a:gd name="connsiteX420" fmla="*/ 357187 w 2480310"/>
              <a:gd name="connsiteY420" fmla="*/ 2089932 h 2483940"/>
              <a:gd name="connsiteX421" fmla="*/ 373380 w 2480310"/>
              <a:gd name="connsiteY421" fmla="*/ 2106125 h 2483940"/>
              <a:gd name="connsiteX422" fmla="*/ 390525 w 2480310"/>
              <a:gd name="connsiteY422" fmla="*/ 2121365 h 2483940"/>
              <a:gd name="connsiteX423" fmla="*/ 421005 w 2480310"/>
              <a:gd name="connsiteY423" fmla="*/ 2147082 h 2483940"/>
              <a:gd name="connsiteX424" fmla="*/ 441007 w 2480310"/>
              <a:gd name="connsiteY424" fmla="*/ 2158512 h 2483940"/>
              <a:gd name="connsiteX425" fmla="*/ 382905 w 2480310"/>
              <a:gd name="connsiteY425" fmla="*/ 2104220 h 2483940"/>
              <a:gd name="connsiteX426" fmla="*/ 396002 w 2480310"/>
              <a:gd name="connsiteY426" fmla="*/ 2112555 h 2483940"/>
              <a:gd name="connsiteX427" fmla="*/ 396289 w 2480310"/>
              <a:gd name="connsiteY427" fmla="*/ 2111451 h 2483940"/>
              <a:gd name="connsiteX428" fmla="*/ 379003 w 2480310"/>
              <a:gd name="connsiteY428" fmla="*/ 2095739 h 2483940"/>
              <a:gd name="connsiteX429" fmla="*/ 371705 w 2480310"/>
              <a:gd name="connsiteY429" fmla="*/ 2087710 h 2483940"/>
              <a:gd name="connsiteX430" fmla="*/ 359360 w 2480310"/>
              <a:gd name="connsiteY430" fmla="*/ 2078130 h 2483940"/>
              <a:gd name="connsiteX431" fmla="*/ 264795 w 2480310"/>
              <a:gd name="connsiteY431" fmla="*/ 1968965 h 2483940"/>
              <a:gd name="connsiteX432" fmla="*/ 290581 w 2480310"/>
              <a:gd name="connsiteY432" fmla="*/ 1996144 h 2483940"/>
              <a:gd name="connsiteX433" fmla="*/ 281218 w 2480310"/>
              <a:gd name="connsiteY433" fmla="*/ 1983623 h 2483940"/>
              <a:gd name="connsiteX434" fmla="*/ 281107 w 2480310"/>
              <a:gd name="connsiteY434" fmla="*/ 1983491 h 2483940"/>
              <a:gd name="connsiteX435" fmla="*/ 260032 w 2480310"/>
              <a:gd name="connsiteY435" fmla="*/ 1959440 h 2483940"/>
              <a:gd name="connsiteX436" fmla="*/ 244197 w 2480310"/>
              <a:gd name="connsiteY436" fmla="*/ 1937413 h 2483940"/>
              <a:gd name="connsiteX437" fmla="*/ 242727 w 2480310"/>
              <a:gd name="connsiteY437" fmla="*/ 1933343 h 2483940"/>
              <a:gd name="connsiteX438" fmla="*/ 241892 w 2480310"/>
              <a:gd name="connsiteY438" fmla="*/ 1931033 h 2483940"/>
              <a:gd name="connsiteX439" fmla="*/ 230127 w 2480310"/>
              <a:gd name="connsiteY439" fmla="*/ 1915301 h 2483940"/>
              <a:gd name="connsiteX440" fmla="*/ 218354 w 2480310"/>
              <a:gd name="connsiteY440" fmla="*/ 1895921 h 2483940"/>
              <a:gd name="connsiteX441" fmla="*/ 219759 w 2480310"/>
              <a:gd name="connsiteY441" fmla="*/ 1903525 h 2483940"/>
              <a:gd name="connsiteX442" fmla="*/ 201246 w 2480310"/>
              <a:gd name="connsiteY442" fmla="*/ 1889446 h 2483940"/>
              <a:gd name="connsiteX443" fmla="*/ 196810 w 2480310"/>
              <a:gd name="connsiteY443" fmla="*/ 1887914 h 2483940"/>
              <a:gd name="connsiteX444" fmla="*/ 191452 w 2480310"/>
              <a:gd name="connsiteY444" fmla="*/ 1879430 h 2483940"/>
              <a:gd name="connsiteX445" fmla="*/ 170497 w 2480310"/>
              <a:gd name="connsiteY445" fmla="*/ 1842282 h 2483940"/>
              <a:gd name="connsiteX446" fmla="*/ 156210 w 2480310"/>
              <a:gd name="connsiteY446" fmla="*/ 1818470 h 2483940"/>
              <a:gd name="connsiteX447" fmla="*/ 138112 w 2480310"/>
              <a:gd name="connsiteY447" fmla="*/ 1787037 h 2483940"/>
              <a:gd name="connsiteX448" fmla="*/ 136207 w 2480310"/>
              <a:gd name="connsiteY448" fmla="*/ 1767035 h 2483940"/>
              <a:gd name="connsiteX449" fmla="*/ 121920 w 2480310"/>
              <a:gd name="connsiteY449" fmla="*/ 1747032 h 2483940"/>
              <a:gd name="connsiteX450" fmla="*/ 100012 w 2480310"/>
              <a:gd name="connsiteY450" fmla="*/ 1704170 h 2483940"/>
              <a:gd name="connsiteX451" fmla="*/ 76200 w 2480310"/>
              <a:gd name="connsiteY451" fmla="*/ 1649877 h 2483940"/>
              <a:gd name="connsiteX452" fmla="*/ 55245 w 2480310"/>
              <a:gd name="connsiteY452" fmla="*/ 1596537 h 2483940"/>
              <a:gd name="connsiteX453" fmla="*/ 54292 w 2480310"/>
              <a:gd name="connsiteY453" fmla="*/ 1565105 h 2483940"/>
              <a:gd name="connsiteX454" fmla="*/ 44767 w 2480310"/>
              <a:gd name="connsiteY454" fmla="*/ 1551770 h 2483940"/>
              <a:gd name="connsiteX455" fmla="*/ 34290 w 2480310"/>
              <a:gd name="connsiteY455" fmla="*/ 1489857 h 2483940"/>
              <a:gd name="connsiteX456" fmla="*/ 34290 w 2480310"/>
              <a:gd name="connsiteY456" fmla="*/ 1482237 h 2483940"/>
              <a:gd name="connsiteX457" fmla="*/ 17145 w 2480310"/>
              <a:gd name="connsiteY457" fmla="*/ 1431755 h 2483940"/>
              <a:gd name="connsiteX458" fmla="*/ 11430 w 2480310"/>
              <a:gd name="connsiteY458" fmla="*/ 1393655 h 2483940"/>
              <a:gd name="connsiteX459" fmla="*/ 6667 w 2480310"/>
              <a:gd name="connsiteY459" fmla="*/ 1349840 h 2483940"/>
              <a:gd name="connsiteX460" fmla="*/ 0 w 2480310"/>
              <a:gd name="connsiteY460" fmla="*/ 1171722 h 2483940"/>
              <a:gd name="connsiteX461" fmla="*/ 3810 w 2480310"/>
              <a:gd name="connsiteY461" fmla="*/ 1218395 h 2483940"/>
              <a:gd name="connsiteX462" fmla="*/ 6667 w 2480310"/>
              <a:gd name="connsiteY462" fmla="*/ 1246970 h 2483940"/>
              <a:gd name="connsiteX463" fmla="*/ 11430 w 2480310"/>
              <a:gd name="connsiteY463" fmla="*/ 1253637 h 2483940"/>
              <a:gd name="connsiteX464" fmla="*/ 9525 w 2480310"/>
              <a:gd name="connsiteY464" fmla="*/ 1224110 h 2483940"/>
              <a:gd name="connsiteX465" fmla="*/ 10477 w 2480310"/>
              <a:gd name="connsiteY465" fmla="*/ 1186010 h 2483940"/>
              <a:gd name="connsiteX466" fmla="*/ 10477 w 2480310"/>
              <a:gd name="connsiteY466" fmla="*/ 1168865 h 2483940"/>
              <a:gd name="connsiteX467" fmla="*/ 10477 w 2480310"/>
              <a:gd name="connsiteY467" fmla="*/ 1155530 h 2483940"/>
              <a:gd name="connsiteX468" fmla="*/ 6667 w 2480310"/>
              <a:gd name="connsiteY468" fmla="*/ 1149815 h 2483940"/>
              <a:gd name="connsiteX469" fmla="*/ 8572 w 2480310"/>
              <a:gd name="connsiteY469" fmla="*/ 1113620 h 2483940"/>
              <a:gd name="connsiteX470" fmla="*/ 12382 w 2480310"/>
              <a:gd name="connsiteY470" fmla="*/ 1075520 h 2483940"/>
              <a:gd name="connsiteX471" fmla="*/ 16192 w 2480310"/>
              <a:gd name="connsiteY471" fmla="*/ 1037420 h 2483940"/>
              <a:gd name="connsiteX472" fmla="*/ 21907 w 2480310"/>
              <a:gd name="connsiteY472" fmla="*/ 1001225 h 2483940"/>
              <a:gd name="connsiteX473" fmla="*/ 53340 w 2480310"/>
              <a:gd name="connsiteY473" fmla="*/ 893592 h 2483940"/>
              <a:gd name="connsiteX474" fmla="*/ 54292 w 2480310"/>
              <a:gd name="connsiteY474" fmla="*/ 870732 h 2483940"/>
              <a:gd name="connsiteX475" fmla="*/ 68580 w 2480310"/>
              <a:gd name="connsiteY475" fmla="*/ 823107 h 2483940"/>
              <a:gd name="connsiteX476" fmla="*/ 112395 w 2480310"/>
              <a:gd name="connsiteY476" fmla="*/ 711665 h 2483940"/>
              <a:gd name="connsiteX477" fmla="*/ 126682 w 2480310"/>
              <a:gd name="connsiteY477" fmla="*/ 692615 h 2483940"/>
              <a:gd name="connsiteX478" fmla="*/ 142875 w 2480310"/>
              <a:gd name="connsiteY478" fmla="*/ 658325 h 2483940"/>
              <a:gd name="connsiteX479" fmla="*/ 150495 w 2480310"/>
              <a:gd name="connsiteY479" fmla="*/ 642132 h 2483940"/>
              <a:gd name="connsiteX480" fmla="*/ 158115 w 2480310"/>
              <a:gd name="connsiteY480" fmla="*/ 629750 h 2483940"/>
              <a:gd name="connsiteX481" fmla="*/ 143827 w 2480310"/>
              <a:gd name="connsiteY481" fmla="*/ 664992 h 2483940"/>
              <a:gd name="connsiteX482" fmla="*/ 260032 w 2480310"/>
              <a:gd name="connsiteY482" fmla="*/ 478302 h 2483940"/>
              <a:gd name="connsiteX483" fmla="*/ 407670 w 2480310"/>
              <a:gd name="connsiteY483" fmla="*/ 319235 h 2483940"/>
              <a:gd name="connsiteX484" fmla="*/ 418147 w 2480310"/>
              <a:gd name="connsiteY484" fmla="*/ 318282 h 2483940"/>
              <a:gd name="connsiteX485" fmla="*/ 432435 w 2480310"/>
              <a:gd name="connsiteY485" fmla="*/ 293517 h 2483940"/>
              <a:gd name="connsiteX486" fmla="*/ 461962 w 2480310"/>
              <a:gd name="connsiteY486" fmla="*/ 275420 h 2483940"/>
              <a:gd name="connsiteX487" fmla="*/ 525780 w 2480310"/>
              <a:gd name="connsiteY487" fmla="*/ 219222 h 2483940"/>
              <a:gd name="connsiteX488" fmla="*/ 547687 w 2480310"/>
              <a:gd name="connsiteY488" fmla="*/ 204935 h 2483940"/>
              <a:gd name="connsiteX489" fmla="*/ 575310 w 2480310"/>
              <a:gd name="connsiteY489" fmla="*/ 190647 h 2483940"/>
              <a:gd name="connsiteX490" fmla="*/ 606742 w 2480310"/>
              <a:gd name="connsiteY490" fmla="*/ 174455 h 2483940"/>
              <a:gd name="connsiteX491" fmla="*/ 640080 w 2480310"/>
              <a:gd name="connsiteY491" fmla="*/ 156357 h 2483940"/>
              <a:gd name="connsiteX492" fmla="*/ 634365 w 2480310"/>
              <a:gd name="connsiteY492" fmla="*/ 160167 h 2483940"/>
              <a:gd name="connsiteX493" fmla="*/ 650557 w 2480310"/>
              <a:gd name="connsiteY493" fmla="*/ 154452 h 2483940"/>
              <a:gd name="connsiteX494" fmla="*/ 684847 w 2480310"/>
              <a:gd name="connsiteY494" fmla="*/ 138260 h 2483940"/>
              <a:gd name="connsiteX495" fmla="*/ 673417 w 2480310"/>
              <a:gd name="connsiteY495" fmla="*/ 140165 h 2483940"/>
              <a:gd name="connsiteX496" fmla="*/ 948690 w 2480310"/>
              <a:gd name="connsiteY496" fmla="*/ 35390 h 2483940"/>
              <a:gd name="connsiteX497" fmla="*/ 1093589 w 2480310"/>
              <a:gd name="connsiteY497" fmla="*/ 11101 h 2483940"/>
              <a:gd name="connsiteX498" fmla="*/ 1164907 w 2480310"/>
              <a:gd name="connsiteY498" fmla="*/ 4910 h 2483940"/>
              <a:gd name="connsiteX499" fmla="*/ 1173947 w 2480310"/>
              <a:gd name="connsiteY499" fmla="*/ 5582 h 2483940"/>
              <a:gd name="connsiteX500" fmla="*/ 1164063 w 2480310"/>
              <a:gd name="connsiteY500" fmla="*/ 6261 h 2483940"/>
              <a:gd name="connsiteX501" fmla="*/ 1239202 w 2480310"/>
              <a:gd name="connsiteY501" fmla="*/ 1100 h 2483940"/>
              <a:gd name="connsiteX502" fmla="*/ 1279207 w 2480310"/>
              <a:gd name="connsiteY502" fmla="*/ 11577 h 2483940"/>
              <a:gd name="connsiteX503" fmla="*/ 1185862 w 2480310"/>
              <a:gd name="connsiteY503" fmla="*/ 13482 h 2483940"/>
              <a:gd name="connsiteX504" fmla="*/ 1232535 w 2480310"/>
              <a:gd name="connsiteY504" fmla="*/ 9672 h 2483940"/>
              <a:gd name="connsiteX505" fmla="*/ 1203007 w 2480310"/>
              <a:gd name="connsiteY505" fmla="*/ 6815 h 2483940"/>
              <a:gd name="connsiteX506" fmla="*/ 1182529 w 2480310"/>
              <a:gd name="connsiteY506" fmla="*/ 6219 h 2483940"/>
              <a:gd name="connsiteX507" fmla="*/ 1173947 w 2480310"/>
              <a:gd name="connsiteY507" fmla="*/ 5582 h 2483940"/>
              <a:gd name="connsiteX508" fmla="*/ 1249680 w 2480310"/>
              <a:gd name="connsiteY508" fmla="*/ 28 h 2483940"/>
              <a:gd name="connsiteX509" fmla="*/ 1284922 w 2480310"/>
              <a:gd name="connsiteY509" fmla="*/ 1100 h 2483940"/>
              <a:gd name="connsiteX510" fmla="*/ 1240155 w 2480310"/>
              <a:gd name="connsiteY510" fmla="*/ 1100 h 2483940"/>
              <a:gd name="connsiteX511" fmla="*/ 1249680 w 2480310"/>
              <a:gd name="connsiteY511" fmla="*/ 28 h 24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Lst>
            <a:rect l="l" t="t" r="r" b="b"/>
            <a:pathLst>
              <a:path w="2480310" h="2483940">
                <a:moveTo>
                  <a:pt x="1083945" y="2463312"/>
                </a:moveTo>
                <a:cubicBezTo>
                  <a:pt x="1091565" y="2464264"/>
                  <a:pt x="1105852" y="2465217"/>
                  <a:pt x="1110615" y="2466169"/>
                </a:cubicBezTo>
                <a:lnTo>
                  <a:pt x="1108710" y="2466169"/>
                </a:lnTo>
                <a:cubicBezTo>
                  <a:pt x="1101090" y="2465217"/>
                  <a:pt x="1093470" y="2464264"/>
                  <a:pt x="1083945" y="2463312"/>
                </a:cubicBezTo>
                <a:close/>
                <a:moveTo>
                  <a:pt x="947931" y="2446896"/>
                </a:moveTo>
                <a:cubicBezTo>
                  <a:pt x="949762" y="2446584"/>
                  <a:pt x="960835" y="2448548"/>
                  <a:pt x="968692" y="2449977"/>
                </a:cubicBezTo>
                <a:cubicBezTo>
                  <a:pt x="962025" y="2449024"/>
                  <a:pt x="956310" y="2449024"/>
                  <a:pt x="949642" y="2448072"/>
                </a:cubicBezTo>
                <a:cubicBezTo>
                  <a:pt x="947737" y="2447358"/>
                  <a:pt x="947321" y="2447000"/>
                  <a:pt x="947931" y="2446896"/>
                </a:cubicBezTo>
                <a:close/>
                <a:moveTo>
                  <a:pt x="1617344" y="2426165"/>
                </a:moveTo>
                <a:cubicBezTo>
                  <a:pt x="1597342" y="2429975"/>
                  <a:pt x="1569719" y="2435690"/>
                  <a:pt x="1555432" y="2441405"/>
                </a:cubicBezTo>
                <a:cubicBezTo>
                  <a:pt x="1565909" y="2436643"/>
                  <a:pt x="1609724" y="2423307"/>
                  <a:pt x="1617344" y="2426165"/>
                </a:cubicBezTo>
                <a:close/>
                <a:moveTo>
                  <a:pt x="1641487" y="2384177"/>
                </a:moveTo>
                <a:lnTo>
                  <a:pt x="1603660" y="2398022"/>
                </a:lnTo>
                <a:lnTo>
                  <a:pt x="1514788" y="2420874"/>
                </a:lnTo>
                <a:lnTo>
                  <a:pt x="1510962" y="2423292"/>
                </a:lnTo>
                <a:cubicBezTo>
                  <a:pt x="1506497" y="2425152"/>
                  <a:pt x="1499711" y="2427355"/>
                  <a:pt x="1489709" y="2429974"/>
                </a:cubicBezTo>
                <a:cubicBezTo>
                  <a:pt x="1510664" y="2427117"/>
                  <a:pt x="1532572" y="2419497"/>
                  <a:pt x="1550669" y="2413782"/>
                </a:cubicBezTo>
                <a:cubicBezTo>
                  <a:pt x="1567814" y="2407114"/>
                  <a:pt x="1582102" y="2403304"/>
                  <a:pt x="1589722" y="2406162"/>
                </a:cubicBezTo>
                <a:cubicBezTo>
                  <a:pt x="1604962" y="2401399"/>
                  <a:pt x="1615439" y="2396637"/>
                  <a:pt x="1625917" y="2392827"/>
                </a:cubicBezTo>
                <a:close/>
                <a:moveTo>
                  <a:pt x="822070" y="2377356"/>
                </a:moveTo>
                <a:lnTo>
                  <a:pt x="821412" y="2377706"/>
                </a:lnTo>
                <a:cubicBezTo>
                  <a:pt x="821531" y="2379968"/>
                  <a:pt x="824388" y="2383302"/>
                  <a:pt x="828674" y="2389017"/>
                </a:cubicBezTo>
                <a:cubicBezTo>
                  <a:pt x="851534" y="2393779"/>
                  <a:pt x="877252" y="2400447"/>
                  <a:pt x="904874" y="2405209"/>
                </a:cubicBezTo>
                <a:lnTo>
                  <a:pt x="912021" y="2406539"/>
                </a:lnTo>
                <a:close/>
                <a:moveTo>
                  <a:pt x="559117" y="2270907"/>
                </a:moveTo>
                <a:lnTo>
                  <a:pt x="568533" y="2276766"/>
                </a:lnTo>
                <a:lnTo>
                  <a:pt x="568523" y="2276860"/>
                </a:lnTo>
                <a:cubicBezTo>
                  <a:pt x="566976" y="2276146"/>
                  <a:pt x="563880" y="2274241"/>
                  <a:pt x="559117" y="2270907"/>
                </a:cubicBezTo>
                <a:close/>
                <a:moveTo>
                  <a:pt x="561166" y="2245663"/>
                </a:moveTo>
                <a:lnTo>
                  <a:pt x="581025" y="2260430"/>
                </a:lnTo>
                <a:lnTo>
                  <a:pt x="606157" y="2272996"/>
                </a:lnTo>
                <a:close/>
                <a:moveTo>
                  <a:pt x="2125027" y="2079454"/>
                </a:moveTo>
                <a:cubicBezTo>
                  <a:pt x="2117883" y="2086122"/>
                  <a:pt x="2113418" y="2089634"/>
                  <a:pt x="2110635" y="2091226"/>
                </a:cubicBezTo>
                <a:lnTo>
                  <a:pt x="2107125" y="2091433"/>
                </a:lnTo>
                <a:lnTo>
                  <a:pt x="2103211" y="2095739"/>
                </a:lnTo>
                <a:cubicBezTo>
                  <a:pt x="2048053" y="2150897"/>
                  <a:pt x="1987635" y="2200795"/>
                  <a:pt x="1922773" y="2244615"/>
                </a:cubicBezTo>
                <a:lnTo>
                  <a:pt x="1901057" y="2257808"/>
                </a:lnTo>
                <a:lnTo>
                  <a:pt x="1882139" y="2278527"/>
                </a:lnTo>
                <a:lnTo>
                  <a:pt x="1905952" y="2261382"/>
                </a:lnTo>
                <a:cubicBezTo>
                  <a:pt x="1913572" y="2260429"/>
                  <a:pt x="1908809" y="2265192"/>
                  <a:pt x="1898332" y="2272812"/>
                </a:cubicBezTo>
                <a:cubicBezTo>
                  <a:pt x="1893569" y="2276622"/>
                  <a:pt x="1886902" y="2281384"/>
                  <a:pt x="1880234" y="2286147"/>
                </a:cubicBezTo>
                <a:cubicBezTo>
                  <a:pt x="1873567" y="2290909"/>
                  <a:pt x="1865947" y="2295672"/>
                  <a:pt x="1859279" y="2299482"/>
                </a:cubicBezTo>
                <a:cubicBezTo>
                  <a:pt x="1831657" y="2316627"/>
                  <a:pt x="1811654" y="2328057"/>
                  <a:pt x="1859279" y="2306149"/>
                </a:cubicBezTo>
                <a:cubicBezTo>
                  <a:pt x="1884044" y="2290909"/>
                  <a:pt x="1899284" y="2280432"/>
                  <a:pt x="1915477" y="2269002"/>
                </a:cubicBezTo>
                <a:cubicBezTo>
                  <a:pt x="1932622" y="2257572"/>
                  <a:pt x="1948814" y="2245189"/>
                  <a:pt x="1975484" y="2226139"/>
                </a:cubicBezTo>
                <a:lnTo>
                  <a:pt x="1973579" y="2232807"/>
                </a:lnTo>
                <a:cubicBezTo>
                  <a:pt x="1982152" y="2227092"/>
                  <a:pt x="1988819" y="2220424"/>
                  <a:pt x="1994534" y="2214709"/>
                </a:cubicBezTo>
                <a:cubicBezTo>
                  <a:pt x="2000249" y="2208994"/>
                  <a:pt x="2005964" y="2203279"/>
                  <a:pt x="2010727" y="2197564"/>
                </a:cubicBezTo>
                <a:cubicBezTo>
                  <a:pt x="2016442" y="2191849"/>
                  <a:pt x="2021204" y="2187087"/>
                  <a:pt x="2025967" y="2181372"/>
                </a:cubicBezTo>
                <a:cubicBezTo>
                  <a:pt x="2030729" y="2175657"/>
                  <a:pt x="2035492" y="2169942"/>
                  <a:pt x="2040254" y="2164227"/>
                </a:cubicBezTo>
                <a:cubicBezTo>
                  <a:pt x="2060257" y="2142319"/>
                  <a:pt x="2083117" y="2117554"/>
                  <a:pt x="2125027" y="2079454"/>
                </a:cubicBezTo>
                <a:close/>
                <a:moveTo>
                  <a:pt x="261750" y="1957590"/>
                </a:moveTo>
                <a:lnTo>
                  <a:pt x="266700" y="1965155"/>
                </a:lnTo>
                <a:lnTo>
                  <a:pt x="267353" y="1965083"/>
                </a:lnTo>
                <a:close/>
                <a:moveTo>
                  <a:pt x="194310" y="1887050"/>
                </a:moveTo>
                <a:lnTo>
                  <a:pt x="196810" y="1887914"/>
                </a:lnTo>
                <a:lnTo>
                  <a:pt x="212349" y="1912516"/>
                </a:lnTo>
                <a:close/>
                <a:moveTo>
                  <a:pt x="146686" y="1768337"/>
                </a:moveTo>
                <a:lnTo>
                  <a:pt x="147637" y="1772750"/>
                </a:lnTo>
                <a:cubicBezTo>
                  <a:pt x="147637" y="1777512"/>
                  <a:pt x="145732" y="1780370"/>
                  <a:pt x="156210" y="1803230"/>
                </a:cubicBezTo>
                <a:cubicBezTo>
                  <a:pt x="166687" y="1820375"/>
                  <a:pt x="174307" y="1827042"/>
                  <a:pt x="182880" y="1838472"/>
                </a:cubicBezTo>
                <a:lnTo>
                  <a:pt x="187237" y="1844702"/>
                </a:lnTo>
                <a:lnTo>
                  <a:pt x="169058" y="1814778"/>
                </a:lnTo>
                <a:close/>
                <a:moveTo>
                  <a:pt x="2396212" y="1621548"/>
                </a:moveTo>
                <a:lnTo>
                  <a:pt x="2379554" y="1667061"/>
                </a:lnTo>
                <a:lnTo>
                  <a:pt x="2379225" y="1670118"/>
                </a:lnTo>
                <a:cubicBezTo>
                  <a:pt x="2379821" y="1671785"/>
                  <a:pt x="2382678" y="1667975"/>
                  <a:pt x="2388869" y="1655592"/>
                </a:cubicBezTo>
                <a:close/>
                <a:moveTo>
                  <a:pt x="26670" y="1472712"/>
                </a:moveTo>
                <a:cubicBezTo>
                  <a:pt x="28575" y="1476522"/>
                  <a:pt x="30480" y="1483189"/>
                  <a:pt x="33337" y="1491762"/>
                </a:cubicBezTo>
                <a:cubicBezTo>
                  <a:pt x="31432" y="1487952"/>
                  <a:pt x="28575" y="1478427"/>
                  <a:pt x="26670" y="1472712"/>
                </a:cubicBezTo>
                <a:close/>
                <a:moveTo>
                  <a:pt x="25360" y="1468188"/>
                </a:moveTo>
                <a:cubicBezTo>
                  <a:pt x="25718" y="1468902"/>
                  <a:pt x="26194" y="1470331"/>
                  <a:pt x="26670" y="1471760"/>
                </a:cubicBezTo>
                <a:cubicBezTo>
                  <a:pt x="25717" y="1470807"/>
                  <a:pt x="25717" y="1469855"/>
                  <a:pt x="24765" y="1468902"/>
                </a:cubicBezTo>
                <a:cubicBezTo>
                  <a:pt x="24765" y="1467474"/>
                  <a:pt x="25003" y="1467474"/>
                  <a:pt x="25360" y="1468188"/>
                </a:cubicBezTo>
                <a:close/>
                <a:moveTo>
                  <a:pt x="31432" y="1442232"/>
                </a:moveTo>
                <a:cubicBezTo>
                  <a:pt x="34290" y="1462235"/>
                  <a:pt x="38100" y="1474617"/>
                  <a:pt x="41910" y="1485095"/>
                </a:cubicBezTo>
                <a:cubicBezTo>
                  <a:pt x="45720" y="1495572"/>
                  <a:pt x="50482" y="1504145"/>
                  <a:pt x="54292" y="1517480"/>
                </a:cubicBezTo>
                <a:lnTo>
                  <a:pt x="52387" y="1515575"/>
                </a:lnTo>
                <a:cubicBezTo>
                  <a:pt x="58102" y="1538435"/>
                  <a:pt x="67627" y="1575582"/>
                  <a:pt x="80010" y="1609872"/>
                </a:cubicBezTo>
                <a:cubicBezTo>
                  <a:pt x="79057" y="1605110"/>
                  <a:pt x="77152" y="1601300"/>
                  <a:pt x="75247" y="1597490"/>
                </a:cubicBezTo>
                <a:cubicBezTo>
                  <a:pt x="76200" y="1609872"/>
                  <a:pt x="100965" y="1677500"/>
                  <a:pt x="85725" y="1648925"/>
                </a:cubicBezTo>
                <a:cubicBezTo>
                  <a:pt x="92392" y="1673690"/>
                  <a:pt x="99060" y="1686072"/>
                  <a:pt x="103822" y="1694645"/>
                </a:cubicBezTo>
                <a:cubicBezTo>
                  <a:pt x="108585" y="1703217"/>
                  <a:pt x="112395" y="1707980"/>
                  <a:pt x="118110" y="1714647"/>
                </a:cubicBezTo>
                <a:cubicBezTo>
                  <a:pt x="116205" y="1711790"/>
                  <a:pt x="115252" y="1708932"/>
                  <a:pt x="114300" y="1706075"/>
                </a:cubicBezTo>
                <a:cubicBezTo>
                  <a:pt x="118587" y="1716076"/>
                  <a:pt x="127695" y="1733579"/>
                  <a:pt x="132383" y="1739695"/>
                </a:cubicBezTo>
                <a:lnTo>
                  <a:pt x="133078" y="1740088"/>
                </a:lnTo>
                <a:lnTo>
                  <a:pt x="117718" y="1708203"/>
                </a:lnTo>
                <a:cubicBezTo>
                  <a:pt x="86871" y="1635271"/>
                  <a:pt x="62918" y="1558713"/>
                  <a:pt x="46677" y="1479346"/>
                </a:cubicBezTo>
                <a:lnTo>
                  <a:pt x="42483" y="1451864"/>
                </a:lnTo>
                <a:lnTo>
                  <a:pt x="40957" y="1447947"/>
                </a:lnTo>
                <a:cubicBezTo>
                  <a:pt x="50482" y="1491762"/>
                  <a:pt x="35242" y="1446042"/>
                  <a:pt x="31432" y="1442232"/>
                </a:cubicBezTo>
                <a:close/>
                <a:moveTo>
                  <a:pt x="2480310" y="1233635"/>
                </a:moveTo>
                <a:cubicBezTo>
                  <a:pt x="2478404" y="1249827"/>
                  <a:pt x="2480310" y="1302215"/>
                  <a:pt x="2475547" y="1288880"/>
                </a:cubicBezTo>
                <a:cubicBezTo>
                  <a:pt x="2470785" y="1264115"/>
                  <a:pt x="2478404" y="1230777"/>
                  <a:pt x="2480310" y="1233635"/>
                </a:cubicBezTo>
                <a:close/>
                <a:moveTo>
                  <a:pt x="40005" y="952647"/>
                </a:moveTo>
                <a:cubicBezTo>
                  <a:pt x="37147" y="965982"/>
                  <a:pt x="34290" y="977412"/>
                  <a:pt x="32385" y="989795"/>
                </a:cubicBezTo>
                <a:cubicBezTo>
                  <a:pt x="30480" y="1002177"/>
                  <a:pt x="29527" y="1014560"/>
                  <a:pt x="27622" y="1025990"/>
                </a:cubicBezTo>
                <a:cubicBezTo>
                  <a:pt x="23812" y="1049802"/>
                  <a:pt x="22860" y="1072662"/>
                  <a:pt x="20955" y="1095522"/>
                </a:cubicBezTo>
                <a:lnTo>
                  <a:pt x="20002" y="1112667"/>
                </a:lnTo>
                <a:lnTo>
                  <a:pt x="19050" y="1129812"/>
                </a:lnTo>
                <a:cubicBezTo>
                  <a:pt x="18097" y="1141242"/>
                  <a:pt x="18097" y="1152672"/>
                  <a:pt x="17145" y="1164102"/>
                </a:cubicBezTo>
                <a:cubicBezTo>
                  <a:pt x="16192" y="1187915"/>
                  <a:pt x="17145" y="1211727"/>
                  <a:pt x="15240" y="1236492"/>
                </a:cubicBezTo>
                <a:lnTo>
                  <a:pt x="20002" y="1219347"/>
                </a:lnTo>
                <a:cubicBezTo>
                  <a:pt x="15240" y="1231730"/>
                  <a:pt x="18097" y="1264115"/>
                  <a:pt x="20002" y="1296500"/>
                </a:cubicBezTo>
                <a:cubicBezTo>
                  <a:pt x="21907" y="1312692"/>
                  <a:pt x="23812" y="1328885"/>
                  <a:pt x="24765" y="1342220"/>
                </a:cubicBezTo>
                <a:cubicBezTo>
                  <a:pt x="25717" y="1348887"/>
                  <a:pt x="25717" y="1355555"/>
                  <a:pt x="25717" y="1360317"/>
                </a:cubicBezTo>
                <a:cubicBezTo>
                  <a:pt x="25717" y="1366032"/>
                  <a:pt x="25717" y="1369842"/>
                  <a:pt x="24765" y="1372700"/>
                </a:cubicBezTo>
                <a:cubicBezTo>
                  <a:pt x="25241" y="1362699"/>
                  <a:pt x="28337" y="1372700"/>
                  <a:pt x="31909" y="1384606"/>
                </a:cubicBezTo>
                <a:lnTo>
                  <a:pt x="32500" y="1386455"/>
                </a:lnTo>
                <a:lnTo>
                  <a:pt x="28202" y="1358291"/>
                </a:lnTo>
                <a:cubicBezTo>
                  <a:pt x="24040" y="1317305"/>
                  <a:pt x="21907" y="1275719"/>
                  <a:pt x="21907" y="1233635"/>
                </a:cubicBezTo>
                <a:cubicBezTo>
                  <a:pt x="21907" y="1191551"/>
                  <a:pt x="24040" y="1149965"/>
                  <a:pt x="28202" y="1108979"/>
                </a:cubicBezTo>
                <a:lnTo>
                  <a:pt x="44706" y="1000837"/>
                </a:lnTo>
                <a:lnTo>
                  <a:pt x="43696" y="999439"/>
                </a:lnTo>
                <a:cubicBezTo>
                  <a:pt x="41196" y="997653"/>
                  <a:pt x="37624" y="1004083"/>
                  <a:pt x="28575" y="1050755"/>
                </a:cubicBezTo>
                <a:cubicBezTo>
                  <a:pt x="35242" y="1020275"/>
                  <a:pt x="37147" y="1004082"/>
                  <a:pt x="37147" y="990747"/>
                </a:cubicBezTo>
                <a:cubicBezTo>
                  <a:pt x="38100" y="977412"/>
                  <a:pt x="37147" y="967887"/>
                  <a:pt x="40005" y="952647"/>
                </a:cubicBezTo>
                <a:close/>
                <a:moveTo>
                  <a:pt x="195382" y="603199"/>
                </a:moveTo>
                <a:cubicBezTo>
                  <a:pt x="193358" y="604270"/>
                  <a:pt x="189548" y="608795"/>
                  <a:pt x="184785" y="615462"/>
                </a:cubicBezTo>
                <a:cubicBezTo>
                  <a:pt x="175260" y="629750"/>
                  <a:pt x="160972" y="651657"/>
                  <a:pt x="150495" y="672612"/>
                </a:cubicBezTo>
                <a:cubicBezTo>
                  <a:pt x="139065" y="698330"/>
                  <a:pt x="145732" y="700235"/>
                  <a:pt x="121920" y="739287"/>
                </a:cubicBezTo>
                <a:cubicBezTo>
                  <a:pt x="125730" y="726905"/>
                  <a:pt x="139065" y="701187"/>
                  <a:pt x="133350" y="706902"/>
                </a:cubicBezTo>
                <a:cubicBezTo>
                  <a:pt x="124777" y="731667"/>
                  <a:pt x="113347" y="755480"/>
                  <a:pt x="103822" y="781197"/>
                </a:cubicBezTo>
                <a:cubicBezTo>
                  <a:pt x="99060" y="794532"/>
                  <a:pt x="93345" y="806915"/>
                  <a:pt x="88582" y="819297"/>
                </a:cubicBezTo>
                <a:cubicBezTo>
                  <a:pt x="83820" y="831680"/>
                  <a:pt x="80010" y="844062"/>
                  <a:pt x="75247" y="856445"/>
                </a:cubicBezTo>
                <a:cubicBezTo>
                  <a:pt x="70485" y="868827"/>
                  <a:pt x="67627" y="881210"/>
                  <a:pt x="63817" y="892640"/>
                </a:cubicBezTo>
                <a:cubicBezTo>
                  <a:pt x="60007" y="904070"/>
                  <a:pt x="57150" y="915500"/>
                  <a:pt x="54292" y="926930"/>
                </a:cubicBezTo>
                <a:cubicBezTo>
                  <a:pt x="49530" y="948837"/>
                  <a:pt x="45720" y="969792"/>
                  <a:pt x="44767" y="985985"/>
                </a:cubicBezTo>
                <a:lnTo>
                  <a:pt x="54292" y="935502"/>
                </a:lnTo>
                <a:cubicBezTo>
                  <a:pt x="53816" y="941217"/>
                  <a:pt x="54649" y="943539"/>
                  <a:pt x="55870" y="944908"/>
                </a:cubicBezTo>
                <a:lnTo>
                  <a:pt x="57372" y="946330"/>
                </a:lnTo>
                <a:lnTo>
                  <a:pt x="76720" y="871082"/>
                </a:lnTo>
                <a:cubicBezTo>
                  <a:pt x="100468" y="794729"/>
                  <a:pt x="131520" y="721593"/>
                  <a:pt x="169058" y="652492"/>
                </a:cubicBezTo>
                <a:lnTo>
                  <a:pt x="195295" y="609304"/>
                </a:lnTo>
                <a:close/>
                <a:moveTo>
                  <a:pt x="310236" y="447193"/>
                </a:moveTo>
                <a:lnTo>
                  <a:pt x="297180" y="457347"/>
                </a:lnTo>
                <a:cubicBezTo>
                  <a:pt x="291465" y="463062"/>
                  <a:pt x="283845" y="470682"/>
                  <a:pt x="276225" y="478302"/>
                </a:cubicBezTo>
                <a:cubicBezTo>
                  <a:pt x="269557" y="485922"/>
                  <a:pt x="260985" y="494495"/>
                  <a:pt x="253365" y="504020"/>
                </a:cubicBezTo>
                <a:cubicBezTo>
                  <a:pt x="245745" y="513545"/>
                  <a:pt x="238125" y="523070"/>
                  <a:pt x="231457" y="531642"/>
                </a:cubicBezTo>
                <a:cubicBezTo>
                  <a:pt x="222885" y="547835"/>
                  <a:pt x="215265" y="564980"/>
                  <a:pt x="207645" y="582125"/>
                </a:cubicBezTo>
                <a:lnTo>
                  <a:pt x="200977" y="589745"/>
                </a:lnTo>
                <a:cubicBezTo>
                  <a:pt x="194786" y="601651"/>
                  <a:pt x="200501" y="596412"/>
                  <a:pt x="204192" y="593555"/>
                </a:cubicBezTo>
                <a:lnTo>
                  <a:pt x="204874" y="593537"/>
                </a:lnTo>
                <a:lnTo>
                  <a:pt x="230058" y="552083"/>
                </a:lnTo>
                <a:lnTo>
                  <a:pt x="227647" y="551644"/>
                </a:lnTo>
                <a:cubicBezTo>
                  <a:pt x="224790" y="552597"/>
                  <a:pt x="223837" y="551644"/>
                  <a:pt x="241935" y="527832"/>
                </a:cubicBezTo>
                <a:lnTo>
                  <a:pt x="241935" y="536178"/>
                </a:lnTo>
                <a:lnTo>
                  <a:pt x="300313" y="458111"/>
                </a:lnTo>
                <a:close/>
                <a:moveTo>
                  <a:pt x="423862" y="316377"/>
                </a:moveTo>
                <a:cubicBezTo>
                  <a:pt x="415290" y="323997"/>
                  <a:pt x="407670" y="332570"/>
                  <a:pt x="399097" y="340190"/>
                </a:cubicBezTo>
                <a:lnTo>
                  <a:pt x="374332" y="364002"/>
                </a:lnTo>
                <a:cubicBezTo>
                  <a:pt x="376237" y="359240"/>
                  <a:pt x="412432" y="322092"/>
                  <a:pt x="378142" y="349715"/>
                </a:cubicBezTo>
                <a:cubicBezTo>
                  <a:pt x="363855" y="363050"/>
                  <a:pt x="358140" y="371622"/>
                  <a:pt x="355282" y="377337"/>
                </a:cubicBezTo>
                <a:cubicBezTo>
                  <a:pt x="352425" y="382100"/>
                  <a:pt x="352425" y="384957"/>
                  <a:pt x="352425" y="388767"/>
                </a:cubicBezTo>
                <a:cubicBezTo>
                  <a:pt x="352425" y="391625"/>
                  <a:pt x="351472" y="396387"/>
                  <a:pt x="345757" y="404007"/>
                </a:cubicBezTo>
                <a:cubicBezTo>
                  <a:pt x="342900" y="407817"/>
                  <a:pt x="339328" y="412818"/>
                  <a:pt x="334328" y="419366"/>
                </a:cubicBezTo>
                <a:lnTo>
                  <a:pt x="324326" y="431690"/>
                </a:lnTo>
                <a:lnTo>
                  <a:pt x="378909" y="371634"/>
                </a:lnTo>
                <a:lnTo>
                  <a:pt x="379214" y="369360"/>
                </a:lnTo>
                <a:cubicBezTo>
                  <a:pt x="381953" y="365193"/>
                  <a:pt x="386715" y="359716"/>
                  <a:pt x="392430" y="353525"/>
                </a:cubicBezTo>
                <a:cubicBezTo>
                  <a:pt x="403860" y="341142"/>
                  <a:pt x="417195" y="326855"/>
                  <a:pt x="423862" y="316377"/>
                </a:cubicBezTo>
                <a:close/>
                <a:moveTo>
                  <a:pt x="681037" y="132545"/>
                </a:moveTo>
                <a:lnTo>
                  <a:pt x="669609" y="142069"/>
                </a:lnTo>
                <a:lnTo>
                  <a:pt x="673417" y="141117"/>
                </a:lnTo>
                <a:cubicBezTo>
                  <a:pt x="671512" y="142069"/>
                  <a:pt x="669607" y="143974"/>
                  <a:pt x="666750" y="144927"/>
                </a:cubicBezTo>
                <a:lnTo>
                  <a:pt x="669606" y="142070"/>
                </a:lnTo>
                <a:lnTo>
                  <a:pt x="666035" y="142308"/>
                </a:lnTo>
                <a:cubicBezTo>
                  <a:pt x="667226" y="141118"/>
                  <a:pt x="671512" y="138260"/>
                  <a:pt x="681037" y="132545"/>
                </a:cubicBezTo>
                <a:close/>
                <a:moveTo>
                  <a:pt x="1563171" y="55035"/>
                </a:moveTo>
                <a:cubicBezTo>
                  <a:pt x="1557813" y="53963"/>
                  <a:pt x="1557337" y="54916"/>
                  <a:pt x="1564957" y="59202"/>
                </a:cubicBezTo>
                <a:lnTo>
                  <a:pt x="1557542" y="57283"/>
                </a:lnTo>
                <a:lnTo>
                  <a:pt x="1666237" y="90604"/>
                </a:lnTo>
                <a:lnTo>
                  <a:pt x="1715320" y="112183"/>
                </a:lnTo>
                <a:lnTo>
                  <a:pt x="1714500" y="111589"/>
                </a:lnTo>
                <a:cubicBezTo>
                  <a:pt x="1703070" y="104922"/>
                  <a:pt x="1683067" y="95397"/>
                  <a:pt x="1659255" y="84919"/>
                </a:cubicBezTo>
                <a:cubicBezTo>
                  <a:pt x="1652587" y="83967"/>
                  <a:pt x="1641157" y="80157"/>
                  <a:pt x="1628775" y="76347"/>
                </a:cubicBezTo>
                <a:cubicBezTo>
                  <a:pt x="1616392" y="71584"/>
                  <a:pt x="1603057" y="66822"/>
                  <a:pt x="1590675" y="63012"/>
                </a:cubicBezTo>
                <a:cubicBezTo>
                  <a:pt x="1578769" y="59202"/>
                  <a:pt x="1568529" y="56106"/>
                  <a:pt x="1563171" y="55035"/>
                </a:cubicBezTo>
                <a:close/>
                <a:moveTo>
                  <a:pt x="1439551" y="32509"/>
                </a:moveTo>
                <a:lnTo>
                  <a:pt x="1530415" y="48967"/>
                </a:lnTo>
                <a:lnTo>
                  <a:pt x="1532077" y="49476"/>
                </a:lnTo>
                <a:lnTo>
                  <a:pt x="1534596" y="48367"/>
                </a:lnTo>
                <a:cubicBezTo>
                  <a:pt x="1534001" y="47296"/>
                  <a:pt x="1530667" y="45391"/>
                  <a:pt x="1521142" y="42057"/>
                </a:cubicBezTo>
                <a:cubicBezTo>
                  <a:pt x="1504950" y="38247"/>
                  <a:pt x="1493520" y="35389"/>
                  <a:pt x="1483995" y="34437"/>
                </a:cubicBezTo>
                <a:cubicBezTo>
                  <a:pt x="1474470" y="32532"/>
                  <a:pt x="1466850" y="32532"/>
                  <a:pt x="1460182" y="32532"/>
                </a:cubicBezTo>
                <a:cubicBezTo>
                  <a:pt x="1453515" y="32532"/>
                  <a:pt x="1446847" y="32532"/>
                  <a:pt x="1440180" y="32532"/>
                </a:cubicBezTo>
                <a:close/>
                <a:moveTo>
                  <a:pt x="1390072" y="23547"/>
                </a:moveTo>
                <a:lnTo>
                  <a:pt x="1413055" y="27710"/>
                </a:lnTo>
                <a:lnTo>
                  <a:pt x="1413034" y="27650"/>
                </a:lnTo>
                <a:cubicBezTo>
                  <a:pt x="1411962" y="26996"/>
                  <a:pt x="1409819" y="26311"/>
                  <a:pt x="1405622" y="25552"/>
                </a:cubicBezTo>
                <a:close/>
                <a:moveTo>
                  <a:pt x="1385887" y="23007"/>
                </a:moveTo>
                <a:lnTo>
                  <a:pt x="1385311" y="23055"/>
                </a:lnTo>
                <a:lnTo>
                  <a:pt x="1387079" y="23161"/>
                </a:lnTo>
                <a:close/>
                <a:moveTo>
                  <a:pt x="1334810" y="17530"/>
                </a:moveTo>
                <a:cubicBezTo>
                  <a:pt x="1329452" y="17292"/>
                  <a:pt x="1326356" y="17768"/>
                  <a:pt x="1323022" y="18244"/>
                </a:cubicBezTo>
                <a:lnTo>
                  <a:pt x="1314170" y="18803"/>
                </a:lnTo>
                <a:lnTo>
                  <a:pt x="1358223" y="21436"/>
                </a:lnTo>
                <a:lnTo>
                  <a:pt x="1360170" y="21102"/>
                </a:lnTo>
                <a:cubicBezTo>
                  <a:pt x="1347788" y="18721"/>
                  <a:pt x="1340168" y="17768"/>
                  <a:pt x="1334810" y="17530"/>
                </a:cubicBezTo>
                <a:close/>
                <a:moveTo>
                  <a:pt x="1164063" y="6261"/>
                </a:moveTo>
                <a:lnTo>
                  <a:pt x="1160145" y="12530"/>
                </a:lnTo>
                <a:cubicBezTo>
                  <a:pt x="1137285" y="12530"/>
                  <a:pt x="1114425" y="13482"/>
                  <a:pt x="1091565" y="17292"/>
                </a:cubicBezTo>
                <a:cubicBezTo>
                  <a:pt x="1080135" y="19197"/>
                  <a:pt x="1068705" y="21102"/>
                  <a:pt x="1057275" y="23007"/>
                </a:cubicBezTo>
                <a:cubicBezTo>
                  <a:pt x="1045845" y="24912"/>
                  <a:pt x="1034415" y="27770"/>
                  <a:pt x="1022985" y="30627"/>
                </a:cubicBezTo>
                <a:cubicBezTo>
                  <a:pt x="1011555" y="33485"/>
                  <a:pt x="1000125" y="35390"/>
                  <a:pt x="988695" y="38247"/>
                </a:cubicBezTo>
                <a:cubicBezTo>
                  <a:pt x="977265" y="41105"/>
                  <a:pt x="965835" y="43962"/>
                  <a:pt x="954405" y="46820"/>
                </a:cubicBezTo>
                <a:lnTo>
                  <a:pt x="937260" y="50630"/>
                </a:lnTo>
                <a:lnTo>
                  <a:pt x="920115" y="55392"/>
                </a:lnTo>
                <a:cubicBezTo>
                  <a:pt x="908685" y="58250"/>
                  <a:pt x="896302" y="61107"/>
                  <a:pt x="884872" y="63012"/>
                </a:cubicBezTo>
                <a:lnTo>
                  <a:pt x="883920" y="55392"/>
                </a:lnTo>
                <a:cubicBezTo>
                  <a:pt x="841057" y="67775"/>
                  <a:pt x="835342" y="73490"/>
                  <a:pt x="827722" y="78252"/>
                </a:cubicBezTo>
                <a:cubicBezTo>
                  <a:pt x="820102" y="83015"/>
                  <a:pt x="811530" y="89682"/>
                  <a:pt x="763905" y="107780"/>
                </a:cubicBezTo>
                <a:cubicBezTo>
                  <a:pt x="782955" y="99207"/>
                  <a:pt x="777240" y="99207"/>
                  <a:pt x="763905" y="103017"/>
                </a:cubicBezTo>
                <a:cubicBezTo>
                  <a:pt x="750570" y="107780"/>
                  <a:pt x="729615" y="115400"/>
                  <a:pt x="716280" y="121115"/>
                </a:cubicBezTo>
                <a:cubicBezTo>
                  <a:pt x="706755" y="126830"/>
                  <a:pt x="693420" y="136355"/>
                  <a:pt x="677227" y="145880"/>
                </a:cubicBezTo>
                <a:cubicBezTo>
                  <a:pt x="668655" y="150642"/>
                  <a:pt x="660082" y="155405"/>
                  <a:pt x="651510" y="161120"/>
                </a:cubicBezTo>
                <a:cubicBezTo>
                  <a:pt x="642937" y="166835"/>
                  <a:pt x="634365" y="172550"/>
                  <a:pt x="624840" y="178265"/>
                </a:cubicBezTo>
                <a:cubicBezTo>
                  <a:pt x="605790" y="189695"/>
                  <a:pt x="587692" y="202077"/>
                  <a:pt x="571500" y="212555"/>
                </a:cubicBezTo>
                <a:cubicBezTo>
                  <a:pt x="555307" y="223032"/>
                  <a:pt x="541020" y="232557"/>
                  <a:pt x="530542" y="239225"/>
                </a:cubicBezTo>
                <a:cubicBezTo>
                  <a:pt x="536257" y="234462"/>
                  <a:pt x="543877" y="228747"/>
                  <a:pt x="551497" y="223032"/>
                </a:cubicBezTo>
                <a:cubicBezTo>
                  <a:pt x="559117" y="217317"/>
                  <a:pt x="567690" y="212555"/>
                  <a:pt x="575310" y="206840"/>
                </a:cubicBezTo>
                <a:cubicBezTo>
                  <a:pt x="590550" y="196362"/>
                  <a:pt x="604837" y="185885"/>
                  <a:pt x="611505" y="180170"/>
                </a:cubicBezTo>
                <a:cubicBezTo>
                  <a:pt x="601980" y="185885"/>
                  <a:pt x="591502" y="193505"/>
                  <a:pt x="579120" y="201125"/>
                </a:cubicBezTo>
                <a:cubicBezTo>
                  <a:pt x="566737" y="208745"/>
                  <a:pt x="554355" y="216365"/>
                  <a:pt x="541972" y="224937"/>
                </a:cubicBezTo>
                <a:cubicBezTo>
                  <a:pt x="529590" y="233510"/>
                  <a:pt x="518160" y="242082"/>
                  <a:pt x="507682" y="249702"/>
                </a:cubicBezTo>
                <a:cubicBezTo>
                  <a:pt x="498157" y="257322"/>
                  <a:pt x="489585" y="264942"/>
                  <a:pt x="483870" y="271610"/>
                </a:cubicBezTo>
                <a:lnTo>
                  <a:pt x="487680" y="269705"/>
                </a:lnTo>
                <a:cubicBezTo>
                  <a:pt x="445532" y="308995"/>
                  <a:pt x="424279" y="324176"/>
                  <a:pt x="401821" y="348598"/>
                </a:cubicBezTo>
                <a:lnTo>
                  <a:pt x="394626" y="357331"/>
                </a:lnTo>
                <a:lnTo>
                  <a:pt x="465583" y="292841"/>
                </a:lnTo>
                <a:cubicBezTo>
                  <a:pt x="676332" y="118915"/>
                  <a:pt x="946518" y="14435"/>
                  <a:pt x="1241107" y="14435"/>
                </a:cubicBezTo>
                <a:lnTo>
                  <a:pt x="1288033" y="17240"/>
                </a:lnTo>
                <a:lnTo>
                  <a:pt x="1280160" y="16339"/>
                </a:lnTo>
                <a:cubicBezTo>
                  <a:pt x="1286827" y="15387"/>
                  <a:pt x="1295400" y="15387"/>
                  <a:pt x="1303972" y="14434"/>
                </a:cubicBezTo>
                <a:cubicBezTo>
                  <a:pt x="1313497" y="13482"/>
                  <a:pt x="1323022" y="13482"/>
                  <a:pt x="1331595" y="13482"/>
                </a:cubicBezTo>
                <a:cubicBezTo>
                  <a:pt x="1349692" y="13482"/>
                  <a:pt x="1363027" y="12529"/>
                  <a:pt x="1362075" y="9672"/>
                </a:cubicBezTo>
                <a:lnTo>
                  <a:pt x="1364932" y="11577"/>
                </a:lnTo>
                <a:lnTo>
                  <a:pt x="1421130" y="17292"/>
                </a:lnTo>
                <a:cubicBezTo>
                  <a:pt x="1406842" y="16339"/>
                  <a:pt x="1411605" y="17292"/>
                  <a:pt x="1404937" y="17292"/>
                </a:cubicBezTo>
                <a:cubicBezTo>
                  <a:pt x="1412557" y="19197"/>
                  <a:pt x="1421130" y="20149"/>
                  <a:pt x="1428750" y="21102"/>
                </a:cubicBezTo>
                <a:cubicBezTo>
                  <a:pt x="1436370" y="23007"/>
                  <a:pt x="1443990" y="23959"/>
                  <a:pt x="1451610" y="24912"/>
                </a:cubicBezTo>
                <a:cubicBezTo>
                  <a:pt x="1466850" y="27769"/>
                  <a:pt x="1482090" y="28722"/>
                  <a:pt x="1496377" y="30627"/>
                </a:cubicBezTo>
                <a:cubicBezTo>
                  <a:pt x="1510665" y="32532"/>
                  <a:pt x="1524952" y="35389"/>
                  <a:pt x="1539240" y="38247"/>
                </a:cubicBezTo>
                <a:cubicBezTo>
                  <a:pt x="1553527" y="41104"/>
                  <a:pt x="1566862" y="46819"/>
                  <a:pt x="1580197" y="52534"/>
                </a:cubicBezTo>
                <a:lnTo>
                  <a:pt x="1573530" y="53487"/>
                </a:lnTo>
                <a:cubicBezTo>
                  <a:pt x="1584960" y="56344"/>
                  <a:pt x="1595437" y="60154"/>
                  <a:pt x="1605915" y="63012"/>
                </a:cubicBezTo>
                <a:cubicBezTo>
                  <a:pt x="1615440" y="66822"/>
                  <a:pt x="1625917" y="69679"/>
                  <a:pt x="1635442" y="73489"/>
                </a:cubicBezTo>
                <a:cubicBezTo>
                  <a:pt x="1644967" y="76347"/>
                  <a:pt x="1655445" y="80157"/>
                  <a:pt x="1665922" y="83014"/>
                </a:cubicBezTo>
                <a:cubicBezTo>
                  <a:pt x="1676400" y="85872"/>
                  <a:pt x="1687830" y="89682"/>
                  <a:pt x="1699260" y="93492"/>
                </a:cubicBezTo>
                <a:cubicBezTo>
                  <a:pt x="1707832" y="100159"/>
                  <a:pt x="1716405" y="105874"/>
                  <a:pt x="1724025" y="112542"/>
                </a:cubicBezTo>
                <a:lnTo>
                  <a:pt x="1765935" y="127782"/>
                </a:lnTo>
                <a:cubicBezTo>
                  <a:pt x="1780222" y="132544"/>
                  <a:pt x="1793557" y="139212"/>
                  <a:pt x="1806892" y="144927"/>
                </a:cubicBezTo>
                <a:cubicBezTo>
                  <a:pt x="1788795" y="136355"/>
                  <a:pt x="1768554" y="128973"/>
                  <a:pt x="1752719" y="124567"/>
                </a:cubicBezTo>
                <a:lnTo>
                  <a:pt x="1734930" y="120804"/>
                </a:lnTo>
                <a:lnTo>
                  <a:pt x="1794814" y="147132"/>
                </a:lnTo>
                <a:lnTo>
                  <a:pt x="1874332" y="195711"/>
                </a:lnTo>
                <a:lnTo>
                  <a:pt x="1874519" y="195409"/>
                </a:lnTo>
                <a:cubicBezTo>
                  <a:pt x="1846897" y="178264"/>
                  <a:pt x="1820227" y="160167"/>
                  <a:pt x="1791652" y="144927"/>
                </a:cubicBezTo>
                <a:cubicBezTo>
                  <a:pt x="1803082" y="148737"/>
                  <a:pt x="1812607" y="152547"/>
                  <a:pt x="1824037" y="156357"/>
                </a:cubicBezTo>
                <a:cubicBezTo>
                  <a:pt x="1833562" y="160167"/>
                  <a:pt x="1841182" y="163977"/>
                  <a:pt x="1847849" y="167787"/>
                </a:cubicBezTo>
                <a:cubicBezTo>
                  <a:pt x="1861184" y="175407"/>
                  <a:pt x="1873567" y="183027"/>
                  <a:pt x="1884997" y="191599"/>
                </a:cubicBezTo>
                <a:cubicBezTo>
                  <a:pt x="1896427" y="200172"/>
                  <a:pt x="1908809" y="209697"/>
                  <a:pt x="1925002" y="221127"/>
                </a:cubicBezTo>
                <a:cubicBezTo>
                  <a:pt x="1932622" y="227794"/>
                  <a:pt x="1941194" y="234462"/>
                  <a:pt x="1951672" y="241129"/>
                </a:cubicBezTo>
                <a:cubicBezTo>
                  <a:pt x="1961197" y="247797"/>
                  <a:pt x="1973579" y="255417"/>
                  <a:pt x="1985962" y="264942"/>
                </a:cubicBezTo>
                <a:lnTo>
                  <a:pt x="1959214" y="248632"/>
                </a:lnTo>
                <a:lnTo>
                  <a:pt x="2018315" y="295236"/>
                </a:lnTo>
                <a:lnTo>
                  <a:pt x="2016442" y="293517"/>
                </a:lnTo>
                <a:lnTo>
                  <a:pt x="2023998" y="299717"/>
                </a:lnTo>
                <a:lnTo>
                  <a:pt x="2036213" y="309349"/>
                </a:lnTo>
                <a:lnTo>
                  <a:pt x="2039218" y="312205"/>
                </a:lnTo>
                <a:lnTo>
                  <a:pt x="2053589" y="323997"/>
                </a:lnTo>
                <a:lnTo>
                  <a:pt x="2060046" y="332003"/>
                </a:lnTo>
                <a:lnTo>
                  <a:pt x="2119054" y="388093"/>
                </a:lnTo>
                <a:lnTo>
                  <a:pt x="2095500" y="363050"/>
                </a:lnTo>
                <a:cubicBezTo>
                  <a:pt x="2121217" y="385910"/>
                  <a:pt x="2146935" y="410675"/>
                  <a:pt x="2170747" y="436392"/>
                </a:cubicBezTo>
                <a:cubicBezTo>
                  <a:pt x="2177415" y="447822"/>
                  <a:pt x="2174557" y="448775"/>
                  <a:pt x="2166937" y="442107"/>
                </a:cubicBezTo>
                <a:lnTo>
                  <a:pt x="2160015" y="435999"/>
                </a:lnTo>
                <a:lnTo>
                  <a:pt x="2196738" y="479965"/>
                </a:lnTo>
                <a:lnTo>
                  <a:pt x="2207894" y="487827"/>
                </a:lnTo>
                <a:lnTo>
                  <a:pt x="2226038" y="515042"/>
                </a:lnTo>
                <a:lnTo>
                  <a:pt x="2226802" y="515958"/>
                </a:lnTo>
                <a:lnTo>
                  <a:pt x="2229657" y="520472"/>
                </a:lnTo>
                <a:lnTo>
                  <a:pt x="2242184" y="539262"/>
                </a:lnTo>
                <a:lnTo>
                  <a:pt x="2236412" y="531152"/>
                </a:lnTo>
                <a:lnTo>
                  <a:pt x="2313156" y="652492"/>
                </a:lnTo>
                <a:lnTo>
                  <a:pt x="2348783" y="726448"/>
                </a:lnTo>
                <a:lnTo>
                  <a:pt x="2348865" y="724999"/>
                </a:lnTo>
                <a:lnTo>
                  <a:pt x="2350373" y="729749"/>
                </a:lnTo>
                <a:lnTo>
                  <a:pt x="2364496" y="759067"/>
                </a:lnTo>
                <a:lnTo>
                  <a:pt x="2365652" y="762226"/>
                </a:lnTo>
                <a:lnTo>
                  <a:pt x="2366962" y="763099"/>
                </a:lnTo>
                <a:cubicBezTo>
                  <a:pt x="2371963" y="776434"/>
                  <a:pt x="2376011" y="788221"/>
                  <a:pt x="2379255" y="798654"/>
                </a:cubicBezTo>
                <a:lnTo>
                  <a:pt x="2380042" y="801541"/>
                </a:lnTo>
                <a:lnTo>
                  <a:pt x="2405494" y="871082"/>
                </a:lnTo>
                <a:cubicBezTo>
                  <a:pt x="2441117" y="985613"/>
                  <a:pt x="2460307" y="1107383"/>
                  <a:pt x="2460307" y="1233635"/>
                </a:cubicBezTo>
                <a:cubicBezTo>
                  <a:pt x="2460307" y="1275719"/>
                  <a:pt x="2458175" y="1317305"/>
                  <a:pt x="2454012" y="1358291"/>
                </a:cubicBezTo>
                <a:lnTo>
                  <a:pt x="2442900" y="1431105"/>
                </a:lnTo>
                <a:lnTo>
                  <a:pt x="2446019" y="1418419"/>
                </a:lnTo>
                <a:cubicBezTo>
                  <a:pt x="2443162" y="1437469"/>
                  <a:pt x="2442209" y="1447947"/>
                  <a:pt x="2444114" y="1454614"/>
                </a:cubicBezTo>
                <a:lnTo>
                  <a:pt x="2446972" y="1443184"/>
                </a:lnTo>
                <a:cubicBezTo>
                  <a:pt x="2450782" y="1427944"/>
                  <a:pt x="2437447" y="1487952"/>
                  <a:pt x="2443162" y="1483189"/>
                </a:cubicBezTo>
                <a:cubicBezTo>
                  <a:pt x="2446019" y="1467949"/>
                  <a:pt x="2448877" y="1453662"/>
                  <a:pt x="2450782" y="1441279"/>
                </a:cubicBezTo>
                <a:cubicBezTo>
                  <a:pt x="2452687" y="1428897"/>
                  <a:pt x="2454592" y="1417467"/>
                  <a:pt x="2454592" y="1406989"/>
                </a:cubicBezTo>
                <a:cubicBezTo>
                  <a:pt x="2455544" y="1386987"/>
                  <a:pt x="2455544" y="1372699"/>
                  <a:pt x="2453639" y="1366032"/>
                </a:cubicBezTo>
                <a:cubicBezTo>
                  <a:pt x="2454592" y="1378414"/>
                  <a:pt x="2457449" y="1366984"/>
                  <a:pt x="2459354" y="1348887"/>
                </a:cubicBezTo>
                <a:cubicBezTo>
                  <a:pt x="2461259" y="1331742"/>
                  <a:pt x="2464117" y="1307929"/>
                  <a:pt x="2466022" y="1295547"/>
                </a:cubicBezTo>
                <a:cubicBezTo>
                  <a:pt x="2468879" y="1307929"/>
                  <a:pt x="2470784" y="1319359"/>
                  <a:pt x="2471737" y="1331742"/>
                </a:cubicBezTo>
                <a:cubicBezTo>
                  <a:pt x="2471737" y="1344124"/>
                  <a:pt x="2472689" y="1358412"/>
                  <a:pt x="2471737" y="1373652"/>
                </a:cubicBezTo>
                <a:cubicBezTo>
                  <a:pt x="2469832" y="1388892"/>
                  <a:pt x="2468879" y="1406989"/>
                  <a:pt x="2466022" y="1427944"/>
                </a:cubicBezTo>
                <a:cubicBezTo>
                  <a:pt x="2464117" y="1438422"/>
                  <a:pt x="2462212" y="1449852"/>
                  <a:pt x="2460307" y="1462234"/>
                </a:cubicBezTo>
                <a:cubicBezTo>
                  <a:pt x="2459354" y="1467949"/>
                  <a:pt x="2458402" y="1474617"/>
                  <a:pt x="2457449" y="1481284"/>
                </a:cubicBezTo>
                <a:cubicBezTo>
                  <a:pt x="2455544" y="1487952"/>
                  <a:pt x="2454592" y="1494619"/>
                  <a:pt x="2452687" y="1502239"/>
                </a:cubicBezTo>
                <a:cubicBezTo>
                  <a:pt x="2432684" y="1594632"/>
                  <a:pt x="2402204" y="1684167"/>
                  <a:pt x="2362199" y="1769892"/>
                </a:cubicBezTo>
                <a:cubicBezTo>
                  <a:pt x="2321242" y="1855617"/>
                  <a:pt x="2270759" y="1935627"/>
                  <a:pt x="2211704" y="2009922"/>
                </a:cubicBezTo>
                <a:cubicBezTo>
                  <a:pt x="2152649" y="2084217"/>
                  <a:pt x="2085022" y="2150892"/>
                  <a:pt x="2010727" y="2209947"/>
                </a:cubicBezTo>
                <a:cubicBezTo>
                  <a:pt x="1936432" y="2269002"/>
                  <a:pt x="1855469" y="2320437"/>
                  <a:pt x="1769744" y="2360442"/>
                </a:cubicBezTo>
                <a:cubicBezTo>
                  <a:pt x="1769744" y="2360442"/>
                  <a:pt x="1759267" y="2365204"/>
                  <a:pt x="1739264" y="2372824"/>
                </a:cubicBezTo>
                <a:cubicBezTo>
                  <a:pt x="1729739" y="2377587"/>
                  <a:pt x="1717357" y="2382349"/>
                  <a:pt x="1703069" y="2387112"/>
                </a:cubicBezTo>
                <a:cubicBezTo>
                  <a:pt x="1688782" y="2392827"/>
                  <a:pt x="1673542" y="2399494"/>
                  <a:pt x="1654492" y="2405209"/>
                </a:cubicBezTo>
                <a:cubicBezTo>
                  <a:pt x="1636394" y="2410924"/>
                  <a:pt x="1616392" y="2418544"/>
                  <a:pt x="1593532" y="2424259"/>
                </a:cubicBezTo>
                <a:cubicBezTo>
                  <a:pt x="1582102" y="2427117"/>
                  <a:pt x="1570672" y="2429974"/>
                  <a:pt x="1558289" y="2433784"/>
                </a:cubicBezTo>
                <a:cubicBezTo>
                  <a:pt x="1546859" y="2437594"/>
                  <a:pt x="1534477" y="2440452"/>
                  <a:pt x="1521142" y="2443309"/>
                </a:cubicBezTo>
                <a:cubicBezTo>
                  <a:pt x="1495424" y="2450929"/>
                  <a:pt x="1467802" y="2455692"/>
                  <a:pt x="1438274" y="2461407"/>
                </a:cubicBezTo>
                <a:cubicBezTo>
                  <a:pt x="1423987" y="2464264"/>
                  <a:pt x="1408747" y="2466169"/>
                  <a:pt x="1393507" y="2469027"/>
                </a:cubicBezTo>
                <a:cubicBezTo>
                  <a:pt x="1385887" y="2469979"/>
                  <a:pt x="1378267" y="2471884"/>
                  <a:pt x="1370647" y="2472837"/>
                </a:cubicBezTo>
                <a:cubicBezTo>
                  <a:pt x="1363027" y="2473789"/>
                  <a:pt x="1354454" y="2474742"/>
                  <a:pt x="1346834" y="2475694"/>
                </a:cubicBezTo>
                <a:cubicBezTo>
                  <a:pt x="1334452" y="2476647"/>
                  <a:pt x="1323022" y="2478552"/>
                  <a:pt x="1310639" y="2479504"/>
                </a:cubicBezTo>
                <a:cubicBezTo>
                  <a:pt x="1298257" y="2481409"/>
                  <a:pt x="1285874" y="2481409"/>
                  <a:pt x="1272539" y="2482362"/>
                </a:cubicBezTo>
                <a:cubicBezTo>
                  <a:pt x="1245869" y="2484267"/>
                  <a:pt x="1218247" y="2484267"/>
                  <a:pt x="1189672" y="2483314"/>
                </a:cubicBezTo>
                <a:lnTo>
                  <a:pt x="1223009" y="2477599"/>
                </a:lnTo>
                <a:cubicBezTo>
                  <a:pt x="1234439" y="2475694"/>
                  <a:pt x="1244917" y="2473789"/>
                  <a:pt x="1256347" y="2470932"/>
                </a:cubicBezTo>
                <a:cubicBezTo>
                  <a:pt x="1348739" y="2469027"/>
                  <a:pt x="1209674" y="2478552"/>
                  <a:pt x="1272539" y="2479504"/>
                </a:cubicBezTo>
                <a:cubicBezTo>
                  <a:pt x="1288732" y="2479504"/>
                  <a:pt x="1301114" y="2479504"/>
                  <a:pt x="1309687" y="2478552"/>
                </a:cubicBezTo>
                <a:cubicBezTo>
                  <a:pt x="1319212" y="2477599"/>
                  <a:pt x="1323974" y="2476647"/>
                  <a:pt x="1327784" y="2475694"/>
                </a:cubicBezTo>
                <a:cubicBezTo>
                  <a:pt x="1334452" y="2473789"/>
                  <a:pt x="1332547" y="2472837"/>
                  <a:pt x="1330642" y="2470932"/>
                </a:cubicBezTo>
                <a:cubicBezTo>
                  <a:pt x="1325879" y="2468074"/>
                  <a:pt x="1320164" y="2465217"/>
                  <a:pt x="1376362" y="2458549"/>
                </a:cubicBezTo>
                <a:cubicBezTo>
                  <a:pt x="1379219" y="2462359"/>
                  <a:pt x="1397317" y="2459502"/>
                  <a:pt x="1423987" y="2455692"/>
                </a:cubicBezTo>
                <a:cubicBezTo>
                  <a:pt x="1444942" y="2449977"/>
                  <a:pt x="1491614" y="2438547"/>
                  <a:pt x="1484947" y="2434737"/>
                </a:cubicBezTo>
                <a:cubicBezTo>
                  <a:pt x="1443037" y="2446167"/>
                  <a:pt x="1387792" y="2452834"/>
                  <a:pt x="1338262" y="2454739"/>
                </a:cubicBezTo>
                <a:cubicBezTo>
                  <a:pt x="1325879" y="2454739"/>
                  <a:pt x="1313497" y="2456644"/>
                  <a:pt x="1302067" y="2456644"/>
                </a:cubicBezTo>
                <a:cubicBezTo>
                  <a:pt x="1290637" y="2457597"/>
                  <a:pt x="1279207" y="2457597"/>
                  <a:pt x="1268729" y="2458549"/>
                </a:cubicBezTo>
                <a:cubicBezTo>
                  <a:pt x="1258252" y="2458549"/>
                  <a:pt x="1248727" y="2460454"/>
                  <a:pt x="1240154" y="2461407"/>
                </a:cubicBezTo>
                <a:cubicBezTo>
                  <a:pt x="1231582" y="2462359"/>
                  <a:pt x="1223962" y="2464264"/>
                  <a:pt x="1217294" y="2466169"/>
                </a:cubicBezTo>
                <a:cubicBezTo>
                  <a:pt x="1233487" y="2469979"/>
                  <a:pt x="1219199" y="2473789"/>
                  <a:pt x="1192529" y="2475694"/>
                </a:cubicBezTo>
                <a:cubicBezTo>
                  <a:pt x="1179194" y="2476647"/>
                  <a:pt x="1163954" y="2476647"/>
                  <a:pt x="1147762" y="2475694"/>
                </a:cubicBezTo>
                <a:cubicBezTo>
                  <a:pt x="1131569" y="2474742"/>
                  <a:pt x="1115377" y="2473789"/>
                  <a:pt x="1102994" y="2470932"/>
                </a:cubicBezTo>
                <a:lnTo>
                  <a:pt x="1111567" y="2469027"/>
                </a:lnTo>
                <a:cubicBezTo>
                  <a:pt x="1129664" y="2469979"/>
                  <a:pt x="1143952" y="2469979"/>
                  <a:pt x="1156334" y="2469979"/>
                </a:cubicBezTo>
                <a:cubicBezTo>
                  <a:pt x="1168717" y="2469979"/>
                  <a:pt x="1178242" y="2469027"/>
                  <a:pt x="1186814" y="2467122"/>
                </a:cubicBezTo>
                <a:cubicBezTo>
                  <a:pt x="1203007" y="2463312"/>
                  <a:pt x="1212532" y="2458549"/>
                  <a:pt x="1219199" y="2454739"/>
                </a:cubicBezTo>
                <a:cubicBezTo>
                  <a:pt x="1199197" y="2453787"/>
                  <a:pt x="1180147" y="2452834"/>
                  <a:pt x="1160144" y="2450929"/>
                </a:cubicBezTo>
                <a:cubicBezTo>
                  <a:pt x="1140142" y="2449024"/>
                  <a:pt x="1120139" y="2447119"/>
                  <a:pt x="1101089" y="2444262"/>
                </a:cubicBezTo>
                <a:cubicBezTo>
                  <a:pt x="1118234" y="2448072"/>
                  <a:pt x="1123949" y="2449977"/>
                  <a:pt x="1122997" y="2451882"/>
                </a:cubicBezTo>
                <a:cubicBezTo>
                  <a:pt x="1122044" y="2452834"/>
                  <a:pt x="1113472" y="2453787"/>
                  <a:pt x="1102042" y="2453787"/>
                </a:cubicBezTo>
                <a:cubicBezTo>
                  <a:pt x="1090612" y="2453787"/>
                  <a:pt x="1076324" y="2452834"/>
                  <a:pt x="1061084" y="2452834"/>
                </a:cubicBezTo>
                <a:cubicBezTo>
                  <a:pt x="1046797" y="2451882"/>
                  <a:pt x="1031557" y="2450929"/>
                  <a:pt x="1021079" y="2450929"/>
                </a:cubicBezTo>
                <a:lnTo>
                  <a:pt x="1043939" y="2454739"/>
                </a:lnTo>
                <a:cubicBezTo>
                  <a:pt x="1013459" y="2450929"/>
                  <a:pt x="995362" y="2451882"/>
                  <a:pt x="977264" y="2450929"/>
                </a:cubicBezTo>
                <a:cubicBezTo>
                  <a:pt x="978217" y="2450929"/>
                  <a:pt x="977264" y="2449977"/>
                  <a:pt x="973454" y="2448072"/>
                </a:cubicBezTo>
                <a:cubicBezTo>
                  <a:pt x="961072" y="2445214"/>
                  <a:pt x="949642" y="2443309"/>
                  <a:pt x="939164" y="2441404"/>
                </a:cubicBezTo>
                <a:cubicBezTo>
                  <a:pt x="927734" y="2439499"/>
                  <a:pt x="918209" y="2436642"/>
                  <a:pt x="907732" y="2434737"/>
                </a:cubicBezTo>
                <a:cubicBezTo>
                  <a:pt x="897254" y="2431879"/>
                  <a:pt x="886777" y="2429974"/>
                  <a:pt x="875347" y="2427117"/>
                </a:cubicBezTo>
                <a:cubicBezTo>
                  <a:pt x="863917" y="2424259"/>
                  <a:pt x="852487" y="2419497"/>
                  <a:pt x="839152" y="2414734"/>
                </a:cubicBezTo>
                <a:lnTo>
                  <a:pt x="835342" y="2409972"/>
                </a:lnTo>
                <a:cubicBezTo>
                  <a:pt x="828674" y="2408067"/>
                  <a:pt x="820102" y="2405209"/>
                  <a:pt x="811529" y="2402352"/>
                </a:cubicBezTo>
                <a:cubicBezTo>
                  <a:pt x="802957" y="2399494"/>
                  <a:pt x="794384" y="2395684"/>
                  <a:pt x="785812" y="2392827"/>
                </a:cubicBezTo>
                <a:cubicBezTo>
                  <a:pt x="768667" y="2386159"/>
                  <a:pt x="753427" y="2381397"/>
                  <a:pt x="744854" y="2379492"/>
                </a:cubicBezTo>
                <a:cubicBezTo>
                  <a:pt x="751522" y="2379492"/>
                  <a:pt x="732472" y="2369967"/>
                  <a:pt x="715327" y="2361394"/>
                </a:cubicBezTo>
                <a:cubicBezTo>
                  <a:pt x="698182" y="2352822"/>
                  <a:pt x="684847" y="2343297"/>
                  <a:pt x="701992" y="2349012"/>
                </a:cubicBezTo>
                <a:cubicBezTo>
                  <a:pt x="712469" y="2352822"/>
                  <a:pt x="734377" y="2362347"/>
                  <a:pt x="754379" y="2370919"/>
                </a:cubicBezTo>
                <a:cubicBezTo>
                  <a:pt x="774382" y="2378539"/>
                  <a:pt x="791527" y="2383302"/>
                  <a:pt x="793432" y="2381397"/>
                </a:cubicBezTo>
                <a:lnTo>
                  <a:pt x="765809" y="2370919"/>
                </a:lnTo>
                <a:cubicBezTo>
                  <a:pt x="756284" y="2368062"/>
                  <a:pt x="747712" y="2363299"/>
                  <a:pt x="738187" y="2359489"/>
                </a:cubicBezTo>
                <a:lnTo>
                  <a:pt x="711517" y="2347107"/>
                </a:lnTo>
                <a:cubicBezTo>
                  <a:pt x="701992" y="2342344"/>
                  <a:pt x="693419" y="2338534"/>
                  <a:pt x="684847" y="2333772"/>
                </a:cubicBezTo>
                <a:cubicBezTo>
                  <a:pt x="700087" y="2335677"/>
                  <a:pt x="705802" y="2330914"/>
                  <a:pt x="749617" y="2348059"/>
                </a:cubicBezTo>
                <a:lnTo>
                  <a:pt x="737760" y="2341992"/>
                </a:lnTo>
                <a:lnTo>
                  <a:pt x="659964" y="2305684"/>
                </a:lnTo>
                <a:lnTo>
                  <a:pt x="620937" y="2281975"/>
                </a:lnTo>
                <a:lnTo>
                  <a:pt x="618530" y="2282456"/>
                </a:lnTo>
                <a:cubicBezTo>
                  <a:pt x="615077" y="2282575"/>
                  <a:pt x="611505" y="2283290"/>
                  <a:pt x="622935" y="2291862"/>
                </a:cubicBezTo>
                <a:cubicBezTo>
                  <a:pt x="636270" y="2297577"/>
                  <a:pt x="649605" y="2305197"/>
                  <a:pt x="662940" y="2310912"/>
                </a:cubicBezTo>
                <a:cubicBezTo>
                  <a:pt x="656272" y="2311865"/>
                  <a:pt x="645795" y="2306150"/>
                  <a:pt x="633412" y="2299482"/>
                </a:cubicBezTo>
                <a:cubicBezTo>
                  <a:pt x="621030" y="2292815"/>
                  <a:pt x="607695" y="2285195"/>
                  <a:pt x="596265" y="2280432"/>
                </a:cubicBezTo>
                <a:cubicBezTo>
                  <a:pt x="605790" y="2291862"/>
                  <a:pt x="625792" y="2301387"/>
                  <a:pt x="652462" y="2314722"/>
                </a:cubicBezTo>
                <a:cubicBezTo>
                  <a:pt x="652462" y="2324247"/>
                  <a:pt x="592455" y="2280432"/>
                  <a:pt x="601980" y="2295672"/>
                </a:cubicBezTo>
                <a:cubicBezTo>
                  <a:pt x="625792" y="2309960"/>
                  <a:pt x="641985" y="2319485"/>
                  <a:pt x="658177" y="2322342"/>
                </a:cubicBezTo>
                <a:cubicBezTo>
                  <a:pt x="670560" y="2328057"/>
                  <a:pt x="678180" y="2330915"/>
                  <a:pt x="684847" y="2331867"/>
                </a:cubicBezTo>
                <a:lnTo>
                  <a:pt x="682325" y="2333940"/>
                </a:lnTo>
                <a:lnTo>
                  <a:pt x="683895" y="2334725"/>
                </a:lnTo>
                <a:cubicBezTo>
                  <a:pt x="682942" y="2334725"/>
                  <a:pt x="681990" y="2334725"/>
                  <a:pt x="681037" y="2334725"/>
                </a:cubicBezTo>
                <a:lnTo>
                  <a:pt x="680555" y="2333760"/>
                </a:lnTo>
                <a:lnTo>
                  <a:pt x="670679" y="2331391"/>
                </a:lnTo>
                <a:cubicBezTo>
                  <a:pt x="661512" y="2328533"/>
                  <a:pt x="650558" y="2324247"/>
                  <a:pt x="645795" y="2322342"/>
                </a:cubicBezTo>
                <a:lnTo>
                  <a:pt x="601980" y="2297577"/>
                </a:lnTo>
                <a:lnTo>
                  <a:pt x="568533" y="2276766"/>
                </a:lnTo>
                <a:lnTo>
                  <a:pt x="568642" y="2275670"/>
                </a:lnTo>
                <a:cubicBezTo>
                  <a:pt x="561975" y="2270907"/>
                  <a:pt x="554355" y="2267097"/>
                  <a:pt x="547687" y="2262335"/>
                </a:cubicBezTo>
                <a:cubicBezTo>
                  <a:pt x="541020" y="2257572"/>
                  <a:pt x="534352" y="2253762"/>
                  <a:pt x="527685" y="2249000"/>
                </a:cubicBezTo>
                <a:cubicBezTo>
                  <a:pt x="514350" y="2240427"/>
                  <a:pt x="501015" y="2232807"/>
                  <a:pt x="488632" y="2222330"/>
                </a:cubicBezTo>
                <a:cubicBezTo>
                  <a:pt x="476250" y="2212805"/>
                  <a:pt x="462915" y="2202327"/>
                  <a:pt x="448627" y="2190897"/>
                </a:cubicBezTo>
                <a:cubicBezTo>
                  <a:pt x="435292" y="2178515"/>
                  <a:pt x="420052" y="2165180"/>
                  <a:pt x="403860" y="2148987"/>
                </a:cubicBezTo>
                <a:cubicBezTo>
                  <a:pt x="419100" y="2160417"/>
                  <a:pt x="426720" y="2164227"/>
                  <a:pt x="425767" y="2161370"/>
                </a:cubicBezTo>
                <a:cubicBezTo>
                  <a:pt x="424815" y="2157560"/>
                  <a:pt x="414337" y="2148035"/>
                  <a:pt x="395287" y="2129937"/>
                </a:cubicBezTo>
                <a:lnTo>
                  <a:pt x="364807" y="2109935"/>
                </a:lnTo>
                <a:cubicBezTo>
                  <a:pt x="350520" y="2092790"/>
                  <a:pt x="333375" y="2075645"/>
                  <a:pt x="317182" y="2057547"/>
                </a:cubicBezTo>
                <a:cubicBezTo>
                  <a:pt x="300990" y="2039450"/>
                  <a:pt x="283845" y="2021352"/>
                  <a:pt x="268605" y="2002302"/>
                </a:cubicBezTo>
                <a:cubicBezTo>
                  <a:pt x="260985" y="1992777"/>
                  <a:pt x="253365" y="1984205"/>
                  <a:pt x="246697" y="1975632"/>
                </a:cubicBezTo>
                <a:cubicBezTo>
                  <a:pt x="240030" y="1966107"/>
                  <a:pt x="234315" y="1957535"/>
                  <a:pt x="228600" y="1949915"/>
                </a:cubicBezTo>
                <a:cubicBezTo>
                  <a:pt x="222885" y="1942295"/>
                  <a:pt x="218122" y="1934675"/>
                  <a:pt x="214312" y="1928007"/>
                </a:cubicBezTo>
                <a:cubicBezTo>
                  <a:pt x="210502" y="1921340"/>
                  <a:pt x="207645" y="1915625"/>
                  <a:pt x="205740" y="1909910"/>
                </a:cubicBezTo>
                <a:cubicBezTo>
                  <a:pt x="212407" y="1922292"/>
                  <a:pt x="218122" y="1929912"/>
                  <a:pt x="221932" y="1934675"/>
                </a:cubicBezTo>
                <a:cubicBezTo>
                  <a:pt x="225742" y="1939437"/>
                  <a:pt x="228600" y="1942295"/>
                  <a:pt x="231457" y="1945152"/>
                </a:cubicBezTo>
                <a:cubicBezTo>
                  <a:pt x="237172" y="1949915"/>
                  <a:pt x="240982" y="1952772"/>
                  <a:pt x="252412" y="1968012"/>
                </a:cubicBezTo>
                <a:cubicBezTo>
                  <a:pt x="236220" y="1946105"/>
                  <a:pt x="222885" y="1929912"/>
                  <a:pt x="214312" y="1915625"/>
                </a:cubicBezTo>
                <a:lnTo>
                  <a:pt x="212349" y="1912516"/>
                </a:lnTo>
                <a:lnTo>
                  <a:pt x="226695" y="1932770"/>
                </a:lnTo>
                <a:cubicBezTo>
                  <a:pt x="238125" y="1948010"/>
                  <a:pt x="249555" y="1964202"/>
                  <a:pt x="261937" y="1978490"/>
                </a:cubicBezTo>
                <a:cubicBezTo>
                  <a:pt x="274320" y="1993730"/>
                  <a:pt x="285750" y="2008017"/>
                  <a:pt x="297180" y="2022305"/>
                </a:cubicBezTo>
                <a:cubicBezTo>
                  <a:pt x="308610" y="2036592"/>
                  <a:pt x="319087" y="2049927"/>
                  <a:pt x="328612" y="2063262"/>
                </a:cubicBezTo>
                <a:cubicBezTo>
                  <a:pt x="336232" y="2069930"/>
                  <a:pt x="346710" y="2079455"/>
                  <a:pt x="357187" y="2089932"/>
                </a:cubicBezTo>
                <a:cubicBezTo>
                  <a:pt x="362902" y="2095647"/>
                  <a:pt x="367665" y="2100410"/>
                  <a:pt x="373380" y="2106125"/>
                </a:cubicBezTo>
                <a:cubicBezTo>
                  <a:pt x="379095" y="2110887"/>
                  <a:pt x="384810" y="2116602"/>
                  <a:pt x="390525" y="2121365"/>
                </a:cubicBezTo>
                <a:cubicBezTo>
                  <a:pt x="401955" y="2130890"/>
                  <a:pt x="411480" y="2140415"/>
                  <a:pt x="421005" y="2147082"/>
                </a:cubicBezTo>
                <a:cubicBezTo>
                  <a:pt x="429577" y="2153750"/>
                  <a:pt x="437197" y="2157560"/>
                  <a:pt x="441007" y="2158512"/>
                </a:cubicBezTo>
                <a:cubicBezTo>
                  <a:pt x="405765" y="2133747"/>
                  <a:pt x="422910" y="2134700"/>
                  <a:pt x="382905" y="2104220"/>
                </a:cubicBezTo>
                <a:cubicBezTo>
                  <a:pt x="388620" y="2108983"/>
                  <a:pt x="393859" y="2112316"/>
                  <a:pt x="396002" y="2112555"/>
                </a:cubicBezTo>
                <a:lnTo>
                  <a:pt x="396289" y="2111451"/>
                </a:lnTo>
                <a:lnTo>
                  <a:pt x="379003" y="2095739"/>
                </a:lnTo>
                <a:lnTo>
                  <a:pt x="371705" y="2087710"/>
                </a:lnTo>
                <a:lnTo>
                  <a:pt x="359360" y="2078130"/>
                </a:lnTo>
                <a:cubicBezTo>
                  <a:pt x="327838" y="2050047"/>
                  <a:pt x="295513" y="2011113"/>
                  <a:pt x="264795" y="1968965"/>
                </a:cubicBezTo>
                <a:lnTo>
                  <a:pt x="290581" y="1996144"/>
                </a:lnTo>
                <a:lnTo>
                  <a:pt x="281218" y="1983623"/>
                </a:lnTo>
                <a:lnTo>
                  <a:pt x="281107" y="1983491"/>
                </a:lnTo>
                <a:cubicBezTo>
                  <a:pt x="274082" y="1975632"/>
                  <a:pt x="266700" y="1967536"/>
                  <a:pt x="260032" y="1959440"/>
                </a:cubicBezTo>
                <a:cubicBezTo>
                  <a:pt x="253841" y="1951344"/>
                  <a:pt x="248126" y="1943724"/>
                  <a:pt x="244197" y="1937413"/>
                </a:cubicBezTo>
                <a:lnTo>
                  <a:pt x="242727" y="1933343"/>
                </a:lnTo>
                <a:lnTo>
                  <a:pt x="241892" y="1931033"/>
                </a:lnTo>
                <a:lnTo>
                  <a:pt x="230127" y="1915301"/>
                </a:lnTo>
                <a:lnTo>
                  <a:pt x="218354" y="1895921"/>
                </a:lnTo>
                <a:lnTo>
                  <a:pt x="219759" y="1903525"/>
                </a:lnTo>
                <a:cubicBezTo>
                  <a:pt x="216962" y="1903614"/>
                  <a:pt x="207853" y="1894357"/>
                  <a:pt x="201246" y="1889446"/>
                </a:cubicBezTo>
                <a:lnTo>
                  <a:pt x="196810" y="1887914"/>
                </a:lnTo>
                <a:lnTo>
                  <a:pt x="191452" y="1879430"/>
                </a:lnTo>
                <a:cubicBezTo>
                  <a:pt x="184785" y="1868000"/>
                  <a:pt x="179070" y="1856570"/>
                  <a:pt x="170497" y="1842282"/>
                </a:cubicBezTo>
                <a:cubicBezTo>
                  <a:pt x="166687" y="1835615"/>
                  <a:pt x="161925" y="1827042"/>
                  <a:pt x="156210" y="1818470"/>
                </a:cubicBezTo>
                <a:cubicBezTo>
                  <a:pt x="150495" y="1808945"/>
                  <a:pt x="144780" y="1798467"/>
                  <a:pt x="138112" y="1787037"/>
                </a:cubicBezTo>
                <a:cubicBezTo>
                  <a:pt x="149542" y="1807040"/>
                  <a:pt x="143827" y="1786085"/>
                  <a:pt x="136207" y="1767035"/>
                </a:cubicBezTo>
                <a:cubicBezTo>
                  <a:pt x="133350" y="1766082"/>
                  <a:pt x="128587" y="1758462"/>
                  <a:pt x="121920" y="1747032"/>
                </a:cubicBezTo>
                <a:cubicBezTo>
                  <a:pt x="116205" y="1735602"/>
                  <a:pt x="107632" y="1721315"/>
                  <a:pt x="100012" y="1704170"/>
                </a:cubicBezTo>
                <a:cubicBezTo>
                  <a:pt x="92392" y="1687025"/>
                  <a:pt x="83820" y="1668927"/>
                  <a:pt x="76200" y="1649877"/>
                </a:cubicBezTo>
                <a:cubicBezTo>
                  <a:pt x="68580" y="1630827"/>
                  <a:pt x="60960" y="1612730"/>
                  <a:pt x="55245" y="1596537"/>
                </a:cubicBezTo>
                <a:cubicBezTo>
                  <a:pt x="53340" y="1581297"/>
                  <a:pt x="63817" y="1599395"/>
                  <a:pt x="54292" y="1565105"/>
                </a:cubicBezTo>
                <a:cubicBezTo>
                  <a:pt x="40957" y="1522242"/>
                  <a:pt x="50482" y="1561295"/>
                  <a:pt x="44767" y="1551770"/>
                </a:cubicBezTo>
                <a:cubicBezTo>
                  <a:pt x="40957" y="1533672"/>
                  <a:pt x="39052" y="1507955"/>
                  <a:pt x="34290" y="1489857"/>
                </a:cubicBezTo>
                <a:cubicBezTo>
                  <a:pt x="35242" y="1493667"/>
                  <a:pt x="36195" y="1493667"/>
                  <a:pt x="34290" y="1482237"/>
                </a:cubicBezTo>
                <a:cubicBezTo>
                  <a:pt x="27622" y="1472712"/>
                  <a:pt x="21907" y="1454615"/>
                  <a:pt x="17145" y="1431755"/>
                </a:cubicBezTo>
                <a:cubicBezTo>
                  <a:pt x="14287" y="1420325"/>
                  <a:pt x="13335" y="1406990"/>
                  <a:pt x="11430" y="1393655"/>
                </a:cubicBezTo>
                <a:cubicBezTo>
                  <a:pt x="9525" y="1379367"/>
                  <a:pt x="7620" y="1365080"/>
                  <a:pt x="6667" y="1349840"/>
                </a:cubicBezTo>
                <a:cubicBezTo>
                  <a:pt x="1905" y="1288880"/>
                  <a:pt x="3810" y="1221252"/>
                  <a:pt x="0" y="1171722"/>
                </a:cubicBezTo>
                <a:cubicBezTo>
                  <a:pt x="1905" y="1172675"/>
                  <a:pt x="2857" y="1196487"/>
                  <a:pt x="3810" y="1218395"/>
                </a:cubicBezTo>
                <a:cubicBezTo>
                  <a:pt x="4762" y="1229825"/>
                  <a:pt x="5715" y="1240302"/>
                  <a:pt x="6667" y="1246970"/>
                </a:cubicBezTo>
                <a:cubicBezTo>
                  <a:pt x="8572" y="1253637"/>
                  <a:pt x="9525" y="1256495"/>
                  <a:pt x="11430" y="1253637"/>
                </a:cubicBezTo>
                <a:cubicBezTo>
                  <a:pt x="10477" y="1246970"/>
                  <a:pt x="9525" y="1236492"/>
                  <a:pt x="9525" y="1224110"/>
                </a:cubicBezTo>
                <a:cubicBezTo>
                  <a:pt x="9525" y="1211727"/>
                  <a:pt x="10477" y="1198392"/>
                  <a:pt x="10477" y="1186010"/>
                </a:cubicBezTo>
                <a:cubicBezTo>
                  <a:pt x="10477" y="1180295"/>
                  <a:pt x="10477" y="1173627"/>
                  <a:pt x="10477" y="1168865"/>
                </a:cubicBezTo>
                <a:cubicBezTo>
                  <a:pt x="10477" y="1163150"/>
                  <a:pt x="10477" y="1159340"/>
                  <a:pt x="10477" y="1155530"/>
                </a:cubicBezTo>
                <a:cubicBezTo>
                  <a:pt x="10477" y="1148862"/>
                  <a:pt x="9525" y="1146005"/>
                  <a:pt x="6667" y="1149815"/>
                </a:cubicBezTo>
                <a:cubicBezTo>
                  <a:pt x="7620" y="1138385"/>
                  <a:pt x="7620" y="1126002"/>
                  <a:pt x="8572" y="1113620"/>
                </a:cubicBezTo>
                <a:cubicBezTo>
                  <a:pt x="9525" y="1100285"/>
                  <a:pt x="11430" y="1087902"/>
                  <a:pt x="12382" y="1075520"/>
                </a:cubicBezTo>
                <a:cubicBezTo>
                  <a:pt x="13335" y="1062185"/>
                  <a:pt x="14287" y="1049802"/>
                  <a:pt x="16192" y="1037420"/>
                </a:cubicBezTo>
                <a:cubicBezTo>
                  <a:pt x="18097" y="1025037"/>
                  <a:pt x="20002" y="1012655"/>
                  <a:pt x="21907" y="1001225"/>
                </a:cubicBezTo>
                <a:cubicBezTo>
                  <a:pt x="30480" y="953600"/>
                  <a:pt x="41910" y="913595"/>
                  <a:pt x="53340" y="893592"/>
                </a:cubicBezTo>
                <a:cubicBezTo>
                  <a:pt x="50482" y="891687"/>
                  <a:pt x="51435" y="883115"/>
                  <a:pt x="54292" y="870732"/>
                </a:cubicBezTo>
                <a:cubicBezTo>
                  <a:pt x="57150" y="858350"/>
                  <a:pt x="62865" y="841205"/>
                  <a:pt x="68580" y="823107"/>
                </a:cubicBezTo>
                <a:cubicBezTo>
                  <a:pt x="80962" y="786912"/>
                  <a:pt x="100012" y="743097"/>
                  <a:pt x="112395" y="711665"/>
                </a:cubicBezTo>
                <a:cubicBezTo>
                  <a:pt x="111442" y="726905"/>
                  <a:pt x="118110" y="713570"/>
                  <a:pt x="126682" y="692615"/>
                </a:cubicBezTo>
                <a:cubicBezTo>
                  <a:pt x="131445" y="682137"/>
                  <a:pt x="137160" y="669755"/>
                  <a:pt x="142875" y="658325"/>
                </a:cubicBezTo>
                <a:cubicBezTo>
                  <a:pt x="145732" y="652610"/>
                  <a:pt x="147637" y="646895"/>
                  <a:pt x="150495" y="642132"/>
                </a:cubicBezTo>
                <a:cubicBezTo>
                  <a:pt x="153352" y="637370"/>
                  <a:pt x="156210" y="633560"/>
                  <a:pt x="158115" y="629750"/>
                </a:cubicBezTo>
                <a:cubicBezTo>
                  <a:pt x="152400" y="641180"/>
                  <a:pt x="148590" y="653562"/>
                  <a:pt x="143827" y="664992"/>
                </a:cubicBezTo>
                <a:cubicBezTo>
                  <a:pt x="174307" y="602127"/>
                  <a:pt x="214312" y="538310"/>
                  <a:pt x="260032" y="478302"/>
                </a:cubicBezTo>
                <a:cubicBezTo>
                  <a:pt x="305752" y="419247"/>
                  <a:pt x="357187" y="364955"/>
                  <a:pt x="407670" y="319235"/>
                </a:cubicBezTo>
                <a:cubicBezTo>
                  <a:pt x="388620" y="340190"/>
                  <a:pt x="391477" y="342095"/>
                  <a:pt x="418147" y="318282"/>
                </a:cubicBezTo>
                <a:cubicBezTo>
                  <a:pt x="433387" y="303042"/>
                  <a:pt x="425767" y="303042"/>
                  <a:pt x="432435" y="293517"/>
                </a:cubicBezTo>
                <a:cubicBezTo>
                  <a:pt x="441960" y="287802"/>
                  <a:pt x="451485" y="281135"/>
                  <a:pt x="461962" y="275420"/>
                </a:cubicBezTo>
                <a:cubicBezTo>
                  <a:pt x="439102" y="283040"/>
                  <a:pt x="511492" y="234462"/>
                  <a:pt x="525780" y="219222"/>
                </a:cubicBezTo>
                <a:cubicBezTo>
                  <a:pt x="531495" y="214460"/>
                  <a:pt x="539115" y="209697"/>
                  <a:pt x="547687" y="204935"/>
                </a:cubicBezTo>
                <a:cubicBezTo>
                  <a:pt x="556260" y="200172"/>
                  <a:pt x="565785" y="195410"/>
                  <a:pt x="575310" y="190647"/>
                </a:cubicBezTo>
                <a:cubicBezTo>
                  <a:pt x="585787" y="185885"/>
                  <a:pt x="596265" y="180170"/>
                  <a:pt x="606742" y="174455"/>
                </a:cubicBezTo>
                <a:cubicBezTo>
                  <a:pt x="618172" y="169692"/>
                  <a:pt x="628650" y="163025"/>
                  <a:pt x="640080" y="156357"/>
                </a:cubicBezTo>
                <a:lnTo>
                  <a:pt x="634365" y="160167"/>
                </a:lnTo>
                <a:cubicBezTo>
                  <a:pt x="632460" y="163977"/>
                  <a:pt x="640080" y="160167"/>
                  <a:pt x="650557" y="154452"/>
                </a:cubicBezTo>
                <a:cubicBezTo>
                  <a:pt x="661035" y="149690"/>
                  <a:pt x="675322" y="142070"/>
                  <a:pt x="684847" y="138260"/>
                </a:cubicBezTo>
                <a:cubicBezTo>
                  <a:pt x="688657" y="134450"/>
                  <a:pt x="680085" y="137307"/>
                  <a:pt x="673417" y="140165"/>
                </a:cubicBezTo>
                <a:cubicBezTo>
                  <a:pt x="760095" y="91587"/>
                  <a:pt x="853440" y="56345"/>
                  <a:pt x="948690" y="35390"/>
                </a:cubicBezTo>
                <a:cubicBezTo>
                  <a:pt x="996791" y="24436"/>
                  <a:pt x="1045131" y="16578"/>
                  <a:pt x="1093589" y="11101"/>
                </a:cubicBezTo>
                <a:close/>
                <a:moveTo>
                  <a:pt x="1164907" y="4910"/>
                </a:moveTo>
                <a:lnTo>
                  <a:pt x="1173947" y="5582"/>
                </a:lnTo>
                <a:lnTo>
                  <a:pt x="1164063" y="6261"/>
                </a:lnTo>
                <a:close/>
                <a:moveTo>
                  <a:pt x="1239202" y="1100"/>
                </a:moveTo>
                <a:cubicBezTo>
                  <a:pt x="1239202" y="3005"/>
                  <a:pt x="1279207" y="9672"/>
                  <a:pt x="1279207" y="11577"/>
                </a:cubicBezTo>
                <a:cubicBezTo>
                  <a:pt x="1231582" y="5862"/>
                  <a:pt x="1224915" y="19197"/>
                  <a:pt x="1185862" y="13482"/>
                </a:cubicBezTo>
                <a:lnTo>
                  <a:pt x="1232535" y="9672"/>
                </a:lnTo>
                <a:cubicBezTo>
                  <a:pt x="1228725" y="8720"/>
                  <a:pt x="1216342" y="7767"/>
                  <a:pt x="1203007" y="6815"/>
                </a:cubicBezTo>
                <a:cubicBezTo>
                  <a:pt x="1196340" y="6815"/>
                  <a:pt x="1189196" y="6577"/>
                  <a:pt x="1182529" y="6219"/>
                </a:cubicBezTo>
                <a:lnTo>
                  <a:pt x="1173947" y="5582"/>
                </a:lnTo>
                <a:close/>
                <a:moveTo>
                  <a:pt x="1249680" y="28"/>
                </a:moveTo>
                <a:cubicBezTo>
                  <a:pt x="1256585" y="-91"/>
                  <a:pt x="1267777" y="147"/>
                  <a:pt x="1284922" y="1100"/>
                </a:cubicBezTo>
                <a:cubicBezTo>
                  <a:pt x="1270635" y="1100"/>
                  <a:pt x="1255395" y="1100"/>
                  <a:pt x="1240155" y="1100"/>
                </a:cubicBezTo>
                <a:cubicBezTo>
                  <a:pt x="1240155" y="623"/>
                  <a:pt x="1242775" y="147"/>
                  <a:pt x="1249680" y="28"/>
                </a:cubicBezTo>
                <a:close/>
              </a:path>
            </a:pathLst>
          </a:custGeom>
          <a:solidFill>
            <a:schemeClr val="accent4">
              <a:lumMod val="75000"/>
            </a:schemeClr>
          </a:solidFill>
          <a:ln w="9525" cap="flat">
            <a:noFill/>
            <a:prstDash val="solid"/>
            <a:miter/>
          </a:ln>
        </p:spPr>
        <p:txBody>
          <a:bodyPr rtlCol="0" anchor="ctr"/>
          <a:lstStyle/>
          <a:p>
            <a:endParaRPr lang="en-US" noProof="0"/>
          </a:p>
        </p:txBody>
      </p:sp>
      <p:sp>
        <p:nvSpPr>
          <p:cNvPr id="20" name="Freeform: Shape 19">
            <a:extLst>
              <a:ext uri="{FF2B5EF4-FFF2-40B4-BE49-F238E27FC236}">
                <a16:creationId xmlns:a16="http://schemas.microsoft.com/office/drawing/2014/main" id="{02552EF4-9F89-45DA-B96E-A84453180094}"/>
              </a:ext>
            </a:extLst>
          </p:cNvPr>
          <p:cNvSpPr>
            <a:spLocks noChangeAspect="1"/>
          </p:cNvSpPr>
          <p:nvPr userDrawn="1"/>
        </p:nvSpPr>
        <p:spPr>
          <a:xfrm>
            <a:off x="4651994" y="1795087"/>
            <a:ext cx="3813116" cy="3874356"/>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a:p>
        </p:txBody>
      </p:sp>
      <p:sp>
        <p:nvSpPr>
          <p:cNvPr id="8" name="Text Placeholder 9">
            <a:extLst>
              <a:ext uri="{FF2B5EF4-FFF2-40B4-BE49-F238E27FC236}">
                <a16:creationId xmlns:a16="http://schemas.microsoft.com/office/drawing/2014/main" id="{35BD4359-D385-4BCD-B33E-EF9B611693CD}"/>
              </a:ext>
            </a:extLst>
          </p:cNvPr>
          <p:cNvSpPr>
            <a:spLocks noGrp="1"/>
          </p:cNvSpPr>
          <p:nvPr>
            <p:ph type="body" sz="quarter" idx="28" hasCustomPrompt="1"/>
          </p:nvPr>
        </p:nvSpPr>
        <p:spPr>
          <a:xfrm>
            <a:off x="4660588" y="1864921"/>
            <a:ext cx="3804522" cy="3804522"/>
          </a:xfrm>
          <a:prstGeom prst="ellipse">
            <a:avLst/>
          </a:prstGeom>
          <a:noFill/>
          <a:ln>
            <a:noFill/>
          </a:ln>
        </p:spPr>
        <p:txBody>
          <a:bodyPr vert="horz" lIns="0" tIns="0" rIns="0" bIns="0" rtlCol="0" anchor="ctr">
            <a:noAutofit/>
          </a:bodyPr>
          <a:lstStyle>
            <a:lvl1pPr marL="0" indent="0" algn="ctr">
              <a:buNone/>
              <a:defRPr lang="en-ZA" sz="1800" dirty="0">
                <a:solidFill>
                  <a:schemeClr val="bg1"/>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760B0B05-57EC-42F8-B1E3-6386C1E9C600}"/>
              </a:ext>
            </a:extLst>
          </p:cNvPr>
          <p:cNvSpPr>
            <a:spLocks noGrp="1"/>
          </p:cNvSpPr>
          <p:nvPr>
            <p:ph type="body" sz="quarter" idx="29" hasCustomPrompt="1"/>
          </p:nvPr>
        </p:nvSpPr>
        <p:spPr>
          <a:xfrm>
            <a:off x="7992026" y="2207063"/>
            <a:ext cx="3120238" cy="3120238"/>
          </a:xfrm>
          <a:prstGeom prst="ellipse">
            <a:avLst/>
          </a:prstGeom>
          <a:noFill/>
          <a:ln>
            <a:noFill/>
          </a:ln>
        </p:spPr>
        <p:txBody>
          <a:bodyPr vert="horz" lIns="0" tIns="0" rIns="0" bIns="0" rtlCol="0" anchor="ctr">
            <a:noAutofit/>
          </a:bodyPr>
          <a:lstStyle>
            <a:lvl1pPr marL="0" indent="0" algn="ctr">
              <a:buNone/>
              <a:defRPr lang="en-ZA" sz="1800" dirty="0">
                <a:solidFill>
                  <a:schemeClr val="bg1"/>
                </a:solidFill>
              </a:defRPr>
            </a:lvl1pPr>
          </a:lstStyle>
          <a:p>
            <a:pPr marL="266700" lvl="0" indent="-266700" algn="ctr"/>
            <a:r>
              <a:rPr lang="en-US" noProof="0"/>
              <a:t>Section Header</a:t>
            </a:r>
          </a:p>
        </p:txBody>
      </p:sp>
      <p:sp>
        <p:nvSpPr>
          <p:cNvPr id="19" name="Freeform: Shape 18">
            <a:extLst>
              <a:ext uri="{FF2B5EF4-FFF2-40B4-BE49-F238E27FC236}">
                <a16:creationId xmlns:a16="http://schemas.microsoft.com/office/drawing/2014/main" id="{436970BD-9B20-4B7C-A294-5174BA15880C}"/>
              </a:ext>
            </a:extLst>
          </p:cNvPr>
          <p:cNvSpPr>
            <a:spLocks noChangeAspect="1"/>
          </p:cNvSpPr>
          <p:nvPr userDrawn="1"/>
        </p:nvSpPr>
        <p:spPr>
          <a:xfrm>
            <a:off x="665259" y="1425981"/>
            <a:ext cx="4790773" cy="4727573"/>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alpha val="87000"/>
            </a:schemeClr>
          </a:solidFill>
          <a:ln w="9525" cap="flat">
            <a:noFill/>
            <a:prstDash val="solid"/>
            <a:miter/>
          </a:ln>
        </p:spPr>
        <p:txBody>
          <a:bodyPr rtlCol="0" anchor="ctr"/>
          <a:lstStyle/>
          <a:p>
            <a:endParaRPr lang="en-US" noProof="0"/>
          </a:p>
        </p:txBody>
      </p:sp>
      <p:sp>
        <p:nvSpPr>
          <p:cNvPr id="6" name="Text Placeholder 3">
            <a:extLst>
              <a:ext uri="{FF2B5EF4-FFF2-40B4-BE49-F238E27FC236}">
                <a16:creationId xmlns:a16="http://schemas.microsoft.com/office/drawing/2014/main" id="{AD3903B4-7169-4D4B-A4EE-98E908F47924}"/>
              </a:ext>
            </a:extLst>
          </p:cNvPr>
          <p:cNvSpPr>
            <a:spLocks noGrp="1"/>
          </p:cNvSpPr>
          <p:nvPr>
            <p:ph type="body" sz="quarter" idx="27" hasCustomPrompt="1"/>
          </p:nvPr>
        </p:nvSpPr>
        <p:spPr>
          <a:xfrm>
            <a:off x="968829" y="1593150"/>
            <a:ext cx="4348065" cy="4348065"/>
          </a:xfrm>
          <a:prstGeom prst="ellipse">
            <a:avLst/>
          </a:prstGeom>
          <a:noFill/>
          <a:ln>
            <a:noFill/>
          </a:ln>
        </p:spPr>
        <p:txBody>
          <a:bodyPr anchor="ctr"/>
          <a:lstStyle>
            <a:lvl1pPr marL="0" indent="0" algn="ctr">
              <a:buNone/>
              <a:defRPr sz="1800">
                <a:solidFill>
                  <a:schemeClr val="bg1"/>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0" name="Text Placeholder 3">
            <a:extLst>
              <a:ext uri="{FF2B5EF4-FFF2-40B4-BE49-F238E27FC236}">
                <a16:creationId xmlns:a16="http://schemas.microsoft.com/office/drawing/2014/main" id="{96BEA54F-1538-4369-953E-48143E778A0C}"/>
              </a:ext>
            </a:extLst>
          </p:cNvPr>
          <p:cNvSpPr>
            <a:spLocks noGrp="1"/>
          </p:cNvSpPr>
          <p:nvPr>
            <p:ph type="body" sz="quarter" idx="30" hasCustomPrompt="1"/>
          </p:nvPr>
        </p:nvSpPr>
        <p:spPr>
          <a:xfrm>
            <a:off x="1737052" y="2187400"/>
            <a:ext cx="2811618" cy="1440000"/>
          </a:xfrm>
          <a:prstGeom prst="rect">
            <a:avLst/>
          </a:prstGeom>
          <a:noFill/>
        </p:spPr>
        <p:txBody>
          <a:bodyPr anchor="b"/>
          <a:lstStyle>
            <a:lvl1pPr marL="0" indent="0" algn="ctr">
              <a:spcBef>
                <a:spcPts val="0"/>
              </a:spcBef>
              <a:spcAft>
                <a:spcPts val="0"/>
              </a:spcAft>
              <a:buNone/>
              <a:defRPr sz="6600" b="1">
                <a:solidFill>
                  <a:schemeClr val="bg1"/>
                </a:solidFill>
                <a:latin typeface="+mj-lt"/>
                <a:cs typeface="Arial" panose="020B0604020202020204" pitchFamily="34" charset="0"/>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Content Placeholder 3">
            <a:extLst>
              <a:ext uri="{FF2B5EF4-FFF2-40B4-BE49-F238E27FC236}">
                <a16:creationId xmlns:a16="http://schemas.microsoft.com/office/drawing/2014/main" id="{A7461332-515F-423E-992A-19C7845D0A7E}"/>
              </a:ext>
            </a:extLst>
          </p:cNvPr>
          <p:cNvSpPr>
            <a:spLocks noGrp="1"/>
          </p:cNvSpPr>
          <p:nvPr>
            <p:ph sz="half" idx="2" hasCustomPrompt="1"/>
          </p:nvPr>
        </p:nvSpPr>
        <p:spPr>
          <a:xfrm>
            <a:off x="2152861" y="4243333"/>
            <a:ext cx="1980000" cy="720000"/>
          </a:xfrm>
        </p:spPr>
        <p:txBody>
          <a:bodyPr/>
          <a:lstStyle>
            <a:lvl1pPr marL="0" indent="0" algn="ctr">
              <a:buFont typeface="Arial" panose="020B0604020202020204" pitchFamily="34" charset="0"/>
              <a:buNone/>
              <a:defRPr sz="1400">
                <a:solidFill>
                  <a:schemeClr val="bg1"/>
                </a:solidFill>
              </a:defRPr>
            </a:lvl1pPr>
          </a:lstStyle>
          <a:p>
            <a:pPr lvl="0"/>
            <a:r>
              <a:rPr lang="en-US" noProof="0"/>
              <a:t>Section Description</a:t>
            </a:r>
          </a:p>
        </p:txBody>
      </p:sp>
      <p:sp>
        <p:nvSpPr>
          <p:cNvPr id="11" name="Text Placeholder 9">
            <a:extLst>
              <a:ext uri="{FF2B5EF4-FFF2-40B4-BE49-F238E27FC236}">
                <a16:creationId xmlns:a16="http://schemas.microsoft.com/office/drawing/2014/main" id="{75AB5322-7A21-47FE-92DA-8B0C974F8FB4}"/>
              </a:ext>
            </a:extLst>
          </p:cNvPr>
          <p:cNvSpPr>
            <a:spLocks noGrp="1"/>
          </p:cNvSpPr>
          <p:nvPr>
            <p:ph type="body" sz="quarter" idx="31" hasCustomPrompt="1"/>
          </p:nvPr>
        </p:nvSpPr>
        <p:spPr>
          <a:xfrm>
            <a:off x="5157040"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b="1" dirty="0">
                <a:solidFill>
                  <a:schemeClr val="bg1"/>
                </a:solidFill>
                <a:latin typeface="+mj-lt"/>
                <a:cs typeface="Arial" panose="020B0604020202020204" pitchFamily="34" charset="0"/>
              </a:defRPr>
            </a:lvl1pPr>
          </a:lstStyle>
          <a:p>
            <a:pPr marL="266700" lvl="0" indent="-266700" algn="ctr"/>
            <a:r>
              <a:rPr lang="en-US" noProof="0"/>
              <a:t>2</a:t>
            </a:r>
          </a:p>
        </p:txBody>
      </p:sp>
      <p:sp>
        <p:nvSpPr>
          <p:cNvPr id="14" name="Text Placeholder 5">
            <a:extLst>
              <a:ext uri="{FF2B5EF4-FFF2-40B4-BE49-F238E27FC236}">
                <a16:creationId xmlns:a16="http://schemas.microsoft.com/office/drawing/2014/main" id="{C63BF992-768D-4119-8D4A-65B4E8FF04E5}"/>
              </a:ext>
            </a:extLst>
          </p:cNvPr>
          <p:cNvSpPr>
            <a:spLocks noGrp="1"/>
          </p:cNvSpPr>
          <p:nvPr>
            <p:ph type="body" sz="quarter" idx="33" hasCustomPrompt="1"/>
          </p:nvPr>
        </p:nvSpPr>
        <p:spPr>
          <a:xfrm>
            <a:off x="5572849" y="4243333"/>
            <a:ext cx="1980000" cy="720000"/>
          </a:xfrm>
        </p:spPr>
        <p:txBody>
          <a:bodyPr/>
          <a:lstStyle>
            <a:lvl1pPr marL="0" indent="0" algn="ctr">
              <a:buFont typeface="Arial" panose="020B0604020202020204" pitchFamily="34" charset="0"/>
              <a:buNone/>
              <a:defRPr sz="1400">
                <a:solidFill>
                  <a:schemeClr val="bg1"/>
                </a:solidFill>
              </a:defRPr>
            </a:lvl1pPr>
          </a:lstStyle>
          <a:p>
            <a:pPr lvl="0"/>
            <a:r>
              <a:rPr lang="en-US" noProof="0"/>
              <a:t>Section Description</a:t>
            </a:r>
          </a:p>
        </p:txBody>
      </p:sp>
      <p:sp>
        <p:nvSpPr>
          <p:cNvPr id="12" name="Text Placeholder 9">
            <a:extLst>
              <a:ext uri="{FF2B5EF4-FFF2-40B4-BE49-F238E27FC236}">
                <a16:creationId xmlns:a16="http://schemas.microsoft.com/office/drawing/2014/main" id="{A68AE188-594C-409F-8B57-C0CFFAFC9AB8}"/>
              </a:ext>
            </a:extLst>
          </p:cNvPr>
          <p:cNvSpPr>
            <a:spLocks noGrp="1"/>
          </p:cNvSpPr>
          <p:nvPr>
            <p:ph type="body" sz="quarter" idx="32" hasCustomPrompt="1"/>
          </p:nvPr>
        </p:nvSpPr>
        <p:spPr>
          <a:xfrm>
            <a:off x="8300646"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b="1" dirty="0">
                <a:solidFill>
                  <a:schemeClr val="bg1"/>
                </a:solidFill>
                <a:latin typeface="+mj-lt"/>
                <a:cs typeface="Arial" panose="020B0604020202020204" pitchFamily="34" charset="0"/>
              </a:defRPr>
            </a:lvl1pPr>
          </a:lstStyle>
          <a:p>
            <a:pPr marL="266700" lvl="0" indent="-266700" algn="ctr"/>
            <a:r>
              <a:rPr lang="en-US" noProof="0"/>
              <a:t>3</a:t>
            </a:r>
          </a:p>
        </p:txBody>
      </p:sp>
      <p:sp>
        <p:nvSpPr>
          <p:cNvPr id="15" name="Text Placeholder 9">
            <a:extLst>
              <a:ext uri="{FF2B5EF4-FFF2-40B4-BE49-F238E27FC236}">
                <a16:creationId xmlns:a16="http://schemas.microsoft.com/office/drawing/2014/main" id="{ED698B85-CFF0-4F09-8E8A-BCAEC5056233}"/>
              </a:ext>
            </a:extLst>
          </p:cNvPr>
          <p:cNvSpPr>
            <a:spLocks noGrp="1"/>
          </p:cNvSpPr>
          <p:nvPr>
            <p:ph type="body" sz="quarter" idx="34" hasCustomPrompt="1"/>
          </p:nvPr>
        </p:nvSpPr>
        <p:spPr>
          <a:xfrm>
            <a:off x="8562145" y="4243333"/>
            <a:ext cx="1980000" cy="720000"/>
          </a:xfrm>
        </p:spPr>
        <p:txBody>
          <a:bodyPr/>
          <a:lstStyle>
            <a:lvl1pPr marL="0" indent="0" algn="ctr">
              <a:buFont typeface="Arial" panose="020B0604020202020204" pitchFamily="34" charset="0"/>
              <a:buNone/>
              <a:defRPr sz="1400">
                <a:solidFill>
                  <a:schemeClr val="bg1"/>
                </a:solidFill>
              </a:defRPr>
            </a:lvl1pPr>
          </a:lstStyle>
          <a:p>
            <a:pPr lvl="0"/>
            <a:r>
              <a:rPr lang="en-US" noProof="0"/>
              <a:t>Section Description</a:t>
            </a:r>
          </a:p>
        </p:txBody>
      </p:sp>
      <p:sp>
        <p:nvSpPr>
          <p:cNvPr id="4" name="Title 3">
            <a:extLst>
              <a:ext uri="{FF2B5EF4-FFF2-40B4-BE49-F238E27FC236}">
                <a16:creationId xmlns:a16="http://schemas.microsoft.com/office/drawing/2014/main" id="{F81CA826-63B3-43E6-99A0-25895892FF1D}"/>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8091642-7CB0-45CD-82C4-9EBAD3FAEA11}"/>
              </a:ext>
            </a:extLst>
          </p:cNvPr>
          <p:cNvSpPr>
            <a:spLocks noGrp="1"/>
          </p:cNvSpPr>
          <p:nvPr>
            <p:ph type="ftr" sz="quarter" idx="35"/>
          </p:nvPr>
        </p:nvSpPr>
        <p:spPr/>
        <p:txBody>
          <a:bodyPr/>
          <a:lstStyle/>
          <a:p>
            <a:endParaRPr lang="en-US" noProof="0"/>
          </a:p>
        </p:txBody>
      </p:sp>
      <p:sp>
        <p:nvSpPr>
          <p:cNvPr id="17" name="Slide Number Placeholder 16">
            <a:extLst>
              <a:ext uri="{FF2B5EF4-FFF2-40B4-BE49-F238E27FC236}">
                <a16:creationId xmlns:a16="http://schemas.microsoft.com/office/drawing/2014/main" id="{E8012A76-B25A-41AE-A474-DD4A7ADB6B6B}"/>
              </a:ext>
            </a:extLst>
          </p:cNvPr>
          <p:cNvSpPr>
            <a:spLocks noGrp="1"/>
          </p:cNvSpPr>
          <p:nvPr>
            <p:ph type="sldNum" sz="quarter" idx="36"/>
          </p:nvPr>
        </p:nvSpPr>
        <p:spPr>
          <a:xfrm>
            <a:off x="11728948" y="6385422"/>
            <a:ext cx="288000" cy="288000"/>
          </a:xfrm>
          <a:prstGeom prst="ellipse">
            <a:avLst/>
          </a:prstGeom>
        </p:spPr>
        <p:txBody>
          <a:bodyPr/>
          <a:lstStyle>
            <a:lvl1pPr algn="ctr">
              <a:defRPr/>
            </a:lvl1pPr>
          </a:lstStyle>
          <a:p>
            <a:fld id="{B67B645E-C5E5-4727-B977-D372A0AA71D9}" type="slidenum">
              <a:rPr lang="en-US" noProof="0" smtClean="0"/>
              <a:pPr/>
              <a:t>‹#›</a:t>
            </a:fld>
            <a:endParaRPr lang="en-US" noProof="0"/>
          </a:p>
        </p:txBody>
      </p:sp>
      <p:sp>
        <p:nvSpPr>
          <p:cNvPr id="18" name="Text Placeholder 4">
            <a:extLst>
              <a:ext uri="{FF2B5EF4-FFF2-40B4-BE49-F238E27FC236}">
                <a16:creationId xmlns:a16="http://schemas.microsoft.com/office/drawing/2014/main" id="{C298B396-EED5-44F5-A626-8479A686DF6B}"/>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grpSp>
        <p:nvGrpSpPr>
          <p:cNvPr id="192" name="Group 191">
            <a:extLst>
              <a:ext uri="{FF2B5EF4-FFF2-40B4-BE49-F238E27FC236}">
                <a16:creationId xmlns:a16="http://schemas.microsoft.com/office/drawing/2014/main" id="{03F3DBFF-E893-4319-8149-7985258E7BD0}"/>
              </a:ext>
            </a:extLst>
          </p:cNvPr>
          <p:cNvGrpSpPr/>
          <p:nvPr userDrawn="1"/>
        </p:nvGrpSpPr>
        <p:grpSpPr>
          <a:xfrm>
            <a:off x="7999730" y="2916193"/>
            <a:ext cx="449973" cy="1657292"/>
            <a:chOff x="7999730" y="2916193"/>
            <a:chExt cx="449973" cy="1657292"/>
          </a:xfrm>
        </p:grpSpPr>
        <p:sp>
          <p:nvSpPr>
            <p:cNvPr id="179" name="Freeform: Shape 178">
              <a:extLst>
                <a:ext uri="{FF2B5EF4-FFF2-40B4-BE49-F238E27FC236}">
                  <a16:creationId xmlns:a16="http://schemas.microsoft.com/office/drawing/2014/main" id="{1D69BD83-D846-4BC0-A795-F863DF62C211}"/>
                </a:ext>
              </a:extLst>
            </p:cNvPr>
            <p:cNvSpPr>
              <a:spLocks noChangeAspect="1"/>
            </p:cNvSpPr>
            <p:nvPr userDrawn="1"/>
          </p:nvSpPr>
          <p:spPr>
            <a:xfrm>
              <a:off x="7999730" y="2980625"/>
              <a:ext cx="391336" cy="1559276"/>
            </a:xfrm>
            <a:custGeom>
              <a:avLst/>
              <a:gdLst>
                <a:gd name="connsiteX0" fmla="*/ 212681 w 391336"/>
                <a:gd name="connsiteY0" fmla="*/ 0 h 1559276"/>
                <a:gd name="connsiteX1" fmla="*/ 220046 w 391336"/>
                <a:gd name="connsiteY1" fmla="*/ 14255 h 1559276"/>
                <a:gd name="connsiteX2" fmla="*/ 210820 w 391336"/>
                <a:gd name="connsiteY2" fmla="*/ 28585 h 1559276"/>
                <a:gd name="connsiteX3" fmla="*/ 188856 w 391336"/>
                <a:gd name="connsiteY3" fmla="*/ 67581 h 1559276"/>
                <a:gd name="connsiteX4" fmla="*/ 152997 w 391336"/>
                <a:gd name="connsiteY4" fmla="*/ 151251 h 1559276"/>
                <a:gd name="connsiteX5" fmla="*/ 167341 w 391336"/>
                <a:gd name="connsiteY5" fmla="*/ 110611 h 1559276"/>
                <a:gd name="connsiteX6" fmla="*/ 130286 w 391336"/>
                <a:gd name="connsiteY6" fmla="*/ 203844 h 1559276"/>
                <a:gd name="connsiteX7" fmla="*/ 111162 w 391336"/>
                <a:gd name="connsiteY7" fmla="*/ 251656 h 1559276"/>
                <a:gd name="connsiteX8" fmla="*/ 94427 w 391336"/>
                <a:gd name="connsiteY8" fmla="*/ 298272 h 1559276"/>
                <a:gd name="connsiteX9" fmla="*/ 80084 w 391336"/>
                <a:gd name="connsiteY9" fmla="*/ 343693 h 1559276"/>
                <a:gd name="connsiteX10" fmla="*/ 68131 w 391336"/>
                <a:gd name="connsiteY10" fmla="*/ 386724 h 1559276"/>
                <a:gd name="connsiteX11" fmla="*/ 56178 w 391336"/>
                <a:gd name="connsiteY11" fmla="*/ 460832 h 1559276"/>
                <a:gd name="connsiteX12" fmla="*/ 68131 w 391336"/>
                <a:gd name="connsiteY12" fmla="*/ 397481 h 1559276"/>
                <a:gd name="connsiteX13" fmla="*/ 70111 w 391336"/>
                <a:gd name="connsiteY13" fmla="*/ 409284 h 1559276"/>
                <a:gd name="connsiteX14" fmla="*/ 71996 w 391336"/>
                <a:gd name="connsiteY14" fmla="*/ 411069 h 1559276"/>
                <a:gd name="connsiteX15" fmla="*/ 96276 w 391336"/>
                <a:gd name="connsiteY15" fmla="*/ 316640 h 1559276"/>
                <a:gd name="connsiteX16" fmla="*/ 212151 w 391336"/>
                <a:gd name="connsiteY16" fmla="*/ 42332 h 1559276"/>
                <a:gd name="connsiteX17" fmla="*/ 224257 w 391336"/>
                <a:gd name="connsiteY17" fmla="*/ 22405 h 1559276"/>
                <a:gd name="connsiteX18" fmla="*/ 232589 w 391336"/>
                <a:gd name="connsiteY18" fmla="*/ 38533 h 1559276"/>
                <a:gd name="connsiteX19" fmla="*/ 252612 w 391336"/>
                <a:gd name="connsiteY19" fmla="*/ 81437 h 1559276"/>
                <a:gd name="connsiteX20" fmla="*/ 271204 w 391336"/>
                <a:gd name="connsiteY20" fmla="*/ 125772 h 1559276"/>
                <a:gd name="connsiteX21" fmla="*/ 289796 w 391336"/>
                <a:gd name="connsiteY21" fmla="*/ 171537 h 1559276"/>
                <a:gd name="connsiteX22" fmla="*/ 306958 w 391336"/>
                <a:gd name="connsiteY22" fmla="*/ 221593 h 1559276"/>
                <a:gd name="connsiteX23" fmla="*/ 298376 w 391336"/>
                <a:gd name="connsiteY23" fmla="*/ 213012 h 1559276"/>
                <a:gd name="connsiteX24" fmla="*/ 379895 w 391336"/>
                <a:gd name="connsiteY24" fmla="*/ 507625 h 1559276"/>
                <a:gd name="connsiteX25" fmla="*/ 356196 w 391336"/>
                <a:gd name="connsiteY25" fmla="*/ 449599 h 1559276"/>
                <a:gd name="connsiteX26" fmla="*/ 381886 w 391336"/>
                <a:gd name="connsiteY26" fmla="*/ 617930 h 1559276"/>
                <a:gd name="connsiteX27" fmla="*/ 391336 w 391336"/>
                <a:gd name="connsiteY27" fmla="*/ 805098 h 1559276"/>
                <a:gd name="connsiteX28" fmla="*/ 247478 w 391336"/>
                <a:gd name="connsiteY28" fmla="*/ 1517653 h 1559276"/>
                <a:gd name="connsiteX29" fmla="*/ 227427 w 391336"/>
                <a:gd name="connsiteY29" fmla="*/ 1559276 h 1559276"/>
                <a:gd name="connsiteX30" fmla="*/ 213956 w 391336"/>
                <a:gd name="connsiteY30" fmla="*/ 1535396 h 1559276"/>
                <a:gd name="connsiteX31" fmla="*/ 196028 w 391336"/>
                <a:gd name="connsiteY31" fmla="*/ 1505515 h 1559276"/>
                <a:gd name="connsiteX32" fmla="*/ 173317 w 391336"/>
                <a:gd name="connsiteY32" fmla="*/ 1466070 h 1559276"/>
                <a:gd name="connsiteX33" fmla="*/ 170926 w 391336"/>
                <a:gd name="connsiteY33" fmla="*/ 1440969 h 1559276"/>
                <a:gd name="connsiteX34" fmla="*/ 152997 w 391336"/>
                <a:gd name="connsiteY34" fmla="*/ 1415867 h 1559276"/>
                <a:gd name="connsiteX35" fmla="*/ 125505 w 391336"/>
                <a:gd name="connsiteY35" fmla="*/ 1362080 h 1559276"/>
                <a:gd name="connsiteX36" fmla="*/ 95623 w 391336"/>
                <a:gd name="connsiteY36" fmla="*/ 1293948 h 1559276"/>
                <a:gd name="connsiteX37" fmla="*/ 69327 w 391336"/>
                <a:gd name="connsiteY37" fmla="*/ 1227012 h 1559276"/>
                <a:gd name="connsiteX38" fmla="*/ 68131 w 391336"/>
                <a:gd name="connsiteY38" fmla="*/ 1187568 h 1559276"/>
                <a:gd name="connsiteX39" fmla="*/ 56178 w 391336"/>
                <a:gd name="connsiteY39" fmla="*/ 1170834 h 1559276"/>
                <a:gd name="connsiteX40" fmla="*/ 43031 w 391336"/>
                <a:gd name="connsiteY40" fmla="*/ 1093139 h 1559276"/>
                <a:gd name="connsiteX41" fmla="*/ 43031 w 391336"/>
                <a:gd name="connsiteY41" fmla="*/ 1083577 h 1559276"/>
                <a:gd name="connsiteX42" fmla="*/ 21515 w 391336"/>
                <a:gd name="connsiteY42" fmla="*/ 1020227 h 1559276"/>
                <a:gd name="connsiteX43" fmla="*/ 14344 w 391336"/>
                <a:gd name="connsiteY43" fmla="*/ 972416 h 1559276"/>
                <a:gd name="connsiteX44" fmla="*/ 8367 w 391336"/>
                <a:gd name="connsiteY44" fmla="*/ 917432 h 1559276"/>
                <a:gd name="connsiteX45" fmla="*/ 0 w 391336"/>
                <a:gd name="connsiteY45" fmla="*/ 693913 h 1559276"/>
                <a:gd name="connsiteX46" fmla="*/ 4781 w 391336"/>
                <a:gd name="connsiteY46" fmla="*/ 752482 h 1559276"/>
                <a:gd name="connsiteX47" fmla="*/ 8367 w 391336"/>
                <a:gd name="connsiteY47" fmla="*/ 788341 h 1559276"/>
                <a:gd name="connsiteX48" fmla="*/ 14344 w 391336"/>
                <a:gd name="connsiteY48" fmla="*/ 796708 h 1559276"/>
                <a:gd name="connsiteX49" fmla="*/ 11953 w 391336"/>
                <a:gd name="connsiteY49" fmla="*/ 759654 h 1559276"/>
                <a:gd name="connsiteX50" fmla="*/ 13148 w 391336"/>
                <a:gd name="connsiteY50" fmla="*/ 711843 h 1559276"/>
                <a:gd name="connsiteX51" fmla="*/ 13148 w 391336"/>
                <a:gd name="connsiteY51" fmla="*/ 690327 h 1559276"/>
                <a:gd name="connsiteX52" fmla="*/ 13148 w 391336"/>
                <a:gd name="connsiteY52" fmla="*/ 673593 h 1559276"/>
                <a:gd name="connsiteX53" fmla="*/ 8367 w 391336"/>
                <a:gd name="connsiteY53" fmla="*/ 666422 h 1559276"/>
                <a:gd name="connsiteX54" fmla="*/ 10757 w 391336"/>
                <a:gd name="connsiteY54" fmla="*/ 621001 h 1559276"/>
                <a:gd name="connsiteX55" fmla="*/ 15538 w 391336"/>
                <a:gd name="connsiteY55" fmla="*/ 573189 h 1559276"/>
                <a:gd name="connsiteX56" fmla="*/ 20320 w 391336"/>
                <a:gd name="connsiteY56" fmla="*/ 525377 h 1559276"/>
                <a:gd name="connsiteX57" fmla="*/ 27491 w 391336"/>
                <a:gd name="connsiteY57" fmla="*/ 479956 h 1559276"/>
                <a:gd name="connsiteX58" fmla="*/ 66936 w 391336"/>
                <a:gd name="connsiteY58" fmla="*/ 344888 h 1559276"/>
                <a:gd name="connsiteX59" fmla="*/ 68131 w 391336"/>
                <a:gd name="connsiteY59" fmla="*/ 316201 h 1559276"/>
                <a:gd name="connsiteX60" fmla="*/ 86061 w 391336"/>
                <a:gd name="connsiteY60" fmla="*/ 256437 h 1559276"/>
                <a:gd name="connsiteX61" fmla="*/ 141044 w 391336"/>
                <a:gd name="connsiteY61" fmla="*/ 116588 h 1559276"/>
                <a:gd name="connsiteX62" fmla="*/ 158973 w 391336"/>
                <a:gd name="connsiteY62" fmla="*/ 92683 h 1559276"/>
                <a:gd name="connsiteX63" fmla="*/ 179294 w 391336"/>
                <a:gd name="connsiteY63" fmla="*/ 49652 h 1559276"/>
                <a:gd name="connsiteX64" fmla="*/ 188856 w 391336"/>
                <a:gd name="connsiteY64" fmla="*/ 29332 h 1559276"/>
                <a:gd name="connsiteX65" fmla="*/ 198418 w 391336"/>
                <a:gd name="connsiteY65" fmla="*/ 13794 h 1559276"/>
                <a:gd name="connsiteX66" fmla="*/ 180488 w 391336"/>
                <a:gd name="connsiteY66" fmla="*/ 58019 h 1559276"/>
                <a:gd name="connsiteX67" fmla="*/ 212681 w 391336"/>
                <a:gd name="connsiteY67" fmla="*/ 0 h 1559276"/>
                <a:gd name="connsiteX68" fmla="*/ 50202 w 391336"/>
                <a:gd name="connsiteY68" fmla="*/ 418996 h 1559276"/>
                <a:gd name="connsiteX69" fmla="*/ 40640 w 391336"/>
                <a:gd name="connsiteY69" fmla="*/ 465613 h 1559276"/>
                <a:gd name="connsiteX70" fmla="*/ 34663 w 391336"/>
                <a:gd name="connsiteY70" fmla="*/ 511034 h 1559276"/>
                <a:gd name="connsiteX71" fmla="*/ 26297 w 391336"/>
                <a:gd name="connsiteY71" fmla="*/ 598290 h 1559276"/>
                <a:gd name="connsiteX72" fmla="*/ 25101 w 391336"/>
                <a:gd name="connsiteY72" fmla="*/ 619805 h 1559276"/>
                <a:gd name="connsiteX73" fmla="*/ 23906 w 391336"/>
                <a:gd name="connsiteY73" fmla="*/ 641320 h 1559276"/>
                <a:gd name="connsiteX74" fmla="*/ 21515 w 391336"/>
                <a:gd name="connsiteY74" fmla="*/ 684350 h 1559276"/>
                <a:gd name="connsiteX75" fmla="*/ 19125 w 391336"/>
                <a:gd name="connsiteY75" fmla="*/ 775192 h 1559276"/>
                <a:gd name="connsiteX76" fmla="*/ 25101 w 391336"/>
                <a:gd name="connsiteY76" fmla="*/ 753677 h 1559276"/>
                <a:gd name="connsiteX77" fmla="*/ 25101 w 391336"/>
                <a:gd name="connsiteY77" fmla="*/ 850496 h 1559276"/>
                <a:gd name="connsiteX78" fmla="*/ 31078 w 391336"/>
                <a:gd name="connsiteY78" fmla="*/ 907870 h 1559276"/>
                <a:gd name="connsiteX79" fmla="*/ 32272 w 391336"/>
                <a:gd name="connsiteY79" fmla="*/ 930580 h 1559276"/>
                <a:gd name="connsiteX80" fmla="*/ 31078 w 391336"/>
                <a:gd name="connsiteY80" fmla="*/ 946119 h 1559276"/>
                <a:gd name="connsiteX81" fmla="*/ 40043 w 391336"/>
                <a:gd name="connsiteY81" fmla="*/ 961060 h 1559276"/>
                <a:gd name="connsiteX82" fmla="*/ 40784 w 391336"/>
                <a:gd name="connsiteY82" fmla="*/ 963380 h 1559276"/>
                <a:gd name="connsiteX83" fmla="*/ 35391 w 391336"/>
                <a:gd name="connsiteY83" fmla="*/ 928038 h 1559276"/>
                <a:gd name="connsiteX84" fmla="*/ 27491 w 391336"/>
                <a:gd name="connsiteY84" fmla="*/ 771607 h 1559276"/>
                <a:gd name="connsiteX85" fmla="*/ 35391 w 391336"/>
                <a:gd name="connsiteY85" fmla="*/ 615177 h 1559276"/>
                <a:gd name="connsiteX86" fmla="*/ 56102 w 391336"/>
                <a:gd name="connsiteY86" fmla="*/ 479470 h 1559276"/>
                <a:gd name="connsiteX87" fmla="*/ 54834 w 391336"/>
                <a:gd name="connsiteY87" fmla="*/ 477715 h 1559276"/>
                <a:gd name="connsiteX88" fmla="*/ 35859 w 391336"/>
                <a:gd name="connsiteY88" fmla="*/ 542112 h 1559276"/>
                <a:gd name="connsiteX89" fmla="*/ 46616 w 391336"/>
                <a:gd name="connsiteY89" fmla="*/ 466808 h 1559276"/>
                <a:gd name="connsiteX90" fmla="*/ 50202 w 391336"/>
                <a:gd name="connsiteY90" fmla="*/ 418996 h 1559276"/>
                <a:gd name="connsiteX91" fmla="*/ 39444 w 391336"/>
                <a:gd name="connsiteY91" fmla="*/ 1033375 h 1559276"/>
                <a:gd name="connsiteX92" fmla="*/ 52593 w 391336"/>
                <a:gd name="connsiteY92" fmla="*/ 1087164 h 1559276"/>
                <a:gd name="connsiteX93" fmla="*/ 68131 w 391336"/>
                <a:gd name="connsiteY93" fmla="*/ 1127803 h 1559276"/>
                <a:gd name="connsiteX94" fmla="*/ 65741 w 391336"/>
                <a:gd name="connsiteY94" fmla="*/ 1125413 h 1559276"/>
                <a:gd name="connsiteX95" fmla="*/ 100405 w 391336"/>
                <a:gd name="connsiteY95" fmla="*/ 1243746 h 1559276"/>
                <a:gd name="connsiteX96" fmla="*/ 94427 w 391336"/>
                <a:gd name="connsiteY96" fmla="*/ 1228208 h 1559276"/>
                <a:gd name="connsiteX97" fmla="*/ 107576 w 391336"/>
                <a:gd name="connsiteY97" fmla="*/ 1292753 h 1559276"/>
                <a:gd name="connsiteX98" fmla="*/ 130286 w 391336"/>
                <a:gd name="connsiteY98" fmla="*/ 1350127 h 1559276"/>
                <a:gd name="connsiteX99" fmla="*/ 148216 w 391336"/>
                <a:gd name="connsiteY99" fmla="*/ 1375228 h 1559276"/>
                <a:gd name="connsiteX100" fmla="*/ 143435 w 391336"/>
                <a:gd name="connsiteY100" fmla="*/ 1364471 h 1559276"/>
                <a:gd name="connsiteX101" fmla="*/ 166127 w 391336"/>
                <a:gd name="connsiteY101" fmla="*/ 1406660 h 1559276"/>
                <a:gd name="connsiteX102" fmla="*/ 166999 w 391336"/>
                <a:gd name="connsiteY102" fmla="*/ 1407153 h 1559276"/>
                <a:gd name="connsiteX103" fmla="*/ 147724 w 391336"/>
                <a:gd name="connsiteY103" fmla="*/ 1367141 h 1559276"/>
                <a:gd name="connsiteX104" fmla="*/ 58575 w 391336"/>
                <a:gd name="connsiteY104" fmla="*/ 1079949 h 1559276"/>
                <a:gd name="connsiteX105" fmla="*/ 53312 w 391336"/>
                <a:gd name="connsiteY105" fmla="*/ 1045462 h 1559276"/>
                <a:gd name="connsiteX106" fmla="*/ 51397 w 391336"/>
                <a:gd name="connsiteY106" fmla="*/ 1040547 h 1559276"/>
                <a:gd name="connsiteX107" fmla="*/ 39444 w 391336"/>
                <a:gd name="connsiteY107" fmla="*/ 1033375 h 1559276"/>
                <a:gd name="connsiteX108" fmla="*/ 184076 w 391336"/>
                <a:gd name="connsiteY108" fmla="*/ 1442603 h 1559276"/>
                <a:gd name="connsiteX109" fmla="*/ 185269 w 391336"/>
                <a:gd name="connsiteY109" fmla="*/ 1448141 h 1559276"/>
                <a:gd name="connsiteX110" fmla="*/ 196028 w 391336"/>
                <a:gd name="connsiteY110" fmla="*/ 1486390 h 1559276"/>
                <a:gd name="connsiteX111" fmla="*/ 229496 w 391336"/>
                <a:gd name="connsiteY111" fmla="*/ 1530615 h 1559276"/>
                <a:gd name="connsiteX112" fmla="*/ 234963 w 391336"/>
                <a:gd name="connsiteY112" fmla="*/ 1538433 h 1559276"/>
                <a:gd name="connsiteX113" fmla="*/ 212151 w 391336"/>
                <a:gd name="connsiteY113" fmla="*/ 1500882 h 1559276"/>
                <a:gd name="connsiteX114" fmla="*/ 184076 w 391336"/>
                <a:gd name="connsiteY114" fmla="*/ 1442603 h 1559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391336" h="1559276">
                  <a:moveTo>
                    <a:pt x="212681" y="0"/>
                  </a:moveTo>
                  <a:lnTo>
                    <a:pt x="220046" y="14255"/>
                  </a:lnTo>
                  <a:lnTo>
                    <a:pt x="210820" y="28585"/>
                  </a:lnTo>
                  <a:cubicBezTo>
                    <a:pt x="203200" y="40986"/>
                    <a:pt x="195430" y="54433"/>
                    <a:pt x="188856" y="67581"/>
                  </a:cubicBezTo>
                  <a:cubicBezTo>
                    <a:pt x="174513" y="99854"/>
                    <a:pt x="182879" y="102245"/>
                    <a:pt x="152997" y="151251"/>
                  </a:cubicBezTo>
                  <a:cubicBezTo>
                    <a:pt x="157778" y="135713"/>
                    <a:pt x="174513" y="103440"/>
                    <a:pt x="167341" y="110611"/>
                  </a:cubicBezTo>
                  <a:cubicBezTo>
                    <a:pt x="156583" y="141689"/>
                    <a:pt x="142239" y="171572"/>
                    <a:pt x="130286" y="203844"/>
                  </a:cubicBezTo>
                  <a:cubicBezTo>
                    <a:pt x="124310" y="220578"/>
                    <a:pt x="117139" y="236117"/>
                    <a:pt x="111162" y="251656"/>
                  </a:cubicBezTo>
                  <a:cubicBezTo>
                    <a:pt x="105186" y="267195"/>
                    <a:pt x="100405" y="282733"/>
                    <a:pt x="94427" y="298272"/>
                  </a:cubicBezTo>
                  <a:cubicBezTo>
                    <a:pt x="88452" y="313811"/>
                    <a:pt x="84865" y="329350"/>
                    <a:pt x="80084" y="343693"/>
                  </a:cubicBezTo>
                  <a:cubicBezTo>
                    <a:pt x="75303" y="358037"/>
                    <a:pt x="71718" y="372380"/>
                    <a:pt x="68131" y="386724"/>
                  </a:cubicBezTo>
                  <a:cubicBezTo>
                    <a:pt x="62155" y="414215"/>
                    <a:pt x="57374" y="440511"/>
                    <a:pt x="56178" y="460832"/>
                  </a:cubicBezTo>
                  <a:lnTo>
                    <a:pt x="68131" y="397481"/>
                  </a:lnTo>
                  <a:cubicBezTo>
                    <a:pt x="67534" y="404653"/>
                    <a:pt x="68579" y="407567"/>
                    <a:pt x="70111" y="409284"/>
                  </a:cubicBezTo>
                  <a:lnTo>
                    <a:pt x="71996" y="411069"/>
                  </a:lnTo>
                  <a:lnTo>
                    <a:pt x="96276" y="316640"/>
                  </a:lnTo>
                  <a:cubicBezTo>
                    <a:pt x="126077" y="220825"/>
                    <a:pt x="165044" y="129047"/>
                    <a:pt x="212151" y="42332"/>
                  </a:cubicBezTo>
                  <a:lnTo>
                    <a:pt x="224257" y="22405"/>
                  </a:lnTo>
                  <a:lnTo>
                    <a:pt x="232589" y="38533"/>
                  </a:lnTo>
                  <a:cubicBezTo>
                    <a:pt x="239741" y="52834"/>
                    <a:pt x="245462" y="67136"/>
                    <a:pt x="252612" y="81437"/>
                  </a:cubicBezTo>
                  <a:cubicBezTo>
                    <a:pt x="259763" y="95739"/>
                    <a:pt x="265482" y="110041"/>
                    <a:pt x="271204" y="125772"/>
                  </a:cubicBezTo>
                  <a:cubicBezTo>
                    <a:pt x="276925" y="140073"/>
                    <a:pt x="284075" y="155806"/>
                    <a:pt x="289796" y="171537"/>
                  </a:cubicBezTo>
                  <a:cubicBezTo>
                    <a:pt x="295516" y="187269"/>
                    <a:pt x="301237" y="204431"/>
                    <a:pt x="306958" y="221593"/>
                  </a:cubicBezTo>
                  <a:cubicBezTo>
                    <a:pt x="305528" y="221593"/>
                    <a:pt x="304097" y="224453"/>
                    <a:pt x="298376" y="213012"/>
                  </a:cubicBezTo>
                  <a:cubicBezTo>
                    <a:pt x="331271" y="298822"/>
                    <a:pt x="362734" y="403223"/>
                    <a:pt x="379895" y="507625"/>
                  </a:cubicBezTo>
                  <a:lnTo>
                    <a:pt x="356196" y="449599"/>
                  </a:lnTo>
                  <a:lnTo>
                    <a:pt x="381886" y="617930"/>
                  </a:lnTo>
                  <a:cubicBezTo>
                    <a:pt x="388135" y="679469"/>
                    <a:pt x="391336" y="741910"/>
                    <a:pt x="391336" y="805098"/>
                  </a:cubicBezTo>
                  <a:cubicBezTo>
                    <a:pt x="391336" y="1057851"/>
                    <a:pt x="340112" y="1298641"/>
                    <a:pt x="247478" y="1517653"/>
                  </a:cubicBezTo>
                  <a:lnTo>
                    <a:pt x="227427" y="1559276"/>
                  </a:lnTo>
                  <a:lnTo>
                    <a:pt x="213956" y="1535396"/>
                  </a:lnTo>
                  <a:cubicBezTo>
                    <a:pt x="209175" y="1527030"/>
                    <a:pt x="203199" y="1516272"/>
                    <a:pt x="196028" y="1505515"/>
                  </a:cubicBezTo>
                  <a:cubicBezTo>
                    <a:pt x="188856" y="1493562"/>
                    <a:pt x="181684" y="1480413"/>
                    <a:pt x="173317" y="1466070"/>
                  </a:cubicBezTo>
                  <a:cubicBezTo>
                    <a:pt x="187660" y="1491171"/>
                    <a:pt x="180488" y="1464875"/>
                    <a:pt x="170926" y="1440969"/>
                  </a:cubicBezTo>
                  <a:cubicBezTo>
                    <a:pt x="167341" y="1439773"/>
                    <a:pt x="161364" y="1430211"/>
                    <a:pt x="152997" y="1415867"/>
                  </a:cubicBezTo>
                  <a:cubicBezTo>
                    <a:pt x="145826" y="1401524"/>
                    <a:pt x="135067" y="1383595"/>
                    <a:pt x="125505" y="1362080"/>
                  </a:cubicBezTo>
                  <a:cubicBezTo>
                    <a:pt x="115943" y="1340565"/>
                    <a:pt x="105186" y="1317854"/>
                    <a:pt x="95623" y="1293948"/>
                  </a:cubicBezTo>
                  <a:cubicBezTo>
                    <a:pt x="86061" y="1270042"/>
                    <a:pt x="76499" y="1247332"/>
                    <a:pt x="69327" y="1227012"/>
                  </a:cubicBezTo>
                  <a:cubicBezTo>
                    <a:pt x="66936" y="1207887"/>
                    <a:pt x="80084" y="1230598"/>
                    <a:pt x="68131" y="1187568"/>
                  </a:cubicBezTo>
                  <a:cubicBezTo>
                    <a:pt x="51397" y="1133779"/>
                    <a:pt x="63350" y="1182787"/>
                    <a:pt x="56178" y="1170834"/>
                  </a:cubicBezTo>
                  <a:cubicBezTo>
                    <a:pt x="51397" y="1148123"/>
                    <a:pt x="49006" y="1115850"/>
                    <a:pt x="43031" y="1093139"/>
                  </a:cubicBezTo>
                  <a:cubicBezTo>
                    <a:pt x="44225" y="1097921"/>
                    <a:pt x="45421" y="1097921"/>
                    <a:pt x="43031" y="1083577"/>
                  </a:cubicBezTo>
                  <a:cubicBezTo>
                    <a:pt x="34663" y="1071624"/>
                    <a:pt x="27491" y="1048914"/>
                    <a:pt x="21515" y="1020227"/>
                  </a:cubicBezTo>
                  <a:cubicBezTo>
                    <a:pt x="17929" y="1005884"/>
                    <a:pt x="16734" y="989150"/>
                    <a:pt x="14344" y="972416"/>
                  </a:cubicBezTo>
                  <a:cubicBezTo>
                    <a:pt x="11953" y="954486"/>
                    <a:pt x="9563" y="936557"/>
                    <a:pt x="8367" y="917432"/>
                  </a:cubicBezTo>
                  <a:cubicBezTo>
                    <a:pt x="2391" y="840934"/>
                    <a:pt x="4781" y="756068"/>
                    <a:pt x="0" y="693913"/>
                  </a:cubicBezTo>
                  <a:cubicBezTo>
                    <a:pt x="2391" y="695109"/>
                    <a:pt x="3585" y="724990"/>
                    <a:pt x="4781" y="752482"/>
                  </a:cubicBezTo>
                  <a:cubicBezTo>
                    <a:pt x="5976" y="766826"/>
                    <a:pt x="7172" y="779974"/>
                    <a:pt x="8367" y="788341"/>
                  </a:cubicBezTo>
                  <a:cubicBezTo>
                    <a:pt x="10757" y="796708"/>
                    <a:pt x="11953" y="800294"/>
                    <a:pt x="14344" y="796708"/>
                  </a:cubicBezTo>
                  <a:cubicBezTo>
                    <a:pt x="13148" y="788341"/>
                    <a:pt x="11953" y="775192"/>
                    <a:pt x="11953" y="759654"/>
                  </a:cubicBezTo>
                  <a:cubicBezTo>
                    <a:pt x="11953" y="744115"/>
                    <a:pt x="13148" y="727381"/>
                    <a:pt x="13148" y="711843"/>
                  </a:cubicBezTo>
                  <a:cubicBezTo>
                    <a:pt x="13148" y="704671"/>
                    <a:pt x="13148" y="696303"/>
                    <a:pt x="13148" y="690327"/>
                  </a:cubicBezTo>
                  <a:cubicBezTo>
                    <a:pt x="13148" y="683156"/>
                    <a:pt x="13148" y="678375"/>
                    <a:pt x="13148" y="673593"/>
                  </a:cubicBezTo>
                  <a:cubicBezTo>
                    <a:pt x="13148" y="665226"/>
                    <a:pt x="11953" y="661640"/>
                    <a:pt x="8367" y="666422"/>
                  </a:cubicBezTo>
                  <a:cubicBezTo>
                    <a:pt x="9563" y="652078"/>
                    <a:pt x="9563" y="636539"/>
                    <a:pt x="10757" y="621001"/>
                  </a:cubicBezTo>
                  <a:cubicBezTo>
                    <a:pt x="11953" y="604267"/>
                    <a:pt x="14344" y="588727"/>
                    <a:pt x="15538" y="573189"/>
                  </a:cubicBezTo>
                  <a:cubicBezTo>
                    <a:pt x="16734" y="556455"/>
                    <a:pt x="17929" y="540916"/>
                    <a:pt x="20320" y="525377"/>
                  </a:cubicBezTo>
                  <a:cubicBezTo>
                    <a:pt x="22710" y="509838"/>
                    <a:pt x="25101" y="494300"/>
                    <a:pt x="27491" y="479956"/>
                  </a:cubicBezTo>
                  <a:cubicBezTo>
                    <a:pt x="38250" y="420192"/>
                    <a:pt x="52593" y="369990"/>
                    <a:pt x="66936" y="344888"/>
                  </a:cubicBezTo>
                  <a:cubicBezTo>
                    <a:pt x="63350" y="342498"/>
                    <a:pt x="64546" y="331741"/>
                    <a:pt x="68131" y="316201"/>
                  </a:cubicBezTo>
                  <a:cubicBezTo>
                    <a:pt x="71718" y="300663"/>
                    <a:pt x="78889" y="279148"/>
                    <a:pt x="86061" y="256437"/>
                  </a:cubicBezTo>
                  <a:cubicBezTo>
                    <a:pt x="101599" y="211016"/>
                    <a:pt x="125505" y="156032"/>
                    <a:pt x="141044" y="116588"/>
                  </a:cubicBezTo>
                  <a:cubicBezTo>
                    <a:pt x="139848" y="135713"/>
                    <a:pt x="148216" y="118979"/>
                    <a:pt x="158973" y="92683"/>
                  </a:cubicBezTo>
                  <a:cubicBezTo>
                    <a:pt x="164950" y="79534"/>
                    <a:pt x="172122" y="63996"/>
                    <a:pt x="179294" y="49652"/>
                  </a:cubicBezTo>
                  <a:cubicBezTo>
                    <a:pt x="182879" y="42481"/>
                    <a:pt x="185269" y="35309"/>
                    <a:pt x="188856" y="29332"/>
                  </a:cubicBezTo>
                  <a:cubicBezTo>
                    <a:pt x="192441" y="23356"/>
                    <a:pt x="196028" y="18575"/>
                    <a:pt x="198418" y="13794"/>
                  </a:cubicBezTo>
                  <a:cubicBezTo>
                    <a:pt x="191247" y="28137"/>
                    <a:pt x="186465" y="43675"/>
                    <a:pt x="180488" y="58019"/>
                  </a:cubicBezTo>
                  <a:lnTo>
                    <a:pt x="212681" y="0"/>
                  </a:lnTo>
                  <a:close/>
                  <a:moveTo>
                    <a:pt x="50202" y="418996"/>
                  </a:moveTo>
                  <a:cubicBezTo>
                    <a:pt x="46616" y="435730"/>
                    <a:pt x="43031" y="450074"/>
                    <a:pt x="40640" y="465613"/>
                  </a:cubicBezTo>
                  <a:cubicBezTo>
                    <a:pt x="38250" y="481151"/>
                    <a:pt x="37054" y="496691"/>
                    <a:pt x="34663" y="511034"/>
                  </a:cubicBezTo>
                  <a:cubicBezTo>
                    <a:pt x="29882" y="540916"/>
                    <a:pt x="28687" y="569603"/>
                    <a:pt x="26297" y="598290"/>
                  </a:cubicBezTo>
                  <a:lnTo>
                    <a:pt x="25101" y="619805"/>
                  </a:lnTo>
                  <a:lnTo>
                    <a:pt x="23906" y="641320"/>
                  </a:lnTo>
                  <a:cubicBezTo>
                    <a:pt x="22710" y="655663"/>
                    <a:pt x="22710" y="670007"/>
                    <a:pt x="21515" y="684350"/>
                  </a:cubicBezTo>
                  <a:cubicBezTo>
                    <a:pt x="20320" y="714233"/>
                    <a:pt x="21515" y="744115"/>
                    <a:pt x="19125" y="775192"/>
                  </a:cubicBezTo>
                  <a:lnTo>
                    <a:pt x="25101" y="753677"/>
                  </a:lnTo>
                  <a:cubicBezTo>
                    <a:pt x="19125" y="769217"/>
                    <a:pt x="22710" y="809856"/>
                    <a:pt x="25101" y="850496"/>
                  </a:cubicBezTo>
                  <a:cubicBezTo>
                    <a:pt x="27491" y="870816"/>
                    <a:pt x="29882" y="891136"/>
                    <a:pt x="31078" y="907870"/>
                  </a:cubicBezTo>
                  <a:cubicBezTo>
                    <a:pt x="32272" y="916237"/>
                    <a:pt x="32272" y="924604"/>
                    <a:pt x="32272" y="930580"/>
                  </a:cubicBezTo>
                  <a:cubicBezTo>
                    <a:pt x="32272" y="937752"/>
                    <a:pt x="32272" y="942533"/>
                    <a:pt x="31078" y="946119"/>
                  </a:cubicBezTo>
                  <a:cubicBezTo>
                    <a:pt x="31675" y="933569"/>
                    <a:pt x="35560" y="946119"/>
                    <a:pt x="40043" y="961060"/>
                  </a:cubicBezTo>
                  <a:lnTo>
                    <a:pt x="40784" y="963380"/>
                  </a:lnTo>
                  <a:lnTo>
                    <a:pt x="35391" y="928038"/>
                  </a:lnTo>
                  <a:cubicBezTo>
                    <a:pt x="30168" y="876604"/>
                    <a:pt x="27491" y="824418"/>
                    <a:pt x="27491" y="771607"/>
                  </a:cubicBezTo>
                  <a:cubicBezTo>
                    <a:pt x="27491" y="718796"/>
                    <a:pt x="30168" y="666610"/>
                    <a:pt x="35391" y="615177"/>
                  </a:cubicBezTo>
                  <a:lnTo>
                    <a:pt x="56102" y="479470"/>
                  </a:lnTo>
                  <a:lnTo>
                    <a:pt x="54834" y="477715"/>
                  </a:lnTo>
                  <a:cubicBezTo>
                    <a:pt x="51697" y="475474"/>
                    <a:pt x="47214" y="483543"/>
                    <a:pt x="35859" y="542112"/>
                  </a:cubicBezTo>
                  <a:cubicBezTo>
                    <a:pt x="44225" y="503862"/>
                    <a:pt x="46616" y="483542"/>
                    <a:pt x="46616" y="466808"/>
                  </a:cubicBezTo>
                  <a:cubicBezTo>
                    <a:pt x="47812" y="450074"/>
                    <a:pt x="46616" y="438121"/>
                    <a:pt x="50202" y="418996"/>
                  </a:cubicBezTo>
                  <a:close/>
                  <a:moveTo>
                    <a:pt x="39444" y="1033375"/>
                  </a:moveTo>
                  <a:cubicBezTo>
                    <a:pt x="43031" y="1058477"/>
                    <a:pt x="47812" y="1074015"/>
                    <a:pt x="52593" y="1087164"/>
                  </a:cubicBezTo>
                  <a:cubicBezTo>
                    <a:pt x="57374" y="1100311"/>
                    <a:pt x="63350" y="1111069"/>
                    <a:pt x="68131" y="1127803"/>
                  </a:cubicBezTo>
                  <a:lnTo>
                    <a:pt x="65741" y="1125413"/>
                  </a:lnTo>
                  <a:cubicBezTo>
                    <a:pt x="72912" y="1154100"/>
                    <a:pt x="84865" y="1200715"/>
                    <a:pt x="100405" y="1243746"/>
                  </a:cubicBezTo>
                  <a:cubicBezTo>
                    <a:pt x="99209" y="1237770"/>
                    <a:pt x="96818" y="1232989"/>
                    <a:pt x="94427" y="1228208"/>
                  </a:cubicBezTo>
                  <a:cubicBezTo>
                    <a:pt x="95623" y="1243746"/>
                    <a:pt x="126701" y="1328612"/>
                    <a:pt x="107576" y="1292753"/>
                  </a:cubicBezTo>
                  <a:cubicBezTo>
                    <a:pt x="115943" y="1323831"/>
                    <a:pt x="124310" y="1339369"/>
                    <a:pt x="130286" y="1350127"/>
                  </a:cubicBezTo>
                  <a:cubicBezTo>
                    <a:pt x="136263" y="1360884"/>
                    <a:pt x="141044" y="1366861"/>
                    <a:pt x="148216" y="1375228"/>
                  </a:cubicBezTo>
                  <a:cubicBezTo>
                    <a:pt x="145826" y="1371642"/>
                    <a:pt x="144630" y="1368056"/>
                    <a:pt x="143435" y="1364471"/>
                  </a:cubicBezTo>
                  <a:cubicBezTo>
                    <a:pt x="148815" y="1377021"/>
                    <a:pt x="160244" y="1398985"/>
                    <a:pt x="166127" y="1406660"/>
                  </a:cubicBezTo>
                  <a:lnTo>
                    <a:pt x="166999" y="1407153"/>
                  </a:lnTo>
                  <a:lnTo>
                    <a:pt x="147724" y="1367141"/>
                  </a:lnTo>
                  <a:cubicBezTo>
                    <a:pt x="109014" y="1275619"/>
                    <a:pt x="78956" y="1179547"/>
                    <a:pt x="58575" y="1079949"/>
                  </a:cubicBezTo>
                  <a:lnTo>
                    <a:pt x="53312" y="1045462"/>
                  </a:lnTo>
                  <a:lnTo>
                    <a:pt x="51397" y="1040547"/>
                  </a:lnTo>
                  <a:cubicBezTo>
                    <a:pt x="63350" y="1095530"/>
                    <a:pt x="44225" y="1038156"/>
                    <a:pt x="39444" y="1033375"/>
                  </a:cubicBezTo>
                  <a:close/>
                  <a:moveTo>
                    <a:pt x="184076" y="1442603"/>
                  </a:moveTo>
                  <a:lnTo>
                    <a:pt x="185269" y="1448141"/>
                  </a:lnTo>
                  <a:cubicBezTo>
                    <a:pt x="185269" y="1454117"/>
                    <a:pt x="182879" y="1457703"/>
                    <a:pt x="196028" y="1486390"/>
                  </a:cubicBezTo>
                  <a:cubicBezTo>
                    <a:pt x="209175" y="1507905"/>
                    <a:pt x="218738" y="1516272"/>
                    <a:pt x="229496" y="1530615"/>
                  </a:cubicBezTo>
                  <a:lnTo>
                    <a:pt x="234963" y="1538433"/>
                  </a:lnTo>
                  <a:lnTo>
                    <a:pt x="212151" y="1500882"/>
                  </a:lnTo>
                  <a:lnTo>
                    <a:pt x="184076" y="1442603"/>
                  </a:lnTo>
                  <a:close/>
                </a:path>
              </a:pathLst>
            </a:custGeom>
            <a:solidFill>
              <a:schemeClr val="accent1">
                <a:lumMod val="50000"/>
              </a:schemeClr>
            </a:solidFill>
            <a:ln w="9525" cap="flat">
              <a:noFill/>
              <a:prstDash val="solid"/>
              <a:miter/>
            </a:ln>
          </p:spPr>
          <p:txBody>
            <a:bodyPr rtlCol="0" anchor="ctr"/>
            <a:lstStyle/>
            <a:p>
              <a:endParaRPr lang="en-US" noProof="0"/>
            </a:p>
          </p:txBody>
        </p:sp>
        <p:grpSp>
          <p:nvGrpSpPr>
            <p:cNvPr id="182" name="Group 181">
              <a:extLst>
                <a:ext uri="{FF2B5EF4-FFF2-40B4-BE49-F238E27FC236}">
                  <a16:creationId xmlns:a16="http://schemas.microsoft.com/office/drawing/2014/main" id="{72A805DF-EC6B-453D-9258-D4B8F8C47608}"/>
                </a:ext>
              </a:extLst>
            </p:cNvPr>
            <p:cNvGrpSpPr/>
            <p:nvPr userDrawn="1"/>
          </p:nvGrpSpPr>
          <p:grpSpPr>
            <a:xfrm>
              <a:off x="8018856" y="2916193"/>
              <a:ext cx="430847" cy="1657292"/>
              <a:chOff x="8018856" y="2916193"/>
              <a:chExt cx="430847" cy="1657292"/>
            </a:xfrm>
          </p:grpSpPr>
          <p:sp>
            <p:nvSpPr>
              <p:cNvPr id="183" name="Freeform: Shape 182">
                <a:extLst>
                  <a:ext uri="{FF2B5EF4-FFF2-40B4-BE49-F238E27FC236}">
                    <a16:creationId xmlns:a16="http://schemas.microsoft.com/office/drawing/2014/main" id="{76047B8E-A135-41FD-9E76-76387785A2EE}"/>
                  </a:ext>
                </a:extLst>
              </p:cNvPr>
              <p:cNvSpPr>
                <a:spLocks noChangeAspect="1"/>
              </p:cNvSpPr>
              <p:nvPr userDrawn="1"/>
            </p:nvSpPr>
            <p:spPr>
              <a:xfrm>
                <a:off x="8231094" y="2916193"/>
                <a:ext cx="218609" cy="681846"/>
              </a:xfrm>
              <a:custGeom>
                <a:avLst/>
                <a:gdLst>
                  <a:gd name="connsiteX0" fmla="*/ 17610 w 218609"/>
                  <a:gd name="connsiteY0" fmla="*/ 0 h 681846"/>
                  <a:gd name="connsiteX1" fmla="*/ 27840 w 218609"/>
                  <a:gd name="connsiteY1" fmla="*/ 20026 h 681846"/>
                  <a:gd name="connsiteX2" fmla="*/ 20842 w 218609"/>
                  <a:gd name="connsiteY2" fmla="*/ 28023 h 681846"/>
                  <a:gd name="connsiteX3" fmla="*/ 24877 w 218609"/>
                  <a:gd name="connsiteY3" fmla="*/ 32805 h 681846"/>
                  <a:gd name="connsiteX4" fmla="*/ 25733 w 218609"/>
                  <a:gd name="connsiteY4" fmla="*/ 32782 h 681846"/>
                  <a:gd name="connsiteX5" fmla="*/ 30417 w 218609"/>
                  <a:gd name="connsiteY5" fmla="*/ 25071 h 681846"/>
                  <a:gd name="connsiteX6" fmla="*/ 74408 w 218609"/>
                  <a:gd name="connsiteY6" fmla="*/ 111188 h 681846"/>
                  <a:gd name="connsiteX7" fmla="*/ 218609 w 218609"/>
                  <a:gd name="connsiteY7" fmla="*/ 667879 h 681846"/>
                  <a:gd name="connsiteX8" fmla="*/ 194297 w 218609"/>
                  <a:gd name="connsiteY8" fmla="*/ 672168 h 681846"/>
                  <a:gd name="connsiteX9" fmla="*/ 59750 w 218609"/>
                  <a:gd name="connsiteY9" fmla="*/ 156306 h 681846"/>
                  <a:gd name="connsiteX10" fmla="*/ 11843 w 218609"/>
                  <a:gd name="connsiteY10" fmla="*/ 55645 h 681846"/>
                  <a:gd name="connsiteX11" fmla="*/ 13712 w 218609"/>
                  <a:gd name="connsiteY11" fmla="*/ 52568 h 681846"/>
                  <a:gd name="connsiteX12" fmla="*/ 13821 w 218609"/>
                  <a:gd name="connsiteY12" fmla="*/ 44907 h 681846"/>
                  <a:gd name="connsiteX13" fmla="*/ 9250 w 218609"/>
                  <a:gd name="connsiteY13" fmla="*/ 50197 h 681846"/>
                  <a:gd name="connsiteX14" fmla="*/ 0 w 218609"/>
                  <a:gd name="connsiteY14" fmla="*/ 30761 h 681846"/>
                  <a:gd name="connsiteX15" fmla="*/ 14866 w 218609"/>
                  <a:gd name="connsiteY15" fmla="*/ 3968 h 681846"/>
                  <a:gd name="connsiteX16" fmla="*/ 17610 w 218609"/>
                  <a:gd name="connsiteY16" fmla="*/ 0 h 68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609" h="681846">
                    <a:moveTo>
                      <a:pt x="17610" y="0"/>
                    </a:moveTo>
                    <a:lnTo>
                      <a:pt x="27840" y="20026"/>
                    </a:lnTo>
                    <a:lnTo>
                      <a:pt x="20842" y="28023"/>
                    </a:lnTo>
                    <a:cubicBezTo>
                      <a:pt x="13073" y="42964"/>
                      <a:pt x="20245" y="36390"/>
                      <a:pt x="24877" y="32805"/>
                    </a:cubicBezTo>
                    <a:lnTo>
                      <a:pt x="25733" y="32782"/>
                    </a:lnTo>
                    <a:lnTo>
                      <a:pt x="30417" y="25071"/>
                    </a:lnTo>
                    <a:lnTo>
                      <a:pt x="74408" y="111188"/>
                    </a:lnTo>
                    <a:cubicBezTo>
                      <a:pt x="152643" y="287098"/>
                      <a:pt x="202520" y="475879"/>
                      <a:pt x="218609" y="667879"/>
                    </a:cubicBezTo>
                    <a:cubicBezTo>
                      <a:pt x="212888" y="686470"/>
                      <a:pt x="204307" y="685040"/>
                      <a:pt x="194297" y="672168"/>
                    </a:cubicBezTo>
                    <a:cubicBezTo>
                      <a:pt x="174990" y="498404"/>
                      <a:pt x="129135" y="322227"/>
                      <a:pt x="59750" y="156306"/>
                    </a:cubicBezTo>
                    <a:lnTo>
                      <a:pt x="11843" y="55645"/>
                    </a:lnTo>
                    <a:lnTo>
                      <a:pt x="13712" y="52568"/>
                    </a:lnTo>
                    <a:lnTo>
                      <a:pt x="13821" y="44907"/>
                    </a:lnTo>
                    <a:lnTo>
                      <a:pt x="9250" y="50197"/>
                    </a:lnTo>
                    <a:lnTo>
                      <a:pt x="0" y="30761"/>
                    </a:lnTo>
                    <a:lnTo>
                      <a:pt x="14866" y="3968"/>
                    </a:lnTo>
                    <a:lnTo>
                      <a:pt x="17610" y="0"/>
                    </a:lnTo>
                    <a:close/>
                  </a:path>
                </a:pathLst>
              </a:custGeom>
              <a:solidFill>
                <a:schemeClr val="accent1">
                  <a:lumMod val="50000"/>
                </a:schemeClr>
              </a:solidFill>
              <a:ln w="9525" cap="flat">
                <a:noFill/>
                <a:prstDash val="solid"/>
                <a:miter/>
              </a:ln>
            </p:spPr>
            <p:txBody>
              <a:bodyPr rtlCol="0" anchor="ctr"/>
              <a:lstStyle/>
              <a:p>
                <a:endParaRPr lang="en-US" noProof="0"/>
              </a:p>
            </p:txBody>
          </p:sp>
          <p:sp>
            <p:nvSpPr>
              <p:cNvPr id="184" name="Freeform: Shape 183">
                <a:extLst>
                  <a:ext uri="{FF2B5EF4-FFF2-40B4-BE49-F238E27FC236}">
                    <a16:creationId xmlns:a16="http://schemas.microsoft.com/office/drawing/2014/main" id="{9A7738CE-642C-4213-B254-E3F950BD9EF0}"/>
                  </a:ext>
                </a:extLst>
              </p:cNvPr>
              <p:cNvSpPr>
                <a:spLocks noChangeAspect="1"/>
              </p:cNvSpPr>
              <p:nvPr userDrawn="1"/>
            </p:nvSpPr>
            <p:spPr>
              <a:xfrm>
                <a:off x="8228692" y="2977563"/>
                <a:ext cx="179537" cy="579335"/>
              </a:xfrm>
              <a:custGeom>
                <a:avLst/>
                <a:gdLst>
                  <a:gd name="connsiteX0" fmla="*/ 10767 w 179537"/>
                  <a:gd name="connsiteY0" fmla="*/ 0 h 579335"/>
                  <a:gd name="connsiteX1" fmla="*/ 87293 w 179537"/>
                  <a:gd name="connsiteY1" fmla="*/ 180499 h 579335"/>
                  <a:gd name="connsiteX2" fmla="*/ 179537 w 179537"/>
                  <a:gd name="connsiteY2" fmla="*/ 579335 h 579335"/>
                  <a:gd name="connsiteX3" fmla="*/ 165235 w 179537"/>
                  <a:gd name="connsiteY3" fmla="*/ 545011 h 579335"/>
                  <a:gd name="connsiteX4" fmla="*/ 69415 w 179537"/>
                  <a:gd name="connsiteY4" fmla="*/ 171738 h 579335"/>
                  <a:gd name="connsiteX5" fmla="*/ 0 w 179537"/>
                  <a:gd name="connsiteY5" fmla="*/ 17723 h 579335"/>
                  <a:gd name="connsiteX6" fmla="*/ 10767 w 179537"/>
                  <a:gd name="connsiteY6" fmla="*/ 0 h 579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537" h="579335">
                    <a:moveTo>
                      <a:pt x="10767" y="0"/>
                    </a:moveTo>
                    <a:lnTo>
                      <a:pt x="87293" y="180499"/>
                    </a:lnTo>
                    <a:cubicBezTo>
                      <a:pt x="133415" y="309750"/>
                      <a:pt x="164521" y="444185"/>
                      <a:pt x="179537" y="579335"/>
                    </a:cubicBezTo>
                    <a:cubicBezTo>
                      <a:pt x="175247" y="569323"/>
                      <a:pt x="169527" y="557882"/>
                      <a:pt x="165235" y="545011"/>
                    </a:cubicBezTo>
                    <a:cubicBezTo>
                      <a:pt x="146644" y="416297"/>
                      <a:pt x="113750" y="289012"/>
                      <a:pt x="69415" y="171738"/>
                    </a:cubicBezTo>
                    <a:lnTo>
                      <a:pt x="0" y="17723"/>
                    </a:lnTo>
                    <a:lnTo>
                      <a:pt x="10767" y="0"/>
                    </a:lnTo>
                    <a:close/>
                  </a:path>
                </a:pathLst>
              </a:custGeom>
              <a:solidFill>
                <a:schemeClr val="accent1">
                  <a:lumMod val="50000"/>
                </a:schemeClr>
              </a:solidFill>
              <a:ln w="9525" cap="flat">
                <a:noFill/>
                <a:prstDash val="solid"/>
                <a:miter/>
              </a:ln>
            </p:spPr>
            <p:txBody>
              <a:bodyPr rtlCol="0" anchor="ctr"/>
              <a:lstStyle/>
              <a:p>
                <a:endParaRPr lang="en-US" noProof="0"/>
              </a:p>
            </p:txBody>
          </p:sp>
          <p:sp>
            <p:nvSpPr>
              <p:cNvPr id="185" name="Freeform: Shape 184">
                <a:extLst>
                  <a:ext uri="{FF2B5EF4-FFF2-40B4-BE49-F238E27FC236}">
                    <a16:creationId xmlns:a16="http://schemas.microsoft.com/office/drawing/2014/main" id="{BF480885-8366-4391-ABB6-03FD4B3ECE8D}"/>
                  </a:ext>
                </a:extLst>
              </p:cNvPr>
              <p:cNvSpPr>
                <a:spLocks noChangeAspect="1"/>
              </p:cNvSpPr>
              <p:nvPr userDrawn="1"/>
            </p:nvSpPr>
            <p:spPr>
              <a:xfrm>
                <a:off x="8030808" y="4045983"/>
                <a:ext cx="2390" cy="5071"/>
              </a:xfrm>
              <a:custGeom>
                <a:avLst/>
                <a:gdLst>
                  <a:gd name="connsiteX0" fmla="*/ 746 w 2390"/>
                  <a:gd name="connsiteY0" fmla="*/ 589 h 5071"/>
                  <a:gd name="connsiteX1" fmla="*/ 2390 w 2390"/>
                  <a:gd name="connsiteY1" fmla="*/ 5071 h 5071"/>
                  <a:gd name="connsiteX2" fmla="*/ 0 w 2390"/>
                  <a:gd name="connsiteY2" fmla="*/ 1485 h 5071"/>
                  <a:gd name="connsiteX3" fmla="*/ 746 w 2390"/>
                  <a:gd name="connsiteY3" fmla="*/ 589 h 5071"/>
                </a:gdLst>
                <a:ahLst/>
                <a:cxnLst>
                  <a:cxn ang="0">
                    <a:pos x="connsiteX0" y="connsiteY0"/>
                  </a:cxn>
                  <a:cxn ang="0">
                    <a:pos x="connsiteX1" y="connsiteY1"/>
                  </a:cxn>
                  <a:cxn ang="0">
                    <a:pos x="connsiteX2" y="connsiteY2"/>
                  </a:cxn>
                  <a:cxn ang="0">
                    <a:pos x="connsiteX3" y="connsiteY3"/>
                  </a:cxn>
                </a:cxnLst>
                <a:rect l="l" t="t" r="r" b="b"/>
                <a:pathLst>
                  <a:path w="2390" h="5071">
                    <a:moveTo>
                      <a:pt x="746" y="589"/>
                    </a:moveTo>
                    <a:cubicBezTo>
                      <a:pt x="1196" y="1485"/>
                      <a:pt x="1793" y="3278"/>
                      <a:pt x="2390" y="5071"/>
                    </a:cubicBezTo>
                    <a:cubicBezTo>
                      <a:pt x="1194" y="3876"/>
                      <a:pt x="1194" y="2681"/>
                      <a:pt x="0" y="1485"/>
                    </a:cubicBezTo>
                    <a:cubicBezTo>
                      <a:pt x="0" y="-307"/>
                      <a:pt x="298" y="-307"/>
                      <a:pt x="746" y="589"/>
                    </a:cubicBezTo>
                    <a:close/>
                  </a:path>
                </a:pathLst>
              </a:custGeom>
              <a:solidFill>
                <a:schemeClr val="accent1">
                  <a:lumMod val="50000"/>
                </a:schemeClr>
              </a:solidFill>
              <a:ln w="9525" cap="flat">
                <a:noFill/>
                <a:prstDash val="solid"/>
                <a:miter/>
              </a:ln>
            </p:spPr>
            <p:txBody>
              <a:bodyPr rtlCol="0" anchor="ctr"/>
              <a:lstStyle/>
              <a:p>
                <a:endParaRPr lang="en-US" noProof="0"/>
              </a:p>
            </p:txBody>
          </p:sp>
          <p:sp>
            <p:nvSpPr>
              <p:cNvPr id="186" name="Freeform: Shape 185">
                <a:extLst>
                  <a:ext uri="{FF2B5EF4-FFF2-40B4-BE49-F238E27FC236}">
                    <a16:creationId xmlns:a16="http://schemas.microsoft.com/office/drawing/2014/main" id="{4B31CB29-437E-4E20-999E-FF6C58817C3D}"/>
                  </a:ext>
                </a:extLst>
              </p:cNvPr>
              <p:cNvSpPr>
                <a:spLocks noChangeAspect="1"/>
              </p:cNvSpPr>
              <p:nvPr userDrawn="1"/>
            </p:nvSpPr>
            <p:spPr>
              <a:xfrm>
                <a:off x="8033199" y="4052249"/>
                <a:ext cx="8367" cy="23906"/>
              </a:xfrm>
              <a:custGeom>
                <a:avLst/>
                <a:gdLst>
                  <a:gd name="connsiteX0" fmla="*/ 0 w 8367"/>
                  <a:gd name="connsiteY0" fmla="*/ 0 h 23906"/>
                  <a:gd name="connsiteX1" fmla="*/ 8367 w 8367"/>
                  <a:gd name="connsiteY1" fmla="*/ 23906 h 23906"/>
                  <a:gd name="connsiteX2" fmla="*/ 0 w 8367"/>
                  <a:gd name="connsiteY2" fmla="*/ 0 h 23906"/>
                </a:gdLst>
                <a:ahLst/>
                <a:cxnLst>
                  <a:cxn ang="0">
                    <a:pos x="connsiteX0" y="connsiteY0"/>
                  </a:cxn>
                  <a:cxn ang="0">
                    <a:pos x="connsiteX1" y="connsiteY1"/>
                  </a:cxn>
                  <a:cxn ang="0">
                    <a:pos x="connsiteX2" y="connsiteY2"/>
                  </a:cxn>
                </a:cxnLst>
                <a:rect l="l" t="t" r="r" b="b"/>
                <a:pathLst>
                  <a:path w="8367" h="23906">
                    <a:moveTo>
                      <a:pt x="0" y="0"/>
                    </a:moveTo>
                    <a:cubicBezTo>
                      <a:pt x="2391" y="4781"/>
                      <a:pt x="4782" y="13148"/>
                      <a:pt x="8367" y="23906"/>
                    </a:cubicBezTo>
                    <a:cubicBezTo>
                      <a:pt x="5976" y="19125"/>
                      <a:pt x="2391" y="7172"/>
                      <a:pt x="0" y="0"/>
                    </a:cubicBezTo>
                    <a:close/>
                  </a:path>
                </a:pathLst>
              </a:custGeom>
              <a:solidFill>
                <a:schemeClr val="accent1">
                  <a:lumMod val="50000"/>
                </a:schemeClr>
              </a:solidFill>
              <a:ln w="9525" cap="flat">
                <a:noFill/>
                <a:prstDash val="solid"/>
                <a:miter/>
              </a:ln>
            </p:spPr>
            <p:txBody>
              <a:bodyPr rtlCol="0" anchor="ctr"/>
              <a:lstStyle/>
              <a:p>
                <a:endParaRPr lang="en-US" noProof="0"/>
              </a:p>
            </p:txBody>
          </p:sp>
          <p:sp>
            <p:nvSpPr>
              <p:cNvPr id="187" name="Freeform: Shape 186">
                <a:extLst>
                  <a:ext uri="{FF2B5EF4-FFF2-40B4-BE49-F238E27FC236}">
                    <a16:creationId xmlns:a16="http://schemas.microsoft.com/office/drawing/2014/main" id="{83D8A735-3ABA-4849-89DF-84368587DD59}"/>
                  </a:ext>
                </a:extLst>
              </p:cNvPr>
              <p:cNvSpPr>
                <a:spLocks noChangeAspect="1"/>
              </p:cNvSpPr>
              <p:nvPr userDrawn="1"/>
            </p:nvSpPr>
            <p:spPr>
              <a:xfrm>
                <a:off x="8235532" y="4357787"/>
                <a:ext cx="73772" cy="215698"/>
              </a:xfrm>
              <a:custGeom>
                <a:avLst/>
                <a:gdLst>
                  <a:gd name="connsiteX0" fmla="*/ 72585 w 73772"/>
                  <a:gd name="connsiteY0" fmla="*/ 0 h 215698"/>
                  <a:gd name="connsiteX1" fmla="*/ 64006 w 73772"/>
                  <a:gd name="connsiteY1" fmla="*/ 60067 h 215698"/>
                  <a:gd name="connsiteX2" fmla="*/ 66866 w 73772"/>
                  <a:gd name="connsiteY2" fmla="*/ 82949 h 215698"/>
                  <a:gd name="connsiteX3" fmla="*/ 11753 w 73772"/>
                  <a:gd name="connsiteY3" fmla="*/ 215698 h 215698"/>
                  <a:gd name="connsiteX4" fmla="*/ 11174 w 73772"/>
                  <a:gd name="connsiteY4" fmla="*/ 215498 h 215698"/>
                  <a:gd name="connsiteX5" fmla="*/ 4451 w 73772"/>
                  <a:gd name="connsiteY5" fmla="*/ 204851 h 215698"/>
                  <a:gd name="connsiteX6" fmla="*/ 0 w 73772"/>
                  <a:gd name="connsiteY6" fmla="*/ 196961 h 215698"/>
                  <a:gd name="connsiteX7" fmla="*/ 1078 w 73772"/>
                  <a:gd name="connsiteY7" fmla="*/ 195038 h 215698"/>
                  <a:gd name="connsiteX8" fmla="*/ 21101 w 73772"/>
                  <a:gd name="connsiteY8" fmla="*/ 148737 h 215698"/>
                  <a:gd name="connsiteX9" fmla="*/ 42552 w 73772"/>
                  <a:gd name="connsiteY9" fmla="*/ 88670 h 215698"/>
                  <a:gd name="connsiteX10" fmla="*/ 53994 w 73772"/>
                  <a:gd name="connsiteY10" fmla="*/ 54346 h 215698"/>
                  <a:gd name="connsiteX11" fmla="*/ 64006 w 73772"/>
                  <a:gd name="connsiteY11" fmla="*/ 18591 h 215698"/>
                  <a:gd name="connsiteX12" fmla="*/ 72585 w 73772"/>
                  <a:gd name="connsiteY12" fmla="*/ 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772" h="215698">
                    <a:moveTo>
                      <a:pt x="72585" y="0"/>
                    </a:moveTo>
                    <a:cubicBezTo>
                      <a:pt x="52564" y="62927"/>
                      <a:pt x="56854" y="64357"/>
                      <a:pt x="64006" y="60067"/>
                    </a:cubicBezTo>
                    <a:cubicBezTo>
                      <a:pt x="69726" y="55776"/>
                      <a:pt x="81168" y="44334"/>
                      <a:pt x="66866" y="82949"/>
                    </a:cubicBezTo>
                    <a:lnTo>
                      <a:pt x="11753" y="215698"/>
                    </a:lnTo>
                    <a:lnTo>
                      <a:pt x="11174" y="215498"/>
                    </a:lnTo>
                    <a:lnTo>
                      <a:pt x="4451" y="204851"/>
                    </a:lnTo>
                    <a:lnTo>
                      <a:pt x="0" y="196961"/>
                    </a:lnTo>
                    <a:lnTo>
                      <a:pt x="1078" y="195038"/>
                    </a:lnTo>
                    <a:cubicBezTo>
                      <a:pt x="7156" y="182345"/>
                      <a:pt x="13950" y="166614"/>
                      <a:pt x="21101" y="148737"/>
                    </a:cubicBezTo>
                    <a:cubicBezTo>
                      <a:pt x="28251" y="130144"/>
                      <a:pt x="35402" y="110122"/>
                      <a:pt x="42552" y="88670"/>
                    </a:cubicBezTo>
                    <a:cubicBezTo>
                      <a:pt x="46844" y="77229"/>
                      <a:pt x="51133" y="67217"/>
                      <a:pt x="53994" y="54346"/>
                    </a:cubicBezTo>
                    <a:cubicBezTo>
                      <a:pt x="56854" y="42905"/>
                      <a:pt x="61145" y="31464"/>
                      <a:pt x="64006" y="18591"/>
                    </a:cubicBezTo>
                    <a:cubicBezTo>
                      <a:pt x="66866" y="12871"/>
                      <a:pt x="69726" y="7150"/>
                      <a:pt x="72585" y="0"/>
                    </a:cubicBezTo>
                    <a:close/>
                  </a:path>
                </a:pathLst>
              </a:custGeom>
              <a:solidFill>
                <a:schemeClr val="accent1">
                  <a:lumMod val="50000"/>
                </a:schemeClr>
              </a:solidFill>
              <a:ln w="9525" cap="flat">
                <a:noFill/>
                <a:prstDash val="solid"/>
                <a:miter/>
              </a:ln>
            </p:spPr>
            <p:txBody>
              <a:bodyPr rtlCol="0" anchor="ctr"/>
              <a:lstStyle/>
              <a:p>
                <a:endParaRPr lang="en-US" noProof="0"/>
              </a:p>
            </p:txBody>
          </p:sp>
          <p:sp>
            <p:nvSpPr>
              <p:cNvPr id="188" name="Freeform: Shape 187">
                <a:extLst>
                  <a:ext uri="{FF2B5EF4-FFF2-40B4-BE49-F238E27FC236}">
                    <a16:creationId xmlns:a16="http://schemas.microsoft.com/office/drawing/2014/main" id="{1E6A2C20-7D3D-4B35-91B0-8D908B65AE08}"/>
                  </a:ext>
                </a:extLst>
              </p:cNvPr>
              <p:cNvSpPr>
                <a:spLocks noChangeAspect="1"/>
              </p:cNvSpPr>
              <p:nvPr userDrawn="1"/>
            </p:nvSpPr>
            <p:spPr>
              <a:xfrm>
                <a:off x="8055909" y="2994880"/>
                <a:ext cx="168079" cy="446577"/>
              </a:xfrm>
              <a:custGeom>
                <a:avLst/>
                <a:gdLst>
                  <a:gd name="connsiteX0" fmla="*/ 163868 w 168079"/>
                  <a:gd name="connsiteY0" fmla="*/ 0 h 446577"/>
                  <a:gd name="connsiteX1" fmla="*/ 168079 w 168079"/>
                  <a:gd name="connsiteY1" fmla="*/ 8150 h 446577"/>
                  <a:gd name="connsiteX2" fmla="*/ 155973 w 168079"/>
                  <a:gd name="connsiteY2" fmla="*/ 28077 h 446577"/>
                  <a:gd name="connsiteX3" fmla="*/ 40098 w 168079"/>
                  <a:gd name="connsiteY3" fmla="*/ 302385 h 446577"/>
                  <a:gd name="connsiteX4" fmla="*/ 15818 w 168079"/>
                  <a:gd name="connsiteY4" fmla="*/ 396814 h 446577"/>
                  <a:gd name="connsiteX5" fmla="*/ 13933 w 168079"/>
                  <a:gd name="connsiteY5" fmla="*/ 395029 h 446577"/>
                  <a:gd name="connsiteX6" fmla="*/ 11953 w 168079"/>
                  <a:gd name="connsiteY6" fmla="*/ 383226 h 446577"/>
                  <a:gd name="connsiteX7" fmla="*/ 0 w 168079"/>
                  <a:gd name="connsiteY7" fmla="*/ 446577 h 446577"/>
                  <a:gd name="connsiteX8" fmla="*/ 11953 w 168079"/>
                  <a:gd name="connsiteY8" fmla="*/ 372469 h 446577"/>
                  <a:gd name="connsiteX9" fmla="*/ 23906 w 168079"/>
                  <a:gd name="connsiteY9" fmla="*/ 329438 h 446577"/>
                  <a:gd name="connsiteX10" fmla="*/ 38249 w 168079"/>
                  <a:gd name="connsiteY10" fmla="*/ 284017 h 446577"/>
                  <a:gd name="connsiteX11" fmla="*/ 54984 w 168079"/>
                  <a:gd name="connsiteY11" fmla="*/ 237401 h 446577"/>
                  <a:gd name="connsiteX12" fmla="*/ 74108 w 168079"/>
                  <a:gd name="connsiteY12" fmla="*/ 189589 h 446577"/>
                  <a:gd name="connsiteX13" fmla="*/ 111163 w 168079"/>
                  <a:gd name="connsiteY13" fmla="*/ 96356 h 446577"/>
                  <a:gd name="connsiteX14" fmla="*/ 96819 w 168079"/>
                  <a:gd name="connsiteY14" fmla="*/ 136996 h 446577"/>
                  <a:gd name="connsiteX15" fmla="*/ 132678 w 168079"/>
                  <a:gd name="connsiteY15" fmla="*/ 53326 h 446577"/>
                  <a:gd name="connsiteX16" fmla="*/ 154642 w 168079"/>
                  <a:gd name="connsiteY16" fmla="*/ 14330 h 446577"/>
                  <a:gd name="connsiteX17" fmla="*/ 163868 w 168079"/>
                  <a:gd name="connsiteY17" fmla="*/ 0 h 44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8079" h="446577">
                    <a:moveTo>
                      <a:pt x="163868" y="0"/>
                    </a:moveTo>
                    <a:lnTo>
                      <a:pt x="168079" y="8150"/>
                    </a:lnTo>
                    <a:lnTo>
                      <a:pt x="155973" y="28077"/>
                    </a:lnTo>
                    <a:cubicBezTo>
                      <a:pt x="108866" y="114792"/>
                      <a:pt x="69899" y="206570"/>
                      <a:pt x="40098" y="302385"/>
                    </a:cubicBezTo>
                    <a:lnTo>
                      <a:pt x="15818" y="396814"/>
                    </a:lnTo>
                    <a:lnTo>
                      <a:pt x="13933" y="395029"/>
                    </a:lnTo>
                    <a:cubicBezTo>
                      <a:pt x="12401" y="393312"/>
                      <a:pt x="11356" y="390398"/>
                      <a:pt x="11953" y="383226"/>
                    </a:cubicBezTo>
                    <a:lnTo>
                      <a:pt x="0" y="446577"/>
                    </a:lnTo>
                    <a:cubicBezTo>
                      <a:pt x="1196" y="426256"/>
                      <a:pt x="5977" y="399960"/>
                      <a:pt x="11953" y="372469"/>
                    </a:cubicBezTo>
                    <a:cubicBezTo>
                      <a:pt x="15540" y="358125"/>
                      <a:pt x="19125" y="343782"/>
                      <a:pt x="23906" y="329438"/>
                    </a:cubicBezTo>
                    <a:cubicBezTo>
                      <a:pt x="28687" y="315095"/>
                      <a:pt x="32274" y="299556"/>
                      <a:pt x="38249" y="284017"/>
                    </a:cubicBezTo>
                    <a:cubicBezTo>
                      <a:pt x="44227" y="268478"/>
                      <a:pt x="49008" y="252940"/>
                      <a:pt x="54984" y="237401"/>
                    </a:cubicBezTo>
                    <a:cubicBezTo>
                      <a:pt x="60961" y="221862"/>
                      <a:pt x="68132" y="206323"/>
                      <a:pt x="74108" y="189589"/>
                    </a:cubicBezTo>
                    <a:cubicBezTo>
                      <a:pt x="86061" y="157317"/>
                      <a:pt x="100405" y="127434"/>
                      <a:pt x="111163" y="96356"/>
                    </a:cubicBezTo>
                    <a:cubicBezTo>
                      <a:pt x="118335" y="89185"/>
                      <a:pt x="101600" y="121458"/>
                      <a:pt x="96819" y="136996"/>
                    </a:cubicBezTo>
                    <a:cubicBezTo>
                      <a:pt x="126701" y="87990"/>
                      <a:pt x="118335" y="85599"/>
                      <a:pt x="132678" y="53326"/>
                    </a:cubicBezTo>
                    <a:cubicBezTo>
                      <a:pt x="139252" y="40178"/>
                      <a:pt x="147022" y="26731"/>
                      <a:pt x="154642" y="14330"/>
                    </a:cubicBezTo>
                    <a:lnTo>
                      <a:pt x="163868" y="0"/>
                    </a:lnTo>
                    <a:close/>
                  </a:path>
                </a:pathLst>
              </a:custGeom>
              <a:solidFill>
                <a:schemeClr val="accent1">
                  <a:lumMod val="50000"/>
                </a:schemeClr>
              </a:solidFill>
              <a:ln w="9525" cap="flat">
                <a:noFill/>
                <a:prstDash val="solid"/>
                <a:miter/>
              </a:ln>
            </p:spPr>
            <p:txBody>
              <a:bodyPr rtlCol="0" anchor="ctr"/>
              <a:lstStyle/>
              <a:p>
                <a:endParaRPr lang="en-US" noProof="0"/>
              </a:p>
            </p:txBody>
          </p:sp>
          <p:sp>
            <p:nvSpPr>
              <p:cNvPr id="189" name="Freeform: Shape 188">
                <a:extLst>
                  <a:ext uri="{FF2B5EF4-FFF2-40B4-BE49-F238E27FC236}">
                    <a16:creationId xmlns:a16="http://schemas.microsoft.com/office/drawing/2014/main" id="{D32A1368-C580-448D-A8B5-F78895ED36AC}"/>
                  </a:ext>
                </a:extLst>
              </p:cNvPr>
              <p:cNvSpPr>
                <a:spLocks noChangeAspect="1"/>
              </p:cNvSpPr>
              <p:nvPr userDrawn="1"/>
            </p:nvSpPr>
            <p:spPr>
              <a:xfrm>
                <a:off x="8018856" y="3399621"/>
                <a:ext cx="36977" cy="544384"/>
              </a:xfrm>
              <a:custGeom>
                <a:avLst/>
                <a:gdLst>
                  <a:gd name="connsiteX0" fmla="*/ 31077 w 36977"/>
                  <a:gd name="connsiteY0" fmla="*/ 0 h 544384"/>
                  <a:gd name="connsiteX1" fmla="*/ 27491 w 36977"/>
                  <a:gd name="connsiteY1" fmla="*/ 47812 h 544384"/>
                  <a:gd name="connsiteX2" fmla="*/ 16734 w 36977"/>
                  <a:gd name="connsiteY2" fmla="*/ 123116 h 544384"/>
                  <a:gd name="connsiteX3" fmla="*/ 35709 w 36977"/>
                  <a:gd name="connsiteY3" fmla="*/ 58719 h 544384"/>
                  <a:gd name="connsiteX4" fmla="*/ 36977 w 36977"/>
                  <a:gd name="connsiteY4" fmla="*/ 60474 h 544384"/>
                  <a:gd name="connsiteX5" fmla="*/ 16266 w 36977"/>
                  <a:gd name="connsiteY5" fmla="*/ 196181 h 544384"/>
                  <a:gd name="connsiteX6" fmla="*/ 8366 w 36977"/>
                  <a:gd name="connsiteY6" fmla="*/ 352611 h 544384"/>
                  <a:gd name="connsiteX7" fmla="*/ 16266 w 36977"/>
                  <a:gd name="connsiteY7" fmla="*/ 509042 h 544384"/>
                  <a:gd name="connsiteX8" fmla="*/ 21659 w 36977"/>
                  <a:gd name="connsiteY8" fmla="*/ 544384 h 544384"/>
                  <a:gd name="connsiteX9" fmla="*/ 20918 w 36977"/>
                  <a:gd name="connsiteY9" fmla="*/ 542064 h 544384"/>
                  <a:gd name="connsiteX10" fmla="*/ 11953 w 36977"/>
                  <a:gd name="connsiteY10" fmla="*/ 527123 h 544384"/>
                  <a:gd name="connsiteX11" fmla="*/ 13147 w 36977"/>
                  <a:gd name="connsiteY11" fmla="*/ 511584 h 544384"/>
                  <a:gd name="connsiteX12" fmla="*/ 11953 w 36977"/>
                  <a:gd name="connsiteY12" fmla="*/ 488874 h 544384"/>
                  <a:gd name="connsiteX13" fmla="*/ 5976 w 36977"/>
                  <a:gd name="connsiteY13" fmla="*/ 431500 h 544384"/>
                  <a:gd name="connsiteX14" fmla="*/ 5976 w 36977"/>
                  <a:gd name="connsiteY14" fmla="*/ 334681 h 544384"/>
                  <a:gd name="connsiteX15" fmla="*/ 0 w 36977"/>
                  <a:gd name="connsiteY15" fmla="*/ 356196 h 544384"/>
                  <a:gd name="connsiteX16" fmla="*/ 2390 w 36977"/>
                  <a:gd name="connsiteY16" fmla="*/ 265354 h 544384"/>
                  <a:gd name="connsiteX17" fmla="*/ 4781 w 36977"/>
                  <a:gd name="connsiteY17" fmla="*/ 222324 h 544384"/>
                  <a:gd name="connsiteX18" fmla="*/ 5976 w 36977"/>
                  <a:gd name="connsiteY18" fmla="*/ 200809 h 544384"/>
                  <a:gd name="connsiteX19" fmla="*/ 7172 w 36977"/>
                  <a:gd name="connsiteY19" fmla="*/ 179294 h 544384"/>
                  <a:gd name="connsiteX20" fmla="*/ 15538 w 36977"/>
                  <a:gd name="connsiteY20" fmla="*/ 92038 h 544384"/>
                  <a:gd name="connsiteX21" fmla="*/ 21515 w 36977"/>
                  <a:gd name="connsiteY21" fmla="*/ 46617 h 544384"/>
                  <a:gd name="connsiteX22" fmla="*/ 31077 w 36977"/>
                  <a:gd name="connsiteY22" fmla="*/ 0 h 54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977" h="544384">
                    <a:moveTo>
                      <a:pt x="31077" y="0"/>
                    </a:moveTo>
                    <a:cubicBezTo>
                      <a:pt x="27491" y="19125"/>
                      <a:pt x="28687" y="31078"/>
                      <a:pt x="27491" y="47812"/>
                    </a:cubicBezTo>
                    <a:cubicBezTo>
                      <a:pt x="27491" y="64546"/>
                      <a:pt x="25100" y="84866"/>
                      <a:pt x="16734" y="123116"/>
                    </a:cubicBezTo>
                    <a:cubicBezTo>
                      <a:pt x="28089" y="64547"/>
                      <a:pt x="32572" y="56478"/>
                      <a:pt x="35709" y="58719"/>
                    </a:cubicBezTo>
                    <a:lnTo>
                      <a:pt x="36977" y="60474"/>
                    </a:lnTo>
                    <a:lnTo>
                      <a:pt x="16266" y="196181"/>
                    </a:lnTo>
                    <a:cubicBezTo>
                      <a:pt x="11043" y="247614"/>
                      <a:pt x="8366" y="299800"/>
                      <a:pt x="8366" y="352611"/>
                    </a:cubicBezTo>
                    <a:cubicBezTo>
                      <a:pt x="8366" y="405422"/>
                      <a:pt x="11043" y="457608"/>
                      <a:pt x="16266" y="509042"/>
                    </a:cubicBezTo>
                    <a:lnTo>
                      <a:pt x="21659" y="544384"/>
                    </a:lnTo>
                    <a:lnTo>
                      <a:pt x="20918" y="542064"/>
                    </a:lnTo>
                    <a:cubicBezTo>
                      <a:pt x="16435" y="527123"/>
                      <a:pt x="12550" y="514573"/>
                      <a:pt x="11953" y="527123"/>
                    </a:cubicBezTo>
                    <a:cubicBezTo>
                      <a:pt x="13147" y="523537"/>
                      <a:pt x="13147" y="518756"/>
                      <a:pt x="13147" y="511584"/>
                    </a:cubicBezTo>
                    <a:cubicBezTo>
                      <a:pt x="13147" y="505608"/>
                      <a:pt x="13147" y="497241"/>
                      <a:pt x="11953" y="488874"/>
                    </a:cubicBezTo>
                    <a:cubicBezTo>
                      <a:pt x="10757" y="472140"/>
                      <a:pt x="8366" y="451820"/>
                      <a:pt x="5976" y="431500"/>
                    </a:cubicBezTo>
                    <a:cubicBezTo>
                      <a:pt x="3585" y="390860"/>
                      <a:pt x="0" y="350221"/>
                      <a:pt x="5976" y="334681"/>
                    </a:cubicBezTo>
                    <a:lnTo>
                      <a:pt x="0" y="356196"/>
                    </a:lnTo>
                    <a:cubicBezTo>
                      <a:pt x="2390" y="325119"/>
                      <a:pt x="1195" y="295237"/>
                      <a:pt x="2390" y="265354"/>
                    </a:cubicBezTo>
                    <a:cubicBezTo>
                      <a:pt x="3585" y="251011"/>
                      <a:pt x="3585" y="236667"/>
                      <a:pt x="4781" y="222324"/>
                    </a:cubicBezTo>
                    <a:lnTo>
                      <a:pt x="5976" y="200809"/>
                    </a:lnTo>
                    <a:lnTo>
                      <a:pt x="7172" y="179294"/>
                    </a:lnTo>
                    <a:cubicBezTo>
                      <a:pt x="9562" y="150607"/>
                      <a:pt x="10757" y="121920"/>
                      <a:pt x="15538" y="92038"/>
                    </a:cubicBezTo>
                    <a:cubicBezTo>
                      <a:pt x="17929" y="77695"/>
                      <a:pt x="19125" y="62155"/>
                      <a:pt x="21515" y="46617"/>
                    </a:cubicBezTo>
                    <a:cubicBezTo>
                      <a:pt x="23906" y="31078"/>
                      <a:pt x="27491" y="16734"/>
                      <a:pt x="31077" y="0"/>
                    </a:cubicBezTo>
                    <a:close/>
                  </a:path>
                </a:pathLst>
              </a:custGeom>
              <a:solidFill>
                <a:schemeClr val="accent1">
                  <a:lumMod val="50000"/>
                </a:schemeClr>
              </a:solidFill>
              <a:ln w="9525" cap="flat">
                <a:noFill/>
                <a:prstDash val="solid"/>
                <a:miter/>
              </a:ln>
            </p:spPr>
            <p:txBody>
              <a:bodyPr rtlCol="0" anchor="ctr"/>
              <a:lstStyle/>
              <a:p>
                <a:endParaRPr lang="en-US" noProof="0"/>
              </a:p>
            </p:txBody>
          </p:sp>
          <p:sp>
            <p:nvSpPr>
              <p:cNvPr id="190" name="Freeform: Shape 189">
                <a:extLst>
                  <a:ext uri="{FF2B5EF4-FFF2-40B4-BE49-F238E27FC236}">
                    <a16:creationId xmlns:a16="http://schemas.microsoft.com/office/drawing/2014/main" id="{F7950CC4-5E6B-4F96-93AD-8D8759BD3864}"/>
                  </a:ext>
                </a:extLst>
              </p:cNvPr>
              <p:cNvSpPr>
                <a:spLocks noChangeAspect="1"/>
              </p:cNvSpPr>
              <p:nvPr userDrawn="1"/>
            </p:nvSpPr>
            <p:spPr>
              <a:xfrm>
                <a:off x="8039175" y="4014000"/>
                <a:ext cx="127555" cy="373778"/>
              </a:xfrm>
              <a:custGeom>
                <a:avLst/>
                <a:gdLst>
                  <a:gd name="connsiteX0" fmla="*/ 0 w 127555"/>
                  <a:gd name="connsiteY0" fmla="*/ 0 h 373778"/>
                  <a:gd name="connsiteX1" fmla="*/ 11953 w 127555"/>
                  <a:gd name="connsiteY1" fmla="*/ 7172 h 373778"/>
                  <a:gd name="connsiteX2" fmla="*/ 13868 w 127555"/>
                  <a:gd name="connsiteY2" fmla="*/ 12087 h 373778"/>
                  <a:gd name="connsiteX3" fmla="*/ 19131 w 127555"/>
                  <a:gd name="connsiteY3" fmla="*/ 46574 h 373778"/>
                  <a:gd name="connsiteX4" fmla="*/ 108280 w 127555"/>
                  <a:gd name="connsiteY4" fmla="*/ 333766 h 373778"/>
                  <a:gd name="connsiteX5" fmla="*/ 127555 w 127555"/>
                  <a:gd name="connsiteY5" fmla="*/ 373778 h 373778"/>
                  <a:gd name="connsiteX6" fmla="*/ 126683 w 127555"/>
                  <a:gd name="connsiteY6" fmla="*/ 373285 h 373778"/>
                  <a:gd name="connsiteX7" fmla="*/ 103991 w 127555"/>
                  <a:gd name="connsiteY7" fmla="*/ 331096 h 373778"/>
                  <a:gd name="connsiteX8" fmla="*/ 108772 w 127555"/>
                  <a:gd name="connsiteY8" fmla="*/ 341853 h 373778"/>
                  <a:gd name="connsiteX9" fmla="*/ 90842 w 127555"/>
                  <a:gd name="connsiteY9" fmla="*/ 316752 h 373778"/>
                  <a:gd name="connsiteX10" fmla="*/ 68132 w 127555"/>
                  <a:gd name="connsiteY10" fmla="*/ 259378 h 373778"/>
                  <a:gd name="connsiteX11" fmla="*/ 54983 w 127555"/>
                  <a:gd name="connsiteY11" fmla="*/ 194833 h 373778"/>
                  <a:gd name="connsiteX12" fmla="*/ 60961 w 127555"/>
                  <a:gd name="connsiteY12" fmla="*/ 210371 h 373778"/>
                  <a:gd name="connsiteX13" fmla="*/ 26297 w 127555"/>
                  <a:gd name="connsiteY13" fmla="*/ 92038 h 373778"/>
                  <a:gd name="connsiteX14" fmla="*/ 28687 w 127555"/>
                  <a:gd name="connsiteY14" fmla="*/ 94428 h 373778"/>
                  <a:gd name="connsiteX15" fmla="*/ 13149 w 127555"/>
                  <a:gd name="connsiteY15" fmla="*/ 53789 h 373778"/>
                  <a:gd name="connsiteX16" fmla="*/ 0 w 127555"/>
                  <a:gd name="connsiteY16" fmla="*/ 0 h 373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555" h="373778">
                    <a:moveTo>
                      <a:pt x="0" y="0"/>
                    </a:moveTo>
                    <a:cubicBezTo>
                      <a:pt x="4781" y="4781"/>
                      <a:pt x="23906" y="62155"/>
                      <a:pt x="11953" y="7172"/>
                    </a:cubicBezTo>
                    <a:lnTo>
                      <a:pt x="13868" y="12087"/>
                    </a:lnTo>
                    <a:lnTo>
                      <a:pt x="19131" y="46574"/>
                    </a:lnTo>
                    <a:cubicBezTo>
                      <a:pt x="39512" y="146172"/>
                      <a:pt x="69570" y="242244"/>
                      <a:pt x="108280" y="333766"/>
                    </a:cubicBezTo>
                    <a:lnTo>
                      <a:pt x="127555" y="373778"/>
                    </a:lnTo>
                    <a:lnTo>
                      <a:pt x="126683" y="373285"/>
                    </a:lnTo>
                    <a:cubicBezTo>
                      <a:pt x="120800" y="365610"/>
                      <a:pt x="109371" y="343646"/>
                      <a:pt x="103991" y="331096"/>
                    </a:cubicBezTo>
                    <a:cubicBezTo>
                      <a:pt x="105186" y="334681"/>
                      <a:pt x="106382" y="338267"/>
                      <a:pt x="108772" y="341853"/>
                    </a:cubicBezTo>
                    <a:cubicBezTo>
                      <a:pt x="101600" y="333486"/>
                      <a:pt x="96819" y="327509"/>
                      <a:pt x="90842" y="316752"/>
                    </a:cubicBezTo>
                    <a:cubicBezTo>
                      <a:pt x="84866" y="305994"/>
                      <a:pt x="76499" y="290456"/>
                      <a:pt x="68132" y="259378"/>
                    </a:cubicBezTo>
                    <a:cubicBezTo>
                      <a:pt x="87257" y="295237"/>
                      <a:pt x="56179" y="210371"/>
                      <a:pt x="54983" y="194833"/>
                    </a:cubicBezTo>
                    <a:cubicBezTo>
                      <a:pt x="57374" y="199614"/>
                      <a:pt x="59765" y="204395"/>
                      <a:pt x="60961" y="210371"/>
                    </a:cubicBezTo>
                    <a:cubicBezTo>
                      <a:pt x="45421" y="167340"/>
                      <a:pt x="33468" y="120725"/>
                      <a:pt x="26297" y="92038"/>
                    </a:cubicBezTo>
                    <a:lnTo>
                      <a:pt x="28687" y="94428"/>
                    </a:lnTo>
                    <a:cubicBezTo>
                      <a:pt x="23906" y="77694"/>
                      <a:pt x="17930" y="66936"/>
                      <a:pt x="13149" y="53789"/>
                    </a:cubicBezTo>
                    <a:cubicBezTo>
                      <a:pt x="8368" y="40640"/>
                      <a:pt x="3587" y="25102"/>
                      <a:pt x="0" y="0"/>
                    </a:cubicBezTo>
                    <a:close/>
                  </a:path>
                </a:pathLst>
              </a:custGeom>
              <a:solidFill>
                <a:schemeClr val="accent1">
                  <a:lumMod val="50000"/>
                </a:schemeClr>
              </a:solidFill>
              <a:ln w="9525" cap="flat">
                <a:noFill/>
                <a:prstDash val="solid"/>
                <a:miter/>
              </a:ln>
            </p:spPr>
            <p:txBody>
              <a:bodyPr rtlCol="0" anchor="ctr"/>
              <a:lstStyle/>
              <a:p>
                <a:endParaRPr lang="en-US" noProof="0"/>
              </a:p>
            </p:txBody>
          </p:sp>
          <p:sp>
            <p:nvSpPr>
              <p:cNvPr id="191" name="Freeform: Shape 190">
                <a:extLst>
                  <a:ext uri="{FF2B5EF4-FFF2-40B4-BE49-F238E27FC236}">
                    <a16:creationId xmlns:a16="http://schemas.microsoft.com/office/drawing/2014/main" id="{5343D5B4-639E-4EB5-924A-60FC3A28271C}"/>
                  </a:ext>
                </a:extLst>
              </p:cNvPr>
              <p:cNvSpPr>
                <a:spLocks noChangeAspect="1"/>
              </p:cNvSpPr>
              <p:nvPr userDrawn="1"/>
            </p:nvSpPr>
            <p:spPr>
              <a:xfrm>
                <a:off x="8183807" y="4423228"/>
                <a:ext cx="50887" cy="95830"/>
              </a:xfrm>
              <a:custGeom>
                <a:avLst/>
                <a:gdLst>
                  <a:gd name="connsiteX0" fmla="*/ 0 w 50887"/>
                  <a:gd name="connsiteY0" fmla="*/ 0 h 95830"/>
                  <a:gd name="connsiteX1" fmla="*/ 28075 w 50887"/>
                  <a:gd name="connsiteY1" fmla="*/ 58279 h 95830"/>
                  <a:gd name="connsiteX2" fmla="*/ 50887 w 50887"/>
                  <a:gd name="connsiteY2" fmla="*/ 95830 h 95830"/>
                  <a:gd name="connsiteX3" fmla="*/ 45420 w 50887"/>
                  <a:gd name="connsiteY3" fmla="*/ 88012 h 95830"/>
                  <a:gd name="connsiteX4" fmla="*/ 11952 w 50887"/>
                  <a:gd name="connsiteY4" fmla="*/ 43787 h 95830"/>
                  <a:gd name="connsiteX5" fmla="*/ 1193 w 50887"/>
                  <a:gd name="connsiteY5" fmla="*/ 5538 h 95830"/>
                  <a:gd name="connsiteX6" fmla="*/ 0 w 50887"/>
                  <a:gd name="connsiteY6" fmla="*/ 0 h 9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87" h="95830">
                    <a:moveTo>
                      <a:pt x="0" y="0"/>
                    </a:moveTo>
                    <a:lnTo>
                      <a:pt x="28075" y="58279"/>
                    </a:lnTo>
                    <a:lnTo>
                      <a:pt x="50887" y="95830"/>
                    </a:lnTo>
                    <a:lnTo>
                      <a:pt x="45420" y="88012"/>
                    </a:lnTo>
                    <a:cubicBezTo>
                      <a:pt x="34662" y="73669"/>
                      <a:pt x="25099" y="65302"/>
                      <a:pt x="11952" y="43787"/>
                    </a:cubicBezTo>
                    <a:cubicBezTo>
                      <a:pt x="-1197" y="15100"/>
                      <a:pt x="1193" y="11514"/>
                      <a:pt x="1193" y="5538"/>
                    </a:cubicBezTo>
                    <a:lnTo>
                      <a:pt x="0" y="0"/>
                    </a:lnTo>
                    <a:close/>
                  </a:path>
                </a:pathLst>
              </a:custGeom>
              <a:solidFill>
                <a:schemeClr val="accent1">
                  <a:lumMod val="50000"/>
                </a:schemeClr>
              </a:solidFill>
              <a:ln w="9525" cap="flat">
                <a:noFill/>
                <a:prstDash val="solid"/>
                <a:miter/>
              </a:ln>
            </p:spPr>
            <p:txBody>
              <a:bodyPr rtlCol="0" anchor="ctr"/>
              <a:lstStyle/>
              <a:p>
                <a:endParaRPr lang="en-US" noProof="0"/>
              </a:p>
            </p:txBody>
          </p:sp>
        </p:grpSp>
      </p:grpSp>
    </p:spTree>
    <p:extLst>
      <p:ext uri="{BB962C8B-B14F-4D97-AF65-F5344CB8AC3E}">
        <p14:creationId xmlns:p14="http://schemas.microsoft.com/office/powerpoint/2010/main" val="375969387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09B4ACC-E72E-450B-88FA-710ECDE6548D}"/>
              </a:ext>
            </a:extLst>
          </p:cNvPr>
          <p:cNvCxnSpPr/>
          <p:nvPr userDrawn="1"/>
        </p:nvCxnSpPr>
        <p:spPr>
          <a:xfrm>
            <a:off x="6096600" y="1406251"/>
            <a:ext cx="0" cy="4493319"/>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1419610-8183-4044-A08A-8F6940C6AC9B}"/>
              </a:ext>
            </a:extLst>
          </p:cNvPr>
          <p:cNvCxnSpPr>
            <a:cxnSpLocks/>
          </p:cNvCxnSpPr>
          <p:nvPr userDrawn="1"/>
        </p:nvCxnSpPr>
        <p:spPr>
          <a:xfrm flipH="1">
            <a:off x="432001" y="3652910"/>
            <a:ext cx="11329199"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 Placeholder 5">
            <a:extLst>
              <a:ext uri="{FF2B5EF4-FFF2-40B4-BE49-F238E27FC236}">
                <a16:creationId xmlns:a16="http://schemas.microsoft.com/office/drawing/2014/main" id="{C28012CA-9AC6-43EF-965E-2A6886FA2CF8}"/>
              </a:ext>
            </a:extLst>
          </p:cNvPr>
          <p:cNvSpPr>
            <a:spLocks noGrp="1"/>
          </p:cNvSpPr>
          <p:nvPr>
            <p:ph type="body" sz="quarter" idx="14" hasCustomPrompt="1"/>
          </p:nvPr>
        </p:nvSpPr>
        <p:spPr>
          <a:xfrm>
            <a:off x="5106600" y="1069941"/>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0" name="Text Placeholder 5">
            <a:extLst>
              <a:ext uri="{FF2B5EF4-FFF2-40B4-BE49-F238E27FC236}">
                <a16:creationId xmlns:a16="http://schemas.microsoft.com/office/drawing/2014/main" id="{C5861664-5B54-4F47-BF93-4FC02E6A1BC2}"/>
              </a:ext>
            </a:extLst>
          </p:cNvPr>
          <p:cNvSpPr>
            <a:spLocks noGrp="1"/>
          </p:cNvSpPr>
          <p:nvPr>
            <p:ph type="body" sz="quarter" idx="15" hasCustomPrompt="1"/>
          </p:nvPr>
        </p:nvSpPr>
        <p:spPr>
          <a:xfrm>
            <a:off x="5106600" y="5983879"/>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1" name="Text Placeholder 5">
            <a:extLst>
              <a:ext uri="{FF2B5EF4-FFF2-40B4-BE49-F238E27FC236}">
                <a16:creationId xmlns:a16="http://schemas.microsoft.com/office/drawing/2014/main" id="{1C13C39D-FED7-4CC0-A4B2-3813B16FF308}"/>
              </a:ext>
            </a:extLst>
          </p:cNvPr>
          <p:cNvSpPr>
            <a:spLocks noGrp="1"/>
          </p:cNvSpPr>
          <p:nvPr>
            <p:ph type="body" sz="quarter" idx="16" hasCustomPrompt="1"/>
          </p:nvPr>
        </p:nvSpPr>
        <p:spPr>
          <a:xfrm>
            <a:off x="432000" y="3354600"/>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056B4554-0DA9-4087-850E-209049BEFC4B}"/>
              </a:ext>
            </a:extLst>
          </p:cNvPr>
          <p:cNvSpPr>
            <a:spLocks noGrp="1"/>
          </p:cNvSpPr>
          <p:nvPr>
            <p:ph type="body" sz="quarter" idx="17" hasCustomPrompt="1"/>
          </p:nvPr>
        </p:nvSpPr>
        <p:spPr>
          <a:xfrm>
            <a:off x="9781200" y="3354600"/>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4" name="Title 3">
            <a:extLst>
              <a:ext uri="{FF2B5EF4-FFF2-40B4-BE49-F238E27FC236}">
                <a16:creationId xmlns:a16="http://schemas.microsoft.com/office/drawing/2014/main" id="{129EA32B-6EE8-4742-9788-FCAC7A0FE6E6}"/>
              </a:ext>
            </a:extLst>
          </p:cNvPr>
          <p:cNvSpPr>
            <a:spLocks noGrp="1"/>
          </p:cNvSpPr>
          <p:nvPr>
            <p:ph type="title"/>
          </p:nvPr>
        </p:nvSpPr>
        <p:spPr>
          <a:xfrm>
            <a:off x="432000" y="432000"/>
            <a:ext cx="11329200" cy="432000"/>
          </a:xfrm>
        </p:spPr>
        <p:txBody>
          <a:bodyPr/>
          <a:lstStyle/>
          <a:p>
            <a:r>
              <a:rPr lang="en-US" noProof="0"/>
              <a:t>Click to edit Master title style</a:t>
            </a:r>
          </a:p>
        </p:txBody>
      </p:sp>
      <p:sp>
        <p:nvSpPr>
          <p:cNvPr id="5" name="Footer Placeholder 4">
            <a:extLst>
              <a:ext uri="{FF2B5EF4-FFF2-40B4-BE49-F238E27FC236}">
                <a16:creationId xmlns:a16="http://schemas.microsoft.com/office/drawing/2014/main" id="{0427A446-62BF-4F99-BF28-8B764B71F115}"/>
              </a:ext>
            </a:extLst>
          </p:cNvPr>
          <p:cNvSpPr>
            <a:spLocks noGrp="1"/>
          </p:cNvSpPr>
          <p:nvPr>
            <p:ph type="ftr" sz="quarter" idx="18"/>
          </p:nvPr>
        </p:nvSpPr>
        <p:spPr/>
        <p:txBody>
          <a:bodyPr/>
          <a:lstStyle/>
          <a:p>
            <a:endParaRPr lang="en-US" noProof="0"/>
          </a:p>
        </p:txBody>
      </p:sp>
      <p:sp>
        <p:nvSpPr>
          <p:cNvPr id="7" name="Slide Number Placeholder 6">
            <a:extLst>
              <a:ext uri="{FF2B5EF4-FFF2-40B4-BE49-F238E27FC236}">
                <a16:creationId xmlns:a16="http://schemas.microsoft.com/office/drawing/2014/main" id="{2CAE8445-BA39-4932-B40E-1B18A4CDF6CF}"/>
              </a:ext>
            </a:extLst>
          </p:cNvPr>
          <p:cNvSpPr>
            <a:spLocks noGrp="1"/>
          </p:cNvSpPr>
          <p:nvPr>
            <p:ph type="sldNum" sz="quarter" idx="19"/>
          </p:nvPr>
        </p:nvSpPr>
        <p:spPr>
          <a:xfrm>
            <a:off x="11728948" y="6385422"/>
            <a:ext cx="288000" cy="288000"/>
          </a:xfrm>
          <a:prstGeom prst="ellipse">
            <a:avLst/>
          </a:prstGeom>
        </p:spPr>
        <p:txBody>
          <a:bodyPr/>
          <a:lstStyle>
            <a:lvl1pPr algn="ctr">
              <a:defRPr/>
            </a:lvl1pPr>
          </a:lstStyle>
          <a:p>
            <a:fld id="{B67B645E-C5E5-4727-B977-D372A0AA71D9}" type="slidenum">
              <a:rPr lang="en-US" noProof="0" smtClean="0"/>
              <a:pPr/>
              <a:t>‹#›</a:t>
            </a:fld>
            <a:endParaRPr lang="en-US" noProof="0"/>
          </a:p>
        </p:txBody>
      </p:sp>
    </p:spTree>
    <p:extLst>
      <p:ext uri="{BB962C8B-B14F-4D97-AF65-F5344CB8AC3E}">
        <p14:creationId xmlns:p14="http://schemas.microsoft.com/office/powerpoint/2010/main" val="1479581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FDF45D-EF43-43AC-BFE9-2673BE29129B}" type="datetimeFigureOut">
              <a:rPr lang="en-US" smtClean="0"/>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B866E9-3D8B-4A6B-B8E0-B5C979D656C9}" type="slidenum">
              <a:rPr lang="en-US" smtClean="0"/>
              <a:t>‹#›</a:t>
            </a:fld>
            <a:endParaRPr lang="en-US"/>
          </a:p>
        </p:txBody>
      </p:sp>
    </p:spTree>
    <p:extLst>
      <p:ext uri="{BB962C8B-B14F-4D97-AF65-F5344CB8AC3E}">
        <p14:creationId xmlns:p14="http://schemas.microsoft.com/office/powerpoint/2010/main" val="386277967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7E7734C-4A13-4559-83EF-C012059B11AF}"/>
              </a:ext>
            </a:extLst>
          </p:cNvPr>
          <p:cNvGrpSpPr/>
          <p:nvPr userDrawn="1"/>
        </p:nvGrpSpPr>
        <p:grpSpPr>
          <a:xfrm>
            <a:off x="-735060" y="-1"/>
            <a:ext cx="8994070" cy="7509123"/>
            <a:chOff x="-731331" y="-1"/>
            <a:chExt cx="8994070" cy="7509123"/>
          </a:xfrm>
        </p:grpSpPr>
        <p:sp>
          <p:nvSpPr>
            <p:cNvPr id="22" name="Freeform: Shape 21">
              <a:extLst>
                <a:ext uri="{FF2B5EF4-FFF2-40B4-BE49-F238E27FC236}">
                  <a16:creationId xmlns:a16="http://schemas.microsoft.com/office/drawing/2014/main" id="{8471301E-8E93-4B4F-BCAE-9714571192DA}"/>
                </a:ext>
              </a:extLst>
            </p:cNvPr>
            <p:cNvSpPr/>
            <p:nvPr userDrawn="1"/>
          </p:nvSpPr>
          <p:spPr>
            <a:xfrm rot="10800000">
              <a:off x="0"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1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a:p>
          </p:txBody>
        </p:sp>
        <p:sp>
          <p:nvSpPr>
            <p:cNvPr id="23" name="Freeform: Shape 22">
              <a:extLst>
                <a:ext uri="{FF2B5EF4-FFF2-40B4-BE49-F238E27FC236}">
                  <a16:creationId xmlns:a16="http://schemas.microsoft.com/office/drawing/2014/main" id="{E71722AE-823A-40E5-8EC3-62F4D18B127F}"/>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a:p>
          </p:txBody>
        </p:sp>
      </p:grpSp>
      <p:sp>
        <p:nvSpPr>
          <p:cNvPr id="10" name="Content Placeholder 2">
            <a:extLst>
              <a:ext uri="{FF2B5EF4-FFF2-40B4-BE49-F238E27FC236}">
                <a16:creationId xmlns:a16="http://schemas.microsoft.com/office/drawing/2014/main" id="{553B9F09-9E9C-4307-BB4B-33A20282D9A2}"/>
              </a:ext>
            </a:extLst>
          </p:cNvPr>
          <p:cNvSpPr>
            <a:spLocks noGrp="1"/>
          </p:cNvSpPr>
          <p:nvPr>
            <p:ph idx="1" hasCustomPrompt="1"/>
          </p:nvPr>
        </p:nvSpPr>
        <p:spPr>
          <a:xfrm>
            <a:off x="431999" y="1728000"/>
            <a:ext cx="3240000" cy="720000"/>
          </a:xfrm>
          <a:noFill/>
          <a:ln w="28575">
            <a:noFill/>
          </a:ln>
        </p:spPr>
        <p:txBody>
          <a:bodyPr lIns="108000" tIns="36000" rIns="108000" bIns="36000" anchor="ctr"/>
          <a:lstStyle>
            <a:lvl1pPr marL="0" indent="0" algn="ctr">
              <a:buNone/>
              <a:defRPr>
                <a:solidFill>
                  <a:schemeClr val="tx1"/>
                </a:solidFill>
              </a:defRPr>
            </a:lvl1pPr>
          </a:lstStyle>
          <a:p>
            <a:pPr lvl="0"/>
            <a:r>
              <a:rPr lang="en-US" noProof="0"/>
              <a:t>Section 1 Title</a:t>
            </a:r>
          </a:p>
        </p:txBody>
      </p:sp>
      <p:sp>
        <p:nvSpPr>
          <p:cNvPr id="6" name="Content Placeholder 2">
            <a:extLst>
              <a:ext uri="{FF2B5EF4-FFF2-40B4-BE49-F238E27FC236}">
                <a16:creationId xmlns:a16="http://schemas.microsoft.com/office/drawing/2014/main" id="{D79DF38F-893A-4CE0-B168-9FAA1D01B8D7}"/>
              </a:ext>
            </a:extLst>
          </p:cNvPr>
          <p:cNvSpPr>
            <a:spLocks noGrp="1"/>
          </p:cNvSpPr>
          <p:nvPr>
            <p:ph idx="14" hasCustomPrompt="1"/>
          </p:nvPr>
        </p:nvSpPr>
        <p:spPr>
          <a:xfrm>
            <a:off x="431999" y="2448000"/>
            <a:ext cx="3240000"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707C52DD-FDE4-4BF6-B79B-3095E2927247}"/>
              </a:ext>
            </a:extLst>
          </p:cNvPr>
          <p:cNvSpPr>
            <a:spLocks noGrp="1"/>
          </p:cNvSpPr>
          <p:nvPr>
            <p:ph idx="17" hasCustomPrompt="1"/>
          </p:nvPr>
        </p:nvSpPr>
        <p:spPr>
          <a:xfrm>
            <a:off x="4476499" y="1728000"/>
            <a:ext cx="3240000" cy="720000"/>
          </a:xfrm>
          <a:noFill/>
          <a:ln w="28575">
            <a:noFill/>
          </a:ln>
        </p:spPr>
        <p:txBody>
          <a:bodyPr lIns="108000" tIns="36000" rIns="108000" bIns="36000" anchor="ctr"/>
          <a:lstStyle>
            <a:lvl1pPr marL="0" indent="0" algn="ctr">
              <a:buNone/>
              <a:defRPr>
                <a:solidFill>
                  <a:schemeClr val="tx1"/>
                </a:solidFill>
              </a:defRPr>
            </a:lvl1pPr>
          </a:lstStyle>
          <a:p>
            <a:pPr lvl="0"/>
            <a:r>
              <a:rPr lang="en-US" noProof="0"/>
              <a:t>Section 2 Title</a:t>
            </a:r>
          </a:p>
        </p:txBody>
      </p:sp>
      <p:sp>
        <p:nvSpPr>
          <p:cNvPr id="8" name="Content Placeholder 2">
            <a:extLst>
              <a:ext uri="{FF2B5EF4-FFF2-40B4-BE49-F238E27FC236}">
                <a16:creationId xmlns:a16="http://schemas.microsoft.com/office/drawing/2014/main" id="{22F46232-3721-4BC5-BEB7-E61D878D79FA}"/>
              </a:ext>
            </a:extLst>
          </p:cNvPr>
          <p:cNvSpPr>
            <a:spLocks noGrp="1"/>
          </p:cNvSpPr>
          <p:nvPr>
            <p:ph idx="15" hasCustomPrompt="1"/>
          </p:nvPr>
        </p:nvSpPr>
        <p:spPr>
          <a:xfrm>
            <a:off x="4476499" y="2448000"/>
            <a:ext cx="3240000"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DA264641-CE4E-4168-9129-68B9B179A2A8}"/>
              </a:ext>
            </a:extLst>
          </p:cNvPr>
          <p:cNvSpPr>
            <a:spLocks noGrp="1"/>
          </p:cNvSpPr>
          <p:nvPr>
            <p:ph idx="18" hasCustomPrompt="1"/>
          </p:nvPr>
        </p:nvSpPr>
        <p:spPr>
          <a:xfrm>
            <a:off x="8520999" y="1728000"/>
            <a:ext cx="3240000" cy="720000"/>
          </a:xfrm>
          <a:noFill/>
          <a:ln w="28575">
            <a:noFill/>
          </a:ln>
        </p:spPr>
        <p:txBody>
          <a:bodyPr lIns="108000" tIns="36000" rIns="108000" bIns="36000" anchor="ctr"/>
          <a:lstStyle>
            <a:lvl1pPr marL="0" indent="0" algn="ctr">
              <a:buNone/>
              <a:defRPr>
                <a:solidFill>
                  <a:schemeClr val="tx1"/>
                </a:solidFill>
              </a:defRPr>
            </a:lvl1pPr>
          </a:lstStyle>
          <a:p>
            <a:pPr lvl="0"/>
            <a:r>
              <a:rPr lang="en-US" noProof="0"/>
              <a:t>Section 3 Title</a:t>
            </a:r>
          </a:p>
        </p:txBody>
      </p:sp>
      <p:sp>
        <p:nvSpPr>
          <p:cNvPr id="9" name="Content Placeholder 2">
            <a:extLst>
              <a:ext uri="{FF2B5EF4-FFF2-40B4-BE49-F238E27FC236}">
                <a16:creationId xmlns:a16="http://schemas.microsoft.com/office/drawing/2014/main" id="{23CB58AD-849B-4714-8D57-C5C56343A24C}"/>
              </a:ext>
            </a:extLst>
          </p:cNvPr>
          <p:cNvSpPr>
            <a:spLocks noGrp="1"/>
          </p:cNvSpPr>
          <p:nvPr>
            <p:ph idx="16" hasCustomPrompt="1"/>
          </p:nvPr>
        </p:nvSpPr>
        <p:spPr>
          <a:xfrm>
            <a:off x="8520999" y="2448000"/>
            <a:ext cx="3240000"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itle 3">
            <a:extLst>
              <a:ext uri="{FF2B5EF4-FFF2-40B4-BE49-F238E27FC236}">
                <a16:creationId xmlns:a16="http://schemas.microsoft.com/office/drawing/2014/main" id="{F23BA81C-7A11-4162-B12D-09C177941F54}"/>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CA1EBB99-4F8E-4B62-91DA-789AF746F861}"/>
              </a:ext>
            </a:extLst>
          </p:cNvPr>
          <p:cNvSpPr>
            <a:spLocks noGrp="1"/>
          </p:cNvSpPr>
          <p:nvPr>
            <p:ph type="ftr" sz="quarter" idx="19"/>
          </p:nvPr>
        </p:nvSpPr>
        <p:spPr/>
        <p:txBody>
          <a:bodyPr/>
          <a:lstStyle/>
          <a:p>
            <a:endParaRPr lang="en-US" noProof="0"/>
          </a:p>
        </p:txBody>
      </p:sp>
      <p:sp>
        <p:nvSpPr>
          <p:cNvPr id="16" name="Slide Number Placeholder 15">
            <a:extLst>
              <a:ext uri="{FF2B5EF4-FFF2-40B4-BE49-F238E27FC236}">
                <a16:creationId xmlns:a16="http://schemas.microsoft.com/office/drawing/2014/main" id="{0E673CEF-A1C2-4E14-B0D1-54B174662EE0}"/>
              </a:ext>
            </a:extLst>
          </p:cNvPr>
          <p:cNvSpPr>
            <a:spLocks noGrp="1"/>
          </p:cNvSpPr>
          <p:nvPr>
            <p:ph type="sldNum" sz="quarter" idx="20"/>
          </p:nvPr>
        </p:nvSpPr>
        <p:spPr>
          <a:xfrm>
            <a:off x="11728948" y="6385422"/>
            <a:ext cx="288000" cy="288000"/>
          </a:xfrm>
          <a:prstGeom prst="ellipse">
            <a:avLst/>
          </a:prstGeom>
        </p:spPr>
        <p:txBody>
          <a:bodyPr/>
          <a:lstStyle>
            <a:lvl1pPr algn="ctr">
              <a:defRPr/>
            </a:lvl1pPr>
          </a:lstStyle>
          <a:p>
            <a:fld id="{B67B645E-C5E5-4727-B977-D372A0AA71D9}" type="slidenum">
              <a:rPr lang="en-US" noProof="0" smtClean="0"/>
              <a:pPr/>
              <a:t>‹#›</a:t>
            </a:fld>
            <a:endParaRPr lang="en-US" noProof="0"/>
          </a:p>
        </p:txBody>
      </p:sp>
      <p:sp>
        <p:nvSpPr>
          <p:cNvPr id="17" name="Text Placeholder 4">
            <a:extLst>
              <a:ext uri="{FF2B5EF4-FFF2-40B4-BE49-F238E27FC236}">
                <a16:creationId xmlns:a16="http://schemas.microsoft.com/office/drawing/2014/main" id="{CA03A092-B488-4D14-9F71-D5C2B7C90796}"/>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4" name="Freeform: Shape 23">
            <a:extLst>
              <a:ext uri="{FF2B5EF4-FFF2-40B4-BE49-F238E27FC236}">
                <a16:creationId xmlns:a16="http://schemas.microsoft.com/office/drawing/2014/main" id="{94D67D91-8385-450E-8591-87F3B0D49A28}"/>
              </a:ext>
            </a:extLst>
          </p:cNvPr>
          <p:cNvSpPr>
            <a:spLocks noChangeAspect="1"/>
          </p:cNvSpPr>
          <p:nvPr userDrawn="1"/>
        </p:nvSpPr>
        <p:spPr>
          <a:xfrm>
            <a:off x="3718631" y="3559389"/>
            <a:ext cx="711237" cy="710310"/>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1"/>
          </a:solidFill>
          <a:ln w="9525" cap="flat">
            <a:noFill/>
            <a:prstDash val="solid"/>
            <a:miter/>
          </a:ln>
        </p:spPr>
        <p:txBody>
          <a:bodyPr rtlCol="0" anchor="ctr"/>
          <a:lstStyle/>
          <a:p>
            <a:endParaRPr lang="en-US" noProof="0"/>
          </a:p>
        </p:txBody>
      </p:sp>
      <p:sp>
        <p:nvSpPr>
          <p:cNvPr id="26" name="Arrow: Right 25">
            <a:extLst>
              <a:ext uri="{FF2B5EF4-FFF2-40B4-BE49-F238E27FC236}">
                <a16:creationId xmlns:a16="http://schemas.microsoft.com/office/drawing/2014/main" id="{84F40ADC-3BDE-4F70-B1D8-90B903ACBEB0}"/>
              </a:ext>
            </a:extLst>
          </p:cNvPr>
          <p:cNvSpPr/>
          <p:nvPr userDrawn="1"/>
        </p:nvSpPr>
        <p:spPr>
          <a:xfrm>
            <a:off x="3886924" y="3863629"/>
            <a:ext cx="374650" cy="101831"/>
          </a:xfrm>
          <a:prstGeom prst="rightArrow">
            <a:avLst>
              <a:gd name="adj1" fmla="val 100000"/>
              <a:gd name="adj2" fmla="val 570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8" name="Freeform: Shape 27">
            <a:extLst>
              <a:ext uri="{FF2B5EF4-FFF2-40B4-BE49-F238E27FC236}">
                <a16:creationId xmlns:a16="http://schemas.microsoft.com/office/drawing/2014/main" id="{0353AEB2-51D0-417C-934D-F65FF08D855B}"/>
              </a:ext>
            </a:extLst>
          </p:cNvPr>
          <p:cNvSpPr>
            <a:spLocks noChangeAspect="1"/>
          </p:cNvSpPr>
          <p:nvPr userDrawn="1"/>
        </p:nvSpPr>
        <p:spPr>
          <a:xfrm>
            <a:off x="7763130" y="3559389"/>
            <a:ext cx="711237" cy="710310"/>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1"/>
          </a:solidFill>
          <a:ln w="9525" cap="flat">
            <a:noFill/>
            <a:prstDash val="solid"/>
            <a:miter/>
          </a:ln>
        </p:spPr>
        <p:txBody>
          <a:bodyPr rtlCol="0" anchor="ctr"/>
          <a:lstStyle/>
          <a:p>
            <a:endParaRPr lang="en-US" noProof="0"/>
          </a:p>
        </p:txBody>
      </p:sp>
      <p:sp>
        <p:nvSpPr>
          <p:cNvPr id="29" name="Arrow: Right 28">
            <a:extLst>
              <a:ext uri="{FF2B5EF4-FFF2-40B4-BE49-F238E27FC236}">
                <a16:creationId xmlns:a16="http://schemas.microsoft.com/office/drawing/2014/main" id="{B8DEE142-1DEB-405F-827B-00F256F20B5F}"/>
              </a:ext>
            </a:extLst>
          </p:cNvPr>
          <p:cNvSpPr/>
          <p:nvPr userDrawn="1"/>
        </p:nvSpPr>
        <p:spPr>
          <a:xfrm>
            <a:off x="7931423" y="3863629"/>
            <a:ext cx="374650" cy="101831"/>
          </a:xfrm>
          <a:prstGeom prst="rightArrow">
            <a:avLst>
              <a:gd name="adj1" fmla="val 100000"/>
              <a:gd name="adj2" fmla="val 570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43609469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cxnSp>
        <p:nvCxnSpPr>
          <p:cNvPr id="13" name="Straight Arrow Connector 12">
            <a:extLst>
              <a:ext uri="{FF2B5EF4-FFF2-40B4-BE49-F238E27FC236}">
                <a16:creationId xmlns:a16="http://schemas.microsoft.com/office/drawing/2014/main" id="{B16E60CE-69EE-40F4-8E4C-791A1F450E6E}"/>
              </a:ext>
            </a:extLst>
          </p:cNvPr>
          <p:cNvCxnSpPr>
            <a:cxnSpLocks/>
          </p:cNvCxnSpPr>
          <p:nvPr userDrawn="1"/>
        </p:nvCxnSpPr>
        <p:spPr>
          <a:xfrm>
            <a:off x="431800" y="3866682"/>
            <a:ext cx="11329199"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 Placeholder 10">
            <a:extLst>
              <a:ext uri="{FF2B5EF4-FFF2-40B4-BE49-F238E27FC236}">
                <a16:creationId xmlns:a16="http://schemas.microsoft.com/office/drawing/2014/main" id="{506130DE-93C9-481E-A69F-9CF6AA9948FF}"/>
              </a:ext>
            </a:extLst>
          </p:cNvPr>
          <p:cNvSpPr>
            <a:spLocks noGrp="1"/>
          </p:cNvSpPr>
          <p:nvPr>
            <p:ph type="body" sz="quarter" idx="33" hasCustomPrompt="1"/>
          </p:nvPr>
        </p:nvSpPr>
        <p:spPr>
          <a:xfrm>
            <a:off x="3039269"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31BCBEDF-E4C4-4EA5-B5EE-39C430D1471F}"/>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BFE6B470-2415-4509-A40D-EBFFBC9F3847}"/>
              </a:ext>
            </a:extLst>
          </p:cNvPr>
          <p:cNvSpPr>
            <a:spLocks noGrp="1"/>
          </p:cNvSpPr>
          <p:nvPr>
            <p:ph type="body" sz="quarter" idx="35" hasCustomPrompt="1"/>
          </p:nvPr>
        </p:nvSpPr>
        <p:spPr>
          <a:xfrm>
            <a:off x="95329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A0705EEE-728D-4722-B49E-4C9C62644EC3}"/>
              </a:ext>
            </a:extLst>
          </p:cNvPr>
          <p:cNvSpPr>
            <a:spLocks noGrp="1"/>
          </p:cNvSpPr>
          <p:nvPr>
            <p:ph type="body" sz="quarter" idx="36" hasCustomPrompt="1"/>
          </p:nvPr>
        </p:nvSpPr>
        <p:spPr>
          <a:xfrm>
            <a:off x="147478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0781D02C-C5B9-410A-B620-AAA24A1B2AC7}"/>
              </a:ext>
            </a:extLst>
          </p:cNvPr>
          <p:cNvSpPr>
            <a:spLocks noGrp="1"/>
          </p:cNvSpPr>
          <p:nvPr>
            <p:ph type="body" sz="quarter" idx="37" hasCustomPrompt="1"/>
          </p:nvPr>
        </p:nvSpPr>
        <p:spPr>
          <a:xfrm>
            <a:off x="199628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C203B9F4-A221-4AF4-8440-C9B1BB3F602A}"/>
              </a:ext>
            </a:extLst>
          </p:cNvPr>
          <p:cNvSpPr>
            <a:spLocks noGrp="1"/>
          </p:cNvSpPr>
          <p:nvPr>
            <p:ph type="body" sz="quarter" idx="38" hasCustomPrompt="1"/>
          </p:nvPr>
        </p:nvSpPr>
        <p:spPr>
          <a:xfrm>
            <a:off x="8775703"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20" name="Text Placeholder 10">
            <a:extLst>
              <a:ext uri="{FF2B5EF4-FFF2-40B4-BE49-F238E27FC236}">
                <a16:creationId xmlns:a16="http://schemas.microsoft.com/office/drawing/2014/main" id="{5CA11888-C540-49FD-BC96-7DF43B9144FE}"/>
              </a:ext>
            </a:extLst>
          </p:cNvPr>
          <p:cNvSpPr>
            <a:spLocks noGrp="1"/>
          </p:cNvSpPr>
          <p:nvPr>
            <p:ph type="body" sz="quarter" idx="39" hasCustomPrompt="1"/>
          </p:nvPr>
        </p:nvSpPr>
        <p:spPr>
          <a:xfrm>
            <a:off x="251777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B90B995A-D6D8-4085-8C72-FDAF0B400A01}"/>
              </a:ext>
            </a:extLst>
          </p:cNvPr>
          <p:cNvSpPr>
            <a:spLocks noGrp="1"/>
          </p:cNvSpPr>
          <p:nvPr>
            <p:ph type="body" sz="quarter" idx="40" hasCustomPrompt="1"/>
          </p:nvPr>
        </p:nvSpPr>
        <p:spPr>
          <a:xfrm>
            <a:off x="30392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65307A9-791B-47A4-A9C6-E607A9921675}"/>
              </a:ext>
            </a:extLst>
          </p:cNvPr>
          <p:cNvSpPr>
            <a:spLocks noGrp="1"/>
          </p:cNvSpPr>
          <p:nvPr>
            <p:ph type="body" sz="quarter" idx="41" hasCustomPrompt="1"/>
          </p:nvPr>
        </p:nvSpPr>
        <p:spPr>
          <a:xfrm>
            <a:off x="35607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C75703B4-3B5A-4163-8DB7-E9009BF81C5C}"/>
              </a:ext>
            </a:extLst>
          </p:cNvPr>
          <p:cNvSpPr>
            <a:spLocks noGrp="1"/>
          </p:cNvSpPr>
          <p:nvPr>
            <p:ph type="body" sz="quarter" idx="42" hasCustomPrompt="1"/>
          </p:nvPr>
        </p:nvSpPr>
        <p:spPr>
          <a:xfrm>
            <a:off x="512524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FF332F6F-6B3C-45E2-9EF6-8FB202384A68}"/>
              </a:ext>
            </a:extLst>
          </p:cNvPr>
          <p:cNvSpPr>
            <a:spLocks noGrp="1"/>
          </p:cNvSpPr>
          <p:nvPr>
            <p:ph type="body" sz="quarter" idx="43" hasCustomPrompt="1"/>
          </p:nvPr>
        </p:nvSpPr>
        <p:spPr>
          <a:xfrm>
            <a:off x="408225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66BFBD2C-240C-4899-9562-75499D8C46E4}"/>
              </a:ext>
            </a:extLst>
          </p:cNvPr>
          <p:cNvSpPr>
            <a:spLocks noGrp="1"/>
          </p:cNvSpPr>
          <p:nvPr>
            <p:ph type="body" sz="quarter" idx="44" hasCustomPrompt="1"/>
          </p:nvPr>
        </p:nvSpPr>
        <p:spPr>
          <a:xfrm>
            <a:off x="460375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777ECC7E-1DD1-475C-BA92-16BEA144C233}"/>
              </a:ext>
            </a:extLst>
          </p:cNvPr>
          <p:cNvSpPr>
            <a:spLocks noGrp="1"/>
          </p:cNvSpPr>
          <p:nvPr>
            <p:ph type="body" sz="quarter" idx="45" hasCustomPrompt="1"/>
          </p:nvPr>
        </p:nvSpPr>
        <p:spPr>
          <a:xfrm>
            <a:off x="564673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9FD2184F-25B2-4976-9C55-9D79732D00D0}"/>
              </a:ext>
            </a:extLst>
          </p:cNvPr>
          <p:cNvSpPr>
            <a:spLocks noGrp="1"/>
          </p:cNvSpPr>
          <p:nvPr>
            <p:ph type="body" sz="quarter" idx="46" hasCustomPrompt="1"/>
          </p:nvPr>
        </p:nvSpPr>
        <p:spPr>
          <a:xfrm>
            <a:off x="61682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2D433B78-8F48-492C-B8BA-C519A010F573}"/>
              </a:ext>
            </a:extLst>
          </p:cNvPr>
          <p:cNvSpPr>
            <a:spLocks noGrp="1"/>
          </p:cNvSpPr>
          <p:nvPr>
            <p:ph type="body" sz="quarter" idx="47" hasCustomPrompt="1"/>
          </p:nvPr>
        </p:nvSpPr>
        <p:spPr>
          <a:xfrm>
            <a:off x="668972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65D53937-4C12-41A9-96A9-D197CE5CBC1B}"/>
              </a:ext>
            </a:extLst>
          </p:cNvPr>
          <p:cNvSpPr>
            <a:spLocks noGrp="1"/>
          </p:cNvSpPr>
          <p:nvPr>
            <p:ph type="body" sz="quarter" idx="48" hasCustomPrompt="1"/>
          </p:nvPr>
        </p:nvSpPr>
        <p:spPr>
          <a:xfrm>
            <a:off x="721122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22259E25-16AB-42DF-83CC-F05BA57CFC25}"/>
              </a:ext>
            </a:extLst>
          </p:cNvPr>
          <p:cNvSpPr>
            <a:spLocks noGrp="1"/>
          </p:cNvSpPr>
          <p:nvPr>
            <p:ph type="body" sz="quarter" idx="49" hasCustomPrompt="1"/>
          </p:nvPr>
        </p:nvSpPr>
        <p:spPr>
          <a:xfrm>
            <a:off x="773271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A5C84813-8A39-4A01-A745-700E1E5DF39E}"/>
              </a:ext>
            </a:extLst>
          </p:cNvPr>
          <p:cNvSpPr>
            <a:spLocks noGrp="1"/>
          </p:cNvSpPr>
          <p:nvPr>
            <p:ph type="body" sz="quarter" idx="50" hasCustomPrompt="1"/>
          </p:nvPr>
        </p:nvSpPr>
        <p:spPr>
          <a:xfrm>
            <a:off x="825420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35B6B197-CBC9-474D-999F-6BF8B85ABC4B}"/>
              </a:ext>
            </a:extLst>
          </p:cNvPr>
          <p:cNvSpPr>
            <a:spLocks noGrp="1"/>
          </p:cNvSpPr>
          <p:nvPr>
            <p:ph type="body" sz="quarter" idx="51" hasCustomPrompt="1"/>
          </p:nvPr>
        </p:nvSpPr>
        <p:spPr>
          <a:xfrm>
            <a:off x="877570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700D11F4-2B09-4504-9CF2-4E3A19B2F5F4}"/>
              </a:ext>
            </a:extLst>
          </p:cNvPr>
          <p:cNvSpPr>
            <a:spLocks noGrp="1"/>
          </p:cNvSpPr>
          <p:nvPr>
            <p:ph type="body" sz="quarter" idx="52" hasCustomPrompt="1"/>
          </p:nvPr>
        </p:nvSpPr>
        <p:spPr>
          <a:xfrm>
            <a:off x="92971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DF28DDAA-9BDA-43BE-B173-D188212594C6}"/>
              </a:ext>
            </a:extLst>
          </p:cNvPr>
          <p:cNvSpPr>
            <a:spLocks noGrp="1"/>
          </p:cNvSpPr>
          <p:nvPr>
            <p:ph type="body" sz="quarter" idx="53" hasCustomPrompt="1"/>
          </p:nvPr>
        </p:nvSpPr>
        <p:spPr>
          <a:xfrm>
            <a:off x="981869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5" name="Text Placeholder 10">
            <a:extLst>
              <a:ext uri="{FF2B5EF4-FFF2-40B4-BE49-F238E27FC236}">
                <a16:creationId xmlns:a16="http://schemas.microsoft.com/office/drawing/2014/main" id="{A55FFBF8-4789-44A0-A9B2-841061C725FD}"/>
              </a:ext>
            </a:extLst>
          </p:cNvPr>
          <p:cNvSpPr>
            <a:spLocks noGrp="1"/>
          </p:cNvSpPr>
          <p:nvPr>
            <p:ph type="body" sz="quarter" idx="54" hasCustomPrompt="1"/>
          </p:nvPr>
        </p:nvSpPr>
        <p:spPr>
          <a:xfrm>
            <a:off x="1138317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6" name="Text Placeholder 10">
            <a:extLst>
              <a:ext uri="{FF2B5EF4-FFF2-40B4-BE49-F238E27FC236}">
                <a16:creationId xmlns:a16="http://schemas.microsoft.com/office/drawing/2014/main" id="{C33D9234-67AF-4493-9CED-B39D80A70A53}"/>
              </a:ext>
            </a:extLst>
          </p:cNvPr>
          <p:cNvSpPr>
            <a:spLocks noGrp="1"/>
          </p:cNvSpPr>
          <p:nvPr>
            <p:ph type="body" sz="quarter" idx="55" hasCustomPrompt="1"/>
          </p:nvPr>
        </p:nvSpPr>
        <p:spPr>
          <a:xfrm>
            <a:off x="1034018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7" name="Text Placeholder 10">
            <a:extLst>
              <a:ext uri="{FF2B5EF4-FFF2-40B4-BE49-F238E27FC236}">
                <a16:creationId xmlns:a16="http://schemas.microsoft.com/office/drawing/2014/main" id="{98549725-B11A-4C4E-8DBF-F00E575D61D8}"/>
              </a:ext>
            </a:extLst>
          </p:cNvPr>
          <p:cNvSpPr>
            <a:spLocks noGrp="1"/>
          </p:cNvSpPr>
          <p:nvPr>
            <p:ph type="body" sz="quarter" idx="56" hasCustomPrompt="1"/>
          </p:nvPr>
        </p:nvSpPr>
        <p:spPr>
          <a:xfrm>
            <a:off x="1086167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0" name="Text Placeholder 3">
            <a:extLst>
              <a:ext uri="{FF2B5EF4-FFF2-40B4-BE49-F238E27FC236}">
                <a16:creationId xmlns:a16="http://schemas.microsoft.com/office/drawing/2014/main" id="{204E7B1E-C17D-4443-B650-E72AD9AA463F}"/>
              </a:ext>
            </a:extLst>
          </p:cNvPr>
          <p:cNvSpPr>
            <a:spLocks noGrp="1"/>
          </p:cNvSpPr>
          <p:nvPr>
            <p:ph type="body" sz="quarter" idx="59" hasCustomPrompt="1"/>
          </p:nvPr>
        </p:nvSpPr>
        <p:spPr>
          <a:xfrm>
            <a:off x="5199063" y="2190750"/>
            <a:ext cx="1793875" cy="561975"/>
          </a:xfrm>
          <a:solidFill>
            <a:schemeClr val="bg1"/>
          </a:solidFill>
          <a:ln w="3175">
            <a:solidFill>
              <a:schemeClr val="accent1"/>
            </a:solidFill>
          </a:ln>
        </p:spPr>
        <p:txBody>
          <a:bodyPr tIns="36000" anchor="t"/>
          <a:lstStyle>
            <a:lvl1pPr marL="0" indent="0" algn="ctr">
              <a:buNone/>
              <a:defRPr sz="1600"/>
            </a:lvl1pPr>
          </a:lstStyle>
          <a:p>
            <a:pPr lvl="0"/>
            <a:r>
              <a:rPr lang="en-US" noProof="0"/>
              <a:t>Item Title</a:t>
            </a:r>
          </a:p>
        </p:txBody>
      </p:sp>
      <p:sp>
        <p:nvSpPr>
          <p:cNvPr id="41" name="Text Placeholder 36">
            <a:extLst>
              <a:ext uri="{FF2B5EF4-FFF2-40B4-BE49-F238E27FC236}">
                <a16:creationId xmlns:a16="http://schemas.microsoft.com/office/drawing/2014/main" id="{87DD778A-952C-41DC-A5F9-8023A7099828}"/>
              </a:ext>
            </a:extLst>
          </p:cNvPr>
          <p:cNvSpPr>
            <a:spLocks noGrp="1"/>
          </p:cNvSpPr>
          <p:nvPr>
            <p:ph type="body" sz="quarter" idx="60" hasCustomPrompt="1"/>
          </p:nvPr>
        </p:nvSpPr>
        <p:spPr>
          <a:xfrm>
            <a:off x="5250792"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
        <p:nvSpPr>
          <p:cNvPr id="4" name="Title 3">
            <a:extLst>
              <a:ext uri="{FF2B5EF4-FFF2-40B4-BE49-F238E27FC236}">
                <a16:creationId xmlns:a16="http://schemas.microsoft.com/office/drawing/2014/main" id="{FF08EDE7-4EEE-467B-88CF-BC73746F06BD}"/>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C4630003-5A43-4FEC-9F17-942E20FB1019}"/>
              </a:ext>
            </a:extLst>
          </p:cNvPr>
          <p:cNvSpPr>
            <a:spLocks noGrp="1"/>
          </p:cNvSpPr>
          <p:nvPr>
            <p:ph type="ftr" sz="quarter" idx="61"/>
          </p:nvPr>
        </p:nvSpPr>
        <p:spPr/>
        <p:txBody>
          <a:bodyPr/>
          <a:lstStyle/>
          <a:p>
            <a:endParaRPr lang="en-US" noProof="0"/>
          </a:p>
        </p:txBody>
      </p:sp>
      <p:sp>
        <p:nvSpPr>
          <p:cNvPr id="7" name="Slide Number Placeholder 6">
            <a:extLst>
              <a:ext uri="{FF2B5EF4-FFF2-40B4-BE49-F238E27FC236}">
                <a16:creationId xmlns:a16="http://schemas.microsoft.com/office/drawing/2014/main" id="{4F85F567-B041-473A-9947-76AD30DA4B3E}"/>
              </a:ext>
            </a:extLst>
          </p:cNvPr>
          <p:cNvSpPr>
            <a:spLocks noGrp="1"/>
          </p:cNvSpPr>
          <p:nvPr>
            <p:ph type="sldNum" sz="quarter" idx="62"/>
          </p:nvPr>
        </p:nvSpPr>
        <p:spPr>
          <a:xfrm>
            <a:off x="11728948" y="6385422"/>
            <a:ext cx="288000" cy="288000"/>
          </a:xfrm>
          <a:prstGeom prst="ellipse">
            <a:avLst/>
          </a:prstGeom>
        </p:spPr>
        <p:txBody>
          <a:bodyPr/>
          <a:lstStyle>
            <a:lvl1pPr algn="ctr">
              <a:defRPr/>
            </a:lvl1pPr>
          </a:lstStyle>
          <a:p>
            <a:fld id="{B67B645E-C5E5-4727-B977-D372A0AA71D9}" type="slidenum">
              <a:rPr lang="en-US" noProof="0" smtClean="0"/>
              <a:pPr/>
              <a:t>‹#›</a:t>
            </a:fld>
            <a:endParaRPr lang="en-US" noProof="0"/>
          </a:p>
        </p:txBody>
      </p:sp>
      <p:sp>
        <p:nvSpPr>
          <p:cNvPr id="39" name="Text Placeholder 4">
            <a:extLst>
              <a:ext uri="{FF2B5EF4-FFF2-40B4-BE49-F238E27FC236}">
                <a16:creationId xmlns:a16="http://schemas.microsoft.com/office/drawing/2014/main" id="{0DE1AB33-4069-40AB-A452-2B63090AC939}"/>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87961593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62BA57E2-B9C1-423C-AF9E-43DC6BA4E00E}"/>
              </a:ext>
            </a:extLst>
          </p:cNvPr>
          <p:cNvSpPr/>
          <p:nvPr userDrawn="1"/>
        </p:nvSpPr>
        <p:spPr>
          <a:xfrm rot="10800000" flipH="1">
            <a:off x="3929261"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5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a:p>
        </p:txBody>
      </p:sp>
      <p:sp>
        <p:nvSpPr>
          <p:cNvPr id="29" name="Freeform: Shape 28">
            <a:extLst>
              <a:ext uri="{FF2B5EF4-FFF2-40B4-BE49-F238E27FC236}">
                <a16:creationId xmlns:a16="http://schemas.microsoft.com/office/drawing/2014/main" id="{02894F00-529A-4A7B-8733-0A594CEA18B1}"/>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a:p>
        </p:txBody>
      </p:sp>
      <p:sp>
        <p:nvSpPr>
          <p:cNvPr id="27" name="Picture Placeholder 26">
            <a:extLst>
              <a:ext uri="{FF2B5EF4-FFF2-40B4-BE49-F238E27FC236}">
                <a16:creationId xmlns:a16="http://schemas.microsoft.com/office/drawing/2014/main" id="{E2D51A96-8D57-433A-8417-56AE0521CFF8}"/>
              </a:ext>
            </a:extLst>
          </p:cNvPr>
          <p:cNvSpPr>
            <a:spLocks noGrp="1"/>
          </p:cNvSpPr>
          <p:nvPr>
            <p:ph type="pic" sz="quarter" idx="38" hasCustomPrompt="1"/>
          </p:nvPr>
        </p:nvSpPr>
        <p:spPr>
          <a:xfrm>
            <a:off x="7744913" y="1952049"/>
            <a:ext cx="1452550" cy="1476000"/>
          </a:xfrm>
          <a:prstGeom prst="rect">
            <a:avLst/>
          </a:pr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26" name="Picture Placeholder 25">
            <a:extLst>
              <a:ext uri="{FF2B5EF4-FFF2-40B4-BE49-F238E27FC236}">
                <a16:creationId xmlns:a16="http://schemas.microsoft.com/office/drawing/2014/main" id="{C767C20B-2D13-4512-AD83-31BC7BE5297E}"/>
              </a:ext>
            </a:extLst>
          </p:cNvPr>
          <p:cNvSpPr>
            <a:spLocks noGrp="1"/>
          </p:cNvSpPr>
          <p:nvPr>
            <p:ph type="pic" sz="quarter" idx="34" hasCustomPrompt="1"/>
          </p:nvPr>
        </p:nvSpPr>
        <p:spPr>
          <a:xfrm>
            <a:off x="4088297" y="1952049"/>
            <a:ext cx="1476951" cy="1476000"/>
          </a:xfrm>
          <a:prstGeom prst="rect">
            <a:avLst/>
          </a:pr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25" name="Picture Placeholder 24">
            <a:extLst>
              <a:ext uri="{FF2B5EF4-FFF2-40B4-BE49-F238E27FC236}">
                <a16:creationId xmlns:a16="http://schemas.microsoft.com/office/drawing/2014/main" id="{7CE2982B-0CB7-4E41-BC35-E27F6DDF15B0}"/>
              </a:ext>
            </a:extLst>
          </p:cNvPr>
          <p:cNvSpPr>
            <a:spLocks noGrp="1"/>
          </p:cNvSpPr>
          <p:nvPr>
            <p:ph type="pic" sz="quarter" idx="14" hasCustomPrompt="1"/>
          </p:nvPr>
        </p:nvSpPr>
        <p:spPr>
          <a:xfrm>
            <a:off x="431800" y="1952049"/>
            <a:ext cx="1476951" cy="1476000"/>
          </a:xfrm>
          <a:prstGeom prst="rect">
            <a:avLst/>
          </a:pr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39" name="Text Placeholder 8">
            <a:extLst>
              <a:ext uri="{FF2B5EF4-FFF2-40B4-BE49-F238E27FC236}">
                <a16:creationId xmlns:a16="http://schemas.microsoft.com/office/drawing/2014/main" id="{A975B89D-7E01-4CB2-ABC7-5CFAB076441A}"/>
              </a:ext>
            </a:extLst>
          </p:cNvPr>
          <p:cNvSpPr>
            <a:spLocks noGrp="1"/>
          </p:cNvSpPr>
          <p:nvPr>
            <p:ph type="body" sz="quarter" idx="15" hasCustomPrompt="1"/>
          </p:nvPr>
        </p:nvSpPr>
        <p:spPr>
          <a:xfrm>
            <a:off x="431800"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42" name="Text Placeholder 10">
            <a:extLst>
              <a:ext uri="{FF2B5EF4-FFF2-40B4-BE49-F238E27FC236}">
                <a16:creationId xmlns:a16="http://schemas.microsoft.com/office/drawing/2014/main" id="{A4230AA3-993A-4092-A471-053453DEF31B}"/>
              </a:ext>
            </a:extLst>
          </p:cNvPr>
          <p:cNvSpPr>
            <a:spLocks noGrp="1"/>
          </p:cNvSpPr>
          <p:nvPr>
            <p:ph type="body" sz="quarter" idx="16" hasCustomPrompt="1"/>
          </p:nvPr>
        </p:nvSpPr>
        <p:spPr>
          <a:xfrm>
            <a:off x="431800"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43" name="Text Placeholder 8">
            <a:extLst>
              <a:ext uri="{FF2B5EF4-FFF2-40B4-BE49-F238E27FC236}">
                <a16:creationId xmlns:a16="http://schemas.microsoft.com/office/drawing/2014/main" id="{91052B18-094B-44AE-B97A-C724CAB4A96B}"/>
              </a:ext>
            </a:extLst>
          </p:cNvPr>
          <p:cNvSpPr>
            <a:spLocks noGrp="1"/>
          </p:cNvSpPr>
          <p:nvPr>
            <p:ph type="body" sz="quarter" idx="33" hasCustomPrompt="1"/>
          </p:nvPr>
        </p:nvSpPr>
        <p:spPr>
          <a:xfrm>
            <a:off x="431800"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5" name="Text Placeholder 8">
            <a:extLst>
              <a:ext uri="{FF2B5EF4-FFF2-40B4-BE49-F238E27FC236}">
                <a16:creationId xmlns:a16="http://schemas.microsoft.com/office/drawing/2014/main" id="{0AE9D0EE-057F-4334-8F2F-646129CE3052}"/>
              </a:ext>
            </a:extLst>
          </p:cNvPr>
          <p:cNvSpPr>
            <a:spLocks noGrp="1"/>
          </p:cNvSpPr>
          <p:nvPr>
            <p:ph type="body" sz="quarter" idx="35" hasCustomPrompt="1"/>
          </p:nvPr>
        </p:nvSpPr>
        <p:spPr>
          <a:xfrm>
            <a:off x="4088297"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46" name="Text Placeholder 10">
            <a:extLst>
              <a:ext uri="{FF2B5EF4-FFF2-40B4-BE49-F238E27FC236}">
                <a16:creationId xmlns:a16="http://schemas.microsoft.com/office/drawing/2014/main" id="{63EC5DB9-C6BA-4136-BE69-07558AC30E96}"/>
              </a:ext>
            </a:extLst>
          </p:cNvPr>
          <p:cNvSpPr>
            <a:spLocks noGrp="1"/>
          </p:cNvSpPr>
          <p:nvPr>
            <p:ph type="body" sz="quarter" idx="36" hasCustomPrompt="1"/>
          </p:nvPr>
        </p:nvSpPr>
        <p:spPr>
          <a:xfrm>
            <a:off x="4088297"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47" name="Text Placeholder 8">
            <a:extLst>
              <a:ext uri="{FF2B5EF4-FFF2-40B4-BE49-F238E27FC236}">
                <a16:creationId xmlns:a16="http://schemas.microsoft.com/office/drawing/2014/main" id="{99CC3712-4773-4EA8-B93D-6D6062E08631}"/>
              </a:ext>
            </a:extLst>
          </p:cNvPr>
          <p:cNvSpPr>
            <a:spLocks noGrp="1"/>
          </p:cNvSpPr>
          <p:nvPr>
            <p:ph type="body" sz="quarter" idx="37" hasCustomPrompt="1"/>
          </p:nvPr>
        </p:nvSpPr>
        <p:spPr>
          <a:xfrm>
            <a:off x="4088297"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9" name="Text Placeholder 8">
            <a:extLst>
              <a:ext uri="{FF2B5EF4-FFF2-40B4-BE49-F238E27FC236}">
                <a16:creationId xmlns:a16="http://schemas.microsoft.com/office/drawing/2014/main" id="{D919871E-8721-4C49-8AB2-C0D348DAFA5B}"/>
              </a:ext>
            </a:extLst>
          </p:cNvPr>
          <p:cNvSpPr>
            <a:spLocks noGrp="1"/>
          </p:cNvSpPr>
          <p:nvPr>
            <p:ph type="body" sz="quarter" idx="39" hasCustomPrompt="1"/>
          </p:nvPr>
        </p:nvSpPr>
        <p:spPr>
          <a:xfrm>
            <a:off x="7744794"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50" name="Text Placeholder 10">
            <a:extLst>
              <a:ext uri="{FF2B5EF4-FFF2-40B4-BE49-F238E27FC236}">
                <a16:creationId xmlns:a16="http://schemas.microsoft.com/office/drawing/2014/main" id="{7D780DEF-5C9E-4113-965F-1F5355E35E52}"/>
              </a:ext>
            </a:extLst>
          </p:cNvPr>
          <p:cNvSpPr>
            <a:spLocks noGrp="1"/>
          </p:cNvSpPr>
          <p:nvPr>
            <p:ph type="body" sz="quarter" idx="40" hasCustomPrompt="1"/>
          </p:nvPr>
        </p:nvSpPr>
        <p:spPr>
          <a:xfrm>
            <a:off x="7744794"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51" name="Text Placeholder 8">
            <a:extLst>
              <a:ext uri="{FF2B5EF4-FFF2-40B4-BE49-F238E27FC236}">
                <a16:creationId xmlns:a16="http://schemas.microsoft.com/office/drawing/2014/main" id="{3BC28981-C986-493A-8659-FAE5C4402348}"/>
              </a:ext>
            </a:extLst>
          </p:cNvPr>
          <p:cNvSpPr>
            <a:spLocks noGrp="1"/>
          </p:cNvSpPr>
          <p:nvPr>
            <p:ph type="body" sz="quarter" idx="41" hasCustomPrompt="1"/>
          </p:nvPr>
        </p:nvSpPr>
        <p:spPr>
          <a:xfrm>
            <a:off x="7744794"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 name="Title 3">
            <a:extLst>
              <a:ext uri="{FF2B5EF4-FFF2-40B4-BE49-F238E27FC236}">
                <a16:creationId xmlns:a16="http://schemas.microsoft.com/office/drawing/2014/main" id="{2237E213-4C0E-46AD-9E3B-F87160D09349}"/>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C849904D-8239-4368-AB17-342FCD53F7FF}"/>
              </a:ext>
            </a:extLst>
          </p:cNvPr>
          <p:cNvSpPr>
            <a:spLocks noGrp="1"/>
          </p:cNvSpPr>
          <p:nvPr>
            <p:ph type="ftr" sz="quarter" idx="42"/>
          </p:nvPr>
        </p:nvSpPr>
        <p:spPr/>
        <p:txBody>
          <a:bodyPr/>
          <a:lstStyle/>
          <a:p>
            <a:endParaRPr lang="en-US" noProof="0"/>
          </a:p>
        </p:txBody>
      </p:sp>
      <p:sp>
        <p:nvSpPr>
          <p:cNvPr id="7" name="Slide Number Placeholder 6">
            <a:extLst>
              <a:ext uri="{FF2B5EF4-FFF2-40B4-BE49-F238E27FC236}">
                <a16:creationId xmlns:a16="http://schemas.microsoft.com/office/drawing/2014/main" id="{54594A8E-DB23-4920-91B5-DDAFE7742FEF}"/>
              </a:ext>
            </a:extLst>
          </p:cNvPr>
          <p:cNvSpPr>
            <a:spLocks noGrp="1"/>
          </p:cNvSpPr>
          <p:nvPr>
            <p:ph type="sldNum" sz="quarter" idx="43"/>
          </p:nvPr>
        </p:nvSpPr>
        <p:spPr>
          <a:xfrm>
            <a:off x="11728948" y="6385422"/>
            <a:ext cx="288000" cy="288000"/>
          </a:xfrm>
          <a:prstGeom prst="ellipse">
            <a:avLst/>
          </a:prstGeom>
        </p:spPr>
        <p:txBody>
          <a:bodyPr/>
          <a:lstStyle>
            <a:lvl1pPr algn="ctr">
              <a:defRPr/>
            </a:lvl1pPr>
          </a:lstStyle>
          <a:p>
            <a:fld id="{B67B645E-C5E5-4727-B977-D372A0AA71D9}" type="slidenum">
              <a:rPr lang="en-US" noProof="0" smtClean="0"/>
              <a:pPr/>
              <a:t>‹#›</a:t>
            </a:fld>
            <a:endParaRPr lang="en-US" noProof="0"/>
          </a:p>
        </p:txBody>
      </p:sp>
      <p:sp>
        <p:nvSpPr>
          <p:cNvPr id="21" name="Text Placeholder 4">
            <a:extLst>
              <a:ext uri="{FF2B5EF4-FFF2-40B4-BE49-F238E27FC236}">
                <a16:creationId xmlns:a16="http://schemas.microsoft.com/office/drawing/2014/main" id="{50E1C6AD-1A89-47EE-9378-22C17CB6E379}"/>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86817463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DF50DB2-FE5E-4E19-9EBE-9A8F9DA656ED}"/>
              </a:ext>
            </a:extLst>
          </p:cNvPr>
          <p:cNvGrpSpPr/>
          <p:nvPr userDrawn="1"/>
        </p:nvGrpSpPr>
        <p:grpSpPr>
          <a:xfrm flipH="1">
            <a:off x="3923644" y="-1"/>
            <a:ext cx="8994070" cy="7509123"/>
            <a:chOff x="-731331" y="-1"/>
            <a:chExt cx="8994070" cy="7509123"/>
          </a:xfrm>
        </p:grpSpPr>
        <p:sp>
          <p:nvSpPr>
            <p:cNvPr id="48" name="Freeform: Shape 47">
              <a:extLst>
                <a:ext uri="{FF2B5EF4-FFF2-40B4-BE49-F238E27FC236}">
                  <a16:creationId xmlns:a16="http://schemas.microsoft.com/office/drawing/2014/main" id="{3174F4DB-9681-4683-A25C-D111CB68BE64}"/>
                </a:ext>
              </a:extLst>
            </p:cNvPr>
            <p:cNvSpPr/>
            <p:nvPr userDrawn="1"/>
          </p:nvSpPr>
          <p:spPr>
            <a:xfrm rot="10800000">
              <a:off x="0"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1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a:p>
          </p:txBody>
        </p:sp>
        <p:sp>
          <p:nvSpPr>
            <p:cNvPr id="49" name="Freeform: Shape 48">
              <a:extLst>
                <a:ext uri="{FF2B5EF4-FFF2-40B4-BE49-F238E27FC236}">
                  <a16:creationId xmlns:a16="http://schemas.microsoft.com/office/drawing/2014/main" id="{E57DC5CA-335F-46F5-9254-09213DA69092}"/>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a:p>
          </p:txBody>
        </p:sp>
      </p:grpSp>
      <p:sp>
        <p:nvSpPr>
          <p:cNvPr id="47" name="Picture Placeholder 46">
            <a:extLst>
              <a:ext uri="{FF2B5EF4-FFF2-40B4-BE49-F238E27FC236}">
                <a16:creationId xmlns:a16="http://schemas.microsoft.com/office/drawing/2014/main" id="{C4D7AAF7-0A12-4194-991C-8BB678428C27}"/>
              </a:ext>
            </a:extLst>
          </p:cNvPr>
          <p:cNvSpPr>
            <a:spLocks noGrp="1"/>
          </p:cNvSpPr>
          <p:nvPr>
            <p:ph type="pic" sz="quarter" idx="57" hasCustomPrompt="1"/>
          </p:nvPr>
        </p:nvSpPr>
        <p:spPr>
          <a:xfrm>
            <a:off x="8812249" y="4023015"/>
            <a:ext cx="1217130" cy="1216800"/>
          </a:xfrm>
          <a:prstGeom prst="rect">
            <a:avLst/>
          </a:pr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46" name="Picture Placeholder 45">
            <a:extLst>
              <a:ext uri="{FF2B5EF4-FFF2-40B4-BE49-F238E27FC236}">
                <a16:creationId xmlns:a16="http://schemas.microsoft.com/office/drawing/2014/main" id="{3DC348FE-84F4-48A4-BB2D-50F30393F59A}"/>
              </a:ext>
            </a:extLst>
          </p:cNvPr>
          <p:cNvSpPr>
            <a:spLocks noGrp="1"/>
          </p:cNvSpPr>
          <p:nvPr>
            <p:ph type="pic" sz="quarter" idx="56" hasCustomPrompt="1"/>
          </p:nvPr>
        </p:nvSpPr>
        <p:spPr>
          <a:xfrm>
            <a:off x="4652453" y="4023015"/>
            <a:ext cx="1215022" cy="1216800"/>
          </a:xfrm>
          <a:prstGeom prst="rect">
            <a:avLst/>
          </a:pr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45" name="Picture Placeholder 44">
            <a:extLst>
              <a:ext uri="{FF2B5EF4-FFF2-40B4-BE49-F238E27FC236}">
                <a16:creationId xmlns:a16="http://schemas.microsoft.com/office/drawing/2014/main" id="{12A8B244-1342-4177-B5E2-D94EB383097B}"/>
              </a:ext>
            </a:extLst>
          </p:cNvPr>
          <p:cNvSpPr>
            <a:spLocks noGrp="1"/>
          </p:cNvSpPr>
          <p:nvPr>
            <p:ph type="pic" sz="quarter" idx="55" hasCustomPrompt="1"/>
          </p:nvPr>
        </p:nvSpPr>
        <p:spPr>
          <a:xfrm>
            <a:off x="492755" y="4023015"/>
            <a:ext cx="1197469" cy="1216800"/>
          </a:xfrm>
          <a:prstGeom prst="rect">
            <a:avLst/>
          </a:pr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44" name="Picture Placeholder 43">
            <a:extLst>
              <a:ext uri="{FF2B5EF4-FFF2-40B4-BE49-F238E27FC236}">
                <a16:creationId xmlns:a16="http://schemas.microsoft.com/office/drawing/2014/main" id="{B0647DC2-2116-4B0D-9D4C-B40032F4D8D7}"/>
              </a:ext>
            </a:extLst>
          </p:cNvPr>
          <p:cNvSpPr>
            <a:spLocks noGrp="1"/>
          </p:cNvSpPr>
          <p:nvPr>
            <p:ph type="pic" sz="quarter" idx="43" hasCustomPrompt="1"/>
          </p:nvPr>
        </p:nvSpPr>
        <p:spPr>
          <a:xfrm>
            <a:off x="8812249" y="2256300"/>
            <a:ext cx="1189394" cy="1216800"/>
          </a:xfrm>
          <a:prstGeom prst="rect">
            <a:avLst/>
          </a:pr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43" name="Picture Placeholder 42">
            <a:extLst>
              <a:ext uri="{FF2B5EF4-FFF2-40B4-BE49-F238E27FC236}">
                <a16:creationId xmlns:a16="http://schemas.microsoft.com/office/drawing/2014/main" id="{EB4627C6-B328-4BA7-91C9-65EC214D2B7F}"/>
              </a:ext>
            </a:extLst>
          </p:cNvPr>
          <p:cNvSpPr>
            <a:spLocks noGrp="1"/>
          </p:cNvSpPr>
          <p:nvPr>
            <p:ph type="pic" sz="quarter" idx="42" hasCustomPrompt="1"/>
          </p:nvPr>
        </p:nvSpPr>
        <p:spPr>
          <a:xfrm>
            <a:off x="4652453" y="2256300"/>
            <a:ext cx="1217130" cy="1216800"/>
          </a:xfrm>
          <a:prstGeom prst="rect">
            <a:avLst/>
          </a:pr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42" name="Picture Placeholder 41">
            <a:extLst>
              <a:ext uri="{FF2B5EF4-FFF2-40B4-BE49-F238E27FC236}">
                <a16:creationId xmlns:a16="http://schemas.microsoft.com/office/drawing/2014/main" id="{DBC50E87-837D-48A1-AF7E-50325E0BDDE8}"/>
              </a:ext>
            </a:extLst>
          </p:cNvPr>
          <p:cNvSpPr>
            <a:spLocks noGrp="1"/>
          </p:cNvSpPr>
          <p:nvPr>
            <p:ph type="pic" sz="quarter" idx="41" hasCustomPrompt="1"/>
          </p:nvPr>
        </p:nvSpPr>
        <p:spPr>
          <a:xfrm>
            <a:off x="492656" y="2256300"/>
            <a:ext cx="1217130" cy="1216800"/>
          </a:xfrm>
          <a:prstGeom prst="rect">
            <a:avLst/>
          </a:pr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18" name="Text Placeholder 8">
            <a:extLst>
              <a:ext uri="{FF2B5EF4-FFF2-40B4-BE49-F238E27FC236}">
                <a16:creationId xmlns:a16="http://schemas.microsoft.com/office/drawing/2014/main" id="{CCB83A93-C7AE-47A8-B9E0-8263B17F95ED}"/>
              </a:ext>
            </a:extLst>
          </p:cNvPr>
          <p:cNvSpPr>
            <a:spLocks noGrp="1"/>
          </p:cNvSpPr>
          <p:nvPr>
            <p:ph type="body" sz="quarter" idx="17" hasCustomPrompt="1"/>
          </p:nvPr>
        </p:nvSpPr>
        <p:spPr>
          <a:xfrm>
            <a:off x="1867409" y="2418150"/>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19" name="Text Placeholder 10">
            <a:extLst>
              <a:ext uri="{FF2B5EF4-FFF2-40B4-BE49-F238E27FC236}">
                <a16:creationId xmlns:a16="http://schemas.microsoft.com/office/drawing/2014/main" id="{39B06680-6760-4677-A285-43552615E9EA}"/>
              </a:ext>
            </a:extLst>
          </p:cNvPr>
          <p:cNvSpPr>
            <a:spLocks noGrp="1"/>
          </p:cNvSpPr>
          <p:nvPr>
            <p:ph type="body" sz="quarter" idx="18" hasCustomPrompt="1"/>
          </p:nvPr>
        </p:nvSpPr>
        <p:spPr>
          <a:xfrm>
            <a:off x="1883223" y="3118312"/>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36" name="Text Placeholder 8">
            <a:extLst>
              <a:ext uri="{FF2B5EF4-FFF2-40B4-BE49-F238E27FC236}">
                <a16:creationId xmlns:a16="http://schemas.microsoft.com/office/drawing/2014/main" id="{699E3971-F6B4-4373-8EB1-BC6983DD8270}"/>
              </a:ext>
            </a:extLst>
          </p:cNvPr>
          <p:cNvSpPr>
            <a:spLocks noGrp="1"/>
          </p:cNvSpPr>
          <p:nvPr>
            <p:ph type="body" sz="quarter" idx="49" hasCustomPrompt="1"/>
          </p:nvPr>
        </p:nvSpPr>
        <p:spPr>
          <a:xfrm>
            <a:off x="6027207" y="2418150"/>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37" name="Text Placeholder 10">
            <a:extLst>
              <a:ext uri="{FF2B5EF4-FFF2-40B4-BE49-F238E27FC236}">
                <a16:creationId xmlns:a16="http://schemas.microsoft.com/office/drawing/2014/main" id="{3DF8F758-B96D-49B8-83B7-07FA39EFE0AB}"/>
              </a:ext>
            </a:extLst>
          </p:cNvPr>
          <p:cNvSpPr>
            <a:spLocks noGrp="1"/>
          </p:cNvSpPr>
          <p:nvPr>
            <p:ph type="body" sz="quarter" idx="50" hasCustomPrompt="1"/>
          </p:nvPr>
        </p:nvSpPr>
        <p:spPr>
          <a:xfrm>
            <a:off x="6027207" y="3118312"/>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40" name="Text Placeholder 8">
            <a:extLst>
              <a:ext uri="{FF2B5EF4-FFF2-40B4-BE49-F238E27FC236}">
                <a16:creationId xmlns:a16="http://schemas.microsoft.com/office/drawing/2014/main" id="{DE4E9879-1917-4C45-A8A2-C6A2856F5F24}"/>
              </a:ext>
            </a:extLst>
          </p:cNvPr>
          <p:cNvSpPr>
            <a:spLocks noGrp="1"/>
          </p:cNvSpPr>
          <p:nvPr>
            <p:ph type="body" sz="quarter" idx="51" hasCustomPrompt="1"/>
          </p:nvPr>
        </p:nvSpPr>
        <p:spPr>
          <a:xfrm>
            <a:off x="10187004" y="2418150"/>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41" name="Text Placeholder 10">
            <a:extLst>
              <a:ext uri="{FF2B5EF4-FFF2-40B4-BE49-F238E27FC236}">
                <a16:creationId xmlns:a16="http://schemas.microsoft.com/office/drawing/2014/main" id="{80B361D9-9110-42D7-8F62-08046E843CF1}"/>
              </a:ext>
            </a:extLst>
          </p:cNvPr>
          <p:cNvSpPr>
            <a:spLocks noGrp="1"/>
          </p:cNvSpPr>
          <p:nvPr>
            <p:ph type="body" sz="quarter" idx="52" hasCustomPrompt="1"/>
          </p:nvPr>
        </p:nvSpPr>
        <p:spPr>
          <a:xfrm>
            <a:off x="10187004" y="3118312"/>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2" name="Text Placeholder 8">
            <a:extLst>
              <a:ext uri="{FF2B5EF4-FFF2-40B4-BE49-F238E27FC236}">
                <a16:creationId xmlns:a16="http://schemas.microsoft.com/office/drawing/2014/main" id="{DF76BDBD-A22E-4EFB-A3D1-749F2F3F7894}"/>
              </a:ext>
            </a:extLst>
          </p:cNvPr>
          <p:cNvSpPr>
            <a:spLocks noGrp="1"/>
          </p:cNvSpPr>
          <p:nvPr>
            <p:ph type="body" sz="quarter" idx="53" hasCustomPrompt="1"/>
          </p:nvPr>
        </p:nvSpPr>
        <p:spPr>
          <a:xfrm>
            <a:off x="1867409" y="4184865"/>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53" name="Text Placeholder 10">
            <a:extLst>
              <a:ext uri="{FF2B5EF4-FFF2-40B4-BE49-F238E27FC236}">
                <a16:creationId xmlns:a16="http://schemas.microsoft.com/office/drawing/2014/main" id="{24F46B22-F83C-498E-920C-FE194F8F2E56}"/>
              </a:ext>
            </a:extLst>
          </p:cNvPr>
          <p:cNvSpPr>
            <a:spLocks noGrp="1"/>
          </p:cNvSpPr>
          <p:nvPr>
            <p:ph type="body" sz="quarter" idx="54" hasCustomPrompt="1"/>
          </p:nvPr>
        </p:nvSpPr>
        <p:spPr>
          <a:xfrm>
            <a:off x="1883223" y="4885027"/>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AF5761D3-6448-4A50-A12B-FA61DEC69082}"/>
              </a:ext>
            </a:extLst>
          </p:cNvPr>
          <p:cNvSpPr>
            <a:spLocks noGrp="1"/>
          </p:cNvSpPr>
          <p:nvPr>
            <p:ph type="body" sz="quarter" idx="58" hasCustomPrompt="1"/>
          </p:nvPr>
        </p:nvSpPr>
        <p:spPr>
          <a:xfrm>
            <a:off x="6027207" y="4184865"/>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9614D939-F32E-421B-AA15-1AAE280558C2}"/>
              </a:ext>
            </a:extLst>
          </p:cNvPr>
          <p:cNvSpPr>
            <a:spLocks noGrp="1"/>
          </p:cNvSpPr>
          <p:nvPr>
            <p:ph type="body" sz="quarter" idx="59" hasCustomPrompt="1"/>
          </p:nvPr>
        </p:nvSpPr>
        <p:spPr>
          <a:xfrm>
            <a:off x="6027207" y="4885027"/>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9" name="Text Placeholder 8">
            <a:extLst>
              <a:ext uri="{FF2B5EF4-FFF2-40B4-BE49-F238E27FC236}">
                <a16:creationId xmlns:a16="http://schemas.microsoft.com/office/drawing/2014/main" id="{B91087F7-10AB-48EF-BA8D-F8FA69431013}"/>
              </a:ext>
            </a:extLst>
          </p:cNvPr>
          <p:cNvSpPr>
            <a:spLocks noGrp="1"/>
          </p:cNvSpPr>
          <p:nvPr>
            <p:ph type="body" sz="quarter" idx="60" hasCustomPrompt="1"/>
          </p:nvPr>
        </p:nvSpPr>
        <p:spPr>
          <a:xfrm>
            <a:off x="10187004" y="4184865"/>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60" name="Text Placeholder 10">
            <a:extLst>
              <a:ext uri="{FF2B5EF4-FFF2-40B4-BE49-F238E27FC236}">
                <a16:creationId xmlns:a16="http://schemas.microsoft.com/office/drawing/2014/main" id="{66D5770C-6F0D-4847-9DCB-025E17E91441}"/>
              </a:ext>
            </a:extLst>
          </p:cNvPr>
          <p:cNvSpPr>
            <a:spLocks noGrp="1"/>
          </p:cNvSpPr>
          <p:nvPr>
            <p:ph type="body" sz="quarter" idx="61" hasCustomPrompt="1"/>
          </p:nvPr>
        </p:nvSpPr>
        <p:spPr>
          <a:xfrm>
            <a:off x="10187004" y="4885027"/>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4" name="Title 3">
            <a:extLst>
              <a:ext uri="{FF2B5EF4-FFF2-40B4-BE49-F238E27FC236}">
                <a16:creationId xmlns:a16="http://schemas.microsoft.com/office/drawing/2014/main" id="{1F95F1F7-9083-4904-84DE-45613FFE595C}"/>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FB3D0B9A-C8E8-493F-8E91-FA4BB27406D2}"/>
              </a:ext>
            </a:extLst>
          </p:cNvPr>
          <p:cNvSpPr>
            <a:spLocks noGrp="1"/>
          </p:cNvSpPr>
          <p:nvPr>
            <p:ph type="ftr" sz="quarter" idx="62"/>
          </p:nvPr>
        </p:nvSpPr>
        <p:spPr/>
        <p:txBody>
          <a:bodyPr/>
          <a:lstStyle/>
          <a:p>
            <a:endParaRPr lang="en-US" noProof="0"/>
          </a:p>
        </p:txBody>
      </p:sp>
      <p:sp>
        <p:nvSpPr>
          <p:cNvPr id="7" name="Slide Number Placeholder 6">
            <a:extLst>
              <a:ext uri="{FF2B5EF4-FFF2-40B4-BE49-F238E27FC236}">
                <a16:creationId xmlns:a16="http://schemas.microsoft.com/office/drawing/2014/main" id="{7E4924C6-2B3E-410B-8E79-A18832FB73D3}"/>
              </a:ext>
            </a:extLst>
          </p:cNvPr>
          <p:cNvSpPr>
            <a:spLocks noGrp="1"/>
          </p:cNvSpPr>
          <p:nvPr>
            <p:ph type="sldNum" sz="quarter" idx="63"/>
          </p:nvPr>
        </p:nvSpPr>
        <p:spPr>
          <a:xfrm>
            <a:off x="11728948" y="6385422"/>
            <a:ext cx="288000" cy="288000"/>
          </a:xfrm>
          <a:prstGeom prst="ellipse">
            <a:avLst/>
          </a:prstGeom>
        </p:spPr>
        <p:txBody>
          <a:bodyPr/>
          <a:lstStyle>
            <a:lvl1pPr algn="ctr">
              <a:defRPr/>
            </a:lvl1pPr>
          </a:lstStyle>
          <a:p>
            <a:fld id="{B67B645E-C5E5-4727-B977-D372A0AA71D9}" type="slidenum">
              <a:rPr lang="en-US" noProof="0" smtClean="0"/>
              <a:pPr/>
              <a:t>‹#›</a:t>
            </a:fld>
            <a:endParaRPr lang="en-US" noProof="0"/>
          </a:p>
        </p:txBody>
      </p:sp>
      <p:sp>
        <p:nvSpPr>
          <p:cNvPr id="27" name="Text Placeholder 4">
            <a:extLst>
              <a:ext uri="{FF2B5EF4-FFF2-40B4-BE49-F238E27FC236}">
                <a16:creationId xmlns:a16="http://schemas.microsoft.com/office/drawing/2014/main" id="{9F004EB2-3657-4AA1-871D-EB67960CC751}"/>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67538780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2_Section Header With Image">
    <p:bg bwMode="grayWhite">
      <p:bgPr>
        <a:gradFill flip="none" rotWithShape="1">
          <a:gsLst>
            <a:gs pos="0">
              <a:schemeClr val="tx2">
                <a:lumMod val="75000"/>
              </a:schemeClr>
            </a:gs>
            <a:gs pos="100000">
              <a:schemeClr val="accent1"/>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B4C12FF5-1412-48CA-B750-77A86CA84172}"/>
              </a:ext>
            </a:extLst>
          </p:cNvPr>
          <p:cNvSpPr/>
          <p:nvPr userDrawn="1"/>
        </p:nvSpPr>
        <p:spPr>
          <a:xfrm rot="900000">
            <a:off x="5051675" y="-519718"/>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0">
                <a:schemeClr val="bg1">
                  <a:lumMod val="95000"/>
                </a:schemeClr>
              </a:gs>
              <a:gs pos="100000">
                <a:schemeClr val="accent1">
                  <a:alpha val="29000"/>
                </a:schemeClr>
              </a:gs>
            </a:gsLst>
            <a:path path="circle">
              <a:fillToRect l="100000" b="100000"/>
            </a:path>
            <a:tileRect t="-100000" r="-100000"/>
          </a:gradFill>
          <a:ln w="9525" cap="flat">
            <a:noFill/>
            <a:prstDash val="solid"/>
            <a:miter/>
          </a:ln>
        </p:spPr>
        <p:txBody>
          <a:bodyPr wrap="square" rtlCol="0" anchor="ctr">
            <a:noAutofit/>
          </a:bodyPr>
          <a:lstStyle/>
          <a:p>
            <a:endParaRPr lang="en-US" noProof="0"/>
          </a:p>
        </p:txBody>
      </p:sp>
      <p:sp>
        <p:nvSpPr>
          <p:cNvPr id="11" name="Freeform: Shape 10">
            <a:extLst>
              <a:ext uri="{FF2B5EF4-FFF2-40B4-BE49-F238E27FC236}">
                <a16:creationId xmlns:a16="http://schemas.microsoft.com/office/drawing/2014/main" id="{BCD5F0C6-A186-42F4-87B6-BFBFEC77A6D2}"/>
              </a:ext>
            </a:extLst>
          </p:cNvPr>
          <p:cNvSpPr/>
          <p:nvPr userDrawn="1"/>
        </p:nvSpPr>
        <p:spPr>
          <a:xfrm rot="10800000">
            <a:off x="6162572" y="283536"/>
            <a:ext cx="6029428" cy="594989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tx2">
                  <a:lumMod val="75000"/>
                </a:schemeClr>
              </a:gs>
              <a:gs pos="100000">
                <a:schemeClr val="tx2">
                  <a:lumMod val="75000"/>
                </a:schemeClr>
              </a:gs>
            </a:gsLst>
            <a:path path="circle">
              <a:fillToRect l="100000" b="100000"/>
            </a:path>
          </a:gradFill>
          <a:ln w="9525" cap="flat">
            <a:noFill/>
            <a:prstDash val="solid"/>
            <a:miter/>
          </a:ln>
        </p:spPr>
        <p:txBody>
          <a:bodyPr rtlCol="0" anchor="ctr"/>
          <a:lstStyle/>
          <a:p>
            <a:endParaRPr lang="en-US" noProof="0"/>
          </a:p>
        </p:txBody>
      </p:sp>
      <p:sp>
        <p:nvSpPr>
          <p:cNvPr id="2" name="Title 1">
            <a:extLst>
              <a:ext uri="{FF2B5EF4-FFF2-40B4-BE49-F238E27FC236}">
                <a16:creationId xmlns:a16="http://schemas.microsoft.com/office/drawing/2014/main" id="{89D337DD-CA43-4635-AB4C-61F75C745EA6}"/>
              </a:ext>
            </a:extLst>
          </p:cNvPr>
          <p:cNvSpPr>
            <a:spLocks noGrp="1"/>
          </p:cNvSpPr>
          <p:nvPr>
            <p:ph type="title" hasCustomPrompt="1"/>
          </p:nvPr>
        </p:nvSpPr>
        <p:spPr>
          <a:xfrm>
            <a:off x="6842710" y="1641059"/>
            <a:ext cx="4793714" cy="2078699"/>
          </a:xfrm>
        </p:spPr>
        <p:txBody>
          <a:bodyPr anchor="b"/>
          <a:lstStyle>
            <a:lvl1pPr algn="r" defTabSz="914400" rtl="0" eaLnBrk="1" latinLnBrk="0" hangingPunct="1">
              <a:lnSpc>
                <a:spcPts val="5000"/>
              </a:lnSpc>
              <a:spcBef>
                <a:spcPct val="0"/>
              </a:spcBef>
              <a:buNone/>
              <a:defRPr lang="en-ZA" sz="6000" b="1" kern="1200" cap="all" spc="-150" baseline="0" dirty="0">
                <a:solidFill>
                  <a:schemeClr val="bg1"/>
                </a:solidFill>
                <a:latin typeface="+mj-lt"/>
                <a:ea typeface="+mj-ea"/>
                <a:cs typeface="+mj-cs"/>
              </a:defRPr>
            </a:lvl1pPr>
          </a:lstStyle>
          <a:p>
            <a:r>
              <a:rPr lang="en-US" noProof="0"/>
              <a:t>Thank </a:t>
            </a:r>
            <a:br>
              <a:rPr lang="en-US" noProof="0"/>
            </a:br>
            <a:r>
              <a:rPr lang="en-US" noProof="0"/>
              <a:t>You</a:t>
            </a:r>
          </a:p>
        </p:txBody>
      </p:sp>
      <p:sp>
        <p:nvSpPr>
          <p:cNvPr id="7" name="Footer Placeholder 6">
            <a:extLst>
              <a:ext uri="{FF2B5EF4-FFF2-40B4-BE49-F238E27FC236}">
                <a16:creationId xmlns:a16="http://schemas.microsoft.com/office/drawing/2014/main" id="{9C12C547-A8E2-4FD2-9096-2661D36AF28F}"/>
              </a:ext>
            </a:extLst>
          </p:cNvPr>
          <p:cNvSpPr>
            <a:spLocks noGrp="1"/>
          </p:cNvSpPr>
          <p:nvPr>
            <p:ph type="ftr" sz="quarter" idx="10"/>
          </p:nvPr>
        </p:nvSpPr>
        <p:spPr>
          <a:xfrm>
            <a:off x="504000" y="6365893"/>
            <a:ext cx="4114800" cy="226714"/>
          </a:xfrm>
        </p:spPr>
        <p:txBody>
          <a:bodyPr/>
          <a:lstStyle>
            <a:lvl1pPr>
              <a:defRPr>
                <a:solidFill>
                  <a:schemeClr val="bg1"/>
                </a:solidFill>
              </a:defRPr>
            </a:lvl1pPr>
          </a:lstStyle>
          <a:p>
            <a:endParaRPr lang="en-US" noProof="0"/>
          </a:p>
        </p:txBody>
      </p:sp>
      <p:sp>
        <p:nvSpPr>
          <p:cNvPr id="10" name="Slide Number Placeholder 9">
            <a:extLst>
              <a:ext uri="{FF2B5EF4-FFF2-40B4-BE49-F238E27FC236}">
                <a16:creationId xmlns:a16="http://schemas.microsoft.com/office/drawing/2014/main" id="{DF0F8E2D-E2F0-4CBD-934C-274C624B5D97}"/>
              </a:ext>
            </a:extLst>
          </p:cNvPr>
          <p:cNvSpPr>
            <a:spLocks noGrp="1"/>
          </p:cNvSpPr>
          <p:nvPr>
            <p:ph type="sldNum" sz="quarter" idx="11"/>
          </p:nvPr>
        </p:nvSpPr>
        <p:spPr>
          <a:xfrm>
            <a:off x="11728948" y="6385422"/>
            <a:ext cx="288000" cy="288000"/>
          </a:xfrm>
          <a:prstGeom prst="ellipse">
            <a:avLst/>
          </a:prstGeom>
          <a:solidFill>
            <a:schemeClr val="tx1"/>
          </a:solidFill>
        </p:spPr>
        <p:txBody>
          <a:bodyPr/>
          <a:lstStyle>
            <a:lvl1pPr>
              <a:defRPr>
                <a:solidFill>
                  <a:schemeClr val="bg1"/>
                </a:solidFill>
              </a:defRPr>
            </a:lvl1pPr>
          </a:lstStyle>
          <a:p>
            <a:fld id="{B67B645E-C5E5-4727-B977-D372A0AA71D9}" type="slidenum">
              <a:rPr lang="en-US" noProof="0" smtClean="0"/>
              <a:pPr/>
              <a:t>‹#›</a:t>
            </a:fld>
            <a:endParaRPr lang="en-US" noProof="0"/>
          </a:p>
        </p:txBody>
      </p:sp>
      <p:sp>
        <p:nvSpPr>
          <p:cNvPr id="9" name="Subtitle 2">
            <a:extLst>
              <a:ext uri="{FF2B5EF4-FFF2-40B4-BE49-F238E27FC236}">
                <a16:creationId xmlns:a16="http://schemas.microsoft.com/office/drawing/2014/main" id="{0A83F5C0-892A-424B-82BC-A426C0E6C4BE}"/>
              </a:ext>
            </a:extLst>
          </p:cNvPr>
          <p:cNvSpPr>
            <a:spLocks noGrp="1"/>
          </p:cNvSpPr>
          <p:nvPr>
            <p:ph type="subTitle" idx="1" hasCustomPrompt="1"/>
          </p:nvPr>
        </p:nvSpPr>
        <p:spPr>
          <a:xfrm>
            <a:off x="6650685" y="3820804"/>
            <a:ext cx="4303959" cy="271807"/>
          </a:xfrm>
        </p:spPr>
        <p:txBody>
          <a:bodyPr/>
          <a:lstStyle>
            <a:lvl1pPr marL="0" indent="0" algn="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12" name="Text Placeholder 4">
            <a:extLst>
              <a:ext uri="{FF2B5EF4-FFF2-40B4-BE49-F238E27FC236}">
                <a16:creationId xmlns:a16="http://schemas.microsoft.com/office/drawing/2014/main" id="{BE90F037-AF48-45F6-8491-6A1D99D70C5A}"/>
              </a:ext>
            </a:extLst>
          </p:cNvPr>
          <p:cNvSpPr>
            <a:spLocks noGrp="1"/>
          </p:cNvSpPr>
          <p:nvPr>
            <p:ph type="body" sz="quarter" idx="15" hasCustomPrompt="1"/>
          </p:nvPr>
        </p:nvSpPr>
        <p:spPr>
          <a:xfrm>
            <a:off x="6650685" y="4226974"/>
            <a:ext cx="4303959" cy="252000"/>
          </a:xfrm>
        </p:spPr>
        <p:txBody>
          <a:bodyPr/>
          <a:lstStyle>
            <a:lvl1pPr marL="0" indent="0" algn="r">
              <a:buNone/>
              <a:defRPr sz="1600">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Phone</a:t>
            </a:r>
          </a:p>
        </p:txBody>
      </p:sp>
      <p:sp>
        <p:nvSpPr>
          <p:cNvPr id="13" name="Text Placeholder 10">
            <a:extLst>
              <a:ext uri="{FF2B5EF4-FFF2-40B4-BE49-F238E27FC236}">
                <a16:creationId xmlns:a16="http://schemas.microsoft.com/office/drawing/2014/main" id="{F2CF882B-44BA-4D5B-A73E-5E9479CB3B27}"/>
              </a:ext>
            </a:extLst>
          </p:cNvPr>
          <p:cNvSpPr>
            <a:spLocks noGrp="1"/>
          </p:cNvSpPr>
          <p:nvPr>
            <p:ph type="body" sz="quarter" idx="16" hasCustomPrompt="1"/>
          </p:nvPr>
        </p:nvSpPr>
        <p:spPr>
          <a:xfrm>
            <a:off x="6650685" y="4613337"/>
            <a:ext cx="4303959" cy="252000"/>
          </a:xfrm>
        </p:spPr>
        <p:txBody>
          <a:bodyPr/>
          <a:lstStyle>
            <a:lvl1pPr marL="0" indent="0" algn="r">
              <a:buNone/>
              <a:defRPr sz="1600">
                <a:solidFill>
                  <a:schemeClr val="bg1"/>
                </a:solidFill>
              </a:defRPr>
            </a:lvl1pPr>
          </a:lstStyle>
          <a:p>
            <a:pPr lvl="0"/>
            <a:r>
              <a:rPr lang="en-US" noProof="0"/>
              <a:t>Email</a:t>
            </a:r>
          </a:p>
        </p:txBody>
      </p:sp>
      <p:sp>
        <p:nvSpPr>
          <p:cNvPr id="15" name="Text Placeholder 15">
            <a:extLst>
              <a:ext uri="{FF2B5EF4-FFF2-40B4-BE49-F238E27FC236}">
                <a16:creationId xmlns:a16="http://schemas.microsoft.com/office/drawing/2014/main" id="{41BFAAAF-C6B8-4298-8B07-CBA7C6328198}"/>
              </a:ext>
            </a:extLst>
          </p:cNvPr>
          <p:cNvSpPr>
            <a:spLocks noGrp="1"/>
          </p:cNvSpPr>
          <p:nvPr>
            <p:ph type="body" sz="quarter" idx="17" hasCustomPrompt="1"/>
          </p:nvPr>
        </p:nvSpPr>
        <p:spPr>
          <a:xfrm>
            <a:off x="6650828" y="4999701"/>
            <a:ext cx="4305582" cy="252413"/>
          </a:xfrm>
        </p:spPr>
        <p:txBody>
          <a:bodyPr/>
          <a:lstStyle>
            <a:lvl1pPr marL="0" indent="0" algn="r">
              <a:buNone/>
              <a:defRPr sz="1600">
                <a:solidFill>
                  <a:schemeClr val="bg1"/>
                </a:solidFill>
              </a:defRPr>
            </a:lvl1pPr>
          </a:lstStyle>
          <a:p>
            <a:pPr lvl="0"/>
            <a:r>
              <a:rPr lang="en-US" noProof="0"/>
              <a:t>Website</a:t>
            </a:r>
          </a:p>
        </p:txBody>
      </p:sp>
    </p:spTree>
    <p:extLst>
      <p:ext uri="{BB962C8B-B14F-4D97-AF65-F5344CB8AC3E}">
        <p14:creationId xmlns:p14="http://schemas.microsoft.com/office/powerpoint/2010/main" val="400723786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gradFill>
          <a:gsLst>
            <a:gs pos="0">
              <a:schemeClr val="tx2">
                <a:lumMod val="75000"/>
              </a:schemeClr>
            </a:gs>
            <a:gs pos="76000">
              <a:schemeClr val="accent1"/>
            </a:gs>
          </a:gsLst>
          <a:path path="circle">
            <a:fillToRect l="100000" b="100000"/>
          </a:path>
        </a:gra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94E84508-12CE-4C86-B2C4-1D5DE1634B46}"/>
              </a:ext>
            </a:extLst>
          </p:cNvPr>
          <p:cNvSpPr/>
          <p:nvPr userDrawn="1"/>
        </p:nvSpPr>
        <p:spPr>
          <a:xfrm rot="900000">
            <a:off x="5042826"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47000">
                <a:schemeClr val="accent1">
                  <a:alpha val="81000"/>
                </a:schemeClr>
              </a:gs>
              <a:gs pos="100000">
                <a:schemeClr val="bg1">
                  <a:lumMod val="95000"/>
                </a:schemeClr>
              </a:gs>
            </a:gsLst>
            <a:path path="circle">
              <a:fillToRect l="100000" b="100000"/>
            </a:path>
            <a:tileRect t="-100000" r="-100000"/>
          </a:gradFill>
          <a:ln w="9525" cap="flat">
            <a:noFill/>
            <a:prstDash val="solid"/>
            <a:miter/>
          </a:ln>
        </p:spPr>
        <p:txBody>
          <a:bodyPr wrap="square" rtlCol="0" anchor="ctr">
            <a:noAutofit/>
          </a:bodyPr>
          <a:lstStyle/>
          <a:p>
            <a:endParaRPr lang="en-US" noProof="0"/>
          </a:p>
        </p:txBody>
      </p:sp>
      <p:sp>
        <p:nvSpPr>
          <p:cNvPr id="2" name="Title 1">
            <a:extLst>
              <a:ext uri="{FF2B5EF4-FFF2-40B4-BE49-F238E27FC236}">
                <a16:creationId xmlns:a16="http://schemas.microsoft.com/office/drawing/2014/main" id="{5A2515AF-700C-45E8-AA05-EBCBEACBF236}"/>
              </a:ext>
            </a:extLst>
          </p:cNvPr>
          <p:cNvSpPr>
            <a:spLocks noGrp="1"/>
          </p:cNvSpPr>
          <p:nvPr>
            <p:ph type="ctrTitle"/>
          </p:nvPr>
        </p:nvSpPr>
        <p:spPr>
          <a:xfrm>
            <a:off x="7171062" y="3133725"/>
            <a:ext cx="4099187" cy="2078700"/>
          </a:xfrm>
        </p:spPr>
        <p:txBody>
          <a:bodyPr anchor="b"/>
          <a:lstStyle>
            <a:lvl1pPr algn="r">
              <a:lnSpc>
                <a:spcPts val="5000"/>
              </a:lnSpc>
              <a:defRPr sz="4400" cap="all" baseline="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B89FC95D-4CD8-4192-B0C2-D1B82FBB1DC4}"/>
              </a:ext>
            </a:extLst>
          </p:cNvPr>
          <p:cNvSpPr>
            <a:spLocks noGrp="1"/>
          </p:cNvSpPr>
          <p:nvPr>
            <p:ph type="subTitle" idx="1"/>
          </p:nvPr>
        </p:nvSpPr>
        <p:spPr>
          <a:xfrm>
            <a:off x="7171062" y="5428423"/>
            <a:ext cx="4099187" cy="1048939"/>
          </a:xfrm>
        </p:spPr>
        <p:txBody>
          <a:bodyPr/>
          <a:lstStyle>
            <a:lvl1pPr marL="0" indent="0" algn="r">
              <a:buNone/>
              <a:defRPr sz="20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303573248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gradFill>
          <a:gsLst>
            <a:gs pos="0">
              <a:schemeClr val="tx2">
                <a:lumMod val="75000"/>
              </a:schemeClr>
            </a:gs>
            <a:gs pos="76000">
              <a:schemeClr val="accent1"/>
            </a:gs>
          </a:gsLst>
          <a:path path="circle">
            <a:fillToRect l="100000" b="100000"/>
          </a:path>
        </a:gra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EA43BE58-813F-4D03-87F1-5A7708ED6326}"/>
              </a:ext>
            </a:extLst>
          </p:cNvPr>
          <p:cNvSpPr/>
          <p:nvPr userDrawn="1"/>
        </p:nvSpPr>
        <p:spPr>
          <a:xfrm rot="10800000">
            <a:off x="242195" y="54131"/>
            <a:ext cx="6839968" cy="6749738"/>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accent1">
                  <a:lumMod val="5000"/>
                  <a:lumOff val="95000"/>
                </a:schemeClr>
              </a:gs>
              <a:gs pos="100000">
                <a:schemeClr val="accent1">
                  <a:alpha val="71000"/>
                </a:schemeClr>
              </a:gs>
            </a:gsLst>
            <a:path path="circle">
              <a:fillToRect l="100000" b="100000"/>
            </a:path>
          </a:gradFill>
          <a:ln w="9525" cap="flat">
            <a:noFill/>
            <a:prstDash val="solid"/>
            <a:miter/>
          </a:ln>
        </p:spPr>
        <p:txBody>
          <a:bodyPr rtlCol="0" anchor="ctr"/>
          <a:lstStyle/>
          <a:p>
            <a:endParaRPr lang="en-US" noProof="0"/>
          </a:p>
        </p:txBody>
      </p:sp>
      <p:sp>
        <p:nvSpPr>
          <p:cNvPr id="9" name="Picture Placeholder 8">
            <a:extLst>
              <a:ext uri="{FF2B5EF4-FFF2-40B4-BE49-F238E27FC236}">
                <a16:creationId xmlns:a16="http://schemas.microsoft.com/office/drawing/2014/main" id="{820DE84E-DA13-4173-AAC9-86C27FFB14DE}"/>
              </a:ext>
            </a:extLst>
          </p:cNvPr>
          <p:cNvSpPr>
            <a:spLocks noGrp="1"/>
          </p:cNvSpPr>
          <p:nvPr>
            <p:ph type="pic" sz="quarter" idx="10" hasCustomPrompt="1"/>
          </p:nvPr>
        </p:nvSpPr>
        <p:spPr>
          <a:xfrm>
            <a:off x="1394222" y="1145254"/>
            <a:ext cx="4567666" cy="4688435"/>
          </a:xfrm>
          <a:prstGeom prst="rect">
            <a:avLst/>
          </a:prstGeom>
          <a:solidFill>
            <a:schemeClr val="tx2">
              <a:lumMod val="75000"/>
            </a:schemeClr>
          </a:solidFill>
          <a:effectLst>
            <a:softEdge rad="317500"/>
          </a:effectLst>
        </p:spPr>
        <p:txBody>
          <a:bodyPr wrap="square" anchor="ctr">
            <a:noAutofit/>
          </a:bodyPr>
          <a:lstStyle>
            <a:lvl1pPr marL="0" indent="0" algn="ctr">
              <a:buNone/>
              <a:defRPr i="1">
                <a:solidFill>
                  <a:schemeClr val="bg1"/>
                </a:solidFill>
              </a:defRPr>
            </a:lvl1pPr>
          </a:lstStyle>
          <a:p>
            <a:r>
              <a:rPr lang="en-US" noProof="0"/>
              <a:t>Insert or Drag &amp; Drop Your Photo</a:t>
            </a:r>
          </a:p>
        </p:txBody>
      </p:sp>
      <p:sp>
        <p:nvSpPr>
          <p:cNvPr id="2" name="Title 1">
            <a:extLst>
              <a:ext uri="{FF2B5EF4-FFF2-40B4-BE49-F238E27FC236}">
                <a16:creationId xmlns:a16="http://schemas.microsoft.com/office/drawing/2014/main" id="{5A2515AF-700C-45E8-AA05-EBCBEACBF236}"/>
              </a:ext>
            </a:extLst>
          </p:cNvPr>
          <p:cNvSpPr>
            <a:spLocks noGrp="1"/>
          </p:cNvSpPr>
          <p:nvPr>
            <p:ph type="ctrTitle"/>
          </p:nvPr>
        </p:nvSpPr>
        <p:spPr>
          <a:xfrm>
            <a:off x="7171062" y="3133725"/>
            <a:ext cx="4099187" cy="2078700"/>
          </a:xfrm>
        </p:spPr>
        <p:txBody>
          <a:bodyPr anchor="b"/>
          <a:lstStyle>
            <a:lvl1pPr algn="r">
              <a:lnSpc>
                <a:spcPts val="5000"/>
              </a:lnSpc>
              <a:defRPr sz="4400" cap="all" baseline="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B89FC95D-4CD8-4192-B0C2-D1B82FBB1DC4}"/>
              </a:ext>
            </a:extLst>
          </p:cNvPr>
          <p:cNvSpPr>
            <a:spLocks noGrp="1"/>
          </p:cNvSpPr>
          <p:nvPr>
            <p:ph type="subTitle" idx="1"/>
          </p:nvPr>
        </p:nvSpPr>
        <p:spPr>
          <a:xfrm>
            <a:off x="7171062" y="5428423"/>
            <a:ext cx="4099187" cy="1048939"/>
          </a:xfrm>
        </p:spPr>
        <p:txBody>
          <a:bodyPr/>
          <a:lstStyle>
            <a:lvl1pPr marL="0" indent="0" algn="r">
              <a:buNone/>
              <a:defRPr sz="20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323833066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gradFill flip="none" rotWithShape="1">
          <a:gsLst>
            <a:gs pos="0">
              <a:schemeClr val="tx2">
                <a:lumMod val="75000"/>
              </a:schemeClr>
            </a:gs>
            <a:gs pos="100000">
              <a:schemeClr val="accent1"/>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B4C12FF5-1412-48CA-B750-77A86CA84172}"/>
              </a:ext>
            </a:extLst>
          </p:cNvPr>
          <p:cNvSpPr/>
          <p:nvPr userDrawn="1"/>
        </p:nvSpPr>
        <p:spPr>
          <a:xfrm rot="900000">
            <a:off x="5042826"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4000">
                <a:schemeClr val="tx2">
                  <a:lumMod val="20000"/>
                  <a:lumOff val="80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endParaRPr lang="en-US" noProof="0"/>
          </a:p>
        </p:txBody>
      </p:sp>
      <p:sp>
        <p:nvSpPr>
          <p:cNvPr id="2" name="Title 1">
            <a:extLst>
              <a:ext uri="{FF2B5EF4-FFF2-40B4-BE49-F238E27FC236}">
                <a16:creationId xmlns:a16="http://schemas.microsoft.com/office/drawing/2014/main" id="{89D337DD-CA43-4635-AB4C-61F75C745EA6}"/>
              </a:ext>
            </a:extLst>
          </p:cNvPr>
          <p:cNvSpPr>
            <a:spLocks noGrp="1"/>
          </p:cNvSpPr>
          <p:nvPr>
            <p:ph type="title"/>
          </p:nvPr>
        </p:nvSpPr>
        <p:spPr>
          <a:xfrm>
            <a:off x="504000" y="2781300"/>
            <a:ext cx="4793714" cy="2078699"/>
          </a:xfrm>
        </p:spPr>
        <p:txBody>
          <a:bodyPr anchor="b"/>
          <a:lstStyle>
            <a:lvl1pPr algn="l" defTabSz="914400" rtl="0" eaLnBrk="1" latinLnBrk="0" hangingPunct="1">
              <a:lnSpc>
                <a:spcPts val="5000"/>
              </a:lnSpc>
              <a:spcBef>
                <a:spcPct val="0"/>
              </a:spcBef>
              <a:buNone/>
              <a:defRPr lang="en-ZA" sz="4400" b="1" kern="1200" cap="all" spc="-150" baseline="0" dirty="0">
                <a:solidFill>
                  <a:schemeClr val="bg1"/>
                </a:solidFill>
                <a:latin typeface="+mj-lt"/>
                <a:ea typeface="+mj-ea"/>
                <a:cs typeface="+mj-cs"/>
              </a:defRPr>
            </a:lvl1pPr>
          </a:lstStyle>
          <a:p>
            <a:r>
              <a:rPr lang="en-US" noProof="0"/>
              <a:t>Click to edit Master title style</a:t>
            </a:r>
          </a:p>
        </p:txBody>
      </p:sp>
      <p:sp>
        <p:nvSpPr>
          <p:cNvPr id="3" name="Text Placeholder 2">
            <a:extLst>
              <a:ext uri="{FF2B5EF4-FFF2-40B4-BE49-F238E27FC236}">
                <a16:creationId xmlns:a16="http://schemas.microsoft.com/office/drawing/2014/main" id="{EAED843F-E518-4C3A-9F72-BFFB38250F53}"/>
              </a:ext>
            </a:extLst>
          </p:cNvPr>
          <p:cNvSpPr>
            <a:spLocks noGrp="1"/>
          </p:cNvSpPr>
          <p:nvPr>
            <p:ph type="body" idx="1" hasCustomPrompt="1"/>
          </p:nvPr>
        </p:nvSpPr>
        <p:spPr>
          <a:xfrm>
            <a:off x="504000" y="5076000"/>
            <a:ext cx="4793714" cy="1047600"/>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000" b="1" kern="1200" cap="all" baseline="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7" name="Footer Placeholder 6">
            <a:extLst>
              <a:ext uri="{FF2B5EF4-FFF2-40B4-BE49-F238E27FC236}">
                <a16:creationId xmlns:a16="http://schemas.microsoft.com/office/drawing/2014/main" id="{9C12C547-A8E2-4FD2-9096-2661D36AF28F}"/>
              </a:ext>
            </a:extLst>
          </p:cNvPr>
          <p:cNvSpPr>
            <a:spLocks noGrp="1"/>
          </p:cNvSpPr>
          <p:nvPr>
            <p:ph type="ftr" sz="quarter" idx="10"/>
          </p:nvPr>
        </p:nvSpPr>
        <p:spPr>
          <a:xfrm>
            <a:off x="504000" y="6365893"/>
            <a:ext cx="4114800" cy="226714"/>
          </a:xfrm>
        </p:spPr>
        <p:txBody>
          <a:bodyPr/>
          <a:lstStyle>
            <a:lvl1pPr>
              <a:defRPr>
                <a:solidFill>
                  <a:schemeClr val="bg1"/>
                </a:solidFill>
              </a:defRPr>
            </a:lvl1pPr>
          </a:lstStyle>
          <a:p>
            <a:endParaRPr lang="en-US" noProof="0"/>
          </a:p>
        </p:txBody>
      </p:sp>
      <p:sp>
        <p:nvSpPr>
          <p:cNvPr id="10" name="Slide Number Placeholder 9">
            <a:extLst>
              <a:ext uri="{FF2B5EF4-FFF2-40B4-BE49-F238E27FC236}">
                <a16:creationId xmlns:a16="http://schemas.microsoft.com/office/drawing/2014/main" id="{DF0F8E2D-E2F0-4CBD-934C-274C624B5D97}"/>
              </a:ext>
            </a:extLst>
          </p:cNvPr>
          <p:cNvSpPr>
            <a:spLocks noGrp="1"/>
          </p:cNvSpPr>
          <p:nvPr>
            <p:ph type="sldNum" sz="quarter" idx="11"/>
          </p:nvPr>
        </p:nvSpPr>
        <p:spPr>
          <a:xfrm>
            <a:off x="11728948" y="6385422"/>
            <a:ext cx="288000" cy="288000"/>
          </a:xfrm>
          <a:prstGeom prst="ellipse">
            <a:avLst/>
          </a:prstGeom>
          <a:solidFill>
            <a:schemeClr val="tx1"/>
          </a:solidFill>
        </p:spPr>
        <p:txBody>
          <a:bodyPr/>
          <a:lstStyle/>
          <a:p>
            <a:pPr algn="ctr"/>
            <a:fld id="{B67B645E-C5E5-4727-B977-D372A0AA71D9}" type="slidenum">
              <a:rPr lang="en-US" noProof="0" smtClean="0"/>
              <a:pPr algn="ctr"/>
              <a:t>‹#›</a:t>
            </a:fld>
            <a:endParaRPr lang="en-US" noProof="0"/>
          </a:p>
        </p:txBody>
      </p:sp>
      <p:sp>
        <p:nvSpPr>
          <p:cNvPr id="12" name="Freeform: Shape 11">
            <a:extLst>
              <a:ext uri="{FF2B5EF4-FFF2-40B4-BE49-F238E27FC236}">
                <a16:creationId xmlns:a16="http://schemas.microsoft.com/office/drawing/2014/main" id="{B2EE5DB8-C107-4983-B829-DFDF9BF2C0C5}"/>
              </a:ext>
            </a:extLst>
          </p:cNvPr>
          <p:cNvSpPr/>
          <p:nvPr userDrawn="1"/>
        </p:nvSpPr>
        <p:spPr>
          <a:xfrm rot="10800000">
            <a:off x="6350256" y="585722"/>
            <a:ext cx="5652866" cy="5578295"/>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accent1">
                  <a:lumMod val="5000"/>
                  <a:lumOff val="95000"/>
                </a:schemeClr>
              </a:gs>
              <a:gs pos="100000">
                <a:schemeClr val="accent1">
                  <a:alpha val="96000"/>
                </a:schemeClr>
              </a:gs>
            </a:gsLst>
            <a:path path="circle">
              <a:fillToRect l="100000" b="100000"/>
            </a:path>
          </a:gradFill>
          <a:ln w="9525" cap="flat">
            <a:noFill/>
            <a:prstDash val="solid"/>
            <a:miter/>
          </a:ln>
        </p:spPr>
        <p:txBody>
          <a:bodyPr rtlCol="0" anchor="ctr"/>
          <a:lstStyle/>
          <a:p>
            <a:endParaRPr lang="en-US" noProof="0"/>
          </a:p>
        </p:txBody>
      </p:sp>
      <p:sp>
        <p:nvSpPr>
          <p:cNvPr id="13" name="Picture Placeholder 12">
            <a:extLst>
              <a:ext uri="{FF2B5EF4-FFF2-40B4-BE49-F238E27FC236}">
                <a16:creationId xmlns:a16="http://schemas.microsoft.com/office/drawing/2014/main" id="{BBB70C35-77E6-4C43-BCAD-4C1B74783473}"/>
              </a:ext>
            </a:extLst>
          </p:cNvPr>
          <p:cNvSpPr>
            <a:spLocks noGrp="1"/>
          </p:cNvSpPr>
          <p:nvPr>
            <p:ph type="pic" sz="quarter" idx="12" hasCustomPrompt="1"/>
          </p:nvPr>
        </p:nvSpPr>
        <p:spPr>
          <a:xfrm>
            <a:off x="7031223" y="1172675"/>
            <a:ext cx="4290933" cy="4404388"/>
          </a:xfrm>
          <a:prstGeom prst="rect">
            <a:avLst/>
          </a:prstGeom>
          <a:solidFill>
            <a:schemeClr val="tx2">
              <a:lumMod val="75000"/>
            </a:schemeClr>
          </a:solidFill>
          <a:effectLst>
            <a:softEdge rad="317500"/>
          </a:effectLst>
        </p:spPr>
        <p:txBody>
          <a:bodyPr wrap="square" anchor="ctr">
            <a:noAutofit/>
          </a:bodyPr>
          <a:lstStyle>
            <a:lvl1pPr marL="0" indent="0" algn="ctr">
              <a:buNone/>
              <a:defRPr i="1">
                <a:solidFill>
                  <a:schemeClr val="bg1"/>
                </a:solidFill>
              </a:defRPr>
            </a:lvl1pPr>
          </a:lstStyle>
          <a:p>
            <a:r>
              <a:rPr lang="en-US" noProof="0"/>
              <a:t>Insert or Drag &amp; Drop Your Photo</a:t>
            </a:r>
          </a:p>
        </p:txBody>
      </p:sp>
    </p:spTree>
    <p:extLst>
      <p:ext uri="{BB962C8B-B14F-4D97-AF65-F5344CB8AC3E}">
        <p14:creationId xmlns:p14="http://schemas.microsoft.com/office/powerpoint/2010/main" val="343139210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1_Section Header With Image">
    <p:bg>
      <p:bgPr>
        <a:gradFill flip="none" rotWithShape="1">
          <a:gsLst>
            <a:gs pos="0">
              <a:schemeClr val="tx2">
                <a:lumMod val="75000"/>
              </a:schemeClr>
            </a:gs>
            <a:gs pos="100000">
              <a:schemeClr val="accent1"/>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B4C12FF5-1412-48CA-B750-77A86CA84172}"/>
              </a:ext>
            </a:extLst>
          </p:cNvPr>
          <p:cNvSpPr/>
          <p:nvPr userDrawn="1"/>
        </p:nvSpPr>
        <p:spPr>
          <a:xfrm rot="20700000" flipH="1">
            <a:off x="-643117"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0">
                <a:schemeClr val="bg1">
                  <a:lumMod val="95000"/>
                </a:schemeClr>
              </a:gs>
              <a:gs pos="94000">
                <a:schemeClr val="accent1"/>
              </a:gs>
            </a:gsLst>
            <a:path path="circle">
              <a:fillToRect l="100000" b="100000"/>
            </a:path>
            <a:tileRect t="-100000" r="-100000"/>
          </a:gradFill>
          <a:ln w="9525" cap="flat">
            <a:noFill/>
            <a:prstDash val="solid"/>
            <a:miter/>
          </a:ln>
        </p:spPr>
        <p:txBody>
          <a:bodyPr wrap="square" rtlCol="0" anchor="ctr">
            <a:noAutofit/>
          </a:bodyPr>
          <a:lstStyle/>
          <a:p>
            <a:endParaRPr lang="en-US" noProof="0"/>
          </a:p>
        </p:txBody>
      </p:sp>
      <p:sp>
        <p:nvSpPr>
          <p:cNvPr id="11" name="Freeform: Shape 10">
            <a:extLst>
              <a:ext uri="{FF2B5EF4-FFF2-40B4-BE49-F238E27FC236}">
                <a16:creationId xmlns:a16="http://schemas.microsoft.com/office/drawing/2014/main" id="{BCD5F0C6-A186-42F4-87B6-BFBFEC77A6D2}"/>
              </a:ext>
            </a:extLst>
          </p:cNvPr>
          <p:cNvSpPr/>
          <p:nvPr userDrawn="1"/>
        </p:nvSpPr>
        <p:spPr>
          <a:xfrm rot="10800000">
            <a:off x="2255" y="454055"/>
            <a:ext cx="6029428" cy="594989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tx2">
                  <a:lumMod val="75000"/>
                </a:schemeClr>
              </a:gs>
              <a:gs pos="100000">
                <a:schemeClr val="tx2">
                  <a:lumMod val="75000"/>
                </a:schemeClr>
              </a:gs>
            </a:gsLst>
            <a:path path="circle">
              <a:fillToRect l="100000" b="100000"/>
            </a:path>
          </a:gradFill>
          <a:ln w="9525" cap="flat">
            <a:noFill/>
            <a:prstDash val="solid"/>
            <a:miter/>
          </a:ln>
        </p:spPr>
        <p:txBody>
          <a:bodyPr rtlCol="0" anchor="ctr"/>
          <a:lstStyle/>
          <a:p>
            <a:endParaRPr lang="en-US" noProof="0"/>
          </a:p>
        </p:txBody>
      </p:sp>
      <p:sp>
        <p:nvSpPr>
          <p:cNvPr id="2" name="Title 1">
            <a:extLst>
              <a:ext uri="{FF2B5EF4-FFF2-40B4-BE49-F238E27FC236}">
                <a16:creationId xmlns:a16="http://schemas.microsoft.com/office/drawing/2014/main" id="{89D337DD-CA43-4635-AB4C-61F75C745EA6}"/>
              </a:ext>
            </a:extLst>
          </p:cNvPr>
          <p:cNvSpPr>
            <a:spLocks noGrp="1"/>
          </p:cNvSpPr>
          <p:nvPr>
            <p:ph type="title"/>
          </p:nvPr>
        </p:nvSpPr>
        <p:spPr>
          <a:xfrm>
            <a:off x="504000" y="1673488"/>
            <a:ext cx="4793714" cy="2078699"/>
          </a:xfrm>
        </p:spPr>
        <p:txBody>
          <a:bodyPr anchor="b"/>
          <a:lstStyle>
            <a:lvl1pPr algn="l" defTabSz="914400" rtl="0" eaLnBrk="1" latinLnBrk="0" hangingPunct="1">
              <a:lnSpc>
                <a:spcPts val="5000"/>
              </a:lnSpc>
              <a:spcBef>
                <a:spcPct val="0"/>
              </a:spcBef>
              <a:buNone/>
              <a:defRPr lang="en-ZA" sz="4400" b="1" kern="1200" cap="all" spc="-150" baseline="0" dirty="0">
                <a:solidFill>
                  <a:schemeClr val="bg1"/>
                </a:solidFill>
                <a:latin typeface="+mj-lt"/>
                <a:ea typeface="+mj-ea"/>
                <a:cs typeface="+mj-cs"/>
              </a:defRPr>
            </a:lvl1pPr>
          </a:lstStyle>
          <a:p>
            <a:r>
              <a:rPr lang="en-US" noProof="0"/>
              <a:t>Click to edit Master title style</a:t>
            </a:r>
          </a:p>
        </p:txBody>
      </p:sp>
      <p:sp>
        <p:nvSpPr>
          <p:cNvPr id="3" name="Text Placeholder 2">
            <a:extLst>
              <a:ext uri="{FF2B5EF4-FFF2-40B4-BE49-F238E27FC236}">
                <a16:creationId xmlns:a16="http://schemas.microsoft.com/office/drawing/2014/main" id="{EAED843F-E518-4C3A-9F72-BFFB38250F53}"/>
              </a:ext>
            </a:extLst>
          </p:cNvPr>
          <p:cNvSpPr>
            <a:spLocks noGrp="1"/>
          </p:cNvSpPr>
          <p:nvPr>
            <p:ph type="body" idx="1" hasCustomPrompt="1"/>
          </p:nvPr>
        </p:nvSpPr>
        <p:spPr>
          <a:xfrm>
            <a:off x="504000" y="3968188"/>
            <a:ext cx="4793714" cy="1047600"/>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000" b="1" kern="1200" cap="all" baseline="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7" name="Footer Placeholder 6">
            <a:extLst>
              <a:ext uri="{FF2B5EF4-FFF2-40B4-BE49-F238E27FC236}">
                <a16:creationId xmlns:a16="http://schemas.microsoft.com/office/drawing/2014/main" id="{9C12C547-A8E2-4FD2-9096-2661D36AF28F}"/>
              </a:ext>
            </a:extLst>
          </p:cNvPr>
          <p:cNvSpPr>
            <a:spLocks noGrp="1"/>
          </p:cNvSpPr>
          <p:nvPr>
            <p:ph type="ftr" sz="quarter" idx="10"/>
          </p:nvPr>
        </p:nvSpPr>
        <p:spPr>
          <a:xfrm>
            <a:off x="504000" y="6365893"/>
            <a:ext cx="4114800" cy="226714"/>
          </a:xfrm>
        </p:spPr>
        <p:txBody>
          <a:bodyPr/>
          <a:lstStyle>
            <a:lvl1pPr>
              <a:defRPr>
                <a:solidFill>
                  <a:schemeClr val="bg1"/>
                </a:solidFill>
              </a:defRPr>
            </a:lvl1pPr>
          </a:lstStyle>
          <a:p>
            <a:endParaRPr lang="en-US" noProof="0"/>
          </a:p>
        </p:txBody>
      </p:sp>
      <p:sp>
        <p:nvSpPr>
          <p:cNvPr id="10" name="Slide Number Placeholder 9">
            <a:extLst>
              <a:ext uri="{FF2B5EF4-FFF2-40B4-BE49-F238E27FC236}">
                <a16:creationId xmlns:a16="http://schemas.microsoft.com/office/drawing/2014/main" id="{DF0F8E2D-E2F0-4CBD-934C-274C624B5D97}"/>
              </a:ext>
            </a:extLst>
          </p:cNvPr>
          <p:cNvSpPr>
            <a:spLocks noGrp="1"/>
          </p:cNvSpPr>
          <p:nvPr>
            <p:ph type="sldNum" sz="quarter" idx="11"/>
          </p:nvPr>
        </p:nvSpPr>
        <p:spPr>
          <a:xfrm>
            <a:off x="11728948" y="6385422"/>
            <a:ext cx="288000" cy="288000"/>
          </a:xfrm>
          <a:prstGeom prst="ellipse">
            <a:avLst/>
          </a:prstGeom>
          <a:solidFill>
            <a:schemeClr val="bg1">
              <a:lumMod val="95000"/>
            </a:schemeClr>
          </a:solidFill>
        </p:spPr>
        <p:txBody>
          <a:bodyPr/>
          <a:lstStyle>
            <a:lvl1pPr>
              <a:defRPr>
                <a:solidFill>
                  <a:schemeClr val="tx1"/>
                </a:solidFill>
              </a:defRPr>
            </a:lvl1pPr>
          </a:lstStyle>
          <a:p>
            <a:pPr algn="ctr"/>
            <a:fld id="{B67B645E-C5E5-4727-B977-D372A0AA71D9}" type="slidenum">
              <a:rPr lang="en-US" noProof="0" smtClean="0"/>
              <a:pPr algn="ctr"/>
              <a:t>‹#›</a:t>
            </a:fld>
            <a:endParaRPr lang="en-US" noProof="0"/>
          </a:p>
        </p:txBody>
      </p:sp>
    </p:spTree>
    <p:extLst>
      <p:ext uri="{BB962C8B-B14F-4D97-AF65-F5344CB8AC3E}">
        <p14:creationId xmlns:p14="http://schemas.microsoft.com/office/powerpoint/2010/main" val="149823553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hasCustomPrompt="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itle 5">
            <a:extLst>
              <a:ext uri="{FF2B5EF4-FFF2-40B4-BE49-F238E27FC236}">
                <a16:creationId xmlns:a16="http://schemas.microsoft.com/office/drawing/2014/main" id="{703B4A2F-5217-4795-8F6B-BFD7CF459B1C}"/>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332C6E1E-0AF9-4CBB-8AF8-AE4DF400FCA8}"/>
              </a:ext>
            </a:extLst>
          </p:cNvPr>
          <p:cNvSpPr>
            <a:spLocks noGrp="1"/>
          </p:cNvSpPr>
          <p:nvPr>
            <p:ph type="ftr" sz="quarter" idx="10"/>
          </p:nvPr>
        </p:nvSpPr>
        <p:spPr/>
        <p:txBody>
          <a:bodyPr/>
          <a:lstStyle/>
          <a:p>
            <a:endParaRPr lang="en-US" noProof="0"/>
          </a:p>
        </p:txBody>
      </p:sp>
      <p:sp>
        <p:nvSpPr>
          <p:cNvPr id="8" name="Slide Number Placeholder 7">
            <a:extLst>
              <a:ext uri="{FF2B5EF4-FFF2-40B4-BE49-F238E27FC236}">
                <a16:creationId xmlns:a16="http://schemas.microsoft.com/office/drawing/2014/main" id="{B21A256C-91C2-4AC0-B272-C68D44C3EE38}"/>
              </a:ext>
            </a:extLst>
          </p:cNvPr>
          <p:cNvSpPr>
            <a:spLocks noGrp="1"/>
          </p:cNvSpPr>
          <p:nvPr>
            <p:ph type="sldNum" sz="quarter" idx="11"/>
          </p:nvPr>
        </p:nvSpPr>
        <p:spPr>
          <a:xfrm>
            <a:off x="11728948" y="6385422"/>
            <a:ext cx="288000" cy="288000"/>
          </a:xfrm>
          <a:prstGeom prst="ellipse">
            <a:avLst/>
          </a:prstGeom>
        </p:spPr>
        <p:txBody>
          <a:bodyPr/>
          <a:lstStyle/>
          <a:p>
            <a:pPr algn="ctr"/>
            <a:fld id="{B67B645E-C5E5-4727-B977-D372A0AA71D9}" type="slidenum">
              <a:rPr lang="en-US" noProof="0" smtClean="0"/>
              <a:pPr algn="ctr"/>
              <a:t>‹#›</a:t>
            </a:fld>
            <a:endParaRPr lang="en-US" noProof="0"/>
          </a:p>
        </p:txBody>
      </p:sp>
    </p:spTree>
    <p:extLst>
      <p:ext uri="{BB962C8B-B14F-4D97-AF65-F5344CB8AC3E}">
        <p14:creationId xmlns:p14="http://schemas.microsoft.com/office/powerpoint/2010/main" val="3215696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theme" Target="../theme/theme3.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6.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slideLayout" Target="../slideLayouts/slideLayout98.xml"/><Relationship Id="rId26" Type="http://schemas.openxmlformats.org/officeDocument/2006/relationships/slideLayout" Target="../slideLayouts/slideLayout106.xml"/><Relationship Id="rId3" Type="http://schemas.openxmlformats.org/officeDocument/2006/relationships/slideLayout" Target="../slideLayouts/slideLayout83.xml"/><Relationship Id="rId21" Type="http://schemas.openxmlformats.org/officeDocument/2006/relationships/slideLayout" Target="../slideLayouts/slideLayout101.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5" Type="http://schemas.openxmlformats.org/officeDocument/2006/relationships/slideLayout" Target="../slideLayouts/slideLayout105.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20" Type="http://schemas.openxmlformats.org/officeDocument/2006/relationships/slideLayout" Target="../slideLayouts/slideLayout100.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24" Type="http://schemas.openxmlformats.org/officeDocument/2006/relationships/slideLayout" Target="../slideLayouts/slideLayout104.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23" Type="http://schemas.openxmlformats.org/officeDocument/2006/relationships/slideLayout" Target="../slideLayouts/slideLayout103.xml"/><Relationship Id="rId28" Type="http://schemas.openxmlformats.org/officeDocument/2006/relationships/theme" Target="../theme/theme7.xml"/><Relationship Id="rId10" Type="http://schemas.openxmlformats.org/officeDocument/2006/relationships/slideLayout" Target="../slideLayouts/slideLayout90.xml"/><Relationship Id="rId19" Type="http://schemas.openxmlformats.org/officeDocument/2006/relationships/slideLayout" Target="../slideLayouts/slideLayout99.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 Id="rId22" Type="http://schemas.openxmlformats.org/officeDocument/2006/relationships/slideLayout" Target="../slideLayouts/slideLayout102.xml"/><Relationship Id="rId27" Type="http://schemas.openxmlformats.org/officeDocument/2006/relationships/slideLayout" Target="../slideLayouts/slideLayout10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image" Target="../media/image7.jpeg"/><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18" Type="http://schemas.openxmlformats.org/officeDocument/2006/relationships/slideLayout" Target="../slideLayouts/slideLayout13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slideLayout" Target="../slideLayouts/slideLayout137.xml"/><Relationship Id="rId2" Type="http://schemas.openxmlformats.org/officeDocument/2006/relationships/slideLayout" Target="../slideLayouts/slideLayout122.xml"/><Relationship Id="rId16" Type="http://schemas.openxmlformats.org/officeDocument/2006/relationships/slideLayout" Target="../slideLayouts/slideLayout136.xml"/><Relationship Id="rId20" Type="http://schemas.openxmlformats.org/officeDocument/2006/relationships/image" Target="../media/image9.png"/><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10" Type="http://schemas.openxmlformats.org/officeDocument/2006/relationships/slideLayout" Target="../slideLayouts/slideLayout130.xml"/><Relationship Id="rId19" Type="http://schemas.openxmlformats.org/officeDocument/2006/relationships/theme" Target="../theme/theme9.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FDF45D-EF43-43AC-BFE9-2673BE29129B}" type="datetimeFigureOut">
              <a:rPr lang="en-US" smtClean="0"/>
              <a:t>11/12/2024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B866E9-3D8B-4A6B-B8E0-B5C979D656C9}" type="slidenum">
              <a:rPr lang="en-US" smtClean="0"/>
              <a:t>‹#›</a:t>
            </a:fld>
            <a:endParaRPr lang="en-US"/>
          </a:p>
        </p:txBody>
      </p:sp>
    </p:spTree>
    <p:extLst>
      <p:ext uri="{BB962C8B-B14F-4D97-AF65-F5344CB8AC3E}">
        <p14:creationId xmlns:p14="http://schemas.microsoft.com/office/powerpoint/2010/main" val="3550168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91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2"/>
            <a:ext cx="12192000" cy="6867027"/>
            <a:chOff x="0" y="-2373"/>
            <a:chExt cx="12192000" cy="6867027"/>
          </a:xfrm>
        </p:grpSpPr>
        <p:sp>
          <p:nvSpPr>
            <p:cNvPr id="26" name="Rectangle 25"/>
            <p:cNvSpPr/>
            <p:nvPr/>
          </p:nvSpPr>
          <p:spPr>
            <a:xfrm>
              <a:off x="0" y="0"/>
              <a:ext cx="12192000" cy="6858000"/>
            </a:xfrm>
            <a:prstGeom prst="rect">
              <a:avLst/>
            </a:prstGeom>
            <a:blipFill>
              <a:blip r:embed="rId18">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9"/>
            <a:ext cx="8761413" cy="706964"/>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1154955" y="2603501"/>
            <a:ext cx="8761412" cy="3416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650939" y="6394062"/>
            <a:ext cx="990599" cy="304799"/>
          </a:xfrm>
          <a:prstGeom prst="rect">
            <a:avLst/>
          </a:prstGeom>
        </p:spPr>
        <p:txBody>
          <a:bodyPr vert="horz" lIns="91440" tIns="45720" rIns="91440" bIns="45720" rtlCol="0" anchor="t"/>
          <a:lstStyle>
            <a:lvl1pPr algn="r">
              <a:defRPr sz="1000" b="1" i="0">
                <a:solidFill>
                  <a:schemeClr val="tx1">
                    <a:lumMod val="75000"/>
                    <a:lumOff val="25000"/>
                  </a:schemeClr>
                </a:solidFill>
              </a:defRPr>
            </a:lvl1pPr>
          </a:lstStyle>
          <a:p>
            <a:pPr defTabSz="609585"/>
            <a:fld id="{36ACA6CA-E140-824D-8E8B-5CC5036BDBAE}" type="datetime1">
              <a:rPr lang="en-US" smtClean="0">
                <a:solidFill>
                  <a:prstClr val="black">
                    <a:lumMod val="75000"/>
                    <a:lumOff val="25000"/>
                  </a:prstClr>
                </a:solidFill>
              </a:rPr>
              <a:pPr defTabSz="609585"/>
              <a:t>11/12/2024</a:t>
            </a:fld>
            <a:endParaRPr lang="en-ZA">
              <a:solidFill>
                <a:prstClr val="black">
                  <a:lumMod val="75000"/>
                  <a:lumOff val="25000"/>
                </a:prstClr>
              </a:solidFill>
            </a:endParaRPr>
          </a:p>
        </p:txBody>
      </p:sp>
      <p:sp>
        <p:nvSpPr>
          <p:cNvPr id="5" name="Footer Placeholder 4"/>
          <p:cNvSpPr>
            <a:spLocks noGrp="1"/>
          </p:cNvSpPr>
          <p:nvPr>
            <p:ph type="ftr" sz="quarter" idx="3"/>
          </p:nvPr>
        </p:nvSpPr>
        <p:spPr>
          <a:xfrm>
            <a:off x="528359" y="6391840"/>
            <a:ext cx="3859795" cy="304801"/>
          </a:xfrm>
          <a:prstGeom prst="rect">
            <a:avLst/>
          </a:prstGeom>
        </p:spPr>
        <p:txBody>
          <a:bodyPr vert="horz" lIns="91440" tIns="45720" rIns="91440" bIns="45720" rtlCol="0" anchor="b"/>
          <a:lstStyle>
            <a:lvl1pPr algn="l">
              <a:defRPr sz="1000" b="1" i="0">
                <a:solidFill>
                  <a:schemeClr val="tx1">
                    <a:lumMod val="75000"/>
                    <a:lumOff val="25000"/>
                  </a:schemeClr>
                </a:solidFill>
                <a:latin typeface="+mn-lt"/>
              </a:defRPr>
            </a:lvl1pPr>
          </a:lstStyle>
          <a:p>
            <a:pPr defTabSz="609585"/>
            <a:endParaRPr lang="en-ZA">
              <a:solidFill>
                <a:prstClr val="black">
                  <a:lumMod val="75000"/>
                  <a:lumOff val="25000"/>
                </a:prstClr>
              </a:solidFill>
            </a:endParaRPr>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2" y="295730"/>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pPr defTabSz="609585"/>
            <a:fld id="{9FF96B15-8338-45D5-A943-561235072D66}" type="slidenum">
              <a:rPr lang="en-ZA" smtClean="0">
                <a:solidFill>
                  <a:prstClr val="white"/>
                </a:solidFill>
              </a:rPr>
              <a:pPr defTabSz="609585"/>
              <a:t>‹#›</a:t>
            </a:fld>
            <a:endParaRPr lang="en-ZA">
              <a:solidFill>
                <a:prstClr val="white"/>
              </a:solidFill>
            </a:endParaRPr>
          </a:p>
        </p:txBody>
      </p:sp>
    </p:spTree>
    <p:extLst>
      <p:ext uri="{BB962C8B-B14F-4D97-AF65-F5344CB8AC3E}">
        <p14:creationId xmlns:p14="http://schemas.microsoft.com/office/powerpoint/2010/main" val="293164069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884" r:id="rId16"/>
  </p:sldLayoutIdLst>
  <p:hf hdr="0" ftr="0" dt="0"/>
  <p:txStyles>
    <p:titleStyle>
      <a:lvl1pPr algn="l" defTabSz="457189"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91" indent="-342891" algn="l" defTabSz="457189"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32" indent="-285744" algn="l" defTabSz="457189"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2971" indent="-228594" algn="l" defTabSz="457189"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160" indent="-228594" algn="l" defTabSz="457189"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349" indent="-228594" algn="l" defTabSz="457189"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537" indent="-228594" algn="l" defTabSz="457189"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726" indent="-228594" algn="l" defTabSz="457189"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8914" indent="-228594" algn="l" defTabSz="457189"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103" indent="-228594" algn="l" defTabSz="457189"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7A131F-D5DE-41A5-B4CF-4F345319B40B}"/>
              </a:ext>
            </a:extLst>
          </p:cNvPr>
          <p:cNvSpPr/>
          <p:nvPr/>
        </p:nvSpPr>
        <p:spPr>
          <a:xfrm>
            <a:off x="0" y="0"/>
            <a:ext cx="12188952" cy="685800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8" name="Freeform: Shape 7">
            <a:extLst>
              <a:ext uri="{FF2B5EF4-FFF2-40B4-BE49-F238E27FC236}">
                <a16:creationId xmlns:a16="http://schemas.microsoft.com/office/drawing/2014/main" id="{3AF4666D-BD98-40A5-A75F-478B982010B2}"/>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a:solidFill>
                  <a:schemeClr val="tx1">
                    <a:lumMod val="65000"/>
                    <a:lumOff val="35000"/>
                  </a:schemeClr>
                </a:solidFill>
                <a:latin typeface="AvenirNext LT Pro Medium" panose="020B0504020202020204" pitchFamily="34" charset="0"/>
              </a:rPr>
              <a:t> </a:t>
            </a:r>
          </a:p>
        </p:txBody>
      </p:sp>
      <p:sp>
        <p:nvSpPr>
          <p:cNvPr id="9" name="Freeform: Shape 8">
            <a:extLst>
              <a:ext uri="{FF2B5EF4-FFF2-40B4-BE49-F238E27FC236}">
                <a16:creationId xmlns:a16="http://schemas.microsoft.com/office/drawing/2014/main" id="{68680585-71F9-4721-A998-4974171D2EB4}"/>
              </a:ext>
            </a:extLst>
          </p:cNvPr>
          <p:cNvSpPr/>
          <p:nvPr/>
        </p:nvSpPr>
        <p:spPr>
          <a:xfrm>
            <a:off x="10439256" y="6172200"/>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a:solidFill>
                  <a:schemeClr val="tx1">
                    <a:lumMod val="65000"/>
                    <a:lumOff val="35000"/>
                  </a:schemeClr>
                </a:solidFill>
                <a:latin typeface="AvenirNext LT Pro Medium" panose="020B0504020202020204" pitchFamily="34" charset="0"/>
              </a:rPr>
              <a:t> </a:t>
            </a:r>
          </a:p>
        </p:txBody>
      </p:sp>
      <p:sp>
        <p:nvSpPr>
          <p:cNvPr id="10" name="Freeform: Shape 9">
            <a:extLst>
              <a:ext uri="{FF2B5EF4-FFF2-40B4-BE49-F238E27FC236}">
                <a16:creationId xmlns:a16="http://schemas.microsoft.com/office/drawing/2014/main" id="{12BC95C2-2EEC-4F59-ABA8-660B0D059CCF}"/>
              </a:ext>
            </a:extLst>
          </p:cNvPr>
          <p:cNvSpPr/>
          <p:nvPr/>
        </p:nvSpPr>
        <p:spPr>
          <a:xfrm>
            <a:off x="7977352"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 name="Graphic 141">
            <a:extLst>
              <a:ext uri="{FF2B5EF4-FFF2-40B4-BE49-F238E27FC236}">
                <a16:creationId xmlns:a16="http://schemas.microsoft.com/office/drawing/2014/main" id="{03E9870D-4BBA-43AF-8D44-BBADF020CFF6}"/>
              </a:ext>
            </a:extLst>
          </p:cNvPr>
          <p:cNvGrpSpPr/>
          <p:nvPr/>
        </p:nvGrpSpPr>
        <p:grpSpPr>
          <a:xfrm>
            <a:off x="10849" y="15178"/>
            <a:ext cx="2198951" cy="3331254"/>
            <a:chOff x="4473129" y="923925"/>
            <a:chExt cx="3308947" cy="5012817"/>
          </a:xfrm>
          <a:noFill/>
        </p:grpSpPr>
        <p:sp>
          <p:nvSpPr>
            <p:cNvPr id="12" name="Freeform: Shape 11">
              <a:extLst>
                <a:ext uri="{FF2B5EF4-FFF2-40B4-BE49-F238E27FC236}">
                  <a16:creationId xmlns:a16="http://schemas.microsoft.com/office/drawing/2014/main" id="{34BC5055-C77D-43CD-BB1D-A77B6779CDAD}"/>
                </a:ext>
              </a:extLst>
            </p:cNvPr>
            <p:cNvSpPr/>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75000"/>
                </a:schemeClr>
              </a:solidFill>
              <a:prstDash val="lgDash"/>
              <a:round/>
            </a:ln>
          </p:spPr>
          <p:txBody>
            <a:bodyPr rtlCol="0" anchor="ctr"/>
            <a:lstStyle/>
            <a:p>
              <a:endParaRPr lang="en-US"/>
            </a:p>
          </p:txBody>
        </p:sp>
        <p:sp>
          <p:nvSpPr>
            <p:cNvPr id="13" name="Freeform: Shape 12">
              <a:extLst>
                <a:ext uri="{FF2B5EF4-FFF2-40B4-BE49-F238E27FC236}">
                  <a16:creationId xmlns:a16="http://schemas.microsoft.com/office/drawing/2014/main" id="{DB12D0B8-9385-489A-85AE-3D14AD0BA2FC}"/>
                </a:ext>
              </a:extLst>
            </p:cNvPr>
            <p:cNvSpPr/>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75000"/>
                </a:schemeClr>
              </a:solidFill>
              <a:prstDash val="lgDash"/>
              <a:round/>
            </a:ln>
          </p:spPr>
          <p:txBody>
            <a:bodyPr rtlCol="0" anchor="ctr"/>
            <a:lstStyle/>
            <a:p>
              <a:endParaRPr lang="en-US"/>
            </a:p>
          </p:txBody>
        </p:sp>
        <p:sp>
          <p:nvSpPr>
            <p:cNvPr id="14" name="Freeform: Shape 13">
              <a:extLst>
                <a:ext uri="{FF2B5EF4-FFF2-40B4-BE49-F238E27FC236}">
                  <a16:creationId xmlns:a16="http://schemas.microsoft.com/office/drawing/2014/main" id="{D158A14A-147E-4130-A5E2-38FD84B181AF}"/>
                </a:ext>
              </a:extLst>
            </p:cNvPr>
            <p:cNvSpPr/>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75000"/>
                </a:schemeClr>
              </a:solidFill>
              <a:prstDash val="lgDash"/>
              <a:round/>
            </a:ln>
          </p:spPr>
          <p:txBody>
            <a:bodyPr rtlCol="0" anchor="ctr"/>
            <a:lstStyle/>
            <a:p>
              <a:endParaRPr lang="en-US"/>
            </a:p>
          </p:txBody>
        </p:sp>
        <p:sp>
          <p:nvSpPr>
            <p:cNvPr id="15" name="Freeform: Shape 14">
              <a:extLst>
                <a:ext uri="{FF2B5EF4-FFF2-40B4-BE49-F238E27FC236}">
                  <a16:creationId xmlns:a16="http://schemas.microsoft.com/office/drawing/2014/main" id="{75B8B1EB-5E2B-472C-AE60-2EC5961F16F9}"/>
                </a:ext>
              </a:extLst>
            </p:cNvPr>
            <p:cNvSpPr/>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75000"/>
                </a:schemeClr>
              </a:solidFill>
              <a:prstDash val="lgDash"/>
              <a:round/>
            </a:ln>
          </p:spPr>
          <p:txBody>
            <a:bodyPr rtlCol="0" anchor="ctr"/>
            <a:lstStyle/>
            <a:p>
              <a:endParaRPr lang="en-US"/>
            </a:p>
          </p:txBody>
        </p:sp>
        <p:sp>
          <p:nvSpPr>
            <p:cNvPr id="16" name="Freeform: Shape 15">
              <a:extLst>
                <a:ext uri="{FF2B5EF4-FFF2-40B4-BE49-F238E27FC236}">
                  <a16:creationId xmlns:a16="http://schemas.microsoft.com/office/drawing/2014/main" id="{B4F5BD77-58D7-4B61-A666-1B4139A63A28}"/>
                </a:ext>
              </a:extLst>
            </p:cNvPr>
            <p:cNvSpPr/>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75000"/>
                </a:schemeClr>
              </a:solidFill>
              <a:prstDash val="lgDash"/>
              <a:round/>
            </a:ln>
          </p:spPr>
          <p:txBody>
            <a:bodyPr rtlCol="0" anchor="ctr"/>
            <a:lstStyle/>
            <a:p>
              <a:endParaRPr lang="en-US"/>
            </a:p>
          </p:txBody>
        </p:sp>
        <p:sp>
          <p:nvSpPr>
            <p:cNvPr id="17" name="Freeform: Shape 16">
              <a:extLst>
                <a:ext uri="{FF2B5EF4-FFF2-40B4-BE49-F238E27FC236}">
                  <a16:creationId xmlns:a16="http://schemas.microsoft.com/office/drawing/2014/main" id="{F5CBEC6B-EDB6-40B8-8771-E5AF41B8D698}"/>
                </a:ext>
              </a:extLst>
            </p:cNvPr>
            <p:cNvSpPr/>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75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91BD0EE8-AA47-4044-9251-9F5A4B820120}"/>
                </a:ext>
              </a:extLst>
            </p:cNvPr>
            <p:cNvSpPr/>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75000"/>
                </a:schemeClr>
              </a:solidFill>
              <a:prstDash val="lgDash"/>
              <a:round/>
            </a:ln>
          </p:spPr>
          <p:txBody>
            <a:bodyPr rtlCol="0" anchor="ctr"/>
            <a:lstStyle/>
            <a:p>
              <a:endParaRPr lang="en-US"/>
            </a:p>
          </p:txBody>
        </p:sp>
      </p:grpSp>
      <p:grpSp>
        <p:nvGrpSpPr>
          <p:cNvPr id="19" name="Graphic 157">
            <a:extLst>
              <a:ext uri="{FF2B5EF4-FFF2-40B4-BE49-F238E27FC236}">
                <a16:creationId xmlns:a16="http://schemas.microsoft.com/office/drawing/2014/main" id="{C3279E8D-2BAA-4CB1-834B-09FADD54DE56}"/>
              </a:ext>
            </a:extLst>
          </p:cNvPr>
          <p:cNvGrpSpPr/>
          <p:nvPr/>
        </p:nvGrpSpPr>
        <p:grpSpPr>
          <a:xfrm>
            <a:off x="8610600" y="3276600"/>
            <a:ext cx="3529260" cy="3581399"/>
            <a:chOff x="4114800" y="1423987"/>
            <a:chExt cx="3961542" cy="4007547"/>
          </a:xfrm>
          <a:noFill/>
        </p:grpSpPr>
        <p:sp>
          <p:nvSpPr>
            <p:cNvPr id="20" name="Freeform: Shape 19">
              <a:extLst>
                <a:ext uri="{FF2B5EF4-FFF2-40B4-BE49-F238E27FC236}">
                  <a16:creationId xmlns:a16="http://schemas.microsoft.com/office/drawing/2014/main" id="{3456F18E-4F61-486D-9CD6-65B30372C534}"/>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75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318DDF45-08F0-46B6-A0B7-133735C94F47}"/>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B9D0CC0F-710D-43F4-BC86-763767420133}"/>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75000"/>
                </a:scheme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6FB36AB6-CB81-495A-8A33-C0BCE67D6F23}"/>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75000"/>
                </a:scheme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1993F7E6-ABF6-482D-BEA5-B4E607DDB433}"/>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75000"/>
                </a:schemeClr>
              </a:solidFill>
              <a:prstDash val="lgDash"/>
              <a:round/>
            </a:ln>
          </p:spPr>
          <p:txBody>
            <a:bodyPr rtlCol="0" anchor="ctr"/>
            <a:lstStyle/>
            <a:p>
              <a:endParaRPr lang="en-US"/>
            </a:p>
          </p:txBody>
        </p:sp>
        <p:sp>
          <p:nvSpPr>
            <p:cNvPr id="25" name="Freeform: Shape 24">
              <a:extLst>
                <a:ext uri="{FF2B5EF4-FFF2-40B4-BE49-F238E27FC236}">
                  <a16:creationId xmlns:a16="http://schemas.microsoft.com/office/drawing/2014/main" id="{DCA0B097-C21A-40B4-95E4-2FFA9697F824}"/>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6" name="Freeform: Shape 25">
              <a:extLst>
                <a:ext uri="{FF2B5EF4-FFF2-40B4-BE49-F238E27FC236}">
                  <a16:creationId xmlns:a16="http://schemas.microsoft.com/office/drawing/2014/main" id="{AB2AF0F5-7EAA-4BAB-8DE2-D84E124170FA}"/>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75000"/>
                </a:schemeClr>
              </a:solidFill>
              <a:prstDash val="lgDash"/>
              <a:round/>
            </a:ln>
          </p:spPr>
          <p:txBody>
            <a:bodyPr rtlCol="0" anchor="ctr"/>
            <a:lstStyle/>
            <a:p>
              <a:endParaRPr lang="en-US"/>
            </a:p>
          </p:txBody>
        </p:sp>
      </p:grpSp>
      <p:sp>
        <p:nvSpPr>
          <p:cNvPr id="2" name="Title Placeholder 1">
            <a:extLst>
              <a:ext uri="{FF2B5EF4-FFF2-40B4-BE49-F238E27FC236}">
                <a16:creationId xmlns:a16="http://schemas.microsoft.com/office/drawing/2014/main" id="{B760C036-BBCE-4F9E-AD56-DD36D4407B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A5D7EC-1E6A-473F-B5A4-18CDFB6CF9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9981C7-34D5-49A4-949D-715FD4BD8F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lang="en-US" sz="900" kern="1200" cap="all" spc="200" smtClean="0">
                <a:solidFill>
                  <a:schemeClr val="accent1"/>
                </a:solidFill>
                <a:latin typeface="+mn-lt"/>
                <a:ea typeface="+mn-ea"/>
                <a:cs typeface="Segoe UI Semilight" panose="020B0402040204020203" pitchFamily="34" charset="0"/>
              </a:defRPr>
            </a:lvl1pPr>
          </a:lstStyle>
          <a:p>
            <a:fld id="{0DAF61AA-5A98-4049-A93E-477E5505141A}" type="datetimeFigureOut">
              <a:rPr lang="en-US" smtClean="0"/>
              <a:pPr/>
              <a:t>11/12/2024</a:t>
            </a:fld>
            <a:endParaRPr lang="en-US"/>
          </a:p>
        </p:txBody>
      </p:sp>
      <p:sp>
        <p:nvSpPr>
          <p:cNvPr id="5" name="Footer Placeholder 4">
            <a:extLst>
              <a:ext uri="{FF2B5EF4-FFF2-40B4-BE49-F238E27FC236}">
                <a16:creationId xmlns:a16="http://schemas.microsoft.com/office/drawing/2014/main" id="{FA85CE6E-733D-4C60-B40B-C7C10CB5AF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lang="en-US" sz="900" kern="1200" cap="all" spc="200" dirty="0">
                <a:solidFill>
                  <a:schemeClr val="accent1"/>
                </a:solidFill>
                <a:latin typeface="+mn-lt"/>
                <a:ea typeface="+mn-ea"/>
                <a:cs typeface="Segoe UI Semilight" panose="020B0402040204020203" pitchFamily="34" charset="0"/>
              </a:defRPr>
            </a:lvl1pPr>
          </a:lstStyle>
          <a:p>
            <a:endParaRPr lang="en-US"/>
          </a:p>
        </p:txBody>
      </p:sp>
      <p:sp>
        <p:nvSpPr>
          <p:cNvPr id="6" name="Slide Number Placeholder 5">
            <a:extLst>
              <a:ext uri="{FF2B5EF4-FFF2-40B4-BE49-F238E27FC236}">
                <a16:creationId xmlns:a16="http://schemas.microsoft.com/office/drawing/2014/main" id="{92D80D8B-7909-4114-8EBA-C3086DC62B08}"/>
              </a:ext>
            </a:extLst>
          </p:cNvPr>
          <p:cNvSpPr>
            <a:spLocks noGrp="1"/>
          </p:cNvSpPr>
          <p:nvPr>
            <p:ph type="sldNum" sz="quarter" idx="4"/>
          </p:nvPr>
        </p:nvSpPr>
        <p:spPr>
          <a:xfrm>
            <a:off x="9906000" y="6356350"/>
            <a:ext cx="1447800" cy="365125"/>
          </a:xfrm>
          <a:prstGeom prst="rect">
            <a:avLst/>
          </a:prstGeom>
        </p:spPr>
        <p:txBody>
          <a:bodyPr vert="horz" lIns="91440" tIns="45720" rIns="91440" bIns="45720" rtlCol="0" anchor="ctr"/>
          <a:lstStyle>
            <a:lvl1pPr algn="r">
              <a:defRPr lang="en-US" sz="900" kern="1200" cap="all" spc="200" smtClean="0">
                <a:solidFill>
                  <a:schemeClr val="accent1"/>
                </a:solidFill>
                <a:latin typeface="+mn-lt"/>
                <a:ea typeface="+mn-ea"/>
                <a:cs typeface="Segoe UI Semilight" panose="020B0402040204020203" pitchFamily="34" charset="0"/>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348764281"/>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 id="2147483917" r:id="rId12"/>
    <p:sldLayoutId id="2147483681" r:id="rId13"/>
    <p:sldLayoutId id="2147483683" r:id="rId14"/>
    <p:sldLayoutId id="2147483684" r:id="rId15"/>
    <p:sldLayoutId id="2147483685" r:id="rId16"/>
    <p:sldLayoutId id="2147483686" r:id="rId17"/>
    <p:sldLayoutId id="2147483687" r:id="rId18"/>
    <p:sldLayoutId id="2147483831" r:id="rId19"/>
  </p:sldLayoutIdLst>
  <p:txStyles>
    <p:title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5"/>
        </a:buClr>
        <a:buFont typeface="Avenir Next LT Pro" panose="020B05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D78887-F385-B54F-A95C-0D5DA282BA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70C654-94BB-4346-8544-D361E2C99A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3A8513-3632-9D4B-8091-44E6475DEB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12743D-DECE-1641-ACFA-EDA2AF0526EC}" type="datetimeFigureOut">
              <a:rPr lang="en-US" smtClean="0"/>
              <a:t>11/12/2024</a:t>
            </a:fld>
            <a:endParaRPr lang="en-US"/>
          </a:p>
        </p:txBody>
      </p:sp>
      <p:sp>
        <p:nvSpPr>
          <p:cNvPr id="5" name="Footer Placeholder 4">
            <a:extLst>
              <a:ext uri="{FF2B5EF4-FFF2-40B4-BE49-F238E27FC236}">
                <a16:creationId xmlns:a16="http://schemas.microsoft.com/office/drawing/2014/main" id="{7F55EE5F-4939-BD41-A4F0-301D61DAFE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75CF7DB-7B38-3748-8437-4BBC4DDC0A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47C0B5-C522-FF42-80C0-88470A1C18C1}" type="slidenum">
              <a:rPr lang="en-US" smtClean="0"/>
              <a:t>‹#›</a:t>
            </a:fld>
            <a:endParaRPr lang="en-US"/>
          </a:p>
        </p:txBody>
      </p:sp>
    </p:spTree>
    <p:extLst>
      <p:ext uri="{BB962C8B-B14F-4D97-AF65-F5344CB8AC3E}">
        <p14:creationId xmlns:p14="http://schemas.microsoft.com/office/powerpoint/2010/main" val="98671571"/>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769D389-4C4C-4FD7-9E6B-9F44477F0EB8}" type="datetime1">
              <a:rPr lang="en-US" smtClean="0"/>
              <a:t>11/12/2024</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E1076ED0-0DB3-4879-AAE5-5C20D22C1DF4}"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8955806"/>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E1952D-9C1B-2822-4E84-A28F44C8F8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FB8BDA-B3A8-2C97-D7BB-6B8A30584C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0BED04-7A06-F1C1-BD8E-4B82FE124F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ACC7201-EDE9-D64C-BF6F-F6FD0DB1363A}" type="datetimeFigureOut">
              <a:rPr lang="en-US" smtClean="0"/>
              <a:t>11/12/2024</a:t>
            </a:fld>
            <a:endParaRPr lang="en-US"/>
          </a:p>
        </p:txBody>
      </p:sp>
      <p:sp>
        <p:nvSpPr>
          <p:cNvPr id="5" name="Footer Placeholder 4">
            <a:extLst>
              <a:ext uri="{FF2B5EF4-FFF2-40B4-BE49-F238E27FC236}">
                <a16:creationId xmlns:a16="http://schemas.microsoft.com/office/drawing/2014/main" id="{4E3C88F6-E23F-2443-583B-17237AD111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9F1EC90-9396-FBE1-2C8D-1C5F6831A6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4F804F3-7E3F-984A-BB56-E0506936493C}" type="slidenum">
              <a:rPr lang="en-US" smtClean="0"/>
              <a:t>‹#›</a:t>
            </a:fld>
            <a:endParaRPr lang="en-US"/>
          </a:p>
        </p:txBody>
      </p:sp>
    </p:spTree>
    <p:extLst>
      <p:ext uri="{BB962C8B-B14F-4D97-AF65-F5344CB8AC3E}">
        <p14:creationId xmlns:p14="http://schemas.microsoft.com/office/powerpoint/2010/main" val="4136847942"/>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29200" cy="432000"/>
          </a:xfrm>
          <a:prstGeom prst="rect">
            <a:avLst/>
          </a:prstGeom>
        </p:spPr>
        <p:txBody>
          <a:bodyPr vert="horz" lIns="0" tIns="0" rIns="0" bIns="0" rtlCol="0" anchor="ctr">
            <a:noAutofit/>
          </a:bodyPr>
          <a:lstStyle/>
          <a:p>
            <a:pPr lvl="0"/>
            <a:r>
              <a:rPr lang="en-US" noProof="0"/>
              <a:t>Click to edit Master title style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152000"/>
            <a:ext cx="11329200" cy="5039250"/>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432000" y="6365893"/>
            <a:ext cx="4114800" cy="226714"/>
          </a:xfrm>
          <a:prstGeom prst="rect">
            <a:avLst/>
          </a:prstGeom>
        </p:spPr>
        <p:txBody>
          <a:bodyPr vert="horz" lIns="0" tIns="0" rIns="0" bIns="0" rtlCol="0" anchor="ctr"/>
          <a:lstStyle>
            <a:lvl1pPr algn="l">
              <a:defRPr sz="1200">
                <a:solidFill>
                  <a:schemeClr val="tx1">
                    <a:lumMod val="75000"/>
                    <a:lumOff val="25000"/>
                  </a:schemeClr>
                </a:solidFill>
              </a:defRPr>
            </a:lvl1pPr>
          </a:lstStyle>
          <a:p>
            <a:endParaRPr lang="en-US" noProof="0"/>
          </a:p>
        </p:txBody>
      </p:sp>
      <p:sp>
        <p:nvSpPr>
          <p:cNvPr id="4" name="Slide Number Placeholder 3">
            <a:extLst>
              <a:ext uri="{FF2B5EF4-FFF2-40B4-BE49-F238E27FC236}">
                <a16:creationId xmlns:a16="http://schemas.microsoft.com/office/drawing/2014/main" id="{215F7E44-8ABB-4ABE-998C-AFEFE7AA0503}"/>
              </a:ext>
            </a:extLst>
          </p:cNvPr>
          <p:cNvSpPr>
            <a:spLocks noGrp="1"/>
          </p:cNvSpPr>
          <p:nvPr>
            <p:ph type="sldNum" sz="quarter" idx="4"/>
          </p:nvPr>
        </p:nvSpPr>
        <p:spPr>
          <a:xfrm>
            <a:off x="11728948" y="6385422"/>
            <a:ext cx="288000" cy="288000"/>
          </a:xfrm>
          <a:prstGeom prst="ellipse">
            <a:avLst/>
          </a:prstGeom>
          <a:solidFill>
            <a:schemeClr val="tx1">
              <a:lumMod val="65000"/>
              <a:lumOff val="35000"/>
            </a:schemeClr>
          </a:solidFill>
        </p:spPr>
        <p:txBody>
          <a:bodyPr lIns="0" tIns="0" rIns="0" bIns="0" anchor="ctr"/>
          <a:lstStyle>
            <a:lvl1pPr algn="ctr">
              <a:defRPr lang="en-ZA" sz="1000" b="1" smtClean="0">
                <a:solidFill>
                  <a:schemeClr val="bg1"/>
                </a:solidFill>
              </a:defRPr>
            </a:lvl1pPr>
          </a:lstStyle>
          <a:p>
            <a:fld id="{B67B645E-C5E5-4727-B977-D372A0AA71D9}" type="slidenum">
              <a:rPr lang="en-US" noProof="0" smtClean="0"/>
              <a:pPr/>
              <a:t>‹#›</a:t>
            </a:fld>
            <a:endParaRPr lang="en-US" noProof="0"/>
          </a:p>
        </p:txBody>
      </p:sp>
    </p:spTree>
    <p:extLst>
      <p:ext uri="{BB962C8B-B14F-4D97-AF65-F5344CB8AC3E}">
        <p14:creationId xmlns:p14="http://schemas.microsoft.com/office/powerpoint/2010/main" val="1190289682"/>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 id="2147483956" r:id="rId12"/>
    <p:sldLayoutId id="2147483957" r:id="rId13"/>
    <p:sldLayoutId id="2147483958" r:id="rId14"/>
    <p:sldLayoutId id="2147483959" r:id="rId15"/>
    <p:sldLayoutId id="2147483960" r:id="rId16"/>
    <p:sldLayoutId id="2147483961" r:id="rId17"/>
    <p:sldLayoutId id="2147483962" r:id="rId18"/>
    <p:sldLayoutId id="2147483963" r:id="rId19"/>
    <p:sldLayoutId id="2147483964" r:id="rId20"/>
    <p:sldLayoutId id="2147483965" r:id="rId21"/>
    <p:sldLayoutId id="2147483966" r:id="rId22"/>
    <p:sldLayoutId id="2147483967" r:id="rId23"/>
    <p:sldLayoutId id="2147483968" r:id="rId24"/>
    <p:sldLayoutId id="2147483969" r:id="rId25"/>
    <p:sldLayoutId id="2147483970" r:id="rId26"/>
    <p:sldLayoutId id="2147483971" r:id="rId27"/>
  </p:sldLayoutIdLst>
  <p:hf hdr="0" ftr="0" dt="0"/>
  <p:txStyles>
    <p:titleStyle>
      <a:lvl1pPr algn="l" defTabSz="914400" rtl="0" eaLnBrk="1" latinLnBrk="0" hangingPunct="1">
        <a:lnSpc>
          <a:spcPct val="90000"/>
        </a:lnSpc>
        <a:spcBef>
          <a:spcPct val="0"/>
        </a:spcBef>
        <a:buNone/>
        <a:defRPr lang="en-ZA" sz="3200" b="1" kern="1200" spc="-150" dirty="0">
          <a:solidFill>
            <a:schemeClr val="tx1">
              <a:lumMod val="85000"/>
              <a:lumOff val="1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15">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sp>
        <p:nvSpPr>
          <p:cNvPr id="13" name="Rectangle 12"/>
          <p:cNvSpPr/>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p:cNvCxnSpPr/>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130270" y="953324"/>
            <a:ext cx="9603275" cy="1049235"/>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1130270" y="2171769"/>
            <a:ext cx="9603275" cy="32945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32830" y="330370"/>
            <a:ext cx="2515396"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3652CD92-9D15-43B4-8516-073FCDAC90D4}" type="datetimeFigureOut">
              <a:rPr lang="en-US" smtClean="0"/>
              <a:t>11/12/2024</a:t>
            </a:fld>
            <a:endParaRPr lang="en-US"/>
          </a:p>
        </p:txBody>
      </p:sp>
      <p:sp>
        <p:nvSpPr>
          <p:cNvPr id="5" name="Footer Placeholder 4"/>
          <p:cNvSpPr>
            <a:spLocks noGrp="1"/>
          </p:cNvSpPr>
          <p:nvPr>
            <p:ph type="ftr" sz="quarter" idx="3"/>
          </p:nvPr>
        </p:nvSpPr>
        <p:spPr>
          <a:xfrm>
            <a:off x="1130270"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918076" y="137408"/>
            <a:ext cx="811019" cy="503578"/>
          </a:xfrm>
          <a:prstGeom prst="rect">
            <a:avLst/>
          </a:prstGeom>
        </p:spPr>
        <p:txBody>
          <a:bodyPr vert="horz" lIns="91440" tIns="45720" rIns="91440" bIns="45720" rtlCol="0" anchor="t"/>
          <a:lstStyle>
            <a:lvl1pPr algn="r">
              <a:defRPr sz="2800">
                <a:solidFill>
                  <a:schemeClr val="accent1"/>
                </a:solidFill>
              </a:defRPr>
            </a:lvl1pPr>
          </a:lstStyle>
          <a:p>
            <a:fld id="{475E1560-7126-406C-A531-3A398E8D0EEA}" type="slidenum">
              <a:rPr lang="en-US" smtClean="0"/>
              <a:t>‹#›</a:t>
            </a:fld>
            <a:endParaRPr lang="en-US"/>
          </a:p>
        </p:txBody>
      </p:sp>
    </p:spTree>
    <p:extLst>
      <p:ext uri="{BB962C8B-B14F-4D97-AF65-F5344CB8AC3E}">
        <p14:creationId xmlns:p14="http://schemas.microsoft.com/office/powerpoint/2010/main" val="1063333290"/>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 id="2147483985" r:id="rId13"/>
  </p:sldLayoutIdLst>
  <p:txStyles>
    <p:title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20">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8769D389-4C4C-4FD7-9E6B-9F44477F0EB8}" type="datetime1">
              <a:rPr lang="en-US" smtClean="0"/>
              <a:t>11/12/2024</a:t>
            </a:fld>
            <a:endParaRPr lang="en-U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E1076ED0-0DB3-4879-AAE5-5C20D22C1DF4}" type="slidenum">
              <a:rPr lang="en-US" smtClean="0"/>
              <a:t>‹#›</a:t>
            </a:fld>
            <a:endParaRPr lang="en-US"/>
          </a:p>
        </p:txBody>
      </p:sp>
    </p:spTree>
    <p:extLst>
      <p:ext uri="{BB962C8B-B14F-4D97-AF65-F5344CB8AC3E}">
        <p14:creationId xmlns:p14="http://schemas.microsoft.com/office/powerpoint/2010/main" val="1125192141"/>
      </p:ext>
    </p:extLst>
  </p:cSld>
  <p:clrMap bg1="dk1" tx1="lt1" bg2="dk2" tx2="lt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 id="2147483998" r:id="rId12"/>
    <p:sldLayoutId id="2147483999" r:id="rId13"/>
    <p:sldLayoutId id="2147484000" r:id="rId14"/>
    <p:sldLayoutId id="2147484001" r:id="rId15"/>
    <p:sldLayoutId id="2147484002" r:id="rId16"/>
    <p:sldLayoutId id="2147484003" r:id="rId17"/>
    <p:sldLayoutId id="2147484004" r:id="rId18"/>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effectLst>
            <a:outerShdw blurRad="228600" algn="ctr" rotWithShape="0">
              <a:prstClr val="black">
                <a:alpha val="53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228600" algn="ctr" rotWithShape="0">
              <a:prstClr val="black">
                <a:alpha val="53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5.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3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35.xml"/><Relationship Id="rId5" Type="http://schemas.openxmlformats.org/officeDocument/2006/relationships/image" Target="../media/image23.png"/><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4.png"/><Relationship Id="rId1" Type="http://schemas.openxmlformats.org/officeDocument/2006/relationships/slideLayout" Target="../slideLayouts/slideLayout3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2.xml"/><Relationship Id="rId1" Type="http://schemas.openxmlformats.org/officeDocument/2006/relationships/tags" Target="../tags/tag1.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31.png"/><Relationship Id="rId1" Type="http://schemas.openxmlformats.org/officeDocument/2006/relationships/slideLayout" Target="../slideLayouts/slideLayout35.xml"/><Relationship Id="rId4" Type="http://schemas.openxmlformats.org/officeDocument/2006/relationships/image" Target="../media/image32.emf"/></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8.xm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00.xml"/><Relationship Id="rId6" Type="http://schemas.openxmlformats.org/officeDocument/2006/relationships/image" Target="../media/image11.png"/><Relationship Id="rId5" Type="http://schemas.openxmlformats.org/officeDocument/2006/relationships/hyperlink" Target="http://www.ncbi.nlm.nih.gov/pmc/articles/PMC7681156/" TargetMode="External"/><Relationship Id="rId4" Type="http://schemas.openxmlformats.org/officeDocument/2006/relationships/hyperlink" Target="https://www.bing.com/ck/a?!&amp;&amp;p=3a8aa478e7ff784eJmltdHM9MTcwOTU5NjgwMCZpZ3VpZD0zMmZmNDA4Yi1mZDAxLTY1N2QtMzdkNy01MDdmZmM4ZjY0ZTAmaW5zaWQ9NTUxMQ&amp;ptn=3&amp;ver=2&amp;hsh=3&amp;fclid=32ff408b-fd01-657d-37d7-507ffc8f64e0&amp;psq=rural+mental+health+professional+shortages&amp;u=a1aHR0cHM6Ly93d3cubmNiaS5ubG0ubmloLmdvdi9wbWMvYXJ0aWNsZXMvUE1DNzY4MTE1Ni8jOn46dGV4dD1UaGVyZSUyMGlzJTIwYSUyMHNpZ25pZmljYW50JTIwbGFjayUyMG9mJTIwYWNjZXNzJTIwdG8sbWVudGFsJTIwaGVhbHRoJTIwcHJvdmlkZXIlMjBzaG9ydGFnZSUyMGFyZWFzJTIwJTVCJTIwMTMlMjAlNUQu&amp;ntb=1"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3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105.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106.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76.xml"/><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30.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109.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120.xml"/><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65.xml"/></Relationships>
</file>

<file path=ppt/slides/_rels/slide4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8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5.xml"/></Relationships>
</file>

<file path=ppt/slides/_rels/slide4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14.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8.xml"/></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65.xml"/></Relationships>
</file>

<file path=ppt/slides/_rels/slide4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8.xml"/><Relationship Id="rId1" Type="http://schemas.openxmlformats.org/officeDocument/2006/relationships/slideLayout" Target="../slideLayouts/slideLayout30.xml"/><Relationship Id="rId4" Type="http://schemas.openxmlformats.org/officeDocument/2006/relationships/hyperlink" Target="mailto:krose@agrisafe.org"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0.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2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0" name="Rectangle 89">
            <a:extLst>
              <a:ext uri="{FF2B5EF4-FFF2-40B4-BE49-F238E27FC236}">
                <a16:creationId xmlns:a16="http://schemas.microsoft.com/office/drawing/2014/main" id="{F1174801-1395-44C5-9B00-CCAC45C05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92" name="Rectangle 91">
            <a:extLst>
              <a:ext uri="{FF2B5EF4-FFF2-40B4-BE49-F238E27FC236}">
                <a16:creationId xmlns:a16="http://schemas.microsoft.com/office/drawing/2014/main" id="{996DFAFB-BCE1-4BEC-82FB-D574234DE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7" name="Picture 6" descr="A tractor in the distance on a farm">
            <a:extLst>
              <a:ext uri="{FF2B5EF4-FFF2-40B4-BE49-F238E27FC236}">
                <a16:creationId xmlns:a16="http://schemas.microsoft.com/office/drawing/2014/main" id="{229F02D3-93A9-6C72-8004-025C5DBE8096}"/>
              </a:ext>
            </a:extLst>
          </p:cNvPr>
          <p:cNvPicPr>
            <a:picLocks noChangeAspect="1"/>
          </p:cNvPicPr>
          <p:nvPr/>
        </p:nvPicPr>
        <p:blipFill>
          <a:blip r:embed="rId2">
            <a:alphaModFix/>
          </a:blip>
          <a:srcRect t="15726" r="-1" b="-1"/>
          <a:stretch/>
        </p:blipFill>
        <p:spPr>
          <a:xfrm>
            <a:off x="20" y="10"/>
            <a:ext cx="12188932" cy="6856614"/>
          </a:xfrm>
          <a:prstGeom prst="rect">
            <a:avLst/>
          </a:prstGeom>
        </p:spPr>
      </p:pic>
      <p:sp>
        <p:nvSpPr>
          <p:cNvPr id="94" name="Rectangle 93">
            <a:extLst>
              <a:ext uri="{FF2B5EF4-FFF2-40B4-BE49-F238E27FC236}">
                <a16:creationId xmlns:a16="http://schemas.microsoft.com/office/drawing/2014/main" id="{8D2A0DB3-EF43-4032-9B27-954E12CCB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7" y="0"/>
            <a:ext cx="12188952" cy="3732362"/>
          </a:xfrm>
          <a:prstGeom prst="rect">
            <a:avLst/>
          </a:prstGeom>
          <a:gradFill>
            <a:gsLst>
              <a:gs pos="100000">
                <a:schemeClr val="tx1">
                  <a:alpha val="0"/>
                </a:schemeClr>
              </a:gs>
              <a:gs pos="0">
                <a:schemeClr val="tx1"/>
              </a:gs>
              <a:gs pos="0">
                <a:schemeClr val="tx1">
                  <a:alpha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05032D2-3BFC-46FE-B771-2E4AD2F59C25}"/>
              </a:ext>
            </a:extLst>
          </p:cNvPr>
          <p:cNvSpPr>
            <a:spLocks noGrp="1"/>
          </p:cNvSpPr>
          <p:nvPr>
            <p:ph type="ctrTitle"/>
          </p:nvPr>
        </p:nvSpPr>
        <p:spPr>
          <a:xfrm>
            <a:off x="3858658" y="312785"/>
            <a:ext cx="8021303" cy="3683859"/>
          </a:xfrm>
        </p:spPr>
        <p:txBody>
          <a:bodyPr anchor="b">
            <a:normAutofit/>
          </a:bodyPr>
          <a:lstStyle/>
          <a:p>
            <a:pPr algn="l">
              <a:lnSpc>
                <a:spcPct val="90000"/>
              </a:lnSpc>
            </a:pPr>
            <a:r>
              <a:rPr lang="en-US" sz="4000">
                <a:solidFill>
                  <a:srgbClr val="FFFFFF"/>
                </a:solidFill>
              </a:rPr>
              <a:t>AgriSafe’s Total Farmer Health Model: A Holistic Approach to Serving Midwest Farmers, Ranchers and their Families</a:t>
            </a:r>
          </a:p>
        </p:txBody>
      </p:sp>
      <p:sp>
        <p:nvSpPr>
          <p:cNvPr id="5" name="Subtitle 4">
            <a:extLst>
              <a:ext uri="{FF2B5EF4-FFF2-40B4-BE49-F238E27FC236}">
                <a16:creationId xmlns:a16="http://schemas.microsoft.com/office/drawing/2014/main" id="{AA61D4DD-9B1A-4B5C-8C0D-C981A4D85269}"/>
              </a:ext>
            </a:extLst>
          </p:cNvPr>
          <p:cNvSpPr>
            <a:spLocks noGrp="1"/>
          </p:cNvSpPr>
          <p:nvPr>
            <p:ph type="subTitle" idx="1"/>
          </p:nvPr>
        </p:nvSpPr>
        <p:spPr>
          <a:xfrm>
            <a:off x="3958977" y="4469748"/>
            <a:ext cx="6327904" cy="887671"/>
          </a:xfrm>
        </p:spPr>
        <p:txBody>
          <a:bodyPr vert="horz" lIns="91440" tIns="45720" rIns="91440" bIns="45720" rtlCol="0" anchor="t">
            <a:normAutofit/>
          </a:bodyPr>
          <a:lstStyle/>
          <a:p>
            <a:pPr algn="l"/>
            <a:r>
              <a:rPr lang="en-US">
                <a:solidFill>
                  <a:srgbClr val="FFFFFF"/>
                </a:solidFill>
              </a:rPr>
              <a:t>Linda Emanuel BSN, RN</a:t>
            </a:r>
            <a:endParaRPr lang="en-US">
              <a:solidFill>
                <a:srgbClr val="FFFFFF"/>
              </a:solidFill>
              <a:cs typeface="Segoe UI"/>
            </a:endParaRPr>
          </a:p>
        </p:txBody>
      </p:sp>
      <p:grpSp>
        <p:nvGrpSpPr>
          <p:cNvPr id="96" name="Top Left">
            <a:extLst>
              <a:ext uri="{FF2B5EF4-FFF2-40B4-BE49-F238E27FC236}">
                <a16:creationId xmlns:a16="http://schemas.microsoft.com/office/drawing/2014/main" id="{18579DB9-24B0-487B-81E3-8D02AD5F8C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97" name="Freeform: Shape 96">
              <a:extLst>
                <a:ext uri="{FF2B5EF4-FFF2-40B4-BE49-F238E27FC236}">
                  <a16:creationId xmlns:a16="http://schemas.microsoft.com/office/drawing/2014/main" id="{7180CB2C-161F-4538-9214-24AF97B01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bg2">
                  <a:alpha val="50000"/>
                </a:schemeClr>
              </a:solidFill>
              <a:prstDash val="lgDash"/>
              <a:round/>
            </a:ln>
          </p:spPr>
          <p:txBody>
            <a:bodyPr rtlCol="0" anchor="ctr"/>
            <a:lstStyle/>
            <a:p>
              <a:endParaRPr lang="en-US"/>
            </a:p>
          </p:txBody>
        </p:sp>
        <p:sp>
          <p:nvSpPr>
            <p:cNvPr id="98" name="Freeform: Shape 97">
              <a:extLst>
                <a:ext uri="{FF2B5EF4-FFF2-40B4-BE49-F238E27FC236}">
                  <a16:creationId xmlns:a16="http://schemas.microsoft.com/office/drawing/2014/main" id="{EE25AFBE-8731-4348-B66F-FD7E38F76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bg2">
                  <a:alpha val="50000"/>
                </a:schemeClr>
              </a:solidFill>
              <a:prstDash val="lgDash"/>
              <a:round/>
            </a:ln>
          </p:spPr>
          <p:txBody>
            <a:bodyPr rtlCol="0" anchor="ctr"/>
            <a:lstStyle/>
            <a:p>
              <a:endParaRPr lang="en-US"/>
            </a:p>
          </p:txBody>
        </p:sp>
        <p:sp>
          <p:nvSpPr>
            <p:cNvPr id="99" name="Freeform: Shape 98">
              <a:extLst>
                <a:ext uri="{FF2B5EF4-FFF2-40B4-BE49-F238E27FC236}">
                  <a16:creationId xmlns:a16="http://schemas.microsoft.com/office/drawing/2014/main" id="{5F6C27D8-4E47-470F-B6B5-407CE7D1D7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bg2">
                  <a:alpha val="50000"/>
                </a:schemeClr>
              </a:solidFill>
              <a:prstDash val="lgDash"/>
              <a:round/>
            </a:ln>
          </p:spPr>
          <p:txBody>
            <a:bodyPr rtlCol="0" anchor="ctr"/>
            <a:lstStyle/>
            <a:p>
              <a:endParaRPr lang="en-US"/>
            </a:p>
          </p:txBody>
        </p:sp>
        <p:sp>
          <p:nvSpPr>
            <p:cNvPr id="100" name="Freeform: Shape 99">
              <a:extLst>
                <a:ext uri="{FF2B5EF4-FFF2-40B4-BE49-F238E27FC236}">
                  <a16:creationId xmlns:a16="http://schemas.microsoft.com/office/drawing/2014/main" id="{66348964-B561-445E-A6A4-730FBA4285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bg2">
                  <a:alpha val="50000"/>
                </a:schemeClr>
              </a:solidFill>
              <a:prstDash val="lgDash"/>
              <a:round/>
            </a:ln>
          </p:spPr>
          <p:txBody>
            <a:bodyPr rtlCol="0" anchor="ctr"/>
            <a:lstStyle/>
            <a:p>
              <a:endParaRPr lang="en-US"/>
            </a:p>
          </p:txBody>
        </p:sp>
        <p:sp>
          <p:nvSpPr>
            <p:cNvPr id="101" name="Freeform: Shape 100">
              <a:extLst>
                <a:ext uri="{FF2B5EF4-FFF2-40B4-BE49-F238E27FC236}">
                  <a16:creationId xmlns:a16="http://schemas.microsoft.com/office/drawing/2014/main" id="{C5D1A3FD-B031-4670-8F09-29E8E38D45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bg2">
                  <a:alpha val="50000"/>
                </a:schemeClr>
              </a:solidFill>
              <a:prstDash val="lgDash"/>
              <a:round/>
            </a:ln>
          </p:spPr>
          <p:txBody>
            <a:bodyPr rtlCol="0" anchor="ctr"/>
            <a:lstStyle/>
            <a:p>
              <a:endParaRPr lang="en-US"/>
            </a:p>
          </p:txBody>
        </p:sp>
        <p:sp>
          <p:nvSpPr>
            <p:cNvPr id="102" name="Freeform: Shape 101">
              <a:extLst>
                <a:ext uri="{FF2B5EF4-FFF2-40B4-BE49-F238E27FC236}">
                  <a16:creationId xmlns:a16="http://schemas.microsoft.com/office/drawing/2014/main" id="{80BD3287-1860-4987-8CA5-8728EDBB6B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bg2">
                  <a:alpha val="50000"/>
                </a:schemeClr>
              </a:solidFill>
              <a:prstDash val="lgDash"/>
              <a:round/>
            </a:ln>
          </p:spPr>
          <p:txBody>
            <a:bodyPr rtlCol="0" anchor="ctr"/>
            <a:lstStyle/>
            <a:p>
              <a:endParaRPr lang="en-US"/>
            </a:p>
          </p:txBody>
        </p:sp>
        <p:sp>
          <p:nvSpPr>
            <p:cNvPr id="103" name="Freeform: Shape 102">
              <a:extLst>
                <a:ext uri="{FF2B5EF4-FFF2-40B4-BE49-F238E27FC236}">
                  <a16:creationId xmlns:a16="http://schemas.microsoft.com/office/drawing/2014/main" id="{E1FEEEA6-82B5-4005-A3D5-FC2A152F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bg2">
                  <a:alpha val="50000"/>
                </a:schemeClr>
              </a:solidFill>
              <a:prstDash val="lgDash"/>
              <a:round/>
            </a:ln>
          </p:spPr>
          <p:txBody>
            <a:bodyPr rtlCol="0" anchor="ctr"/>
            <a:lstStyle/>
            <a:p>
              <a:endParaRPr lang="en-US"/>
            </a:p>
          </p:txBody>
        </p:sp>
      </p:grpSp>
      <p:grpSp>
        <p:nvGrpSpPr>
          <p:cNvPr id="105" name="Bottom Right">
            <a:extLst>
              <a:ext uri="{FF2B5EF4-FFF2-40B4-BE49-F238E27FC236}">
                <a16:creationId xmlns:a16="http://schemas.microsoft.com/office/drawing/2014/main" id="{8F281804-17FE-49B9-9065-1A44CD473C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106" name="Graphic 157">
              <a:extLst>
                <a:ext uri="{FF2B5EF4-FFF2-40B4-BE49-F238E27FC236}">
                  <a16:creationId xmlns:a16="http://schemas.microsoft.com/office/drawing/2014/main" id="{737BB70B-7AAF-4229-8400-5AFF12A2367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108" name="Freeform: Shape 107">
                <a:extLst>
                  <a:ext uri="{FF2B5EF4-FFF2-40B4-BE49-F238E27FC236}">
                    <a16:creationId xmlns:a16="http://schemas.microsoft.com/office/drawing/2014/main" id="{9B992201-AA48-4BE7-ADC2-908B16934F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bg2">
                    <a:alpha val="35000"/>
                  </a:schemeClr>
                </a:solidFill>
                <a:prstDash val="lgDash"/>
                <a:round/>
              </a:ln>
            </p:spPr>
            <p:txBody>
              <a:bodyPr rtlCol="0" anchor="ctr"/>
              <a:lstStyle/>
              <a:p>
                <a:endParaRPr lang="en-US"/>
              </a:p>
            </p:txBody>
          </p:sp>
          <p:sp>
            <p:nvSpPr>
              <p:cNvPr id="109" name="Freeform: Shape 108">
                <a:extLst>
                  <a:ext uri="{FF2B5EF4-FFF2-40B4-BE49-F238E27FC236}">
                    <a16:creationId xmlns:a16="http://schemas.microsoft.com/office/drawing/2014/main" id="{840E3649-4ED2-4501-AF92-DEC3DFF5C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bg2">
                    <a:alpha val="35000"/>
                  </a:schemeClr>
                </a:solidFill>
                <a:prstDash val="lgDash"/>
                <a:round/>
              </a:ln>
            </p:spPr>
            <p:txBody>
              <a:bodyPr rtlCol="0" anchor="ctr"/>
              <a:lstStyle/>
              <a:p>
                <a:endParaRPr lang="en-US"/>
              </a:p>
            </p:txBody>
          </p:sp>
          <p:sp>
            <p:nvSpPr>
              <p:cNvPr id="110" name="Freeform: Shape 109">
                <a:extLst>
                  <a:ext uri="{FF2B5EF4-FFF2-40B4-BE49-F238E27FC236}">
                    <a16:creationId xmlns:a16="http://schemas.microsoft.com/office/drawing/2014/main" id="{68B38FD5-4195-4693-8AB7-D01C58D21E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bg2">
                    <a:alpha val="35000"/>
                  </a:schemeClr>
                </a:solidFill>
                <a:prstDash val="lgDash"/>
                <a:round/>
              </a:ln>
            </p:spPr>
            <p:txBody>
              <a:bodyPr rtlCol="0" anchor="ctr"/>
              <a:lstStyle/>
              <a:p>
                <a:endParaRPr lang="en-US"/>
              </a:p>
            </p:txBody>
          </p:sp>
          <p:sp>
            <p:nvSpPr>
              <p:cNvPr id="111" name="Freeform: Shape 110">
                <a:extLst>
                  <a:ext uri="{FF2B5EF4-FFF2-40B4-BE49-F238E27FC236}">
                    <a16:creationId xmlns:a16="http://schemas.microsoft.com/office/drawing/2014/main" id="{F0635352-3FD2-43A8-832C-705F1CB917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bg2">
                    <a:alpha val="35000"/>
                  </a:schemeClr>
                </a:solidFill>
                <a:prstDash val="lgDash"/>
                <a:round/>
              </a:ln>
            </p:spPr>
            <p:txBody>
              <a:bodyPr rtlCol="0" anchor="ctr"/>
              <a:lstStyle/>
              <a:p>
                <a:endParaRPr lang="en-US"/>
              </a:p>
            </p:txBody>
          </p:sp>
          <p:sp>
            <p:nvSpPr>
              <p:cNvPr id="112" name="Freeform: Shape 111">
                <a:extLst>
                  <a:ext uri="{FF2B5EF4-FFF2-40B4-BE49-F238E27FC236}">
                    <a16:creationId xmlns:a16="http://schemas.microsoft.com/office/drawing/2014/main" id="{FBEAF61E-74F7-41BA-9576-39B1961501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bg2">
                    <a:alpha val="35000"/>
                  </a:schemeClr>
                </a:solidFill>
                <a:prstDash val="lgDash"/>
                <a:round/>
              </a:ln>
            </p:spPr>
            <p:txBody>
              <a:bodyPr rtlCol="0" anchor="ctr"/>
              <a:lstStyle/>
              <a:p>
                <a:endParaRPr lang="en-US"/>
              </a:p>
            </p:txBody>
          </p:sp>
          <p:sp>
            <p:nvSpPr>
              <p:cNvPr id="113" name="Freeform: Shape 112">
                <a:extLst>
                  <a:ext uri="{FF2B5EF4-FFF2-40B4-BE49-F238E27FC236}">
                    <a16:creationId xmlns:a16="http://schemas.microsoft.com/office/drawing/2014/main" id="{AB31D9B5-1401-4F40-BEE6-D492919954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bg2">
                    <a:alpha val="35000"/>
                  </a:schemeClr>
                </a:solidFill>
                <a:prstDash val="lgDash"/>
                <a:round/>
              </a:ln>
            </p:spPr>
            <p:txBody>
              <a:bodyPr rtlCol="0" anchor="ctr"/>
              <a:lstStyle/>
              <a:p>
                <a:endParaRPr lang="en-US"/>
              </a:p>
            </p:txBody>
          </p:sp>
          <p:sp>
            <p:nvSpPr>
              <p:cNvPr id="114" name="Freeform: Shape 113">
                <a:extLst>
                  <a:ext uri="{FF2B5EF4-FFF2-40B4-BE49-F238E27FC236}">
                    <a16:creationId xmlns:a16="http://schemas.microsoft.com/office/drawing/2014/main" id="{8EDD38F5-BC63-401D-8C72-8D41A360A9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bg2">
                    <a:alpha val="35000"/>
                  </a:schemeClr>
                </a:solidFill>
                <a:prstDash val="lgDash"/>
                <a:round/>
              </a:ln>
            </p:spPr>
            <p:txBody>
              <a:bodyPr rtlCol="0" anchor="ctr"/>
              <a:lstStyle/>
              <a:p>
                <a:endParaRPr lang="en-US"/>
              </a:p>
            </p:txBody>
          </p:sp>
        </p:grpSp>
        <p:sp>
          <p:nvSpPr>
            <p:cNvPr id="107" name="Freeform: Shape 106">
              <a:extLst>
                <a:ext uri="{FF2B5EF4-FFF2-40B4-BE49-F238E27FC236}">
                  <a16:creationId xmlns:a16="http://schemas.microsoft.com/office/drawing/2014/main" id="{05CE5B18-7300-438F-80EB-4F4E431C80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 name="Picture 1" descr="A green sign with white text&#10;&#10;Description automatically generated">
            <a:extLst>
              <a:ext uri="{FF2B5EF4-FFF2-40B4-BE49-F238E27FC236}">
                <a16:creationId xmlns:a16="http://schemas.microsoft.com/office/drawing/2014/main" id="{01DECBF3-80EA-6416-33C9-5BB090A620C3}"/>
              </a:ext>
            </a:extLst>
          </p:cNvPr>
          <p:cNvPicPr>
            <a:picLocks noChangeAspect="1"/>
          </p:cNvPicPr>
          <p:nvPr/>
        </p:nvPicPr>
        <p:blipFill>
          <a:blip r:embed="rId3"/>
          <a:stretch>
            <a:fillRect/>
          </a:stretch>
        </p:blipFill>
        <p:spPr>
          <a:xfrm>
            <a:off x="10287000" y="155531"/>
            <a:ext cx="1797539" cy="656093"/>
          </a:xfrm>
          <a:prstGeom prst="rect">
            <a:avLst/>
          </a:prstGeom>
        </p:spPr>
      </p:pic>
    </p:spTree>
    <p:extLst>
      <p:ext uri="{BB962C8B-B14F-4D97-AF65-F5344CB8AC3E}">
        <p14:creationId xmlns:p14="http://schemas.microsoft.com/office/powerpoint/2010/main" val="20987355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D27A48-E03E-B77F-EF49-6E8E9D2502CC}"/>
              </a:ext>
            </a:extLst>
          </p:cNvPr>
          <p:cNvSpPr txBox="1"/>
          <p:nvPr/>
        </p:nvSpPr>
        <p:spPr>
          <a:xfrm>
            <a:off x="3015343" y="1317171"/>
            <a:ext cx="8782341" cy="369332"/>
          </a:xfrm>
          <a:prstGeom prst="rect">
            <a:avLst/>
          </a:prstGeom>
          <a:noFill/>
        </p:spPr>
        <p:txBody>
          <a:bodyPr wrap="none" rtlCol="0">
            <a:spAutoFit/>
          </a:bodyPr>
          <a:lstStyle/>
          <a:p>
            <a:r>
              <a:rPr lang="en-US"/>
              <a:t>Placeholder Poll Everywhere question #2, What are the perceived and actual barriers to care</a:t>
            </a:r>
          </a:p>
        </p:txBody>
      </p:sp>
    </p:spTree>
    <p:extLst>
      <p:ext uri="{BB962C8B-B14F-4D97-AF65-F5344CB8AC3E}">
        <p14:creationId xmlns:p14="http://schemas.microsoft.com/office/powerpoint/2010/main" val="37474505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A3D678-B186-2E90-1FE1-AC73CD7FE092}"/>
              </a:ext>
            </a:extLst>
          </p:cNvPr>
          <p:cNvSpPr txBox="1"/>
          <p:nvPr/>
        </p:nvSpPr>
        <p:spPr>
          <a:xfrm>
            <a:off x="5279571" y="1306286"/>
            <a:ext cx="2684902" cy="369332"/>
          </a:xfrm>
          <a:prstGeom prst="rect">
            <a:avLst/>
          </a:prstGeom>
          <a:noFill/>
        </p:spPr>
        <p:txBody>
          <a:bodyPr wrap="none" rtlCol="0">
            <a:spAutoFit/>
          </a:bodyPr>
          <a:lstStyle/>
          <a:p>
            <a:r>
              <a:rPr lang="en-US"/>
              <a:t>Placeholder word cloud #2</a:t>
            </a:r>
          </a:p>
        </p:txBody>
      </p:sp>
    </p:spTree>
    <p:extLst>
      <p:ext uri="{BB962C8B-B14F-4D97-AF65-F5344CB8AC3E}">
        <p14:creationId xmlns:p14="http://schemas.microsoft.com/office/powerpoint/2010/main" val="34148726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130" y="1300740"/>
            <a:ext cx="3876165" cy="3824825"/>
          </a:xfrm>
          <a:prstGeom prst="rect">
            <a:avLst/>
          </a:prstGeom>
        </p:spPr>
      </p:pic>
      <p:sp>
        <p:nvSpPr>
          <p:cNvPr id="4" name="Rectangle 3"/>
          <p:cNvSpPr/>
          <p:nvPr/>
        </p:nvSpPr>
        <p:spPr>
          <a:xfrm>
            <a:off x="5596502" y="1133856"/>
            <a:ext cx="5754896" cy="4469502"/>
          </a:xfrm>
          <a:prstGeom prst="rect">
            <a:avLst/>
          </a:prstGeom>
        </p:spPr>
        <p:txBody>
          <a:bodyPr vert="horz" lIns="91440" tIns="45720" rIns="91440" bIns="45720" rtlCol="0" anchor="t">
            <a:normAutofit fontScale="92500" lnSpcReduction="10000"/>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Farmworkers are at high risk for fatal and nonfatal injuries, work-related lung diseases, noise-induced hearing loss, skin diseases, and certain cancers associated with chemical use and prolonged sun exposure.  Variety of  exposures in agriculture result in multiple hazards: </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Dusts (organic: bacteria, endotoxin, fungal spores; pesticide residues) </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Pesticides and chemicals</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Gases (Anhydrous ammonia, hydrogen sulfide, welding) </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Vapors (fumigants, gasoline, diesel) </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Confined space (oxygen deficient atmosphere)</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Flying objects (cutting, grinding, sawing, drilling, mowing)</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Noise (machinery, livestock, tools) </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Hazardous equipment and machinery </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Livestock </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Off Road Vehicles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1AA21B25-1076-4C41-8DAB-FCE43353721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866E9-3D8B-4A6B-B8E0-B5C979D656C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37690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7EF673-EF44-4C83-946C-4A130964B7C7}"/>
              </a:ext>
            </a:extLst>
          </p:cNvPr>
          <p:cNvPicPr>
            <a:picLocks noChangeAspect="1"/>
          </p:cNvPicPr>
          <p:nvPr/>
        </p:nvPicPr>
        <p:blipFill rotWithShape="1">
          <a:blip r:embed="rId3"/>
          <a:srcRect t="6614" r="9092" b="16759"/>
          <a:stretch/>
        </p:blipFill>
        <p:spPr>
          <a:xfrm>
            <a:off x="335280" y="187779"/>
            <a:ext cx="11521440" cy="6482441"/>
          </a:xfrm>
          <a:prstGeom prst="rect">
            <a:avLst/>
          </a:prstGeom>
        </p:spPr>
      </p:pic>
      <p:sp>
        <p:nvSpPr>
          <p:cNvPr id="4" name="TextBox 3">
            <a:extLst>
              <a:ext uri="{FF2B5EF4-FFF2-40B4-BE49-F238E27FC236}">
                <a16:creationId xmlns:a16="http://schemas.microsoft.com/office/drawing/2014/main" id="{0B37CAC8-40D4-4A70-AB88-B12DE11245FC}"/>
              </a:ext>
            </a:extLst>
          </p:cNvPr>
          <p:cNvSpPr txBox="1"/>
          <p:nvPr/>
        </p:nvSpPr>
        <p:spPr>
          <a:xfrm>
            <a:off x="442469" y="187779"/>
            <a:ext cx="2222501" cy="2552699"/>
          </a:xfrm>
          <a:prstGeom prst="rect">
            <a:avLst/>
          </a:prstGeom>
        </p:spPr>
        <p:txBody>
          <a:bodyPr vert="horz" lIns="68580" tIns="34290" rIns="68580" bIns="34290" rtlCol="0" anchor="b">
            <a:normAutofit/>
          </a:bodyPr>
          <a:lstStyle/>
          <a:p>
            <a:pPr marL="0" marR="0" lvl="0" indent="0" algn="l" defTabSz="685800" rtl="0" eaLnBrk="1" fontAlgn="auto" latinLnBrk="0" hangingPunct="1">
              <a:lnSpc>
                <a:spcPct val="90000"/>
              </a:lnSpc>
              <a:spcBef>
                <a:spcPct val="0"/>
              </a:spcBef>
              <a:spcAft>
                <a:spcPts val="450"/>
              </a:spcAft>
              <a:buClrTx/>
              <a:buSzTx/>
              <a:buFontTx/>
              <a:buNone/>
              <a:tabLst/>
              <a:defRPr/>
            </a:pPr>
            <a:r>
              <a:rPr kumimoji="0" lang="en-US" sz="2400" b="0" i="0" u="none" strike="noStrike" kern="1200" cap="none" spc="-75" normalizeH="0" baseline="0" noProof="0">
                <a:ln>
                  <a:noFill/>
                </a:ln>
                <a:solidFill>
                  <a:prstClr val="black"/>
                </a:solidFill>
                <a:effectLst/>
                <a:uLnTx/>
                <a:uFillTx/>
                <a:latin typeface="Corbel" panose="020B0503020204020204"/>
                <a:ea typeface="+mn-ea"/>
                <a:cs typeface="+mn-cs"/>
              </a:rPr>
              <a:t>Farm &amp; ranch work requires upper and lower body strength as well as repeated twisting </a:t>
            </a:r>
            <a:r>
              <a:rPr kumimoji="0" lang="en-US" sz="2700" b="0" i="0" u="none" strike="noStrike" kern="1200" cap="none" spc="-75" normalizeH="0" baseline="0" noProof="0">
                <a:ln>
                  <a:noFill/>
                </a:ln>
                <a:solidFill>
                  <a:prstClr val="black"/>
                </a:solidFill>
                <a:effectLst/>
                <a:uLnTx/>
                <a:uFillTx/>
                <a:latin typeface="Corbel" panose="020B0503020204020204"/>
                <a:ea typeface="+mn-ea"/>
                <a:cs typeface="+mn-cs"/>
              </a:rPr>
              <a:t>and</a:t>
            </a:r>
            <a:r>
              <a:rPr kumimoji="0" lang="en-US" sz="2400" b="0" i="0" u="none" strike="noStrike" kern="1200" cap="none" spc="-75" normalizeH="0" baseline="0" noProof="0">
                <a:ln>
                  <a:noFill/>
                </a:ln>
                <a:solidFill>
                  <a:prstClr val="black"/>
                </a:solidFill>
                <a:effectLst/>
                <a:uLnTx/>
                <a:uFillTx/>
                <a:latin typeface="Corbel" panose="020B0503020204020204"/>
                <a:ea typeface="+mn-ea"/>
                <a:cs typeface="+mn-cs"/>
              </a:rPr>
              <a:t> turning.</a:t>
            </a:r>
          </a:p>
        </p:txBody>
      </p:sp>
      <p:sp>
        <p:nvSpPr>
          <p:cNvPr id="2" name="Footer Placeholder 1">
            <a:extLst>
              <a:ext uri="{FF2B5EF4-FFF2-40B4-BE49-F238E27FC236}">
                <a16:creationId xmlns:a16="http://schemas.microsoft.com/office/drawing/2014/main" id="{8BB47CEE-9F99-43DA-A550-8EBA345B2D44}"/>
              </a:ext>
            </a:extLst>
          </p:cNvPr>
          <p:cNvSpPr>
            <a:spLocks noGrp="1"/>
          </p:cNvSpPr>
          <p:nvPr>
            <p:ph type="ftr" sz="quarter" idx="11"/>
          </p:nvPr>
        </p:nvSpPr>
        <p:spPr>
          <a:xfrm>
            <a:off x="9745912" y="5645944"/>
            <a:ext cx="922089" cy="354806"/>
          </a:xfrm>
        </p:spPr>
        <p:txBody>
          <a:bodyPr vert="horz" lIns="68580" tIns="34290" rIns="68580" bIns="34290" rtlCol="0" anchor="ctr">
            <a:normAutofit lnSpcReduction="10000"/>
          </a:bodyPr>
          <a:lstStyle/>
          <a:p>
            <a:pPr marL="0" marR="0" lvl="0" indent="0" algn="l" defTabSz="342900" rtl="0" eaLnBrk="1" fontAlgn="auto" latinLnBrk="0" hangingPunct="1">
              <a:lnSpc>
                <a:spcPct val="100000"/>
              </a:lnSpc>
              <a:spcBef>
                <a:spcPts val="0"/>
              </a:spcBef>
              <a:spcAft>
                <a:spcPts val="450"/>
              </a:spcAft>
              <a:buClrTx/>
              <a:buSzTx/>
              <a:buFontTx/>
              <a:buNone/>
              <a:tabLst/>
              <a:defRPr/>
            </a:pPr>
            <a:r>
              <a:rPr kumimoji="0" lang="en-US" sz="1000" b="1" i="0" u="none" strike="noStrike" kern="1200" cap="none" spc="0" normalizeH="0" baseline="0" noProof="0">
                <a:ln>
                  <a:noFill/>
                </a:ln>
                <a:solidFill>
                  <a:srgbClr val="FFFFFF"/>
                </a:solidFill>
                <a:effectLst/>
                <a:uLnTx/>
                <a:uFillTx/>
                <a:latin typeface="Corbel" panose="020B0503020204020204"/>
                <a:ea typeface="+mn-ea"/>
                <a:cs typeface="+mn-cs"/>
              </a:rPr>
              <a:t>copyright@2018</a:t>
            </a:r>
          </a:p>
        </p:txBody>
      </p:sp>
      <p:pic>
        <p:nvPicPr>
          <p:cNvPr id="5" name="Picture 4">
            <a:extLst>
              <a:ext uri="{FF2B5EF4-FFF2-40B4-BE49-F238E27FC236}">
                <a16:creationId xmlns:a16="http://schemas.microsoft.com/office/drawing/2014/main" id="{31D93096-F58F-45D7-A097-1759782E9CFB}"/>
              </a:ext>
            </a:extLst>
          </p:cNvPr>
          <p:cNvPicPr>
            <a:picLocks noChangeAspect="1"/>
          </p:cNvPicPr>
          <p:nvPr/>
        </p:nvPicPr>
        <p:blipFill>
          <a:blip r:embed="rId4"/>
          <a:stretch>
            <a:fillRect/>
          </a:stretch>
        </p:blipFill>
        <p:spPr>
          <a:xfrm>
            <a:off x="8449421" y="701430"/>
            <a:ext cx="2286198" cy="2261812"/>
          </a:xfrm>
          <a:prstGeom prst="rect">
            <a:avLst/>
          </a:prstGeom>
        </p:spPr>
      </p:pic>
    </p:spTree>
    <p:extLst>
      <p:ext uri="{BB962C8B-B14F-4D97-AF65-F5344CB8AC3E}">
        <p14:creationId xmlns:p14="http://schemas.microsoft.com/office/powerpoint/2010/main" val="31192804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618" r="7215" b="-1"/>
          <a:stretch/>
        </p:blipFill>
        <p:spPr>
          <a:xfrm>
            <a:off x="1068130" y="1028701"/>
            <a:ext cx="3876165" cy="4338170"/>
          </a:xfrm>
          <a:prstGeom prst="rect">
            <a:avLst/>
          </a:prstGeom>
        </p:spPr>
      </p:pic>
      <p:sp>
        <p:nvSpPr>
          <p:cNvPr id="3" name="Rectangle 2"/>
          <p:cNvSpPr/>
          <p:nvPr/>
        </p:nvSpPr>
        <p:spPr>
          <a:xfrm>
            <a:off x="5596502" y="2405894"/>
            <a:ext cx="5754896" cy="3014765"/>
          </a:xfrm>
          <a:prstGeom prst="rect">
            <a:avLst/>
          </a:prstGeom>
        </p:spPr>
        <p:txBody>
          <a:bodyPr vert="horz" lIns="91440" tIns="45720" rIns="91440" bIns="45720" rtlCol="0" anchor="t">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Health insurance coverage places a significant financial burden on farm families.</a:t>
            </a:r>
          </a:p>
          <a:p>
            <a:pPr marR="0" lvl="0" algn="l" defTabSz="914400" rtl="0" eaLnBrk="1" fontAlgn="auto" latinLnBrk="0" hangingPunct="1">
              <a:lnSpc>
                <a:spcPct val="90000"/>
              </a:lnSpc>
              <a:spcBef>
                <a:spcPts val="0"/>
              </a:spcBef>
              <a:spcAft>
                <a:spcPts val="600"/>
              </a:spcAft>
              <a:buClrTx/>
              <a:buSzTx/>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Farmers are more likely than their rural counterparts to purchase in the individual insurance market which had limitations in care benefits.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Farmers are at high risk to be underinsured.</a:t>
            </a:r>
          </a:p>
        </p:txBody>
      </p:sp>
      <p:sp>
        <p:nvSpPr>
          <p:cNvPr id="5" name="Slide Number Placeholder 4">
            <a:extLst>
              <a:ext uri="{FF2B5EF4-FFF2-40B4-BE49-F238E27FC236}">
                <a16:creationId xmlns:a16="http://schemas.microsoft.com/office/drawing/2014/main" id="{9B4D163B-4201-4A70-9F1F-DB09B635A1C2}"/>
              </a:ext>
            </a:extLst>
          </p:cNvPr>
          <p:cNvSpPr>
            <a:spLocks noGrp="1"/>
          </p:cNvSpPr>
          <p:nvPr>
            <p:ph type="sldNum" sz="quarter" idx="12"/>
          </p:nvPr>
        </p:nvSpPr>
        <p:spPr>
          <a:xfrm>
            <a:off x="11704320" y="6455664"/>
            <a:ext cx="44805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E6B866E9-3D8B-4A6B-B8E0-B5C979D656C9}" type="slidenum">
              <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14</a:t>
            </a:fld>
            <a:endPar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82847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7" name="Rectangle 6">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8" name="Top left">
            <a:extLst>
              <a:ext uri="{FF2B5EF4-FFF2-40B4-BE49-F238E27FC236}">
                <a16:creationId xmlns:a16="http://schemas.microsoft.com/office/drawing/2014/main" id="{ED60728C-88AF-4686-B927-4D16FCA6120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25" y="-1543"/>
            <a:ext cx="2198951" cy="3349518"/>
            <a:chOff x="10849" y="-3086"/>
            <a:chExt cx="2198951" cy="3349518"/>
          </a:xfrm>
        </p:grpSpPr>
        <p:sp>
          <p:nvSpPr>
            <p:cNvPr id="14" name="Freeform: Shape 13">
              <a:extLst>
                <a:ext uri="{FF2B5EF4-FFF2-40B4-BE49-F238E27FC236}">
                  <a16:creationId xmlns:a16="http://schemas.microsoft.com/office/drawing/2014/main" id="{278DB09B-A33D-4576-A2A6-C559A7B1D9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65000"/>
                    <a:lumOff val="35000"/>
                  </a:schemeClr>
                </a:solidFill>
                <a:latin typeface="AvenirNext LT Pro Medium" panose="020B0504020202020204" pitchFamily="34" charset="0"/>
              </a:endParaRPr>
            </a:p>
          </p:txBody>
        </p:sp>
        <p:sp>
          <p:nvSpPr>
            <p:cNvPr id="10" name="Freeform: Shape 9">
              <a:extLst>
                <a:ext uri="{FF2B5EF4-FFF2-40B4-BE49-F238E27FC236}">
                  <a16:creationId xmlns:a16="http://schemas.microsoft.com/office/drawing/2014/main" id="{0C41767E-98F0-4274-AE4C-C14CDB1150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 name="Freeform: Shape 15">
              <a:extLst>
                <a:ext uri="{FF2B5EF4-FFF2-40B4-BE49-F238E27FC236}">
                  <a16:creationId xmlns:a16="http://schemas.microsoft.com/office/drawing/2014/main" id="{49E7BFFC-D14C-4D7A-8192-6A701768E7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 name="Freeform: Shape 11">
              <a:extLst>
                <a:ext uri="{FF2B5EF4-FFF2-40B4-BE49-F238E27FC236}">
                  <a16:creationId xmlns:a16="http://schemas.microsoft.com/office/drawing/2014/main" id="{C301DF1A-E4DA-478A-BBC7-6F41D3C47B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 name="Freeform: Shape 17">
              <a:extLst>
                <a:ext uri="{FF2B5EF4-FFF2-40B4-BE49-F238E27FC236}">
                  <a16:creationId xmlns:a16="http://schemas.microsoft.com/office/drawing/2014/main" id="{0DC4D1C9-C056-4627-9A58-184A528AE1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 name="Freeform: Shape 18">
              <a:extLst>
                <a:ext uri="{FF2B5EF4-FFF2-40B4-BE49-F238E27FC236}">
                  <a16:creationId xmlns:a16="http://schemas.microsoft.com/office/drawing/2014/main" id="{6B3DE44D-D6F5-4688-A2C8-DB38BF3AE3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 name="Freeform: Shape 19">
              <a:extLst>
                <a:ext uri="{FF2B5EF4-FFF2-40B4-BE49-F238E27FC236}">
                  <a16:creationId xmlns:a16="http://schemas.microsoft.com/office/drawing/2014/main" id="{2914BE39-F24F-476F-A0FE-C1284E3C9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 name="Freeform: Shape 20">
              <a:extLst>
                <a:ext uri="{FF2B5EF4-FFF2-40B4-BE49-F238E27FC236}">
                  <a16:creationId xmlns:a16="http://schemas.microsoft.com/office/drawing/2014/main" id="{150C50DD-114B-4C37-9DEA-C411981AF7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2" name="Title 1">
            <a:extLst>
              <a:ext uri="{FF2B5EF4-FFF2-40B4-BE49-F238E27FC236}">
                <a16:creationId xmlns:a16="http://schemas.microsoft.com/office/drawing/2014/main" id="{44A8EBBD-0734-603E-9FD3-580E7C3EB9C7}"/>
              </a:ext>
            </a:extLst>
          </p:cNvPr>
          <p:cNvSpPr>
            <a:spLocks noGrp="1"/>
          </p:cNvSpPr>
          <p:nvPr>
            <p:ph type="title"/>
          </p:nvPr>
        </p:nvSpPr>
        <p:spPr>
          <a:xfrm>
            <a:off x="1198181" y="167973"/>
            <a:ext cx="9988165" cy="1501639"/>
          </a:xfrm>
        </p:spPr>
        <p:txBody>
          <a:bodyPr anchor="b">
            <a:normAutofit/>
          </a:bodyPr>
          <a:lstStyle/>
          <a:p>
            <a:r>
              <a:rPr lang="en-US"/>
              <a:t>Farm Producers</a:t>
            </a:r>
          </a:p>
        </p:txBody>
      </p:sp>
      <p:grpSp>
        <p:nvGrpSpPr>
          <p:cNvPr id="23" name="Bottom Right">
            <a:extLst>
              <a:ext uri="{FF2B5EF4-FFF2-40B4-BE49-F238E27FC236}">
                <a16:creationId xmlns:a16="http://schemas.microsoft.com/office/drawing/2014/main" id="{E29543BC-4F82-4E07-AB0A-5F463067850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74976" y="3278144"/>
            <a:ext cx="4211600" cy="3581399"/>
            <a:chOff x="7980400" y="3276601"/>
            <a:chExt cx="4211600" cy="3581399"/>
          </a:xfrm>
        </p:grpSpPr>
        <p:grpSp>
          <p:nvGrpSpPr>
            <p:cNvPr id="24" name="Graphic 157">
              <a:extLst>
                <a:ext uri="{FF2B5EF4-FFF2-40B4-BE49-F238E27FC236}">
                  <a16:creationId xmlns:a16="http://schemas.microsoft.com/office/drawing/2014/main" id="{B1F4E521-92A4-404B-9990-F7F6DF8FBA9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6"/>
              <a:chOff x="4114800" y="1423987"/>
              <a:chExt cx="3961542" cy="4007547"/>
            </a:xfrm>
            <a:noFill/>
          </p:grpSpPr>
          <p:sp>
            <p:nvSpPr>
              <p:cNvPr id="22" name="Freeform: Shape 21">
                <a:extLst>
                  <a:ext uri="{FF2B5EF4-FFF2-40B4-BE49-F238E27FC236}">
                    <a16:creationId xmlns:a16="http://schemas.microsoft.com/office/drawing/2014/main" id="{40578EAD-9663-475F-A80B-5DE9F17D1D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7" name="Freeform: Shape 26">
                <a:extLst>
                  <a:ext uri="{FF2B5EF4-FFF2-40B4-BE49-F238E27FC236}">
                    <a16:creationId xmlns:a16="http://schemas.microsoft.com/office/drawing/2014/main" id="{7FC98A82-CD5D-4D9B-97CD-40E2E9C10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8" name="Freeform: Shape 27">
                <a:extLst>
                  <a:ext uri="{FF2B5EF4-FFF2-40B4-BE49-F238E27FC236}">
                    <a16:creationId xmlns:a16="http://schemas.microsoft.com/office/drawing/2014/main" id="{590100E2-61F2-4AAB-A0ED-B08B7A708C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9" name="Freeform: Shape 28">
                <a:extLst>
                  <a:ext uri="{FF2B5EF4-FFF2-40B4-BE49-F238E27FC236}">
                    <a16:creationId xmlns:a16="http://schemas.microsoft.com/office/drawing/2014/main" id="{7E20DC85-459A-4BEB-8147-3AE04CC421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0" name="Freeform: Shape 29">
                <a:extLst>
                  <a:ext uri="{FF2B5EF4-FFF2-40B4-BE49-F238E27FC236}">
                    <a16:creationId xmlns:a16="http://schemas.microsoft.com/office/drawing/2014/main" id="{F72A9DDF-0B98-41A6-8F44-54776E027F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1" name="Freeform: Shape 30">
                <a:extLst>
                  <a:ext uri="{FF2B5EF4-FFF2-40B4-BE49-F238E27FC236}">
                    <a16:creationId xmlns:a16="http://schemas.microsoft.com/office/drawing/2014/main" id="{43F611D7-5B82-42F8-B143-68F2A6CDAC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2" name="Freeform: Shape 31">
                <a:extLst>
                  <a:ext uri="{FF2B5EF4-FFF2-40B4-BE49-F238E27FC236}">
                    <a16:creationId xmlns:a16="http://schemas.microsoft.com/office/drawing/2014/main" id="{7D58D974-C48E-4A34-90C2-C8D37E0806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25" name="Freeform: Shape 24">
              <a:extLst>
                <a:ext uri="{FF2B5EF4-FFF2-40B4-BE49-F238E27FC236}">
                  <a16:creationId xmlns:a16="http://schemas.microsoft.com/office/drawing/2014/main" id="{1360CE22-0882-4148-AD09-1074F556B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aphicFrame>
        <p:nvGraphicFramePr>
          <p:cNvPr id="33" name="Content Placeholder 2">
            <a:extLst>
              <a:ext uri="{FF2B5EF4-FFF2-40B4-BE49-F238E27FC236}">
                <a16:creationId xmlns:a16="http://schemas.microsoft.com/office/drawing/2014/main" id="{406B8252-A7D8-13E8-EE19-38600FF087E2}"/>
              </a:ext>
            </a:extLst>
          </p:cNvPr>
          <p:cNvGraphicFramePr>
            <a:graphicFrameLocks noGrp="1"/>
          </p:cNvGraphicFramePr>
          <p:nvPr>
            <p:ph idx="1"/>
            <p:extLst>
              <p:ext uri="{D42A27DB-BD31-4B8C-83A1-F6EECF244321}">
                <p14:modId xmlns:p14="http://schemas.microsoft.com/office/powerpoint/2010/main" val="3277715334"/>
              </p:ext>
            </p:extLst>
          </p:nvPr>
        </p:nvGraphicFramePr>
        <p:xfrm>
          <a:off x="838200" y="1982167"/>
          <a:ext cx="10515600" cy="41947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22679BF0-A4F3-C208-3DAA-1BCB35C8F926}"/>
              </a:ext>
            </a:extLst>
          </p:cNvPr>
          <p:cNvSpPr txBox="1"/>
          <p:nvPr/>
        </p:nvSpPr>
        <p:spPr>
          <a:xfrm>
            <a:off x="963385" y="6400800"/>
            <a:ext cx="5437415" cy="307777"/>
          </a:xfrm>
          <a:prstGeom prst="rect">
            <a:avLst/>
          </a:prstGeom>
          <a:noFill/>
        </p:spPr>
        <p:txBody>
          <a:bodyPr wrap="square" rtlCol="0">
            <a:spAutoFit/>
          </a:bodyPr>
          <a:lstStyle/>
          <a:p>
            <a:r>
              <a:rPr lang="en-US" sz="1400" i="1"/>
              <a:t>Source: USDA NASS, 2022 Census on Agriculture</a:t>
            </a:r>
          </a:p>
        </p:txBody>
      </p:sp>
    </p:spTree>
    <p:extLst>
      <p:ext uri="{BB962C8B-B14F-4D97-AF65-F5344CB8AC3E}">
        <p14:creationId xmlns:p14="http://schemas.microsoft.com/office/powerpoint/2010/main" val="18249337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1" name="Rectangle 20">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23" name="Top left">
            <a:extLst>
              <a:ext uri="{FF2B5EF4-FFF2-40B4-BE49-F238E27FC236}">
                <a16:creationId xmlns:a16="http://schemas.microsoft.com/office/drawing/2014/main" id="{30C2D420-03A9-4AB5-9C8A-784654664B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3086"/>
            <a:ext cx="2198951" cy="3349518"/>
            <a:chOff x="10849" y="-3086"/>
            <a:chExt cx="2198951" cy="3349518"/>
          </a:xfrm>
        </p:grpSpPr>
        <p:sp>
          <p:nvSpPr>
            <p:cNvPr id="24" name="Freeform: Shape 23">
              <a:extLst>
                <a:ext uri="{FF2B5EF4-FFF2-40B4-BE49-F238E27FC236}">
                  <a16:creationId xmlns:a16="http://schemas.microsoft.com/office/drawing/2014/main" id="{8ACABB24-F7CD-4FB6-ADC2-BA8B6090F4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lumMod val="65000"/>
                    <a:lumOff val="35000"/>
                  </a:schemeClr>
                </a:solidFill>
                <a:latin typeface="AvenirNext LT Pro Medium" panose="020B0504020202020204" pitchFamily="34" charset="0"/>
              </a:endParaRPr>
            </a:p>
          </p:txBody>
        </p:sp>
        <p:sp>
          <p:nvSpPr>
            <p:cNvPr id="25" name="Freeform: Shape 24">
              <a:extLst>
                <a:ext uri="{FF2B5EF4-FFF2-40B4-BE49-F238E27FC236}">
                  <a16:creationId xmlns:a16="http://schemas.microsoft.com/office/drawing/2014/main" id="{F63CD70C-B739-42A7-9846-79FB2804E2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a:p>
          </p:txBody>
        </p:sp>
        <p:sp>
          <p:nvSpPr>
            <p:cNvPr id="26" name="Freeform: Shape 25">
              <a:extLst>
                <a:ext uri="{FF2B5EF4-FFF2-40B4-BE49-F238E27FC236}">
                  <a16:creationId xmlns:a16="http://schemas.microsoft.com/office/drawing/2014/main" id="{C0BC00AE-5BBE-4063-8F83-D4A141B489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a:p>
          </p:txBody>
        </p:sp>
        <p:sp>
          <p:nvSpPr>
            <p:cNvPr id="27" name="Freeform: Shape 26">
              <a:extLst>
                <a:ext uri="{FF2B5EF4-FFF2-40B4-BE49-F238E27FC236}">
                  <a16:creationId xmlns:a16="http://schemas.microsoft.com/office/drawing/2014/main" id="{3EECB1B8-9A34-47D7-B4F5-0D8B80D861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a:p>
          </p:txBody>
        </p:sp>
        <p:sp>
          <p:nvSpPr>
            <p:cNvPr id="28" name="Freeform: Shape 27">
              <a:extLst>
                <a:ext uri="{FF2B5EF4-FFF2-40B4-BE49-F238E27FC236}">
                  <a16:creationId xmlns:a16="http://schemas.microsoft.com/office/drawing/2014/main" id="{DCDCDB07-106E-4AD6-8CD4-9278316940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a:p>
          </p:txBody>
        </p:sp>
        <p:sp>
          <p:nvSpPr>
            <p:cNvPr id="29" name="Freeform: Shape 28">
              <a:extLst>
                <a:ext uri="{FF2B5EF4-FFF2-40B4-BE49-F238E27FC236}">
                  <a16:creationId xmlns:a16="http://schemas.microsoft.com/office/drawing/2014/main" id="{7283BD4B-51FB-4643-A52C-2E4111966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id="{5F1AD6CE-5252-4F04-9CA4-6B5B26CB7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6FBA2D29-8DB1-44B7-8310-7FA36270A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a:p>
          </p:txBody>
        </p:sp>
      </p:grpSp>
      <p:sp>
        <p:nvSpPr>
          <p:cNvPr id="14" name="Title 13">
            <a:extLst>
              <a:ext uri="{FF2B5EF4-FFF2-40B4-BE49-F238E27FC236}">
                <a16:creationId xmlns:a16="http://schemas.microsoft.com/office/drawing/2014/main" id="{943EA9C4-76B3-4D37-ACA1-A8D740896AC4}"/>
              </a:ext>
            </a:extLst>
          </p:cNvPr>
          <p:cNvSpPr>
            <a:spLocks noGrp="1"/>
          </p:cNvSpPr>
          <p:nvPr>
            <p:ph type="title"/>
          </p:nvPr>
        </p:nvSpPr>
        <p:spPr>
          <a:xfrm>
            <a:off x="1198181" y="168425"/>
            <a:ext cx="4795282" cy="2091782"/>
          </a:xfrm>
        </p:spPr>
        <p:txBody>
          <a:bodyPr vert="horz" lIns="91440" tIns="45720" rIns="91440" bIns="45720" rtlCol="0" anchor="ctr">
            <a:normAutofit/>
          </a:bodyPr>
          <a:lstStyle/>
          <a:p>
            <a:pPr>
              <a:lnSpc>
                <a:spcPct val="90000"/>
              </a:lnSpc>
            </a:pPr>
            <a:r>
              <a:rPr lang="en-US" kern="1200">
                <a:solidFill>
                  <a:schemeClr val="tx2"/>
                </a:solidFill>
                <a:latin typeface="+mj-lt"/>
                <a:ea typeface="+mj-ea"/>
                <a:cs typeface="+mj-cs"/>
              </a:rPr>
              <a:t>Producers by Ethnicity and Race</a:t>
            </a:r>
          </a:p>
        </p:txBody>
      </p:sp>
      <p:sp>
        <p:nvSpPr>
          <p:cNvPr id="13" name="Content Placeholder 2">
            <a:extLst>
              <a:ext uri="{FF2B5EF4-FFF2-40B4-BE49-F238E27FC236}">
                <a16:creationId xmlns:a16="http://schemas.microsoft.com/office/drawing/2014/main" id="{ED019DEE-E8A5-4D34-B590-5669584BCBA5}"/>
              </a:ext>
            </a:extLst>
          </p:cNvPr>
          <p:cNvSpPr txBox="1">
            <a:spLocks/>
          </p:cNvSpPr>
          <p:nvPr/>
        </p:nvSpPr>
        <p:spPr>
          <a:xfrm>
            <a:off x="6195372" y="169025"/>
            <a:ext cx="4977905" cy="2091182"/>
          </a:xfrm>
          <a:prstGeom prst="rect">
            <a:avLst/>
          </a:prstGeom>
        </p:spPr>
        <p:txBody>
          <a:bodyPr vert="horz" lIns="91440" tIns="45720" rIns="91440" bIns="45720" rtlCol="0" anchor="ctr">
            <a:normAutofit/>
          </a:bodyPr>
          <a:lstStyle>
            <a:lvl1pPr marL="342891" indent="-342891" algn="l" defTabSz="457189"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32" indent="-285744" algn="l" defTabSz="457189"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2971" indent="-228594" algn="l" defTabSz="457189"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160" indent="-228594" algn="l" defTabSz="457189"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349" indent="-228594" algn="l" defTabSz="457189"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537" indent="-228594" algn="l" defTabSz="457189"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726" indent="-228594" algn="l" defTabSz="457189"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8914" indent="-228594" algn="l" defTabSz="457189"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103" indent="-228594" algn="l" defTabSz="457189"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228600" defTabSz="914400">
              <a:lnSpc>
                <a:spcPct val="110000"/>
              </a:lnSpc>
              <a:buClr>
                <a:schemeClr val="accent5"/>
              </a:buClr>
              <a:buFont typeface="Avenir Next LT Pro" panose="020B0504020202020204" pitchFamily="34" charset="0"/>
              <a:buChar char="+"/>
            </a:pPr>
            <a:r>
              <a:rPr lang="en-US" i="1">
                <a:solidFill>
                  <a:schemeClr val="tx2"/>
                </a:solidFill>
              </a:rPr>
              <a:t>The Census of Agriculture, conducted once every five years, is a complete count of U.S. farms and ranches and the people who operate them.</a:t>
            </a:r>
          </a:p>
        </p:txBody>
      </p:sp>
      <p:pic>
        <p:nvPicPr>
          <p:cNvPr id="3" name="Content Placeholder 2">
            <a:extLst>
              <a:ext uri="{FF2B5EF4-FFF2-40B4-BE49-F238E27FC236}">
                <a16:creationId xmlns:a16="http://schemas.microsoft.com/office/drawing/2014/main" id="{DD86118D-0CE6-441B-A91B-AA8D0F1CD80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p:blipFill>
        <p:spPr>
          <a:xfrm>
            <a:off x="2158694" y="2396732"/>
            <a:ext cx="7924018" cy="3902579"/>
          </a:xfrm>
          <a:prstGeom prst="rect">
            <a:avLst/>
          </a:prstGeom>
          <a:noFill/>
        </p:spPr>
      </p:pic>
      <p:grpSp>
        <p:nvGrpSpPr>
          <p:cNvPr id="33" name="Bottom Right">
            <a:extLst>
              <a:ext uri="{FF2B5EF4-FFF2-40B4-BE49-F238E27FC236}">
                <a16:creationId xmlns:a16="http://schemas.microsoft.com/office/drawing/2014/main" id="{B1974323-6061-403E-B0D1-A73F283752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sp>
          <p:nvSpPr>
            <p:cNvPr id="34" name="Freeform: Shape 33">
              <a:extLst>
                <a:ext uri="{FF2B5EF4-FFF2-40B4-BE49-F238E27FC236}">
                  <a16:creationId xmlns:a16="http://schemas.microsoft.com/office/drawing/2014/main" id="{8361968C-F531-4231-BBDC-3415177EA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39256" y="6178637"/>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lumMod val="65000"/>
                    <a:lumOff val="35000"/>
                  </a:schemeClr>
                </a:solidFill>
                <a:latin typeface="AvenirNext LT Pro Medium" panose="020B0504020202020204" pitchFamily="34" charset="0"/>
              </a:endParaRPr>
            </a:p>
          </p:txBody>
        </p:sp>
        <p:grpSp>
          <p:nvGrpSpPr>
            <p:cNvPr id="35" name="Graphic 157">
              <a:extLst>
                <a:ext uri="{FF2B5EF4-FFF2-40B4-BE49-F238E27FC236}">
                  <a16:creationId xmlns:a16="http://schemas.microsoft.com/office/drawing/2014/main" id="{E72294A1-7036-4100-8596-574E6EEB0BBE}"/>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37" name="Freeform: Shape 36">
                <a:extLst>
                  <a:ext uri="{FF2B5EF4-FFF2-40B4-BE49-F238E27FC236}">
                    <a16:creationId xmlns:a16="http://schemas.microsoft.com/office/drawing/2014/main" id="{BEDBF857-3C89-44F9-9C0D-B5439C63DB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38" name="Freeform: Shape 37">
                <a:extLst>
                  <a:ext uri="{FF2B5EF4-FFF2-40B4-BE49-F238E27FC236}">
                    <a16:creationId xmlns:a16="http://schemas.microsoft.com/office/drawing/2014/main" id="{3F3B354C-0CC2-421F-89E2-6AA4EB15CF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39" name="Freeform: Shape 38">
                <a:extLst>
                  <a:ext uri="{FF2B5EF4-FFF2-40B4-BE49-F238E27FC236}">
                    <a16:creationId xmlns:a16="http://schemas.microsoft.com/office/drawing/2014/main" id="{0AB573DB-6079-4DBA-A027-A37A6FB6E7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40" name="Freeform: Shape 39">
                <a:extLst>
                  <a:ext uri="{FF2B5EF4-FFF2-40B4-BE49-F238E27FC236}">
                    <a16:creationId xmlns:a16="http://schemas.microsoft.com/office/drawing/2014/main" id="{BCBCC42A-F810-45E8-A0E4-7659F0B3E7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41" name="Freeform: Shape 40">
                <a:extLst>
                  <a:ext uri="{FF2B5EF4-FFF2-40B4-BE49-F238E27FC236}">
                    <a16:creationId xmlns:a16="http://schemas.microsoft.com/office/drawing/2014/main" id="{772F30E3-9A21-43C2-97B8-2209BE7DC5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42" name="Freeform: Shape 41">
                <a:extLst>
                  <a:ext uri="{FF2B5EF4-FFF2-40B4-BE49-F238E27FC236}">
                    <a16:creationId xmlns:a16="http://schemas.microsoft.com/office/drawing/2014/main" id="{A2E54461-65B3-4F28-9F39-F68AE0C7E0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43" name="Freeform: Shape 42">
                <a:extLst>
                  <a:ext uri="{FF2B5EF4-FFF2-40B4-BE49-F238E27FC236}">
                    <a16:creationId xmlns:a16="http://schemas.microsoft.com/office/drawing/2014/main" id="{542231B2-F2ED-49B7-A9A1-60A0C3A31E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36" name="Freeform: Shape 35">
              <a:extLst>
                <a:ext uri="{FF2B5EF4-FFF2-40B4-BE49-F238E27FC236}">
                  <a16:creationId xmlns:a16="http://schemas.microsoft.com/office/drawing/2014/main" id="{7A628F82-CF87-44D1-A6D8-8C000BFE63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Slide Number Placeholder 7">
            <a:extLst>
              <a:ext uri="{FF2B5EF4-FFF2-40B4-BE49-F238E27FC236}">
                <a16:creationId xmlns:a16="http://schemas.microsoft.com/office/drawing/2014/main" id="{BF7C4617-6C2C-4FA6-9588-D67F652062EE}"/>
              </a:ext>
            </a:extLst>
          </p:cNvPr>
          <p:cNvSpPr>
            <a:spLocks noGrp="1"/>
          </p:cNvSpPr>
          <p:nvPr>
            <p:ph type="sldNum" sz="quarter" idx="12"/>
          </p:nvPr>
        </p:nvSpPr>
        <p:spPr>
          <a:xfrm>
            <a:off x="9906000" y="6356350"/>
            <a:ext cx="1447800" cy="365125"/>
          </a:xfrm>
        </p:spPr>
        <p:txBody>
          <a:bodyPr vert="horz" lIns="91440" tIns="45720" rIns="91440" bIns="45720" rtlCol="0" anchor="ctr">
            <a:normAutofit/>
          </a:bodyPr>
          <a:lstStyle/>
          <a:p>
            <a:pPr>
              <a:spcAft>
                <a:spcPts val="600"/>
              </a:spcAft>
            </a:pPr>
            <a:fld id="{9FF96B15-8338-45D5-A943-561235072D66}" type="slidenum">
              <a:rPr lang="en-US" smtClean="0"/>
              <a:pPr>
                <a:spcAft>
                  <a:spcPts val="600"/>
                </a:spcAft>
              </a:pPr>
              <a:t>16</a:t>
            </a:fld>
            <a:endParaRPr lang="en-US"/>
          </a:p>
        </p:txBody>
      </p:sp>
    </p:spTree>
    <p:extLst>
      <p:ext uri="{BB962C8B-B14F-4D97-AF65-F5344CB8AC3E}">
        <p14:creationId xmlns:p14="http://schemas.microsoft.com/office/powerpoint/2010/main" val="16169771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9EE620-C178-76FB-AF27-743789DCC075}"/>
              </a:ext>
            </a:extLst>
          </p:cNvPr>
          <p:cNvSpPr>
            <a:spLocks noGrp="1"/>
          </p:cNvSpPr>
          <p:nvPr>
            <p:ph type="title"/>
          </p:nvPr>
        </p:nvSpPr>
        <p:spPr/>
        <p:txBody>
          <a:bodyPr/>
          <a:lstStyle/>
          <a:p>
            <a:r>
              <a:rPr lang="en-US"/>
              <a:t>Emerging Issues/ Public Health Threats </a:t>
            </a:r>
          </a:p>
        </p:txBody>
      </p:sp>
      <p:sp>
        <p:nvSpPr>
          <p:cNvPr id="4" name="Content Placeholder 3">
            <a:extLst>
              <a:ext uri="{FF2B5EF4-FFF2-40B4-BE49-F238E27FC236}">
                <a16:creationId xmlns:a16="http://schemas.microsoft.com/office/drawing/2014/main" id="{88EC6B09-762E-CEA1-2B6A-14AA11CFA48D}"/>
              </a:ext>
            </a:extLst>
          </p:cNvPr>
          <p:cNvSpPr>
            <a:spLocks noGrp="1"/>
          </p:cNvSpPr>
          <p:nvPr>
            <p:ph sz="half" idx="1"/>
          </p:nvPr>
        </p:nvSpPr>
        <p:spPr/>
        <p:txBody>
          <a:bodyPr>
            <a:normAutofit/>
          </a:bodyPr>
          <a:lstStyle/>
          <a:p>
            <a:r>
              <a:rPr lang="en-US"/>
              <a:t> </a:t>
            </a:r>
            <a:r>
              <a:rPr lang="en-US" b="1"/>
              <a:t>Mental Health and Stress</a:t>
            </a:r>
          </a:p>
          <a:p>
            <a:r>
              <a:rPr lang="en-US"/>
              <a:t> </a:t>
            </a:r>
            <a:r>
              <a:rPr lang="en-US" b="1"/>
              <a:t>Zoonotic Diseases</a:t>
            </a:r>
          </a:p>
          <a:p>
            <a:r>
              <a:rPr lang="en-US"/>
              <a:t> Aging Workforce</a:t>
            </a:r>
          </a:p>
          <a:p>
            <a:r>
              <a:rPr lang="en-US" b="1"/>
              <a:t>Extreme Weather Impact</a:t>
            </a:r>
          </a:p>
          <a:p>
            <a:r>
              <a:rPr lang="en-US"/>
              <a:t> Farmers' Access to Healthcare</a:t>
            </a:r>
          </a:p>
          <a:p>
            <a:pPr marL="0" indent="0">
              <a:buNone/>
            </a:pPr>
            <a:endParaRPr lang="en-US"/>
          </a:p>
          <a:p>
            <a:pPr marL="0" indent="0">
              <a:buNone/>
            </a:pPr>
            <a:endParaRPr lang="en-US"/>
          </a:p>
        </p:txBody>
      </p:sp>
      <p:sp>
        <p:nvSpPr>
          <p:cNvPr id="5" name="Content Placeholder 4">
            <a:extLst>
              <a:ext uri="{FF2B5EF4-FFF2-40B4-BE49-F238E27FC236}">
                <a16:creationId xmlns:a16="http://schemas.microsoft.com/office/drawing/2014/main" id="{466D4403-ADA2-5E6B-C7CA-4991268EC374}"/>
              </a:ext>
            </a:extLst>
          </p:cNvPr>
          <p:cNvSpPr>
            <a:spLocks noGrp="1"/>
          </p:cNvSpPr>
          <p:nvPr>
            <p:ph sz="half" idx="2"/>
          </p:nvPr>
        </p:nvSpPr>
        <p:spPr/>
        <p:txBody>
          <a:bodyPr>
            <a:normAutofit/>
          </a:bodyPr>
          <a:lstStyle/>
          <a:p>
            <a:r>
              <a:rPr lang="en-US"/>
              <a:t>Respiratory Health</a:t>
            </a:r>
          </a:p>
          <a:p>
            <a:r>
              <a:rPr lang="en-US"/>
              <a:t> </a:t>
            </a:r>
            <a:r>
              <a:rPr lang="en-US" b="1"/>
              <a:t>Global Pandemic Preparedness/ Infection Control</a:t>
            </a:r>
          </a:p>
          <a:p>
            <a:r>
              <a:rPr lang="en-US"/>
              <a:t> </a:t>
            </a:r>
            <a:r>
              <a:rPr lang="en-US" b="1"/>
              <a:t>Diversity, Equity, Inclusion, Accessibility</a:t>
            </a:r>
          </a:p>
          <a:p>
            <a:pPr marL="0" indent="0">
              <a:buNone/>
            </a:pPr>
            <a:endParaRPr lang="en-US"/>
          </a:p>
        </p:txBody>
      </p:sp>
    </p:spTree>
    <p:extLst>
      <p:ext uri="{BB962C8B-B14F-4D97-AF65-F5344CB8AC3E}">
        <p14:creationId xmlns:p14="http://schemas.microsoft.com/office/powerpoint/2010/main" val="9788408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water, ocean, beach&#10;&#10;Description automatically generated">
            <a:extLst>
              <a:ext uri="{FF2B5EF4-FFF2-40B4-BE49-F238E27FC236}">
                <a16:creationId xmlns:a16="http://schemas.microsoft.com/office/drawing/2014/main" id="{7EEF9F3C-6ADC-4239-8E81-379B5A8B37FD}"/>
              </a:ext>
            </a:extLst>
          </p:cNvPr>
          <p:cNvPicPr>
            <a:picLocks noChangeAspect="1"/>
          </p:cNvPicPr>
          <p:nvPr/>
        </p:nvPicPr>
        <p:blipFill rotWithShape="1">
          <a:blip r:embed="rId3">
            <a:extLst>
              <a:ext uri="{28A0092B-C50C-407E-A947-70E740481C1C}">
                <a14:useLocalDpi xmlns:a14="http://schemas.microsoft.com/office/drawing/2010/main" val="0"/>
              </a:ext>
            </a:extLst>
          </a:blip>
          <a:srcRect l="8916" r="16056" b="-1"/>
          <a:stretch/>
        </p:blipFill>
        <p:spPr>
          <a:xfrm>
            <a:off x="1524021" y="11"/>
            <a:ext cx="6865999" cy="6863475"/>
          </a:xfrm>
          <a:custGeom>
            <a:avLst/>
            <a:gdLst>
              <a:gd name="connsiteX0" fmla="*/ 0 w 9154693"/>
              <a:gd name="connsiteY0" fmla="*/ 0 h 6863485"/>
              <a:gd name="connsiteX1" fmla="*/ 5976000 w 9154693"/>
              <a:gd name="connsiteY1" fmla="*/ 0 h 6863485"/>
              <a:gd name="connsiteX2" fmla="*/ 9154693 w 9154693"/>
              <a:gd name="connsiteY2" fmla="*/ 6863485 h 6863485"/>
              <a:gd name="connsiteX3" fmla="*/ 0 w 9154693"/>
              <a:gd name="connsiteY3" fmla="*/ 6863485 h 6863485"/>
              <a:gd name="connsiteX4" fmla="*/ 0 w 9154693"/>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4693" h="6863485">
                <a:moveTo>
                  <a:pt x="0" y="0"/>
                </a:moveTo>
                <a:lnTo>
                  <a:pt x="5976000" y="0"/>
                </a:lnTo>
                <a:lnTo>
                  <a:pt x="9154693" y="6863485"/>
                </a:lnTo>
                <a:lnTo>
                  <a:pt x="0" y="6863485"/>
                </a:lnTo>
                <a:lnTo>
                  <a:pt x="0" y="0"/>
                </a:lnTo>
                <a:close/>
              </a:path>
            </a:pathLst>
          </a:custGeom>
        </p:spPr>
      </p:pic>
      <p:pic>
        <p:nvPicPr>
          <p:cNvPr id="5" name="Picture 4" descr="A large body of water with a city in the background&#10;&#10;Description automatically generated">
            <a:extLst>
              <a:ext uri="{FF2B5EF4-FFF2-40B4-BE49-F238E27FC236}">
                <a16:creationId xmlns:a16="http://schemas.microsoft.com/office/drawing/2014/main" id="{AAE0119D-B0BE-4881-901C-B28F900E84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42" r="11541"/>
          <a:stretch/>
        </p:blipFill>
        <p:spPr>
          <a:xfrm>
            <a:off x="6150142" y="10"/>
            <a:ext cx="4517859" cy="3346394"/>
          </a:xfrm>
          <a:custGeom>
            <a:avLst/>
            <a:gdLst>
              <a:gd name="connsiteX0" fmla="*/ 0 w 6023811"/>
              <a:gd name="connsiteY0" fmla="*/ 0 h 3346404"/>
              <a:gd name="connsiteX1" fmla="*/ 6023811 w 6023811"/>
              <a:gd name="connsiteY1" fmla="*/ 0 h 3346404"/>
              <a:gd name="connsiteX2" fmla="*/ 6023811 w 6023811"/>
              <a:gd name="connsiteY2" fmla="*/ 3346404 h 3346404"/>
              <a:gd name="connsiteX3" fmla="*/ 1549824 w 6023811"/>
              <a:gd name="connsiteY3" fmla="*/ 3346404 h 3346404"/>
            </a:gdLst>
            <a:ahLst/>
            <a:cxnLst>
              <a:cxn ang="0">
                <a:pos x="connsiteX0" y="connsiteY0"/>
              </a:cxn>
              <a:cxn ang="0">
                <a:pos x="connsiteX1" y="connsiteY1"/>
              </a:cxn>
              <a:cxn ang="0">
                <a:pos x="connsiteX2" y="connsiteY2"/>
              </a:cxn>
              <a:cxn ang="0">
                <a:pos x="connsiteX3" y="connsiteY3"/>
              </a:cxn>
            </a:cxnLst>
            <a:rect l="l" t="t" r="r" b="b"/>
            <a:pathLst>
              <a:path w="6023811" h="3346404">
                <a:moveTo>
                  <a:pt x="0" y="0"/>
                </a:moveTo>
                <a:lnTo>
                  <a:pt x="6023811" y="0"/>
                </a:lnTo>
                <a:lnTo>
                  <a:pt x="6023811" y="3346404"/>
                </a:lnTo>
                <a:lnTo>
                  <a:pt x="1549824" y="3346404"/>
                </a:lnTo>
                <a:close/>
              </a:path>
            </a:pathLst>
          </a:custGeom>
        </p:spPr>
      </p:pic>
      <p:pic>
        <p:nvPicPr>
          <p:cNvPr id="4" name="Picture 3" descr="A picture containing drawing&#10;&#10;Description automatically generated">
            <a:extLst>
              <a:ext uri="{FF2B5EF4-FFF2-40B4-BE49-F238E27FC236}">
                <a16:creationId xmlns:a16="http://schemas.microsoft.com/office/drawing/2014/main" id="{131E2F06-1A2D-4CA8-A46B-5FA8F8B38E44}"/>
              </a:ext>
            </a:extLst>
          </p:cNvPr>
          <p:cNvPicPr>
            <a:picLocks noChangeAspect="1"/>
          </p:cNvPicPr>
          <p:nvPr/>
        </p:nvPicPr>
        <p:blipFill rotWithShape="1">
          <a:blip r:embed="rId5">
            <a:extLst>
              <a:ext uri="{28A0092B-C50C-407E-A947-70E740481C1C}">
                <a14:useLocalDpi xmlns:a14="http://schemas.microsoft.com/office/drawing/2010/main" val="0"/>
              </a:ext>
            </a:extLst>
          </a:blip>
          <a:srcRect l="-26992" t="5101" r="-6008" b="-5101"/>
          <a:stretch/>
        </p:blipFill>
        <p:spPr>
          <a:xfrm>
            <a:off x="6150142" y="2840267"/>
            <a:ext cx="4517859" cy="3351888"/>
          </a:xfrm>
          <a:custGeom>
            <a:avLst/>
            <a:gdLst>
              <a:gd name="connsiteX0" fmla="*/ 0 w 4397481"/>
              <a:gd name="connsiteY0" fmla="*/ 0 h 3351888"/>
              <a:gd name="connsiteX1" fmla="*/ 4397481 w 4397481"/>
              <a:gd name="connsiteY1" fmla="*/ 0 h 3351888"/>
              <a:gd name="connsiteX2" fmla="*/ 4397481 w 4397481"/>
              <a:gd name="connsiteY2" fmla="*/ 3351888 h 3351888"/>
              <a:gd name="connsiteX3" fmla="*/ 1552363 w 4397481"/>
              <a:gd name="connsiteY3" fmla="*/ 3351888 h 3351888"/>
            </a:gdLst>
            <a:ahLst/>
            <a:cxnLst>
              <a:cxn ang="0">
                <a:pos x="connsiteX0" y="connsiteY0"/>
              </a:cxn>
              <a:cxn ang="0">
                <a:pos x="connsiteX1" y="connsiteY1"/>
              </a:cxn>
              <a:cxn ang="0">
                <a:pos x="connsiteX2" y="connsiteY2"/>
              </a:cxn>
              <a:cxn ang="0">
                <a:pos x="connsiteX3" y="connsiteY3"/>
              </a:cxn>
            </a:cxnLst>
            <a:rect l="l" t="t" r="r" b="b"/>
            <a:pathLst>
              <a:path w="4397481" h="3351888">
                <a:moveTo>
                  <a:pt x="0" y="0"/>
                </a:moveTo>
                <a:lnTo>
                  <a:pt x="4397481" y="0"/>
                </a:lnTo>
                <a:lnTo>
                  <a:pt x="4397481" y="3351888"/>
                </a:lnTo>
                <a:lnTo>
                  <a:pt x="1552363" y="3351888"/>
                </a:lnTo>
                <a:close/>
              </a:path>
            </a:pathLst>
          </a:custGeom>
        </p:spPr>
      </p:pic>
      <p:sp>
        <p:nvSpPr>
          <p:cNvPr id="2" name="Footer Placeholder 1">
            <a:extLst>
              <a:ext uri="{FF2B5EF4-FFF2-40B4-BE49-F238E27FC236}">
                <a16:creationId xmlns:a16="http://schemas.microsoft.com/office/drawing/2014/main" id="{C8EDA475-EFEE-45B4-B91A-B3CC88D620CC}"/>
              </a:ext>
            </a:extLst>
          </p:cNvPr>
          <p:cNvSpPr>
            <a:spLocks noGrp="1"/>
          </p:cNvSpPr>
          <p:nvPr>
            <p:ph type="ftr" sz="quarter" idx="11"/>
          </p:nvPr>
        </p:nvSpPr>
        <p:spPr>
          <a:xfrm>
            <a:off x="4552950" y="6356351"/>
            <a:ext cx="3086100"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a:ea typeface="+mn-ea"/>
                <a:cs typeface="+mn-cs"/>
              </a:rPr>
              <a:t>Copyright @2019</a:t>
            </a:r>
          </a:p>
        </p:txBody>
      </p:sp>
      <p:sp>
        <p:nvSpPr>
          <p:cNvPr id="3" name="TextBox 2">
            <a:extLst>
              <a:ext uri="{FF2B5EF4-FFF2-40B4-BE49-F238E27FC236}">
                <a16:creationId xmlns:a16="http://schemas.microsoft.com/office/drawing/2014/main" id="{238F65B5-ECE4-E852-2FC4-85AD278233CF}"/>
              </a:ext>
            </a:extLst>
          </p:cNvPr>
          <p:cNvSpPr txBox="1"/>
          <p:nvPr/>
        </p:nvSpPr>
        <p:spPr>
          <a:xfrm>
            <a:off x="80334" y="4553299"/>
            <a:ext cx="7063251" cy="954107"/>
          </a:xfrm>
          <a:prstGeom prst="rect">
            <a:avLst/>
          </a:prstGeom>
          <a:gradFill flip="none" rotWithShape="1">
            <a:gsLst>
              <a:gs pos="0">
                <a:srgbClr val="FFCC66">
                  <a:shade val="30000"/>
                  <a:satMod val="115000"/>
                </a:srgbClr>
              </a:gs>
              <a:gs pos="50000">
                <a:srgbClr val="FFCC66">
                  <a:shade val="67500"/>
                  <a:satMod val="115000"/>
                </a:srgbClr>
              </a:gs>
              <a:gs pos="100000">
                <a:srgbClr val="FFCC66">
                  <a:shade val="100000"/>
                  <a:satMod val="115000"/>
                </a:srgbClr>
              </a:gs>
            </a:gsLst>
            <a:lin ang="5400000" scaled="1"/>
            <a:tileRect/>
          </a:gradFill>
        </p:spPr>
        <p:txBody>
          <a:bodyPr wrap="square" rtlCol="0">
            <a:spAutoFit/>
          </a:bodyPr>
          <a:lstStyle/>
          <a:p>
            <a:r>
              <a:rPr lang="en-US" sz="2800" b="1">
                <a:effectLst>
                  <a:outerShdw blurRad="38100" dist="38100" dir="2700000" algn="tl">
                    <a:srgbClr val="000000">
                      <a:alpha val="43137"/>
                    </a:srgbClr>
                  </a:outerShdw>
                </a:effectLst>
              </a:rPr>
              <a:t>Extreme Weather Events’ Impact on Worker Health </a:t>
            </a:r>
          </a:p>
        </p:txBody>
      </p:sp>
    </p:spTree>
    <p:extLst>
      <p:ext uri="{BB962C8B-B14F-4D97-AF65-F5344CB8AC3E}">
        <p14:creationId xmlns:p14="http://schemas.microsoft.com/office/powerpoint/2010/main" val="36769088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5" name="Rectangle 84">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86" name="Rectangle 85">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87" name="Top left">
            <a:extLst>
              <a:ext uri="{FF2B5EF4-FFF2-40B4-BE49-F238E27FC236}">
                <a16:creationId xmlns:a16="http://schemas.microsoft.com/office/drawing/2014/main" id="{5E5536F2-BB10-4970-9C95-51CCDE8842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25" y="-1543"/>
            <a:ext cx="2198951" cy="3349518"/>
            <a:chOff x="10849" y="-3086"/>
            <a:chExt cx="2198951" cy="3349518"/>
          </a:xfrm>
        </p:grpSpPr>
        <p:sp>
          <p:nvSpPr>
            <p:cNvPr id="15" name="Freeform: Shape 14">
              <a:extLst>
                <a:ext uri="{FF2B5EF4-FFF2-40B4-BE49-F238E27FC236}">
                  <a16:creationId xmlns:a16="http://schemas.microsoft.com/office/drawing/2014/main" id="{D84F3307-86CF-47A4-8B2D-4630B124C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65000"/>
                    <a:lumOff val="35000"/>
                  </a:schemeClr>
                </a:solidFill>
                <a:latin typeface="AvenirNext LT Pro Medium" panose="020B0504020202020204" pitchFamily="34" charset="0"/>
              </a:endParaRPr>
            </a:p>
          </p:txBody>
        </p:sp>
        <p:sp>
          <p:nvSpPr>
            <p:cNvPr id="16" name="Freeform: Shape 15">
              <a:extLst>
                <a:ext uri="{FF2B5EF4-FFF2-40B4-BE49-F238E27FC236}">
                  <a16:creationId xmlns:a16="http://schemas.microsoft.com/office/drawing/2014/main" id="{6EB78D62-DD46-4526-87D7-73C7AE4622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 name="Freeform: Shape 16">
              <a:extLst>
                <a:ext uri="{FF2B5EF4-FFF2-40B4-BE49-F238E27FC236}">
                  <a16:creationId xmlns:a16="http://schemas.microsoft.com/office/drawing/2014/main" id="{73149E71-5828-490B-97F7-04AE78073B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 name="Freeform: Shape 17">
              <a:extLst>
                <a:ext uri="{FF2B5EF4-FFF2-40B4-BE49-F238E27FC236}">
                  <a16:creationId xmlns:a16="http://schemas.microsoft.com/office/drawing/2014/main" id="{1280A038-99E0-4B3A-9D3E-3E9CF2E9BE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 name="Freeform: Shape 18">
              <a:extLst>
                <a:ext uri="{FF2B5EF4-FFF2-40B4-BE49-F238E27FC236}">
                  <a16:creationId xmlns:a16="http://schemas.microsoft.com/office/drawing/2014/main" id="{FFF87F6E-69A2-4944-9B64-76780737D1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 name="Freeform: Shape 19">
              <a:extLst>
                <a:ext uri="{FF2B5EF4-FFF2-40B4-BE49-F238E27FC236}">
                  <a16:creationId xmlns:a16="http://schemas.microsoft.com/office/drawing/2014/main" id="{8A70C5CB-9CC7-44D6-B2B7-239694D83B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 name="Freeform: Shape 20">
              <a:extLst>
                <a:ext uri="{FF2B5EF4-FFF2-40B4-BE49-F238E27FC236}">
                  <a16:creationId xmlns:a16="http://schemas.microsoft.com/office/drawing/2014/main" id="{B6EFB0E4-14CB-4396-8BE4-0D078635E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2" name="Freeform: Shape 21">
              <a:extLst>
                <a:ext uri="{FF2B5EF4-FFF2-40B4-BE49-F238E27FC236}">
                  <a16:creationId xmlns:a16="http://schemas.microsoft.com/office/drawing/2014/main" id="{4B51C875-4AA4-432D-B78E-F6EAA927C9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2" name="Title 1">
            <a:extLst>
              <a:ext uri="{FF2B5EF4-FFF2-40B4-BE49-F238E27FC236}">
                <a16:creationId xmlns:a16="http://schemas.microsoft.com/office/drawing/2014/main" id="{EF14ECE0-355C-40B4-A774-400A237B8878}"/>
              </a:ext>
            </a:extLst>
          </p:cNvPr>
          <p:cNvSpPr>
            <a:spLocks noGrp="1"/>
          </p:cNvSpPr>
          <p:nvPr>
            <p:ph type="title"/>
          </p:nvPr>
        </p:nvSpPr>
        <p:spPr>
          <a:xfrm>
            <a:off x="1198181" y="228600"/>
            <a:ext cx="9782566" cy="1425102"/>
          </a:xfrm>
        </p:spPr>
        <p:txBody>
          <a:bodyPr anchor="t">
            <a:normAutofit/>
          </a:bodyPr>
          <a:lstStyle/>
          <a:p>
            <a:r>
              <a:rPr lang="en-US"/>
              <a:t>AgriSafe’s Flood Response</a:t>
            </a:r>
          </a:p>
        </p:txBody>
      </p:sp>
      <p:grpSp>
        <p:nvGrpSpPr>
          <p:cNvPr id="88" name="Bottom Right">
            <a:extLst>
              <a:ext uri="{FF2B5EF4-FFF2-40B4-BE49-F238E27FC236}">
                <a16:creationId xmlns:a16="http://schemas.microsoft.com/office/drawing/2014/main" id="{4E8659C6-7D51-4002-BCB2-0B4CA79E3F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74976" y="3278144"/>
            <a:ext cx="4211600" cy="3581399"/>
            <a:chOff x="7980400" y="3276601"/>
            <a:chExt cx="4211600" cy="3581399"/>
          </a:xfrm>
        </p:grpSpPr>
        <p:grpSp>
          <p:nvGrpSpPr>
            <p:cNvPr id="25" name="Graphic 157">
              <a:extLst>
                <a:ext uri="{FF2B5EF4-FFF2-40B4-BE49-F238E27FC236}">
                  <a16:creationId xmlns:a16="http://schemas.microsoft.com/office/drawing/2014/main" id="{778A2000-2B7A-4C51-9F5B-3C56C33608D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6"/>
              <a:chOff x="4114800" y="1423987"/>
              <a:chExt cx="3961542" cy="4007547"/>
            </a:xfrm>
            <a:noFill/>
          </p:grpSpPr>
          <p:sp>
            <p:nvSpPr>
              <p:cNvPr id="27" name="Freeform: Shape 26">
                <a:extLst>
                  <a:ext uri="{FF2B5EF4-FFF2-40B4-BE49-F238E27FC236}">
                    <a16:creationId xmlns:a16="http://schemas.microsoft.com/office/drawing/2014/main" id="{26C48C0A-3D52-4FD2-BE0C-FE34279A9B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8" name="Freeform: Shape 27">
                <a:extLst>
                  <a:ext uri="{FF2B5EF4-FFF2-40B4-BE49-F238E27FC236}">
                    <a16:creationId xmlns:a16="http://schemas.microsoft.com/office/drawing/2014/main" id="{9A1EDE11-4610-4620-A5D6-76CD71FC62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9" name="Freeform: Shape 28">
                <a:extLst>
                  <a:ext uri="{FF2B5EF4-FFF2-40B4-BE49-F238E27FC236}">
                    <a16:creationId xmlns:a16="http://schemas.microsoft.com/office/drawing/2014/main" id="{93056628-E485-4BB3-98E4-E15AB3695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0" name="Freeform: Shape 29">
                <a:extLst>
                  <a:ext uri="{FF2B5EF4-FFF2-40B4-BE49-F238E27FC236}">
                    <a16:creationId xmlns:a16="http://schemas.microsoft.com/office/drawing/2014/main" id="{C0E026E3-4E37-4419-A836-D9EDEE686F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1" name="Freeform: Shape 30">
                <a:extLst>
                  <a:ext uri="{FF2B5EF4-FFF2-40B4-BE49-F238E27FC236}">
                    <a16:creationId xmlns:a16="http://schemas.microsoft.com/office/drawing/2014/main" id="{0DDC5E35-4BDE-467F-8284-1E0CFF7336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2" name="Freeform: Shape 31">
                <a:extLst>
                  <a:ext uri="{FF2B5EF4-FFF2-40B4-BE49-F238E27FC236}">
                    <a16:creationId xmlns:a16="http://schemas.microsoft.com/office/drawing/2014/main" id="{5BD492C1-3F38-4A64-A6CC-6530A51509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3" name="Freeform: Shape 32">
                <a:extLst>
                  <a:ext uri="{FF2B5EF4-FFF2-40B4-BE49-F238E27FC236}">
                    <a16:creationId xmlns:a16="http://schemas.microsoft.com/office/drawing/2014/main" id="{65A0440B-06F4-454E-88CF-8AD4814FF9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26" name="Freeform: Shape 25">
              <a:extLst>
                <a:ext uri="{FF2B5EF4-FFF2-40B4-BE49-F238E27FC236}">
                  <a16:creationId xmlns:a16="http://schemas.microsoft.com/office/drawing/2014/main" id="{6E9C0DF6-725A-4826-BB35-CC8D0EAC3D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pic>
        <p:nvPicPr>
          <p:cNvPr id="4" name="Picture 3">
            <a:extLst>
              <a:ext uri="{FF2B5EF4-FFF2-40B4-BE49-F238E27FC236}">
                <a16:creationId xmlns:a16="http://schemas.microsoft.com/office/drawing/2014/main" id="{6BB841CF-360D-4B47-AA78-3C87F72EB98B}"/>
              </a:ext>
            </a:extLst>
          </p:cNvPr>
          <p:cNvPicPr>
            <a:picLocks noChangeAspect="1"/>
          </p:cNvPicPr>
          <p:nvPr/>
        </p:nvPicPr>
        <p:blipFill>
          <a:blip r:embed="rId2"/>
          <a:stretch>
            <a:fillRect/>
          </a:stretch>
        </p:blipFill>
        <p:spPr>
          <a:xfrm>
            <a:off x="10306887" y="6169470"/>
            <a:ext cx="1268077" cy="479593"/>
          </a:xfrm>
          <a:prstGeom prst="rect">
            <a:avLst/>
          </a:prstGeom>
        </p:spPr>
      </p:pic>
      <p:graphicFrame>
        <p:nvGraphicFramePr>
          <p:cNvPr id="89" name="Content Placeholder 2">
            <a:extLst>
              <a:ext uri="{FF2B5EF4-FFF2-40B4-BE49-F238E27FC236}">
                <a16:creationId xmlns:a16="http://schemas.microsoft.com/office/drawing/2014/main" id="{67E1E23B-471B-578B-D47D-239A6E47AD1A}"/>
              </a:ext>
            </a:extLst>
          </p:cNvPr>
          <p:cNvGraphicFramePr>
            <a:graphicFrameLocks noGrp="1"/>
          </p:cNvGraphicFramePr>
          <p:nvPr>
            <p:ph idx="1"/>
            <p:extLst>
              <p:ext uri="{D42A27DB-BD31-4B8C-83A1-F6EECF244321}">
                <p14:modId xmlns:p14="http://schemas.microsoft.com/office/powerpoint/2010/main" val="141732979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073479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FAB82-457E-4CD8-B199-3AB49B91B7CE}"/>
              </a:ext>
            </a:extLst>
          </p:cNvPr>
          <p:cNvSpPr>
            <a:spLocks noGrp="1"/>
          </p:cNvSpPr>
          <p:nvPr>
            <p:ph type="title"/>
          </p:nvPr>
        </p:nvSpPr>
        <p:spPr/>
        <p:txBody>
          <a:bodyPr/>
          <a:lstStyle/>
          <a:p>
            <a:r>
              <a:rPr lang="en-US"/>
              <a:t>Presenter Information</a:t>
            </a:r>
          </a:p>
        </p:txBody>
      </p:sp>
      <p:sp>
        <p:nvSpPr>
          <p:cNvPr id="5" name="Content Placeholder 4">
            <a:extLst>
              <a:ext uri="{FF2B5EF4-FFF2-40B4-BE49-F238E27FC236}">
                <a16:creationId xmlns:a16="http://schemas.microsoft.com/office/drawing/2014/main" id="{B2B8E3E9-625F-4005-806F-07DC3DC005BA}"/>
              </a:ext>
            </a:extLst>
          </p:cNvPr>
          <p:cNvSpPr>
            <a:spLocks noGrp="1"/>
          </p:cNvSpPr>
          <p:nvPr>
            <p:ph sz="half" idx="2"/>
          </p:nvPr>
        </p:nvSpPr>
        <p:spPr>
          <a:xfrm>
            <a:off x="7024744" y="1690688"/>
            <a:ext cx="5066851" cy="3989350"/>
          </a:xfrm>
        </p:spPr>
        <p:txBody>
          <a:bodyPr vert="horz" lIns="91440" tIns="45720" rIns="91440" bIns="45720" rtlCol="0" anchor="t">
            <a:normAutofit/>
          </a:bodyPr>
          <a:lstStyle/>
          <a:p>
            <a:pPr marL="0" indent="0" algn="ctr">
              <a:buNone/>
            </a:pPr>
            <a:r>
              <a:rPr lang="en-US"/>
              <a:t>Topic: </a:t>
            </a:r>
          </a:p>
          <a:p>
            <a:pPr marL="0" indent="0" algn="ctr">
              <a:buNone/>
            </a:pPr>
            <a:r>
              <a:rPr lang="en-US"/>
              <a:t>AgriSafe’s Total Farmer Health Model: a Holistic Approach to Serving Agricultural Populations</a:t>
            </a:r>
          </a:p>
          <a:p>
            <a:pPr marL="0" indent="0" algn="ctr">
              <a:buNone/>
            </a:pPr>
            <a:r>
              <a:rPr lang="en-US"/>
              <a:t>Contact: </a:t>
            </a:r>
            <a:endParaRPr lang="en-US">
              <a:latin typeface="Cambria" panose="02040503050406030204" pitchFamily="18" charset="0"/>
              <a:cs typeface="Times New Roman" panose="02020603050405020304" pitchFamily="18" charset="0"/>
            </a:endParaRPr>
          </a:p>
          <a:p>
            <a:pPr marL="0" indent="0" algn="ctr">
              <a:buNone/>
            </a:pPr>
            <a:r>
              <a:rPr lang="en-US">
                <a:solidFill>
                  <a:srgbClr val="F900A0"/>
                </a:solidFill>
                <a:latin typeface="Cambria"/>
                <a:ea typeface="Cambria"/>
                <a:cs typeface="Times New Roman"/>
              </a:rPr>
              <a:t>lemanuel@agrisafe.org</a:t>
            </a:r>
          </a:p>
          <a:p>
            <a:pPr marL="0" indent="0" algn="ctr">
              <a:buNone/>
            </a:pPr>
            <a:endParaRPr lang="en-US">
              <a:latin typeface="Segoe UI"/>
              <a:ea typeface="Cambria"/>
              <a:cs typeface="Segoe UI"/>
            </a:endParaRPr>
          </a:p>
        </p:txBody>
      </p:sp>
      <p:sp>
        <p:nvSpPr>
          <p:cNvPr id="9" name="TextBox 8">
            <a:extLst>
              <a:ext uri="{FF2B5EF4-FFF2-40B4-BE49-F238E27FC236}">
                <a16:creationId xmlns:a16="http://schemas.microsoft.com/office/drawing/2014/main" id="{09B7E023-631B-42B1-A2BD-BDFE73948FC7}"/>
              </a:ext>
            </a:extLst>
          </p:cNvPr>
          <p:cNvSpPr txBox="1"/>
          <p:nvPr/>
        </p:nvSpPr>
        <p:spPr>
          <a:xfrm>
            <a:off x="3222634" y="4059995"/>
            <a:ext cx="3467192" cy="129266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201449"/>
                </a:solidFill>
                <a:effectLst/>
                <a:uLnTx/>
                <a:uFillTx/>
                <a:latin typeface="Segoe UI"/>
                <a:ea typeface="Cambria" panose="02040503050406030204" pitchFamily="18" charset="0"/>
                <a:cs typeface="+mn-cs"/>
              </a:rPr>
              <a:t>Linda Emanuel, BSN, RN</a:t>
            </a:r>
          </a:p>
          <a:p>
            <a:pPr algn="ctr">
              <a:defRPr/>
            </a:pPr>
            <a:r>
              <a:rPr lang="en-US" sz="2000">
                <a:solidFill>
                  <a:srgbClr val="201449"/>
                </a:solidFill>
                <a:latin typeface="Segoe UI"/>
                <a:ea typeface="Cambria"/>
              </a:rPr>
              <a:t>Community Health Director</a:t>
            </a:r>
            <a:endParaRPr lang="en-US">
              <a:solidFill>
                <a:srgbClr val="000000"/>
              </a:solidFill>
              <a:latin typeface="Segoe UI"/>
              <a:ea typeface="Cambria"/>
            </a:endParaRPr>
          </a:p>
          <a:p>
            <a:pPr marL="0" marR="0" lvl="0" indent="0" algn="ctr" defTabSz="914400">
              <a:lnSpc>
                <a:spcPct val="100000"/>
              </a:lnSpc>
              <a:spcBef>
                <a:spcPts val="0"/>
              </a:spcBef>
              <a:spcAft>
                <a:spcPts val="0"/>
              </a:spcAft>
              <a:buNone/>
              <a:tabLst/>
              <a:defRPr/>
            </a:pPr>
            <a:r>
              <a:rPr lang="en-US" sz="2000">
                <a:solidFill>
                  <a:srgbClr val="201449"/>
                </a:solidFill>
                <a:latin typeface="Segoe UI"/>
                <a:ea typeface="Cambria"/>
              </a:rPr>
              <a:t>AgriSafe</a:t>
            </a:r>
            <a:r>
              <a:rPr kumimoji="0" lang="en-US" sz="2000" b="0" i="0" u="none" strike="noStrike" kern="1200" cap="none" spc="0" normalizeH="0" baseline="0" noProof="0">
                <a:ln>
                  <a:noFill/>
                </a:ln>
                <a:solidFill>
                  <a:srgbClr val="201449"/>
                </a:solidFill>
                <a:effectLst/>
                <a:uLnTx/>
                <a:uFillTx/>
                <a:latin typeface="Segoe UI"/>
                <a:ea typeface="Cambria"/>
                <a:cs typeface="+mn-cs"/>
              </a:rPr>
              <a:t> Network</a:t>
            </a:r>
            <a:endParaRPr lang="en-US">
              <a:ea typeface="Cambria"/>
              <a:cs typeface="Segoe U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pic>
        <p:nvPicPr>
          <p:cNvPr id="4" name="Picture 3">
            <a:extLst>
              <a:ext uri="{FF2B5EF4-FFF2-40B4-BE49-F238E27FC236}">
                <a16:creationId xmlns:a16="http://schemas.microsoft.com/office/drawing/2014/main" id="{37D207CB-388B-46A9-BD06-7BCE1077A3A8}"/>
              </a:ext>
            </a:extLst>
          </p:cNvPr>
          <p:cNvPicPr>
            <a:picLocks noChangeAspect="1"/>
          </p:cNvPicPr>
          <p:nvPr/>
        </p:nvPicPr>
        <p:blipFill>
          <a:blip r:embed="rId4"/>
          <a:srcRect l="8252" t="8000" r="2204" b="15168"/>
          <a:stretch/>
        </p:blipFill>
        <p:spPr>
          <a:xfrm>
            <a:off x="838200" y="1914861"/>
            <a:ext cx="2049517" cy="2634511"/>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7916264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2464A9-52CA-4E80-8078-F583A9AA5836}"/>
              </a:ext>
            </a:extLst>
          </p:cNvPr>
          <p:cNvSpPr>
            <a:spLocks noGrp="1"/>
          </p:cNvSpPr>
          <p:nvPr>
            <p:ph type="sldNum" sz="quarter" idx="12"/>
          </p:nvPr>
        </p:nvSpPr>
        <p:spPr/>
        <p:txBody>
          <a:bodyPr/>
          <a:lstStyle/>
          <a:p>
            <a:fld id="{9FF96B15-8338-45D5-A943-561235072D66}" type="slidenum">
              <a:rPr lang="en-ZA" smtClean="0">
                <a:solidFill>
                  <a:prstClr val="white"/>
                </a:solidFill>
              </a:rPr>
              <a:pPr/>
              <a:t>20</a:t>
            </a:fld>
            <a:endParaRPr lang="en-ZA">
              <a:solidFill>
                <a:prstClr val="white"/>
              </a:solidFill>
            </a:endParaRPr>
          </a:p>
        </p:txBody>
      </p:sp>
      <p:pic>
        <p:nvPicPr>
          <p:cNvPr id="4" name="Picture 3">
            <a:extLst>
              <a:ext uri="{FF2B5EF4-FFF2-40B4-BE49-F238E27FC236}">
                <a16:creationId xmlns:a16="http://schemas.microsoft.com/office/drawing/2014/main" id="{55F4B411-2368-4C04-A032-0E19AF8D8C19}"/>
              </a:ext>
            </a:extLst>
          </p:cNvPr>
          <p:cNvPicPr>
            <a:picLocks noChangeAspect="1"/>
          </p:cNvPicPr>
          <p:nvPr/>
        </p:nvPicPr>
        <p:blipFill>
          <a:blip r:embed="rId2"/>
          <a:stretch>
            <a:fillRect/>
          </a:stretch>
        </p:blipFill>
        <p:spPr>
          <a:xfrm>
            <a:off x="4310196" y="53788"/>
            <a:ext cx="3540925" cy="3785616"/>
          </a:xfrm>
          <a:prstGeom prst="rect">
            <a:avLst/>
          </a:prstGeom>
        </p:spPr>
      </p:pic>
      <p:pic>
        <p:nvPicPr>
          <p:cNvPr id="5" name="Picture 4">
            <a:extLst>
              <a:ext uri="{FF2B5EF4-FFF2-40B4-BE49-F238E27FC236}">
                <a16:creationId xmlns:a16="http://schemas.microsoft.com/office/drawing/2014/main" id="{FEFA375F-87CF-49C6-BD45-CCD0C6D88D0D}"/>
              </a:ext>
            </a:extLst>
          </p:cNvPr>
          <p:cNvPicPr>
            <a:picLocks noChangeAspect="1"/>
          </p:cNvPicPr>
          <p:nvPr/>
        </p:nvPicPr>
        <p:blipFill>
          <a:blip r:embed="rId3"/>
          <a:stretch>
            <a:fillRect/>
          </a:stretch>
        </p:blipFill>
        <p:spPr>
          <a:xfrm>
            <a:off x="305644" y="3222762"/>
            <a:ext cx="3540925" cy="3455943"/>
          </a:xfrm>
          <a:prstGeom prst="rect">
            <a:avLst/>
          </a:prstGeom>
        </p:spPr>
      </p:pic>
      <p:pic>
        <p:nvPicPr>
          <p:cNvPr id="6" name="Picture 5">
            <a:extLst>
              <a:ext uri="{FF2B5EF4-FFF2-40B4-BE49-F238E27FC236}">
                <a16:creationId xmlns:a16="http://schemas.microsoft.com/office/drawing/2014/main" id="{0A03083B-13E1-47B6-AFC3-612DCF5D8015}"/>
              </a:ext>
            </a:extLst>
          </p:cNvPr>
          <p:cNvPicPr>
            <a:picLocks noChangeAspect="1"/>
          </p:cNvPicPr>
          <p:nvPr/>
        </p:nvPicPr>
        <p:blipFill>
          <a:blip r:embed="rId4"/>
          <a:stretch>
            <a:fillRect/>
          </a:stretch>
        </p:blipFill>
        <p:spPr>
          <a:xfrm>
            <a:off x="4374777" y="4016187"/>
            <a:ext cx="3442447" cy="2581835"/>
          </a:xfrm>
          <a:prstGeom prst="rect">
            <a:avLst/>
          </a:prstGeom>
        </p:spPr>
      </p:pic>
      <p:pic>
        <p:nvPicPr>
          <p:cNvPr id="7" name="Picture 6">
            <a:extLst>
              <a:ext uri="{FF2B5EF4-FFF2-40B4-BE49-F238E27FC236}">
                <a16:creationId xmlns:a16="http://schemas.microsoft.com/office/drawing/2014/main" id="{5C51A9F7-FEA0-4CE3-8FA3-A139BB6F037C}"/>
              </a:ext>
            </a:extLst>
          </p:cNvPr>
          <p:cNvPicPr>
            <a:picLocks noChangeAspect="1"/>
          </p:cNvPicPr>
          <p:nvPr/>
        </p:nvPicPr>
        <p:blipFill>
          <a:blip r:embed="rId5"/>
          <a:stretch>
            <a:fillRect/>
          </a:stretch>
        </p:blipFill>
        <p:spPr>
          <a:xfrm>
            <a:off x="230842" y="376518"/>
            <a:ext cx="3826399" cy="2510117"/>
          </a:xfrm>
          <a:prstGeom prst="rect">
            <a:avLst/>
          </a:prstGeom>
        </p:spPr>
      </p:pic>
      <p:pic>
        <p:nvPicPr>
          <p:cNvPr id="8" name="Picture 7">
            <a:extLst>
              <a:ext uri="{FF2B5EF4-FFF2-40B4-BE49-F238E27FC236}">
                <a16:creationId xmlns:a16="http://schemas.microsoft.com/office/drawing/2014/main" id="{12C5D916-5340-4E55-AD5B-BBEB8ED15A6C}"/>
              </a:ext>
            </a:extLst>
          </p:cNvPr>
          <p:cNvPicPr>
            <a:picLocks noChangeAspect="1"/>
          </p:cNvPicPr>
          <p:nvPr/>
        </p:nvPicPr>
        <p:blipFill rotWithShape="1">
          <a:blip r:embed="rId6"/>
          <a:srcRect l="3755" r="3489"/>
          <a:stretch/>
        </p:blipFill>
        <p:spPr>
          <a:xfrm>
            <a:off x="7987536" y="4105945"/>
            <a:ext cx="4050433" cy="2456327"/>
          </a:xfrm>
          <a:prstGeom prst="rect">
            <a:avLst/>
          </a:prstGeom>
        </p:spPr>
      </p:pic>
      <p:pic>
        <p:nvPicPr>
          <p:cNvPr id="9" name="Picture 8">
            <a:extLst>
              <a:ext uri="{FF2B5EF4-FFF2-40B4-BE49-F238E27FC236}">
                <a16:creationId xmlns:a16="http://schemas.microsoft.com/office/drawing/2014/main" id="{C80943EA-16A3-406B-ADDB-0670E56D9AF5}"/>
              </a:ext>
            </a:extLst>
          </p:cNvPr>
          <p:cNvPicPr>
            <a:picLocks noChangeAspect="1"/>
          </p:cNvPicPr>
          <p:nvPr/>
        </p:nvPicPr>
        <p:blipFill>
          <a:blip r:embed="rId7"/>
          <a:stretch>
            <a:fillRect/>
          </a:stretch>
        </p:blipFill>
        <p:spPr>
          <a:xfrm>
            <a:off x="8695765" y="1"/>
            <a:ext cx="2539288" cy="3852852"/>
          </a:xfrm>
          <a:prstGeom prst="rect">
            <a:avLst/>
          </a:prstGeom>
        </p:spPr>
      </p:pic>
    </p:spTree>
    <p:extLst>
      <p:ext uri="{BB962C8B-B14F-4D97-AF65-F5344CB8AC3E}">
        <p14:creationId xmlns:p14="http://schemas.microsoft.com/office/powerpoint/2010/main" val="16954695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C3E152-07C7-4AEC-B319-CEAD2498327F}"/>
              </a:ext>
            </a:extLst>
          </p:cNvPr>
          <p:cNvPicPr>
            <a:picLocks noChangeAspect="1"/>
          </p:cNvPicPr>
          <p:nvPr/>
        </p:nvPicPr>
        <p:blipFill>
          <a:blip r:embed="rId2"/>
          <a:stretch>
            <a:fillRect/>
          </a:stretch>
        </p:blipFill>
        <p:spPr>
          <a:xfrm>
            <a:off x="0" y="-19892"/>
            <a:ext cx="12192000" cy="6877892"/>
          </a:xfrm>
          <a:prstGeom prst="rect">
            <a:avLst/>
          </a:prstGeom>
        </p:spPr>
      </p:pic>
      <p:graphicFrame>
        <p:nvGraphicFramePr>
          <p:cNvPr id="2" name="Object 1">
            <a:extLst>
              <a:ext uri="{FF2B5EF4-FFF2-40B4-BE49-F238E27FC236}">
                <a16:creationId xmlns:a16="http://schemas.microsoft.com/office/drawing/2014/main" id="{02D178FE-ACD1-41D8-877B-A5D9896246E9}"/>
              </a:ext>
            </a:extLst>
          </p:cNvPr>
          <p:cNvGraphicFramePr>
            <a:graphicFrameLocks noChangeAspect="1"/>
          </p:cNvGraphicFramePr>
          <p:nvPr>
            <p:extLst>
              <p:ext uri="{D42A27DB-BD31-4B8C-83A1-F6EECF244321}">
                <p14:modId xmlns:p14="http://schemas.microsoft.com/office/powerpoint/2010/main" val="3160845477"/>
              </p:ext>
            </p:extLst>
          </p:nvPr>
        </p:nvGraphicFramePr>
        <p:xfrm>
          <a:off x="1" y="1879"/>
          <a:ext cx="12191999" cy="7153836"/>
        </p:xfrm>
        <a:graphic>
          <a:graphicData uri="http://schemas.openxmlformats.org/presentationml/2006/ole">
            <mc:AlternateContent xmlns:mc="http://schemas.openxmlformats.org/markup-compatibility/2006">
              <mc:Choice xmlns:v="urn:schemas-microsoft-com:vml" Requires="v">
                <p:oleObj name="Acrobat Document" r:id="rId3" imgW="6035040" imgH="4663299" progId="Acrobat.Document.DC">
                  <p:embed/>
                </p:oleObj>
              </mc:Choice>
              <mc:Fallback>
                <p:oleObj name="Acrobat Document" r:id="rId3" imgW="6035040" imgH="4663299" progId="Acrobat.Document.DC">
                  <p:embed/>
                  <p:pic>
                    <p:nvPicPr>
                      <p:cNvPr id="2" name="Object 1">
                        <a:extLst>
                          <a:ext uri="{FF2B5EF4-FFF2-40B4-BE49-F238E27FC236}">
                            <a16:creationId xmlns:a16="http://schemas.microsoft.com/office/drawing/2014/main" id="{02D178FE-ACD1-41D8-877B-A5D9896246E9}"/>
                          </a:ext>
                        </a:extLst>
                      </p:cNvPr>
                      <p:cNvPicPr/>
                      <p:nvPr/>
                    </p:nvPicPr>
                    <p:blipFill>
                      <a:blip r:embed="rId4"/>
                      <a:stretch>
                        <a:fillRect/>
                      </a:stretch>
                    </p:blipFill>
                    <p:spPr>
                      <a:xfrm>
                        <a:off x="1" y="1879"/>
                        <a:ext cx="12191999" cy="7153836"/>
                      </a:xfrm>
                      <a:prstGeom prst="rect">
                        <a:avLst/>
                      </a:prstGeom>
                    </p:spPr>
                  </p:pic>
                </p:oleObj>
              </mc:Fallback>
            </mc:AlternateContent>
          </a:graphicData>
        </a:graphic>
      </p:graphicFrame>
    </p:spTree>
    <p:extLst>
      <p:ext uri="{BB962C8B-B14F-4D97-AF65-F5344CB8AC3E}">
        <p14:creationId xmlns:p14="http://schemas.microsoft.com/office/powerpoint/2010/main" val="3545310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6F745D6-B9B1-484A-ADCE-FFAE2AF249D0}"/>
              </a:ext>
            </a:extLst>
          </p:cNvPr>
          <p:cNvSpPr txBox="1"/>
          <p:nvPr/>
        </p:nvSpPr>
        <p:spPr>
          <a:xfrm>
            <a:off x="752859" y="4736961"/>
            <a:ext cx="5018550" cy="998821"/>
          </a:xfrm>
          <a:prstGeom prst="rect">
            <a:avLst/>
          </a:prstGeom>
        </p:spPr>
        <p:txBody>
          <a:bodyPr vert="horz" lIns="91440" tIns="45720" rIns="91440" bIns="45720" rtlCol="0" anchor="b">
            <a:normAutofit lnSpcReduction="10000"/>
          </a:bodyPr>
          <a:lstStyle/>
          <a:p>
            <a:pPr algn="ctr" defTabSz="914400">
              <a:lnSpc>
                <a:spcPct val="89000"/>
              </a:lnSpc>
              <a:spcBef>
                <a:spcPct val="0"/>
              </a:spcBef>
              <a:spcAft>
                <a:spcPts val="600"/>
              </a:spcAft>
            </a:pPr>
            <a:r>
              <a:rPr lang="en-US" sz="3700" cap="all">
                <a:solidFill>
                  <a:schemeClr val="tx2"/>
                </a:solidFill>
                <a:latin typeface="+mj-lt"/>
                <a:ea typeface="+mj-ea"/>
                <a:cs typeface="+mj-cs"/>
              </a:rPr>
              <a:t>Research to Practice </a:t>
            </a:r>
          </a:p>
        </p:txBody>
      </p:sp>
      <p:pic>
        <p:nvPicPr>
          <p:cNvPr id="2" name="Picture 1">
            <a:extLst>
              <a:ext uri="{FF2B5EF4-FFF2-40B4-BE49-F238E27FC236}">
                <a16:creationId xmlns:a16="http://schemas.microsoft.com/office/drawing/2014/main" id="{6B2EF9E0-44AC-49CA-B527-CED60F35CDB1}"/>
              </a:ext>
            </a:extLst>
          </p:cNvPr>
          <p:cNvPicPr>
            <a:picLocks noChangeAspect="1"/>
          </p:cNvPicPr>
          <p:nvPr/>
        </p:nvPicPr>
        <p:blipFill rotWithShape="1">
          <a:blip r:embed="rId3"/>
          <a:srcRect r="2" b="21582"/>
          <a:stretch/>
        </p:blipFill>
        <p:spPr>
          <a:xfrm>
            <a:off x="20" y="10"/>
            <a:ext cx="6050260" cy="4187119"/>
          </a:xfrm>
          <a:prstGeom prst="rect">
            <a:avLst/>
          </a:prstGeom>
        </p:spPr>
      </p:pic>
      <p:pic>
        <p:nvPicPr>
          <p:cNvPr id="4" name="Picture 3" descr="A close up of a sign&#10;&#10;Description automatically generated">
            <a:extLst>
              <a:ext uri="{FF2B5EF4-FFF2-40B4-BE49-F238E27FC236}">
                <a16:creationId xmlns:a16="http://schemas.microsoft.com/office/drawing/2014/main" id="{AF2EC90D-43EA-4DDC-8B56-D1A6ADBE3C00}"/>
              </a:ext>
            </a:extLst>
          </p:cNvPr>
          <p:cNvPicPr>
            <a:picLocks noChangeAspect="1"/>
          </p:cNvPicPr>
          <p:nvPr/>
        </p:nvPicPr>
        <p:blipFill rotWithShape="1">
          <a:blip r:embed="rId4"/>
          <a:srcRect t="3040" r="2" b="27756"/>
          <a:stretch/>
        </p:blipFill>
        <p:spPr>
          <a:xfrm>
            <a:off x="6141720" y="10"/>
            <a:ext cx="6050280" cy="6567045"/>
          </a:xfrm>
          <a:prstGeom prst="rect">
            <a:avLst/>
          </a:prstGeom>
        </p:spPr>
      </p:pic>
    </p:spTree>
    <p:extLst>
      <p:ext uri="{BB962C8B-B14F-4D97-AF65-F5344CB8AC3E}">
        <p14:creationId xmlns:p14="http://schemas.microsoft.com/office/powerpoint/2010/main" val="28160065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oster of a hurricane&#10;&#10;Description automatically generated">
            <a:extLst>
              <a:ext uri="{FF2B5EF4-FFF2-40B4-BE49-F238E27FC236}">
                <a16:creationId xmlns:a16="http://schemas.microsoft.com/office/drawing/2014/main" id="{0F4238C3-6D67-47F8-FDD9-F095A233FA51}"/>
              </a:ext>
            </a:extLst>
          </p:cNvPr>
          <p:cNvPicPr>
            <a:picLocks noChangeAspect="1"/>
          </p:cNvPicPr>
          <p:nvPr/>
        </p:nvPicPr>
        <p:blipFill>
          <a:blip r:embed="rId2"/>
          <a:srcRect r="1" b="1866"/>
          <a:stretch/>
        </p:blipFill>
        <p:spPr>
          <a:xfrm>
            <a:off x="196850" y="173518"/>
            <a:ext cx="11798300" cy="6512763"/>
          </a:xfrm>
          <a:prstGeom prst="rect">
            <a:avLst/>
          </a:prstGeom>
        </p:spPr>
      </p:pic>
      <p:pic>
        <p:nvPicPr>
          <p:cNvPr id="2" name="Picture 1" descr="A poster of a hurricane&#10;&#10;Description automatically generated">
            <a:extLst>
              <a:ext uri="{FF2B5EF4-FFF2-40B4-BE49-F238E27FC236}">
                <a16:creationId xmlns:a16="http://schemas.microsoft.com/office/drawing/2014/main" id="{155E7A44-6075-DE25-7272-E4C0AC1090C9}"/>
              </a:ext>
            </a:extLst>
          </p:cNvPr>
          <p:cNvPicPr>
            <a:picLocks noChangeAspect="1"/>
          </p:cNvPicPr>
          <p:nvPr/>
        </p:nvPicPr>
        <p:blipFill>
          <a:blip r:embed="rId2"/>
          <a:srcRect r="1" b="1866"/>
          <a:stretch/>
        </p:blipFill>
        <p:spPr>
          <a:xfrm>
            <a:off x="196850" y="172618"/>
            <a:ext cx="11798300" cy="6512763"/>
          </a:xfrm>
          <a:prstGeom prst="rect">
            <a:avLst/>
          </a:prstGeom>
        </p:spPr>
      </p:pic>
    </p:spTree>
    <p:extLst>
      <p:ext uri="{BB962C8B-B14F-4D97-AF65-F5344CB8AC3E}">
        <p14:creationId xmlns:p14="http://schemas.microsoft.com/office/powerpoint/2010/main" val="14899300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Content Placeholder 97">
            <a:extLst>
              <a:ext uri="{FF2B5EF4-FFF2-40B4-BE49-F238E27FC236}">
                <a16:creationId xmlns:a16="http://schemas.microsoft.com/office/drawing/2014/main" id="{047300F8-C9CB-DEF6-1A2B-44D7DDC1736E}"/>
              </a:ext>
            </a:extLst>
          </p:cNvPr>
          <p:cNvSpPr>
            <a:spLocks noGrp="1"/>
          </p:cNvSpPr>
          <p:nvPr>
            <p:ph sz="half" idx="1"/>
          </p:nvPr>
        </p:nvSpPr>
        <p:spPr>
          <a:xfrm>
            <a:off x="432000" y="1152000"/>
            <a:ext cx="6164166" cy="5045291"/>
          </a:xfrm>
        </p:spPr>
        <p:txBody>
          <a:bodyPr vert="horz" lIns="91440" tIns="45720" rIns="91440" bIns="45720" rtlCol="0" anchor="t">
            <a:normAutofit/>
          </a:bodyPr>
          <a:lstStyle/>
          <a:p>
            <a:pPr marL="0" indent="0">
              <a:buNone/>
            </a:pPr>
            <a:r>
              <a:rPr lang="en-US" sz="2400" i="1">
                <a:latin typeface="Arial"/>
                <a:ea typeface="+mn-lt"/>
                <a:cs typeface="+mn-lt"/>
              </a:rPr>
              <a:t>There is a significant lack of access to specialty mental health care in rural areas in the USA.  It is estimated that as many as 65% of nonmetropolitan counties do not have psychiatrists, and </a:t>
            </a:r>
            <a:endParaRPr lang="en-US" sz="3600">
              <a:solidFill>
                <a:srgbClr val="404040"/>
              </a:solidFill>
              <a:latin typeface="Arial"/>
              <a:ea typeface="+mn-lt"/>
              <a:cs typeface="Segoe UI"/>
            </a:endParaRPr>
          </a:p>
          <a:p>
            <a:pPr marL="0" indent="0">
              <a:buNone/>
            </a:pPr>
            <a:r>
              <a:rPr lang="en-US" sz="3600" b="1">
                <a:solidFill>
                  <a:schemeClr val="accent6">
                    <a:lumMod val="76000"/>
                  </a:schemeClr>
                </a:solidFill>
                <a:latin typeface="Arial"/>
                <a:ea typeface="+mn-lt"/>
                <a:cs typeface="+mn-lt"/>
              </a:rPr>
              <a:t>over 60% of rural Americans live in designated mental health provider shortage</a:t>
            </a:r>
            <a:r>
              <a:rPr lang="en-US" sz="3600">
                <a:solidFill>
                  <a:schemeClr val="accent6">
                    <a:lumMod val="76000"/>
                  </a:schemeClr>
                </a:solidFill>
                <a:latin typeface="Arial"/>
                <a:ea typeface="+mn-lt"/>
                <a:cs typeface="+mn-lt"/>
              </a:rPr>
              <a:t> </a:t>
            </a:r>
            <a:r>
              <a:rPr lang="en-US" sz="3600" b="1">
                <a:solidFill>
                  <a:schemeClr val="accent6">
                    <a:lumMod val="76000"/>
                  </a:schemeClr>
                </a:solidFill>
                <a:latin typeface="Arial"/>
                <a:ea typeface="+mn-lt"/>
                <a:cs typeface="+mn-lt"/>
              </a:rPr>
              <a:t>areas</a:t>
            </a:r>
            <a:r>
              <a:rPr lang="en-US" sz="3600">
                <a:latin typeface="Arial"/>
                <a:ea typeface="+mn-lt"/>
                <a:cs typeface="+mn-lt"/>
              </a:rPr>
              <a:t>.</a:t>
            </a:r>
            <a:endParaRPr lang="en-US" sz="3600">
              <a:latin typeface="Arial"/>
              <a:cs typeface="Segoe UI"/>
            </a:endParaRPr>
          </a:p>
          <a:p>
            <a:endParaRPr lang="en-US" sz="2400">
              <a:latin typeface="Arial"/>
              <a:cs typeface="Segoe UI"/>
            </a:endParaRPr>
          </a:p>
        </p:txBody>
      </p:sp>
      <p:sp>
        <p:nvSpPr>
          <p:cNvPr id="2" name="Title 1">
            <a:extLst>
              <a:ext uri="{FF2B5EF4-FFF2-40B4-BE49-F238E27FC236}">
                <a16:creationId xmlns:a16="http://schemas.microsoft.com/office/drawing/2014/main" id="{E4ECADC9-2BAF-4CA3-99EA-02F882715733}"/>
              </a:ext>
            </a:extLst>
          </p:cNvPr>
          <p:cNvSpPr>
            <a:spLocks noGrp="1"/>
          </p:cNvSpPr>
          <p:nvPr>
            <p:ph type="title"/>
          </p:nvPr>
        </p:nvSpPr>
        <p:spPr>
          <a:xfrm>
            <a:off x="559000" y="437291"/>
            <a:ext cx="11202200" cy="426709"/>
          </a:xfrm>
        </p:spPr>
        <p:txBody>
          <a:bodyPr anchor="t">
            <a:noAutofit/>
          </a:bodyPr>
          <a:lstStyle/>
          <a:p>
            <a:r>
              <a:rPr lang="en-US" sz="4400">
                <a:solidFill>
                  <a:schemeClr val="accent6">
                    <a:lumMod val="76000"/>
                  </a:schemeClr>
                </a:solidFill>
              </a:rPr>
              <a:t>Rural Mental Health </a:t>
            </a:r>
          </a:p>
        </p:txBody>
      </p:sp>
      <p:pic>
        <p:nvPicPr>
          <p:cNvPr id="3" name="Picture 2" descr="A family with a pig&#10;&#10;Description automatically generated with medium confidence">
            <a:extLst>
              <a:ext uri="{FF2B5EF4-FFF2-40B4-BE49-F238E27FC236}">
                <a16:creationId xmlns:a16="http://schemas.microsoft.com/office/drawing/2014/main" id="{BA305B09-F78F-7E34-A351-B10F4C2B2C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3235" y="2552"/>
            <a:ext cx="4558454" cy="6879355"/>
          </a:xfrm>
          <a:prstGeom prst="rect">
            <a:avLst/>
          </a:prstGeom>
        </p:spPr>
      </p:pic>
      <p:sp>
        <p:nvSpPr>
          <p:cNvPr id="8" name="TextBox 7">
            <a:extLst>
              <a:ext uri="{FF2B5EF4-FFF2-40B4-BE49-F238E27FC236}">
                <a16:creationId xmlns:a16="http://schemas.microsoft.com/office/drawing/2014/main" id="{742B7C52-141E-2B0F-69E5-AF772A3D86BF}"/>
              </a:ext>
            </a:extLst>
          </p:cNvPr>
          <p:cNvSpPr txBox="1"/>
          <p:nvPr/>
        </p:nvSpPr>
        <p:spPr>
          <a:xfrm>
            <a:off x="428625" y="6071934"/>
            <a:ext cx="7608684" cy="52322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lt"/>
                <a:cs typeface="Calibri"/>
                <a:hlinkClick r:id="rId4">
                  <a:extLst>
                    <a:ext uri="{A12FA001-AC4F-418D-AE19-62706E023703}">
                      <ahyp:hlinkClr xmlns:ahyp="http://schemas.microsoft.com/office/drawing/2018/hyperlinkcolor" val="tx"/>
                    </a:ext>
                  </a:extLst>
                </a:hlinkClick>
              </a:rPr>
              <a:t>Source: A call to action to address rural mental health disparities</a:t>
            </a:r>
            <a:endParaRPr kumimoji="0" lang="en-US" sz="1400" b="0" i="0" u="sng" strike="noStrike" kern="1200" cap="none" spc="0" normalizeH="0" baseline="0" noProof="0">
              <a:ln>
                <a:noFill/>
              </a:ln>
              <a:solidFill>
                <a:prstClr val="black"/>
              </a:solidFill>
              <a:effectLst/>
              <a:uLnTx/>
              <a:uFillTx/>
              <a:latin typeface="Calibri"/>
              <a:ea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lt"/>
                <a:cs typeface="Calibri"/>
                <a:hlinkClick r:id="rId5">
                  <a:extLst>
                    <a:ext uri="{A12FA001-AC4F-418D-AE19-62706E023703}">
                      <ahyp:hlinkClr xmlns:ahyp="http://schemas.microsoft.com/office/drawing/2018/hyperlinkcolor" val="tx"/>
                    </a:ext>
                  </a:extLst>
                </a:hlinkClick>
              </a:rPr>
              <a:t>www.ncbi.nlm.nih.gov/pmc/articles/PMC7681156/</a:t>
            </a:r>
            <a:endParaRPr kumimoji="0" lang="en-US" sz="1800" b="0" i="0" u="none" strike="noStrike" kern="1200" cap="none" spc="0" normalizeH="0" baseline="0" noProof="0">
              <a:ln>
                <a:noFill/>
              </a:ln>
              <a:solidFill>
                <a:prstClr val="black"/>
              </a:solidFill>
              <a:effectLst/>
              <a:uLnTx/>
              <a:uFillTx/>
              <a:latin typeface="Calibri"/>
              <a:ea typeface="+mn-lt"/>
              <a:cs typeface="Calibri"/>
            </a:endParaRPr>
          </a:p>
        </p:txBody>
      </p:sp>
      <p:pic>
        <p:nvPicPr>
          <p:cNvPr id="7" name="Picture 6" descr="A close up of a sign&#10;&#10;Description automatically generated">
            <a:extLst>
              <a:ext uri="{FF2B5EF4-FFF2-40B4-BE49-F238E27FC236}">
                <a16:creationId xmlns:a16="http://schemas.microsoft.com/office/drawing/2014/main" id="{BF413901-4E58-76D8-911C-E4C4A039CBDD}"/>
              </a:ext>
            </a:extLst>
          </p:cNvPr>
          <p:cNvPicPr>
            <a:picLocks noChangeAspect="1"/>
          </p:cNvPicPr>
          <p:nvPr/>
        </p:nvPicPr>
        <p:blipFill>
          <a:blip r:embed="rId6"/>
          <a:stretch>
            <a:fillRect/>
          </a:stretch>
        </p:blipFill>
        <p:spPr>
          <a:xfrm>
            <a:off x="10971025" y="6205453"/>
            <a:ext cx="1105555" cy="412909"/>
          </a:xfrm>
          <a:prstGeom prst="rect">
            <a:avLst/>
          </a:prstGeom>
        </p:spPr>
      </p:pic>
    </p:spTree>
    <p:extLst>
      <p:ext uri="{BB962C8B-B14F-4D97-AF65-F5344CB8AC3E}">
        <p14:creationId xmlns:p14="http://schemas.microsoft.com/office/powerpoint/2010/main" val="11872513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A5A9B0BA-E871-7D1B-4D5B-8E75CBC48116}"/>
              </a:ext>
            </a:extLst>
          </p:cNvPr>
          <p:cNvPicPr>
            <a:picLocks noChangeAspect="1"/>
          </p:cNvPicPr>
          <p:nvPr/>
        </p:nvPicPr>
        <p:blipFill>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36800623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25509D-D7B3-48BE-988F-7C8BB0BC73FE}"/>
              </a:ext>
            </a:extLst>
          </p:cNvPr>
          <p:cNvPicPr>
            <a:picLocks noChangeAspect="1"/>
          </p:cNvPicPr>
          <p:nvPr/>
        </p:nvPicPr>
        <p:blipFill rotWithShape="1">
          <a:blip r:embed="rId3"/>
          <a:srcRect r="9092" b="31802"/>
          <a:stretch/>
        </p:blipFill>
        <p:spPr>
          <a:xfrm>
            <a:off x="-5272" y="-1"/>
            <a:ext cx="8718361" cy="6858000"/>
          </a:xfrm>
          <a:prstGeom prst="rect">
            <a:avLst/>
          </a:prstGeom>
        </p:spPr>
      </p:pic>
      <p:sp>
        <p:nvSpPr>
          <p:cNvPr id="4" name="TextBox 3">
            <a:extLst>
              <a:ext uri="{FF2B5EF4-FFF2-40B4-BE49-F238E27FC236}">
                <a16:creationId xmlns:a16="http://schemas.microsoft.com/office/drawing/2014/main" id="{0B37CAC8-40D4-4A70-AB88-B12DE11245FC}"/>
              </a:ext>
            </a:extLst>
          </p:cNvPr>
          <p:cNvSpPr txBox="1"/>
          <p:nvPr/>
        </p:nvSpPr>
        <p:spPr>
          <a:xfrm>
            <a:off x="197163" y="118353"/>
            <a:ext cx="4235965" cy="3625264"/>
          </a:xfrm>
          <a:prstGeom prst="rect">
            <a:avLst/>
          </a:prstGeom>
        </p:spPr>
        <p:txBody>
          <a:bodyPr vert="horz" lIns="91440" tIns="45720" rIns="91440" bIns="45720" rtlCol="0" anchor="b">
            <a:normAutofit fontScale="92500" lnSpcReduction="20000"/>
          </a:bodyPr>
          <a:lstStyle/>
          <a:p>
            <a:pPr>
              <a:lnSpc>
                <a:spcPct val="120000"/>
              </a:lnSpc>
              <a:spcBef>
                <a:spcPct val="0"/>
              </a:spcBef>
              <a:spcAft>
                <a:spcPts val="450"/>
              </a:spcAft>
              <a:defRPr/>
            </a:pPr>
            <a:r>
              <a:rPr lang="en-US" sz="2400" b="1" spc="-100">
                <a:latin typeface="Times New Roman" panose="02020603050405020304" pitchFamily="18" charset="0"/>
                <a:ea typeface="+mj-ea"/>
                <a:cs typeface="Times New Roman" panose="02020603050405020304" pitchFamily="18" charset="0"/>
              </a:rPr>
              <a:t>Lack of social support and isolation can compound a farmer’s ability to handle high stress situations:</a:t>
            </a:r>
          </a:p>
          <a:p>
            <a:pPr marL="342900" indent="-342900">
              <a:lnSpc>
                <a:spcPct val="120000"/>
              </a:lnSpc>
              <a:spcBef>
                <a:spcPct val="0"/>
              </a:spcBef>
              <a:spcAft>
                <a:spcPts val="450"/>
              </a:spcAft>
              <a:buFont typeface="Arial" panose="020B0604020202020204" pitchFamily="34" charset="0"/>
              <a:buChar char="•"/>
              <a:defRPr/>
            </a:pPr>
            <a:r>
              <a:rPr lang="en-US" sz="2400" b="1" spc="-100">
                <a:latin typeface="Times New Roman" panose="02020603050405020304" pitchFamily="18" charset="0"/>
                <a:ea typeface="+mj-ea"/>
                <a:cs typeface="Times New Roman" panose="02020603050405020304" pitchFamily="18" charset="0"/>
              </a:rPr>
              <a:t>low commodity prices</a:t>
            </a:r>
          </a:p>
          <a:p>
            <a:pPr marL="342900" indent="-342900">
              <a:lnSpc>
                <a:spcPct val="120000"/>
              </a:lnSpc>
              <a:spcBef>
                <a:spcPct val="0"/>
              </a:spcBef>
              <a:spcAft>
                <a:spcPts val="450"/>
              </a:spcAft>
              <a:buFont typeface="Arial" panose="020B0604020202020204" pitchFamily="34" charset="0"/>
              <a:buChar char="•"/>
              <a:defRPr/>
            </a:pPr>
            <a:r>
              <a:rPr lang="en-US" sz="2400" b="1" spc="-100">
                <a:latin typeface="Times New Roman" panose="02020603050405020304" pitchFamily="18" charset="0"/>
                <a:ea typeface="+mj-ea"/>
                <a:cs typeface="Times New Roman" panose="02020603050405020304" pitchFamily="18" charset="0"/>
              </a:rPr>
              <a:t>natural disasters</a:t>
            </a:r>
          </a:p>
          <a:p>
            <a:pPr marL="342900" indent="-342900">
              <a:lnSpc>
                <a:spcPct val="120000"/>
              </a:lnSpc>
              <a:spcBef>
                <a:spcPct val="0"/>
              </a:spcBef>
              <a:spcAft>
                <a:spcPts val="450"/>
              </a:spcAft>
              <a:buFont typeface="Arial" panose="020B0604020202020204" pitchFamily="34" charset="0"/>
              <a:buChar char="•"/>
              <a:defRPr/>
            </a:pPr>
            <a:r>
              <a:rPr lang="en-US" sz="2400" b="1" spc="-100">
                <a:latin typeface="Times New Roman" panose="02020603050405020304" pitchFamily="18" charset="0"/>
                <a:ea typeface="+mj-ea"/>
                <a:cs typeface="Times New Roman" panose="02020603050405020304" pitchFamily="18" charset="0"/>
              </a:rPr>
              <a:t>family conflict involving succession planning</a:t>
            </a:r>
          </a:p>
          <a:p>
            <a:pPr marL="342900" indent="-342900">
              <a:lnSpc>
                <a:spcPct val="120000"/>
              </a:lnSpc>
              <a:spcBef>
                <a:spcPct val="0"/>
              </a:spcBef>
              <a:spcAft>
                <a:spcPts val="450"/>
              </a:spcAft>
              <a:buFont typeface="Arial" panose="020B0604020202020204" pitchFamily="34" charset="0"/>
              <a:buChar char="•"/>
              <a:defRPr/>
            </a:pPr>
            <a:r>
              <a:rPr lang="en-US" sz="2400" b="1" spc="-100">
                <a:latin typeface="Times New Roman" panose="02020603050405020304" pitchFamily="18" charset="0"/>
                <a:ea typeface="+mj-ea"/>
                <a:cs typeface="Times New Roman" panose="02020603050405020304" pitchFamily="18" charset="0"/>
              </a:rPr>
              <a:t>workforce shortages</a:t>
            </a:r>
          </a:p>
          <a:p>
            <a:pPr marL="342900" indent="-342900">
              <a:lnSpc>
                <a:spcPct val="120000"/>
              </a:lnSpc>
              <a:spcBef>
                <a:spcPct val="0"/>
              </a:spcBef>
              <a:spcAft>
                <a:spcPts val="450"/>
              </a:spcAft>
              <a:buFont typeface="Arial" panose="020B0604020202020204" pitchFamily="34" charset="0"/>
              <a:buChar char="•"/>
              <a:defRPr/>
            </a:pPr>
            <a:r>
              <a:rPr lang="en-US" sz="2400" b="1" spc="-100">
                <a:latin typeface="Times New Roman" panose="02020603050405020304" pitchFamily="18" charset="0"/>
                <a:ea typeface="+mj-ea"/>
                <a:cs typeface="Times New Roman" panose="02020603050405020304" pitchFamily="18" charset="0"/>
              </a:rPr>
              <a:t>medical or injury event</a:t>
            </a:r>
          </a:p>
        </p:txBody>
      </p:sp>
      <p:pic>
        <p:nvPicPr>
          <p:cNvPr id="10" name="Picture 9">
            <a:extLst>
              <a:ext uri="{FF2B5EF4-FFF2-40B4-BE49-F238E27FC236}">
                <a16:creationId xmlns:a16="http://schemas.microsoft.com/office/drawing/2014/main" id="{8786F923-D833-4F97-ABED-2F1209908B10}"/>
              </a:ext>
            </a:extLst>
          </p:cNvPr>
          <p:cNvPicPr>
            <a:picLocks noChangeAspect="1"/>
          </p:cNvPicPr>
          <p:nvPr/>
        </p:nvPicPr>
        <p:blipFill>
          <a:blip r:embed="rId4"/>
          <a:stretch>
            <a:fillRect/>
          </a:stretch>
        </p:blipFill>
        <p:spPr>
          <a:xfrm>
            <a:off x="9392309" y="-89759"/>
            <a:ext cx="1576781" cy="1580674"/>
          </a:xfrm>
          <a:prstGeom prst="rect">
            <a:avLst/>
          </a:prstGeom>
        </p:spPr>
      </p:pic>
      <p:pic>
        <p:nvPicPr>
          <p:cNvPr id="11" name="Picture 10">
            <a:extLst>
              <a:ext uri="{FF2B5EF4-FFF2-40B4-BE49-F238E27FC236}">
                <a16:creationId xmlns:a16="http://schemas.microsoft.com/office/drawing/2014/main" id="{20AD1C63-3588-40C4-9324-62A776E6362F}"/>
              </a:ext>
            </a:extLst>
          </p:cNvPr>
          <p:cNvPicPr>
            <a:picLocks noChangeAspect="1"/>
          </p:cNvPicPr>
          <p:nvPr/>
        </p:nvPicPr>
        <p:blipFill>
          <a:blip r:embed="rId5"/>
          <a:stretch>
            <a:fillRect/>
          </a:stretch>
        </p:blipFill>
        <p:spPr>
          <a:xfrm>
            <a:off x="9497607" y="1630994"/>
            <a:ext cx="1601796" cy="1580674"/>
          </a:xfrm>
          <a:prstGeom prst="rect">
            <a:avLst/>
          </a:prstGeom>
        </p:spPr>
      </p:pic>
      <p:pic>
        <p:nvPicPr>
          <p:cNvPr id="12" name="Picture 11">
            <a:extLst>
              <a:ext uri="{FF2B5EF4-FFF2-40B4-BE49-F238E27FC236}">
                <a16:creationId xmlns:a16="http://schemas.microsoft.com/office/drawing/2014/main" id="{A097D441-B6D4-4D48-888E-BD5E9A7C0AC9}"/>
              </a:ext>
            </a:extLst>
          </p:cNvPr>
          <p:cNvPicPr>
            <a:picLocks noChangeAspect="1"/>
          </p:cNvPicPr>
          <p:nvPr/>
        </p:nvPicPr>
        <p:blipFill>
          <a:blip r:embed="rId6"/>
          <a:stretch>
            <a:fillRect/>
          </a:stretch>
        </p:blipFill>
        <p:spPr>
          <a:xfrm>
            <a:off x="9553368" y="3211668"/>
            <a:ext cx="1698378" cy="1677453"/>
          </a:xfrm>
          <a:prstGeom prst="rect">
            <a:avLst/>
          </a:prstGeom>
        </p:spPr>
      </p:pic>
      <p:pic>
        <p:nvPicPr>
          <p:cNvPr id="13" name="Picture 12">
            <a:extLst>
              <a:ext uri="{FF2B5EF4-FFF2-40B4-BE49-F238E27FC236}">
                <a16:creationId xmlns:a16="http://schemas.microsoft.com/office/drawing/2014/main" id="{633CCE61-6FA2-49B4-90DE-A7BC580ABA20}"/>
              </a:ext>
            </a:extLst>
          </p:cNvPr>
          <p:cNvPicPr>
            <a:picLocks noChangeAspect="1"/>
          </p:cNvPicPr>
          <p:nvPr/>
        </p:nvPicPr>
        <p:blipFill>
          <a:blip r:embed="rId7"/>
          <a:stretch>
            <a:fillRect/>
          </a:stretch>
        </p:blipFill>
        <p:spPr>
          <a:xfrm>
            <a:off x="9637121" y="4889121"/>
            <a:ext cx="1670386" cy="1649016"/>
          </a:xfrm>
          <a:prstGeom prst="rect">
            <a:avLst/>
          </a:prstGeom>
        </p:spPr>
      </p:pic>
    </p:spTree>
    <p:extLst>
      <p:ext uri="{BB962C8B-B14F-4D97-AF65-F5344CB8AC3E}">
        <p14:creationId xmlns:p14="http://schemas.microsoft.com/office/powerpoint/2010/main" val="42464801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5" descr="A poster of a farm response&#10;&#10;Description automatically generated">
            <a:extLst>
              <a:ext uri="{FF2B5EF4-FFF2-40B4-BE49-F238E27FC236}">
                <a16:creationId xmlns:a16="http://schemas.microsoft.com/office/drawing/2014/main" id="{B6AA06AC-1867-3F61-E344-DE199B9B8D40}"/>
              </a:ext>
            </a:extLst>
          </p:cNvPr>
          <p:cNvPicPr>
            <a:picLocks noChangeAspect="1"/>
          </p:cNvPicPr>
          <p:nvPr/>
        </p:nvPicPr>
        <p:blipFill>
          <a:blip r:embed="rId3"/>
          <a:srcRect l="25"/>
          <a:stretch/>
        </p:blipFill>
        <p:spPr>
          <a:xfrm>
            <a:off x="3048" y="-1"/>
            <a:ext cx="12188952" cy="6858000"/>
          </a:xfrm>
          <a:prstGeom prst="rect">
            <a:avLst/>
          </a:prstGeom>
        </p:spPr>
      </p:pic>
    </p:spTree>
    <p:extLst>
      <p:ext uri="{BB962C8B-B14F-4D97-AF65-F5344CB8AC3E}">
        <p14:creationId xmlns:p14="http://schemas.microsoft.com/office/powerpoint/2010/main" val="23797949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54A42A9A-E5BA-2588-C60B-BF8D7117EC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03" r="15974" b="65"/>
          <a:stretch/>
        </p:blipFill>
        <p:spPr>
          <a:xfrm>
            <a:off x="3177710" y="-2351"/>
            <a:ext cx="9013698" cy="6224780"/>
          </a:xfrm>
          <a:prstGeom prst="rect">
            <a:avLst/>
          </a:prstGeom>
          <a:noFill/>
        </p:spPr>
      </p:pic>
      <p:sp>
        <p:nvSpPr>
          <p:cNvPr id="2" name="Title 1">
            <a:extLst>
              <a:ext uri="{FF2B5EF4-FFF2-40B4-BE49-F238E27FC236}">
                <a16:creationId xmlns:a16="http://schemas.microsoft.com/office/drawing/2014/main" id="{F7850338-3DB6-432A-6743-757952F13056}"/>
              </a:ext>
            </a:extLst>
          </p:cNvPr>
          <p:cNvSpPr>
            <a:spLocks noGrp="1"/>
          </p:cNvSpPr>
          <p:nvPr>
            <p:ph type="title"/>
          </p:nvPr>
        </p:nvSpPr>
        <p:spPr>
          <a:xfrm>
            <a:off x="360000" y="709248"/>
            <a:ext cx="4186799" cy="3257353"/>
          </a:xfrm>
        </p:spPr>
        <p:txBody>
          <a:bodyPr vert="horz" lIns="0" tIns="0" rIns="0" bIns="0" rtlCol="0" anchor="ctr">
            <a:normAutofit/>
          </a:bodyPr>
          <a:lstStyle/>
          <a:p>
            <a:pPr>
              <a:lnSpc>
                <a:spcPct val="100000"/>
              </a:lnSpc>
              <a:spcBef>
                <a:spcPts val="0"/>
              </a:spcBef>
            </a:pPr>
            <a:r>
              <a:rPr lang="en-US" sz="4800" b="1" kern="1200" spc="-150">
                <a:solidFill>
                  <a:schemeClr val="accent3"/>
                </a:solidFill>
                <a:latin typeface="+mj-lt"/>
                <a:ea typeface="+mj-ea"/>
                <a:cs typeface="+mj-cs"/>
              </a:rPr>
              <a:t>AgriStress </a:t>
            </a:r>
            <a:endParaRPr lang="en-US">
              <a:solidFill>
                <a:schemeClr val="accent3"/>
              </a:solidFill>
            </a:endParaRPr>
          </a:p>
          <a:p>
            <a:pPr>
              <a:lnSpc>
                <a:spcPct val="100000"/>
              </a:lnSpc>
              <a:spcBef>
                <a:spcPts val="0"/>
              </a:spcBef>
            </a:pPr>
            <a:r>
              <a:rPr lang="en-US" sz="4800" b="1" kern="1200" spc="-150">
                <a:solidFill>
                  <a:schemeClr val="accent3"/>
                </a:solidFill>
                <a:latin typeface="+mj-lt"/>
                <a:ea typeface="+mj-ea"/>
                <a:cs typeface="+mj-cs"/>
              </a:rPr>
              <a:t>Provider</a:t>
            </a:r>
            <a:endParaRPr lang="en-US" sz="4800" b="1" kern="1200" spc="-150">
              <a:solidFill>
                <a:schemeClr val="accent3"/>
              </a:solidFill>
              <a:latin typeface="+mj-lt"/>
            </a:endParaRPr>
          </a:p>
          <a:p>
            <a:pPr>
              <a:lnSpc>
                <a:spcPct val="100000"/>
              </a:lnSpc>
              <a:spcBef>
                <a:spcPts val="0"/>
              </a:spcBef>
            </a:pPr>
            <a:r>
              <a:rPr lang="en-US" sz="4800" b="1" kern="1200" spc="-150">
                <a:solidFill>
                  <a:schemeClr val="accent3"/>
                </a:solidFill>
                <a:latin typeface="+mj-lt"/>
                <a:ea typeface="+mj-ea"/>
                <a:cs typeface="+mj-cs"/>
              </a:rPr>
              <a:t>Directory</a:t>
            </a:r>
            <a:endParaRPr lang="en-US" sz="4800" b="1" kern="1200" spc="-150">
              <a:solidFill>
                <a:schemeClr val="accent3"/>
              </a:solidFill>
              <a:latin typeface="+mj-lt"/>
            </a:endParaRPr>
          </a:p>
        </p:txBody>
      </p:sp>
      <p:sp>
        <p:nvSpPr>
          <p:cNvPr id="10" name="TextBox 9">
            <a:extLst>
              <a:ext uri="{FF2B5EF4-FFF2-40B4-BE49-F238E27FC236}">
                <a16:creationId xmlns:a16="http://schemas.microsoft.com/office/drawing/2014/main" id="{45C890B9-3541-AF08-5E87-EB9BC91ED63F}"/>
              </a:ext>
            </a:extLst>
          </p:cNvPr>
          <p:cNvSpPr txBox="1"/>
          <p:nvPr/>
        </p:nvSpPr>
        <p:spPr>
          <a:xfrm>
            <a:off x="252169" y="4341000"/>
            <a:ext cx="3410422" cy="360581"/>
          </a:xfrm>
          <a:prstGeom prst="rect">
            <a:avLst/>
          </a:prstGeom>
          <a:solidFill>
            <a:schemeClr val="bg1"/>
          </a:solidFill>
        </p:spPr>
        <p:txBody>
          <a:bodyPr vert="horz" lIns="0" tIns="0" rIns="0" bIns="0" rtlCol="0" anchor="ctr">
            <a:normAutofit/>
          </a:bodyPr>
          <a:lstStyle/>
          <a:p>
            <a:pPr marL="0" marR="0" lvl="0" indent="0" algn="ctr" defTabSz="914400" rtl="0" eaLnBrk="1" fontAlgn="auto" latinLnBrk="0" hangingPunct="1">
              <a:lnSpc>
                <a:spcPct val="90000"/>
              </a:lnSpc>
              <a:spcBef>
                <a:spcPts val="1000"/>
              </a:spcBef>
              <a:spcAft>
                <a:spcPts val="600"/>
              </a:spcAft>
              <a:buClrTx/>
              <a:buSzTx/>
              <a:buFontTx/>
              <a:buNone/>
              <a:tabLst/>
              <a:defRPr/>
            </a:pPr>
            <a:r>
              <a:rPr kumimoji="0" lang="en-US" sz="2000" b="1" i="0" u="none" strike="noStrike" kern="1200" cap="none" spc="0" normalizeH="0" baseline="0" noProof="0">
                <a:ln>
                  <a:noFill/>
                </a:ln>
                <a:solidFill>
                  <a:srgbClr val="0D1D51"/>
                </a:solidFill>
                <a:effectLst/>
                <a:uLnTx/>
                <a:uFillTx/>
                <a:latin typeface="Calibri"/>
                <a:ea typeface="+mn-ea"/>
                <a:cs typeface="+mn-cs"/>
              </a:rPr>
              <a:t>Website: </a:t>
            </a:r>
            <a:r>
              <a:rPr kumimoji="0" lang="en-US" sz="2000" b="0" i="1" u="none" strike="noStrike" kern="1200" cap="none" spc="0" normalizeH="0" baseline="0" noProof="0">
                <a:ln>
                  <a:noFill/>
                </a:ln>
                <a:solidFill>
                  <a:srgbClr val="0D1D51"/>
                </a:solidFill>
                <a:effectLst/>
                <a:uLnTx/>
                <a:uFillTx/>
                <a:latin typeface="Calibri"/>
                <a:ea typeface="+mn-ea"/>
                <a:cs typeface="+mn-cs"/>
              </a:rPr>
              <a:t>directory.agrisafe.org</a:t>
            </a:r>
            <a:endParaRPr kumimoji="0" lang="en-US" sz="2000" b="0" i="0" u="none" strike="noStrike" kern="1200" cap="none" spc="0" normalizeH="0" baseline="0" noProof="0">
              <a:ln>
                <a:noFill/>
              </a:ln>
              <a:solidFill>
                <a:srgbClr val="0D1D51"/>
              </a:solidFill>
              <a:effectLst/>
              <a:uLnTx/>
              <a:uFillTx/>
              <a:latin typeface="Calibri"/>
              <a:ea typeface="+mn-ea"/>
              <a:cs typeface="Calibri"/>
            </a:endParaRPr>
          </a:p>
        </p:txBody>
      </p:sp>
      <p:sp>
        <p:nvSpPr>
          <p:cNvPr id="15" name="Slide Number Placeholder 4">
            <a:extLst>
              <a:ext uri="{FF2B5EF4-FFF2-40B4-BE49-F238E27FC236}">
                <a16:creationId xmlns:a16="http://schemas.microsoft.com/office/drawing/2014/main" id="{19764FE6-D8CA-22E7-1DEF-7508940981AD}"/>
              </a:ext>
            </a:extLst>
          </p:cNvPr>
          <p:cNvSpPr>
            <a:spLocks noGrp="1"/>
          </p:cNvSpPr>
          <p:nvPr>
            <p:ph type="sldNum" sz="quarter" idx="15"/>
          </p:nvPr>
        </p:nvSpPr>
        <p:spPr>
          <a:xfrm>
            <a:off x="11728948" y="6385422"/>
            <a:ext cx="288000" cy="288000"/>
          </a:xfrm>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B67B645E-C5E5-4727-B977-D372A0AA71D9}" type="slidenum">
              <a:rPr kumimoji="0" lang="en-US" sz="1000" b="1"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28</a:t>
            </a:fld>
            <a:endParaRPr kumimoji="0" lang="en-US" sz="1000" b="1"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5751965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3910C6-B849-7AEC-F103-A1A73C129DC0}"/>
              </a:ext>
            </a:extLst>
          </p:cNvPr>
          <p:cNvPicPr>
            <a:picLocks noChangeAspect="1"/>
          </p:cNvPicPr>
          <p:nvPr/>
        </p:nvPicPr>
        <p:blipFill>
          <a:blip r:embed="rId3"/>
          <a:stretch>
            <a:fillRect/>
          </a:stretch>
        </p:blipFill>
        <p:spPr>
          <a:xfrm>
            <a:off x="6094824" y="323813"/>
            <a:ext cx="4803224" cy="6210300"/>
          </a:xfrm>
          <a:prstGeom prst="rect">
            <a:avLst/>
          </a:prstGeom>
        </p:spPr>
      </p:pic>
      <p:pic>
        <p:nvPicPr>
          <p:cNvPr id="2" name="Picture 1" descr="A poster of a training cost&#10;&#10;Description automatically generated">
            <a:extLst>
              <a:ext uri="{FF2B5EF4-FFF2-40B4-BE49-F238E27FC236}">
                <a16:creationId xmlns:a16="http://schemas.microsoft.com/office/drawing/2014/main" id="{11F89FB0-4CAF-98ED-4FB2-03FCC68D477C}"/>
              </a:ext>
            </a:extLst>
          </p:cNvPr>
          <p:cNvPicPr>
            <a:picLocks noChangeAspect="1"/>
          </p:cNvPicPr>
          <p:nvPr/>
        </p:nvPicPr>
        <p:blipFill>
          <a:blip r:embed="rId4"/>
          <a:srcRect r="-387" b="-150"/>
          <a:stretch/>
        </p:blipFill>
        <p:spPr>
          <a:xfrm>
            <a:off x="782691" y="326923"/>
            <a:ext cx="4810888" cy="6209788"/>
          </a:xfrm>
          <a:prstGeom prst="rect">
            <a:avLst/>
          </a:prstGeom>
        </p:spPr>
      </p:pic>
    </p:spTree>
    <p:extLst>
      <p:ext uri="{BB962C8B-B14F-4D97-AF65-F5344CB8AC3E}">
        <p14:creationId xmlns:p14="http://schemas.microsoft.com/office/powerpoint/2010/main" val="2786504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6D125E-BC09-E0B8-DF60-207C68C7695E}"/>
              </a:ext>
            </a:extLst>
          </p:cNvPr>
          <p:cNvSpPr>
            <a:spLocks noGrp="1"/>
          </p:cNvSpPr>
          <p:nvPr>
            <p:ph type="body" sz="quarter" idx="13"/>
          </p:nvPr>
        </p:nvSpPr>
        <p:spPr>
          <a:xfrm>
            <a:off x="5987144" y="1467573"/>
            <a:ext cx="4778828" cy="936272"/>
          </a:xfrm>
        </p:spPr>
        <p:txBody>
          <a:bodyPr>
            <a:normAutofit fontScale="85000" lnSpcReduction="20000"/>
          </a:bodyPr>
          <a:lstStyle/>
          <a:p>
            <a:r>
              <a:rPr lang="en-US"/>
              <a:t>Understand the unique occupational health exposures and stressors of the farming/ranching population</a:t>
            </a:r>
          </a:p>
        </p:txBody>
      </p:sp>
      <p:sp>
        <p:nvSpPr>
          <p:cNvPr id="3" name="Text Placeholder 2">
            <a:extLst>
              <a:ext uri="{FF2B5EF4-FFF2-40B4-BE49-F238E27FC236}">
                <a16:creationId xmlns:a16="http://schemas.microsoft.com/office/drawing/2014/main" id="{424C0B32-C4EC-AD17-5488-09E5503EEFBD}"/>
              </a:ext>
            </a:extLst>
          </p:cNvPr>
          <p:cNvSpPr>
            <a:spLocks noGrp="1"/>
          </p:cNvSpPr>
          <p:nvPr>
            <p:ph type="body" sz="quarter" idx="14"/>
          </p:nvPr>
        </p:nvSpPr>
        <p:spPr>
          <a:xfrm>
            <a:off x="5987144" y="2561156"/>
            <a:ext cx="4778828" cy="936272"/>
          </a:xfrm>
        </p:spPr>
        <p:txBody>
          <a:bodyPr>
            <a:normAutofit fontScale="85000" lnSpcReduction="20000"/>
          </a:bodyPr>
          <a:lstStyle/>
          <a:p>
            <a:r>
              <a:rPr lang="en-US"/>
              <a:t>Apply concepts of the Total Farmer Health Model in strategizing community-based education and outreach practices.</a:t>
            </a:r>
          </a:p>
        </p:txBody>
      </p:sp>
      <p:sp>
        <p:nvSpPr>
          <p:cNvPr id="4" name="Text Placeholder 3">
            <a:extLst>
              <a:ext uri="{FF2B5EF4-FFF2-40B4-BE49-F238E27FC236}">
                <a16:creationId xmlns:a16="http://schemas.microsoft.com/office/drawing/2014/main" id="{214E7C57-E2F5-38E8-0B4E-ABDB37539C04}"/>
              </a:ext>
            </a:extLst>
          </p:cNvPr>
          <p:cNvSpPr>
            <a:spLocks noGrp="1"/>
          </p:cNvSpPr>
          <p:nvPr>
            <p:ph type="body" sz="quarter" idx="15"/>
          </p:nvPr>
        </p:nvSpPr>
        <p:spPr>
          <a:xfrm>
            <a:off x="5987145" y="3714078"/>
            <a:ext cx="4778828" cy="720000"/>
          </a:xfrm>
        </p:spPr>
        <p:txBody>
          <a:bodyPr>
            <a:normAutofit fontScale="85000" lnSpcReduction="10000"/>
          </a:bodyPr>
          <a:lstStyle/>
          <a:p>
            <a:r>
              <a:rPr lang="en-US"/>
              <a:t>Identify two disparities related to the mental well-being of the agricultural population.</a:t>
            </a:r>
          </a:p>
        </p:txBody>
      </p:sp>
      <p:sp>
        <p:nvSpPr>
          <p:cNvPr id="5" name="Text Placeholder 4">
            <a:extLst>
              <a:ext uri="{FF2B5EF4-FFF2-40B4-BE49-F238E27FC236}">
                <a16:creationId xmlns:a16="http://schemas.microsoft.com/office/drawing/2014/main" id="{CC97D96A-231C-5739-71DC-1EA1C3B8ED58}"/>
              </a:ext>
            </a:extLst>
          </p:cNvPr>
          <p:cNvSpPr>
            <a:spLocks noGrp="1"/>
          </p:cNvSpPr>
          <p:nvPr>
            <p:ph type="body" sz="quarter" idx="16"/>
          </p:nvPr>
        </p:nvSpPr>
        <p:spPr>
          <a:xfrm>
            <a:off x="5987143" y="4650727"/>
            <a:ext cx="4778828" cy="936273"/>
          </a:xfrm>
        </p:spPr>
        <p:txBody>
          <a:bodyPr>
            <a:normAutofit fontScale="85000" lnSpcReduction="20000"/>
          </a:bodyPr>
          <a:lstStyle/>
          <a:p>
            <a:r>
              <a:rPr lang="en-US"/>
              <a:t>Identify two evidence based best practice suicide prevention training courses for  health care professional implementation.</a:t>
            </a:r>
          </a:p>
        </p:txBody>
      </p:sp>
      <p:sp>
        <p:nvSpPr>
          <p:cNvPr id="7" name="Title 6">
            <a:extLst>
              <a:ext uri="{FF2B5EF4-FFF2-40B4-BE49-F238E27FC236}">
                <a16:creationId xmlns:a16="http://schemas.microsoft.com/office/drawing/2014/main" id="{7B296986-CF96-702E-EAD8-8F70DBAA78BE}"/>
              </a:ext>
            </a:extLst>
          </p:cNvPr>
          <p:cNvSpPr>
            <a:spLocks noGrp="1"/>
          </p:cNvSpPr>
          <p:nvPr>
            <p:ph type="title"/>
          </p:nvPr>
        </p:nvSpPr>
        <p:spPr/>
        <p:txBody>
          <a:bodyPr/>
          <a:lstStyle/>
          <a:p>
            <a:r>
              <a:rPr lang="en-US">
                <a:solidFill>
                  <a:schemeClr val="bg1"/>
                </a:solidFill>
              </a:rPr>
              <a:t>OBJECTIVES</a:t>
            </a:r>
          </a:p>
        </p:txBody>
      </p:sp>
    </p:spTree>
    <p:extLst>
      <p:ext uri="{BB962C8B-B14F-4D97-AF65-F5344CB8AC3E}">
        <p14:creationId xmlns:p14="http://schemas.microsoft.com/office/powerpoint/2010/main" val="26428020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holding a chicken&#10;&#10;Description automatically generated">
            <a:extLst>
              <a:ext uri="{FF2B5EF4-FFF2-40B4-BE49-F238E27FC236}">
                <a16:creationId xmlns:a16="http://schemas.microsoft.com/office/drawing/2014/main" id="{638C7A2D-61A9-BFF6-5F78-2D5AA027A4EC}"/>
              </a:ext>
            </a:extLst>
          </p:cNvPr>
          <p:cNvPicPr>
            <a:picLocks noChangeAspect="1"/>
          </p:cNvPicPr>
          <p:nvPr/>
        </p:nvPicPr>
        <p:blipFill rotWithShape="1">
          <a:blip r:embed="rId3"/>
          <a:srcRect/>
          <a:stretch/>
        </p:blipFill>
        <p:spPr>
          <a:xfrm>
            <a:off x="20" y="10"/>
            <a:ext cx="12191980" cy="6857990"/>
          </a:xfrm>
          <a:prstGeom prst="rect">
            <a:avLst/>
          </a:prstGeom>
        </p:spPr>
      </p:pic>
      <p:pic>
        <p:nvPicPr>
          <p:cNvPr id="3" name="Picture 2" descr="A green sign with white text&#10;&#10;Description automatically generated">
            <a:extLst>
              <a:ext uri="{FF2B5EF4-FFF2-40B4-BE49-F238E27FC236}">
                <a16:creationId xmlns:a16="http://schemas.microsoft.com/office/drawing/2014/main" id="{8D3B24EC-09BE-8F33-7AF3-3ED239CFAA2B}"/>
              </a:ext>
            </a:extLst>
          </p:cNvPr>
          <p:cNvPicPr>
            <a:picLocks noChangeAspect="1"/>
          </p:cNvPicPr>
          <p:nvPr/>
        </p:nvPicPr>
        <p:blipFill>
          <a:blip r:embed="rId4"/>
          <a:stretch>
            <a:fillRect/>
          </a:stretch>
        </p:blipFill>
        <p:spPr>
          <a:xfrm>
            <a:off x="10999557" y="222124"/>
            <a:ext cx="1017940" cy="381734"/>
          </a:xfrm>
          <a:prstGeom prst="rect">
            <a:avLst/>
          </a:prstGeom>
        </p:spPr>
      </p:pic>
    </p:spTree>
    <p:extLst>
      <p:ext uri="{BB962C8B-B14F-4D97-AF65-F5344CB8AC3E}">
        <p14:creationId xmlns:p14="http://schemas.microsoft.com/office/powerpoint/2010/main" val="41622383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47A131F-D5DE-41A5-B4CF-4F345319B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3" name="Freeform: Shape 12">
            <a:extLst>
              <a:ext uri="{FF2B5EF4-FFF2-40B4-BE49-F238E27FC236}">
                <a16:creationId xmlns:a16="http://schemas.microsoft.com/office/drawing/2014/main" id="{3AF4666D-BD98-40A5-A75F-478B98201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a:solidFill>
                  <a:schemeClr val="tx1">
                    <a:lumMod val="65000"/>
                    <a:lumOff val="35000"/>
                  </a:schemeClr>
                </a:solidFill>
                <a:latin typeface="AvenirNext LT Pro Medium" panose="020B0504020202020204" pitchFamily="34" charset="0"/>
              </a:rPr>
              <a:t> </a:t>
            </a:r>
          </a:p>
        </p:txBody>
      </p:sp>
      <p:sp>
        <p:nvSpPr>
          <p:cNvPr id="15" name="Freeform: Shape 14">
            <a:extLst>
              <a:ext uri="{FF2B5EF4-FFF2-40B4-BE49-F238E27FC236}">
                <a16:creationId xmlns:a16="http://schemas.microsoft.com/office/drawing/2014/main" id="{68680585-71F9-4721-A998-4974171D2E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9256" y="6172200"/>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a:solidFill>
                  <a:schemeClr val="tx1">
                    <a:lumMod val="65000"/>
                    <a:lumOff val="35000"/>
                  </a:schemeClr>
                </a:solidFill>
                <a:latin typeface="AvenirNext LT Pro Medium" panose="020B0504020202020204" pitchFamily="34" charset="0"/>
              </a:rPr>
              <a:t> </a:t>
            </a:r>
          </a:p>
        </p:txBody>
      </p:sp>
      <p:sp>
        <p:nvSpPr>
          <p:cNvPr id="17" name="Freeform: Shape 16">
            <a:extLst>
              <a:ext uri="{FF2B5EF4-FFF2-40B4-BE49-F238E27FC236}">
                <a16:creationId xmlns:a16="http://schemas.microsoft.com/office/drawing/2014/main" id="{12BC95C2-2EEC-4F59-ABA8-660B0D059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7352"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aphic 141">
            <a:extLst>
              <a:ext uri="{FF2B5EF4-FFF2-40B4-BE49-F238E27FC236}">
                <a16:creationId xmlns:a16="http://schemas.microsoft.com/office/drawing/2014/main" id="{03E9870D-4BBA-43AF-8D44-BBADF020CF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20" name="Freeform: Shape 19">
              <a:extLst>
                <a:ext uri="{FF2B5EF4-FFF2-40B4-BE49-F238E27FC236}">
                  <a16:creationId xmlns:a16="http://schemas.microsoft.com/office/drawing/2014/main" id="{34BC5055-C77D-43CD-BB1D-A77B6779CD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DB12D0B8-9385-489A-85AE-3D14AD0BA2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75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D158A14A-147E-4130-A5E2-38FD84B181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75000"/>
                </a:scheme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75B8B1EB-5E2B-472C-AE60-2EC5961F16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75000"/>
                </a:scheme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B4F5BD77-58D7-4B61-A666-1B4139A63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75000"/>
                </a:schemeClr>
              </a:solidFill>
              <a:prstDash val="lgDash"/>
              <a:round/>
            </a:ln>
          </p:spPr>
          <p:txBody>
            <a:bodyPr rtlCol="0" anchor="ctr"/>
            <a:lstStyle/>
            <a:p>
              <a:endParaRPr lang="en-US"/>
            </a:p>
          </p:txBody>
        </p:sp>
        <p:sp>
          <p:nvSpPr>
            <p:cNvPr id="25" name="Freeform: Shape 24">
              <a:extLst>
                <a:ext uri="{FF2B5EF4-FFF2-40B4-BE49-F238E27FC236}">
                  <a16:creationId xmlns:a16="http://schemas.microsoft.com/office/drawing/2014/main" id="{F5CBEC6B-EDB6-40B8-8771-E5AF41B8D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75000"/>
                </a:schemeClr>
              </a:solidFill>
              <a:prstDash val="lgDash"/>
              <a:round/>
            </a:ln>
          </p:spPr>
          <p:txBody>
            <a:bodyPr rtlCol="0" anchor="ctr"/>
            <a:lstStyle/>
            <a:p>
              <a:endParaRPr lang="en-US"/>
            </a:p>
          </p:txBody>
        </p:sp>
        <p:sp>
          <p:nvSpPr>
            <p:cNvPr id="26" name="Freeform: Shape 25">
              <a:extLst>
                <a:ext uri="{FF2B5EF4-FFF2-40B4-BE49-F238E27FC236}">
                  <a16:creationId xmlns:a16="http://schemas.microsoft.com/office/drawing/2014/main" id="{91BD0EE8-AA47-4044-9251-9F5A4B820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75000"/>
                </a:schemeClr>
              </a:solidFill>
              <a:prstDash val="lgDash"/>
              <a:round/>
            </a:ln>
          </p:spPr>
          <p:txBody>
            <a:bodyPr rtlCol="0" anchor="ctr"/>
            <a:lstStyle/>
            <a:p>
              <a:endParaRPr lang="en-US"/>
            </a:p>
          </p:txBody>
        </p:sp>
      </p:grpSp>
      <p:grpSp>
        <p:nvGrpSpPr>
          <p:cNvPr id="28" name="Graphic 157">
            <a:extLst>
              <a:ext uri="{FF2B5EF4-FFF2-40B4-BE49-F238E27FC236}">
                <a16:creationId xmlns:a16="http://schemas.microsoft.com/office/drawing/2014/main" id="{C3279E8D-2BAA-4CB1-834B-09FADD54DE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0600" y="3276600"/>
            <a:ext cx="3529260" cy="3581398"/>
            <a:chOff x="4114800" y="1423987"/>
            <a:chExt cx="3961542" cy="4007547"/>
          </a:xfrm>
          <a:noFill/>
        </p:grpSpPr>
        <p:sp>
          <p:nvSpPr>
            <p:cNvPr id="29" name="Freeform: Shape 28">
              <a:extLst>
                <a:ext uri="{FF2B5EF4-FFF2-40B4-BE49-F238E27FC236}">
                  <a16:creationId xmlns:a16="http://schemas.microsoft.com/office/drawing/2014/main" id="{3456F18E-4F61-486D-9CD6-65B30372C5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75000"/>
                </a:scheme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id="{318DDF45-08F0-46B6-A0B7-133735C94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75000"/>
                </a:scheme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B9D0CC0F-710D-43F4-BC86-763767420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75000"/>
                </a:scheme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6FB36AB6-CB81-495A-8A33-C0BCE67D6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75000"/>
                </a:scheme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id="{1993F7E6-ABF6-482D-BEA5-B4E607DDB4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75000"/>
                </a:schemeClr>
              </a:solidFill>
              <a:prstDash val="lgDash"/>
              <a:round/>
            </a:ln>
          </p:spPr>
          <p:txBody>
            <a:bodyPr rtlCol="0" anchor="ctr"/>
            <a:lstStyle/>
            <a:p>
              <a:endParaRPr lang="en-US"/>
            </a:p>
          </p:txBody>
        </p:sp>
        <p:sp>
          <p:nvSpPr>
            <p:cNvPr id="34" name="Freeform: Shape 33">
              <a:extLst>
                <a:ext uri="{FF2B5EF4-FFF2-40B4-BE49-F238E27FC236}">
                  <a16:creationId xmlns:a16="http://schemas.microsoft.com/office/drawing/2014/main" id="{DCA0B097-C21A-40B4-95E4-2FFA9697F8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75000"/>
                </a:schemeClr>
              </a:solidFill>
              <a:prstDash val="lgDash"/>
              <a:round/>
            </a:ln>
          </p:spPr>
          <p:txBody>
            <a:bodyPr rtlCol="0" anchor="ctr"/>
            <a:lstStyle/>
            <a:p>
              <a:endParaRPr lang="en-US"/>
            </a:p>
          </p:txBody>
        </p:sp>
        <p:sp>
          <p:nvSpPr>
            <p:cNvPr id="35" name="Freeform: Shape 34">
              <a:extLst>
                <a:ext uri="{FF2B5EF4-FFF2-40B4-BE49-F238E27FC236}">
                  <a16:creationId xmlns:a16="http://schemas.microsoft.com/office/drawing/2014/main" id="{AB2AF0F5-7EAA-4BAB-8DE2-D84E12417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75000"/>
                </a:schemeClr>
              </a:solidFill>
              <a:prstDash val="lgDash"/>
              <a:round/>
            </a:ln>
          </p:spPr>
          <p:txBody>
            <a:bodyPr rtlCol="0" anchor="ctr"/>
            <a:lstStyle/>
            <a:p>
              <a:endParaRPr lang="en-US"/>
            </a:p>
          </p:txBody>
        </p:sp>
      </p:grpSp>
      <p:sp useBgFill="1">
        <p:nvSpPr>
          <p:cNvPr id="37" name="Rectangle 36">
            <a:extLst>
              <a:ext uri="{FF2B5EF4-FFF2-40B4-BE49-F238E27FC236}">
                <a16:creationId xmlns:a16="http://schemas.microsoft.com/office/drawing/2014/main" id="{F1174801-1395-44C5-9B00-CCAC45C05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39" name="Rectangle 38">
            <a:extLst>
              <a:ext uri="{FF2B5EF4-FFF2-40B4-BE49-F238E27FC236}">
                <a16:creationId xmlns:a16="http://schemas.microsoft.com/office/drawing/2014/main" id="{996DFAFB-BCE1-4BEC-82FB-D574234DE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6" name="Content Placeholder 5" descr="A smoke billowing from a fire&#10;&#10;Description automatically generated">
            <a:extLst>
              <a:ext uri="{FF2B5EF4-FFF2-40B4-BE49-F238E27FC236}">
                <a16:creationId xmlns:a16="http://schemas.microsoft.com/office/drawing/2014/main" id="{FF8DA291-D5D0-4FEC-A610-3A0064B3639A}"/>
              </a:ext>
            </a:extLst>
          </p:cNvPr>
          <p:cNvPicPr>
            <a:picLocks noGrp="1" noChangeAspect="1"/>
          </p:cNvPicPr>
          <p:nvPr>
            <p:ph idx="1"/>
          </p:nvPr>
        </p:nvPicPr>
        <p:blipFill rotWithShape="1">
          <a:blip r:embed="rId3">
            <a:alphaModFix/>
          </a:blip>
          <a:srcRect t="8678" r="-1" b="6730"/>
          <a:stretch/>
        </p:blipFill>
        <p:spPr>
          <a:xfrm>
            <a:off x="20" y="10"/>
            <a:ext cx="12188932" cy="6856614"/>
          </a:xfrm>
          <a:prstGeom prst="rect">
            <a:avLst/>
          </a:prstGeom>
        </p:spPr>
      </p:pic>
      <p:sp>
        <p:nvSpPr>
          <p:cNvPr id="41" name="Rectangle 40">
            <a:extLst>
              <a:ext uri="{FF2B5EF4-FFF2-40B4-BE49-F238E27FC236}">
                <a16:creationId xmlns:a16="http://schemas.microsoft.com/office/drawing/2014/main" id="{8D2A0DB3-EF43-4032-9B27-954E12CCB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7" y="0"/>
            <a:ext cx="12188952" cy="3732362"/>
          </a:xfrm>
          <a:prstGeom prst="rect">
            <a:avLst/>
          </a:prstGeom>
          <a:gradFill>
            <a:gsLst>
              <a:gs pos="100000">
                <a:schemeClr val="tx1">
                  <a:alpha val="0"/>
                </a:schemeClr>
              </a:gs>
              <a:gs pos="0">
                <a:schemeClr val="tx1"/>
              </a:gs>
              <a:gs pos="0">
                <a:schemeClr val="tx1">
                  <a:alpha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6F6A4B-C11D-4AB7-AF93-EFFB900AD1DE}"/>
              </a:ext>
            </a:extLst>
          </p:cNvPr>
          <p:cNvSpPr>
            <a:spLocks noGrp="1"/>
          </p:cNvSpPr>
          <p:nvPr>
            <p:ph type="title"/>
          </p:nvPr>
        </p:nvSpPr>
        <p:spPr>
          <a:xfrm>
            <a:off x="996275" y="156477"/>
            <a:ext cx="10190071" cy="1515091"/>
          </a:xfrm>
        </p:spPr>
        <p:txBody>
          <a:bodyPr vert="horz" lIns="91440" tIns="45720" rIns="91440" bIns="45720" rtlCol="0" anchor="b">
            <a:normAutofit/>
          </a:bodyPr>
          <a:lstStyle/>
          <a:p>
            <a:pPr algn="ctr"/>
            <a:r>
              <a:rPr lang="en-US" sz="5400" kern="1200">
                <a:solidFill>
                  <a:srgbClr val="FFFFFF"/>
                </a:solidFill>
                <a:latin typeface="+mj-lt"/>
                <a:ea typeface="+mj-ea"/>
                <a:cs typeface="+mj-cs"/>
              </a:rPr>
              <a:t>Wildfires</a:t>
            </a:r>
          </a:p>
        </p:txBody>
      </p:sp>
      <p:grpSp>
        <p:nvGrpSpPr>
          <p:cNvPr id="43" name="Top Left">
            <a:extLst>
              <a:ext uri="{FF2B5EF4-FFF2-40B4-BE49-F238E27FC236}">
                <a16:creationId xmlns:a16="http://schemas.microsoft.com/office/drawing/2014/main" id="{18579DB9-24B0-487B-81E3-8D02AD5F8C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44" name="Freeform: Shape 43">
              <a:extLst>
                <a:ext uri="{FF2B5EF4-FFF2-40B4-BE49-F238E27FC236}">
                  <a16:creationId xmlns:a16="http://schemas.microsoft.com/office/drawing/2014/main" id="{7180CB2C-161F-4538-9214-24AF97B01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bg2">
                  <a:alpha val="50000"/>
                </a:schemeClr>
              </a:solidFill>
              <a:prstDash val="lgDash"/>
              <a:round/>
            </a:ln>
          </p:spPr>
          <p:txBody>
            <a:bodyPr rtlCol="0" anchor="ctr"/>
            <a:lstStyle/>
            <a:p>
              <a:endParaRPr lang="en-US"/>
            </a:p>
          </p:txBody>
        </p:sp>
        <p:sp>
          <p:nvSpPr>
            <p:cNvPr id="45" name="Freeform: Shape 44">
              <a:extLst>
                <a:ext uri="{FF2B5EF4-FFF2-40B4-BE49-F238E27FC236}">
                  <a16:creationId xmlns:a16="http://schemas.microsoft.com/office/drawing/2014/main" id="{EE25AFBE-8731-4348-B66F-FD7E38F76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bg2">
                  <a:alpha val="50000"/>
                </a:schemeClr>
              </a:solidFill>
              <a:prstDash val="lgDash"/>
              <a:round/>
            </a:ln>
          </p:spPr>
          <p:txBody>
            <a:bodyPr rtlCol="0" anchor="ctr"/>
            <a:lstStyle/>
            <a:p>
              <a:endParaRPr lang="en-US"/>
            </a:p>
          </p:txBody>
        </p:sp>
        <p:sp>
          <p:nvSpPr>
            <p:cNvPr id="46" name="Freeform: Shape 45">
              <a:extLst>
                <a:ext uri="{FF2B5EF4-FFF2-40B4-BE49-F238E27FC236}">
                  <a16:creationId xmlns:a16="http://schemas.microsoft.com/office/drawing/2014/main" id="{5F6C27D8-4E47-470F-B6B5-407CE7D1D7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bg2">
                  <a:alpha val="50000"/>
                </a:schemeClr>
              </a:solidFill>
              <a:prstDash val="lgDash"/>
              <a:round/>
            </a:ln>
          </p:spPr>
          <p:txBody>
            <a:bodyPr rtlCol="0" anchor="ctr"/>
            <a:lstStyle/>
            <a:p>
              <a:endParaRPr lang="en-US"/>
            </a:p>
          </p:txBody>
        </p:sp>
        <p:sp>
          <p:nvSpPr>
            <p:cNvPr id="47" name="Freeform: Shape 46">
              <a:extLst>
                <a:ext uri="{FF2B5EF4-FFF2-40B4-BE49-F238E27FC236}">
                  <a16:creationId xmlns:a16="http://schemas.microsoft.com/office/drawing/2014/main" id="{66348964-B561-445E-A6A4-730FBA4285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bg2">
                  <a:alpha val="50000"/>
                </a:schemeClr>
              </a:solidFill>
              <a:prstDash val="lgDash"/>
              <a:round/>
            </a:ln>
          </p:spPr>
          <p:txBody>
            <a:bodyPr rtlCol="0" anchor="ctr"/>
            <a:lstStyle/>
            <a:p>
              <a:endParaRPr lang="en-US"/>
            </a:p>
          </p:txBody>
        </p:sp>
        <p:sp>
          <p:nvSpPr>
            <p:cNvPr id="48" name="Freeform: Shape 47">
              <a:extLst>
                <a:ext uri="{FF2B5EF4-FFF2-40B4-BE49-F238E27FC236}">
                  <a16:creationId xmlns:a16="http://schemas.microsoft.com/office/drawing/2014/main" id="{C5D1A3FD-B031-4670-8F09-29E8E38D45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bg2">
                  <a:alpha val="50000"/>
                </a:schemeClr>
              </a:solidFill>
              <a:prstDash val="lgDash"/>
              <a:round/>
            </a:ln>
          </p:spPr>
          <p:txBody>
            <a:bodyPr rtlCol="0" anchor="ctr"/>
            <a:lstStyle/>
            <a:p>
              <a:endParaRPr lang="en-US"/>
            </a:p>
          </p:txBody>
        </p:sp>
        <p:sp>
          <p:nvSpPr>
            <p:cNvPr id="49" name="Freeform: Shape 48">
              <a:extLst>
                <a:ext uri="{FF2B5EF4-FFF2-40B4-BE49-F238E27FC236}">
                  <a16:creationId xmlns:a16="http://schemas.microsoft.com/office/drawing/2014/main" id="{80BD3287-1860-4987-8CA5-8728EDBB6B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bg2">
                  <a:alpha val="50000"/>
                </a:schemeClr>
              </a:solidFill>
              <a:prstDash val="lgDash"/>
              <a:round/>
            </a:ln>
          </p:spPr>
          <p:txBody>
            <a:bodyPr rtlCol="0" anchor="ctr"/>
            <a:lstStyle/>
            <a:p>
              <a:endParaRPr lang="en-US"/>
            </a:p>
          </p:txBody>
        </p:sp>
        <p:sp>
          <p:nvSpPr>
            <p:cNvPr id="50" name="Freeform: Shape 49">
              <a:extLst>
                <a:ext uri="{FF2B5EF4-FFF2-40B4-BE49-F238E27FC236}">
                  <a16:creationId xmlns:a16="http://schemas.microsoft.com/office/drawing/2014/main" id="{E1FEEEA6-82B5-4005-A3D5-FC2A152F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bg2">
                  <a:alpha val="50000"/>
                </a:schemeClr>
              </a:solidFill>
              <a:prstDash val="lgDash"/>
              <a:round/>
            </a:ln>
          </p:spPr>
          <p:txBody>
            <a:bodyPr rtlCol="0" anchor="ctr"/>
            <a:lstStyle/>
            <a:p>
              <a:endParaRPr lang="en-US"/>
            </a:p>
          </p:txBody>
        </p:sp>
      </p:grpSp>
      <p:grpSp>
        <p:nvGrpSpPr>
          <p:cNvPr id="52" name="Bottom Right">
            <a:extLst>
              <a:ext uri="{FF2B5EF4-FFF2-40B4-BE49-F238E27FC236}">
                <a16:creationId xmlns:a16="http://schemas.microsoft.com/office/drawing/2014/main" id="{8F281804-17FE-49B9-9065-1A44CD473C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53" name="Graphic 157">
              <a:extLst>
                <a:ext uri="{FF2B5EF4-FFF2-40B4-BE49-F238E27FC236}">
                  <a16:creationId xmlns:a16="http://schemas.microsoft.com/office/drawing/2014/main" id="{737BB70B-7AAF-4229-8400-5AFF12A2367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55" name="Freeform: Shape 54">
                <a:extLst>
                  <a:ext uri="{FF2B5EF4-FFF2-40B4-BE49-F238E27FC236}">
                    <a16:creationId xmlns:a16="http://schemas.microsoft.com/office/drawing/2014/main" id="{9B992201-AA48-4BE7-ADC2-908B16934F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bg2">
                    <a:alpha val="35000"/>
                  </a:schemeClr>
                </a:solidFill>
                <a:prstDash val="lgDash"/>
                <a:round/>
              </a:ln>
            </p:spPr>
            <p:txBody>
              <a:bodyPr rtlCol="0" anchor="ctr"/>
              <a:lstStyle/>
              <a:p>
                <a:endParaRPr lang="en-US"/>
              </a:p>
            </p:txBody>
          </p:sp>
          <p:sp>
            <p:nvSpPr>
              <p:cNvPr id="56" name="Freeform: Shape 55">
                <a:extLst>
                  <a:ext uri="{FF2B5EF4-FFF2-40B4-BE49-F238E27FC236}">
                    <a16:creationId xmlns:a16="http://schemas.microsoft.com/office/drawing/2014/main" id="{840E3649-4ED2-4501-AF92-DEC3DFF5C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bg2">
                    <a:alpha val="35000"/>
                  </a:schemeClr>
                </a:solidFill>
                <a:prstDash val="lgDash"/>
                <a:round/>
              </a:ln>
            </p:spPr>
            <p:txBody>
              <a:bodyPr rtlCol="0" anchor="ctr"/>
              <a:lstStyle/>
              <a:p>
                <a:endParaRPr lang="en-US"/>
              </a:p>
            </p:txBody>
          </p:sp>
          <p:sp>
            <p:nvSpPr>
              <p:cNvPr id="57" name="Freeform: Shape 56">
                <a:extLst>
                  <a:ext uri="{FF2B5EF4-FFF2-40B4-BE49-F238E27FC236}">
                    <a16:creationId xmlns:a16="http://schemas.microsoft.com/office/drawing/2014/main" id="{68B38FD5-4195-4693-8AB7-D01C58D21E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bg2">
                    <a:alpha val="35000"/>
                  </a:schemeClr>
                </a:solidFill>
                <a:prstDash val="lgDash"/>
                <a:round/>
              </a:ln>
            </p:spPr>
            <p:txBody>
              <a:bodyPr rtlCol="0" anchor="ctr"/>
              <a:lstStyle/>
              <a:p>
                <a:endParaRPr lang="en-US"/>
              </a:p>
            </p:txBody>
          </p:sp>
          <p:sp>
            <p:nvSpPr>
              <p:cNvPr id="58" name="Freeform: Shape 57">
                <a:extLst>
                  <a:ext uri="{FF2B5EF4-FFF2-40B4-BE49-F238E27FC236}">
                    <a16:creationId xmlns:a16="http://schemas.microsoft.com/office/drawing/2014/main" id="{F0635352-3FD2-43A8-832C-705F1CB917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bg2">
                    <a:alpha val="35000"/>
                  </a:schemeClr>
                </a:solidFill>
                <a:prstDash val="lgDash"/>
                <a:round/>
              </a:ln>
            </p:spPr>
            <p:txBody>
              <a:bodyPr rtlCol="0" anchor="ctr"/>
              <a:lstStyle/>
              <a:p>
                <a:endParaRPr lang="en-US"/>
              </a:p>
            </p:txBody>
          </p:sp>
          <p:sp>
            <p:nvSpPr>
              <p:cNvPr id="59" name="Freeform: Shape 58">
                <a:extLst>
                  <a:ext uri="{FF2B5EF4-FFF2-40B4-BE49-F238E27FC236}">
                    <a16:creationId xmlns:a16="http://schemas.microsoft.com/office/drawing/2014/main" id="{FBEAF61E-74F7-41BA-9576-39B1961501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bg2">
                    <a:alpha val="35000"/>
                  </a:schemeClr>
                </a:solidFill>
                <a:prstDash val="lgDash"/>
                <a:round/>
              </a:ln>
            </p:spPr>
            <p:txBody>
              <a:bodyPr rtlCol="0" anchor="ctr"/>
              <a:lstStyle/>
              <a:p>
                <a:endParaRPr lang="en-US"/>
              </a:p>
            </p:txBody>
          </p:sp>
          <p:sp>
            <p:nvSpPr>
              <p:cNvPr id="60" name="Freeform: Shape 59">
                <a:extLst>
                  <a:ext uri="{FF2B5EF4-FFF2-40B4-BE49-F238E27FC236}">
                    <a16:creationId xmlns:a16="http://schemas.microsoft.com/office/drawing/2014/main" id="{AB31D9B5-1401-4F40-BEE6-D492919954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bg2">
                    <a:alpha val="35000"/>
                  </a:schemeClr>
                </a:solidFill>
                <a:prstDash val="lgDash"/>
                <a:round/>
              </a:ln>
            </p:spPr>
            <p:txBody>
              <a:bodyPr rtlCol="0" anchor="ctr"/>
              <a:lstStyle/>
              <a:p>
                <a:endParaRPr lang="en-US"/>
              </a:p>
            </p:txBody>
          </p:sp>
          <p:sp>
            <p:nvSpPr>
              <p:cNvPr id="61" name="Freeform: Shape 60">
                <a:extLst>
                  <a:ext uri="{FF2B5EF4-FFF2-40B4-BE49-F238E27FC236}">
                    <a16:creationId xmlns:a16="http://schemas.microsoft.com/office/drawing/2014/main" id="{8EDD38F5-BC63-401D-8C72-8D41A360A9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bg2">
                    <a:alpha val="35000"/>
                  </a:schemeClr>
                </a:solidFill>
                <a:prstDash val="lgDash"/>
                <a:round/>
              </a:ln>
            </p:spPr>
            <p:txBody>
              <a:bodyPr rtlCol="0" anchor="ctr"/>
              <a:lstStyle/>
              <a:p>
                <a:endParaRPr lang="en-US"/>
              </a:p>
            </p:txBody>
          </p:sp>
        </p:grpSp>
        <p:sp>
          <p:nvSpPr>
            <p:cNvPr id="54" name="Freeform: Shape 53">
              <a:extLst>
                <a:ext uri="{FF2B5EF4-FFF2-40B4-BE49-F238E27FC236}">
                  <a16:creationId xmlns:a16="http://schemas.microsoft.com/office/drawing/2014/main" id="{05CE5B18-7300-438F-80EB-4F4E431C80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5" name="Picture 4" descr="A green rectangular sign with white text&#10;&#10;Description automatically generated">
            <a:extLst>
              <a:ext uri="{FF2B5EF4-FFF2-40B4-BE49-F238E27FC236}">
                <a16:creationId xmlns:a16="http://schemas.microsoft.com/office/drawing/2014/main" id="{7807BA95-F844-4F06-8E97-0F05CC2C1D90}"/>
              </a:ext>
            </a:extLst>
          </p:cNvPr>
          <p:cNvPicPr>
            <a:picLocks noChangeAspect="1"/>
          </p:cNvPicPr>
          <p:nvPr/>
        </p:nvPicPr>
        <p:blipFill>
          <a:blip r:embed="rId4"/>
          <a:stretch>
            <a:fillRect/>
          </a:stretch>
        </p:blipFill>
        <p:spPr>
          <a:xfrm>
            <a:off x="9984580" y="5970350"/>
            <a:ext cx="1574121" cy="591921"/>
          </a:xfrm>
          <a:prstGeom prst="rect">
            <a:avLst/>
          </a:prstGeom>
        </p:spPr>
      </p:pic>
      <p:sp>
        <p:nvSpPr>
          <p:cNvPr id="4" name="Rectangle 3">
            <a:extLst>
              <a:ext uri="{FF2B5EF4-FFF2-40B4-BE49-F238E27FC236}">
                <a16:creationId xmlns:a16="http://schemas.microsoft.com/office/drawing/2014/main" id="{52741842-4376-4F7F-BCAA-8DAA3D648137}"/>
              </a:ext>
            </a:extLst>
          </p:cNvPr>
          <p:cNvSpPr/>
          <p:nvPr/>
        </p:nvSpPr>
        <p:spPr>
          <a:xfrm>
            <a:off x="742952" y="2886075"/>
            <a:ext cx="6400800" cy="3954929"/>
          </a:xfrm>
          <a:prstGeom prst="rect">
            <a:avLst/>
          </a:prstGeom>
        </p:spPr>
        <p:txBody>
          <a:bodyPr wrap="square">
            <a:spAutoFit/>
          </a:bodyPr>
          <a:lstStyle/>
          <a:p>
            <a:pPr defTabSz="609585">
              <a:spcAft>
                <a:spcPts val="600"/>
              </a:spcAft>
            </a:pPr>
            <a:r>
              <a:rPr lang="en-US" sz="2400">
                <a:solidFill>
                  <a:schemeClr val="bg1"/>
                </a:solidFill>
                <a:latin typeface="Arial" panose="020B0604020202020204" pitchFamily="34" charset="0"/>
                <a:cs typeface="Arial" panose="020B0604020202020204" pitchFamily="34" charset="0"/>
              </a:rPr>
              <a:t>Generic wildfire protection is NOT applicable to those in agriculture</a:t>
            </a:r>
          </a:p>
          <a:p>
            <a:pPr defTabSz="609585">
              <a:spcAft>
                <a:spcPts val="600"/>
              </a:spcAft>
            </a:pPr>
            <a:endParaRPr lang="en-US" sz="2400">
              <a:solidFill>
                <a:schemeClr val="bg1"/>
              </a:solidFill>
              <a:latin typeface="Arial" panose="020B0604020202020204" pitchFamily="34" charset="0"/>
              <a:cs typeface="Arial" panose="020B0604020202020204" pitchFamily="34" charset="0"/>
            </a:endParaRPr>
          </a:p>
          <a:p>
            <a:pPr defTabSz="609585">
              <a:spcAft>
                <a:spcPts val="600"/>
              </a:spcAft>
            </a:pPr>
            <a:r>
              <a:rPr lang="en-US" sz="2400">
                <a:solidFill>
                  <a:schemeClr val="bg1"/>
                </a:solidFill>
                <a:latin typeface="Arial" panose="020B0604020202020204" pitchFamily="34" charset="0"/>
                <a:cs typeface="Arial" panose="020B0604020202020204" pitchFamily="34" charset="0"/>
              </a:rPr>
              <a:t>Standard advice:</a:t>
            </a:r>
          </a:p>
          <a:p>
            <a:pPr marL="380990" indent="-380990" defTabSz="609585">
              <a:spcAft>
                <a:spcPts val="600"/>
              </a:spcAft>
              <a:buFont typeface="Wingdings" panose="05000000000000000000" pitchFamily="2" charset="2"/>
              <a:buChar char="Ø"/>
            </a:pPr>
            <a:r>
              <a:rPr lang="en-US" sz="2400">
                <a:solidFill>
                  <a:schemeClr val="bg1"/>
                </a:solidFill>
                <a:latin typeface="Arial" panose="020B0604020202020204" pitchFamily="34" charset="0"/>
                <a:cs typeface="Arial" panose="020B0604020202020204" pitchFamily="34" charset="0"/>
              </a:rPr>
              <a:t>“Avoid going outside” </a:t>
            </a:r>
          </a:p>
          <a:p>
            <a:pPr marL="380990" indent="-380990" defTabSz="609585">
              <a:spcAft>
                <a:spcPts val="600"/>
              </a:spcAft>
              <a:buFont typeface="Wingdings" panose="05000000000000000000" pitchFamily="2" charset="2"/>
              <a:buChar char="Ø"/>
            </a:pPr>
            <a:r>
              <a:rPr lang="en-US" sz="2400">
                <a:solidFill>
                  <a:schemeClr val="bg1"/>
                </a:solidFill>
                <a:latin typeface="Arial" panose="020B0604020202020204" pitchFamily="34" charset="0"/>
                <a:cs typeface="Arial" panose="020B0604020202020204" pitchFamily="34" charset="0"/>
              </a:rPr>
              <a:t>“Public advised to stay indoors”</a:t>
            </a:r>
          </a:p>
          <a:p>
            <a:pPr marL="380990" indent="-380990" defTabSz="609585">
              <a:spcAft>
                <a:spcPts val="600"/>
              </a:spcAft>
              <a:buFont typeface="Wingdings" panose="05000000000000000000" pitchFamily="2" charset="2"/>
              <a:buChar char="Ø"/>
            </a:pPr>
            <a:r>
              <a:rPr lang="en-US" sz="2400">
                <a:solidFill>
                  <a:schemeClr val="bg1"/>
                </a:solidFill>
                <a:latin typeface="Arial" panose="020B0604020202020204" pitchFamily="34" charset="0"/>
                <a:cs typeface="Arial" panose="020B0604020202020204" pitchFamily="34" charset="0"/>
              </a:rPr>
              <a:t>“Keep activity levels low”</a:t>
            </a:r>
          </a:p>
          <a:p>
            <a:pPr defTabSz="609585">
              <a:spcAft>
                <a:spcPts val="600"/>
              </a:spcAft>
            </a:pPr>
            <a:endParaRPr lang="en-US" sz="2400">
              <a:solidFill>
                <a:prstClr val="black"/>
              </a:solidFill>
              <a:latin typeface="Arial" panose="020B0604020202020204" pitchFamily="34" charset="0"/>
              <a:cs typeface="Arial" panose="020B0604020202020204" pitchFamily="34" charset="0"/>
            </a:endParaRPr>
          </a:p>
          <a:p>
            <a:pPr marL="609585" lvl="1" defTabSz="609585">
              <a:spcAft>
                <a:spcPts val="600"/>
              </a:spcAft>
            </a:pPr>
            <a:r>
              <a:rPr lang="en-US" sz="2400" b="1" i="1">
                <a:solidFill>
                  <a:srgbClr val="00B050"/>
                </a:solidFill>
              </a:rPr>
              <a:t>Just doesn’t work in agriculture!</a:t>
            </a:r>
          </a:p>
        </p:txBody>
      </p:sp>
    </p:spTree>
    <p:extLst>
      <p:ext uri="{BB962C8B-B14F-4D97-AF65-F5344CB8AC3E}">
        <p14:creationId xmlns:p14="http://schemas.microsoft.com/office/powerpoint/2010/main" val="20779315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18185169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6D122B5-0E5F-ACD2-1835-01D753B8D28A}"/>
            </a:ext>
          </a:extLst>
        </p:cNvPr>
        <p:cNvGrpSpPr/>
        <p:nvPr/>
      </p:nvGrpSpPr>
      <p:grpSpPr>
        <a:xfrm>
          <a:off x="0" y="0"/>
          <a:ext cx="0" cy="0"/>
          <a:chOff x="0" y="0"/>
          <a:chExt cx="0" cy="0"/>
        </a:xfrm>
      </p:grpSpPr>
      <p:sp>
        <p:nvSpPr>
          <p:cNvPr id="1022" name="Rectangle 1021">
            <a:extLst>
              <a:ext uri="{FF2B5EF4-FFF2-40B4-BE49-F238E27FC236}">
                <a16:creationId xmlns:a16="http://schemas.microsoft.com/office/drawing/2014/main" id="{247A131F-D5DE-41A5-B4CF-4F345319B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024" name="Freeform: Shape 1023">
            <a:extLst>
              <a:ext uri="{FF2B5EF4-FFF2-40B4-BE49-F238E27FC236}">
                <a16:creationId xmlns:a16="http://schemas.microsoft.com/office/drawing/2014/main" id="{3AF4666D-BD98-40A5-A75F-478B98201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a:solidFill>
                  <a:schemeClr val="tx1">
                    <a:lumMod val="65000"/>
                    <a:lumOff val="35000"/>
                  </a:schemeClr>
                </a:solidFill>
                <a:latin typeface="AvenirNext LT Pro Medium" panose="020B0504020202020204" pitchFamily="34" charset="0"/>
              </a:rPr>
              <a:t> </a:t>
            </a:r>
          </a:p>
        </p:txBody>
      </p:sp>
      <p:sp>
        <p:nvSpPr>
          <p:cNvPr id="1026" name="Freeform: Shape 1025">
            <a:extLst>
              <a:ext uri="{FF2B5EF4-FFF2-40B4-BE49-F238E27FC236}">
                <a16:creationId xmlns:a16="http://schemas.microsoft.com/office/drawing/2014/main" id="{68680585-71F9-4721-A998-4974171D2E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9256" y="6172200"/>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a:solidFill>
                  <a:schemeClr val="tx1">
                    <a:lumMod val="65000"/>
                    <a:lumOff val="35000"/>
                  </a:schemeClr>
                </a:solidFill>
                <a:latin typeface="AvenirNext LT Pro Medium" panose="020B0504020202020204" pitchFamily="34" charset="0"/>
              </a:rPr>
              <a:t> </a:t>
            </a:r>
          </a:p>
        </p:txBody>
      </p:sp>
      <p:sp>
        <p:nvSpPr>
          <p:cNvPr id="1028" name="Freeform: Shape 1027">
            <a:extLst>
              <a:ext uri="{FF2B5EF4-FFF2-40B4-BE49-F238E27FC236}">
                <a16:creationId xmlns:a16="http://schemas.microsoft.com/office/drawing/2014/main" id="{12BC95C2-2EEC-4F59-ABA8-660B0D059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7352"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030" name="Graphic 141">
            <a:extLst>
              <a:ext uri="{FF2B5EF4-FFF2-40B4-BE49-F238E27FC236}">
                <a16:creationId xmlns:a16="http://schemas.microsoft.com/office/drawing/2014/main" id="{03E9870D-4BBA-43AF-8D44-BBADF020CF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1031" name="Freeform: Shape 1030">
              <a:extLst>
                <a:ext uri="{FF2B5EF4-FFF2-40B4-BE49-F238E27FC236}">
                  <a16:creationId xmlns:a16="http://schemas.microsoft.com/office/drawing/2014/main" id="{34BC5055-C77D-43CD-BB1D-A77B6779CD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75000"/>
                </a:schemeClr>
              </a:solidFill>
              <a:prstDash val="lgDash"/>
              <a:round/>
            </a:ln>
          </p:spPr>
          <p:txBody>
            <a:bodyPr rtlCol="0" anchor="ctr"/>
            <a:lstStyle/>
            <a:p>
              <a:endParaRPr lang="en-US"/>
            </a:p>
          </p:txBody>
        </p:sp>
        <p:sp>
          <p:nvSpPr>
            <p:cNvPr id="1032" name="Freeform: Shape 1031">
              <a:extLst>
                <a:ext uri="{FF2B5EF4-FFF2-40B4-BE49-F238E27FC236}">
                  <a16:creationId xmlns:a16="http://schemas.microsoft.com/office/drawing/2014/main" id="{DB12D0B8-9385-489A-85AE-3D14AD0BA2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75000"/>
                </a:schemeClr>
              </a:solidFill>
              <a:prstDash val="lgDash"/>
              <a:round/>
            </a:ln>
          </p:spPr>
          <p:txBody>
            <a:bodyPr rtlCol="0" anchor="ctr"/>
            <a:lstStyle/>
            <a:p>
              <a:endParaRPr lang="en-US"/>
            </a:p>
          </p:txBody>
        </p:sp>
        <p:sp>
          <p:nvSpPr>
            <p:cNvPr id="1033" name="Freeform: Shape 1032">
              <a:extLst>
                <a:ext uri="{FF2B5EF4-FFF2-40B4-BE49-F238E27FC236}">
                  <a16:creationId xmlns:a16="http://schemas.microsoft.com/office/drawing/2014/main" id="{D158A14A-147E-4130-A5E2-38FD84B181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75000"/>
                </a:schemeClr>
              </a:solidFill>
              <a:prstDash val="lgDash"/>
              <a:round/>
            </a:ln>
          </p:spPr>
          <p:txBody>
            <a:bodyPr rtlCol="0" anchor="ctr"/>
            <a:lstStyle/>
            <a:p>
              <a:endParaRPr lang="en-US"/>
            </a:p>
          </p:txBody>
        </p:sp>
        <p:sp>
          <p:nvSpPr>
            <p:cNvPr id="1034" name="Freeform: Shape 1033">
              <a:extLst>
                <a:ext uri="{FF2B5EF4-FFF2-40B4-BE49-F238E27FC236}">
                  <a16:creationId xmlns:a16="http://schemas.microsoft.com/office/drawing/2014/main" id="{75B8B1EB-5E2B-472C-AE60-2EC5961F16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75000"/>
                </a:schemeClr>
              </a:solidFill>
              <a:prstDash val="lgDash"/>
              <a:round/>
            </a:ln>
          </p:spPr>
          <p:txBody>
            <a:bodyPr rtlCol="0" anchor="ctr"/>
            <a:lstStyle/>
            <a:p>
              <a:endParaRPr lang="en-US"/>
            </a:p>
          </p:txBody>
        </p:sp>
        <p:sp>
          <p:nvSpPr>
            <p:cNvPr id="1035" name="Freeform: Shape 1034">
              <a:extLst>
                <a:ext uri="{FF2B5EF4-FFF2-40B4-BE49-F238E27FC236}">
                  <a16:creationId xmlns:a16="http://schemas.microsoft.com/office/drawing/2014/main" id="{B4F5BD77-58D7-4B61-A666-1B4139A63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75000"/>
                </a:schemeClr>
              </a:solidFill>
              <a:prstDash val="lgDash"/>
              <a:round/>
            </a:ln>
          </p:spPr>
          <p:txBody>
            <a:bodyPr rtlCol="0" anchor="ctr"/>
            <a:lstStyle/>
            <a:p>
              <a:endParaRPr lang="en-US"/>
            </a:p>
          </p:txBody>
        </p:sp>
        <p:sp>
          <p:nvSpPr>
            <p:cNvPr id="1036" name="Freeform: Shape 1035">
              <a:extLst>
                <a:ext uri="{FF2B5EF4-FFF2-40B4-BE49-F238E27FC236}">
                  <a16:creationId xmlns:a16="http://schemas.microsoft.com/office/drawing/2014/main" id="{F5CBEC6B-EDB6-40B8-8771-E5AF41B8D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75000"/>
                </a:schemeClr>
              </a:solidFill>
              <a:prstDash val="lgDash"/>
              <a:round/>
            </a:ln>
          </p:spPr>
          <p:txBody>
            <a:bodyPr rtlCol="0" anchor="ctr"/>
            <a:lstStyle/>
            <a:p>
              <a:endParaRPr lang="en-US"/>
            </a:p>
          </p:txBody>
        </p:sp>
        <p:sp>
          <p:nvSpPr>
            <p:cNvPr id="1037" name="Freeform: Shape 1036">
              <a:extLst>
                <a:ext uri="{FF2B5EF4-FFF2-40B4-BE49-F238E27FC236}">
                  <a16:creationId xmlns:a16="http://schemas.microsoft.com/office/drawing/2014/main" id="{91BD0EE8-AA47-4044-9251-9F5A4B820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75000"/>
                </a:schemeClr>
              </a:solidFill>
              <a:prstDash val="lgDash"/>
              <a:round/>
            </a:ln>
          </p:spPr>
          <p:txBody>
            <a:bodyPr rtlCol="0" anchor="ctr"/>
            <a:lstStyle/>
            <a:p>
              <a:endParaRPr lang="en-US"/>
            </a:p>
          </p:txBody>
        </p:sp>
      </p:grpSp>
      <p:grpSp>
        <p:nvGrpSpPr>
          <p:cNvPr id="1039" name="Graphic 157">
            <a:extLst>
              <a:ext uri="{FF2B5EF4-FFF2-40B4-BE49-F238E27FC236}">
                <a16:creationId xmlns:a16="http://schemas.microsoft.com/office/drawing/2014/main" id="{C3279E8D-2BAA-4CB1-834B-09FADD54DE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0600" y="3276600"/>
            <a:ext cx="3529260" cy="3581398"/>
            <a:chOff x="4114800" y="1423987"/>
            <a:chExt cx="3961542" cy="4007547"/>
          </a:xfrm>
          <a:noFill/>
        </p:grpSpPr>
        <p:sp>
          <p:nvSpPr>
            <p:cNvPr id="1040" name="Freeform: Shape 1039">
              <a:extLst>
                <a:ext uri="{FF2B5EF4-FFF2-40B4-BE49-F238E27FC236}">
                  <a16:creationId xmlns:a16="http://schemas.microsoft.com/office/drawing/2014/main" id="{3456F18E-4F61-486D-9CD6-65B30372C5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75000"/>
                </a:schemeClr>
              </a:solidFill>
              <a:prstDash val="lgDash"/>
              <a:round/>
            </a:ln>
          </p:spPr>
          <p:txBody>
            <a:bodyPr rtlCol="0" anchor="ctr"/>
            <a:lstStyle/>
            <a:p>
              <a:endParaRPr lang="en-US"/>
            </a:p>
          </p:txBody>
        </p:sp>
        <p:sp>
          <p:nvSpPr>
            <p:cNvPr id="1041" name="Freeform: Shape 1040">
              <a:extLst>
                <a:ext uri="{FF2B5EF4-FFF2-40B4-BE49-F238E27FC236}">
                  <a16:creationId xmlns:a16="http://schemas.microsoft.com/office/drawing/2014/main" id="{318DDF45-08F0-46B6-A0B7-133735C94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75000"/>
                </a:schemeClr>
              </a:solidFill>
              <a:prstDash val="lgDash"/>
              <a:round/>
            </a:ln>
          </p:spPr>
          <p:txBody>
            <a:bodyPr rtlCol="0" anchor="ctr"/>
            <a:lstStyle/>
            <a:p>
              <a:endParaRPr lang="en-US"/>
            </a:p>
          </p:txBody>
        </p:sp>
        <p:sp>
          <p:nvSpPr>
            <p:cNvPr id="1042" name="Freeform: Shape 1041">
              <a:extLst>
                <a:ext uri="{FF2B5EF4-FFF2-40B4-BE49-F238E27FC236}">
                  <a16:creationId xmlns:a16="http://schemas.microsoft.com/office/drawing/2014/main" id="{B9D0CC0F-710D-43F4-BC86-763767420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75000"/>
                </a:schemeClr>
              </a:solidFill>
              <a:prstDash val="lgDash"/>
              <a:round/>
            </a:ln>
          </p:spPr>
          <p:txBody>
            <a:bodyPr rtlCol="0" anchor="ctr"/>
            <a:lstStyle/>
            <a:p>
              <a:endParaRPr lang="en-US"/>
            </a:p>
          </p:txBody>
        </p:sp>
        <p:sp>
          <p:nvSpPr>
            <p:cNvPr id="1043" name="Freeform: Shape 1042">
              <a:extLst>
                <a:ext uri="{FF2B5EF4-FFF2-40B4-BE49-F238E27FC236}">
                  <a16:creationId xmlns:a16="http://schemas.microsoft.com/office/drawing/2014/main" id="{6FB36AB6-CB81-495A-8A33-C0BCE67D6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75000"/>
                </a:schemeClr>
              </a:solidFill>
              <a:prstDash val="lgDash"/>
              <a:round/>
            </a:ln>
          </p:spPr>
          <p:txBody>
            <a:bodyPr rtlCol="0" anchor="ctr"/>
            <a:lstStyle/>
            <a:p>
              <a:endParaRPr lang="en-US"/>
            </a:p>
          </p:txBody>
        </p:sp>
        <p:sp>
          <p:nvSpPr>
            <p:cNvPr id="1044" name="Freeform: Shape 1043">
              <a:extLst>
                <a:ext uri="{FF2B5EF4-FFF2-40B4-BE49-F238E27FC236}">
                  <a16:creationId xmlns:a16="http://schemas.microsoft.com/office/drawing/2014/main" id="{1993F7E6-ABF6-482D-BEA5-B4E607DDB4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75000"/>
                </a:schemeClr>
              </a:solidFill>
              <a:prstDash val="lgDash"/>
              <a:round/>
            </a:ln>
          </p:spPr>
          <p:txBody>
            <a:bodyPr rtlCol="0" anchor="ctr"/>
            <a:lstStyle/>
            <a:p>
              <a:endParaRPr lang="en-US"/>
            </a:p>
          </p:txBody>
        </p:sp>
        <p:sp>
          <p:nvSpPr>
            <p:cNvPr id="1045" name="Freeform: Shape 1044">
              <a:extLst>
                <a:ext uri="{FF2B5EF4-FFF2-40B4-BE49-F238E27FC236}">
                  <a16:creationId xmlns:a16="http://schemas.microsoft.com/office/drawing/2014/main" id="{DCA0B097-C21A-40B4-95E4-2FFA9697F8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75000"/>
                </a:schemeClr>
              </a:solidFill>
              <a:prstDash val="lgDash"/>
              <a:round/>
            </a:ln>
          </p:spPr>
          <p:txBody>
            <a:bodyPr rtlCol="0" anchor="ctr"/>
            <a:lstStyle/>
            <a:p>
              <a:endParaRPr lang="en-US"/>
            </a:p>
          </p:txBody>
        </p:sp>
        <p:sp>
          <p:nvSpPr>
            <p:cNvPr id="1046" name="Freeform: Shape 1045">
              <a:extLst>
                <a:ext uri="{FF2B5EF4-FFF2-40B4-BE49-F238E27FC236}">
                  <a16:creationId xmlns:a16="http://schemas.microsoft.com/office/drawing/2014/main" id="{AB2AF0F5-7EAA-4BAB-8DE2-D84E12417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75000"/>
                </a:schemeClr>
              </a:solidFill>
              <a:prstDash val="lgDash"/>
              <a:round/>
            </a:ln>
          </p:spPr>
          <p:txBody>
            <a:bodyPr rtlCol="0" anchor="ctr"/>
            <a:lstStyle/>
            <a:p>
              <a:endParaRPr lang="en-US"/>
            </a:p>
          </p:txBody>
        </p:sp>
      </p:grpSp>
      <p:sp useBgFill="1">
        <p:nvSpPr>
          <p:cNvPr id="1048" name="Rectangle 1047">
            <a:extLst>
              <a:ext uri="{FF2B5EF4-FFF2-40B4-BE49-F238E27FC236}">
                <a16:creationId xmlns:a16="http://schemas.microsoft.com/office/drawing/2014/main" id="{F1174801-1395-44C5-9B00-CCAC45C05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050" name="Rectangle 1049">
            <a:extLst>
              <a:ext uri="{FF2B5EF4-FFF2-40B4-BE49-F238E27FC236}">
                <a16:creationId xmlns:a16="http://schemas.microsoft.com/office/drawing/2014/main" id="{996DFAFB-BCE1-4BEC-82FB-D574234DE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1052" name="Top left">
            <a:extLst>
              <a:ext uri="{FF2B5EF4-FFF2-40B4-BE49-F238E27FC236}">
                <a16:creationId xmlns:a16="http://schemas.microsoft.com/office/drawing/2014/main" id="{ED101B41-AC74-41E8-B659-534680A63E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3086"/>
            <a:ext cx="2198951" cy="3349518"/>
            <a:chOff x="10849" y="-3086"/>
            <a:chExt cx="2198951" cy="3349518"/>
          </a:xfrm>
        </p:grpSpPr>
        <p:sp>
          <p:nvSpPr>
            <p:cNvPr id="1053" name="Freeform: Shape 1052">
              <a:extLst>
                <a:ext uri="{FF2B5EF4-FFF2-40B4-BE49-F238E27FC236}">
                  <a16:creationId xmlns:a16="http://schemas.microsoft.com/office/drawing/2014/main" id="{E99112AE-565B-4F36-869A-6CA38DB40E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lumMod val="65000"/>
                    <a:lumOff val="35000"/>
                  </a:schemeClr>
                </a:solidFill>
                <a:latin typeface="AvenirNext LT Pro Medium" panose="020B0504020202020204" pitchFamily="34" charset="0"/>
              </a:endParaRPr>
            </a:p>
          </p:txBody>
        </p:sp>
        <p:sp>
          <p:nvSpPr>
            <p:cNvPr id="1054" name="Freeform: Shape 1053">
              <a:extLst>
                <a:ext uri="{FF2B5EF4-FFF2-40B4-BE49-F238E27FC236}">
                  <a16:creationId xmlns:a16="http://schemas.microsoft.com/office/drawing/2014/main" id="{57348608-0801-437E-90C2-747259E9B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a:p>
          </p:txBody>
        </p:sp>
        <p:sp>
          <p:nvSpPr>
            <p:cNvPr id="1055" name="Freeform: Shape 1054">
              <a:extLst>
                <a:ext uri="{FF2B5EF4-FFF2-40B4-BE49-F238E27FC236}">
                  <a16:creationId xmlns:a16="http://schemas.microsoft.com/office/drawing/2014/main" id="{D455AC85-8920-49E7-A166-4B875F639A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a:p>
          </p:txBody>
        </p:sp>
        <p:sp>
          <p:nvSpPr>
            <p:cNvPr id="1056" name="Freeform: Shape 1055">
              <a:extLst>
                <a:ext uri="{FF2B5EF4-FFF2-40B4-BE49-F238E27FC236}">
                  <a16:creationId xmlns:a16="http://schemas.microsoft.com/office/drawing/2014/main" id="{F399F655-08EC-4F0F-92C1-DF049B322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a:p>
          </p:txBody>
        </p:sp>
        <p:sp>
          <p:nvSpPr>
            <p:cNvPr id="1057" name="Freeform: Shape 1056">
              <a:extLst>
                <a:ext uri="{FF2B5EF4-FFF2-40B4-BE49-F238E27FC236}">
                  <a16:creationId xmlns:a16="http://schemas.microsoft.com/office/drawing/2014/main" id="{3CAE461F-211A-40B3-A572-690991D7F5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a:p>
          </p:txBody>
        </p:sp>
        <p:sp>
          <p:nvSpPr>
            <p:cNvPr id="1058" name="Freeform: Shape 1057">
              <a:extLst>
                <a:ext uri="{FF2B5EF4-FFF2-40B4-BE49-F238E27FC236}">
                  <a16:creationId xmlns:a16="http://schemas.microsoft.com/office/drawing/2014/main" id="{8ECE3A5C-A069-4659-8306-C345D9FECB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a:p>
          </p:txBody>
        </p:sp>
        <p:sp>
          <p:nvSpPr>
            <p:cNvPr id="1059" name="Freeform: Shape 1058">
              <a:extLst>
                <a:ext uri="{FF2B5EF4-FFF2-40B4-BE49-F238E27FC236}">
                  <a16:creationId xmlns:a16="http://schemas.microsoft.com/office/drawing/2014/main" id="{1E997893-E78C-4B81-B62D-A2EC89FF21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a:p>
          </p:txBody>
        </p:sp>
        <p:sp>
          <p:nvSpPr>
            <p:cNvPr id="1060" name="Freeform: Shape 1059">
              <a:extLst>
                <a:ext uri="{FF2B5EF4-FFF2-40B4-BE49-F238E27FC236}">
                  <a16:creationId xmlns:a16="http://schemas.microsoft.com/office/drawing/2014/main" id="{0E9BF673-56C0-4AC3-804F-66BDBF466B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a:p>
          </p:txBody>
        </p:sp>
      </p:grpSp>
      <p:sp>
        <p:nvSpPr>
          <p:cNvPr id="1015" name="Title 1">
            <a:extLst>
              <a:ext uri="{FF2B5EF4-FFF2-40B4-BE49-F238E27FC236}">
                <a16:creationId xmlns:a16="http://schemas.microsoft.com/office/drawing/2014/main" id="{27CEF025-BAD9-B88E-3E64-340158D79C8E}"/>
              </a:ext>
            </a:extLst>
          </p:cNvPr>
          <p:cNvSpPr txBox="1">
            <a:spLocks noGrp="1"/>
          </p:cNvSpPr>
          <p:nvPr>
            <p:ph type="title"/>
          </p:nvPr>
        </p:nvSpPr>
        <p:spPr>
          <a:xfrm>
            <a:off x="1005653" y="744909"/>
            <a:ext cx="5471347" cy="3155419"/>
          </a:xfrm>
          <a:prstGeom prst="rect">
            <a:avLst/>
          </a:prstGeom>
        </p:spPr>
        <p:txBody>
          <a:bodyPr vert="horz" lIns="91440" tIns="45720" rIns="91440" bIns="45720" rtlCol="0" anchor="b">
            <a:normAutofit/>
          </a:bodyPr>
          <a:lstStyle/>
          <a:p>
            <a:r>
              <a:rPr lang="en-US" sz="5400" kern="1200">
                <a:solidFill>
                  <a:schemeClr val="tx2"/>
                </a:solidFill>
                <a:latin typeface="+mj-lt"/>
                <a:ea typeface="+mj-ea"/>
                <a:cs typeface="+mj-cs"/>
              </a:rPr>
              <a:t>Mental Wellness Resource</a:t>
            </a:r>
          </a:p>
        </p:txBody>
      </p:sp>
      <p:grpSp>
        <p:nvGrpSpPr>
          <p:cNvPr id="1062" name="Cross">
            <a:extLst>
              <a:ext uri="{FF2B5EF4-FFF2-40B4-BE49-F238E27FC236}">
                <a16:creationId xmlns:a16="http://schemas.microsoft.com/office/drawing/2014/main" id="{448E476D-45E3-4FCD-9453-19DE45F3786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945264" y="149792"/>
            <a:ext cx="118872" cy="118872"/>
            <a:chOff x="1175347" y="3733800"/>
            <a:chExt cx="118872" cy="118872"/>
          </a:xfrm>
        </p:grpSpPr>
        <p:cxnSp>
          <p:nvCxnSpPr>
            <p:cNvPr id="1063" name="Straight Connector 1062">
              <a:extLst>
                <a:ext uri="{FF2B5EF4-FFF2-40B4-BE49-F238E27FC236}">
                  <a16:creationId xmlns:a16="http://schemas.microsoft.com/office/drawing/2014/main" id="{7507D607-360D-4059-9841-2FD23101AD5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34783" y="3733800"/>
              <a:ext cx="0" cy="118872"/>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1064" name="Straight Connector 1063">
              <a:extLst>
                <a:ext uri="{FF2B5EF4-FFF2-40B4-BE49-F238E27FC236}">
                  <a16:creationId xmlns:a16="http://schemas.microsoft.com/office/drawing/2014/main" id="{F6EB05E8-E37B-497A-8F52-86EFA72F97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347" y="3793236"/>
              <a:ext cx="118872" cy="0"/>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grpSp>
      <p:pic>
        <p:nvPicPr>
          <p:cNvPr id="1017" name="Content Placeholder 3" descr="Content Placeholder 3">
            <a:extLst>
              <a:ext uri="{FF2B5EF4-FFF2-40B4-BE49-F238E27FC236}">
                <a16:creationId xmlns:a16="http://schemas.microsoft.com/office/drawing/2014/main" id="{16542BD0-EACE-4AE0-65E0-F03A7BBC0AEB}"/>
              </a:ext>
            </a:extLst>
          </p:cNvPr>
          <p:cNvPicPr>
            <a:picLocks noChangeAspect="1"/>
          </p:cNvPicPr>
          <p:nvPr/>
        </p:nvPicPr>
        <p:blipFill>
          <a:blip r:embed="rId3"/>
          <a:stretch>
            <a:fillRect/>
          </a:stretch>
        </p:blipFill>
        <p:spPr>
          <a:xfrm>
            <a:off x="6904240" y="567942"/>
            <a:ext cx="4587781" cy="5716862"/>
          </a:xfrm>
          <a:prstGeom prst="rect">
            <a:avLst/>
          </a:prstGeom>
        </p:spPr>
      </p:pic>
      <p:grpSp>
        <p:nvGrpSpPr>
          <p:cNvPr id="1066" name="Bottom Right">
            <a:extLst>
              <a:ext uri="{FF2B5EF4-FFF2-40B4-BE49-F238E27FC236}">
                <a16:creationId xmlns:a16="http://schemas.microsoft.com/office/drawing/2014/main" id="{90EAE0D4-1FAB-4DD1-80AD-9922AABCBD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sp>
          <p:nvSpPr>
            <p:cNvPr id="1067" name="Freeform: Shape 1066">
              <a:extLst>
                <a:ext uri="{FF2B5EF4-FFF2-40B4-BE49-F238E27FC236}">
                  <a16:creationId xmlns:a16="http://schemas.microsoft.com/office/drawing/2014/main" id="{5987934E-3450-45B0-9A00-ECC4FE03B4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39256" y="6178637"/>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lumMod val="65000"/>
                    <a:lumOff val="35000"/>
                  </a:schemeClr>
                </a:solidFill>
                <a:latin typeface="AvenirNext LT Pro Medium" panose="020B0504020202020204" pitchFamily="34" charset="0"/>
              </a:endParaRPr>
            </a:p>
          </p:txBody>
        </p:sp>
        <p:grpSp>
          <p:nvGrpSpPr>
            <p:cNvPr id="1068" name="Graphic 157">
              <a:extLst>
                <a:ext uri="{FF2B5EF4-FFF2-40B4-BE49-F238E27FC236}">
                  <a16:creationId xmlns:a16="http://schemas.microsoft.com/office/drawing/2014/main" id="{95FAB598-50D5-430C-A444-CC8E490D9AF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1070" name="Freeform: Shape 1069">
                <a:extLst>
                  <a:ext uri="{FF2B5EF4-FFF2-40B4-BE49-F238E27FC236}">
                    <a16:creationId xmlns:a16="http://schemas.microsoft.com/office/drawing/2014/main" id="{0433B786-DAF3-4B40-B968-9603F2F080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1071" name="Freeform: Shape 1070">
                <a:extLst>
                  <a:ext uri="{FF2B5EF4-FFF2-40B4-BE49-F238E27FC236}">
                    <a16:creationId xmlns:a16="http://schemas.microsoft.com/office/drawing/2014/main" id="{59C07BF2-57A9-44D9-A237-4EE2A95F6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1072" name="Freeform: Shape 1071">
                <a:extLst>
                  <a:ext uri="{FF2B5EF4-FFF2-40B4-BE49-F238E27FC236}">
                    <a16:creationId xmlns:a16="http://schemas.microsoft.com/office/drawing/2014/main" id="{27A3DC67-ECE5-4E3D-A603-80581D437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1073" name="Freeform: Shape 1072">
                <a:extLst>
                  <a:ext uri="{FF2B5EF4-FFF2-40B4-BE49-F238E27FC236}">
                    <a16:creationId xmlns:a16="http://schemas.microsoft.com/office/drawing/2014/main" id="{A80BD71D-861A-4A82-8A02-9A0DF6479B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1074" name="Freeform: Shape 1073">
                <a:extLst>
                  <a:ext uri="{FF2B5EF4-FFF2-40B4-BE49-F238E27FC236}">
                    <a16:creationId xmlns:a16="http://schemas.microsoft.com/office/drawing/2014/main" id="{481795FA-9E5B-4BA0-AF65-E84DC54A21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1075" name="Freeform: Shape 1074">
                <a:extLst>
                  <a:ext uri="{FF2B5EF4-FFF2-40B4-BE49-F238E27FC236}">
                    <a16:creationId xmlns:a16="http://schemas.microsoft.com/office/drawing/2014/main" id="{E64E0A25-B94C-45A7-9715-EC7AC6FF6D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1076" name="Freeform: Shape 1075">
                <a:extLst>
                  <a:ext uri="{FF2B5EF4-FFF2-40B4-BE49-F238E27FC236}">
                    <a16:creationId xmlns:a16="http://schemas.microsoft.com/office/drawing/2014/main" id="{96BC9196-92B1-45F1-BB0F-B395B0F821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1069" name="Freeform: Shape 1068">
              <a:extLst>
                <a:ext uri="{FF2B5EF4-FFF2-40B4-BE49-F238E27FC236}">
                  <a16:creationId xmlns:a16="http://schemas.microsoft.com/office/drawing/2014/main" id="{70F10725-9148-4570-8439-58EED6B7B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1362758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22" name="Picture 21">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4" name="Straight Connector 23">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2C6F198E-F7A1-4125-910D-641C0C2A76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8" name="Rectangle 27">
            <a:extLst>
              <a:ext uri="{FF2B5EF4-FFF2-40B4-BE49-F238E27FC236}">
                <a16:creationId xmlns:a16="http://schemas.microsoft.com/office/drawing/2014/main" id="{907C3A25-D9A7-4F2D-B44C-FA8EB24C7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7"/>
            <a:ext cx="10905067" cy="5566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0" name="Rectangle 29">
            <a:extLst>
              <a:ext uri="{FF2B5EF4-FFF2-40B4-BE49-F238E27FC236}">
                <a16:creationId xmlns:a16="http://schemas.microsoft.com/office/drawing/2014/main" id="{18E8515E-B8C8-482A-A9B5-CE57BC080A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7" name="Group 4">
            <a:extLst>
              <a:ext uri="{FF2B5EF4-FFF2-40B4-BE49-F238E27FC236}">
                <a16:creationId xmlns:a16="http://schemas.microsoft.com/office/drawing/2014/main" id="{D90C5C64-D671-A339-C8D5-E2E5CAE23AA7}"/>
              </a:ext>
            </a:extLst>
          </p:cNvPr>
          <p:cNvGrpSpPr/>
          <p:nvPr/>
        </p:nvGrpSpPr>
        <p:grpSpPr>
          <a:xfrm>
            <a:off x="1604928" y="766872"/>
            <a:ext cx="8989510" cy="4699042"/>
            <a:chOff x="0" y="-47625"/>
            <a:chExt cx="4274726" cy="2215092"/>
          </a:xfrm>
        </p:grpSpPr>
        <p:sp>
          <p:nvSpPr>
            <p:cNvPr id="14" name="Freeform 5">
              <a:extLst>
                <a:ext uri="{FF2B5EF4-FFF2-40B4-BE49-F238E27FC236}">
                  <a16:creationId xmlns:a16="http://schemas.microsoft.com/office/drawing/2014/main" id="{7222EFBC-7689-97AE-6B5E-D7BDFFA04E5C}"/>
                </a:ext>
              </a:extLst>
            </p:cNvPr>
            <p:cNvSpPr/>
            <p:nvPr/>
          </p:nvSpPr>
          <p:spPr>
            <a:xfrm>
              <a:off x="0" y="0"/>
              <a:ext cx="4274726" cy="2167467"/>
            </a:xfrm>
            <a:custGeom>
              <a:avLst/>
              <a:gdLst/>
              <a:ahLst/>
              <a:cxnLst/>
              <a:rect l="l" t="t" r="r" b="b"/>
              <a:pathLst>
                <a:path w="4274726" h="2167467">
                  <a:moveTo>
                    <a:pt x="22419" y="0"/>
                  </a:moveTo>
                  <a:lnTo>
                    <a:pt x="4252307" y="0"/>
                  </a:lnTo>
                  <a:cubicBezTo>
                    <a:pt x="4264689" y="0"/>
                    <a:pt x="4274726" y="10037"/>
                    <a:pt x="4274726" y="22419"/>
                  </a:cubicBezTo>
                  <a:lnTo>
                    <a:pt x="4274726" y="2145048"/>
                  </a:lnTo>
                  <a:cubicBezTo>
                    <a:pt x="4274726" y="2157430"/>
                    <a:pt x="4264689" y="2167467"/>
                    <a:pt x="4252307" y="2167467"/>
                  </a:cubicBezTo>
                  <a:lnTo>
                    <a:pt x="22419" y="2167467"/>
                  </a:lnTo>
                  <a:cubicBezTo>
                    <a:pt x="10037" y="2167467"/>
                    <a:pt x="0" y="2157430"/>
                    <a:pt x="0" y="2145048"/>
                  </a:cubicBezTo>
                  <a:lnTo>
                    <a:pt x="0" y="22419"/>
                  </a:lnTo>
                  <a:cubicBezTo>
                    <a:pt x="0" y="10037"/>
                    <a:pt x="10037" y="0"/>
                    <a:pt x="22419" y="0"/>
                  </a:cubicBezTo>
                  <a:close/>
                </a:path>
              </a:pathLst>
            </a:custGeom>
            <a:solidFill>
              <a:srgbClr val="FFFFFF">
                <a:alpha val="4000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 name="TextBox 6">
              <a:extLst>
                <a:ext uri="{FF2B5EF4-FFF2-40B4-BE49-F238E27FC236}">
                  <a16:creationId xmlns:a16="http://schemas.microsoft.com/office/drawing/2014/main" id="{E2045D27-7B68-F5AC-0D28-AB31A333AF02}"/>
                </a:ext>
              </a:extLst>
            </p:cNvPr>
            <p:cNvSpPr txBox="1"/>
            <p:nvPr/>
          </p:nvSpPr>
          <p:spPr>
            <a:xfrm>
              <a:off x="0" y="-47625"/>
              <a:ext cx="4274726" cy="2215092"/>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2303"/>
                </a:lnSpc>
                <a:spcBef>
                  <a:spcPts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8" name="AutoShape 7">
            <a:extLst>
              <a:ext uri="{FF2B5EF4-FFF2-40B4-BE49-F238E27FC236}">
                <a16:creationId xmlns:a16="http://schemas.microsoft.com/office/drawing/2014/main" id="{BBB02273-D540-2602-9861-387E39941F1A}"/>
              </a:ext>
            </a:extLst>
          </p:cNvPr>
          <p:cNvSpPr/>
          <p:nvPr/>
        </p:nvSpPr>
        <p:spPr>
          <a:xfrm>
            <a:off x="1842988" y="4454303"/>
            <a:ext cx="8513389" cy="0"/>
          </a:xfrm>
          <a:prstGeom prst="line">
            <a:avLst/>
          </a:prstGeom>
          <a:ln w="63500" cap="flat">
            <a:solidFill>
              <a:srgbClr val="434244"/>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 name="TextBox 10">
            <a:extLst>
              <a:ext uri="{FF2B5EF4-FFF2-40B4-BE49-F238E27FC236}">
                <a16:creationId xmlns:a16="http://schemas.microsoft.com/office/drawing/2014/main" id="{489A95B2-D579-1D2E-A656-FDD236E7CC1C}"/>
              </a:ext>
            </a:extLst>
          </p:cNvPr>
          <p:cNvSpPr txBox="1"/>
          <p:nvPr/>
        </p:nvSpPr>
        <p:spPr>
          <a:xfrm>
            <a:off x="1643934" y="4735802"/>
            <a:ext cx="8911497" cy="66684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524204" rtl="0" eaLnBrk="1" fontAlgn="auto" latinLnBrk="0" hangingPunct="1">
              <a:lnSpc>
                <a:spcPts val="2283"/>
              </a:lnSpc>
              <a:spcBef>
                <a:spcPct val="0"/>
              </a:spcBef>
              <a:spcAft>
                <a:spcPts val="600"/>
              </a:spcAft>
              <a:buClrTx/>
              <a:buSzTx/>
              <a:buFontTx/>
              <a:buNone/>
              <a:tabLst/>
              <a:defRPr/>
            </a:pPr>
            <a:r>
              <a:rPr kumimoji="0" lang="en-US" sz="2000" b="1" i="0" u="none" strike="noStrike" kern="1200" cap="none" spc="0" normalizeH="0" baseline="0" noProof="0">
                <a:ln>
                  <a:noFill/>
                </a:ln>
                <a:solidFill>
                  <a:srgbClr val="434244"/>
                </a:solidFill>
                <a:effectLst/>
                <a:uLnTx/>
                <a:uFillTx/>
                <a:latin typeface="Aptos"/>
                <a:ea typeface="+mn-ea"/>
                <a:cs typeface="Times New Roman"/>
              </a:rPr>
              <a:t>Now available in: AZ, CO, CT, MO, MT, OR, PA, TX, VA, WA, and WY!</a:t>
            </a:r>
            <a:r>
              <a:rPr kumimoji="0" lang="en-US" sz="1050" b="0" i="1" u="none" strike="noStrike" kern="1200" cap="none" spc="0" normalizeH="0" baseline="0" noProof="0">
                <a:ln>
                  <a:noFill/>
                </a:ln>
                <a:solidFill>
                  <a:srgbClr val="2CB663"/>
                </a:solidFill>
                <a:effectLst/>
                <a:uLnTx/>
                <a:uFillTx/>
                <a:latin typeface="Aptos"/>
                <a:ea typeface="+mn-ea"/>
                <a:cs typeface="Times New Roman"/>
              </a:rPr>
              <a:t>.</a:t>
            </a:r>
            <a:endParaRPr kumimoji="0" lang="en-US" sz="1200" b="0" i="0" u="none" strike="noStrike" kern="1200" cap="none" spc="0" normalizeH="0" baseline="0" noProof="0">
              <a:ln>
                <a:noFill/>
              </a:ln>
              <a:solidFill>
                <a:prstClr val="black"/>
              </a:solidFill>
              <a:effectLst/>
              <a:uLnTx/>
              <a:uFillTx/>
              <a:latin typeface="Century Gothic" panose="020B0502020202020204"/>
              <a:ea typeface="+mn-ea"/>
              <a:cs typeface="+mn-cs"/>
            </a:endParaRPr>
          </a:p>
          <a:p>
            <a:pPr marL="0" marR="0" lvl="0" indent="0" algn="ctr" defTabSz="524204" rtl="0" eaLnBrk="1" fontAlgn="auto" latinLnBrk="0" hangingPunct="1">
              <a:lnSpc>
                <a:spcPts val="2283"/>
              </a:lnSpc>
              <a:spcBef>
                <a:spcPct val="0"/>
              </a:spcBef>
              <a:spcAft>
                <a:spcPts val="600"/>
              </a:spcAft>
              <a:buClrTx/>
              <a:buSzTx/>
              <a:buFontTx/>
              <a:buNone/>
              <a:tabLst/>
              <a:defRPr/>
            </a:pPr>
            <a:r>
              <a:rPr kumimoji="0" lang="en-US" sz="2000" b="1" i="0" u="none" strike="noStrike" kern="1200" cap="none" spc="0" normalizeH="0" baseline="0" noProof="0">
                <a:ln>
                  <a:noFill/>
                </a:ln>
                <a:solidFill>
                  <a:prstClr val="black"/>
                </a:solidFill>
                <a:effectLst/>
                <a:uLnTx/>
                <a:uFillTx/>
                <a:latin typeface="Aptos"/>
                <a:ea typeface="+mn-ea"/>
                <a:cs typeface="Times New Roman"/>
              </a:rPr>
              <a:t>Website:</a:t>
            </a:r>
            <a:r>
              <a:rPr kumimoji="0" lang="en-US" sz="2000" b="0" i="0" u="none" strike="noStrike" kern="1200" cap="none" spc="0" normalizeH="0" baseline="0" noProof="0">
                <a:ln>
                  <a:noFill/>
                </a:ln>
                <a:solidFill>
                  <a:prstClr val="black"/>
                </a:solidFill>
                <a:effectLst/>
                <a:uLnTx/>
                <a:uFillTx/>
                <a:latin typeface="Aptos"/>
                <a:ea typeface="+mn-ea"/>
                <a:cs typeface="Times New Roman"/>
              </a:rPr>
              <a:t> </a:t>
            </a:r>
            <a:r>
              <a:rPr kumimoji="0" lang="en-US" sz="2000" b="0" i="1" u="none" strike="noStrike" kern="1200" cap="none" spc="0" normalizeH="0" baseline="0" noProof="0">
                <a:ln>
                  <a:noFill/>
                </a:ln>
                <a:solidFill>
                  <a:prstClr val="black"/>
                </a:solidFill>
                <a:effectLst/>
                <a:uLnTx/>
                <a:uFillTx/>
                <a:latin typeface="Aptos"/>
                <a:ea typeface="+mn-ea"/>
                <a:cs typeface="Times New Roman"/>
              </a:rPr>
              <a:t>agrisafe.org/</a:t>
            </a:r>
            <a:r>
              <a:rPr kumimoji="0" lang="en-US" sz="2000" b="0" i="1" u="none" strike="noStrike" kern="1200" cap="none" spc="0" normalizeH="0" baseline="0" noProof="0" err="1">
                <a:ln>
                  <a:noFill/>
                </a:ln>
                <a:solidFill>
                  <a:prstClr val="black"/>
                </a:solidFill>
                <a:effectLst/>
                <a:uLnTx/>
                <a:uFillTx/>
                <a:latin typeface="Aptos"/>
                <a:ea typeface="+mn-ea"/>
                <a:cs typeface="Times New Roman"/>
              </a:rPr>
              <a:t>agristress</a:t>
            </a:r>
            <a:r>
              <a:rPr kumimoji="0" lang="en-US" sz="2000" b="0" i="1" u="none" strike="noStrike" kern="1200" cap="none" spc="0" normalizeH="0" baseline="0" noProof="0">
                <a:ln>
                  <a:noFill/>
                </a:ln>
                <a:solidFill>
                  <a:prstClr val="black"/>
                </a:solidFill>
                <a:effectLst/>
                <a:uLnTx/>
                <a:uFillTx/>
                <a:latin typeface="Aptos"/>
                <a:ea typeface="+mn-ea"/>
                <a:cs typeface="Times New Roman"/>
              </a:rPr>
              <a:t>-helpline</a:t>
            </a:r>
          </a:p>
        </p:txBody>
      </p:sp>
      <p:pic>
        <p:nvPicPr>
          <p:cNvPr id="17" name="Picture 16" descr="A green sign with white text&#10;&#10;Description automatically generated">
            <a:extLst>
              <a:ext uri="{FF2B5EF4-FFF2-40B4-BE49-F238E27FC236}">
                <a16:creationId xmlns:a16="http://schemas.microsoft.com/office/drawing/2014/main" id="{11331981-1B8E-71F5-1840-78E965FFDF8E}"/>
              </a:ext>
            </a:extLst>
          </p:cNvPr>
          <p:cNvPicPr>
            <a:picLocks noChangeAspect="1"/>
          </p:cNvPicPr>
          <p:nvPr/>
        </p:nvPicPr>
        <p:blipFill>
          <a:blip r:embed="rId4"/>
          <a:stretch>
            <a:fillRect/>
          </a:stretch>
        </p:blipFill>
        <p:spPr>
          <a:xfrm>
            <a:off x="10413999" y="5653952"/>
            <a:ext cx="989288" cy="370190"/>
          </a:xfrm>
          <a:prstGeom prst="rect">
            <a:avLst/>
          </a:prstGeom>
        </p:spPr>
      </p:pic>
      <p:pic>
        <p:nvPicPr>
          <p:cNvPr id="2" name="Picture 1" descr="A close up of a logo&#10;&#10;Description automatically generated">
            <a:extLst>
              <a:ext uri="{FF2B5EF4-FFF2-40B4-BE49-F238E27FC236}">
                <a16:creationId xmlns:a16="http://schemas.microsoft.com/office/drawing/2014/main" id="{F0D810EB-73DF-20F9-4958-CA8C20A034C9}"/>
              </a:ext>
            </a:extLst>
          </p:cNvPr>
          <p:cNvPicPr>
            <a:picLocks noChangeAspect="1"/>
          </p:cNvPicPr>
          <p:nvPr/>
        </p:nvPicPr>
        <p:blipFill>
          <a:blip r:embed="rId5"/>
          <a:srcRect l="3338" r="4704" b="4367"/>
          <a:stretch/>
        </p:blipFill>
        <p:spPr>
          <a:xfrm>
            <a:off x="1507628" y="1124031"/>
            <a:ext cx="4316161" cy="3120223"/>
          </a:xfrm>
          <a:prstGeom prst="rect">
            <a:avLst/>
          </a:prstGeom>
          <a:effectLst/>
        </p:spPr>
      </p:pic>
      <p:pic>
        <p:nvPicPr>
          <p:cNvPr id="3" name="Picture 2" descr="A map of the united states of america&#10;&#10;Description automatically generated">
            <a:extLst>
              <a:ext uri="{FF2B5EF4-FFF2-40B4-BE49-F238E27FC236}">
                <a16:creationId xmlns:a16="http://schemas.microsoft.com/office/drawing/2014/main" id="{B1B2C138-CF2E-5E7A-0C6B-16B066095EEC}"/>
              </a:ext>
            </a:extLst>
          </p:cNvPr>
          <p:cNvPicPr>
            <a:picLocks noChangeAspect="1"/>
          </p:cNvPicPr>
          <p:nvPr/>
        </p:nvPicPr>
        <p:blipFill>
          <a:blip r:embed="rId6"/>
          <a:stretch>
            <a:fillRect/>
          </a:stretch>
        </p:blipFill>
        <p:spPr>
          <a:xfrm>
            <a:off x="5819235" y="1327415"/>
            <a:ext cx="4616211" cy="2710798"/>
          </a:xfrm>
          <a:prstGeom prst="rect">
            <a:avLst/>
          </a:prstGeom>
        </p:spPr>
      </p:pic>
    </p:spTree>
    <p:extLst>
      <p:ext uri="{BB962C8B-B14F-4D97-AF65-F5344CB8AC3E}">
        <p14:creationId xmlns:p14="http://schemas.microsoft.com/office/powerpoint/2010/main" val="24698002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2AC071-0624-430C-AEB0-AD3EBFC1CD1D}"/>
              </a:ext>
            </a:extLst>
          </p:cNvPr>
          <p:cNvSpPr>
            <a:spLocks noGrp="1"/>
          </p:cNvSpPr>
          <p:nvPr>
            <p:ph type="ctrTitle"/>
          </p:nvPr>
        </p:nvSpPr>
        <p:spPr>
          <a:xfrm>
            <a:off x="7578276" y="2108495"/>
            <a:ext cx="3863221" cy="2033659"/>
          </a:xfrm>
        </p:spPr>
        <p:txBody>
          <a:bodyPr>
            <a:normAutofit fontScale="90000"/>
          </a:bodyPr>
          <a:lstStyle/>
          <a:p>
            <a:r>
              <a:rPr lang="en-US">
                <a:latin typeface="Arial"/>
                <a:cs typeface="Arial"/>
              </a:rPr>
              <a:t>Learn when it's convenient for your schedule!</a:t>
            </a:r>
          </a:p>
        </p:txBody>
      </p:sp>
      <p:sp>
        <p:nvSpPr>
          <p:cNvPr id="5" name="Content Placeholder 4">
            <a:extLst>
              <a:ext uri="{FF2B5EF4-FFF2-40B4-BE49-F238E27FC236}">
                <a16:creationId xmlns:a16="http://schemas.microsoft.com/office/drawing/2014/main" id="{5F606456-BEB8-424C-8C7C-E9B311D7C337}"/>
              </a:ext>
            </a:extLst>
          </p:cNvPr>
          <p:cNvSpPr>
            <a:spLocks noGrp="1"/>
          </p:cNvSpPr>
          <p:nvPr>
            <p:ph idx="4294967295"/>
          </p:nvPr>
        </p:nvSpPr>
        <p:spPr>
          <a:xfrm>
            <a:off x="7578276" y="4258183"/>
            <a:ext cx="3863221" cy="1415429"/>
          </a:xfrm>
        </p:spPr>
        <p:txBody>
          <a:bodyPr vert="horz" lIns="0" tIns="0" rIns="0" bIns="0" rtlCol="0" anchor="t">
            <a:noAutofit/>
          </a:bodyPr>
          <a:lstStyle/>
          <a:p>
            <a:r>
              <a:rPr lang="en-US" noProof="1">
                <a:latin typeface="Arial"/>
                <a:cs typeface="Calibri"/>
              </a:rPr>
              <a:t>AgriSafe's Learning Lab provides learners with over 70+ online agricultural health and safety trainings! </a:t>
            </a:r>
          </a:p>
        </p:txBody>
      </p:sp>
      <p:pic>
        <p:nvPicPr>
          <p:cNvPr id="15" name="Picture Placeholder 14" descr="A screenshot of a web page&#10;&#10;Description automatically generated">
            <a:extLst>
              <a:ext uri="{FF2B5EF4-FFF2-40B4-BE49-F238E27FC236}">
                <a16:creationId xmlns:a16="http://schemas.microsoft.com/office/drawing/2014/main" id="{C675E008-A5DF-4639-84DF-6071C1580BB4}"/>
              </a:ext>
            </a:extLst>
          </p:cNvPr>
          <p:cNvPicPr>
            <a:picLocks noGrp="1" noChangeAspect="1"/>
          </p:cNvPicPr>
          <p:nvPr>
            <p:ph type="pic" sz="quarter" idx="13"/>
          </p:nvPr>
        </p:nvPicPr>
        <p:blipFill rotWithShape="1">
          <a:blip r:embed="rId3"/>
          <a:srcRect l="10782" r="8362" b="1780"/>
          <a:stretch/>
        </p:blipFill>
        <p:spPr>
          <a:xfrm>
            <a:off x="-4823" y="951083"/>
            <a:ext cx="5717021" cy="4313071"/>
          </a:xfrm>
        </p:spPr>
      </p:pic>
      <p:sp>
        <p:nvSpPr>
          <p:cNvPr id="2" name="Slide Number Placeholder 1">
            <a:extLst>
              <a:ext uri="{FF2B5EF4-FFF2-40B4-BE49-F238E27FC236}">
                <a16:creationId xmlns:a16="http://schemas.microsoft.com/office/drawing/2014/main" id="{14946B59-7B49-4180-9B48-FAC9C2BDF7A4}"/>
              </a:ext>
            </a:extLst>
          </p:cNvPr>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67B645E-C5E5-4727-B977-D372A0AA71D9}" type="slidenum">
              <a:rPr kumimoji="0" lang="en-US" sz="2800" b="0" i="0" u="none" strike="noStrike" kern="1200" cap="none" spc="0" normalizeH="0" baseline="0" noProof="0" smtClean="0">
                <a:ln>
                  <a:noFill/>
                </a:ln>
                <a:solidFill>
                  <a:srgbClr val="415588"/>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35</a:t>
            </a:fld>
            <a:endParaRPr kumimoji="0" lang="en-US" sz="2800" b="0" i="0" u="none" strike="noStrike" kern="1200" cap="none" spc="0" normalizeH="0" baseline="0" noProof="0">
              <a:ln>
                <a:noFill/>
              </a:ln>
              <a:solidFill>
                <a:srgbClr val="415588"/>
              </a:solidFill>
              <a:effectLst/>
              <a:uLnTx/>
              <a:uFillTx/>
              <a:latin typeface="Century Gothic" panose="020B0502020202020204"/>
              <a:ea typeface="+mn-ea"/>
              <a:cs typeface="+mn-cs"/>
            </a:endParaRPr>
          </a:p>
        </p:txBody>
      </p:sp>
      <p:pic>
        <p:nvPicPr>
          <p:cNvPr id="8" name="Picture 7" descr="A tree with icons and text&#10;&#10;Description automatically generated">
            <a:extLst>
              <a:ext uri="{FF2B5EF4-FFF2-40B4-BE49-F238E27FC236}">
                <a16:creationId xmlns:a16="http://schemas.microsoft.com/office/drawing/2014/main" id="{5E1A9FF0-7C11-A443-89A5-520FE037DE2B}"/>
              </a:ext>
            </a:extLst>
          </p:cNvPr>
          <p:cNvPicPr>
            <a:picLocks noChangeAspect="1"/>
          </p:cNvPicPr>
          <p:nvPr/>
        </p:nvPicPr>
        <p:blipFill>
          <a:blip r:embed="rId4"/>
          <a:stretch>
            <a:fillRect/>
          </a:stretch>
        </p:blipFill>
        <p:spPr>
          <a:xfrm>
            <a:off x="8431767" y="3384"/>
            <a:ext cx="2681654" cy="1529583"/>
          </a:xfrm>
          <a:prstGeom prst="rect">
            <a:avLst/>
          </a:prstGeom>
        </p:spPr>
      </p:pic>
    </p:spTree>
    <p:extLst>
      <p:ext uri="{BB962C8B-B14F-4D97-AF65-F5344CB8AC3E}">
        <p14:creationId xmlns:p14="http://schemas.microsoft.com/office/powerpoint/2010/main" val="13446472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extBox 2">
            <a:extLst>
              <a:ext uri="{FF2B5EF4-FFF2-40B4-BE49-F238E27FC236}">
                <a16:creationId xmlns:a16="http://schemas.microsoft.com/office/drawing/2014/main" id="{8055C8EE-8F73-B5FE-62DD-29F187FB22DE}"/>
              </a:ext>
            </a:extLst>
          </p:cNvPr>
          <p:cNvSpPr txBox="1"/>
          <p:nvPr/>
        </p:nvSpPr>
        <p:spPr>
          <a:xfrm>
            <a:off x="4969608" y="2005623"/>
            <a:ext cx="7067060" cy="46166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ea typeface="+mn-lt"/>
                <a:cs typeface="+mn-lt"/>
              </a:rPr>
              <a:t>Summary: </a:t>
            </a:r>
            <a:r>
              <a:rPr lang="en-US" sz="1400">
                <a:ea typeface="+mn-lt"/>
                <a:cs typeface="+mn-lt"/>
              </a:rPr>
              <a:t>This webinar focuses on cholinesterase testing and monitoring, drawing on best practices from California and Washington’s agricultural safety programs. This session covers:</a:t>
            </a:r>
            <a:endParaRPr lang="en-US" sz="1400">
              <a:cs typeface="Calibri"/>
            </a:endParaRPr>
          </a:p>
          <a:p>
            <a:pPr marL="285750" indent="-285750">
              <a:buFont typeface="Arial"/>
              <a:buChar char="•"/>
            </a:pPr>
            <a:r>
              <a:rPr lang="en-US" sz="1400">
                <a:ea typeface="+mn-lt"/>
                <a:cs typeface="+mn-lt"/>
              </a:rPr>
              <a:t>The function of ChE in the body and the effects of its inhibition.</a:t>
            </a:r>
            <a:endParaRPr lang="en-US" sz="1400">
              <a:cs typeface="Calibri"/>
            </a:endParaRPr>
          </a:p>
          <a:p>
            <a:pPr marL="285750" indent="-285750">
              <a:buFont typeface="Arial"/>
              <a:buChar char="•"/>
            </a:pPr>
            <a:r>
              <a:rPr lang="en-US" sz="1400">
                <a:ea typeface="+mn-lt"/>
                <a:cs typeface="+mn-lt"/>
              </a:rPr>
              <a:t>Routes of exposure to OPs and N-methyl carbamates.</a:t>
            </a:r>
            <a:endParaRPr lang="en-US" sz="1400">
              <a:cs typeface="Calibri"/>
            </a:endParaRPr>
          </a:p>
          <a:p>
            <a:pPr marL="285750" indent="-285750">
              <a:buFont typeface="Arial"/>
              <a:buChar char="•"/>
            </a:pPr>
            <a:r>
              <a:rPr lang="en-US" sz="1400">
                <a:ea typeface="+mn-lt"/>
                <a:cs typeface="+mn-lt"/>
              </a:rPr>
              <a:t>Identification of at-risk workers and common signs and symptoms of exposure.</a:t>
            </a:r>
            <a:endParaRPr lang="en-US" sz="1400">
              <a:cs typeface="Calibri"/>
            </a:endParaRPr>
          </a:p>
          <a:p>
            <a:pPr marL="285750" indent="-285750">
              <a:buFont typeface="Arial"/>
              <a:buChar char="•"/>
            </a:pPr>
            <a:r>
              <a:rPr lang="en-US" sz="1400">
                <a:ea typeface="+mn-lt"/>
                <a:cs typeface="+mn-lt"/>
              </a:rPr>
              <a:t>Treatment options and preventive measures for exposure.</a:t>
            </a:r>
            <a:endParaRPr lang="en-US" sz="1400">
              <a:cs typeface="Calibri"/>
            </a:endParaRPr>
          </a:p>
          <a:p>
            <a:pPr marL="285750" indent="-285750">
              <a:buFont typeface="Arial"/>
              <a:buChar char="•"/>
            </a:pPr>
            <a:r>
              <a:rPr lang="en-US" sz="1400">
                <a:ea typeface="+mn-lt"/>
                <a:cs typeface="+mn-lt"/>
              </a:rPr>
              <a:t>A review of an updated, evidence-based protocol for cholinesterase monitoring, which provides a structured approach to medical surveillance.</a:t>
            </a:r>
            <a:endParaRPr lang="en-US" sz="1400">
              <a:cs typeface="Calibri"/>
            </a:endParaRPr>
          </a:p>
          <a:p>
            <a:endParaRPr lang="en-US" sz="1400">
              <a:ea typeface="+mn-lt"/>
              <a:cs typeface="+mn-lt"/>
            </a:endParaRPr>
          </a:p>
          <a:p>
            <a:r>
              <a:rPr lang="en-US" sz="1400" b="1">
                <a:ea typeface="+mn-lt"/>
                <a:cs typeface="+mn-lt"/>
              </a:rPr>
              <a:t>Continuing Medical Education</a:t>
            </a:r>
            <a:r>
              <a:rPr lang="en-US" sz="1400">
                <a:ea typeface="+mn-lt"/>
                <a:cs typeface="+mn-lt"/>
              </a:rPr>
              <a:t>: This activity has been planned and implemented in accordance with the accreditation requirements and policies of the Accreditation Council for Continuing Medical Education (ACCME) through the joint </a:t>
            </a:r>
            <a:r>
              <a:rPr lang="en-US" sz="1400" err="1">
                <a:ea typeface="+mn-lt"/>
                <a:cs typeface="+mn-lt"/>
              </a:rPr>
              <a:t>providership</a:t>
            </a:r>
            <a:r>
              <a:rPr lang="en-US" sz="1400">
                <a:ea typeface="+mn-lt"/>
                <a:cs typeface="+mn-lt"/>
              </a:rPr>
              <a:t> of the Minnesota Medical Association and AgriSafe Network. The Minnesota Medical Association (MMA) is accredited by the Accreditation Council for Continuing Medical Education to provide continuing medical education for physicians. The Minnesota Medical Association designates this enduring activity for a maximum of </a:t>
            </a:r>
            <a:r>
              <a:rPr lang="en-US" sz="1400" i="1">
                <a:ea typeface="+mn-lt"/>
                <a:cs typeface="+mn-lt"/>
              </a:rPr>
              <a:t>1 AMA PRA Category 1 Credit(s)</a:t>
            </a:r>
            <a:r>
              <a:rPr lang="en-US" sz="1400">
                <a:ea typeface="+mn-lt"/>
                <a:cs typeface="+mn-lt"/>
              </a:rPr>
              <a:t>™. Physicians should claim only the credit commensurate with the extent of their participation in the activity.</a:t>
            </a:r>
            <a:endParaRPr lang="en-US" sz="1400">
              <a:cs typeface="Calibri"/>
            </a:endParaRPr>
          </a:p>
          <a:p>
            <a:endParaRPr lang="en-US" sz="1400">
              <a:ea typeface="+mn-lt"/>
              <a:cs typeface="+mn-lt"/>
            </a:endParaRPr>
          </a:p>
          <a:p>
            <a:r>
              <a:rPr lang="en-US" sz="1400" b="1">
                <a:ea typeface="+mn-lt"/>
                <a:cs typeface="+mn-lt"/>
              </a:rPr>
              <a:t>Nursing Continuing Professional Development</a:t>
            </a:r>
            <a:r>
              <a:rPr lang="en-US" sz="1400">
                <a:ea typeface="+mn-lt"/>
                <a:cs typeface="+mn-lt"/>
              </a:rPr>
              <a:t>: This nursing continuing professional development activity was approved by the Midwest Multistate Division, an accredited approver by the American Nurses Credentialing Center's Commission on Accreditation.</a:t>
            </a:r>
            <a:endParaRPr lang="en-US" sz="1400">
              <a:cs typeface="Calibri"/>
            </a:endParaRPr>
          </a:p>
        </p:txBody>
      </p:sp>
      <p:sp>
        <p:nvSpPr>
          <p:cNvPr id="4" name="TextBox 3">
            <a:extLst>
              <a:ext uri="{FF2B5EF4-FFF2-40B4-BE49-F238E27FC236}">
                <a16:creationId xmlns:a16="http://schemas.microsoft.com/office/drawing/2014/main" id="{D7F98D38-76AB-1555-56C8-2D2F16724E3A}"/>
              </a:ext>
            </a:extLst>
          </p:cNvPr>
          <p:cNvSpPr txBox="1"/>
          <p:nvPr/>
        </p:nvSpPr>
        <p:spPr>
          <a:xfrm>
            <a:off x="1533768" y="5660293"/>
            <a:ext cx="302650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FCFCFC"/>
                </a:solidFill>
                <a:ea typeface="+mn-lt"/>
                <a:cs typeface="+mn-lt"/>
              </a:rPr>
              <a:t>Scan the QR code to register or visit learning.agrisafe.org</a:t>
            </a:r>
            <a:endParaRPr lang="en-US"/>
          </a:p>
        </p:txBody>
      </p:sp>
      <p:sp>
        <p:nvSpPr>
          <p:cNvPr id="6" name="TextBox 5">
            <a:extLst>
              <a:ext uri="{FF2B5EF4-FFF2-40B4-BE49-F238E27FC236}">
                <a16:creationId xmlns:a16="http://schemas.microsoft.com/office/drawing/2014/main" id="{6D60DD22-107A-858C-5597-085D35EC5F2B}"/>
              </a:ext>
            </a:extLst>
          </p:cNvPr>
          <p:cNvSpPr txBox="1"/>
          <p:nvPr/>
        </p:nvSpPr>
        <p:spPr>
          <a:xfrm>
            <a:off x="4973515" y="1046284"/>
            <a:ext cx="673393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0883B6"/>
                </a:solidFill>
              </a:rPr>
              <a:t>BEST PRACTICES IN THE DETECTION AND MONITORING OF PESTICIDE EXPOSURE</a:t>
            </a:r>
            <a:endParaRPr lang="en-US" sz="2800"/>
          </a:p>
        </p:txBody>
      </p:sp>
      <p:sp>
        <p:nvSpPr>
          <p:cNvPr id="7" name="TextBox 6">
            <a:extLst>
              <a:ext uri="{FF2B5EF4-FFF2-40B4-BE49-F238E27FC236}">
                <a16:creationId xmlns:a16="http://schemas.microsoft.com/office/drawing/2014/main" id="{106D1226-1F1F-168C-6B58-15679CC39D5D}"/>
              </a:ext>
            </a:extLst>
          </p:cNvPr>
          <p:cNvSpPr txBox="1"/>
          <p:nvPr/>
        </p:nvSpPr>
        <p:spPr>
          <a:xfrm>
            <a:off x="5061438" y="215900"/>
            <a:ext cx="534669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005F86"/>
                </a:solidFill>
              </a:rPr>
              <a:t>FREE On-Demand Webinar </a:t>
            </a:r>
            <a:endParaRPr lang="en-US" sz="2400">
              <a:solidFill>
                <a:srgbClr val="000000"/>
              </a:solidFill>
            </a:endParaRPr>
          </a:p>
          <a:p>
            <a:r>
              <a:rPr lang="en-US" sz="2400" b="1">
                <a:solidFill>
                  <a:srgbClr val="005F86"/>
                </a:solidFill>
              </a:rPr>
              <a:t>(Continuing Education is Available)</a:t>
            </a:r>
            <a:endParaRPr lang="en-US" sz="2400">
              <a:cs typeface="Calibri"/>
            </a:endParaRPr>
          </a:p>
        </p:txBody>
      </p:sp>
    </p:spTree>
    <p:extLst>
      <p:ext uri="{BB962C8B-B14F-4D97-AF65-F5344CB8AC3E}">
        <p14:creationId xmlns:p14="http://schemas.microsoft.com/office/powerpoint/2010/main" val="8085268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DEED234-1BD0-AF90-F9A6-4E04FDB12FAA}"/>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E9BA3EE-53B4-C973-7F6A-EF39CB9C4AB2}"/>
              </a:ext>
            </a:extLst>
          </p:cNvPr>
          <p:cNvSpPr>
            <a:spLocks/>
          </p:cNvSpPr>
          <p:nvPr/>
        </p:nvSpPr>
        <p:spPr>
          <a:xfrm>
            <a:off x="944184" y="1585963"/>
            <a:ext cx="10153894" cy="4330938"/>
          </a:xfrm>
          <a:prstGeom prst="rect">
            <a:avLst/>
          </a:prstGeom>
        </p:spPr>
        <p:txBody>
          <a:bodyPr>
            <a:normAutofit/>
          </a:bodyPr>
          <a:lstStyle/>
          <a:p>
            <a:pPr defTabSz="877824">
              <a:spcAft>
                <a:spcPts val="600"/>
              </a:spcAft>
            </a:pPr>
            <a:br>
              <a:rPr lang="en-US" sz="1728" kern="1200">
                <a:solidFill>
                  <a:srgbClr val="5E5E5E"/>
                </a:solidFill>
                <a:latin typeface="Verdana" panose="020B0604030504040204" pitchFamily="34" charset="0"/>
                <a:ea typeface="+mn-ea"/>
                <a:cs typeface="+mn-cs"/>
              </a:rPr>
            </a:br>
            <a:endParaRPr lang="en-US"/>
          </a:p>
        </p:txBody>
      </p:sp>
      <p:pic>
        <p:nvPicPr>
          <p:cNvPr id="4" name="Picture 3" descr="A graphic of a chart with text&#10;&#10;Description automatically generated with medium confidence">
            <a:extLst>
              <a:ext uri="{FF2B5EF4-FFF2-40B4-BE49-F238E27FC236}">
                <a16:creationId xmlns:a16="http://schemas.microsoft.com/office/drawing/2014/main" id="{BB5C4444-A5D3-7490-AC55-04368EB479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1416" y="457200"/>
            <a:ext cx="9506399" cy="5268252"/>
          </a:xfrm>
          <a:prstGeom prst="rect">
            <a:avLst/>
          </a:prstGeom>
        </p:spPr>
      </p:pic>
      <p:sp>
        <p:nvSpPr>
          <p:cNvPr id="5" name="TextBox 4">
            <a:extLst>
              <a:ext uri="{FF2B5EF4-FFF2-40B4-BE49-F238E27FC236}">
                <a16:creationId xmlns:a16="http://schemas.microsoft.com/office/drawing/2014/main" id="{9CF61B3A-1F55-B9AA-5F34-138A9F1D4AC6}"/>
              </a:ext>
            </a:extLst>
          </p:cNvPr>
          <p:cNvSpPr txBox="1"/>
          <p:nvPr/>
        </p:nvSpPr>
        <p:spPr>
          <a:xfrm>
            <a:off x="2493019" y="6113578"/>
            <a:ext cx="6760160" cy="287222"/>
          </a:xfrm>
          <a:prstGeom prst="rect">
            <a:avLst/>
          </a:prstGeom>
          <a:noFill/>
        </p:spPr>
        <p:txBody>
          <a:bodyPr wrap="square" rtlCol="0">
            <a:spAutoFit/>
          </a:bodyPr>
          <a:lstStyle/>
          <a:p>
            <a:pPr defTabSz="877824">
              <a:spcAft>
                <a:spcPts val="600"/>
              </a:spcAft>
              <a:buClr>
                <a:srgbClr val="000000"/>
              </a:buClr>
            </a:pPr>
            <a:r>
              <a:rPr lang="en-US" sz="1280" i="1" kern="0">
                <a:solidFill>
                  <a:schemeClr val="bg1"/>
                </a:solidFill>
                <a:latin typeface="Arial"/>
                <a:ea typeface="+mn-ea"/>
                <a:cs typeface="Arial"/>
                <a:sym typeface="Arial"/>
              </a:rPr>
              <a:t>Image courtesy of https://farmtownstrong.org/</a:t>
            </a:r>
            <a:endParaRPr lang="en-US" sz="1333" i="1" kern="0">
              <a:solidFill>
                <a:schemeClr val="bg1"/>
              </a:solidFill>
              <a:latin typeface="Arial"/>
              <a:cs typeface="Arial"/>
              <a:sym typeface="Arial"/>
            </a:endParaRPr>
          </a:p>
        </p:txBody>
      </p:sp>
    </p:spTree>
    <p:extLst>
      <p:ext uri="{BB962C8B-B14F-4D97-AF65-F5344CB8AC3E}">
        <p14:creationId xmlns:p14="http://schemas.microsoft.com/office/powerpoint/2010/main" val="28104440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42596C9-3A2D-A6E0-26E1-6E48CC351F4F}"/>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4845A0EE-C4C8-4AE1-B3C6-1261368AC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288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66816C4C-2668-4AD5-C62C-3067D90A49C8}"/>
              </a:ext>
            </a:extLst>
          </p:cNvPr>
          <p:cNvPicPr>
            <a:picLocks noGrp="1" noChangeAspect="1"/>
          </p:cNvPicPr>
          <p:nvPr>
            <p:ph idx="1"/>
          </p:nvPr>
        </p:nvPicPr>
        <p:blipFill rotWithShape="1">
          <a:blip r:embed="rId3"/>
          <a:srcRect l="15921" t="25587" r="36058" b="11000"/>
          <a:stretch/>
        </p:blipFill>
        <p:spPr>
          <a:xfrm>
            <a:off x="6723454" y="51933"/>
            <a:ext cx="5082153" cy="3689241"/>
          </a:xfrm>
        </p:spPr>
      </p:pic>
      <p:pic>
        <p:nvPicPr>
          <p:cNvPr id="8" name="Picture 7">
            <a:extLst>
              <a:ext uri="{FF2B5EF4-FFF2-40B4-BE49-F238E27FC236}">
                <a16:creationId xmlns:a16="http://schemas.microsoft.com/office/drawing/2014/main" id="{699CB2E0-95BF-5759-765A-C14E4F872ADF}"/>
              </a:ext>
            </a:extLst>
          </p:cNvPr>
          <p:cNvPicPr>
            <a:picLocks noChangeAspect="1"/>
          </p:cNvPicPr>
          <p:nvPr/>
        </p:nvPicPr>
        <p:blipFill rotWithShape="1">
          <a:blip r:embed="rId4"/>
          <a:srcRect l="17385" t="53566" r="37582" b="11576"/>
          <a:stretch/>
        </p:blipFill>
        <p:spPr>
          <a:xfrm>
            <a:off x="5468548" y="3554310"/>
            <a:ext cx="6723452" cy="3006128"/>
          </a:xfrm>
          <a:prstGeom prst="rect">
            <a:avLst/>
          </a:prstGeom>
        </p:spPr>
      </p:pic>
      <p:sp>
        <p:nvSpPr>
          <p:cNvPr id="2" name="Title 1">
            <a:extLst>
              <a:ext uri="{FF2B5EF4-FFF2-40B4-BE49-F238E27FC236}">
                <a16:creationId xmlns:a16="http://schemas.microsoft.com/office/drawing/2014/main" id="{A893794F-2A58-3EA3-CBFD-05AC3EE5CECD}"/>
              </a:ext>
            </a:extLst>
          </p:cNvPr>
          <p:cNvSpPr>
            <a:spLocks noGrp="1"/>
          </p:cNvSpPr>
          <p:nvPr>
            <p:ph type="title"/>
          </p:nvPr>
        </p:nvSpPr>
        <p:spPr>
          <a:xfrm>
            <a:off x="621629" y="640080"/>
            <a:ext cx="4225290" cy="5578816"/>
          </a:xfrm>
        </p:spPr>
        <p:txBody>
          <a:bodyPr vert="horz" lIns="91440" tIns="45720" rIns="91440" bIns="45720" rtlCol="0" anchor="ctr">
            <a:normAutofit/>
          </a:bodyPr>
          <a:lstStyle/>
          <a:p>
            <a:pPr algn="ctr"/>
            <a:r>
              <a:rPr lang="en-US" kern="1200">
                <a:solidFill>
                  <a:srgbClr val="FFFFFF"/>
                </a:solidFill>
                <a:latin typeface="+mj-lt"/>
                <a:ea typeface="+mj-ea"/>
                <a:cs typeface="+mj-cs"/>
              </a:rPr>
              <a:t>Opioid Response </a:t>
            </a:r>
            <a:endParaRPr lang="en-US" i="1" kern="1200">
              <a:solidFill>
                <a:srgbClr val="FFFFFF"/>
              </a:solidFill>
              <a:latin typeface="+mj-lt"/>
              <a:ea typeface="+mj-ea"/>
              <a:cs typeface="+mj-cs"/>
            </a:endParaRPr>
          </a:p>
        </p:txBody>
      </p:sp>
    </p:spTree>
    <p:extLst>
      <p:ext uri="{BB962C8B-B14F-4D97-AF65-F5344CB8AC3E}">
        <p14:creationId xmlns:p14="http://schemas.microsoft.com/office/powerpoint/2010/main" val="27708553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holding a computer&#10;&#10;Description automatically generated">
            <a:extLst>
              <a:ext uri="{FF2B5EF4-FFF2-40B4-BE49-F238E27FC236}">
                <a16:creationId xmlns:a16="http://schemas.microsoft.com/office/drawing/2014/main" id="{15AE82B6-D734-115A-5FD8-E6201E444E43}"/>
              </a:ext>
            </a:extLst>
          </p:cNvPr>
          <p:cNvPicPr>
            <a:picLocks noChangeAspect="1"/>
          </p:cNvPicPr>
          <p:nvPr/>
        </p:nvPicPr>
        <p:blipFill>
          <a:blip r:embed="rId2"/>
          <a:srcRect/>
          <a:stretch/>
        </p:blipFill>
        <p:spPr>
          <a:xfrm>
            <a:off x="20" y="10"/>
            <a:ext cx="12191980" cy="6857990"/>
          </a:xfrm>
          <a:prstGeom prst="rect">
            <a:avLst/>
          </a:prstGeom>
          <a:noFill/>
        </p:spPr>
      </p:pic>
    </p:spTree>
    <p:extLst>
      <p:ext uri="{BB962C8B-B14F-4D97-AF65-F5344CB8AC3E}">
        <p14:creationId xmlns:p14="http://schemas.microsoft.com/office/powerpoint/2010/main" val="35423239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83FD42F4-4362-8CA2-2699-FBB344A90290}"/>
              </a:ext>
            </a:extLst>
          </p:cNvPr>
          <p:cNvSpPr txBox="1">
            <a:spLocks noGrp="1"/>
          </p:cNvSpPr>
          <p:nvPr>
            <p:ph type="title" idx="4294967295"/>
          </p:nvPr>
        </p:nvSpPr>
        <p:spPr>
          <a:xfrm>
            <a:off x="1895342" y="528299"/>
            <a:ext cx="6096000" cy="13239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srgbClr val="0B7547"/>
                </a:solidFill>
                <a:effectLst/>
                <a:uLnTx/>
                <a:uFillTx/>
                <a:latin typeface="+mj-lt"/>
                <a:ea typeface="+mn-ea"/>
                <a:cs typeface="+mn-cs"/>
              </a:rPr>
              <a:t>Protecting the People Who Feed the World</a:t>
            </a:r>
            <a:endParaRPr kumimoji="0" lang="en-US" sz="4000" b="0" i="1" u="none" strike="noStrike" kern="1200" cap="none" spc="0" normalizeH="0" baseline="0" noProof="0">
              <a:ln>
                <a:noFill/>
              </a:ln>
              <a:solidFill>
                <a:schemeClr val="tx1"/>
              </a:solidFill>
              <a:effectLst/>
              <a:uLnTx/>
              <a:uFillTx/>
              <a:latin typeface="+mj-lt"/>
              <a:ea typeface="+mn-ea"/>
              <a:cs typeface="+mn-cs"/>
            </a:endParaRPr>
          </a:p>
        </p:txBody>
      </p:sp>
      <p:sp>
        <p:nvSpPr>
          <p:cNvPr id="11" name="TextBox 10">
            <a:extLst>
              <a:ext uri="{FF2B5EF4-FFF2-40B4-BE49-F238E27FC236}">
                <a16:creationId xmlns:a16="http://schemas.microsoft.com/office/drawing/2014/main" id="{99775B5B-0F79-82AE-2775-67552520E8D8}"/>
              </a:ext>
            </a:extLst>
          </p:cNvPr>
          <p:cNvSpPr txBox="1"/>
          <p:nvPr/>
        </p:nvSpPr>
        <p:spPr>
          <a:xfrm>
            <a:off x="920092" y="2250739"/>
            <a:ext cx="6003235" cy="4062651"/>
          </a:xfrm>
          <a:prstGeom prst="rect">
            <a:avLst/>
          </a:prstGeom>
          <a:noFill/>
        </p:spPr>
        <p:txBody>
          <a:bodyPr wrap="square">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7D40"/>
                </a:solidFill>
                <a:effectLst/>
                <a:uLnTx/>
                <a:uFillTx/>
                <a:latin typeface="Trebuchet MS" panose="020B0703020202090204" pitchFamily="34" charset="0"/>
                <a:ea typeface="+mn-ea"/>
                <a:cs typeface="+mn-cs"/>
              </a:rPr>
              <a:t>AgriSafe protects the people who feed the world by:</a:t>
            </a:r>
            <a:r>
              <a:rPr kumimoji="0" lang="en-US" sz="1800" b="0" i="0" u="none" strike="noStrike" kern="1200" cap="none" spc="0" normalizeH="0" baseline="0" noProof="0">
                <a:ln>
                  <a:noFill/>
                </a:ln>
                <a:solidFill>
                  <a:srgbClr val="007D40"/>
                </a:solidFill>
                <a:effectLst/>
                <a:uLnTx/>
                <a:uFillTx/>
                <a:latin typeface="Trebuchet MS" panose="020B0703020202090204" pitchFamily="34" charset="0"/>
                <a:ea typeface="+mn-ea"/>
                <a:cs typeface="+mn-cs"/>
              </a:rPr>
              <a:t>​</a:t>
            </a:r>
            <a:endParaRPr kumimoji="0" lang="en-US" sz="2000" b="0" i="0" u="none" strike="noStrike" kern="1200" cap="none" spc="0" normalizeH="0" baseline="0" noProof="0">
              <a:ln>
                <a:noFill/>
              </a:ln>
              <a:solidFill>
                <a:srgbClr val="007D40"/>
              </a:solidFill>
              <a:effectLst/>
              <a:uLnTx/>
              <a:uFillTx/>
              <a:latin typeface="Segoe UI" panose="020B0502040204020203" pitchFamily="34" charset="0"/>
              <a:ea typeface="+mn-ea"/>
              <a:cs typeface="+mn-cs"/>
            </a:endParaRP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7D40"/>
                </a:solidFill>
                <a:effectLst/>
                <a:uLnTx/>
                <a:uFillTx/>
                <a:latin typeface="Trebuchet MS" panose="020B0703020202090204" pitchFamily="34" charset="0"/>
                <a:ea typeface="+mn-ea"/>
                <a:cs typeface="+mn-cs"/>
              </a:rPr>
              <a:t>Performing ongoing needs assessments of agricultural producers and workers (following the Total Farmer Health® model).​</a:t>
            </a: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007D40"/>
              </a:solidFill>
              <a:effectLst/>
              <a:uLnTx/>
              <a:uFillTx/>
              <a:latin typeface="Arial" panose="020B0604020202020204" pitchFamily="34" charset="0"/>
              <a:ea typeface="+mn-ea"/>
              <a:cs typeface="+mn-cs"/>
            </a:endParaRP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7D40"/>
                </a:solidFill>
                <a:effectLst/>
                <a:uLnTx/>
                <a:uFillTx/>
                <a:latin typeface="Trebuchet MS" panose="020B0703020202090204" pitchFamily="34" charset="0"/>
                <a:ea typeface="+mn-ea"/>
                <a:cs typeface="+mn-cs"/>
              </a:rPr>
              <a:t>Training rural health professionals across the United States.​</a:t>
            </a: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007D40"/>
              </a:solidFill>
              <a:effectLst/>
              <a:uLnTx/>
              <a:uFillTx/>
              <a:latin typeface="Arial" panose="020B0604020202020204" pitchFamily="34" charset="0"/>
              <a:ea typeface="+mn-ea"/>
              <a:cs typeface="+mn-cs"/>
            </a:endParaRP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7D40"/>
                </a:solidFill>
                <a:effectLst/>
                <a:uLnTx/>
                <a:uFillTx/>
                <a:latin typeface="Trebuchet MS" panose="020B0703020202090204" pitchFamily="34" charset="0"/>
                <a:ea typeface="+mn-ea"/>
                <a:cs typeface="+mn-cs"/>
              </a:rPr>
              <a:t>Establishing partnerships with NIOSH ag. centers, rural research centers, and other non-government-based organizations.​</a:t>
            </a:r>
          </a:p>
          <a:p>
            <a:pPr marR="0" lvl="0" algn="l" defTabSz="457200" rtl="0" eaLnBrk="1" fontAlgn="base" latinLnBrk="0" hangingPunct="1">
              <a:lnSpc>
                <a:spcPct val="100000"/>
              </a:lnSpc>
              <a:spcBef>
                <a:spcPts val="0"/>
              </a:spcBef>
              <a:spcAft>
                <a:spcPts val="0"/>
              </a:spcAft>
              <a:buClrTx/>
              <a:buSzTx/>
              <a:tabLst/>
              <a:defRPr/>
            </a:pPr>
            <a:endParaRPr kumimoji="0" lang="en-US" sz="2000" b="0" i="0" u="none" strike="noStrike" kern="1200" cap="none" spc="0" normalizeH="0" baseline="0" noProof="0">
              <a:ln>
                <a:noFill/>
              </a:ln>
              <a:solidFill>
                <a:srgbClr val="007D40"/>
              </a:solidFill>
              <a:effectLst/>
              <a:uLnTx/>
              <a:uFillTx/>
              <a:latin typeface="Arial" panose="020B0604020202020204" pitchFamily="34" charset="0"/>
              <a:ea typeface="+mn-ea"/>
              <a:cs typeface="+mn-cs"/>
            </a:endParaRP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7D40"/>
                </a:solidFill>
                <a:effectLst/>
                <a:uLnTx/>
                <a:uFillTx/>
                <a:latin typeface="Trebuchet MS" panose="020B0703020202090204" pitchFamily="34" charset="0"/>
                <a:ea typeface="+mn-ea"/>
                <a:cs typeface="+mn-cs"/>
              </a:rPr>
              <a:t>Maintaining a culture of readiness and organizational expectation to protect and respond.</a:t>
            </a:r>
            <a:endParaRPr kumimoji="0" lang="en-US" sz="2000" b="0" i="0" u="none" strike="noStrike" kern="1200" cap="none" spc="0" normalizeH="0" baseline="0" noProof="0">
              <a:ln>
                <a:noFill/>
              </a:ln>
              <a:solidFill>
                <a:srgbClr val="007D4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585034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stethoscope&#10;&#10;Description automatically generated">
            <a:extLst>
              <a:ext uri="{FF2B5EF4-FFF2-40B4-BE49-F238E27FC236}">
                <a16:creationId xmlns:a16="http://schemas.microsoft.com/office/drawing/2014/main" id="{D4BBAC29-71FB-E299-4085-3FEDDE6B07CF}"/>
              </a:ext>
            </a:extLst>
          </p:cNvPr>
          <p:cNvPicPr>
            <a:picLocks noChangeAspect="1"/>
          </p:cNvPicPr>
          <p:nvPr/>
        </p:nvPicPr>
        <p:blipFill>
          <a:blip r:embed="rId2"/>
          <a:srcRect/>
          <a:stretch/>
        </p:blipFill>
        <p:spPr>
          <a:xfrm>
            <a:off x="20" y="10"/>
            <a:ext cx="12191980" cy="6857990"/>
          </a:xfrm>
          <a:prstGeom prst="rect">
            <a:avLst/>
          </a:prstGeom>
          <a:noFill/>
        </p:spPr>
      </p:pic>
      <p:sp>
        <p:nvSpPr>
          <p:cNvPr id="2" name="Slide Number Placeholder 1" hidden="1">
            <a:extLst>
              <a:ext uri="{FF2B5EF4-FFF2-40B4-BE49-F238E27FC236}">
                <a16:creationId xmlns:a16="http://schemas.microsoft.com/office/drawing/2014/main" id="{E4547ECC-9C9F-AEE3-948F-31D9CA7E002B}"/>
              </a:ext>
            </a:extLst>
          </p:cNvPr>
          <p:cNvSpPr>
            <a:spLocks noGrp="1"/>
          </p:cNvSpPr>
          <p:nvPr>
            <p:ph type="sldNum" sz="quarter" idx="4294967295"/>
          </p:nvPr>
        </p:nvSpPr>
        <p:spPr>
          <a:xfrm>
            <a:off x="11728948" y="6385422"/>
            <a:ext cx="288000" cy="288000"/>
          </a:xfrm>
        </p:spPr>
        <p:txBody>
          <a:bodyPr/>
          <a:lstStyle/>
          <a:p>
            <a:pPr>
              <a:spcAft>
                <a:spcPts val="600"/>
              </a:spcAft>
            </a:pPr>
            <a:fld id="{9FF96B15-8338-45D5-A943-561235072D66}" type="slidenum">
              <a:rPr lang="en-ZA" smtClean="0">
                <a:solidFill>
                  <a:prstClr val="white"/>
                </a:solidFill>
              </a:rPr>
              <a:pPr>
                <a:spcAft>
                  <a:spcPts val="600"/>
                </a:spcAft>
              </a:pPr>
              <a:t>40</a:t>
            </a:fld>
            <a:endParaRPr lang="en-ZA">
              <a:solidFill>
                <a:prstClr val="white"/>
              </a:solidFill>
            </a:endParaRPr>
          </a:p>
        </p:txBody>
      </p:sp>
    </p:spTree>
    <p:extLst>
      <p:ext uri="{BB962C8B-B14F-4D97-AF65-F5344CB8AC3E}">
        <p14:creationId xmlns:p14="http://schemas.microsoft.com/office/powerpoint/2010/main" val="34008614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1D26B-DA31-7008-2CBC-41BDD4D167AA}"/>
              </a:ext>
            </a:extLst>
          </p:cNvPr>
          <p:cNvSpPr>
            <a:spLocks noGrp="1"/>
          </p:cNvSpPr>
          <p:nvPr>
            <p:ph type="ctrTitle"/>
          </p:nvPr>
        </p:nvSpPr>
        <p:spPr>
          <a:xfrm>
            <a:off x="3696391" y="1461278"/>
            <a:ext cx="6999514" cy="2078700"/>
          </a:xfrm>
        </p:spPr>
        <p:txBody>
          <a:bodyPr/>
          <a:lstStyle/>
          <a:p>
            <a:r>
              <a:rPr lang="en-US" i="1">
                <a:solidFill>
                  <a:schemeClr val="bg2">
                    <a:lumMod val="10000"/>
                  </a:schemeClr>
                </a:solidFill>
              </a:rPr>
              <a:t>on the Horizon</a:t>
            </a:r>
          </a:p>
        </p:txBody>
      </p:sp>
      <p:sp>
        <p:nvSpPr>
          <p:cNvPr id="3" name="Subtitle 2">
            <a:extLst>
              <a:ext uri="{FF2B5EF4-FFF2-40B4-BE49-F238E27FC236}">
                <a16:creationId xmlns:a16="http://schemas.microsoft.com/office/drawing/2014/main" id="{E02C7424-5E5B-E8B0-3635-8DE64EB88C89}"/>
              </a:ext>
            </a:extLst>
          </p:cNvPr>
          <p:cNvSpPr>
            <a:spLocks noGrp="1"/>
          </p:cNvSpPr>
          <p:nvPr>
            <p:ph type="subTitle" idx="1"/>
          </p:nvPr>
        </p:nvSpPr>
        <p:spPr>
          <a:xfrm>
            <a:off x="446065" y="1449690"/>
            <a:ext cx="4425192" cy="1048939"/>
          </a:xfrm>
        </p:spPr>
        <p:txBody>
          <a:bodyPr/>
          <a:lstStyle/>
          <a:p>
            <a:r>
              <a:rPr lang="en-US"/>
              <a:t>*Curriculum expansion to include multiple healthcare disciplines</a:t>
            </a:r>
          </a:p>
        </p:txBody>
      </p:sp>
      <p:sp>
        <p:nvSpPr>
          <p:cNvPr id="4" name="TextBox 3">
            <a:extLst>
              <a:ext uri="{FF2B5EF4-FFF2-40B4-BE49-F238E27FC236}">
                <a16:creationId xmlns:a16="http://schemas.microsoft.com/office/drawing/2014/main" id="{60952490-913E-224C-3DFE-FE89AAA50E38}"/>
              </a:ext>
            </a:extLst>
          </p:cNvPr>
          <p:cNvSpPr txBox="1"/>
          <p:nvPr/>
        </p:nvSpPr>
        <p:spPr>
          <a:xfrm flipH="1">
            <a:off x="724589" y="3009428"/>
            <a:ext cx="4146668" cy="400110"/>
          </a:xfrm>
          <a:prstGeom prst="rect">
            <a:avLst/>
          </a:prstGeom>
          <a:noFill/>
        </p:spPr>
        <p:txBody>
          <a:bodyPr wrap="square" rtlCol="0">
            <a:spAutoFit/>
          </a:bodyPr>
          <a:lstStyle/>
          <a:p>
            <a:r>
              <a:rPr lang="en-US" sz="2000" b="1">
                <a:solidFill>
                  <a:schemeClr val="bg1"/>
                </a:solidFill>
              </a:rPr>
              <a:t>*CUSTOMIZED EXPERIENCE OPTION</a:t>
            </a:r>
          </a:p>
        </p:txBody>
      </p:sp>
      <p:sp>
        <p:nvSpPr>
          <p:cNvPr id="5" name="TextBox 4">
            <a:extLst>
              <a:ext uri="{FF2B5EF4-FFF2-40B4-BE49-F238E27FC236}">
                <a16:creationId xmlns:a16="http://schemas.microsoft.com/office/drawing/2014/main" id="{3CFA6584-1622-09B5-5303-30E9BA8D44D4}"/>
              </a:ext>
            </a:extLst>
          </p:cNvPr>
          <p:cNvSpPr txBox="1"/>
          <p:nvPr/>
        </p:nvSpPr>
        <p:spPr>
          <a:xfrm>
            <a:off x="724589" y="4236365"/>
            <a:ext cx="4081549" cy="707886"/>
          </a:xfrm>
          <a:prstGeom prst="rect">
            <a:avLst/>
          </a:prstGeom>
          <a:noFill/>
        </p:spPr>
        <p:txBody>
          <a:bodyPr wrap="square" rtlCol="0">
            <a:spAutoFit/>
          </a:bodyPr>
          <a:lstStyle/>
          <a:p>
            <a:r>
              <a:rPr lang="en-US" sz="2000" b="1">
                <a:solidFill>
                  <a:schemeClr val="bg1"/>
                </a:solidFill>
              </a:rPr>
              <a:t>*PROFESSIONAL DEVELOPMENT FOR COMMUNITY HEALTH WORKERS</a:t>
            </a:r>
          </a:p>
        </p:txBody>
      </p:sp>
    </p:spTree>
    <p:extLst>
      <p:ext uri="{BB962C8B-B14F-4D97-AF65-F5344CB8AC3E}">
        <p14:creationId xmlns:p14="http://schemas.microsoft.com/office/powerpoint/2010/main" val="30824486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247A131F-D5DE-41A5-B4CF-4F345319B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72" name="Freeform: Shape 71">
            <a:extLst>
              <a:ext uri="{FF2B5EF4-FFF2-40B4-BE49-F238E27FC236}">
                <a16:creationId xmlns:a16="http://schemas.microsoft.com/office/drawing/2014/main" id="{3AF4666D-BD98-40A5-A75F-478B98201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a:solidFill>
                  <a:schemeClr val="tx1">
                    <a:lumMod val="65000"/>
                    <a:lumOff val="35000"/>
                  </a:schemeClr>
                </a:solidFill>
                <a:latin typeface="AvenirNext LT Pro Medium" panose="020B0504020202020204" pitchFamily="34" charset="0"/>
              </a:rPr>
              <a:t> </a:t>
            </a:r>
          </a:p>
        </p:txBody>
      </p:sp>
      <p:sp>
        <p:nvSpPr>
          <p:cNvPr id="74" name="Freeform: Shape 73">
            <a:extLst>
              <a:ext uri="{FF2B5EF4-FFF2-40B4-BE49-F238E27FC236}">
                <a16:creationId xmlns:a16="http://schemas.microsoft.com/office/drawing/2014/main" id="{68680585-71F9-4721-A998-4974171D2E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9256" y="6172200"/>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a:solidFill>
                  <a:schemeClr val="tx1">
                    <a:lumMod val="65000"/>
                    <a:lumOff val="35000"/>
                  </a:schemeClr>
                </a:solidFill>
                <a:latin typeface="AvenirNext LT Pro Medium" panose="020B0504020202020204" pitchFamily="34" charset="0"/>
              </a:rPr>
              <a:t> </a:t>
            </a:r>
          </a:p>
        </p:txBody>
      </p:sp>
      <p:sp>
        <p:nvSpPr>
          <p:cNvPr id="76" name="Freeform: Shape 75">
            <a:extLst>
              <a:ext uri="{FF2B5EF4-FFF2-40B4-BE49-F238E27FC236}">
                <a16:creationId xmlns:a16="http://schemas.microsoft.com/office/drawing/2014/main" id="{12BC95C2-2EEC-4F59-ABA8-660B0D059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7352"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78" name="Graphic 141">
            <a:extLst>
              <a:ext uri="{FF2B5EF4-FFF2-40B4-BE49-F238E27FC236}">
                <a16:creationId xmlns:a16="http://schemas.microsoft.com/office/drawing/2014/main" id="{03E9870D-4BBA-43AF-8D44-BBADF020CF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79" name="Freeform: Shape 78">
              <a:extLst>
                <a:ext uri="{FF2B5EF4-FFF2-40B4-BE49-F238E27FC236}">
                  <a16:creationId xmlns:a16="http://schemas.microsoft.com/office/drawing/2014/main" id="{34BC5055-C77D-43CD-BB1D-A77B6779CD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75000"/>
                </a:schemeClr>
              </a:solidFill>
              <a:prstDash val="lgDash"/>
              <a:round/>
            </a:ln>
          </p:spPr>
          <p:txBody>
            <a:bodyPr rtlCol="0" anchor="ctr"/>
            <a:lstStyle/>
            <a:p>
              <a:endParaRPr lang="en-US"/>
            </a:p>
          </p:txBody>
        </p:sp>
        <p:sp>
          <p:nvSpPr>
            <p:cNvPr id="80" name="Freeform: Shape 79">
              <a:extLst>
                <a:ext uri="{FF2B5EF4-FFF2-40B4-BE49-F238E27FC236}">
                  <a16:creationId xmlns:a16="http://schemas.microsoft.com/office/drawing/2014/main" id="{DB12D0B8-9385-489A-85AE-3D14AD0BA2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75000"/>
                </a:schemeClr>
              </a:solidFill>
              <a:prstDash val="lgDash"/>
              <a:round/>
            </a:ln>
          </p:spPr>
          <p:txBody>
            <a:bodyPr rtlCol="0" anchor="ctr"/>
            <a:lstStyle/>
            <a:p>
              <a:endParaRPr lang="en-US"/>
            </a:p>
          </p:txBody>
        </p:sp>
        <p:sp>
          <p:nvSpPr>
            <p:cNvPr id="81" name="Freeform: Shape 80">
              <a:extLst>
                <a:ext uri="{FF2B5EF4-FFF2-40B4-BE49-F238E27FC236}">
                  <a16:creationId xmlns:a16="http://schemas.microsoft.com/office/drawing/2014/main" id="{D158A14A-147E-4130-A5E2-38FD84B181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75000"/>
                </a:schemeClr>
              </a:solidFill>
              <a:prstDash val="lgDash"/>
              <a:round/>
            </a:ln>
          </p:spPr>
          <p:txBody>
            <a:bodyPr rtlCol="0" anchor="ctr"/>
            <a:lstStyle/>
            <a:p>
              <a:endParaRPr lang="en-US"/>
            </a:p>
          </p:txBody>
        </p:sp>
        <p:sp>
          <p:nvSpPr>
            <p:cNvPr id="82" name="Freeform: Shape 81">
              <a:extLst>
                <a:ext uri="{FF2B5EF4-FFF2-40B4-BE49-F238E27FC236}">
                  <a16:creationId xmlns:a16="http://schemas.microsoft.com/office/drawing/2014/main" id="{75B8B1EB-5E2B-472C-AE60-2EC5961F16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75000"/>
                </a:schemeClr>
              </a:solidFill>
              <a:prstDash val="lgDash"/>
              <a:round/>
            </a:ln>
          </p:spPr>
          <p:txBody>
            <a:bodyPr rtlCol="0" anchor="ctr"/>
            <a:lstStyle/>
            <a:p>
              <a:endParaRPr lang="en-US"/>
            </a:p>
          </p:txBody>
        </p:sp>
        <p:sp>
          <p:nvSpPr>
            <p:cNvPr id="83" name="Freeform: Shape 82">
              <a:extLst>
                <a:ext uri="{FF2B5EF4-FFF2-40B4-BE49-F238E27FC236}">
                  <a16:creationId xmlns:a16="http://schemas.microsoft.com/office/drawing/2014/main" id="{B4F5BD77-58D7-4B61-A666-1B4139A63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75000"/>
                </a:schemeClr>
              </a:solidFill>
              <a:prstDash val="lgDash"/>
              <a:round/>
            </a:ln>
          </p:spPr>
          <p:txBody>
            <a:bodyPr rtlCol="0" anchor="ctr"/>
            <a:lstStyle/>
            <a:p>
              <a:endParaRPr lang="en-US"/>
            </a:p>
          </p:txBody>
        </p:sp>
        <p:sp>
          <p:nvSpPr>
            <p:cNvPr id="84" name="Freeform: Shape 83">
              <a:extLst>
                <a:ext uri="{FF2B5EF4-FFF2-40B4-BE49-F238E27FC236}">
                  <a16:creationId xmlns:a16="http://schemas.microsoft.com/office/drawing/2014/main" id="{F5CBEC6B-EDB6-40B8-8771-E5AF41B8D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75000"/>
                </a:schemeClr>
              </a:solidFill>
              <a:prstDash val="lgDash"/>
              <a:round/>
            </a:ln>
          </p:spPr>
          <p:txBody>
            <a:bodyPr rtlCol="0" anchor="ctr"/>
            <a:lstStyle/>
            <a:p>
              <a:endParaRPr lang="en-US"/>
            </a:p>
          </p:txBody>
        </p:sp>
        <p:sp>
          <p:nvSpPr>
            <p:cNvPr id="85" name="Freeform: Shape 84">
              <a:extLst>
                <a:ext uri="{FF2B5EF4-FFF2-40B4-BE49-F238E27FC236}">
                  <a16:creationId xmlns:a16="http://schemas.microsoft.com/office/drawing/2014/main" id="{91BD0EE8-AA47-4044-9251-9F5A4B820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75000"/>
                </a:schemeClr>
              </a:solidFill>
              <a:prstDash val="lgDash"/>
              <a:round/>
            </a:ln>
          </p:spPr>
          <p:txBody>
            <a:bodyPr rtlCol="0" anchor="ctr"/>
            <a:lstStyle/>
            <a:p>
              <a:endParaRPr lang="en-US"/>
            </a:p>
          </p:txBody>
        </p:sp>
      </p:grpSp>
      <p:grpSp>
        <p:nvGrpSpPr>
          <p:cNvPr id="87" name="Graphic 157">
            <a:extLst>
              <a:ext uri="{FF2B5EF4-FFF2-40B4-BE49-F238E27FC236}">
                <a16:creationId xmlns:a16="http://schemas.microsoft.com/office/drawing/2014/main" id="{C3279E8D-2BAA-4CB1-834B-09FADD54DE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0600" y="3276600"/>
            <a:ext cx="3529260" cy="3581398"/>
            <a:chOff x="4114800" y="1423987"/>
            <a:chExt cx="3961542" cy="4007547"/>
          </a:xfrm>
          <a:noFill/>
        </p:grpSpPr>
        <p:sp>
          <p:nvSpPr>
            <p:cNvPr id="88" name="Freeform: Shape 87">
              <a:extLst>
                <a:ext uri="{FF2B5EF4-FFF2-40B4-BE49-F238E27FC236}">
                  <a16:creationId xmlns:a16="http://schemas.microsoft.com/office/drawing/2014/main" id="{3456F18E-4F61-486D-9CD6-65B30372C5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75000"/>
                </a:schemeClr>
              </a:solidFill>
              <a:prstDash val="lgDash"/>
              <a:round/>
            </a:ln>
          </p:spPr>
          <p:txBody>
            <a:bodyPr rtlCol="0" anchor="ctr"/>
            <a:lstStyle/>
            <a:p>
              <a:endParaRPr lang="en-US"/>
            </a:p>
          </p:txBody>
        </p:sp>
        <p:sp>
          <p:nvSpPr>
            <p:cNvPr id="89" name="Freeform: Shape 88">
              <a:extLst>
                <a:ext uri="{FF2B5EF4-FFF2-40B4-BE49-F238E27FC236}">
                  <a16:creationId xmlns:a16="http://schemas.microsoft.com/office/drawing/2014/main" id="{318DDF45-08F0-46B6-A0B7-133735C94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75000"/>
                </a:schemeClr>
              </a:solidFill>
              <a:prstDash val="lgDash"/>
              <a:round/>
            </a:ln>
          </p:spPr>
          <p:txBody>
            <a:bodyPr rtlCol="0" anchor="ctr"/>
            <a:lstStyle/>
            <a:p>
              <a:endParaRPr lang="en-US"/>
            </a:p>
          </p:txBody>
        </p:sp>
        <p:sp>
          <p:nvSpPr>
            <p:cNvPr id="90" name="Freeform: Shape 89">
              <a:extLst>
                <a:ext uri="{FF2B5EF4-FFF2-40B4-BE49-F238E27FC236}">
                  <a16:creationId xmlns:a16="http://schemas.microsoft.com/office/drawing/2014/main" id="{B9D0CC0F-710D-43F4-BC86-763767420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75000"/>
                </a:schemeClr>
              </a:solidFill>
              <a:prstDash val="lgDash"/>
              <a:round/>
            </a:ln>
          </p:spPr>
          <p:txBody>
            <a:bodyPr rtlCol="0" anchor="ctr"/>
            <a:lstStyle/>
            <a:p>
              <a:endParaRPr lang="en-US"/>
            </a:p>
          </p:txBody>
        </p:sp>
        <p:sp>
          <p:nvSpPr>
            <p:cNvPr id="91" name="Freeform: Shape 90">
              <a:extLst>
                <a:ext uri="{FF2B5EF4-FFF2-40B4-BE49-F238E27FC236}">
                  <a16:creationId xmlns:a16="http://schemas.microsoft.com/office/drawing/2014/main" id="{6FB36AB6-CB81-495A-8A33-C0BCE67D6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75000"/>
                </a:schemeClr>
              </a:solidFill>
              <a:prstDash val="lgDash"/>
              <a:round/>
            </a:ln>
          </p:spPr>
          <p:txBody>
            <a:bodyPr rtlCol="0" anchor="ctr"/>
            <a:lstStyle/>
            <a:p>
              <a:endParaRPr lang="en-US"/>
            </a:p>
          </p:txBody>
        </p:sp>
        <p:sp>
          <p:nvSpPr>
            <p:cNvPr id="92" name="Freeform: Shape 91">
              <a:extLst>
                <a:ext uri="{FF2B5EF4-FFF2-40B4-BE49-F238E27FC236}">
                  <a16:creationId xmlns:a16="http://schemas.microsoft.com/office/drawing/2014/main" id="{1993F7E6-ABF6-482D-BEA5-B4E607DDB4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75000"/>
                </a:schemeClr>
              </a:solidFill>
              <a:prstDash val="lgDash"/>
              <a:round/>
            </a:ln>
          </p:spPr>
          <p:txBody>
            <a:bodyPr rtlCol="0" anchor="ctr"/>
            <a:lstStyle/>
            <a:p>
              <a:endParaRPr lang="en-US"/>
            </a:p>
          </p:txBody>
        </p:sp>
        <p:sp>
          <p:nvSpPr>
            <p:cNvPr id="93" name="Freeform: Shape 92">
              <a:extLst>
                <a:ext uri="{FF2B5EF4-FFF2-40B4-BE49-F238E27FC236}">
                  <a16:creationId xmlns:a16="http://schemas.microsoft.com/office/drawing/2014/main" id="{DCA0B097-C21A-40B4-95E4-2FFA9697F8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75000"/>
                </a:schemeClr>
              </a:solidFill>
              <a:prstDash val="lgDash"/>
              <a:round/>
            </a:ln>
          </p:spPr>
          <p:txBody>
            <a:bodyPr rtlCol="0" anchor="ctr"/>
            <a:lstStyle/>
            <a:p>
              <a:endParaRPr lang="en-US"/>
            </a:p>
          </p:txBody>
        </p:sp>
        <p:sp>
          <p:nvSpPr>
            <p:cNvPr id="94" name="Freeform: Shape 93">
              <a:extLst>
                <a:ext uri="{FF2B5EF4-FFF2-40B4-BE49-F238E27FC236}">
                  <a16:creationId xmlns:a16="http://schemas.microsoft.com/office/drawing/2014/main" id="{AB2AF0F5-7EAA-4BAB-8DE2-D84E12417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75000"/>
                </a:schemeClr>
              </a:solidFill>
              <a:prstDash val="lgDash"/>
              <a:round/>
            </a:ln>
          </p:spPr>
          <p:txBody>
            <a:bodyPr rtlCol="0" anchor="ctr"/>
            <a:lstStyle/>
            <a:p>
              <a:endParaRPr lang="en-US"/>
            </a:p>
          </p:txBody>
        </p:sp>
      </p:grpSp>
      <p:sp useBgFill="1">
        <p:nvSpPr>
          <p:cNvPr id="96" name="Rectangle 95">
            <a:extLst>
              <a:ext uri="{FF2B5EF4-FFF2-40B4-BE49-F238E27FC236}">
                <a16:creationId xmlns:a16="http://schemas.microsoft.com/office/drawing/2014/main" id="{3A6C273A-38F2-4D34-98BF-47B248862B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98" name="Rectangle 97">
            <a:extLst>
              <a:ext uri="{FF2B5EF4-FFF2-40B4-BE49-F238E27FC236}">
                <a16:creationId xmlns:a16="http://schemas.microsoft.com/office/drawing/2014/main" id="{2E2CF659-EE5D-432C-B47F-10AC4A48A3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00" name="Rectangle 99">
            <a:extLst>
              <a:ext uri="{FF2B5EF4-FFF2-40B4-BE49-F238E27FC236}">
                <a16:creationId xmlns:a16="http://schemas.microsoft.com/office/drawing/2014/main" id="{683AA549-1F0C-46E0-AAD8-DC3DC6CA61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6" name="Picture 65" descr="Files in folders">
            <a:extLst>
              <a:ext uri="{FF2B5EF4-FFF2-40B4-BE49-F238E27FC236}">
                <a16:creationId xmlns:a16="http://schemas.microsoft.com/office/drawing/2014/main" id="{976311A3-3BA3-1DA6-970E-9923A5CACE21}"/>
              </a:ext>
            </a:extLst>
          </p:cNvPr>
          <p:cNvPicPr>
            <a:picLocks noChangeAspect="1"/>
          </p:cNvPicPr>
          <p:nvPr/>
        </p:nvPicPr>
        <p:blipFill rotWithShape="1">
          <a:blip r:embed="rId2">
            <a:alphaModFix amt="70000"/>
          </a:blip>
          <a:srcRect t="4771" r="-1" b="10954"/>
          <a:stretch/>
        </p:blipFill>
        <p:spPr>
          <a:xfrm>
            <a:off x="20" y="10"/>
            <a:ext cx="12188932" cy="6856614"/>
          </a:xfrm>
          <a:prstGeom prst="rect">
            <a:avLst/>
          </a:prstGeom>
        </p:spPr>
      </p:pic>
      <p:grpSp>
        <p:nvGrpSpPr>
          <p:cNvPr id="102" name="Bottom Right">
            <a:extLst>
              <a:ext uri="{FF2B5EF4-FFF2-40B4-BE49-F238E27FC236}">
                <a16:creationId xmlns:a16="http://schemas.microsoft.com/office/drawing/2014/main" id="{7B2F7E43-35EC-4103-9D95-2ACDB00387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103" name="Graphic 157">
              <a:extLst>
                <a:ext uri="{FF2B5EF4-FFF2-40B4-BE49-F238E27FC236}">
                  <a16:creationId xmlns:a16="http://schemas.microsoft.com/office/drawing/2014/main" id="{4CBE545A-C704-48FA-8193-05D4FDAA210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105" name="Freeform: Shape 104">
                <a:extLst>
                  <a:ext uri="{FF2B5EF4-FFF2-40B4-BE49-F238E27FC236}">
                    <a16:creationId xmlns:a16="http://schemas.microsoft.com/office/drawing/2014/main" id="{DFC12F8B-A54C-43DD-B393-14555547B6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bg2">
                    <a:alpha val="35000"/>
                  </a:schemeClr>
                </a:solidFill>
                <a:prstDash val="lgDash"/>
                <a:round/>
              </a:ln>
            </p:spPr>
            <p:txBody>
              <a:bodyPr rtlCol="0" anchor="ctr"/>
              <a:lstStyle/>
              <a:p>
                <a:endParaRPr lang="en-US"/>
              </a:p>
            </p:txBody>
          </p:sp>
          <p:sp>
            <p:nvSpPr>
              <p:cNvPr id="106" name="Freeform: Shape 105">
                <a:extLst>
                  <a:ext uri="{FF2B5EF4-FFF2-40B4-BE49-F238E27FC236}">
                    <a16:creationId xmlns:a16="http://schemas.microsoft.com/office/drawing/2014/main" id="{E3B33274-B053-4224-A5A0-B90126BFFF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bg2">
                    <a:alpha val="35000"/>
                  </a:schemeClr>
                </a:solidFill>
                <a:prstDash val="lgDash"/>
                <a:round/>
              </a:ln>
            </p:spPr>
            <p:txBody>
              <a:bodyPr rtlCol="0" anchor="ctr"/>
              <a:lstStyle/>
              <a:p>
                <a:endParaRPr lang="en-US"/>
              </a:p>
            </p:txBody>
          </p:sp>
          <p:sp>
            <p:nvSpPr>
              <p:cNvPr id="107" name="Freeform: Shape 106">
                <a:extLst>
                  <a:ext uri="{FF2B5EF4-FFF2-40B4-BE49-F238E27FC236}">
                    <a16:creationId xmlns:a16="http://schemas.microsoft.com/office/drawing/2014/main" id="{1C7170C7-58C1-4C2A-BCB1-A35DA8E12D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bg2">
                    <a:alpha val="35000"/>
                  </a:schemeClr>
                </a:solidFill>
                <a:prstDash val="lgDash"/>
                <a:round/>
              </a:ln>
            </p:spPr>
            <p:txBody>
              <a:bodyPr rtlCol="0" anchor="ctr"/>
              <a:lstStyle/>
              <a:p>
                <a:endParaRPr lang="en-US"/>
              </a:p>
            </p:txBody>
          </p:sp>
          <p:sp>
            <p:nvSpPr>
              <p:cNvPr id="108" name="Freeform: Shape 107">
                <a:extLst>
                  <a:ext uri="{FF2B5EF4-FFF2-40B4-BE49-F238E27FC236}">
                    <a16:creationId xmlns:a16="http://schemas.microsoft.com/office/drawing/2014/main" id="{5931EDD4-C978-4F30-9A9D-2C5D3B3E4B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bg2">
                    <a:alpha val="35000"/>
                  </a:schemeClr>
                </a:solidFill>
                <a:prstDash val="lgDash"/>
                <a:round/>
              </a:ln>
            </p:spPr>
            <p:txBody>
              <a:bodyPr rtlCol="0" anchor="ctr"/>
              <a:lstStyle/>
              <a:p>
                <a:endParaRPr lang="en-US"/>
              </a:p>
            </p:txBody>
          </p:sp>
          <p:sp>
            <p:nvSpPr>
              <p:cNvPr id="109" name="Freeform: Shape 108">
                <a:extLst>
                  <a:ext uri="{FF2B5EF4-FFF2-40B4-BE49-F238E27FC236}">
                    <a16:creationId xmlns:a16="http://schemas.microsoft.com/office/drawing/2014/main" id="{3E984CF3-8D55-4CD4-8256-69FDFE61C1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bg2">
                    <a:alpha val="35000"/>
                  </a:schemeClr>
                </a:solidFill>
                <a:prstDash val="lgDash"/>
                <a:round/>
              </a:ln>
            </p:spPr>
            <p:txBody>
              <a:bodyPr rtlCol="0" anchor="ctr"/>
              <a:lstStyle/>
              <a:p>
                <a:endParaRPr lang="en-US"/>
              </a:p>
            </p:txBody>
          </p:sp>
          <p:sp>
            <p:nvSpPr>
              <p:cNvPr id="110" name="Freeform: Shape 109">
                <a:extLst>
                  <a:ext uri="{FF2B5EF4-FFF2-40B4-BE49-F238E27FC236}">
                    <a16:creationId xmlns:a16="http://schemas.microsoft.com/office/drawing/2014/main" id="{E9CC4F5D-4692-4689-807E-46C4886AD3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bg2">
                    <a:alpha val="35000"/>
                  </a:schemeClr>
                </a:solidFill>
                <a:prstDash val="lgDash"/>
                <a:round/>
              </a:ln>
            </p:spPr>
            <p:txBody>
              <a:bodyPr rtlCol="0" anchor="ctr"/>
              <a:lstStyle/>
              <a:p>
                <a:endParaRPr lang="en-US"/>
              </a:p>
            </p:txBody>
          </p:sp>
          <p:sp>
            <p:nvSpPr>
              <p:cNvPr id="111" name="Freeform: Shape 110">
                <a:extLst>
                  <a:ext uri="{FF2B5EF4-FFF2-40B4-BE49-F238E27FC236}">
                    <a16:creationId xmlns:a16="http://schemas.microsoft.com/office/drawing/2014/main" id="{B872E016-A490-4CAF-AAC9-3EE29CBD4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bg2">
                    <a:alpha val="35000"/>
                  </a:schemeClr>
                </a:solidFill>
                <a:prstDash val="lgDash"/>
                <a:round/>
              </a:ln>
            </p:spPr>
            <p:txBody>
              <a:bodyPr rtlCol="0" anchor="ctr"/>
              <a:lstStyle/>
              <a:p>
                <a:endParaRPr lang="en-US"/>
              </a:p>
            </p:txBody>
          </p:sp>
        </p:grpSp>
        <p:sp>
          <p:nvSpPr>
            <p:cNvPr id="104" name="Freeform: Shape 103">
              <a:extLst>
                <a:ext uri="{FF2B5EF4-FFF2-40B4-BE49-F238E27FC236}">
                  <a16:creationId xmlns:a16="http://schemas.microsoft.com/office/drawing/2014/main" id="{594A6B7E-847F-437A-BC2F-A78EE3F87D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13" name="Footer Placeholder 42">
            <a:extLst>
              <a:ext uri="{FF2B5EF4-FFF2-40B4-BE49-F238E27FC236}">
                <a16:creationId xmlns:a16="http://schemas.microsoft.com/office/drawing/2014/main" id="{03E51277-1095-412F-913B-8FA8021AA626}"/>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00" cap="all" spc="200">
              <a:latin typeface="Segoe UI Semilight" panose="020B0402040204020203" pitchFamily="34" charset="0"/>
              <a:cs typeface="Segoe UI Semilight" panose="020B0402040204020203" pitchFamily="34" charset="0"/>
            </a:endParaRPr>
          </a:p>
        </p:txBody>
      </p:sp>
      <p:grpSp>
        <p:nvGrpSpPr>
          <p:cNvPr id="115" name="Top Left">
            <a:extLst>
              <a:ext uri="{FF2B5EF4-FFF2-40B4-BE49-F238E27FC236}">
                <a16:creationId xmlns:a16="http://schemas.microsoft.com/office/drawing/2014/main" id="{96F2112D-BBBE-46A6-B66D-A3F02ED328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087"/>
            <a:ext cx="7921775" cy="6887020"/>
            <a:chOff x="3662362" y="1504950"/>
            <a:chExt cx="4411694" cy="3835431"/>
          </a:xfrm>
          <a:noFill/>
        </p:grpSpPr>
        <p:sp>
          <p:nvSpPr>
            <p:cNvPr id="116" name="Freeform: Shape 115">
              <a:extLst>
                <a:ext uri="{FF2B5EF4-FFF2-40B4-BE49-F238E27FC236}">
                  <a16:creationId xmlns:a16="http://schemas.microsoft.com/office/drawing/2014/main" id="{712269F1-E4D6-4EEB-8A0F-059FAFC408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95342" y="1540859"/>
              <a:ext cx="2478714" cy="3799522"/>
            </a:xfrm>
            <a:custGeom>
              <a:avLst/>
              <a:gdLst>
                <a:gd name="connsiteX0" fmla="*/ 545711 w 2478714"/>
                <a:gd name="connsiteY0" fmla="*/ 3799523 h 3799522"/>
                <a:gd name="connsiteX1" fmla="*/ 280820 w 2478714"/>
                <a:gd name="connsiteY1" fmla="*/ 3178874 h 3799522"/>
                <a:gd name="connsiteX2" fmla="*/ 43076 w 2478714"/>
                <a:gd name="connsiteY2" fmla="*/ 2663762 h 3799522"/>
                <a:gd name="connsiteX3" fmla="*/ 3167 w 2478714"/>
                <a:gd name="connsiteY3" fmla="*/ 2344769 h 3799522"/>
                <a:gd name="connsiteX4" fmla="*/ 117943 w 2478714"/>
                <a:gd name="connsiteY4" fmla="*/ 1976723 h 3799522"/>
                <a:gd name="connsiteX5" fmla="*/ 224242 w 2478714"/>
                <a:gd name="connsiteY5" fmla="*/ 1744123 h 3799522"/>
                <a:gd name="connsiteX6" fmla="*/ 447222 w 2478714"/>
                <a:gd name="connsiteY6" fmla="*/ 1569244 h 3799522"/>
                <a:gd name="connsiteX7" fmla="*/ 708588 w 2478714"/>
                <a:gd name="connsiteY7" fmla="*/ 1598295 h 3799522"/>
                <a:gd name="connsiteX8" fmla="*/ 1024532 w 2478714"/>
                <a:gd name="connsiteY8" fmla="*/ 1741837 h 3799522"/>
                <a:gd name="connsiteX9" fmla="*/ 1538692 w 2478714"/>
                <a:gd name="connsiteY9" fmla="*/ 1773460 h 3799522"/>
                <a:gd name="connsiteX10" fmla="*/ 1869019 w 2478714"/>
                <a:gd name="connsiteY10" fmla="*/ 1650016 h 3799522"/>
                <a:gd name="connsiteX11" fmla="*/ 2124670 w 2478714"/>
                <a:gd name="connsiteY11" fmla="*/ 1515047 h 3799522"/>
                <a:gd name="connsiteX12" fmla="*/ 2334410 w 2478714"/>
                <a:gd name="connsiteY12" fmla="*/ 1305401 h 3799522"/>
                <a:gd name="connsiteX13" fmla="*/ 2430232 w 2478714"/>
                <a:gd name="connsiteY13" fmla="*/ 933164 h 3799522"/>
                <a:gd name="connsiteX14" fmla="*/ 2430232 w 2478714"/>
                <a:gd name="connsiteY14" fmla="*/ 571786 h 3799522"/>
                <a:gd name="connsiteX15" fmla="*/ 2445472 w 2478714"/>
                <a:gd name="connsiteY15" fmla="*/ 315659 h 3799522"/>
                <a:gd name="connsiteX16" fmla="*/ 2478714 w 2478714"/>
                <a:gd name="connsiteY16" fmla="*/ 0 h 379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8714" h="3799522">
                  <a:moveTo>
                    <a:pt x="545711" y="3799523"/>
                  </a:moveTo>
                  <a:cubicBezTo>
                    <a:pt x="492847" y="3532346"/>
                    <a:pt x="330541" y="3270313"/>
                    <a:pt x="280820" y="3178874"/>
                  </a:cubicBezTo>
                  <a:cubicBezTo>
                    <a:pt x="190047" y="3012281"/>
                    <a:pt x="98988" y="2844832"/>
                    <a:pt x="43076" y="2663762"/>
                  </a:cubicBezTo>
                  <a:cubicBezTo>
                    <a:pt x="11072" y="2560130"/>
                    <a:pt x="-7882" y="2452402"/>
                    <a:pt x="3167" y="2344769"/>
                  </a:cubicBezTo>
                  <a:cubicBezTo>
                    <a:pt x="16311" y="2216468"/>
                    <a:pt x="71175" y="2097310"/>
                    <a:pt x="117943" y="1976723"/>
                  </a:cubicBezTo>
                  <a:cubicBezTo>
                    <a:pt x="148899" y="1896904"/>
                    <a:pt x="177569" y="1815751"/>
                    <a:pt x="224242" y="1744123"/>
                  </a:cubicBezTo>
                  <a:cubicBezTo>
                    <a:pt x="277677" y="1662017"/>
                    <a:pt x="352829" y="1593437"/>
                    <a:pt x="447222" y="1569244"/>
                  </a:cubicBezTo>
                  <a:cubicBezTo>
                    <a:pt x="534090" y="1547051"/>
                    <a:pt x="624387" y="1565910"/>
                    <a:pt x="708588" y="1598295"/>
                  </a:cubicBezTo>
                  <a:cubicBezTo>
                    <a:pt x="816697" y="1640015"/>
                    <a:pt x="915948" y="1701546"/>
                    <a:pt x="1024532" y="1741837"/>
                  </a:cubicBezTo>
                  <a:cubicBezTo>
                    <a:pt x="1188743" y="1802797"/>
                    <a:pt x="1367814" y="1811750"/>
                    <a:pt x="1538692" y="1773460"/>
                  </a:cubicBezTo>
                  <a:cubicBezTo>
                    <a:pt x="1653659" y="1747647"/>
                    <a:pt x="1761863" y="1699355"/>
                    <a:pt x="1869019" y="1650016"/>
                  </a:cubicBezTo>
                  <a:cubicBezTo>
                    <a:pt x="1956744" y="1609630"/>
                    <a:pt x="2044279" y="1568291"/>
                    <a:pt x="2124670" y="1515047"/>
                  </a:cubicBezTo>
                  <a:cubicBezTo>
                    <a:pt x="2208204" y="1459706"/>
                    <a:pt x="2282976" y="1391222"/>
                    <a:pt x="2334410" y="1305401"/>
                  </a:cubicBezTo>
                  <a:cubicBezTo>
                    <a:pt x="2401181" y="1194054"/>
                    <a:pt x="2423565" y="1063276"/>
                    <a:pt x="2430232" y="933164"/>
                  </a:cubicBezTo>
                  <a:cubicBezTo>
                    <a:pt x="2436423" y="812864"/>
                    <a:pt x="2428517" y="692277"/>
                    <a:pt x="2430232" y="571786"/>
                  </a:cubicBezTo>
                  <a:cubicBezTo>
                    <a:pt x="2431470" y="486251"/>
                    <a:pt x="2438233" y="400907"/>
                    <a:pt x="2445472" y="315659"/>
                  </a:cubicBezTo>
                  <a:cubicBezTo>
                    <a:pt x="2454426" y="210217"/>
                    <a:pt x="2463284" y="104680"/>
                    <a:pt x="2478714" y="0"/>
                  </a:cubicBezTo>
                </a:path>
              </a:pathLst>
            </a:custGeom>
            <a:noFill/>
            <a:ln w="9525" cap="rnd">
              <a:solidFill>
                <a:schemeClr val="bg2">
                  <a:alpha val="25000"/>
                </a:schemeClr>
              </a:solidFill>
              <a:prstDash val="lgDash"/>
              <a:round/>
            </a:ln>
          </p:spPr>
          <p:txBody>
            <a:bodyPr rtlCol="0" anchor="ctr"/>
            <a:lstStyle/>
            <a:p>
              <a:endParaRPr lang="en-US"/>
            </a:p>
          </p:txBody>
        </p:sp>
        <p:sp>
          <p:nvSpPr>
            <p:cNvPr id="117" name="Freeform: Shape 116">
              <a:extLst>
                <a:ext uri="{FF2B5EF4-FFF2-40B4-BE49-F238E27FC236}">
                  <a16:creationId xmlns:a16="http://schemas.microsoft.com/office/drawing/2014/main" id="{088D87B2-D2A4-4577-89DC-7AF275C017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982" y="2388008"/>
              <a:ext cx="2302192" cy="2952373"/>
            </a:xfrm>
            <a:custGeom>
              <a:avLst/>
              <a:gdLst>
                <a:gd name="connsiteX0" fmla="*/ 2302193 w 2302192"/>
                <a:gd name="connsiteY0" fmla="*/ 2952373 h 2952373"/>
                <a:gd name="connsiteX1" fmla="*/ 2022729 w 2302192"/>
                <a:gd name="connsiteY1" fmla="*/ 2442309 h 2952373"/>
                <a:gd name="connsiteX2" fmla="*/ 1834039 w 2302192"/>
                <a:gd name="connsiteY2" fmla="*/ 1937199 h 2952373"/>
                <a:gd name="connsiteX3" fmla="*/ 1789748 w 2302192"/>
                <a:gd name="connsiteY3" fmla="*/ 1609063 h 2952373"/>
                <a:gd name="connsiteX4" fmla="*/ 1870139 w 2302192"/>
                <a:gd name="connsiteY4" fmla="*/ 1183962 h 2952373"/>
                <a:gd name="connsiteX5" fmla="*/ 2021110 w 2302192"/>
                <a:gd name="connsiteY5" fmla="*/ 743621 h 2952373"/>
                <a:gd name="connsiteX6" fmla="*/ 2010061 w 2302192"/>
                <a:gd name="connsiteY6" fmla="*/ 342047 h 2952373"/>
                <a:gd name="connsiteX7" fmla="*/ 1867376 w 2302192"/>
                <a:gd name="connsiteY7" fmla="*/ 55440 h 2952373"/>
                <a:gd name="connsiteX8" fmla="*/ 1652683 w 2302192"/>
                <a:gd name="connsiteY8" fmla="*/ 2862 h 2952373"/>
                <a:gd name="connsiteX9" fmla="*/ 1295305 w 2302192"/>
                <a:gd name="connsiteY9" fmla="*/ 234129 h 2952373"/>
                <a:gd name="connsiteX10" fmla="*/ 812101 w 2302192"/>
                <a:gd name="connsiteY10" fmla="*/ 886401 h 2952373"/>
                <a:gd name="connsiteX11" fmla="*/ 668846 w 2302192"/>
                <a:gd name="connsiteY11" fmla="*/ 1126145 h 2952373"/>
                <a:gd name="connsiteX12" fmla="*/ 498443 w 2302192"/>
                <a:gd name="connsiteY12" fmla="*/ 1405799 h 2952373"/>
                <a:gd name="connsiteX13" fmla="*/ 355759 w 2302192"/>
                <a:gd name="connsiteY13" fmla="*/ 1634304 h 2952373"/>
                <a:gd name="connsiteX14" fmla="*/ 161449 w 2302192"/>
                <a:gd name="connsiteY14" fmla="*/ 1913576 h 2952373"/>
                <a:gd name="connsiteX15" fmla="*/ 0 w 2302192"/>
                <a:gd name="connsiteY15" fmla="*/ 2189802 h 2952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02192" h="2952373">
                  <a:moveTo>
                    <a:pt x="2302193" y="2952373"/>
                  </a:moveTo>
                  <a:cubicBezTo>
                    <a:pt x="2141125" y="2809308"/>
                    <a:pt x="2070068" y="2504603"/>
                    <a:pt x="2022729" y="2442309"/>
                  </a:cubicBezTo>
                  <a:cubicBezTo>
                    <a:pt x="1884140" y="2259810"/>
                    <a:pt x="1887760" y="2160274"/>
                    <a:pt x="1834039" y="1937199"/>
                  </a:cubicBezTo>
                  <a:cubicBezTo>
                    <a:pt x="1808131" y="1829376"/>
                    <a:pt x="1789367" y="1719838"/>
                    <a:pt x="1789748" y="1609063"/>
                  </a:cubicBezTo>
                  <a:cubicBezTo>
                    <a:pt x="1790224" y="1464092"/>
                    <a:pt x="1822418" y="1321122"/>
                    <a:pt x="1870139" y="1183962"/>
                  </a:cubicBezTo>
                  <a:cubicBezTo>
                    <a:pt x="1921288" y="1036896"/>
                    <a:pt x="1991868" y="896307"/>
                    <a:pt x="2021110" y="743621"/>
                  </a:cubicBezTo>
                  <a:cubicBezTo>
                    <a:pt x="2046637" y="610842"/>
                    <a:pt x="2036921" y="474730"/>
                    <a:pt x="2010061" y="342047"/>
                  </a:cubicBezTo>
                  <a:cubicBezTo>
                    <a:pt x="1988058" y="233367"/>
                    <a:pt x="1954340" y="122210"/>
                    <a:pt x="1867376" y="55440"/>
                  </a:cubicBezTo>
                  <a:cubicBezTo>
                    <a:pt x="1806512" y="8767"/>
                    <a:pt x="1728883" y="-7140"/>
                    <a:pt x="1652683" y="2862"/>
                  </a:cubicBezTo>
                  <a:cubicBezTo>
                    <a:pt x="1508474" y="21816"/>
                    <a:pt x="1395984" y="127068"/>
                    <a:pt x="1295305" y="234129"/>
                  </a:cubicBezTo>
                  <a:cubicBezTo>
                    <a:pt x="1109377" y="431772"/>
                    <a:pt x="953453" y="654657"/>
                    <a:pt x="812101" y="886401"/>
                  </a:cubicBezTo>
                  <a:cubicBezTo>
                    <a:pt x="763619" y="965934"/>
                    <a:pt x="716566" y="1046230"/>
                    <a:pt x="668846" y="1126145"/>
                  </a:cubicBezTo>
                  <a:cubicBezTo>
                    <a:pt x="612839" y="1219871"/>
                    <a:pt x="555308" y="1312644"/>
                    <a:pt x="498443" y="1405799"/>
                  </a:cubicBezTo>
                  <a:cubicBezTo>
                    <a:pt x="451676" y="1482475"/>
                    <a:pt x="405289" y="1559342"/>
                    <a:pt x="355759" y="1634304"/>
                  </a:cubicBezTo>
                  <a:cubicBezTo>
                    <a:pt x="293275" y="1728887"/>
                    <a:pt x="225362" y="1819946"/>
                    <a:pt x="161449" y="1913576"/>
                  </a:cubicBezTo>
                  <a:cubicBezTo>
                    <a:pt x="86487" y="2023495"/>
                    <a:pt x="0" y="2189802"/>
                    <a:pt x="0" y="2189802"/>
                  </a:cubicBezTo>
                </a:path>
              </a:pathLst>
            </a:custGeom>
            <a:noFill/>
            <a:ln w="9525" cap="rnd">
              <a:solidFill>
                <a:schemeClr val="bg2">
                  <a:alpha val="25000"/>
                </a:schemeClr>
              </a:solidFill>
              <a:prstDash val="lgDash"/>
              <a:round/>
            </a:ln>
          </p:spPr>
          <p:txBody>
            <a:bodyPr rtlCol="0" anchor="ctr"/>
            <a:lstStyle/>
            <a:p>
              <a:endParaRPr lang="en-US"/>
            </a:p>
          </p:txBody>
        </p:sp>
        <p:grpSp>
          <p:nvGrpSpPr>
            <p:cNvPr id="118" name="Graphic 3">
              <a:extLst>
                <a:ext uri="{FF2B5EF4-FFF2-40B4-BE49-F238E27FC236}">
                  <a16:creationId xmlns:a16="http://schemas.microsoft.com/office/drawing/2014/main" id="{96F2112D-BBBE-46A6-B66D-A3F02ED3284E}"/>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62362" y="1504950"/>
              <a:ext cx="1913000" cy="3816381"/>
              <a:chOff x="3662362" y="1504950"/>
              <a:chExt cx="1913000" cy="3816381"/>
            </a:xfrm>
            <a:noFill/>
          </p:grpSpPr>
          <p:sp>
            <p:nvSpPr>
              <p:cNvPr id="129" name="Freeform: Shape 128">
                <a:extLst>
                  <a:ext uri="{FF2B5EF4-FFF2-40B4-BE49-F238E27FC236}">
                    <a16:creationId xmlns:a16="http://schemas.microsoft.com/office/drawing/2014/main" id="{ACCB55F8-F950-431F-9B90-688950D9F3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62362" y="1504950"/>
                <a:ext cx="9525" cy="9525"/>
              </a:xfrm>
              <a:custGeom>
                <a:avLst/>
                <a:gdLst/>
                <a:ahLst/>
                <a:cxnLst/>
                <a:rect l="l" t="t" r="r" b="b"/>
                <a:pathLst>
                  <a:path w="9525" h="9525"/>
                </a:pathLst>
              </a:custGeom>
              <a:noFill/>
              <a:ln w="9525" cap="rnd">
                <a:solidFill>
                  <a:schemeClr val="bg2">
                    <a:alpha val="25000"/>
                  </a:schemeClr>
                </a:solidFill>
                <a:prstDash val="lgDash"/>
                <a:round/>
              </a:ln>
            </p:spPr>
            <p:txBody>
              <a:bodyPr rtlCol="0" anchor="ctr"/>
              <a:lstStyle/>
              <a:p>
                <a:endParaRPr lang="en-US"/>
              </a:p>
            </p:txBody>
          </p:sp>
          <p:sp>
            <p:nvSpPr>
              <p:cNvPr id="130" name="Freeform: Shape 129">
                <a:extLst>
                  <a:ext uri="{FF2B5EF4-FFF2-40B4-BE49-F238E27FC236}">
                    <a16:creationId xmlns:a16="http://schemas.microsoft.com/office/drawing/2014/main" id="{27D0AA11-2E4E-479C-B953-547285E724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62362" y="1504950"/>
                <a:ext cx="9525" cy="9525"/>
              </a:xfrm>
              <a:custGeom>
                <a:avLst/>
                <a:gdLst/>
                <a:ahLst/>
                <a:cxnLst/>
                <a:rect l="l" t="t" r="r" b="b"/>
                <a:pathLst>
                  <a:path w="9525" h="9525"/>
                </a:pathLst>
              </a:custGeom>
              <a:noFill/>
              <a:ln w="9525" cap="rnd">
                <a:solidFill>
                  <a:schemeClr val="bg2">
                    <a:alpha val="25000"/>
                  </a:schemeClr>
                </a:solidFill>
                <a:prstDash val="lgDash"/>
                <a:round/>
              </a:ln>
            </p:spPr>
            <p:txBody>
              <a:bodyPr rtlCol="0" anchor="ctr"/>
              <a:lstStyle/>
              <a:p>
                <a:endParaRPr lang="en-US"/>
              </a:p>
            </p:txBody>
          </p:sp>
          <p:sp>
            <p:nvSpPr>
              <p:cNvPr id="131" name="Freeform: Shape 130">
                <a:extLst>
                  <a:ext uri="{FF2B5EF4-FFF2-40B4-BE49-F238E27FC236}">
                    <a16:creationId xmlns:a16="http://schemas.microsoft.com/office/drawing/2014/main" id="{90D86C66-EDF0-4ABB-87F4-A2882A2E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791" y="3466048"/>
                <a:ext cx="1604295" cy="1847472"/>
              </a:xfrm>
              <a:custGeom>
                <a:avLst/>
                <a:gdLst>
                  <a:gd name="connsiteX0" fmla="*/ 1604296 w 1604295"/>
                  <a:gd name="connsiteY0" fmla="*/ 1847472 h 1847472"/>
                  <a:gd name="connsiteX1" fmla="*/ 1517809 w 1604295"/>
                  <a:gd name="connsiteY1" fmla="*/ 1544292 h 1847472"/>
                  <a:gd name="connsiteX2" fmla="*/ 1394841 w 1604295"/>
                  <a:gd name="connsiteY2" fmla="*/ 1183771 h 1847472"/>
                  <a:gd name="connsiteX3" fmla="*/ 1318355 w 1604295"/>
                  <a:gd name="connsiteY3" fmla="*/ 695233 h 1847472"/>
                  <a:gd name="connsiteX4" fmla="*/ 1359884 w 1604295"/>
                  <a:gd name="connsiteY4" fmla="*/ 397863 h 1847472"/>
                  <a:gd name="connsiteX5" fmla="*/ 1359884 w 1604295"/>
                  <a:gd name="connsiteY5" fmla="*/ 236700 h 1847472"/>
                  <a:gd name="connsiteX6" fmla="*/ 1351598 w 1604295"/>
                  <a:gd name="connsiteY6" fmla="*/ 67250 h 1847472"/>
                  <a:gd name="connsiteX7" fmla="*/ 1316641 w 1604295"/>
                  <a:gd name="connsiteY7" fmla="*/ 10767 h 1847472"/>
                  <a:gd name="connsiteX8" fmla="*/ 1195292 w 1604295"/>
                  <a:gd name="connsiteY8" fmla="*/ 34008 h 1847472"/>
                  <a:gd name="connsiteX9" fmla="*/ 1005745 w 1604295"/>
                  <a:gd name="connsiteY9" fmla="*/ 254988 h 1847472"/>
                  <a:gd name="connsiteX10" fmla="*/ 763048 w 1604295"/>
                  <a:gd name="connsiteY10" fmla="*/ 587315 h 1847472"/>
                  <a:gd name="connsiteX11" fmla="*/ 548640 w 1604295"/>
                  <a:gd name="connsiteY11" fmla="*/ 861444 h 1847472"/>
                  <a:gd name="connsiteX12" fmla="*/ 328803 w 1604295"/>
                  <a:gd name="connsiteY12" fmla="*/ 1145480 h 1847472"/>
                  <a:gd name="connsiteX13" fmla="*/ 0 w 1604295"/>
                  <a:gd name="connsiteY13" fmla="*/ 1607157 h 184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04295" h="1847472">
                    <a:moveTo>
                      <a:pt x="1604296" y="1847472"/>
                    </a:moveTo>
                    <a:cubicBezTo>
                      <a:pt x="1573721" y="1753270"/>
                      <a:pt x="1548479" y="1638399"/>
                      <a:pt x="1517809" y="1544292"/>
                    </a:cubicBezTo>
                    <a:cubicBezTo>
                      <a:pt x="1478471" y="1423515"/>
                      <a:pt x="1432846" y="1304929"/>
                      <a:pt x="1394841" y="1183771"/>
                    </a:cubicBezTo>
                    <a:cubicBezTo>
                      <a:pt x="1345025" y="1024893"/>
                      <a:pt x="1305497" y="860778"/>
                      <a:pt x="1318355" y="695233"/>
                    </a:cubicBezTo>
                    <a:cubicBezTo>
                      <a:pt x="1326071" y="595316"/>
                      <a:pt x="1353312" y="497780"/>
                      <a:pt x="1359884" y="397863"/>
                    </a:cubicBezTo>
                    <a:cubicBezTo>
                      <a:pt x="1363409" y="344237"/>
                      <a:pt x="1359503" y="290421"/>
                      <a:pt x="1359884" y="236700"/>
                    </a:cubicBezTo>
                    <a:cubicBezTo>
                      <a:pt x="1360265" y="179740"/>
                      <a:pt x="1366076" y="122114"/>
                      <a:pt x="1351598" y="67250"/>
                    </a:cubicBezTo>
                    <a:cubicBezTo>
                      <a:pt x="1345692" y="44866"/>
                      <a:pt x="1335691" y="23530"/>
                      <a:pt x="1316641" y="10767"/>
                    </a:cubicBezTo>
                    <a:cubicBezTo>
                      <a:pt x="1279874" y="-13998"/>
                      <a:pt x="1233202" y="8290"/>
                      <a:pt x="1195292" y="34008"/>
                    </a:cubicBezTo>
                    <a:cubicBezTo>
                      <a:pt x="1114330" y="89062"/>
                      <a:pt x="1060990" y="173644"/>
                      <a:pt x="1005745" y="254988"/>
                    </a:cubicBezTo>
                    <a:cubicBezTo>
                      <a:pt x="928688" y="368526"/>
                      <a:pt x="847058" y="478825"/>
                      <a:pt x="763048" y="587315"/>
                    </a:cubicBezTo>
                    <a:cubicBezTo>
                      <a:pt x="691991" y="679041"/>
                      <a:pt x="621697" y="771338"/>
                      <a:pt x="548640" y="861444"/>
                    </a:cubicBezTo>
                    <a:cubicBezTo>
                      <a:pt x="425672" y="1012987"/>
                      <a:pt x="453866" y="995747"/>
                      <a:pt x="328803" y="1145480"/>
                    </a:cubicBezTo>
                    <a:cubicBezTo>
                      <a:pt x="294418" y="1186628"/>
                      <a:pt x="21146" y="1558103"/>
                      <a:pt x="0" y="1607157"/>
                    </a:cubicBezTo>
                  </a:path>
                </a:pathLst>
              </a:custGeom>
              <a:noFill/>
              <a:ln w="9525" cap="rnd">
                <a:solidFill>
                  <a:schemeClr val="bg2">
                    <a:alpha val="25000"/>
                  </a:schemeClr>
                </a:solidFill>
                <a:prstDash val="lgDash"/>
                <a:round/>
              </a:ln>
            </p:spPr>
            <p:txBody>
              <a:bodyPr rtlCol="0" anchor="ctr"/>
              <a:lstStyle/>
              <a:p>
                <a:endParaRPr lang="en-US"/>
              </a:p>
            </p:txBody>
          </p:sp>
          <p:sp>
            <p:nvSpPr>
              <p:cNvPr id="132" name="Freeform: Shape 131">
                <a:extLst>
                  <a:ext uri="{FF2B5EF4-FFF2-40B4-BE49-F238E27FC236}">
                    <a16:creationId xmlns:a16="http://schemas.microsoft.com/office/drawing/2014/main" id="{D026082B-E695-4987-8C03-332366C6C9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83507" y="3153822"/>
                <a:ext cx="1223105" cy="1676495"/>
              </a:xfrm>
              <a:custGeom>
                <a:avLst/>
                <a:gdLst>
                  <a:gd name="connsiteX0" fmla="*/ 1223105 w 1223105"/>
                  <a:gd name="connsiteY0" fmla="*/ 0 h 1676495"/>
                  <a:gd name="connsiteX1" fmla="*/ 1000792 w 1223105"/>
                  <a:gd name="connsiteY1" fmla="*/ 254794 h 1676495"/>
                  <a:gd name="connsiteX2" fmla="*/ 744760 w 1223105"/>
                  <a:gd name="connsiteY2" fmla="*/ 651891 h 1676495"/>
                  <a:gd name="connsiteX3" fmla="*/ 345758 w 1223105"/>
                  <a:gd name="connsiteY3" fmla="*/ 1231773 h 1676495"/>
                  <a:gd name="connsiteX4" fmla="*/ 0 w 1223105"/>
                  <a:gd name="connsiteY4" fmla="*/ 1676495 h 1676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105" h="1676495">
                    <a:moveTo>
                      <a:pt x="1223105" y="0"/>
                    </a:moveTo>
                    <a:cubicBezTo>
                      <a:pt x="1136523" y="72771"/>
                      <a:pt x="1066324" y="162401"/>
                      <a:pt x="1000792" y="254794"/>
                    </a:cubicBezTo>
                    <a:cubicBezTo>
                      <a:pt x="909733" y="383286"/>
                      <a:pt x="827723" y="517970"/>
                      <a:pt x="744760" y="651891"/>
                    </a:cubicBezTo>
                    <a:cubicBezTo>
                      <a:pt x="621030" y="851726"/>
                      <a:pt x="497777" y="1052608"/>
                      <a:pt x="345758" y="1231773"/>
                    </a:cubicBezTo>
                    <a:cubicBezTo>
                      <a:pt x="248888" y="1345978"/>
                      <a:pt x="61722" y="1540764"/>
                      <a:pt x="0" y="1676495"/>
                    </a:cubicBezTo>
                  </a:path>
                </a:pathLst>
              </a:custGeom>
              <a:noFill/>
              <a:ln w="9525" cap="rnd">
                <a:solidFill>
                  <a:schemeClr val="bg2">
                    <a:alpha val="25000"/>
                  </a:schemeClr>
                </a:solidFill>
                <a:prstDash val="lgDash"/>
                <a:round/>
              </a:ln>
            </p:spPr>
            <p:txBody>
              <a:bodyPr rtlCol="0" anchor="ctr"/>
              <a:lstStyle/>
              <a:p>
                <a:endParaRPr lang="en-US"/>
              </a:p>
            </p:txBody>
          </p:sp>
          <p:sp>
            <p:nvSpPr>
              <p:cNvPr id="133" name="Freeform: Shape 132">
                <a:extLst>
                  <a:ext uri="{FF2B5EF4-FFF2-40B4-BE49-F238E27FC236}">
                    <a16:creationId xmlns:a16="http://schemas.microsoft.com/office/drawing/2014/main" id="{461A8835-D9FC-4CAB-AF19-A5513B17BA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6517" y="3097027"/>
                <a:ext cx="668845" cy="2224304"/>
              </a:xfrm>
              <a:custGeom>
                <a:avLst/>
                <a:gdLst>
                  <a:gd name="connsiteX0" fmla="*/ 668846 w 668845"/>
                  <a:gd name="connsiteY0" fmla="*/ 2224305 h 2224304"/>
                  <a:gd name="connsiteX1" fmla="*/ 486918 w 668845"/>
                  <a:gd name="connsiteY1" fmla="*/ 1944365 h 2224304"/>
                  <a:gd name="connsiteX2" fmla="*/ 376809 w 668845"/>
                  <a:gd name="connsiteY2" fmla="*/ 1659663 h 2224304"/>
                  <a:gd name="connsiteX3" fmla="*/ 319373 w 668845"/>
                  <a:gd name="connsiteY3" fmla="*/ 1425157 h 2224304"/>
                  <a:gd name="connsiteX4" fmla="*/ 264319 w 668845"/>
                  <a:gd name="connsiteY4" fmla="*/ 1130834 h 2224304"/>
                  <a:gd name="connsiteX5" fmla="*/ 278702 w 668845"/>
                  <a:gd name="connsiteY5" fmla="*/ 882041 h 2224304"/>
                  <a:gd name="connsiteX6" fmla="*/ 302609 w 668845"/>
                  <a:gd name="connsiteY6" fmla="*/ 736118 h 2224304"/>
                  <a:gd name="connsiteX7" fmla="*/ 360045 w 668845"/>
                  <a:gd name="connsiteY7" fmla="*/ 444177 h 2224304"/>
                  <a:gd name="connsiteX8" fmla="*/ 386334 w 668845"/>
                  <a:gd name="connsiteY8" fmla="*/ 233675 h 2224304"/>
                  <a:gd name="connsiteX9" fmla="*/ 0 w 668845"/>
                  <a:gd name="connsiteY9" fmla="*/ 56795 h 222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8845" h="2224304">
                    <a:moveTo>
                      <a:pt x="668846" y="2224305"/>
                    </a:moveTo>
                    <a:cubicBezTo>
                      <a:pt x="599218" y="2137151"/>
                      <a:pt x="537210" y="2043996"/>
                      <a:pt x="486918" y="1944365"/>
                    </a:cubicBezTo>
                    <a:cubicBezTo>
                      <a:pt x="441008" y="1853306"/>
                      <a:pt x="404717" y="1757770"/>
                      <a:pt x="376809" y="1659663"/>
                    </a:cubicBezTo>
                    <a:cubicBezTo>
                      <a:pt x="354806" y="1582224"/>
                      <a:pt x="337757" y="1503548"/>
                      <a:pt x="319373" y="1425157"/>
                    </a:cubicBezTo>
                    <a:cubicBezTo>
                      <a:pt x="296418" y="1327811"/>
                      <a:pt x="270510" y="1230657"/>
                      <a:pt x="264319" y="1130834"/>
                    </a:cubicBezTo>
                    <a:cubicBezTo>
                      <a:pt x="259080" y="1047681"/>
                      <a:pt x="266891" y="964528"/>
                      <a:pt x="278702" y="882041"/>
                    </a:cubicBezTo>
                    <a:cubicBezTo>
                      <a:pt x="285655" y="833274"/>
                      <a:pt x="293751" y="784601"/>
                      <a:pt x="302609" y="736118"/>
                    </a:cubicBezTo>
                    <a:cubicBezTo>
                      <a:pt x="320516" y="638582"/>
                      <a:pt x="339471" y="541237"/>
                      <a:pt x="360045" y="444177"/>
                    </a:cubicBezTo>
                    <a:cubicBezTo>
                      <a:pt x="374809" y="374549"/>
                      <a:pt x="389763" y="304541"/>
                      <a:pt x="386334" y="233675"/>
                    </a:cubicBezTo>
                    <a:cubicBezTo>
                      <a:pt x="383191" y="168809"/>
                      <a:pt x="391287" y="-120751"/>
                      <a:pt x="0" y="56795"/>
                    </a:cubicBezTo>
                  </a:path>
                </a:pathLst>
              </a:custGeom>
              <a:noFill/>
              <a:ln w="9525" cap="rnd">
                <a:solidFill>
                  <a:schemeClr val="bg2">
                    <a:alpha val="25000"/>
                  </a:schemeClr>
                </a:solidFill>
                <a:prstDash val="lgDash"/>
                <a:round/>
              </a:ln>
            </p:spPr>
            <p:txBody>
              <a:bodyPr rtlCol="0" anchor="ctr"/>
              <a:lstStyle/>
              <a:p>
                <a:endParaRPr lang="en-US"/>
              </a:p>
            </p:txBody>
          </p:sp>
        </p:grpSp>
        <p:sp>
          <p:nvSpPr>
            <p:cNvPr id="119" name="Freeform: Shape 118">
              <a:extLst>
                <a:ext uri="{FF2B5EF4-FFF2-40B4-BE49-F238E27FC236}">
                  <a16:creationId xmlns:a16="http://schemas.microsoft.com/office/drawing/2014/main" id="{54E6BA76-9515-415F-BAC9-76958DA6EB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39145" y="4663452"/>
              <a:ext cx="1103852" cy="657879"/>
            </a:xfrm>
            <a:custGeom>
              <a:avLst/>
              <a:gdLst>
                <a:gd name="connsiteX0" fmla="*/ 1103852 w 1103852"/>
                <a:gd name="connsiteY0" fmla="*/ 657879 h 657879"/>
                <a:gd name="connsiteX1" fmla="*/ 883063 w 1103852"/>
                <a:gd name="connsiteY1" fmla="*/ 177724 h 657879"/>
                <a:gd name="connsiteX2" fmla="*/ 678085 w 1103852"/>
                <a:gd name="connsiteY2" fmla="*/ 17132 h 657879"/>
                <a:gd name="connsiteX3" fmla="*/ 461962 w 1103852"/>
                <a:gd name="connsiteY3" fmla="*/ 17132 h 657879"/>
                <a:gd name="connsiteX4" fmla="*/ 136398 w 1103852"/>
                <a:gd name="connsiteY4" fmla="*/ 267735 h 657879"/>
                <a:gd name="connsiteX5" fmla="*/ 0 w 1103852"/>
                <a:gd name="connsiteY5" fmla="*/ 650830 h 65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3852" h="657879">
                  <a:moveTo>
                    <a:pt x="1103852" y="657879"/>
                  </a:moveTo>
                  <a:cubicBezTo>
                    <a:pt x="1071563" y="576250"/>
                    <a:pt x="937546" y="246494"/>
                    <a:pt x="883063" y="177724"/>
                  </a:cubicBezTo>
                  <a:cubicBezTo>
                    <a:pt x="828104" y="108382"/>
                    <a:pt x="761238" y="46279"/>
                    <a:pt x="678085" y="17132"/>
                  </a:cubicBezTo>
                  <a:cubicBezTo>
                    <a:pt x="608171" y="-7347"/>
                    <a:pt x="533210" y="-4013"/>
                    <a:pt x="461962" y="17132"/>
                  </a:cubicBezTo>
                  <a:cubicBezTo>
                    <a:pt x="326898" y="57137"/>
                    <a:pt x="214027" y="150101"/>
                    <a:pt x="136398" y="267735"/>
                  </a:cubicBezTo>
                  <a:cubicBezTo>
                    <a:pt x="86773" y="343078"/>
                    <a:pt x="16764" y="562153"/>
                    <a:pt x="0" y="650830"/>
                  </a:cubicBezTo>
                </a:path>
              </a:pathLst>
            </a:custGeom>
            <a:noFill/>
            <a:ln w="9525" cap="rnd">
              <a:solidFill>
                <a:schemeClr val="bg2">
                  <a:alpha val="25000"/>
                </a:schemeClr>
              </a:solidFill>
              <a:prstDash val="lgDash"/>
              <a:round/>
            </a:ln>
          </p:spPr>
          <p:txBody>
            <a:bodyPr rtlCol="0" anchor="ctr"/>
            <a:lstStyle/>
            <a:p>
              <a:endParaRPr lang="en-US"/>
            </a:p>
          </p:txBody>
        </p:sp>
        <p:sp>
          <p:nvSpPr>
            <p:cNvPr id="120" name="Freeform: Shape 119">
              <a:extLst>
                <a:ext uri="{FF2B5EF4-FFF2-40B4-BE49-F238E27FC236}">
                  <a16:creationId xmlns:a16="http://schemas.microsoft.com/office/drawing/2014/main" id="{4C120B3D-CF1C-49AE-B5B4-6BF589737A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1521047"/>
              <a:ext cx="1271168" cy="2861881"/>
            </a:xfrm>
            <a:custGeom>
              <a:avLst/>
              <a:gdLst>
                <a:gd name="connsiteX0" fmla="*/ 0 w 1271168"/>
                <a:gd name="connsiteY0" fmla="*/ 2861882 h 2861881"/>
                <a:gd name="connsiteX1" fmla="*/ 115157 w 1271168"/>
                <a:gd name="connsiteY1" fmla="*/ 2685002 h 2861881"/>
                <a:gd name="connsiteX2" fmla="*/ 277178 w 1271168"/>
                <a:gd name="connsiteY2" fmla="*/ 2461070 h 2861881"/>
                <a:gd name="connsiteX3" fmla="*/ 421958 w 1271168"/>
                <a:gd name="connsiteY3" fmla="*/ 2209514 h 2861881"/>
                <a:gd name="connsiteX4" fmla="*/ 690848 w 1271168"/>
                <a:gd name="connsiteY4" fmla="*/ 1751267 h 2861881"/>
                <a:gd name="connsiteX5" fmla="*/ 830580 w 1271168"/>
                <a:gd name="connsiteY5" fmla="*/ 1451039 h 2861881"/>
                <a:gd name="connsiteX6" fmla="*/ 917067 w 1271168"/>
                <a:gd name="connsiteY6" fmla="*/ 1276541 h 2861881"/>
                <a:gd name="connsiteX7" fmla="*/ 1114901 w 1271168"/>
                <a:gd name="connsiteY7" fmla="*/ 965835 h 2861881"/>
                <a:gd name="connsiteX8" fmla="*/ 1204627 w 1271168"/>
                <a:gd name="connsiteY8" fmla="*/ 819626 h 2861881"/>
                <a:gd name="connsiteX9" fmla="*/ 1271111 w 1271168"/>
                <a:gd name="connsiteY9" fmla="*/ 585311 h 2861881"/>
                <a:gd name="connsiteX10" fmla="*/ 1128141 w 1271168"/>
                <a:gd name="connsiteY10" fmla="*/ 292894 h 2861881"/>
                <a:gd name="connsiteX11" fmla="*/ 882110 w 1271168"/>
                <a:gd name="connsiteY11" fmla="*/ 135065 h 2861881"/>
                <a:gd name="connsiteX12" fmla="*/ 574929 w 1271168"/>
                <a:gd name="connsiteY12" fmla="*/ 0 h 286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1168" h="2861881">
                  <a:moveTo>
                    <a:pt x="0" y="2861882"/>
                  </a:moveTo>
                  <a:cubicBezTo>
                    <a:pt x="0" y="2861882"/>
                    <a:pt x="67151" y="2751201"/>
                    <a:pt x="115157" y="2685002"/>
                  </a:cubicBezTo>
                  <a:cubicBezTo>
                    <a:pt x="169259" y="2610326"/>
                    <a:pt x="226981" y="2538317"/>
                    <a:pt x="277178" y="2461070"/>
                  </a:cubicBezTo>
                  <a:cubicBezTo>
                    <a:pt x="329946" y="2379917"/>
                    <a:pt x="374142" y="2293715"/>
                    <a:pt x="421958" y="2209514"/>
                  </a:cubicBezTo>
                  <a:cubicBezTo>
                    <a:pt x="509492" y="2055495"/>
                    <a:pt x="609695" y="1908715"/>
                    <a:pt x="690848" y="1751267"/>
                  </a:cubicBezTo>
                  <a:cubicBezTo>
                    <a:pt x="741426" y="1653159"/>
                    <a:pt x="784670" y="1551432"/>
                    <a:pt x="830580" y="1451039"/>
                  </a:cubicBezTo>
                  <a:cubicBezTo>
                    <a:pt x="857631" y="1391984"/>
                    <a:pt x="885635" y="1333405"/>
                    <a:pt x="917067" y="1276541"/>
                  </a:cubicBezTo>
                  <a:cubicBezTo>
                    <a:pt x="976408" y="1169003"/>
                    <a:pt x="1046417" y="1067848"/>
                    <a:pt x="1114901" y="965835"/>
                  </a:cubicBezTo>
                  <a:cubicBezTo>
                    <a:pt x="1146810" y="918305"/>
                    <a:pt x="1177671" y="870109"/>
                    <a:pt x="1204627" y="819626"/>
                  </a:cubicBezTo>
                  <a:cubicBezTo>
                    <a:pt x="1243679" y="746665"/>
                    <a:pt x="1272635" y="667703"/>
                    <a:pt x="1271111" y="585311"/>
                  </a:cubicBezTo>
                  <a:cubicBezTo>
                    <a:pt x="1269111" y="473012"/>
                    <a:pt x="1209485" y="371284"/>
                    <a:pt x="1128141" y="292894"/>
                  </a:cubicBezTo>
                  <a:cubicBezTo>
                    <a:pt x="1057561" y="224790"/>
                    <a:pt x="971836" y="175260"/>
                    <a:pt x="882110" y="135065"/>
                  </a:cubicBezTo>
                  <a:cubicBezTo>
                    <a:pt x="779907" y="89249"/>
                    <a:pt x="672560" y="54673"/>
                    <a:pt x="574929" y="0"/>
                  </a:cubicBezTo>
                </a:path>
              </a:pathLst>
            </a:custGeom>
            <a:noFill/>
            <a:ln w="9525" cap="rnd">
              <a:solidFill>
                <a:schemeClr val="bg2">
                  <a:alpha val="25000"/>
                </a:schemeClr>
              </a:solidFill>
              <a:prstDash val="lgDash"/>
              <a:round/>
            </a:ln>
          </p:spPr>
          <p:txBody>
            <a:bodyPr rtlCol="0" anchor="ctr"/>
            <a:lstStyle/>
            <a:p>
              <a:endParaRPr lang="en-US"/>
            </a:p>
          </p:txBody>
        </p:sp>
        <p:sp>
          <p:nvSpPr>
            <p:cNvPr id="121" name="Freeform: Shape 120">
              <a:extLst>
                <a:ext uri="{FF2B5EF4-FFF2-40B4-BE49-F238E27FC236}">
                  <a16:creationId xmlns:a16="http://schemas.microsoft.com/office/drawing/2014/main" id="{5F7B6392-DF04-4EF6-A433-4A7A757D65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1536477"/>
              <a:ext cx="919096" cy="2636139"/>
            </a:xfrm>
            <a:custGeom>
              <a:avLst/>
              <a:gdLst>
                <a:gd name="connsiteX0" fmla="*/ 0 w 919096"/>
                <a:gd name="connsiteY0" fmla="*/ 2636139 h 2636139"/>
                <a:gd name="connsiteX1" fmla="*/ 274415 w 919096"/>
                <a:gd name="connsiteY1" fmla="*/ 2218277 h 2636139"/>
                <a:gd name="connsiteX2" fmla="*/ 607981 w 919096"/>
                <a:gd name="connsiteY2" fmla="*/ 1655921 h 2636139"/>
                <a:gd name="connsiteX3" fmla="*/ 792290 w 919096"/>
                <a:gd name="connsiteY3" fmla="*/ 1163003 h 2636139"/>
                <a:gd name="connsiteX4" fmla="*/ 914400 w 919096"/>
                <a:gd name="connsiteY4" fmla="*/ 808863 h 2636139"/>
                <a:gd name="connsiteX5" fmla="*/ 847344 w 919096"/>
                <a:gd name="connsiteY5" fmla="*/ 516922 h 2636139"/>
                <a:gd name="connsiteX6" fmla="*/ 610362 w 919096"/>
                <a:gd name="connsiteY6" fmla="*/ 366141 h 2636139"/>
                <a:gd name="connsiteX7" fmla="*/ 361379 w 919096"/>
                <a:gd name="connsiteY7" fmla="*/ 222599 h 2636139"/>
                <a:gd name="connsiteX8" fmla="*/ 67056 w 919096"/>
                <a:gd name="connsiteY8" fmla="*/ 0 h 263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096" h="2636139">
                  <a:moveTo>
                    <a:pt x="0" y="2636139"/>
                  </a:moveTo>
                  <a:cubicBezTo>
                    <a:pt x="0" y="2636139"/>
                    <a:pt x="162020" y="2392394"/>
                    <a:pt x="274415" y="2218277"/>
                  </a:cubicBezTo>
                  <a:cubicBezTo>
                    <a:pt x="392906" y="2034730"/>
                    <a:pt x="518732" y="1854994"/>
                    <a:pt x="607981" y="1655921"/>
                  </a:cubicBezTo>
                  <a:cubicBezTo>
                    <a:pt x="679799" y="1495806"/>
                    <a:pt x="726091" y="1325594"/>
                    <a:pt x="792290" y="1163003"/>
                  </a:cubicBezTo>
                  <a:cubicBezTo>
                    <a:pt x="839724" y="1046607"/>
                    <a:pt x="897922" y="933164"/>
                    <a:pt x="914400" y="808863"/>
                  </a:cubicBezTo>
                  <a:cubicBezTo>
                    <a:pt x="928116" y="705326"/>
                    <a:pt x="913543" y="596932"/>
                    <a:pt x="847344" y="516922"/>
                  </a:cubicBezTo>
                  <a:cubicBezTo>
                    <a:pt x="786956" y="444056"/>
                    <a:pt x="696087" y="407956"/>
                    <a:pt x="610362" y="366141"/>
                  </a:cubicBezTo>
                  <a:cubicBezTo>
                    <a:pt x="524161" y="324136"/>
                    <a:pt x="442722" y="273272"/>
                    <a:pt x="361379" y="222599"/>
                  </a:cubicBezTo>
                  <a:cubicBezTo>
                    <a:pt x="245459" y="150400"/>
                    <a:pt x="126968" y="121348"/>
                    <a:pt x="67056" y="0"/>
                  </a:cubicBezTo>
                </a:path>
              </a:pathLst>
            </a:custGeom>
            <a:noFill/>
            <a:ln w="9525" cap="rnd">
              <a:solidFill>
                <a:schemeClr val="bg2">
                  <a:alpha val="25000"/>
                </a:schemeClr>
              </a:solidFill>
              <a:prstDash val="lgDash"/>
              <a:round/>
            </a:ln>
          </p:spPr>
          <p:txBody>
            <a:bodyPr rtlCol="0" anchor="ctr"/>
            <a:lstStyle/>
            <a:p>
              <a:endParaRPr lang="en-US"/>
            </a:p>
          </p:txBody>
        </p:sp>
        <p:sp>
          <p:nvSpPr>
            <p:cNvPr id="122" name="Freeform: Shape 121">
              <a:extLst>
                <a:ext uri="{FF2B5EF4-FFF2-40B4-BE49-F238E27FC236}">
                  <a16:creationId xmlns:a16="http://schemas.microsoft.com/office/drawing/2014/main" id="{CFB987BC-4338-4C63-8DB9-5CB9DC4890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1717738"/>
              <a:ext cx="625711" cy="2292381"/>
            </a:xfrm>
            <a:custGeom>
              <a:avLst/>
              <a:gdLst>
                <a:gd name="connsiteX0" fmla="*/ 0 w 625711"/>
                <a:gd name="connsiteY0" fmla="*/ 2292382 h 2292381"/>
                <a:gd name="connsiteX1" fmla="*/ 181070 w 625711"/>
                <a:gd name="connsiteY1" fmla="*/ 2019967 h 2292381"/>
                <a:gd name="connsiteX2" fmla="*/ 385000 w 625711"/>
                <a:gd name="connsiteY2" fmla="*/ 1640967 h 2292381"/>
                <a:gd name="connsiteX3" fmla="*/ 514255 w 625711"/>
                <a:gd name="connsiteY3" fmla="*/ 1376839 h 2292381"/>
                <a:gd name="connsiteX4" fmla="*/ 606171 w 625711"/>
                <a:gd name="connsiteY4" fmla="*/ 1015079 h 2292381"/>
                <a:gd name="connsiteX5" fmla="*/ 606171 w 625711"/>
                <a:gd name="connsiteY5" fmla="*/ 673418 h 2292381"/>
                <a:gd name="connsiteX6" fmla="*/ 485489 w 625711"/>
                <a:gd name="connsiteY6" fmla="*/ 475297 h 2292381"/>
                <a:gd name="connsiteX7" fmla="*/ 313182 w 625711"/>
                <a:gd name="connsiteY7" fmla="*/ 328898 h 2292381"/>
                <a:gd name="connsiteX8" fmla="*/ 173831 w 625711"/>
                <a:gd name="connsiteY8" fmla="*/ 189643 h 2292381"/>
                <a:gd name="connsiteX9" fmla="*/ 0 w 625711"/>
                <a:gd name="connsiteY9" fmla="*/ 0 h 2292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711" h="2292381">
                  <a:moveTo>
                    <a:pt x="0" y="2292382"/>
                  </a:moveTo>
                  <a:cubicBezTo>
                    <a:pt x="0" y="2292382"/>
                    <a:pt x="110776" y="2140363"/>
                    <a:pt x="181070" y="2019967"/>
                  </a:cubicBezTo>
                  <a:cubicBezTo>
                    <a:pt x="253460" y="1896047"/>
                    <a:pt x="318325" y="1768031"/>
                    <a:pt x="385000" y="1640967"/>
                  </a:cubicBezTo>
                  <a:cubicBezTo>
                    <a:pt x="430625" y="1554099"/>
                    <a:pt x="478536" y="1468184"/>
                    <a:pt x="514255" y="1376839"/>
                  </a:cubicBezTo>
                  <a:cubicBezTo>
                    <a:pt x="559689" y="1260634"/>
                    <a:pt x="585788" y="1138333"/>
                    <a:pt x="606171" y="1015079"/>
                  </a:cubicBezTo>
                  <a:cubicBezTo>
                    <a:pt x="625031" y="900779"/>
                    <a:pt x="638556" y="784003"/>
                    <a:pt x="606171" y="673418"/>
                  </a:cubicBezTo>
                  <a:cubicBezTo>
                    <a:pt x="584168" y="598075"/>
                    <a:pt x="540258" y="531590"/>
                    <a:pt x="485489" y="475297"/>
                  </a:cubicBezTo>
                  <a:cubicBezTo>
                    <a:pt x="432911" y="421195"/>
                    <a:pt x="369475" y="379095"/>
                    <a:pt x="313182" y="328898"/>
                  </a:cubicBezTo>
                  <a:cubicBezTo>
                    <a:pt x="264128" y="285179"/>
                    <a:pt x="219361" y="237077"/>
                    <a:pt x="173831" y="189643"/>
                  </a:cubicBezTo>
                  <a:cubicBezTo>
                    <a:pt x="109347" y="122111"/>
                    <a:pt x="0" y="0"/>
                    <a:pt x="0" y="0"/>
                  </a:cubicBezTo>
                </a:path>
              </a:pathLst>
            </a:custGeom>
            <a:noFill/>
            <a:ln w="9525" cap="rnd">
              <a:solidFill>
                <a:schemeClr val="bg2">
                  <a:alpha val="25000"/>
                </a:schemeClr>
              </a:solidFill>
              <a:prstDash val="lgDash"/>
              <a:round/>
            </a:ln>
          </p:spPr>
          <p:txBody>
            <a:bodyPr rtlCol="0" anchor="ctr"/>
            <a:lstStyle/>
            <a:p>
              <a:endParaRPr lang="en-US"/>
            </a:p>
          </p:txBody>
        </p:sp>
        <p:sp>
          <p:nvSpPr>
            <p:cNvPr id="123" name="Freeform: Shape 122">
              <a:extLst>
                <a:ext uri="{FF2B5EF4-FFF2-40B4-BE49-F238E27FC236}">
                  <a16:creationId xmlns:a16="http://schemas.microsoft.com/office/drawing/2014/main" id="{F0B5029E-655F-4CB5-BCA2-B62400CE76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1951196"/>
              <a:ext cx="421548" cy="1865756"/>
            </a:xfrm>
            <a:custGeom>
              <a:avLst/>
              <a:gdLst>
                <a:gd name="connsiteX0" fmla="*/ 0 w 421548"/>
                <a:gd name="connsiteY0" fmla="*/ 0 h 1865756"/>
                <a:gd name="connsiteX1" fmla="*/ 258699 w 421548"/>
                <a:gd name="connsiteY1" fmla="*/ 330803 h 1865756"/>
                <a:gd name="connsiteX2" fmla="*/ 408051 w 421548"/>
                <a:gd name="connsiteY2" fmla="*/ 617887 h 1865756"/>
                <a:gd name="connsiteX3" fmla="*/ 408051 w 421548"/>
                <a:gd name="connsiteY3" fmla="*/ 910781 h 1865756"/>
                <a:gd name="connsiteX4" fmla="*/ 336233 w 421548"/>
                <a:gd name="connsiteY4" fmla="*/ 1269683 h 1865756"/>
                <a:gd name="connsiteX5" fmla="*/ 186881 w 421548"/>
                <a:gd name="connsiteY5" fmla="*/ 1582674 h 1865756"/>
                <a:gd name="connsiteX6" fmla="*/ 0 w 421548"/>
                <a:gd name="connsiteY6" fmla="*/ 1865757 h 186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548" h="1865756">
                  <a:moveTo>
                    <a:pt x="0" y="0"/>
                  </a:moveTo>
                  <a:cubicBezTo>
                    <a:pt x="0" y="0"/>
                    <a:pt x="155734" y="188309"/>
                    <a:pt x="258699" y="330803"/>
                  </a:cubicBezTo>
                  <a:cubicBezTo>
                    <a:pt x="322517" y="419100"/>
                    <a:pt x="383096" y="512255"/>
                    <a:pt x="408051" y="617887"/>
                  </a:cubicBezTo>
                  <a:cubicBezTo>
                    <a:pt x="430625" y="713613"/>
                    <a:pt x="420815" y="812768"/>
                    <a:pt x="408051" y="910781"/>
                  </a:cubicBezTo>
                  <a:cubicBezTo>
                    <a:pt x="392240" y="1032129"/>
                    <a:pt x="376142" y="1154049"/>
                    <a:pt x="336233" y="1269683"/>
                  </a:cubicBezTo>
                  <a:cubicBezTo>
                    <a:pt x="298418" y="1379125"/>
                    <a:pt x="246412" y="1483138"/>
                    <a:pt x="186881" y="1582674"/>
                  </a:cubicBezTo>
                  <a:cubicBezTo>
                    <a:pt x="122777" y="1689640"/>
                    <a:pt x="0" y="1865757"/>
                    <a:pt x="0" y="1865757"/>
                  </a:cubicBezTo>
                </a:path>
              </a:pathLst>
            </a:custGeom>
            <a:noFill/>
            <a:ln w="9525" cap="rnd">
              <a:solidFill>
                <a:schemeClr val="bg2">
                  <a:alpha val="25000"/>
                </a:schemeClr>
              </a:solidFill>
              <a:prstDash val="lgDash"/>
              <a:round/>
            </a:ln>
          </p:spPr>
          <p:txBody>
            <a:bodyPr rtlCol="0" anchor="ctr"/>
            <a:lstStyle/>
            <a:p>
              <a:endParaRPr lang="en-US"/>
            </a:p>
          </p:txBody>
        </p:sp>
        <p:sp>
          <p:nvSpPr>
            <p:cNvPr id="124" name="Freeform: Shape 123">
              <a:extLst>
                <a:ext uri="{FF2B5EF4-FFF2-40B4-BE49-F238E27FC236}">
                  <a16:creationId xmlns:a16="http://schemas.microsoft.com/office/drawing/2014/main" id="{966F436B-D502-4927-A05D-0691A99F65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2201418"/>
              <a:ext cx="286935" cy="1358264"/>
            </a:xfrm>
            <a:custGeom>
              <a:avLst/>
              <a:gdLst>
                <a:gd name="connsiteX0" fmla="*/ 11621 w 286935"/>
                <a:gd name="connsiteY0" fmla="*/ 1358265 h 1358264"/>
                <a:gd name="connsiteX1" fmla="*/ 163830 w 286935"/>
                <a:gd name="connsiteY1" fmla="*/ 1157287 h 1358264"/>
                <a:gd name="connsiteX2" fmla="*/ 258604 w 286935"/>
                <a:gd name="connsiteY2" fmla="*/ 858679 h 1358264"/>
                <a:gd name="connsiteX3" fmla="*/ 284417 w 286935"/>
                <a:gd name="connsiteY3" fmla="*/ 577310 h 1358264"/>
                <a:gd name="connsiteX4" fmla="*/ 215456 w 286935"/>
                <a:gd name="connsiteY4" fmla="*/ 330422 h 1358264"/>
                <a:gd name="connsiteX5" fmla="*/ 0 w 286935"/>
                <a:gd name="connsiteY5" fmla="*/ 0 h 1358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935" h="1358264">
                  <a:moveTo>
                    <a:pt x="11621" y="1358265"/>
                  </a:moveTo>
                  <a:cubicBezTo>
                    <a:pt x="11621" y="1358265"/>
                    <a:pt x="104299" y="1269016"/>
                    <a:pt x="163830" y="1157287"/>
                  </a:cubicBezTo>
                  <a:cubicBezTo>
                    <a:pt x="213074" y="1064800"/>
                    <a:pt x="237458" y="961453"/>
                    <a:pt x="258604" y="858679"/>
                  </a:cubicBezTo>
                  <a:cubicBezTo>
                    <a:pt x="277749" y="765905"/>
                    <a:pt x="293180" y="671512"/>
                    <a:pt x="284417" y="577310"/>
                  </a:cubicBezTo>
                  <a:cubicBezTo>
                    <a:pt x="276511" y="491680"/>
                    <a:pt x="250412" y="409099"/>
                    <a:pt x="215456" y="330422"/>
                  </a:cubicBezTo>
                  <a:cubicBezTo>
                    <a:pt x="153353" y="190405"/>
                    <a:pt x="0" y="0"/>
                    <a:pt x="0" y="0"/>
                  </a:cubicBezTo>
                </a:path>
              </a:pathLst>
            </a:custGeom>
            <a:noFill/>
            <a:ln w="9525" cap="rnd">
              <a:solidFill>
                <a:schemeClr val="bg2">
                  <a:alpha val="25000"/>
                </a:schemeClr>
              </a:solidFill>
              <a:prstDash val="lgDash"/>
              <a:round/>
            </a:ln>
          </p:spPr>
          <p:txBody>
            <a:bodyPr rtlCol="0" anchor="ctr"/>
            <a:lstStyle/>
            <a:p>
              <a:endParaRPr lang="en-US"/>
            </a:p>
          </p:txBody>
        </p:sp>
        <p:sp>
          <p:nvSpPr>
            <p:cNvPr id="125" name="Freeform: Shape 124">
              <a:extLst>
                <a:ext uri="{FF2B5EF4-FFF2-40B4-BE49-F238E27FC236}">
                  <a16:creationId xmlns:a16="http://schemas.microsoft.com/office/drawing/2014/main" id="{63D19BC0-342A-4662-8B01-078F5BC25F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2482500"/>
              <a:ext cx="167300" cy="890873"/>
            </a:xfrm>
            <a:custGeom>
              <a:avLst/>
              <a:gdLst>
                <a:gd name="connsiteX0" fmla="*/ 0 w 167300"/>
                <a:gd name="connsiteY0" fmla="*/ 0 h 890873"/>
                <a:gd name="connsiteX1" fmla="*/ 143732 w 167300"/>
                <a:gd name="connsiteY1" fmla="*/ 233077 h 890873"/>
                <a:gd name="connsiteX2" fmla="*/ 160973 w 167300"/>
                <a:gd name="connsiteY2" fmla="*/ 482822 h 890873"/>
                <a:gd name="connsiteX3" fmla="*/ 0 w 167300"/>
                <a:gd name="connsiteY3" fmla="*/ 890873 h 890873"/>
              </a:gdLst>
              <a:ahLst/>
              <a:cxnLst>
                <a:cxn ang="0">
                  <a:pos x="connsiteX0" y="connsiteY0"/>
                </a:cxn>
                <a:cxn ang="0">
                  <a:pos x="connsiteX1" y="connsiteY1"/>
                </a:cxn>
                <a:cxn ang="0">
                  <a:pos x="connsiteX2" y="connsiteY2"/>
                </a:cxn>
                <a:cxn ang="0">
                  <a:pos x="connsiteX3" y="connsiteY3"/>
                </a:cxn>
              </a:cxnLst>
              <a:rect l="l" t="t" r="r" b="b"/>
              <a:pathLst>
                <a:path w="167300" h="890873">
                  <a:moveTo>
                    <a:pt x="0" y="0"/>
                  </a:moveTo>
                  <a:cubicBezTo>
                    <a:pt x="0" y="0"/>
                    <a:pt x="110585" y="127254"/>
                    <a:pt x="143732" y="233077"/>
                  </a:cubicBezTo>
                  <a:cubicBezTo>
                    <a:pt x="168974" y="313563"/>
                    <a:pt x="172593" y="399098"/>
                    <a:pt x="160973" y="482822"/>
                  </a:cubicBezTo>
                  <a:cubicBezTo>
                    <a:pt x="136970" y="655892"/>
                    <a:pt x="0" y="890873"/>
                    <a:pt x="0" y="890873"/>
                  </a:cubicBezTo>
                </a:path>
              </a:pathLst>
            </a:custGeom>
            <a:noFill/>
            <a:ln w="9525" cap="rnd">
              <a:solidFill>
                <a:schemeClr val="bg2">
                  <a:alpha val="25000"/>
                </a:schemeClr>
              </a:solidFill>
              <a:prstDash val="lgDash"/>
              <a:round/>
            </a:ln>
          </p:spPr>
          <p:txBody>
            <a:bodyPr rtlCol="0" anchor="ctr"/>
            <a:lstStyle/>
            <a:p>
              <a:endParaRPr lang="en-US"/>
            </a:p>
          </p:txBody>
        </p:sp>
        <p:sp>
          <p:nvSpPr>
            <p:cNvPr id="126" name="Freeform: Shape 125">
              <a:extLst>
                <a:ext uri="{FF2B5EF4-FFF2-40B4-BE49-F238E27FC236}">
                  <a16:creationId xmlns:a16="http://schemas.microsoft.com/office/drawing/2014/main" id="{DF32521F-B67B-4D14-BB6E-0DD27E1C70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49272" y="1514475"/>
              <a:ext cx="3076098" cy="1677721"/>
            </a:xfrm>
            <a:custGeom>
              <a:avLst/>
              <a:gdLst>
                <a:gd name="connsiteX0" fmla="*/ 3076099 w 3076098"/>
                <a:gd name="connsiteY0" fmla="*/ 12287 h 1677721"/>
                <a:gd name="connsiteX1" fmla="*/ 3054287 w 3076098"/>
                <a:gd name="connsiteY1" fmla="*/ 609029 h 1677721"/>
                <a:gd name="connsiteX2" fmla="*/ 3054287 w 3076098"/>
                <a:gd name="connsiteY2" fmla="*/ 824770 h 1677721"/>
                <a:gd name="connsiteX3" fmla="*/ 3002375 w 3076098"/>
                <a:gd name="connsiteY3" fmla="*/ 1158240 h 1677721"/>
                <a:gd name="connsiteX4" fmla="*/ 2945797 w 3076098"/>
                <a:gd name="connsiteY4" fmla="*/ 1277112 h 1677721"/>
                <a:gd name="connsiteX5" fmla="*/ 2706815 w 3076098"/>
                <a:gd name="connsiteY5" fmla="*/ 1492853 h 1677721"/>
                <a:gd name="connsiteX6" fmla="*/ 2451735 w 3076098"/>
                <a:gd name="connsiteY6" fmla="*/ 1618583 h 1677721"/>
                <a:gd name="connsiteX7" fmla="*/ 2128457 w 3076098"/>
                <a:gd name="connsiteY7" fmla="*/ 1677448 h 1677721"/>
                <a:gd name="connsiteX8" fmla="*/ 1672495 w 3076098"/>
                <a:gd name="connsiteY8" fmla="*/ 1505522 h 1677721"/>
                <a:gd name="connsiteX9" fmla="*/ 1445038 w 3076098"/>
                <a:gd name="connsiteY9" fmla="*/ 1230916 h 1677721"/>
                <a:gd name="connsiteX10" fmla="*/ 1381506 w 3076098"/>
                <a:gd name="connsiteY10" fmla="*/ 1044035 h 1677721"/>
                <a:gd name="connsiteX11" fmla="*/ 1260253 w 3076098"/>
                <a:gd name="connsiteY11" fmla="*/ 837533 h 1677721"/>
                <a:gd name="connsiteX12" fmla="*/ 1108520 w 3076098"/>
                <a:gd name="connsiteY12" fmla="*/ 772954 h 1677721"/>
                <a:gd name="connsiteX13" fmla="*/ 955358 w 3076098"/>
                <a:gd name="connsiteY13" fmla="*/ 751427 h 1677721"/>
                <a:gd name="connsiteX14" fmla="*/ 763810 w 3076098"/>
                <a:gd name="connsiteY14" fmla="*/ 764762 h 1677721"/>
                <a:gd name="connsiteX15" fmla="*/ 651224 w 3076098"/>
                <a:gd name="connsiteY15" fmla="*/ 728186 h 1677721"/>
                <a:gd name="connsiteX16" fmla="*/ 510730 w 3076098"/>
                <a:gd name="connsiteY16" fmla="*/ 587788 h 1677721"/>
                <a:gd name="connsiteX17" fmla="*/ 323183 w 3076098"/>
                <a:gd name="connsiteY17" fmla="*/ 353187 h 1677721"/>
                <a:gd name="connsiteX18" fmla="*/ 0 w 3076098"/>
                <a:gd name="connsiteY18" fmla="*/ 0 h 1677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76098" h="1677721">
                  <a:moveTo>
                    <a:pt x="3076099" y="12287"/>
                  </a:moveTo>
                  <a:cubicBezTo>
                    <a:pt x="3069336" y="183071"/>
                    <a:pt x="3053525" y="438150"/>
                    <a:pt x="3054287" y="609029"/>
                  </a:cubicBezTo>
                  <a:cubicBezTo>
                    <a:pt x="3054572" y="680942"/>
                    <a:pt x="3056477" y="752856"/>
                    <a:pt x="3054287" y="824770"/>
                  </a:cubicBezTo>
                  <a:cubicBezTo>
                    <a:pt x="3050858" y="937832"/>
                    <a:pt x="3038285" y="1051084"/>
                    <a:pt x="3002375" y="1158240"/>
                  </a:cubicBezTo>
                  <a:cubicBezTo>
                    <a:pt x="2988374" y="1200055"/>
                    <a:pt x="2969895" y="1240155"/>
                    <a:pt x="2945797" y="1277112"/>
                  </a:cubicBezTo>
                  <a:cubicBezTo>
                    <a:pt x="2886742" y="1367885"/>
                    <a:pt x="2798636" y="1434846"/>
                    <a:pt x="2706815" y="1492853"/>
                  </a:cubicBezTo>
                  <a:cubicBezTo>
                    <a:pt x="2626424" y="1543717"/>
                    <a:pt x="2541080" y="1586103"/>
                    <a:pt x="2451735" y="1618583"/>
                  </a:cubicBezTo>
                  <a:cubicBezTo>
                    <a:pt x="2347817" y="1656398"/>
                    <a:pt x="2238851" y="1680591"/>
                    <a:pt x="2128457" y="1677448"/>
                  </a:cubicBezTo>
                  <a:cubicBezTo>
                    <a:pt x="1962436" y="1672781"/>
                    <a:pt x="1804702" y="1606677"/>
                    <a:pt x="1672495" y="1505522"/>
                  </a:cubicBezTo>
                  <a:cubicBezTo>
                    <a:pt x="1576483" y="1432084"/>
                    <a:pt x="1493520" y="1341501"/>
                    <a:pt x="1445038" y="1230916"/>
                  </a:cubicBezTo>
                  <a:cubicBezTo>
                    <a:pt x="1418653" y="1170623"/>
                    <a:pt x="1401794" y="1106710"/>
                    <a:pt x="1381506" y="1044035"/>
                  </a:cubicBezTo>
                  <a:cubicBezTo>
                    <a:pt x="1356360" y="966026"/>
                    <a:pt x="1324261" y="887730"/>
                    <a:pt x="1260253" y="837533"/>
                  </a:cubicBezTo>
                  <a:cubicBezTo>
                    <a:pt x="1216628" y="803243"/>
                    <a:pt x="1162717" y="786194"/>
                    <a:pt x="1108520" y="772954"/>
                  </a:cubicBezTo>
                  <a:cubicBezTo>
                    <a:pt x="1058228" y="760667"/>
                    <a:pt x="1007078" y="750570"/>
                    <a:pt x="955358" y="751427"/>
                  </a:cubicBezTo>
                  <a:cubicBezTo>
                    <a:pt x="891064" y="752475"/>
                    <a:pt x="827818" y="770001"/>
                    <a:pt x="763810" y="764762"/>
                  </a:cubicBezTo>
                  <a:cubicBezTo>
                    <a:pt x="723995" y="761524"/>
                    <a:pt x="685514" y="748760"/>
                    <a:pt x="651224" y="728186"/>
                  </a:cubicBezTo>
                  <a:cubicBezTo>
                    <a:pt x="594074" y="693896"/>
                    <a:pt x="552545" y="639985"/>
                    <a:pt x="510730" y="587788"/>
                  </a:cubicBezTo>
                  <a:cubicBezTo>
                    <a:pt x="448151" y="509683"/>
                    <a:pt x="384524" y="432245"/>
                    <a:pt x="323183" y="353187"/>
                  </a:cubicBezTo>
                  <a:cubicBezTo>
                    <a:pt x="246221" y="253937"/>
                    <a:pt x="94202" y="82868"/>
                    <a:pt x="0" y="0"/>
                  </a:cubicBezTo>
                </a:path>
              </a:pathLst>
            </a:custGeom>
            <a:noFill/>
            <a:ln w="9525" cap="rnd">
              <a:solidFill>
                <a:schemeClr val="bg2">
                  <a:alpha val="25000"/>
                </a:schemeClr>
              </a:solidFill>
              <a:prstDash val="lgDash"/>
              <a:round/>
            </a:ln>
          </p:spPr>
          <p:txBody>
            <a:bodyPr rtlCol="0" anchor="ctr"/>
            <a:lstStyle/>
            <a:p>
              <a:endParaRPr lang="en-US"/>
            </a:p>
          </p:txBody>
        </p:sp>
        <p:sp>
          <p:nvSpPr>
            <p:cNvPr id="127" name="Freeform: Shape 126">
              <a:extLst>
                <a:ext uri="{FF2B5EF4-FFF2-40B4-BE49-F238E27FC236}">
                  <a16:creationId xmlns:a16="http://schemas.microsoft.com/office/drawing/2014/main" id="{56F73602-5ACB-4102-894B-D140E71E67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9025" y="1548764"/>
              <a:ext cx="2607257" cy="1468691"/>
            </a:xfrm>
            <a:custGeom>
              <a:avLst/>
              <a:gdLst>
                <a:gd name="connsiteX0" fmla="*/ 2568321 w 2607257"/>
                <a:gd name="connsiteY0" fmla="*/ 18002 h 1468691"/>
                <a:gd name="connsiteX1" fmla="*/ 2590609 w 2607257"/>
                <a:gd name="connsiteY1" fmla="*/ 258509 h 1468691"/>
                <a:gd name="connsiteX2" fmla="*/ 2606802 w 2607257"/>
                <a:gd name="connsiteY2" fmla="*/ 563118 h 1468691"/>
                <a:gd name="connsiteX3" fmla="*/ 2587181 w 2607257"/>
                <a:gd name="connsiteY3" fmla="*/ 910400 h 1468691"/>
                <a:gd name="connsiteX4" fmla="*/ 2568702 w 2607257"/>
                <a:gd name="connsiteY4" fmla="*/ 1001554 h 1468691"/>
                <a:gd name="connsiteX5" fmla="*/ 2407063 w 2607257"/>
                <a:gd name="connsiteY5" fmla="*/ 1262348 h 1468691"/>
                <a:gd name="connsiteX6" fmla="*/ 2211896 w 2607257"/>
                <a:gd name="connsiteY6" fmla="*/ 1390078 h 1468691"/>
                <a:gd name="connsiteX7" fmla="*/ 1936623 w 2607257"/>
                <a:gd name="connsiteY7" fmla="*/ 1466660 h 1468691"/>
                <a:gd name="connsiteX8" fmla="*/ 1749933 w 2607257"/>
                <a:gd name="connsiteY8" fmla="*/ 1447514 h 1468691"/>
                <a:gd name="connsiteX9" fmla="*/ 1594295 w 2607257"/>
                <a:gd name="connsiteY9" fmla="*/ 1351788 h 1468691"/>
                <a:gd name="connsiteX10" fmla="*/ 1512951 w 2607257"/>
                <a:gd name="connsiteY10" fmla="*/ 1227392 h 1468691"/>
                <a:gd name="connsiteX11" fmla="*/ 1500949 w 2607257"/>
                <a:gd name="connsiteY11" fmla="*/ 992886 h 1468691"/>
                <a:gd name="connsiteX12" fmla="*/ 1541621 w 2607257"/>
                <a:gd name="connsiteY12" fmla="*/ 803910 h 1468691"/>
                <a:gd name="connsiteX13" fmla="*/ 1541621 w 2607257"/>
                <a:gd name="connsiteY13" fmla="*/ 665131 h 1468691"/>
                <a:gd name="connsiteX14" fmla="*/ 1429131 w 2607257"/>
                <a:gd name="connsiteY14" fmla="*/ 526352 h 1468691"/>
                <a:gd name="connsiteX15" fmla="*/ 1163383 w 2607257"/>
                <a:gd name="connsiteY15" fmla="*/ 449771 h 1468691"/>
                <a:gd name="connsiteX16" fmla="*/ 811530 w 2607257"/>
                <a:gd name="connsiteY16" fmla="*/ 406718 h 1468691"/>
                <a:gd name="connsiteX17" fmla="*/ 574548 w 2607257"/>
                <a:gd name="connsiteY17" fmla="*/ 354044 h 1468691"/>
                <a:gd name="connsiteX18" fmla="*/ 284893 w 2607257"/>
                <a:gd name="connsiteY18" fmla="*/ 224885 h 1468691"/>
                <a:gd name="connsiteX19" fmla="*/ 0 w 2607257"/>
                <a:gd name="connsiteY19" fmla="*/ 0 h 146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07257" h="1468691">
                  <a:moveTo>
                    <a:pt x="2568321" y="18002"/>
                  </a:moveTo>
                  <a:cubicBezTo>
                    <a:pt x="2574989" y="70009"/>
                    <a:pt x="2587752" y="206121"/>
                    <a:pt x="2590609" y="258509"/>
                  </a:cubicBezTo>
                  <a:cubicBezTo>
                    <a:pt x="2596134" y="360045"/>
                    <a:pt x="2604707" y="461486"/>
                    <a:pt x="2606802" y="563118"/>
                  </a:cubicBezTo>
                  <a:cubicBezTo>
                    <a:pt x="2609088" y="679228"/>
                    <a:pt x="2602802" y="795338"/>
                    <a:pt x="2587181" y="910400"/>
                  </a:cubicBezTo>
                  <a:cubicBezTo>
                    <a:pt x="2582990" y="941165"/>
                    <a:pt x="2577274" y="971645"/>
                    <a:pt x="2568702" y="1001554"/>
                  </a:cubicBezTo>
                  <a:cubicBezTo>
                    <a:pt x="2540222" y="1101471"/>
                    <a:pt x="2482501" y="1190816"/>
                    <a:pt x="2407063" y="1262348"/>
                  </a:cubicBezTo>
                  <a:cubicBezTo>
                    <a:pt x="2350294" y="1316165"/>
                    <a:pt x="2283047" y="1357313"/>
                    <a:pt x="2211896" y="1390078"/>
                  </a:cubicBezTo>
                  <a:cubicBezTo>
                    <a:pt x="2124742" y="1430179"/>
                    <a:pt x="2032159" y="1458754"/>
                    <a:pt x="1936623" y="1466660"/>
                  </a:cubicBezTo>
                  <a:cubicBezTo>
                    <a:pt x="1873567" y="1471898"/>
                    <a:pt x="1809845" y="1467517"/>
                    <a:pt x="1749933" y="1447514"/>
                  </a:cubicBezTo>
                  <a:cubicBezTo>
                    <a:pt x="1691449" y="1428083"/>
                    <a:pt x="1638109" y="1395222"/>
                    <a:pt x="1594295" y="1351788"/>
                  </a:cubicBezTo>
                  <a:cubicBezTo>
                    <a:pt x="1558576" y="1316450"/>
                    <a:pt x="1530001" y="1274540"/>
                    <a:pt x="1512951" y="1227392"/>
                  </a:cubicBezTo>
                  <a:cubicBezTo>
                    <a:pt x="1485900" y="1152811"/>
                    <a:pt x="1487519" y="1071467"/>
                    <a:pt x="1500949" y="992886"/>
                  </a:cubicBezTo>
                  <a:cubicBezTo>
                    <a:pt x="1511808" y="929354"/>
                    <a:pt x="1529810" y="867251"/>
                    <a:pt x="1541621" y="803910"/>
                  </a:cubicBezTo>
                  <a:cubicBezTo>
                    <a:pt x="1550194" y="757714"/>
                    <a:pt x="1554194" y="710279"/>
                    <a:pt x="1541621" y="665131"/>
                  </a:cubicBezTo>
                  <a:cubicBezTo>
                    <a:pt x="1525143" y="605981"/>
                    <a:pt x="1481233" y="559403"/>
                    <a:pt x="1429131" y="526352"/>
                  </a:cubicBezTo>
                  <a:cubicBezTo>
                    <a:pt x="1350455" y="476536"/>
                    <a:pt x="1256157" y="461772"/>
                    <a:pt x="1163383" y="449771"/>
                  </a:cubicBezTo>
                  <a:cubicBezTo>
                    <a:pt x="1046131" y="434626"/>
                    <a:pt x="928306" y="424720"/>
                    <a:pt x="811530" y="406718"/>
                  </a:cubicBezTo>
                  <a:cubicBezTo>
                    <a:pt x="731425" y="394335"/>
                    <a:pt x="652081" y="377571"/>
                    <a:pt x="574548" y="354044"/>
                  </a:cubicBezTo>
                  <a:cubicBezTo>
                    <a:pt x="472916" y="323279"/>
                    <a:pt x="375094" y="280702"/>
                    <a:pt x="284893" y="224885"/>
                  </a:cubicBezTo>
                  <a:cubicBezTo>
                    <a:pt x="181832" y="161068"/>
                    <a:pt x="90868" y="80296"/>
                    <a:pt x="0" y="0"/>
                  </a:cubicBezTo>
                </a:path>
              </a:pathLst>
            </a:custGeom>
            <a:noFill/>
            <a:ln w="9525" cap="rnd">
              <a:solidFill>
                <a:schemeClr val="bg2">
                  <a:alpha val="25000"/>
                </a:schemeClr>
              </a:solidFill>
              <a:prstDash val="lgDash"/>
              <a:round/>
            </a:ln>
          </p:spPr>
          <p:txBody>
            <a:bodyPr rtlCol="0" anchor="ctr"/>
            <a:lstStyle/>
            <a:p>
              <a:endParaRPr lang="en-US"/>
            </a:p>
          </p:txBody>
        </p:sp>
        <p:sp>
          <p:nvSpPr>
            <p:cNvPr id="128" name="Freeform: Shape 127">
              <a:extLst>
                <a:ext uri="{FF2B5EF4-FFF2-40B4-BE49-F238E27FC236}">
                  <a16:creationId xmlns:a16="http://schemas.microsoft.com/office/drawing/2014/main" id="{E87FA368-45DC-4276-A257-F67A12B2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50204" y="1524380"/>
              <a:ext cx="2095685" cy="1175182"/>
            </a:xfrm>
            <a:custGeom>
              <a:avLst/>
              <a:gdLst>
                <a:gd name="connsiteX0" fmla="*/ 1950434 w 2095685"/>
                <a:gd name="connsiteY0" fmla="*/ 0 h 1175182"/>
                <a:gd name="connsiteX1" fmla="*/ 2077307 w 2095685"/>
                <a:gd name="connsiteY1" fmla="*/ 479108 h 1175182"/>
                <a:gd name="connsiteX2" fmla="*/ 2089309 w 2095685"/>
                <a:gd name="connsiteY2" fmla="*/ 826008 h 1175182"/>
                <a:gd name="connsiteX3" fmla="*/ 1987582 w 2095685"/>
                <a:gd name="connsiteY3" fmla="*/ 1101185 h 1175182"/>
                <a:gd name="connsiteX4" fmla="*/ 1818037 w 2095685"/>
                <a:gd name="connsiteY4" fmla="*/ 1173004 h 1175182"/>
                <a:gd name="connsiteX5" fmla="*/ 1694402 w 2095685"/>
                <a:gd name="connsiteY5" fmla="*/ 1157097 h 1175182"/>
                <a:gd name="connsiteX6" fmla="*/ 1594676 w 2095685"/>
                <a:gd name="connsiteY6" fmla="*/ 1013555 h 1175182"/>
                <a:gd name="connsiteX7" fmla="*/ 1664494 w 2095685"/>
                <a:gd name="connsiteY7" fmla="*/ 790289 h 1175182"/>
                <a:gd name="connsiteX8" fmla="*/ 1684401 w 2095685"/>
                <a:gd name="connsiteY8" fmla="*/ 527114 h 1175182"/>
                <a:gd name="connsiteX9" fmla="*/ 1550765 w 2095685"/>
                <a:gd name="connsiteY9" fmla="*/ 343662 h 1175182"/>
                <a:gd name="connsiteX10" fmla="*/ 1315402 w 2095685"/>
                <a:gd name="connsiteY10" fmla="*/ 265938 h 1175182"/>
                <a:gd name="connsiteX11" fmla="*/ 876586 w 2095685"/>
                <a:gd name="connsiteY11" fmla="*/ 200120 h 1175182"/>
                <a:gd name="connsiteX12" fmla="*/ 591312 w 2095685"/>
                <a:gd name="connsiteY12" fmla="*/ 186119 h 1175182"/>
                <a:gd name="connsiteX13" fmla="*/ 0 w 2095685"/>
                <a:gd name="connsiteY13" fmla="*/ 16669 h 117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95685" h="1175182">
                  <a:moveTo>
                    <a:pt x="1950434" y="0"/>
                  </a:moveTo>
                  <a:cubicBezTo>
                    <a:pt x="1973485" y="77629"/>
                    <a:pt x="2063115" y="399383"/>
                    <a:pt x="2077307" y="479108"/>
                  </a:cubicBezTo>
                  <a:cubicBezTo>
                    <a:pt x="2097786" y="593693"/>
                    <a:pt x="2100167" y="710089"/>
                    <a:pt x="2089309" y="826008"/>
                  </a:cubicBezTo>
                  <a:cubicBezTo>
                    <a:pt x="2079784" y="927545"/>
                    <a:pt x="2061401" y="1032891"/>
                    <a:pt x="1987582" y="1101185"/>
                  </a:cubicBezTo>
                  <a:cubicBezTo>
                    <a:pt x="1941481" y="1143762"/>
                    <a:pt x="1880616" y="1165670"/>
                    <a:pt x="1818037" y="1173004"/>
                  </a:cubicBezTo>
                  <a:cubicBezTo>
                    <a:pt x="1775746" y="1177957"/>
                    <a:pt x="1732693" y="1175195"/>
                    <a:pt x="1694402" y="1157097"/>
                  </a:cubicBezTo>
                  <a:cubicBezTo>
                    <a:pt x="1638110" y="1130427"/>
                    <a:pt x="1600295" y="1075373"/>
                    <a:pt x="1594676" y="1013555"/>
                  </a:cubicBezTo>
                  <a:cubicBezTo>
                    <a:pt x="1587532" y="934879"/>
                    <a:pt x="1635633" y="864870"/>
                    <a:pt x="1664494" y="790289"/>
                  </a:cubicBezTo>
                  <a:cubicBezTo>
                    <a:pt x="1696974" y="706279"/>
                    <a:pt x="1708594" y="613791"/>
                    <a:pt x="1684401" y="527114"/>
                  </a:cubicBezTo>
                  <a:cubicBezTo>
                    <a:pt x="1663351" y="451580"/>
                    <a:pt x="1616488" y="386620"/>
                    <a:pt x="1550765" y="343662"/>
                  </a:cubicBezTo>
                  <a:cubicBezTo>
                    <a:pt x="1480947" y="298133"/>
                    <a:pt x="1397508" y="282131"/>
                    <a:pt x="1315402" y="265938"/>
                  </a:cubicBezTo>
                  <a:cubicBezTo>
                    <a:pt x="1170051" y="237173"/>
                    <a:pt x="1024128" y="212027"/>
                    <a:pt x="876586" y="200120"/>
                  </a:cubicBezTo>
                  <a:cubicBezTo>
                    <a:pt x="781717" y="192500"/>
                    <a:pt x="686276" y="193643"/>
                    <a:pt x="591312" y="186119"/>
                  </a:cubicBezTo>
                  <a:cubicBezTo>
                    <a:pt x="465296" y="176213"/>
                    <a:pt x="160211" y="193453"/>
                    <a:pt x="0" y="16669"/>
                  </a:cubicBezTo>
                </a:path>
              </a:pathLst>
            </a:custGeom>
            <a:noFill/>
            <a:ln w="9525" cap="rnd">
              <a:solidFill>
                <a:schemeClr val="bg2">
                  <a:alpha val="25000"/>
                </a:schemeClr>
              </a:solidFill>
              <a:prstDash val="lgDash"/>
              <a:round/>
            </a:ln>
          </p:spPr>
          <p:txBody>
            <a:bodyPr rtlCol="0" anchor="ctr"/>
            <a:lstStyle/>
            <a:p>
              <a:endParaRPr lang="en-US"/>
            </a:p>
          </p:txBody>
        </p:sp>
      </p:grpSp>
      <p:sp>
        <p:nvSpPr>
          <p:cNvPr id="5" name="Title 4">
            <a:extLst>
              <a:ext uri="{FF2B5EF4-FFF2-40B4-BE49-F238E27FC236}">
                <a16:creationId xmlns:a16="http://schemas.microsoft.com/office/drawing/2014/main" id="{97FC1EA1-A448-2861-119F-2EA0B4B4A49C}"/>
              </a:ext>
            </a:extLst>
          </p:cNvPr>
          <p:cNvSpPr>
            <a:spLocks noGrp="1"/>
          </p:cNvSpPr>
          <p:nvPr>
            <p:ph type="title"/>
          </p:nvPr>
        </p:nvSpPr>
        <p:spPr>
          <a:xfrm>
            <a:off x="994404" y="731041"/>
            <a:ext cx="10191942" cy="3173034"/>
          </a:xfrm>
        </p:spPr>
        <p:txBody>
          <a:bodyPr vert="horz" lIns="91440" tIns="45720" rIns="91440" bIns="45720" rtlCol="0" anchor="b">
            <a:normAutofit/>
          </a:bodyPr>
          <a:lstStyle/>
          <a:p>
            <a:pPr algn="ctr"/>
            <a:r>
              <a:rPr lang="en-US" sz="6600" kern="1200">
                <a:solidFill>
                  <a:srgbClr val="FFFFFF"/>
                </a:solidFill>
                <a:latin typeface="+mj-lt"/>
                <a:ea typeface="+mj-ea"/>
                <a:cs typeface="+mj-cs"/>
              </a:rPr>
              <a:t>Resources </a:t>
            </a:r>
          </a:p>
        </p:txBody>
      </p:sp>
      <p:grpSp>
        <p:nvGrpSpPr>
          <p:cNvPr id="135" name="Cross">
            <a:extLst>
              <a:ext uri="{FF2B5EF4-FFF2-40B4-BE49-F238E27FC236}">
                <a16:creationId xmlns:a16="http://schemas.microsoft.com/office/drawing/2014/main" id="{DDB99EF5-8801-40E2-83D3-196FADCBBA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30939" y="3874229"/>
            <a:ext cx="118872" cy="118872"/>
            <a:chOff x="1175347" y="3733800"/>
            <a:chExt cx="118872" cy="118872"/>
          </a:xfrm>
        </p:grpSpPr>
        <p:cxnSp>
          <p:nvCxnSpPr>
            <p:cNvPr id="136" name="Straight Connector 135">
              <a:extLst>
                <a:ext uri="{FF2B5EF4-FFF2-40B4-BE49-F238E27FC236}">
                  <a16:creationId xmlns:a16="http://schemas.microsoft.com/office/drawing/2014/main" id="{50FE3A76-C0EC-41F2-92AD-1A75BA37712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34783" y="3733800"/>
              <a:ext cx="0" cy="118872"/>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137" name="Straight Connector 136">
              <a:extLst>
                <a:ext uri="{FF2B5EF4-FFF2-40B4-BE49-F238E27FC236}">
                  <a16:creationId xmlns:a16="http://schemas.microsoft.com/office/drawing/2014/main" id="{C22AF00A-AACB-4D06-A706-4231FD4EC6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347" y="3793236"/>
              <a:ext cx="118872" cy="0"/>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1394778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76216" y="1005927"/>
            <a:ext cx="3048264" cy="3889585"/>
          </a:xfrm>
          <a:prstGeom prst="rect">
            <a:avLst/>
          </a:prstGeom>
        </p:spPr>
      </p:pic>
      <p:pic>
        <p:nvPicPr>
          <p:cNvPr id="3" name="Picture 2"/>
          <p:cNvPicPr>
            <a:picLocks noChangeAspect="1"/>
          </p:cNvPicPr>
          <p:nvPr/>
        </p:nvPicPr>
        <p:blipFill>
          <a:blip r:embed="rId3"/>
          <a:stretch>
            <a:fillRect/>
          </a:stretch>
        </p:blipFill>
        <p:spPr>
          <a:xfrm>
            <a:off x="647660" y="1986115"/>
            <a:ext cx="3200677" cy="4194412"/>
          </a:xfrm>
          <a:prstGeom prst="rect">
            <a:avLst/>
          </a:prstGeom>
        </p:spPr>
      </p:pic>
      <p:pic>
        <p:nvPicPr>
          <p:cNvPr id="4" name="Picture 3">
            <a:extLst>
              <a:ext uri="{FF2B5EF4-FFF2-40B4-BE49-F238E27FC236}">
                <a16:creationId xmlns:a16="http://schemas.microsoft.com/office/drawing/2014/main" id="{9A5B202B-770C-4F98-94CF-FB7486A79D0F}"/>
              </a:ext>
            </a:extLst>
          </p:cNvPr>
          <p:cNvPicPr>
            <a:picLocks noChangeAspect="1"/>
          </p:cNvPicPr>
          <p:nvPr/>
        </p:nvPicPr>
        <p:blipFill>
          <a:blip r:embed="rId4"/>
          <a:stretch>
            <a:fillRect/>
          </a:stretch>
        </p:blipFill>
        <p:spPr>
          <a:xfrm>
            <a:off x="7583871" y="385591"/>
            <a:ext cx="3334164" cy="2569614"/>
          </a:xfrm>
          <a:prstGeom prst="rect">
            <a:avLst/>
          </a:prstGeom>
        </p:spPr>
      </p:pic>
      <p:pic>
        <p:nvPicPr>
          <p:cNvPr id="5" name="Picture 4">
            <a:extLst>
              <a:ext uri="{FF2B5EF4-FFF2-40B4-BE49-F238E27FC236}">
                <a16:creationId xmlns:a16="http://schemas.microsoft.com/office/drawing/2014/main" id="{C23D9F4F-DDCC-4900-917F-C4CF3580F870}"/>
              </a:ext>
            </a:extLst>
          </p:cNvPr>
          <p:cNvPicPr>
            <a:picLocks noChangeAspect="1"/>
          </p:cNvPicPr>
          <p:nvPr/>
        </p:nvPicPr>
        <p:blipFill>
          <a:blip r:embed="rId5"/>
          <a:stretch>
            <a:fillRect/>
          </a:stretch>
        </p:blipFill>
        <p:spPr>
          <a:xfrm>
            <a:off x="7571626" y="3239265"/>
            <a:ext cx="3345366" cy="2286000"/>
          </a:xfrm>
          <a:prstGeom prst="rect">
            <a:avLst/>
          </a:prstGeom>
        </p:spPr>
      </p:pic>
      <p:sp>
        <p:nvSpPr>
          <p:cNvPr id="6" name="Slide Number Placeholder 5">
            <a:extLst>
              <a:ext uri="{FF2B5EF4-FFF2-40B4-BE49-F238E27FC236}">
                <a16:creationId xmlns:a16="http://schemas.microsoft.com/office/drawing/2014/main" id="{C92C070B-15C1-48F2-B734-81D6989BB9F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F96B15-8338-45D5-A943-561235072D66}" type="slidenum">
              <a:rPr kumimoji="0" lang="en-ZA"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ZA" sz="2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8" name="Picture 7" descr="A black background with text&#10;&#10;Description automatically generated">
            <a:extLst>
              <a:ext uri="{FF2B5EF4-FFF2-40B4-BE49-F238E27FC236}">
                <a16:creationId xmlns:a16="http://schemas.microsoft.com/office/drawing/2014/main" id="{E79D4383-7B8B-1D11-7876-B295150CB40D}"/>
              </a:ext>
            </a:extLst>
          </p:cNvPr>
          <p:cNvPicPr>
            <a:picLocks noChangeAspect="1"/>
          </p:cNvPicPr>
          <p:nvPr/>
        </p:nvPicPr>
        <p:blipFill>
          <a:blip r:embed="rId6"/>
          <a:stretch>
            <a:fillRect/>
          </a:stretch>
        </p:blipFill>
        <p:spPr>
          <a:xfrm>
            <a:off x="599153" y="634949"/>
            <a:ext cx="2857500" cy="1114425"/>
          </a:xfrm>
          <a:prstGeom prst="rect">
            <a:avLst/>
          </a:prstGeom>
        </p:spPr>
      </p:pic>
    </p:spTree>
    <p:extLst>
      <p:ext uri="{BB962C8B-B14F-4D97-AF65-F5344CB8AC3E}">
        <p14:creationId xmlns:p14="http://schemas.microsoft.com/office/powerpoint/2010/main" val="5702658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B18BC713-9A7D-FB1F-F6DE-618044DBEBE4}"/>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41240485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8" name="Rectangle 6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flyer with a picture of people&#10;&#10;Description automatically generated">
            <a:extLst>
              <a:ext uri="{FF2B5EF4-FFF2-40B4-BE49-F238E27FC236}">
                <a16:creationId xmlns:a16="http://schemas.microsoft.com/office/drawing/2014/main" id="{93DA796C-2FAB-913C-D339-8D77E1039913}"/>
              </a:ext>
            </a:extLst>
          </p:cNvPr>
          <p:cNvPicPr>
            <a:picLocks noChangeAspect="1"/>
          </p:cNvPicPr>
          <p:nvPr/>
        </p:nvPicPr>
        <p:blipFill>
          <a:blip r:embed="rId2"/>
          <a:stretch>
            <a:fillRect/>
          </a:stretch>
        </p:blipFill>
        <p:spPr>
          <a:xfrm>
            <a:off x="2547581" y="457200"/>
            <a:ext cx="7096837" cy="5943600"/>
          </a:xfrm>
          <a:prstGeom prst="rect">
            <a:avLst/>
          </a:prstGeom>
        </p:spPr>
      </p:pic>
    </p:spTree>
    <p:extLst>
      <p:ext uri="{BB962C8B-B14F-4D97-AF65-F5344CB8AC3E}">
        <p14:creationId xmlns:p14="http://schemas.microsoft.com/office/powerpoint/2010/main" val="2567117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pattFill prst="dashUpDiag">
          <a:fgClr>
            <a:schemeClr val="bg1"/>
          </a:fgClr>
          <a:bgClr>
            <a:srgbClr val="CBE2D0"/>
          </a:bgClr>
        </a:patt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2FF4E2-7162-24BB-3F2D-A5BF119F8423}"/>
              </a:ext>
            </a:extLst>
          </p:cNvPr>
          <p:cNvSpPr>
            <a:spLocks noGrp="1"/>
          </p:cNvSpPr>
          <p:nvPr>
            <p:ph type="title" idx="4294967295"/>
          </p:nvPr>
        </p:nvSpPr>
        <p:spPr>
          <a:xfrm>
            <a:off x="2133600" y="-1450975"/>
            <a:ext cx="10058400" cy="1450975"/>
          </a:xfrm>
        </p:spPr>
        <p:txBody>
          <a:bodyPr vert="horz" lIns="91440" tIns="45720" rIns="91440" bIns="45720" rtlCol="0" anchor="b">
            <a:normAutofit/>
          </a:bodyPr>
          <a:lstStyle/>
          <a:p>
            <a:r>
              <a:rPr lang="en-US"/>
              <a:t>Talking Total Farmer Health Podcast info</a:t>
            </a:r>
          </a:p>
        </p:txBody>
      </p:sp>
      <p:pic>
        <p:nvPicPr>
          <p:cNvPr id="11" name="Picture 10" descr="A person standing in front of a poster&#10;&#10;Description automatically generated">
            <a:extLst>
              <a:ext uri="{FF2B5EF4-FFF2-40B4-BE49-F238E27FC236}">
                <a16:creationId xmlns:a16="http://schemas.microsoft.com/office/drawing/2014/main" id="{B0476CCB-B772-277F-0835-135D7E503E77}"/>
              </a:ext>
            </a:extLst>
          </p:cNvPr>
          <p:cNvPicPr>
            <a:picLocks noChangeAspect="1"/>
          </p:cNvPicPr>
          <p:nvPr/>
        </p:nvPicPr>
        <p:blipFill>
          <a:blip r:embed="rId3"/>
          <a:stretch>
            <a:fillRect/>
          </a:stretch>
        </p:blipFill>
        <p:spPr>
          <a:xfrm>
            <a:off x="1043940" y="0"/>
            <a:ext cx="10287000" cy="6858000"/>
          </a:xfrm>
          <a:prstGeom prst="rect">
            <a:avLst/>
          </a:prstGeom>
        </p:spPr>
      </p:pic>
    </p:spTree>
    <p:extLst>
      <p:ext uri="{BB962C8B-B14F-4D97-AF65-F5344CB8AC3E}">
        <p14:creationId xmlns:p14="http://schemas.microsoft.com/office/powerpoint/2010/main" val="19566183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47A131F-D5DE-41A5-B4CF-4F345319B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5" name="Freeform: Shape 14">
            <a:extLst>
              <a:ext uri="{FF2B5EF4-FFF2-40B4-BE49-F238E27FC236}">
                <a16:creationId xmlns:a16="http://schemas.microsoft.com/office/drawing/2014/main" id="{3AF4666D-BD98-40A5-A75F-478B98201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a:solidFill>
                  <a:schemeClr val="tx1">
                    <a:lumMod val="65000"/>
                    <a:lumOff val="35000"/>
                  </a:schemeClr>
                </a:solidFill>
                <a:latin typeface="AvenirNext LT Pro Medium" panose="020B0504020202020204" pitchFamily="34" charset="0"/>
              </a:rPr>
              <a:t> </a:t>
            </a:r>
          </a:p>
        </p:txBody>
      </p:sp>
      <p:sp>
        <p:nvSpPr>
          <p:cNvPr id="17" name="Freeform: Shape 16">
            <a:extLst>
              <a:ext uri="{FF2B5EF4-FFF2-40B4-BE49-F238E27FC236}">
                <a16:creationId xmlns:a16="http://schemas.microsoft.com/office/drawing/2014/main" id="{68680585-71F9-4721-A998-4974171D2E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9256" y="6172200"/>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a:solidFill>
                  <a:schemeClr val="tx1">
                    <a:lumMod val="65000"/>
                    <a:lumOff val="35000"/>
                  </a:schemeClr>
                </a:solidFill>
                <a:latin typeface="AvenirNext LT Pro Medium" panose="020B0504020202020204" pitchFamily="34" charset="0"/>
              </a:rPr>
              <a:t> </a:t>
            </a:r>
          </a:p>
        </p:txBody>
      </p:sp>
      <p:sp>
        <p:nvSpPr>
          <p:cNvPr id="19" name="Freeform: Shape 18">
            <a:extLst>
              <a:ext uri="{FF2B5EF4-FFF2-40B4-BE49-F238E27FC236}">
                <a16:creationId xmlns:a16="http://schemas.microsoft.com/office/drawing/2014/main" id="{12BC95C2-2EEC-4F59-ABA8-660B0D059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7352"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1" name="Graphic 141">
            <a:extLst>
              <a:ext uri="{FF2B5EF4-FFF2-40B4-BE49-F238E27FC236}">
                <a16:creationId xmlns:a16="http://schemas.microsoft.com/office/drawing/2014/main" id="{03E9870D-4BBA-43AF-8D44-BBADF020CF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22" name="Freeform: Shape 21">
              <a:extLst>
                <a:ext uri="{FF2B5EF4-FFF2-40B4-BE49-F238E27FC236}">
                  <a16:creationId xmlns:a16="http://schemas.microsoft.com/office/drawing/2014/main" id="{34BC5055-C77D-43CD-BB1D-A77B6779CD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DB12D0B8-9385-489A-85AE-3D14AD0BA2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75000"/>
                </a:scheme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D158A14A-147E-4130-A5E2-38FD84B181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75000"/>
                </a:schemeClr>
              </a:solidFill>
              <a:prstDash val="lgDash"/>
              <a:round/>
            </a:ln>
          </p:spPr>
          <p:txBody>
            <a:bodyPr rtlCol="0" anchor="ctr"/>
            <a:lstStyle/>
            <a:p>
              <a:endParaRPr lang="en-US"/>
            </a:p>
          </p:txBody>
        </p:sp>
        <p:sp>
          <p:nvSpPr>
            <p:cNvPr id="25" name="Freeform: Shape 24">
              <a:extLst>
                <a:ext uri="{FF2B5EF4-FFF2-40B4-BE49-F238E27FC236}">
                  <a16:creationId xmlns:a16="http://schemas.microsoft.com/office/drawing/2014/main" id="{75B8B1EB-5E2B-472C-AE60-2EC5961F16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75000"/>
                </a:schemeClr>
              </a:solidFill>
              <a:prstDash val="lgDash"/>
              <a:round/>
            </a:ln>
          </p:spPr>
          <p:txBody>
            <a:bodyPr rtlCol="0" anchor="ctr"/>
            <a:lstStyle/>
            <a:p>
              <a:endParaRPr lang="en-US"/>
            </a:p>
          </p:txBody>
        </p:sp>
        <p:sp>
          <p:nvSpPr>
            <p:cNvPr id="26" name="Freeform: Shape 25">
              <a:extLst>
                <a:ext uri="{FF2B5EF4-FFF2-40B4-BE49-F238E27FC236}">
                  <a16:creationId xmlns:a16="http://schemas.microsoft.com/office/drawing/2014/main" id="{B4F5BD77-58D7-4B61-A666-1B4139A63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75000"/>
                </a:schemeClr>
              </a:solidFill>
              <a:prstDash val="lgDash"/>
              <a:round/>
            </a:ln>
          </p:spPr>
          <p:txBody>
            <a:bodyPr rtlCol="0" anchor="ctr"/>
            <a:lstStyle/>
            <a:p>
              <a:endParaRPr lang="en-US"/>
            </a:p>
          </p:txBody>
        </p:sp>
        <p:sp>
          <p:nvSpPr>
            <p:cNvPr id="27" name="Freeform: Shape 26">
              <a:extLst>
                <a:ext uri="{FF2B5EF4-FFF2-40B4-BE49-F238E27FC236}">
                  <a16:creationId xmlns:a16="http://schemas.microsoft.com/office/drawing/2014/main" id="{F5CBEC6B-EDB6-40B8-8771-E5AF41B8D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75000"/>
                </a:schemeClr>
              </a:solidFill>
              <a:prstDash val="lgDash"/>
              <a:round/>
            </a:ln>
          </p:spPr>
          <p:txBody>
            <a:bodyPr rtlCol="0" anchor="ctr"/>
            <a:lstStyle/>
            <a:p>
              <a:endParaRPr lang="en-US"/>
            </a:p>
          </p:txBody>
        </p:sp>
        <p:sp>
          <p:nvSpPr>
            <p:cNvPr id="28" name="Freeform: Shape 27">
              <a:extLst>
                <a:ext uri="{FF2B5EF4-FFF2-40B4-BE49-F238E27FC236}">
                  <a16:creationId xmlns:a16="http://schemas.microsoft.com/office/drawing/2014/main" id="{91BD0EE8-AA47-4044-9251-9F5A4B820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75000"/>
                </a:schemeClr>
              </a:solidFill>
              <a:prstDash val="lgDash"/>
              <a:round/>
            </a:ln>
          </p:spPr>
          <p:txBody>
            <a:bodyPr rtlCol="0" anchor="ctr"/>
            <a:lstStyle/>
            <a:p>
              <a:endParaRPr lang="en-US"/>
            </a:p>
          </p:txBody>
        </p:sp>
      </p:grpSp>
      <p:grpSp>
        <p:nvGrpSpPr>
          <p:cNvPr id="30" name="Graphic 157">
            <a:extLst>
              <a:ext uri="{FF2B5EF4-FFF2-40B4-BE49-F238E27FC236}">
                <a16:creationId xmlns:a16="http://schemas.microsoft.com/office/drawing/2014/main" id="{C3279E8D-2BAA-4CB1-834B-09FADD54DE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0600" y="3276600"/>
            <a:ext cx="3529260" cy="3581398"/>
            <a:chOff x="4114800" y="1423987"/>
            <a:chExt cx="3961542" cy="4007547"/>
          </a:xfrm>
          <a:noFill/>
        </p:grpSpPr>
        <p:sp>
          <p:nvSpPr>
            <p:cNvPr id="31" name="Freeform: Shape 30">
              <a:extLst>
                <a:ext uri="{FF2B5EF4-FFF2-40B4-BE49-F238E27FC236}">
                  <a16:creationId xmlns:a16="http://schemas.microsoft.com/office/drawing/2014/main" id="{3456F18E-4F61-486D-9CD6-65B30372C5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75000"/>
                </a:scheme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318DDF45-08F0-46B6-A0B7-133735C94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75000"/>
                </a:scheme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id="{B9D0CC0F-710D-43F4-BC86-763767420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75000"/>
                </a:schemeClr>
              </a:solidFill>
              <a:prstDash val="lgDash"/>
              <a:round/>
            </a:ln>
          </p:spPr>
          <p:txBody>
            <a:bodyPr rtlCol="0" anchor="ctr"/>
            <a:lstStyle/>
            <a:p>
              <a:endParaRPr lang="en-US"/>
            </a:p>
          </p:txBody>
        </p:sp>
        <p:sp>
          <p:nvSpPr>
            <p:cNvPr id="34" name="Freeform: Shape 33">
              <a:extLst>
                <a:ext uri="{FF2B5EF4-FFF2-40B4-BE49-F238E27FC236}">
                  <a16:creationId xmlns:a16="http://schemas.microsoft.com/office/drawing/2014/main" id="{6FB36AB6-CB81-495A-8A33-C0BCE67D6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75000"/>
                </a:schemeClr>
              </a:solidFill>
              <a:prstDash val="lgDash"/>
              <a:round/>
            </a:ln>
          </p:spPr>
          <p:txBody>
            <a:bodyPr rtlCol="0" anchor="ctr"/>
            <a:lstStyle/>
            <a:p>
              <a:endParaRPr lang="en-US"/>
            </a:p>
          </p:txBody>
        </p:sp>
        <p:sp>
          <p:nvSpPr>
            <p:cNvPr id="35" name="Freeform: Shape 34">
              <a:extLst>
                <a:ext uri="{FF2B5EF4-FFF2-40B4-BE49-F238E27FC236}">
                  <a16:creationId xmlns:a16="http://schemas.microsoft.com/office/drawing/2014/main" id="{1993F7E6-ABF6-482D-BEA5-B4E607DDB4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75000"/>
                </a:schemeClr>
              </a:solidFill>
              <a:prstDash val="lgDash"/>
              <a:round/>
            </a:ln>
          </p:spPr>
          <p:txBody>
            <a:bodyPr rtlCol="0" anchor="ctr"/>
            <a:lstStyle/>
            <a:p>
              <a:endParaRPr lang="en-US"/>
            </a:p>
          </p:txBody>
        </p:sp>
        <p:sp>
          <p:nvSpPr>
            <p:cNvPr id="36" name="Freeform: Shape 35">
              <a:extLst>
                <a:ext uri="{FF2B5EF4-FFF2-40B4-BE49-F238E27FC236}">
                  <a16:creationId xmlns:a16="http://schemas.microsoft.com/office/drawing/2014/main" id="{DCA0B097-C21A-40B4-95E4-2FFA9697F8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75000"/>
                </a:schemeClr>
              </a:solidFill>
              <a:prstDash val="lgDash"/>
              <a:round/>
            </a:ln>
          </p:spPr>
          <p:txBody>
            <a:bodyPr rtlCol="0" anchor="ctr"/>
            <a:lstStyle/>
            <a:p>
              <a:endParaRPr lang="en-US"/>
            </a:p>
          </p:txBody>
        </p:sp>
        <p:sp>
          <p:nvSpPr>
            <p:cNvPr id="37" name="Freeform: Shape 36">
              <a:extLst>
                <a:ext uri="{FF2B5EF4-FFF2-40B4-BE49-F238E27FC236}">
                  <a16:creationId xmlns:a16="http://schemas.microsoft.com/office/drawing/2014/main" id="{AB2AF0F5-7EAA-4BAB-8DE2-D84E12417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75000"/>
                </a:schemeClr>
              </a:solidFill>
              <a:prstDash val="lgDash"/>
              <a:round/>
            </a:ln>
          </p:spPr>
          <p:txBody>
            <a:bodyPr rtlCol="0" anchor="ctr"/>
            <a:lstStyle/>
            <a:p>
              <a:endParaRPr lang="en-US"/>
            </a:p>
          </p:txBody>
        </p:sp>
      </p:grpSp>
      <p:sp useBgFill="1">
        <p:nvSpPr>
          <p:cNvPr id="39" name="Rectangle 38">
            <a:extLst>
              <a:ext uri="{FF2B5EF4-FFF2-40B4-BE49-F238E27FC236}">
                <a16:creationId xmlns:a16="http://schemas.microsoft.com/office/drawing/2014/main" id="{F1174801-1395-44C5-9B00-CCAC45C05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41" name="Rectangle 40">
            <a:extLst>
              <a:ext uri="{FF2B5EF4-FFF2-40B4-BE49-F238E27FC236}">
                <a16:creationId xmlns:a16="http://schemas.microsoft.com/office/drawing/2014/main" id="{996DFAFB-BCE1-4BEC-82FB-D574234DE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8" name="Content Placeholder 7" descr="A group of people posing for a photo&#10;&#10;Description automatically generated">
            <a:extLst>
              <a:ext uri="{FF2B5EF4-FFF2-40B4-BE49-F238E27FC236}">
                <a16:creationId xmlns:a16="http://schemas.microsoft.com/office/drawing/2014/main" id="{8C461A6F-0062-2D41-407D-07332C6A8D9A}"/>
              </a:ext>
            </a:extLst>
          </p:cNvPr>
          <p:cNvPicPr>
            <a:picLocks noGrp="1" noChangeAspect="1"/>
          </p:cNvPicPr>
          <p:nvPr>
            <p:ph idx="1"/>
          </p:nvPr>
        </p:nvPicPr>
        <p:blipFill rotWithShape="1">
          <a:blip r:embed="rId3">
            <a:alphaModFix/>
            <a:extLst>
              <a:ext uri="{28A0092B-C50C-407E-A947-70E740481C1C}">
                <a14:useLocalDpi xmlns:a14="http://schemas.microsoft.com/office/drawing/2010/main" val="0"/>
              </a:ext>
            </a:extLst>
          </a:blip>
          <a:srcRect t="11401" r="-1" b="4008"/>
          <a:stretch/>
        </p:blipFill>
        <p:spPr>
          <a:xfrm>
            <a:off x="18825" y="195953"/>
            <a:ext cx="12188932" cy="6856614"/>
          </a:xfrm>
          <a:prstGeom prst="rect">
            <a:avLst/>
          </a:prstGeom>
        </p:spPr>
      </p:pic>
      <p:sp>
        <p:nvSpPr>
          <p:cNvPr id="43" name="Rectangle 42">
            <a:extLst>
              <a:ext uri="{FF2B5EF4-FFF2-40B4-BE49-F238E27FC236}">
                <a16:creationId xmlns:a16="http://schemas.microsoft.com/office/drawing/2014/main" id="{F23DAFF7-4C98-4E0E-8986-198D54B6C1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0" y="0"/>
            <a:ext cx="6858000" cy="6858000"/>
          </a:xfrm>
          <a:prstGeom prst="rect">
            <a:avLst/>
          </a:prstGeom>
          <a:gradFill>
            <a:gsLst>
              <a:gs pos="100000">
                <a:schemeClr val="tx1">
                  <a:alpha val="0"/>
                </a:schemeClr>
              </a:gs>
              <a:gs pos="0">
                <a:schemeClr val="tx1"/>
              </a:gs>
              <a:gs pos="0">
                <a:schemeClr val="tx1">
                  <a:alpha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ED9B5ACB-1E30-6D54-1917-DAF8B7FF347B}"/>
              </a:ext>
            </a:extLst>
          </p:cNvPr>
          <p:cNvSpPr>
            <a:spLocks noGrp="1"/>
          </p:cNvSpPr>
          <p:nvPr>
            <p:ph type="title"/>
          </p:nvPr>
        </p:nvSpPr>
        <p:spPr>
          <a:xfrm>
            <a:off x="1005654" y="565846"/>
            <a:ext cx="4958128" cy="3755144"/>
          </a:xfrm>
        </p:spPr>
        <p:txBody>
          <a:bodyPr vert="horz" lIns="91440" tIns="45720" rIns="91440" bIns="45720" rtlCol="0" anchor="b">
            <a:normAutofit/>
          </a:bodyPr>
          <a:lstStyle/>
          <a:p>
            <a:r>
              <a:rPr lang="en-US" sz="5400" kern="1200">
                <a:solidFill>
                  <a:srgbClr val="FFFFFF"/>
                </a:solidFill>
                <a:latin typeface="+mj-lt"/>
                <a:ea typeface="+mj-ea"/>
                <a:cs typeface="+mj-cs"/>
              </a:rPr>
              <a:t>Thank You</a:t>
            </a:r>
          </a:p>
        </p:txBody>
      </p:sp>
      <p:grpSp>
        <p:nvGrpSpPr>
          <p:cNvPr id="45" name="Top Left">
            <a:extLst>
              <a:ext uri="{FF2B5EF4-FFF2-40B4-BE49-F238E27FC236}">
                <a16:creationId xmlns:a16="http://schemas.microsoft.com/office/drawing/2014/main" id="{18579DB9-24B0-487B-81E3-8D02AD5F8C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46" name="Freeform: Shape 45">
              <a:extLst>
                <a:ext uri="{FF2B5EF4-FFF2-40B4-BE49-F238E27FC236}">
                  <a16:creationId xmlns:a16="http://schemas.microsoft.com/office/drawing/2014/main" id="{7180CB2C-161F-4538-9214-24AF97B01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bg2">
                  <a:alpha val="50000"/>
                </a:schemeClr>
              </a:solidFill>
              <a:prstDash val="lgDash"/>
              <a:round/>
            </a:ln>
          </p:spPr>
          <p:txBody>
            <a:bodyPr rtlCol="0" anchor="ctr"/>
            <a:lstStyle/>
            <a:p>
              <a:endParaRPr lang="en-US"/>
            </a:p>
          </p:txBody>
        </p:sp>
        <p:sp>
          <p:nvSpPr>
            <p:cNvPr id="47" name="Freeform: Shape 46">
              <a:extLst>
                <a:ext uri="{FF2B5EF4-FFF2-40B4-BE49-F238E27FC236}">
                  <a16:creationId xmlns:a16="http://schemas.microsoft.com/office/drawing/2014/main" id="{EE25AFBE-8731-4348-B66F-FD7E38F76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bg2">
                  <a:alpha val="50000"/>
                </a:schemeClr>
              </a:solidFill>
              <a:prstDash val="lgDash"/>
              <a:round/>
            </a:ln>
          </p:spPr>
          <p:txBody>
            <a:bodyPr rtlCol="0" anchor="ctr"/>
            <a:lstStyle/>
            <a:p>
              <a:endParaRPr lang="en-US"/>
            </a:p>
          </p:txBody>
        </p:sp>
        <p:sp>
          <p:nvSpPr>
            <p:cNvPr id="48" name="Freeform: Shape 47">
              <a:extLst>
                <a:ext uri="{FF2B5EF4-FFF2-40B4-BE49-F238E27FC236}">
                  <a16:creationId xmlns:a16="http://schemas.microsoft.com/office/drawing/2014/main" id="{5F6C27D8-4E47-470F-B6B5-407CE7D1D7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bg2">
                  <a:alpha val="50000"/>
                </a:schemeClr>
              </a:solidFill>
              <a:prstDash val="lgDash"/>
              <a:round/>
            </a:ln>
          </p:spPr>
          <p:txBody>
            <a:bodyPr rtlCol="0" anchor="ctr"/>
            <a:lstStyle/>
            <a:p>
              <a:endParaRPr lang="en-US"/>
            </a:p>
          </p:txBody>
        </p:sp>
        <p:sp>
          <p:nvSpPr>
            <p:cNvPr id="49" name="Freeform: Shape 48">
              <a:extLst>
                <a:ext uri="{FF2B5EF4-FFF2-40B4-BE49-F238E27FC236}">
                  <a16:creationId xmlns:a16="http://schemas.microsoft.com/office/drawing/2014/main" id="{66348964-B561-445E-A6A4-730FBA4285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bg2">
                  <a:alpha val="50000"/>
                </a:schemeClr>
              </a:solidFill>
              <a:prstDash val="lgDash"/>
              <a:round/>
            </a:ln>
          </p:spPr>
          <p:txBody>
            <a:bodyPr rtlCol="0" anchor="ctr"/>
            <a:lstStyle/>
            <a:p>
              <a:endParaRPr lang="en-US"/>
            </a:p>
          </p:txBody>
        </p:sp>
        <p:sp>
          <p:nvSpPr>
            <p:cNvPr id="50" name="Freeform: Shape 49">
              <a:extLst>
                <a:ext uri="{FF2B5EF4-FFF2-40B4-BE49-F238E27FC236}">
                  <a16:creationId xmlns:a16="http://schemas.microsoft.com/office/drawing/2014/main" id="{C5D1A3FD-B031-4670-8F09-29E8E38D45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bg2">
                  <a:alpha val="50000"/>
                </a:schemeClr>
              </a:solidFill>
              <a:prstDash val="lgDash"/>
              <a:round/>
            </a:ln>
          </p:spPr>
          <p:txBody>
            <a:bodyPr rtlCol="0" anchor="ctr"/>
            <a:lstStyle/>
            <a:p>
              <a:endParaRPr lang="en-US"/>
            </a:p>
          </p:txBody>
        </p:sp>
        <p:sp>
          <p:nvSpPr>
            <p:cNvPr id="51" name="Freeform: Shape 50">
              <a:extLst>
                <a:ext uri="{FF2B5EF4-FFF2-40B4-BE49-F238E27FC236}">
                  <a16:creationId xmlns:a16="http://schemas.microsoft.com/office/drawing/2014/main" id="{80BD3287-1860-4987-8CA5-8728EDBB6B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bg2">
                  <a:alpha val="50000"/>
                </a:schemeClr>
              </a:solidFill>
              <a:prstDash val="lgDash"/>
              <a:round/>
            </a:ln>
          </p:spPr>
          <p:txBody>
            <a:bodyPr rtlCol="0" anchor="ctr"/>
            <a:lstStyle/>
            <a:p>
              <a:endParaRPr lang="en-US"/>
            </a:p>
          </p:txBody>
        </p:sp>
        <p:sp>
          <p:nvSpPr>
            <p:cNvPr id="52" name="Freeform: Shape 51">
              <a:extLst>
                <a:ext uri="{FF2B5EF4-FFF2-40B4-BE49-F238E27FC236}">
                  <a16:creationId xmlns:a16="http://schemas.microsoft.com/office/drawing/2014/main" id="{E1FEEEA6-82B5-4005-A3D5-FC2A152F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bg2">
                  <a:alpha val="50000"/>
                </a:schemeClr>
              </a:solidFill>
              <a:prstDash val="lgDash"/>
              <a:round/>
            </a:ln>
          </p:spPr>
          <p:txBody>
            <a:bodyPr rtlCol="0" anchor="ctr"/>
            <a:lstStyle/>
            <a:p>
              <a:endParaRPr lang="en-US"/>
            </a:p>
          </p:txBody>
        </p:sp>
      </p:grpSp>
      <p:grpSp>
        <p:nvGrpSpPr>
          <p:cNvPr id="54" name="Bottom Right">
            <a:extLst>
              <a:ext uri="{FF2B5EF4-FFF2-40B4-BE49-F238E27FC236}">
                <a16:creationId xmlns:a16="http://schemas.microsoft.com/office/drawing/2014/main" id="{8F281804-17FE-49B9-9065-1A44CD473C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55" name="Graphic 157">
              <a:extLst>
                <a:ext uri="{FF2B5EF4-FFF2-40B4-BE49-F238E27FC236}">
                  <a16:creationId xmlns:a16="http://schemas.microsoft.com/office/drawing/2014/main" id="{737BB70B-7AAF-4229-8400-5AFF12A2367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57" name="Freeform: Shape 56">
                <a:extLst>
                  <a:ext uri="{FF2B5EF4-FFF2-40B4-BE49-F238E27FC236}">
                    <a16:creationId xmlns:a16="http://schemas.microsoft.com/office/drawing/2014/main" id="{9B992201-AA48-4BE7-ADC2-908B16934F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bg2">
                    <a:alpha val="35000"/>
                  </a:schemeClr>
                </a:solidFill>
                <a:prstDash val="lgDash"/>
                <a:round/>
              </a:ln>
            </p:spPr>
            <p:txBody>
              <a:bodyPr rtlCol="0" anchor="ctr"/>
              <a:lstStyle/>
              <a:p>
                <a:endParaRPr lang="en-US"/>
              </a:p>
            </p:txBody>
          </p:sp>
          <p:sp>
            <p:nvSpPr>
              <p:cNvPr id="58" name="Freeform: Shape 57">
                <a:extLst>
                  <a:ext uri="{FF2B5EF4-FFF2-40B4-BE49-F238E27FC236}">
                    <a16:creationId xmlns:a16="http://schemas.microsoft.com/office/drawing/2014/main" id="{840E3649-4ED2-4501-AF92-DEC3DFF5C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bg2">
                    <a:alpha val="35000"/>
                  </a:schemeClr>
                </a:solidFill>
                <a:prstDash val="lgDash"/>
                <a:round/>
              </a:ln>
            </p:spPr>
            <p:txBody>
              <a:bodyPr rtlCol="0" anchor="ctr"/>
              <a:lstStyle/>
              <a:p>
                <a:endParaRPr lang="en-US"/>
              </a:p>
            </p:txBody>
          </p:sp>
          <p:sp>
            <p:nvSpPr>
              <p:cNvPr id="59" name="Freeform: Shape 58">
                <a:extLst>
                  <a:ext uri="{FF2B5EF4-FFF2-40B4-BE49-F238E27FC236}">
                    <a16:creationId xmlns:a16="http://schemas.microsoft.com/office/drawing/2014/main" id="{68B38FD5-4195-4693-8AB7-D01C58D21E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bg2">
                    <a:alpha val="35000"/>
                  </a:schemeClr>
                </a:solidFill>
                <a:prstDash val="lgDash"/>
                <a:round/>
              </a:ln>
            </p:spPr>
            <p:txBody>
              <a:bodyPr rtlCol="0" anchor="ctr"/>
              <a:lstStyle/>
              <a:p>
                <a:endParaRPr lang="en-US"/>
              </a:p>
            </p:txBody>
          </p:sp>
          <p:sp>
            <p:nvSpPr>
              <p:cNvPr id="60" name="Freeform: Shape 59">
                <a:extLst>
                  <a:ext uri="{FF2B5EF4-FFF2-40B4-BE49-F238E27FC236}">
                    <a16:creationId xmlns:a16="http://schemas.microsoft.com/office/drawing/2014/main" id="{F0635352-3FD2-43A8-832C-705F1CB917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bg2">
                    <a:alpha val="35000"/>
                  </a:schemeClr>
                </a:solidFill>
                <a:prstDash val="lgDash"/>
                <a:round/>
              </a:ln>
            </p:spPr>
            <p:txBody>
              <a:bodyPr rtlCol="0" anchor="ctr"/>
              <a:lstStyle/>
              <a:p>
                <a:endParaRPr lang="en-US"/>
              </a:p>
            </p:txBody>
          </p:sp>
          <p:sp>
            <p:nvSpPr>
              <p:cNvPr id="61" name="Freeform: Shape 60">
                <a:extLst>
                  <a:ext uri="{FF2B5EF4-FFF2-40B4-BE49-F238E27FC236}">
                    <a16:creationId xmlns:a16="http://schemas.microsoft.com/office/drawing/2014/main" id="{FBEAF61E-74F7-41BA-9576-39B1961501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bg2">
                    <a:alpha val="35000"/>
                  </a:schemeClr>
                </a:solidFill>
                <a:prstDash val="lgDash"/>
                <a:round/>
              </a:ln>
            </p:spPr>
            <p:txBody>
              <a:bodyPr rtlCol="0" anchor="ctr"/>
              <a:lstStyle/>
              <a:p>
                <a:endParaRPr lang="en-US"/>
              </a:p>
            </p:txBody>
          </p:sp>
          <p:sp>
            <p:nvSpPr>
              <p:cNvPr id="62" name="Freeform: Shape 61">
                <a:extLst>
                  <a:ext uri="{FF2B5EF4-FFF2-40B4-BE49-F238E27FC236}">
                    <a16:creationId xmlns:a16="http://schemas.microsoft.com/office/drawing/2014/main" id="{AB31D9B5-1401-4F40-BEE6-D492919954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bg2">
                    <a:alpha val="35000"/>
                  </a:schemeClr>
                </a:solidFill>
                <a:prstDash val="lgDash"/>
                <a:round/>
              </a:ln>
            </p:spPr>
            <p:txBody>
              <a:bodyPr rtlCol="0" anchor="ctr"/>
              <a:lstStyle/>
              <a:p>
                <a:endParaRPr lang="en-US"/>
              </a:p>
            </p:txBody>
          </p:sp>
          <p:sp>
            <p:nvSpPr>
              <p:cNvPr id="63" name="Freeform: Shape 62">
                <a:extLst>
                  <a:ext uri="{FF2B5EF4-FFF2-40B4-BE49-F238E27FC236}">
                    <a16:creationId xmlns:a16="http://schemas.microsoft.com/office/drawing/2014/main" id="{8EDD38F5-BC63-401D-8C72-8D41A360A9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bg2">
                    <a:alpha val="35000"/>
                  </a:schemeClr>
                </a:solidFill>
                <a:prstDash val="lgDash"/>
                <a:round/>
              </a:ln>
            </p:spPr>
            <p:txBody>
              <a:bodyPr rtlCol="0" anchor="ctr"/>
              <a:lstStyle/>
              <a:p>
                <a:endParaRPr lang="en-US"/>
              </a:p>
            </p:txBody>
          </p:sp>
        </p:grpSp>
        <p:sp>
          <p:nvSpPr>
            <p:cNvPr id="56" name="Freeform: Shape 55">
              <a:extLst>
                <a:ext uri="{FF2B5EF4-FFF2-40B4-BE49-F238E27FC236}">
                  <a16:creationId xmlns:a16="http://schemas.microsoft.com/office/drawing/2014/main" id="{05CE5B18-7300-438F-80EB-4F4E431C80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9" name="TextBox 8">
            <a:extLst>
              <a:ext uri="{FF2B5EF4-FFF2-40B4-BE49-F238E27FC236}">
                <a16:creationId xmlns:a16="http://schemas.microsoft.com/office/drawing/2014/main" id="{AD31ADF8-764D-FEDD-692E-450CD6B7E8DE}"/>
              </a:ext>
            </a:extLst>
          </p:cNvPr>
          <p:cNvSpPr txBox="1"/>
          <p:nvPr/>
        </p:nvSpPr>
        <p:spPr>
          <a:xfrm>
            <a:off x="6973105" y="4270766"/>
            <a:ext cx="4589829" cy="923330"/>
          </a:xfrm>
          <a:prstGeom prst="rect">
            <a:avLst/>
          </a:prstGeom>
          <a:solidFill>
            <a:srgbClr val="1CB695"/>
          </a:solidFill>
        </p:spPr>
        <p:txBody>
          <a:bodyPr wrap="square" lIns="91440" tIns="45720" rIns="91440" bIns="45720" rtlCol="0" anchor="t">
            <a:spAutoFit/>
          </a:bodyPr>
          <a:lstStyle/>
          <a:p>
            <a:pPr marL="0" indent="-228600">
              <a:buFont typeface="Avenir Next LT Pro" panose="020B0504020202020204" pitchFamily="34" charset="0"/>
              <a:buChar char="+"/>
            </a:pPr>
            <a:r>
              <a:rPr lang="en-US" sz="1800">
                <a:solidFill>
                  <a:srgbClr val="FFFFFF"/>
                </a:solidFill>
              </a:rPr>
              <a:t>Questions on this content please contact:</a:t>
            </a:r>
          </a:p>
          <a:p>
            <a:pPr marL="170815" lvl="1" indent="-228600">
              <a:buFont typeface="Avenir Next LT Pro" panose="020B0504020202020204" pitchFamily="34" charset="0"/>
              <a:buChar char="+"/>
            </a:pPr>
            <a:r>
              <a:rPr lang="en-US" sz="1800">
                <a:solidFill>
                  <a:srgbClr val="FFFFFF"/>
                </a:solidFill>
              </a:rPr>
              <a:t>Linda Emanuel  </a:t>
            </a:r>
            <a:r>
              <a:rPr lang="en-US" sz="1800">
                <a:solidFill>
                  <a:schemeClr val="tx2"/>
                </a:solidFill>
              </a:rPr>
              <a:t>lemanuel@agrisafe.org</a:t>
            </a:r>
          </a:p>
          <a:p>
            <a:pPr marL="170815" lvl="1" indent="-228600">
              <a:buFont typeface="Avenir Next LT Pro" panose="020B0504020202020204" pitchFamily="34" charset="0"/>
              <a:buChar char="+"/>
            </a:pPr>
            <a:r>
              <a:rPr lang="en-US" sz="1800">
                <a:solidFill>
                  <a:srgbClr val="FFFFFF"/>
                </a:solidFill>
              </a:rPr>
              <a:t>Tara </a:t>
            </a:r>
            <a:r>
              <a:rPr lang="en-US">
                <a:solidFill>
                  <a:schemeClr val="bg1"/>
                </a:solidFill>
              </a:rPr>
              <a:t>H</a:t>
            </a:r>
            <a:r>
              <a:rPr lang="en-US" sz="1800">
                <a:solidFill>
                  <a:srgbClr val="FFFFFF"/>
                </a:solidFill>
              </a:rPr>
              <a:t>askins </a:t>
            </a:r>
            <a:r>
              <a:rPr lang="en-US" sz="1800">
                <a:solidFill>
                  <a:schemeClr val="tx2"/>
                </a:solidFill>
                <a:hlinkClick r:id="rId4">
                  <a:extLst>
                    <a:ext uri="{A12FA001-AC4F-418D-AE19-62706E023703}">
                      <ahyp:hlinkClr xmlns:ahyp="http://schemas.microsoft.com/office/drawing/2018/hyperlinkcolor" val="tx"/>
                    </a:ext>
                  </a:extLst>
                </a:hlinkClick>
              </a:rPr>
              <a:t>thaskins@agrisafe.org</a:t>
            </a:r>
            <a:r>
              <a:rPr lang="en-US" sz="1800">
                <a:solidFill>
                  <a:schemeClr val="tx2"/>
                </a:solidFill>
              </a:rPr>
              <a:t> </a:t>
            </a:r>
            <a:endParaRPr lang="en-US" sz="1800">
              <a:solidFill>
                <a:schemeClr val="tx2"/>
              </a:solidFill>
              <a:cs typeface="Segoe UI"/>
            </a:endParaRPr>
          </a:p>
        </p:txBody>
      </p:sp>
    </p:spTree>
    <p:extLst>
      <p:ext uri="{BB962C8B-B14F-4D97-AF65-F5344CB8AC3E}">
        <p14:creationId xmlns:p14="http://schemas.microsoft.com/office/powerpoint/2010/main" val="37547952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CE4B859-CFC8-1594-9913-1ED96FB2ADBB}"/>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descr="A group of logos on a white background&#10;&#10;Description automatically generated">
            <a:extLst>
              <a:ext uri="{FF2B5EF4-FFF2-40B4-BE49-F238E27FC236}">
                <a16:creationId xmlns:a16="http://schemas.microsoft.com/office/drawing/2014/main" id="{E7EDD006-EAC9-D183-1606-98D5AC23E22F}"/>
              </a:ext>
            </a:extLst>
          </p:cNvPr>
          <p:cNvPicPr>
            <a:picLocks noChangeAspect="1"/>
          </p:cNvPicPr>
          <p:nvPr/>
        </p:nvPicPr>
        <p:blipFill>
          <a:blip r:embed="rId2"/>
          <a:srcRect r="1" b="1866"/>
          <a:stretch/>
        </p:blipFill>
        <p:spPr>
          <a:xfrm>
            <a:off x="196850" y="173518"/>
            <a:ext cx="11798300" cy="6512763"/>
          </a:xfrm>
          <a:prstGeom prst="rect">
            <a:avLst/>
          </a:prstGeom>
        </p:spPr>
      </p:pic>
    </p:spTree>
    <p:extLst>
      <p:ext uri="{BB962C8B-B14F-4D97-AF65-F5344CB8AC3E}">
        <p14:creationId xmlns:p14="http://schemas.microsoft.com/office/powerpoint/2010/main" val="16345986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2" name="Rectangle 131">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33" name="Rectangle 132">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134" name="Top left">
            <a:extLst>
              <a:ext uri="{FF2B5EF4-FFF2-40B4-BE49-F238E27FC236}">
                <a16:creationId xmlns:a16="http://schemas.microsoft.com/office/drawing/2014/main" id="{F73EC8D8-C118-4A24-B3A2-F22636F209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25" y="-1543"/>
            <a:ext cx="2198951" cy="3349518"/>
            <a:chOff x="10849" y="-3086"/>
            <a:chExt cx="2198951" cy="3349518"/>
          </a:xfrm>
        </p:grpSpPr>
        <p:sp>
          <p:nvSpPr>
            <p:cNvPr id="91" name="Freeform: Shape 90">
              <a:extLst>
                <a:ext uri="{FF2B5EF4-FFF2-40B4-BE49-F238E27FC236}">
                  <a16:creationId xmlns:a16="http://schemas.microsoft.com/office/drawing/2014/main" id="{33A839E4-FE02-4C32-B9F7-07884043E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65000"/>
                    <a:lumOff val="35000"/>
                  </a:schemeClr>
                </a:solidFill>
                <a:latin typeface="AvenirNext LT Pro Medium" panose="020B0504020202020204" pitchFamily="34" charset="0"/>
              </a:endParaRPr>
            </a:p>
          </p:txBody>
        </p:sp>
        <p:sp>
          <p:nvSpPr>
            <p:cNvPr id="92" name="Freeform: Shape 91">
              <a:extLst>
                <a:ext uri="{FF2B5EF4-FFF2-40B4-BE49-F238E27FC236}">
                  <a16:creationId xmlns:a16="http://schemas.microsoft.com/office/drawing/2014/main" id="{9C10340A-FCF2-4B86-A53A-4AC07E6CFB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3" name="Freeform: Shape 92">
              <a:extLst>
                <a:ext uri="{FF2B5EF4-FFF2-40B4-BE49-F238E27FC236}">
                  <a16:creationId xmlns:a16="http://schemas.microsoft.com/office/drawing/2014/main" id="{2E85F37B-D9B1-4701-B54A-A91E836FA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4" name="Freeform: Shape 93">
              <a:extLst>
                <a:ext uri="{FF2B5EF4-FFF2-40B4-BE49-F238E27FC236}">
                  <a16:creationId xmlns:a16="http://schemas.microsoft.com/office/drawing/2014/main" id="{227C5295-7462-4E42-B19A-682465F9F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5" name="Freeform: Shape 94">
              <a:extLst>
                <a:ext uri="{FF2B5EF4-FFF2-40B4-BE49-F238E27FC236}">
                  <a16:creationId xmlns:a16="http://schemas.microsoft.com/office/drawing/2014/main" id="{712C31CF-3625-4E9F-99FC-C7AA5BBA88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6" name="Freeform: Shape 95">
              <a:extLst>
                <a:ext uri="{FF2B5EF4-FFF2-40B4-BE49-F238E27FC236}">
                  <a16:creationId xmlns:a16="http://schemas.microsoft.com/office/drawing/2014/main" id="{36EDCF2F-2C4B-4D4B-964F-F640BCDCE8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7" name="Freeform: Shape 96">
              <a:extLst>
                <a:ext uri="{FF2B5EF4-FFF2-40B4-BE49-F238E27FC236}">
                  <a16:creationId xmlns:a16="http://schemas.microsoft.com/office/drawing/2014/main" id="{21B0354D-2FFC-40F9-91E5-A83DDD770D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8" name="Freeform: Shape 97">
              <a:extLst>
                <a:ext uri="{FF2B5EF4-FFF2-40B4-BE49-F238E27FC236}">
                  <a16:creationId xmlns:a16="http://schemas.microsoft.com/office/drawing/2014/main" id="{E4F4CED2-0CA8-4824-93F0-00BE4C7D1A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2" name="Title 1">
            <a:extLst>
              <a:ext uri="{FF2B5EF4-FFF2-40B4-BE49-F238E27FC236}">
                <a16:creationId xmlns:a16="http://schemas.microsoft.com/office/drawing/2014/main" id="{5FDC7873-9AE0-F778-DF84-9AC5CA120799}"/>
              </a:ext>
            </a:extLst>
          </p:cNvPr>
          <p:cNvSpPr>
            <a:spLocks noGrp="1"/>
          </p:cNvSpPr>
          <p:nvPr>
            <p:ph type="title"/>
          </p:nvPr>
        </p:nvSpPr>
        <p:spPr>
          <a:xfrm>
            <a:off x="1198182" y="559813"/>
            <a:ext cx="3980254" cy="5577934"/>
          </a:xfrm>
        </p:spPr>
        <p:txBody>
          <a:bodyPr>
            <a:normAutofit/>
          </a:bodyPr>
          <a:lstStyle/>
          <a:p>
            <a:r>
              <a:rPr lang="en-US"/>
              <a:t>Total Worker Health® Approach</a:t>
            </a:r>
          </a:p>
        </p:txBody>
      </p:sp>
      <p:grpSp>
        <p:nvGrpSpPr>
          <p:cNvPr id="135" name="Bottom Right">
            <a:extLst>
              <a:ext uri="{FF2B5EF4-FFF2-40B4-BE49-F238E27FC236}">
                <a16:creationId xmlns:a16="http://schemas.microsoft.com/office/drawing/2014/main" id="{3BA0B410-FA41-4CD6-A923-146E029BBB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74976" y="3278144"/>
            <a:ext cx="4211600" cy="3581399"/>
            <a:chOff x="7980400" y="3276601"/>
            <a:chExt cx="4211600" cy="3581399"/>
          </a:xfrm>
        </p:grpSpPr>
        <p:grpSp>
          <p:nvGrpSpPr>
            <p:cNvPr id="101" name="Graphic 157">
              <a:extLst>
                <a:ext uri="{FF2B5EF4-FFF2-40B4-BE49-F238E27FC236}">
                  <a16:creationId xmlns:a16="http://schemas.microsoft.com/office/drawing/2014/main" id="{2448B270-CA89-4A7C-8CFC-8237ED03AE1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6"/>
              <a:chOff x="4114800" y="1423987"/>
              <a:chExt cx="3961542" cy="4007547"/>
            </a:xfrm>
            <a:noFill/>
          </p:grpSpPr>
          <p:sp>
            <p:nvSpPr>
              <p:cNvPr id="103" name="Freeform: Shape 102">
                <a:extLst>
                  <a:ext uri="{FF2B5EF4-FFF2-40B4-BE49-F238E27FC236}">
                    <a16:creationId xmlns:a16="http://schemas.microsoft.com/office/drawing/2014/main" id="{BD2ED6FF-1F6E-4BF0-BFFF-5CB8D36F14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4" name="Freeform: Shape 103">
                <a:extLst>
                  <a:ext uri="{FF2B5EF4-FFF2-40B4-BE49-F238E27FC236}">
                    <a16:creationId xmlns:a16="http://schemas.microsoft.com/office/drawing/2014/main" id="{2F2CCA35-C35D-416B-A083-A167138A57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5" name="Freeform: Shape 104">
                <a:extLst>
                  <a:ext uri="{FF2B5EF4-FFF2-40B4-BE49-F238E27FC236}">
                    <a16:creationId xmlns:a16="http://schemas.microsoft.com/office/drawing/2014/main" id="{70FAEE04-D524-4356-8CFE-091D44ED18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6" name="Freeform: Shape 105">
                <a:extLst>
                  <a:ext uri="{FF2B5EF4-FFF2-40B4-BE49-F238E27FC236}">
                    <a16:creationId xmlns:a16="http://schemas.microsoft.com/office/drawing/2014/main" id="{5F641E2E-FB37-449C-96DA-945907C759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7" name="Freeform: Shape 106">
                <a:extLst>
                  <a:ext uri="{FF2B5EF4-FFF2-40B4-BE49-F238E27FC236}">
                    <a16:creationId xmlns:a16="http://schemas.microsoft.com/office/drawing/2014/main" id="{283CE73A-E65A-44EA-9C23-C6F2137AFB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8" name="Freeform: Shape 107">
                <a:extLst>
                  <a:ext uri="{FF2B5EF4-FFF2-40B4-BE49-F238E27FC236}">
                    <a16:creationId xmlns:a16="http://schemas.microsoft.com/office/drawing/2014/main" id="{41745A30-6979-4D1D-A629-E7C0C6A535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9" name="Freeform: Shape 108">
                <a:extLst>
                  <a:ext uri="{FF2B5EF4-FFF2-40B4-BE49-F238E27FC236}">
                    <a16:creationId xmlns:a16="http://schemas.microsoft.com/office/drawing/2014/main" id="{E70C366B-087F-442D-AC20-1319F97A9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02" name="Freeform: Shape 101">
              <a:extLst>
                <a:ext uri="{FF2B5EF4-FFF2-40B4-BE49-F238E27FC236}">
                  <a16:creationId xmlns:a16="http://schemas.microsoft.com/office/drawing/2014/main" id="{1D2F7A6B-9CB6-4AC5-B906-664FC95A17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aphicFrame>
        <p:nvGraphicFramePr>
          <p:cNvPr id="81" name="Content Placeholder 2">
            <a:extLst>
              <a:ext uri="{FF2B5EF4-FFF2-40B4-BE49-F238E27FC236}">
                <a16:creationId xmlns:a16="http://schemas.microsoft.com/office/drawing/2014/main" id="{140E8987-6165-93BB-2661-10D911A5B302}"/>
              </a:ext>
            </a:extLst>
          </p:cNvPr>
          <p:cNvGraphicFramePr>
            <a:graphicFrameLocks noGrp="1"/>
          </p:cNvGraphicFramePr>
          <p:nvPr>
            <p:ph idx="1"/>
            <p:extLst>
              <p:ext uri="{D42A27DB-BD31-4B8C-83A1-F6EECF244321}">
                <p14:modId xmlns:p14="http://schemas.microsoft.com/office/powerpoint/2010/main" val="3196206426"/>
              </p:ext>
            </p:extLst>
          </p:nvPr>
        </p:nvGraphicFramePr>
        <p:xfrm>
          <a:off x="5408988" y="341165"/>
          <a:ext cx="6173409" cy="58434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88780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21000">
              <a:schemeClr val="accent1"/>
            </a:gs>
            <a:gs pos="50000">
              <a:schemeClr val="bg2">
                <a:shade val="100000"/>
                <a:hueMod val="100000"/>
                <a:satMod val="110000"/>
                <a:lumMod val="130000"/>
              </a:schemeClr>
            </a:gs>
            <a:gs pos="100000">
              <a:schemeClr val="bg2">
                <a:shade val="78000"/>
                <a:hueMod val="106000"/>
                <a:satMod val="120000"/>
                <a:lumMod val="79000"/>
              </a:schemeClr>
            </a:gs>
          </a:gsLst>
          <a:lin ang="2520000" scaled="0"/>
        </a:gradFill>
        <a:effectLst/>
      </p:bgPr>
    </p:bg>
    <p:spTree>
      <p:nvGrpSpPr>
        <p:cNvPr id="1" name=""/>
        <p:cNvGrpSpPr/>
        <p:nvPr/>
      </p:nvGrpSpPr>
      <p:grpSpPr>
        <a:xfrm>
          <a:off x="0" y="0"/>
          <a:ext cx="0" cy="0"/>
          <a:chOff x="0" y="0"/>
          <a:chExt cx="0" cy="0"/>
        </a:xfrm>
      </p:grpSpPr>
      <p:pic>
        <p:nvPicPr>
          <p:cNvPr id="3" name="Picture 2" descr="Chart, website&#10;&#10;Description automatically generated">
            <a:extLst>
              <a:ext uri="{FF2B5EF4-FFF2-40B4-BE49-F238E27FC236}">
                <a16:creationId xmlns:a16="http://schemas.microsoft.com/office/drawing/2014/main" id="{5C1840BE-38C7-73C3-E6E7-5B523B46A1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 t="3725" b="8578"/>
          <a:stretch/>
        </p:blipFill>
        <p:spPr>
          <a:xfrm>
            <a:off x="2073276" y="10"/>
            <a:ext cx="10118726" cy="6864470"/>
          </a:xfrm>
          <a:custGeom>
            <a:avLst/>
            <a:gdLst/>
            <a:ahLst/>
            <a:cxnLst/>
            <a:rect l="l" t="t" r="r" b="b"/>
            <a:pathLst>
              <a:path w="9547224" h="6858000">
                <a:moveTo>
                  <a:pt x="1623023" y="0"/>
                </a:moveTo>
                <a:lnTo>
                  <a:pt x="2716256" y="0"/>
                </a:lnTo>
                <a:lnTo>
                  <a:pt x="3032455" y="0"/>
                </a:lnTo>
                <a:lnTo>
                  <a:pt x="3496422" y="0"/>
                </a:lnTo>
                <a:lnTo>
                  <a:pt x="5205951" y="0"/>
                </a:lnTo>
                <a:lnTo>
                  <a:pt x="9547224" y="0"/>
                </a:lnTo>
                <a:lnTo>
                  <a:pt x="9547224" y="6858000"/>
                </a:lnTo>
                <a:lnTo>
                  <a:pt x="5205951" y="6858000"/>
                </a:lnTo>
                <a:lnTo>
                  <a:pt x="3496422" y="6858000"/>
                </a:lnTo>
                <a:lnTo>
                  <a:pt x="3032455"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p:spPr>
      </p:pic>
      <p:pic>
        <p:nvPicPr>
          <p:cNvPr id="4" name="Picture 3" descr="A green rectangular sign with white text&#10;&#10;Description automatically generated">
            <a:extLst>
              <a:ext uri="{FF2B5EF4-FFF2-40B4-BE49-F238E27FC236}">
                <a16:creationId xmlns:a16="http://schemas.microsoft.com/office/drawing/2014/main" id="{D4C808FE-AD27-F663-FE57-CE7E855036AE}"/>
              </a:ext>
            </a:extLst>
          </p:cNvPr>
          <p:cNvPicPr>
            <a:picLocks noChangeAspect="1"/>
          </p:cNvPicPr>
          <p:nvPr/>
        </p:nvPicPr>
        <p:blipFill>
          <a:blip r:embed="rId4"/>
          <a:stretch>
            <a:fillRect/>
          </a:stretch>
        </p:blipFill>
        <p:spPr>
          <a:xfrm>
            <a:off x="2915125" y="1395332"/>
            <a:ext cx="2838600" cy="1073421"/>
          </a:xfrm>
          <a:prstGeom prst="rect">
            <a:avLst/>
          </a:prstGeom>
        </p:spPr>
      </p:pic>
    </p:spTree>
    <p:extLst>
      <p:ext uri="{BB962C8B-B14F-4D97-AF65-F5344CB8AC3E}">
        <p14:creationId xmlns:p14="http://schemas.microsoft.com/office/powerpoint/2010/main" val="1541974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E8756-35D4-A47A-F9A3-2D3331F79F49}"/>
              </a:ext>
            </a:extLst>
          </p:cNvPr>
          <p:cNvSpPr>
            <a:spLocks noGrp="1"/>
          </p:cNvSpPr>
          <p:nvPr>
            <p:ph type="title"/>
          </p:nvPr>
        </p:nvSpPr>
        <p:spPr>
          <a:xfrm>
            <a:off x="680321" y="742342"/>
            <a:ext cx="9613861" cy="1080938"/>
          </a:xfrm>
        </p:spPr>
        <p:txBody>
          <a:bodyPr>
            <a:normAutofit fontScale="90000"/>
          </a:bodyPr>
          <a:lstStyle/>
          <a:p>
            <a:r>
              <a:rPr lang="en-US"/>
              <a:t>Placeholder Poll Everywhere question: Assess audience clinical experience of Agriculturist greatest health disparity.</a:t>
            </a:r>
          </a:p>
        </p:txBody>
      </p:sp>
      <p:sp>
        <p:nvSpPr>
          <p:cNvPr id="3" name="Content Placeholder 2">
            <a:extLst>
              <a:ext uri="{FF2B5EF4-FFF2-40B4-BE49-F238E27FC236}">
                <a16:creationId xmlns:a16="http://schemas.microsoft.com/office/drawing/2014/main" id="{C4C10BF1-FE68-529C-68AD-D58E92425A70}"/>
              </a:ext>
            </a:extLst>
          </p:cNvPr>
          <p:cNvSpPr>
            <a:spLocks noGrp="1"/>
          </p:cNvSpPr>
          <p:nvPr>
            <p:ph idx="1"/>
          </p:nvPr>
        </p:nvSpPr>
        <p:spPr/>
        <p:txBody>
          <a:bodyPr/>
          <a:lstStyle/>
          <a:p>
            <a:r>
              <a:rPr lang="en-US"/>
              <a:t>Instructions to access poll everywhere.</a:t>
            </a:r>
          </a:p>
        </p:txBody>
      </p:sp>
    </p:spTree>
    <p:extLst>
      <p:ext uri="{BB962C8B-B14F-4D97-AF65-F5344CB8AC3E}">
        <p14:creationId xmlns:p14="http://schemas.microsoft.com/office/powerpoint/2010/main" val="3803244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4EF7CA-F8E6-F8C8-EE7A-EBAB9D7C1CED}"/>
              </a:ext>
            </a:extLst>
          </p:cNvPr>
          <p:cNvSpPr txBox="1"/>
          <p:nvPr/>
        </p:nvSpPr>
        <p:spPr>
          <a:xfrm>
            <a:off x="4012602" y="1021976"/>
            <a:ext cx="3662990" cy="369332"/>
          </a:xfrm>
          <a:prstGeom prst="rect">
            <a:avLst/>
          </a:prstGeom>
          <a:noFill/>
        </p:spPr>
        <p:txBody>
          <a:bodyPr wrap="none" rtlCol="0">
            <a:spAutoFit/>
          </a:bodyPr>
          <a:lstStyle/>
          <a:p>
            <a:r>
              <a:rPr lang="en-US"/>
              <a:t>Poll Everywhere question word cloud</a:t>
            </a:r>
          </a:p>
        </p:txBody>
      </p:sp>
    </p:spTree>
    <p:extLst>
      <p:ext uri="{BB962C8B-B14F-4D97-AF65-F5344CB8AC3E}">
        <p14:creationId xmlns:p14="http://schemas.microsoft.com/office/powerpoint/2010/main" val="40606107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Ion Boardroom">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Beginning of the Year Procedures SB - v5" id="{BBA9F524-CEEF-4AF7-823C-DBB4776159E8}" vid="{9EF92A8C-FDB2-41FE-AADD-EBCA8037BC6F}"/>
    </a:ext>
  </a:extLst>
</a:theme>
</file>

<file path=ppt/theme/theme3.xml><?xml version="1.0" encoding="utf-8"?>
<a:theme xmlns:a="http://schemas.openxmlformats.org/drawingml/2006/main" name="ExploreVTI">
  <a:themeElements>
    <a:clrScheme name="Custom 33">
      <a:dk1>
        <a:sysClr val="windowText" lastClr="000000"/>
      </a:dk1>
      <a:lt1>
        <a:sysClr val="window" lastClr="FFFFFF"/>
      </a:lt1>
      <a:dk2>
        <a:srgbClr val="201449"/>
      </a:dk2>
      <a:lt2>
        <a:srgbClr val="F3F0E9"/>
      </a:lt2>
      <a:accent1>
        <a:srgbClr val="E45221"/>
      </a:accent1>
      <a:accent2>
        <a:srgbClr val="4D4EE6"/>
      </a:accent2>
      <a:accent3>
        <a:srgbClr val="454B78"/>
      </a:accent3>
      <a:accent4>
        <a:srgbClr val="A3A3C1"/>
      </a:accent4>
      <a:accent5>
        <a:srgbClr val="7162FE"/>
      </a:accent5>
      <a:accent6>
        <a:srgbClr val="1EBE9B"/>
      </a:accent6>
      <a:hlink>
        <a:srgbClr val="F900A0"/>
      </a:hlink>
      <a:folHlink>
        <a:srgbClr val="954F72"/>
      </a:folHlink>
    </a:clrScheme>
    <a:fontScheme name="Custom 23">
      <a:majorFont>
        <a:latin typeface="Rockwell"/>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ploreVTI" id="{157DDAE2-BFCD-43FD-9602-E5EFEAD66DC3}" vid="{04B6EBF8-4645-4305-9753-050B4204785C}"/>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4_Office Theme">
  <a:themeElements>
    <a:clrScheme name="Contoso v1">
      <a:dk1>
        <a:sysClr val="windowText" lastClr="000000"/>
      </a:dk1>
      <a:lt1>
        <a:sysClr val="window" lastClr="FFFFFF"/>
      </a:lt1>
      <a:dk2>
        <a:srgbClr val="44546A"/>
      </a:dk2>
      <a:lt2>
        <a:srgbClr val="E7E6E6"/>
      </a:lt2>
      <a:accent1>
        <a:srgbClr val="2C567A"/>
      </a:accent1>
      <a:accent2>
        <a:srgbClr val="0072C7"/>
      </a:accent2>
      <a:accent3>
        <a:srgbClr val="0D1D51"/>
      </a:accent3>
      <a:accent4>
        <a:srgbClr val="666666"/>
      </a:accent4>
      <a:accent5>
        <a:srgbClr val="3C76A6"/>
      </a:accent5>
      <a:accent6>
        <a:srgbClr val="1E44BC"/>
      </a:accent6>
      <a:hlink>
        <a:srgbClr val="0563C1"/>
      </a:hlink>
      <a:folHlink>
        <a:srgbClr val="954F72"/>
      </a:folHlink>
    </a:clrScheme>
    <a:fontScheme name="Custom 181">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18000">
              <a:schemeClr val="accent1">
                <a:lumMod val="5000"/>
                <a:lumOff val="95000"/>
              </a:schemeClr>
            </a:gs>
            <a:gs pos="100000">
              <a:schemeClr val="accent3">
                <a:alpha val="71000"/>
              </a:schemeClr>
            </a:gs>
          </a:gsLst>
          <a:path path="circle">
            <a:fillToRect l="100000" b="100000"/>
          </a:path>
          <a:tileRect t="-100000" r="-100000"/>
        </a:gradFill>
        <a:ln>
          <a:noFill/>
        </a:ln>
        <a:effectLst>
          <a:outerShdw blurRad="330200" dist="304800" dir="5400000" algn="t" rotWithShape="0">
            <a:prstClr val="black">
              <a:alpha val="39000"/>
            </a:prstClr>
          </a:outerShdw>
        </a:effectLst>
      </a:spPr>
      <a:bodyPr rtlCol="0" anchor="ctr"/>
      <a:lstStyle>
        <a:defPPr algn="ctr">
          <a:defRPr>
            <a:solidFill>
              <a:schemeClr val="lt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66835393_Blue spheres pitch deck_RVA_v5" id="{B31999E4-CF41-4147-9146-E7AA12BD45BB}" vid="{47A86861-C4F7-4F19-9461-7399990DDE51}"/>
    </a:ext>
  </a:extLst>
</a:theme>
</file>

<file path=ppt/theme/theme8.xml><?xml version="1.0" encoding="utf-8"?>
<a:theme xmlns:a="http://schemas.openxmlformats.org/drawingml/2006/main" name="Gallery">
  <a:themeElements>
    <a:clrScheme name="Gallery">
      <a:dk1>
        <a:sysClr val="windowText" lastClr="000000"/>
      </a:dk1>
      <a:lt1>
        <a:sysClr val="window" lastClr="FFFFFF"/>
      </a:lt1>
      <a:dk2>
        <a:srgbClr val="454545"/>
      </a:dk2>
      <a:lt2>
        <a:srgbClr val="DCDCE0"/>
      </a:lt2>
      <a:accent1>
        <a:srgbClr val="415588"/>
      </a:accent1>
      <a:accent2>
        <a:srgbClr val="4294B6"/>
      </a:accent2>
      <a:accent3>
        <a:srgbClr val="087D7C"/>
      </a:accent3>
      <a:accent4>
        <a:srgbClr val="2CB663"/>
      </a:accent4>
      <a:accent5>
        <a:srgbClr val="DF8822"/>
      </a:accent5>
      <a:accent6>
        <a:srgbClr val="BC410A"/>
      </a:accent6>
      <a:hlink>
        <a:srgbClr val="5977C4"/>
      </a:hlink>
      <a:folHlink>
        <a:srgbClr val="A1A9BF"/>
      </a:folHlink>
    </a:clrScheme>
    <a:fontScheme name="Gallery">
      <a:majorFont>
        <a:latin typeface="Century Gothic" panose="020B0502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lumMod val="108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E050AC27-895F-4B90-991D-A6818FC89AB6}"/>
    </a:ext>
  </a:extLst>
</a:theme>
</file>

<file path=ppt/theme/theme9.xml><?xml version="1.0" encoding="utf-8"?>
<a:theme xmlns:a="http://schemas.openxmlformats.org/drawingml/2006/main" name="Berlin">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38000"/>
              </a:schemeClr>
            </a:gs>
            <a:gs pos="50000">
              <a:schemeClr val="phClr">
                <a:shade val="100000"/>
                <a:hueMod val="100000"/>
                <a:satMod val="110000"/>
                <a:lumMod val="130000"/>
              </a:schemeClr>
            </a:gs>
            <a:gs pos="100000">
              <a:schemeClr val="phClr">
                <a:shade val="78000"/>
                <a:hueMod val="106000"/>
                <a:satMod val="120000"/>
                <a:lumMod val="7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B587E4A9-1405-4B4F-8BC3-512EE08D2EBF}"/>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F641BDD092BE548A795209E0B295E78" ma:contentTypeVersion="15" ma:contentTypeDescription="Create a new document." ma:contentTypeScope="" ma:versionID="965678c2b2513f2e6d938d490a6b5197">
  <xsd:schema xmlns:xsd="http://www.w3.org/2001/XMLSchema" xmlns:xs="http://www.w3.org/2001/XMLSchema" xmlns:p="http://schemas.microsoft.com/office/2006/metadata/properties" xmlns:ns2="e11de594-a3b1-4008-a780-ca9741a96185" xmlns:ns3="93b2944e-2a71-41f0-bb35-6ef2c31de7bf" targetNamespace="http://schemas.microsoft.com/office/2006/metadata/properties" ma:root="true" ma:fieldsID="6e6a8bc8e7e3a0826a56620005224849" ns2:_="" ns3:_="">
    <xsd:import namespace="e11de594-a3b1-4008-a780-ca9741a96185"/>
    <xsd:import namespace="93b2944e-2a71-41f0-bb35-6ef2c31de7b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bjectDetectorVersions" minOccurs="0"/>
                <xsd:element ref="ns2:MediaServiceGenerationTime" minOccurs="0"/>
                <xsd:element ref="ns2:MediaServiceEventHashCode" minOccurs="0"/>
                <xsd:element ref="ns2:MediaServiceOCR" minOccurs="0"/>
                <xsd:element ref="ns2:MediaServiceSearchPropertie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1de594-a3b1-4008-a780-ca9741a961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00352fb-e6ad-431e-8ba3-84ffe3066766"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3b2944e-2a71-41f0-bb35-6ef2c31de7b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4dfac811-9490-418a-b842-581e77bdd39f}" ma:internalName="TaxCatchAll" ma:showField="CatchAllData" ma:web="93b2944e-2a71-41f0-bb35-6ef2c31de7b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11de594-a3b1-4008-a780-ca9741a96185">
      <Terms xmlns="http://schemas.microsoft.com/office/infopath/2007/PartnerControls"/>
    </lcf76f155ced4ddcb4097134ff3c332f>
    <TaxCatchAll xmlns="93b2944e-2a71-41f0-bb35-6ef2c31de7bf" xsi:nil="true"/>
  </documentManagement>
</p:properties>
</file>

<file path=customXml/itemProps1.xml><?xml version="1.0" encoding="utf-8"?>
<ds:datastoreItem xmlns:ds="http://schemas.openxmlformats.org/officeDocument/2006/customXml" ds:itemID="{3ABCFD0B-CE30-49D3-B236-69CCE33DD2EA}"/>
</file>

<file path=customXml/itemProps2.xml><?xml version="1.0" encoding="utf-8"?>
<ds:datastoreItem xmlns:ds="http://schemas.openxmlformats.org/officeDocument/2006/customXml" ds:itemID="{74E008B6-C8A5-4BD5-8F61-5D9D78C3ED69}"/>
</file>

<file path=customXml/itemProps3.xml><?xml version="1.0" encoding="utf-8"?>
<ds:datastoreItem xmlns:ds="http://schemas.openxmlformats.org/officeDocument/2006/customXml" ds:itemID="{CDE9D97A-0C1B-488C-AB10-1FB94439FE1A}"/>
</file>

<file path=docProps/app.xml><?xml version="1.0" encoding="utf-8"?>
<Properties xmlns="http://schemas.openxmlformats.org/officeDocument/2006/extended-properties" xmlns:vt="http://schemas.openxmlformats.org/officeDocument/2006/docPropsVTypes">
  <TotalTime>0</TotalTime>
  <Words>3256</Words>
  <Application>Microsoft Office PowerPoint</Application>
  <PresentationFormat>Widescreen</PresentationFormat>
  <Paragraphs>303</Paragraphs>
  <Slides>47</Slides>
  <Notes>28</Notes>
  <HiddenSlides>0</HiddenSlides>
  <MMClips>0</MMClips>
  <ScaleCrop>false</ScaleCrop>
  <HeadingPairs>
    <vt:vector size="8" baseType="variant">
      <vt:variant>
        <vt:lpstr>Fonts Used</vt:lpstr>
      </vt:variant>
      <vt:variant>
        <vt:i4>25</vt:i4>
      </vt:variant>
      <vt:variant>
        <vt:lpstr>Theme</vt:lpstr>
      </vt:variant>
      <vt:variant>
        <vt:i4>9</vt:i4>
      </vt:variant>
      <vt:variant>
        <vt:lpstr>Embedded OLE Servers</vt:lpstr>
      </vt:variant>
      <vt:variant>
        <vt:i4>1</vt:i4>
      </vt:variant>
      <vt:variant>
        <vt:lpstr>Slide Titles</vt:lpstr>
      </vt:variant>
      <vt:variant>
        <vt:i4>47</vt:i4>
      </vt:variant>
    </vt:vector>
  </HeadingPairs>
  <TitlesOfParts>
    <vt:vector size="82" baseType="lpstr">
      <vt:lpstr>-apple-system</vt:lpstr>
      <vt:lpstr>Aptos</vt:lpstr>
      <vt:lpstr>Aptos Display</vt:lpstr>
      <vt:lpstr>Arial</vt:lpstr>
      <vt:lpstr>Avenir Next LT Pro</vt:lpstr>
      <vt:lpstr>AvenirNext LT Pro Medium</vt:lpstr>
      <vt:lpstr>Calibri</vt:lpstr>
      <vt:lpstr>Calibri Light</vt:lpstr>
      <vt:lpstr>Cambria</vt:lpstr>
      <vt:lpstr>Century Gothic</vt:lpstr>
      <vt:lpstr>Corbel</vt:lpstr>
      <vt:lpstr>inherit</vt:lpstr>
      <vt:lpstr>Myriad Pro</vt:lpstr>
      <vt:lpstr>Myriad Pro Semibold</vt:lpstr>
      <vt:lpstr>Nunito</vt:lpstr>
      <vt:lpstr>Roboto</vt:lpstr>
      <vt:lpstr>Roboto Slab</vt:lpstr>
      <vt:lpstr>Rockwell</vt:lpstr>
      <vt:lpstr>Segoe UI</vt:lpstr>
      <vt:lpstr>Segoe UI Semilight</vt:lpstr>
      <vt:lpstr>Times New Roman</vt:lpstr>
      <vt:lpstr>Trebuchet MS</vt:lpstr>
      <vt:lpstr>Verdana</vt:lpstr>
      <vt:lpstr>Wingdings</vt:lpstr>
      <vt:lpstr>Wingdings 3</vt:lpstr>
      <vt:lpstr>Office Theme</vt:lpstr>
      <vt:lpstr>1_Ion Boardroom</vt:lpstr>
      <vt:lpstr>ExploreVTI</vt:lpstr>
      <vt:lpstr>2_Office Theme</vt:lpstr>
      <vt:lpstr>Retrospect</vt:lpstr>
      <vt:lpstr>3_Office Theme</vt:lpstr>
      <vt:lpstr>4_Office Theme</vt:lpstr>
      <vt:lpstr>Gallery</vt:lpstr>
      <vt:lpstr>Berlin</vt:lpstr>
      <vt:lpstr>Acrobat Document</vt:lpstr>
      <vt:lpstr>AgriSafe’s Total Farmer Health Model: A Holistic Approach to Serving Midwest Farmers, Ranchers and their Families</vt:lpstr>
      <vt:lpstr>Presenter Information</vt:lpstr>
      <vt:lpstr>OBJECTIVES</vt:lpstr>
      <vt:lpstr>Protecting the People Who Feed the World</vt:lpstr>
      <vt:lpstr>PowerPoint Presentation</vt:lpstr>
      <vt:lpstr>Total Worker Health® Approach</vt:lpstr>
      <vt:lpstr>PowerPoint Presentation</vt:lpstr>
      <vt:lpstr>Placeholder Poll Everywhere question: Assess audience clinical experience of Agriculturist greatest health disparity.</vt:lpstr>
      <vt:lpstr>PowerPoint Presentation</vt:lpstr>
      <vt:lpstr>PowerPoint Presentation</vt:lpstr>
      <vt:lpstr>PowerPoint Presentation</vt:lpstr>
      <vt:lpstr>PowerPoint Presentation</vt:lpstr>
      <vt:lpstr>PowerPoint Presentation</vt:lpstr>
      <vt:lpstr>PowerPoint Presentation</vt:lpstr>
      <vt:lpstr>Farm Producers</vt:lpstr>
      <vt:lpstr>Producers by Ethnicity and Race</vt:lpstr>
      <vt:lpstr>Emerging Issues/ Public Health Threats </vt:lpstr>
      <vt:lpstr>PowerPoint Presentation</vt:lpstr>
      <vt:lpstr>AgriSafe’s Flood Response</vt:lpstr>
      <vt:lpstr>PowerPoint Presentation</vt:lpstr>
      <vt:lpstr>PowerPoint Presentation</vt:lpstr>
      <vt:lpstr>PowerPoint Presentation</vt:lpstr>
      <vt:lpstr>PowerPoint Presentation</vt:lpstr>
      <vt:lpstr>Rural Mental Health </vt:lpstr>
      <vt:lpstr>PowerPoint Presentation</vt:lpstr>
      <vt:lpstr>PowerPoint Presentation</vt:lpstr>
      <vt:lpstr>PowerPoint Presentation</vt:lpstr>
      <vt:lpstr>AgriStress  Provider Directory</vt:lpstr>
      <vt:lpstr>PowerPoint Presentation</vt:lpstr>
      <vt:lpstr>PowerPoint Presentation</vt:lpstr>
      <vt:lpstr>Wildfires</vt:lpstr>
      <vt:lpstr>PowerPoint Presentation</vt:lpstr>
      <vt:lpstr>Mental Wellness Resource</vt:lpstr>
      <vt:lpstr>PowerPoint Presentation</vt:lpstr>
      <vt:lpstr>Learn when it's convenient for your schedule!</vt:lpstr>
      <vt:lpstr>PowerPoint Presentation</vt:lpstr>
      <vt:lpstr>PowerPoint Presentation</vt:lpstr>
      <vt:lpstr>Opioid Response </vt:lpstr>
      <vt:lpstr>PowerPoint Presentation</vt:lpstr>
      <vt:lpstr>PowerPoint Presentation</vt:lpstr>
      <vt:lpstr>on the Horizon</vt:lpstr>
      <vt:lpstr>Resources </vt:lpstr>
      <vt:lpstr>PowerPoint Presentation</vt:lpstr>
      <vt:lpstr>PowerPoint Presentation</vt:lpstr>
      <vt:lpstr>PowerPoint Presentation</vt:lpstr>
      <vt:lpstr>Talking Total Farmer Health Podcast info</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Objectives</dc:title>
  <dc:creator>Knesha Rose-Davison</dc:creator>
  <cp:lastModifiedBy>Amber Kavan</cp:lastModifiedBy>
  <cp:revision>2</cp:revision>
  <cp:lastPrinted>2024-02-29T15:16:47Z</cp:lastPrinted>
  <dcterms:created xsi:type="dcterms:W3CDTF">2019-06-10T16:02:27Z</dcterms:created>
  <dcterms:modified xsi:type="dcterms:W3CDTF">2024-11-12T15:31:01Z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0x0101002F641BDD092BE548A795209E0B295E78</vt:lpwstr>
  </property>
</Properties>
</file>