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0" r:id="rId2"/>
    <p:sldId id="357" r:id="rId3"/>
    <p:sldId id="766" r:id="rId4"/>
    <p:sldId id="767" r:id="rId5"/>
    <p:sldId id="771" r:id="rId6"/>
    <p:sldId id="770" r:id="rId7"/>
    <p:sldId id="769" r:id="rId8"/>
    <p:sldId id="768" r:id="rId9"/>
    <p:sldId id="773" r:id="rId10"/>
    <p:sldId id="772" r:id="rId11"/>
    <p:sldId id="775" r:id="rId12"/>
    <p:sldId id="774" r:id="rId13"/>
    <p:sldId id="361" r:id="rId14"/>
    <p:sldId id="758" r:id="rId15"/>
    <p:sldId id="328" r:id="rId16"/>
    <p:sldId id="779" r:id="rId17"/>
    <p:sldId id="322" r:id="rId18"/>
    <p:sldId id="325" r:id="rId19"/>
    <p:sldId id="326" r:id="rId20"/>
    <p:sldId id="400" r:id="rId21"/>
    <p:sldId id="329" r:id="rId22"/>
    <p:sldId id="330" r:id="rId23"/>
    <p:sldId id="394" r:id="rId24"/>
    <p:sldId id="397" r:id="rId25"/>
    <p:sldId id="398" r:id="rId26"/>
    <p:sldId id="401" r:id="rId27"/>
    <p:sldId id="395" r:id="rId28"/>
    <p:sldId id="756" r:id="rId29"/>
    <p:sldId id="338" r:id="rId30"/>
  </p:sldIdLst>
  <p:sldSz cx="12192000" cy="6858000"/>
  <p:notesSz cx="7010400" cy="9296400"/>
  <p:custDataLst>
    <p:tags r:id="rId33"/>
  </p:custData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198CD0-C060-49EC-9371-CC385F4232BC}">
          <p14:sldIdLst>
            <p14:sldId id="320"/>
            <p14:sldId id="357"/>
            <p14:sldId id="766"/>
            <p14:sldId id="767"/>
            <p14:sldId id="771"/>
            <p14:sldId id="770"/>
            <p14:sldId id="769"/>
            <p14:sldId id="768"/>
            <p14:sldId id="773"/>
            <p14:sldId id="772"/>
            <p14:sldId id="775"/>
            <p14:sldId id="774"/>
            <p14:sldId id="361"/>
            <p14:sldId id="758"/>
            <p14:sldId id="328"/>
            <p14:sldId id="779"/>
            <p14:sldId id="322"/>
            <p14:sldId id="325"/>
            <p14:sldId id="326"/>
            <p14:sldId id="400"/>
            <p14:sldId id="329"/>
            <p14:sldId id="330"/>
            <p14:sldId id="394"/>
            <p14:sldId id="397"/>
            <p14:sldId id="398"/>
            <p14:sldId id="401"/>
            <p14:sldId id="395"/>
            <p14:sldId id="756"/>
            <p14:sldId id="338"/>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C5A"/>
    <a:srgbClr val="0E2E48"/>
    <a:srgbClr val="008000"/>
    <a:srgbClr val="2F5597"/>
    <a:srgbClr val="FF33CC"/>
    <a:srgbClr val="1D4D79"/>
    <a:srgbClr val="583B97"/>
    <a:srgbClr val="FFFFFF"/>
    <a:srgbClr val="5BA520"/>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2" autoAdjust="0"/>
    <p:restoredTop sz="83275" autoAdjust="0"/>
  </p:normalViewPr>
  <p:slideViewPr>
    <p:cSldViewPr snapToGrid="0" showGuides="1">
      <p:cViewPr varScale="1">
        <p:scale>
          <a:sx n="61" d="100"/>
          <a:sy n="61" d="100"/>
        </p:scale>
        <p:origin x="816" y="60"/>
      </p:cViewPr>
      <p:guideLst>
        <p:guide orient="horz" pos="2160"/>
        <p:guide pos="3864"/>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65330-B8CD-4B91-AA2E-52C9BF318533}"/>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a:extLst>
              <a:ext uri="{FF2B5EF4-FFF2-40B4-BE49-F238E27FC236}">
                <a16:creationId xmlns:a16="http://schemas.microsoft.com/office/drawing/2014/main" id="{84C9851D-895E-42E3-AFA4-0B00D0715803}"/>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C7F52A70-9A0D-412A-A934-2D866C2D0744}" type="datetimeFigureOut">
              <a:rPr lang="en-US" smtClean="0"/>
              <a:t>10/17/2025</a:t>
            </a:fld>
            <a:endParaRPr lang="en-US" dirty="0"/>
          </a:p>
        </p:txBody>
      </p:sp>
      <p:sp>
        <p:nvSpPr>
          <p:cNvPr id="4" name="Footer Placeholder 3">
            <a:extLst>
              <a:ext uri="{FF2B5EF4-FFF2-40B4-BE49-F238E27FC236}">
                <a16:creationId xmlns:a16="http://schemas.microsoft.com/office/drawing/2014/main" id="{6E2A2B74-81F0-4DFB-9910-67DB0FC5F9FB}"/>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99491BC1-A5DA-4CEF-BBA0-555559634571}"/>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9DC09B15-7BC0-410B-8043-ECE25C038F82}" type="slidenum">
              <a:rPr lang="en-US" smtClean="0"/>
              <a:t>‹#›</a:t>
            </a:fld>
            <a:endParaRPr lang="en-US" dirty="0"/>
          </a:p>
        </p:txBody>
      </p:sp>
    </p:spTree>
    <p:extLst>
      <p:ext uri="{BB962C8B-B14F-4D97-AF65-F5344CB8AC3E}">
        <p14:creationId xmlns:p14="http://schemas.microsoft.com/office/powerpoint/2010/main" val="30655972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0E6483EE-C4D5-49FB-BC29-5086EC97B8D5}" type="datetimeFigureOut">
              <a:rPr lang="en-US" smtClean="0"/>
              <a:t>10/17/2025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60988D8E-3D1B-4D67-B89B-2C71781DE2DE}" type="slidenum">
              <a:rPr lang="en-US" smtClean="0"/>
              <a:t>‹#›</a:t>
            </a:fld>
            <a:endParaRPr lang="en-US" dirty="0"/>
          </a:p>
        </p:txBody>
      </p:sp>
    </p:spTree>
    <p:extLst>
      <p:ext uri="{BB962C8B-B14F-4D97-AF65-F5344CB8AC3E}">
        <p14:creationId xmlns:p14="http://schemas.microsoft.com/office/powerpoint/2010/main" val="356643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8D8E-3D1B-4D67-B89B-2C71781DE2DE}" type="slidenum">
              <a:rPr lang="en-US" smtClean="0"/>
              <a:t>1</a:t>
            </a:fld>
            <a:endParaRPr lang="en-US" dirty="0"/>
          </a:p>
        </p:txBody>
      </p:sp>
    </p:spTree>
    <p:extLst>
      <p:ext uri="{BB962C8B-B14F-4D97-AF65-F5344CB8AC3E}">
        <p14:creationId xmlns:p14="http://schemas.microsoft.com/office/powerpoint/2010/main" val="324158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8D8E-3D1B-4D67-B89B-2C71781DE2DE}" type="slidenum">
              <a:rPr lang="en-US" smtClean="0"/>
              <a:t>2</a:t>
            </a:fld>
            <a:endParaRPr lang="en-US" dirty="0"/>
          </a:p>
        </p:txBody>
      </p:sp>
    </p:spTree>
    <p:extLst>
      <p:ext uri="{BB962C8B-B14F-4D97-AF65-F5344CB8AC3E}">
        <p14:creationId xmlns:p14="http://schemas.microsoft.com/office/powerpoint/2010/main" val="57925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8D8E-3D1B-4D67-B89B-2C71781DE2DE}" type="slidenum">
              <a:rPr lang="en-US" smtClean="0"/>
              <a:t>3</a:t>
            </a:fld>
            <a:endParaRPr lang="en-US" dirty="0"/>
          </a:p>
        </p:txBody>
      </p:sp>
    </p:spTree>
    <p:extLst>
      <p:ext uri="{BB962C8B-B14F-4D97-AF65-F5344CB8AC3E}">
        <p14:creationId xmlns:p14="http://schemas.microsoft.com/office/powerpoint/2010/main" val="72764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8AAF-70FF-EA55-5226-0C749A86D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24660-AF94-18C2-1EDB-4A0AEA370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005FD-C518-58E0-C27B-E8EBEC6727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A1E9B0-C13C-1BF1-489D-63FFDC9B314E}"/>
              </a:ext>
            </a:extLst>
          </p:cNvPr>
          <p:cNvSpPr>
            <a:spLocks noGrp="1"/>
          </p:cNvSpPr>
          <p:nvPr>
            <p:ph type="sldNum" sz="quarter" idx="5"/>
          </p:nvPr>
        </p:nvSpPr>
        <p:spPr/>
        <p:txBody>
          <a:bodyPr/>
          <a:lstStyle/>
          <a:p>
            <a:fld id="{60988D8E-3D1B-4D67-B89B-2C71781DE2DE}" type="slidenum">
              <a:rPr lang="en-US" smtClean="0"/>
              <a:t>16</a:t>
            </a:fld>
            <a:endParaRPr lang="en-US" dirty="0"/>
          </a:p>
        </p:txBody>
      </p:sp>
    </p:spTree>
    <p:extLst>
      <p:ext uri="{BB962C8B-B14F-4D97-AF65-F5344CB8AC3E}">
        <p14:creationId xmlns:p14="http://schemas.microsoft.com/office/powerpoint/2010/main" val="265891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JRY TO CLOSE OUT SEMINAR. </a:t>
            </a:r>
          </a:p>
        </p:txBody>
      </p:sp>
      <p:sp>
        <p:nvSpPr>
          <p:cNvPr id="4" name="Slide Number Placeholder 3"/>
          <p:cNvSpPr>
            <a:spLocks noGrp="1"/>
          </p:cNvSpPr>
          <p:nvPr>
            <p:ph type="sldNum" sz="quarter" idx="5"/>
          </p:nvPr>
        </p:nvSpPr>
        <p:spPr/>
        <p:txBody>
          <a:bodyPr/>
          <a:lstStyle/>
          <a:p>
            <a:fld id="{60988D8E-3D1B-4D67-B89B-2C71781DE2DE}" type="slidenum">
              <a:rPr lang="en-US" smtClean="0"/>
              <a:t>28</a:t>
            </a:fld>
            <a:endParaRPr lang="en-US" dirty="0"/>
          </a:p>
        </p:txBody>
      </p:sp>
    </p:spTree>
    <p:extLst>
      <p:ext uri="{BB962C8B-B14F-4D97-AF65-F5344CB8AC3E}">
        <p14:creationId xmlns:p14="http://schemas.microsoft.com/office/powerpoint/2010/main" val="60540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JRY TO CLOSE OUT SEMINAR. </a:t>
            </a:r>
          </a:p>
        </p:txBody>
      </p:sp>
      <p:sp>
        <p:nvSpPr>
          <p:cNvPr id="4" name="Slide Number Placeholder 3"/>
          <p:cNvSpPr>
            <a:spLocks noGrp="1"/>
          </p:cNvSpPr>
          <p:nvPr>
            <p:ph type="sldNum" sz="quarter" idx="5"/>
          </p:nvPr>
        </p:nvSpPr>
        <p:spPr/>
        <p:txBody>
          <a:bodyPr/>
          <a:lstStyle/>
          <a:p>
            <a:fld id="{60988D8E-3D1B-4D67-B89B-2C71781DE2DE}" type="slidenum">
              <a:rPr lang="en-US" smtClean="0"/>
              <a:t>29</a:t>
            </a:fld>
            <a:endParaRPr lang="en-US" dirty="0"/>
          </a:p>
        </p:txBody>
      </p:sp>
    </p:spTree>
    <p:extLst>
      <p:ext uri="{BB962C8B-B14F-4D97-AF65-F5344CB8AC3E}">
        <p14:creationId xmlns:p14="http://schemas.microsoft.com/office/powerpoint/2010/main" val="3138130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F837A-3B94-4407-B7F9-B9FB430939F4}"/>
              </a:ext>
            </a:extLst>
          </p:cNvPr>
          <p:cNvSpPr/>
          <p:nvPr userDrawn="1"/>
        </p:nvSpPr>
        <p:spPr>
          <a:xfrm>
            <a:off x="0" y="0"/>
            <a:ext cx="12192000" cy="6858000"/>
          </a:xfrm>
          <a:prstGeom prst="rect">
            <a:avLst/>
          </a:prstGeom>
          <a:solidFill>
            <a:srgbClr val="1D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221663B-66E1-4834-A94F-E9B18F8C88B6}"/>
              </a:ext>
            </a:extLst>
          </p:cNvPr>
          <p:cNvCxnSpPr/>
          <p:nvPr userDrawn="1"/>
        </p:nvCxnSpPr>
        <p:spPr>
          <a:xfrm flipH="1">
            <a:off x="512618" y="3675872"/>
            <a:ext cx="481027" cy="0"/>
          </a:xfrm>
          <a:prstGeom prst="line">
            <a:avLst/>
          </a:prstGeom>
          <a:ln w="47625">
            <a:solidFill>
              <a:srgbClr val="C69C5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8927DE-225C-466A-B6ED-F9C949CDC2BD}"/>
              </a:ext>
            </a:extLst>
          </p:cNvPr>
          <p:cNvCxnSpPr/>
          <p:nvPr userDrawn="1"/>
        </p:nvCxnSpPr>
        <p:spPr>
          <a:xfrm flipH="1">
            <a:off x="512618" y="3800563"/>
            <a:ext cx="481027" cy="0"/>
          </a:xfrm>
          <a:prstGeom prst="line">
            <a:avLst/>
          </a:prstGeom>
          <a:ln w="47625">
            <a:solidFill>
              <a:srgbClr val="C69C5A"/>
            </a:solidFill>
          </a:ln>
        </p:spPr>
        <p:style>
          <a:lnRef idx="1">
            <a:schemeClr val="accent1"/>
          </a:lnRef>
          <a:fillRef idx="0">
            <a:schemeClr val="accent1"/>
          </a:fillRef>
          <a:effectRef idx="0">
            <a:schemeClr val="accent1"/>
          </a:effectRef>
          <a:fontRef idx="minor">
            <a:schemeClr val="tx1"/>
          </a:fontRef>
        </p:style>
      </p:cxnSp>
      <p:sp>
        <p:nvSpPr>
          <p:cNvPr id="13" name="Text Placeholder 16"/>
          <p:cNvSpPr>
            <a:spLocks noGrp="1"/>
          </p:cNvSpPr>
          <p:nvPr>
            <p:ph type="body" sz="quarter" idx="14" hasCustomPrompt="1"/>
          </p:nvPr>
        </p:nvSpPr>
        <p:spPr>
          <a:xfrm>
            <a:off x="1512888" y="3296769"/>
            <a:ext cx="8177867" cy="741990"/>
          </a:xfrm>
        </p:spPr>
        <p:txBody>
          <a:bodyPr>
            <a:noAutofit/>
          </a:bodyPr>
          <a:lstStyle>
            <a:lvl1pPr marL="0" indent="0">
              <a:buNone/>
              <a:defRPr sz="4800" b="0">
                <a:solidFill>
                  <a:schemeClr val="bg1"/>
                </a:solidFill>
                <a:latin typeface="Times New Roman" panose="02020603050405020304" pitchFamily="18" charset="0"/>
                <a:cs typeface="Times New Roman" panose="02020603050405020304" pitchFamily="18" charset="0"/>
              </a:defRPr>
            </a:lvl1pPr>
            <a:lvl2pPr marL="457200" indent="0">
              <a:buNone/>
              <a:defRPr sz="7200" b="1">
                <a:solidFill>
                  <a:srgbClr val="2F5597"/>
                </a:solidFill>
                <a:latin typeface="Franklin Gothic Book" panose="020B0503020102020204" pitchFamily="34" charset="0"/>
              </a:defRPr>
            </a:lvl2pPr>
            <a:lvl3pPr marL="914400" indent="0">
              <a:buNone/>
              <a:defRPr sz="7200" b="1">
                <a:solidFill>
                  <a:srgbClr val="2F5597"/>
                </a:solidFill>
                <a:latin typeface="Franklin Gothic Book" panose="020B0503020102020204" pitchFamily="34" charset="0"/>
              </a:defRPr>
            </a:lvl3pPr>
            <a:lvl4pPr marL="1371600" indent="0">
              <a:buNone/>
              <a:defRPr sz="7200" b="1">
                <a:solidFill>
                  <a:srgbClr val="2F5597"/>
                </a:solidFill>
                <a:latin typeface="Franklin Gothic Book" panose="020B0503020102020204" pitchFamily="34" charset="0"/>
              </a:defRPr>
            </a:lvl4pPr>
            <a:lvl5pPr marL="1828800" indent="0">
              <a:buNone/>
              <a:defRPr sz="7200" b="1">
                <a:solidFill>
                  <a:srgbClr val="2F5597"/>
                </a:solidFill>
                <a:latin typeface="Franklin Gothic Book" panose="020B0503020102020204" pitchFamily="34" charset="0"/>
              </a:defRPr>
            </a:lvl5pPr>
          </a:lstStyle>
          <a:p>
            <a:pPr lvl="0"/>
            <a:r>
              <a:rPr lang="en-US" dirty="0"/>
              <a:t>Headline Area</a:t>
            </a:r>
            <a:endParaRPr lang="fa-IR" dirty="0"/>
          </a:p>
        </p:txBody>
      </p:sp>
      <p:sp>
        <p:nvSpPr>
          <p:cNvPr id="14" name="Text Placeholder 16"/>
          <p:cNvSpPr>
            <a:spLocks noGrp="1"/>
          </p:cNvSpPr>
          <p:nvPr>
            <p:ph type="body" sz="quarter" idx="15" hasCustomPrompt="1"/>
          </p:nvPr>
        </p:nvSpPr>
        <p:spPr>
          <a:xfrm>
            <a:off x="1512888" y="4172823"/>
            <a:ext cx="4583113" cy="741990"/>
          </a:xfrm>
        </p:spPr>
        <p:txBody>
          <a:bodyPr>
            <a:noAutofit/>
          </a:bodyPr>
          <a:lstStyle>
            <a:lvl1pPr marL="0" indent="0">
              <a:buNone/>
              <a:defRPr sz="2400" b="0" spc="600">
                <a:solidFill>
                  <a:schemeClr val="bg1"/>
                </a:solidFill>
                <a:latin typeface="Times New Roman" panose="02020603050405020304" pitchFamily="18" charset="0"/>
                <a:cs typeface="Times New Roman" panose="02020603050405020304" pitchFamily="18" charset="0"/>
              </a:defRPr>
            </a:lvl1pPr>
            <a:lvl2pPr marL="457200" indent="0">
              <a:buNone/>
              <a:defRPr sz="7200" b="1">
                <a:solidFill>
                  <a:srgbClr val="2F5597"/>
                </a:solidFill>
                <a:latin typeface="Franklin Gothic Book" panose="020B0503020102020204" pitchFamily="34" charset="0"/>
              </a:defRPr>
            </a:lvl2pPr>
            <a:lvl3pPr marL="914400" indent="0">
              <a:buNone/>
              <a:defRPr sz="7200" b="1">
                <a:solidFill>
                  <a:srgbClr val="2F5597"/>
                </a:solidFill>
                <a:latin typeface="Franklin Gothic Book" panose="020B0503020102020204" pitchFamily="34" charset="0"/>
              </a:defRPr>
            </a:lvl3pPr>
            <a:lvl4pPr marL="1371600" indent="0">
              <a:buNone/>
              <a:defRPr sz="7200" b="1">
                <a:solidFill>
                  <a:srgbClr val="2F5597"/>
                </a:solidFill>
                <a:latin typeface="Franklin Gothic Book" panose="020B0503020102020204" pitchFamily="34" charset="0"/>
              </a:defRPr>
            </a:lvl4pPr>
            <a:lvl5pPr marL="1828800" indent="0">
              <a:buNone/>
              <a:defRPr sz="7200" b="1">
                <a:solidFill>
                  <a:srgbClr val="2F5597"/>
                </a:solidFill>
                <a:latin typeface="Franklin Gothic Book" panose="020B0503020102020204" pitchFamily="34" charset="0"/>
              </a:defRPr>
            </a:lvl5pPr>
          </a:lstStyle>
          <a:p>
            <a:pPr lvl="0"/>
            <a:r>
              <a:rPr lang="en-US" dirty="0"/>
              <a:t>Subhead</a:t>
            </a:r>
            <a:endParaRPr lang="fa-IR" dirty="0"/>
          </a:p>
        </p:txBody>
      </p:sp>
      <p:pic>
        <p:nvPicPr>
          <p:cNvPr id="2" name="Picture 1" descr="Text, logo&#10;&#10;Description automatically generated">
            <a:extLst>
              <a:ext uri="{FF2B5EF4-FFF2-40B4-BE49-F238E27FC236}">
                <a16:creationId xmlns:a16="http://schemas.microsoft.com/office/drawing/2014/main" id="{BEEDD29C-17EE-252B-DEAA-D925C6C5FDCC}"/>
              </a:ext>
            </a:extLst>
          </p:cNvPr>
          <p:cNvPicPr>
            <a:picLocks noChangeAspect="1"/>
          </p:cNvPicPr>
          <p:nvPr userDrawn="1"/>
        </p:nvPicPr>
        <p:blipFill>
          <a:blip r:embed="rId2"/>
          <a:stretch>
            <a:fillRect/>
          </a:stretch>
        </p:blipFill>
        <p:spPr>
          <a:xfrm>
            <a:off x="6825006" y="300411"/>
            <a:ext cx="4986781" cy="1565295"/>
          </a:xfrm>
          <a:prstGeom prst="rect">
            <a:avLst/>
          </a:prstGeom>
        </p:spPr>
      </p:pic>
    </p:spTree>
    <p:extLst>
      <p:ext uri="{BB962C8B-B14F-4D97-AF65-F5344CB8AC3E}">
        <p14:creationId xmlns:p14="http://schemas.microsoft.com/office/powerpoint/2010/main" val="3682205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ckground 1 Bul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16F392-C6AB-4894-A1D1-5E6EE97A3136}"/>
              </a:ext>
            </a:extLst>
          </p:cNvPr>
          <p:cNvSpPr/>
          <p:nvPr userDrawn="1"/>
        </p:nvSpPr>
        <p:spPr>
          <a:xfrm>
            <a:off x="266218" y="324091"/>
            <a:ext cx="11586258" cy="6238755"/>
          </a:xfrm>
          <a:prstGeom prst="rect">
            <a:avLst/>
          </a:prstGeom>
          <a:solidFill>
            <a:srgbClr val="1D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805767" y="2602116"/>
            <a:ext cx="3892357" cy="803236"/>
          </a:xfrm>
        </p:spPr>
        <p:txBody>
          <a:bodyPr>
            <a:noAutofit/>
          </a:bodyPr>
          <a:lstStyle>
            <a:lvl1pPr marL="0" indent="0" algn="l">
              <a:buNone/>
              <a:defRPr sz="4000" b="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Headline Title</a:t>
            </a:r>
            <a:endParaRPr lang="fa-IR" dirty="0"/>
          </a:p>
        </p:txBody>
      </p:sp>
      <p:sp>
        <p:nvSpPr>
          <p:cNvPr id="14" name="Text Placeholder 3"/>
          <p:cNvSpPr>
            <a:spLocks noGrp="1"/>
          </p:cNvSpPr>
          <p:nvPr>
            <p:ph type="body" sz="quarter" idx="17" hasCustomPrompt="1"/>
          </p:nvPr>
        </p:nvSpPr>
        <p:spPr>
          <a:xfrm>
            <a:off x="805767" y="3636580"/>
            <a:ext cx="3892357" cy="1784604"/>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50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a:t>
            </a:r>
            <a:r>
              <a:rPr lang="en-US" dirty="0" err="1"/>
              <a:t>vel</a:t>
            </a:r>
            <a:r>
              <a:rPr lang="en-US" dirty="0"/>
              <a:t> </a:t>
            </a:r>
            <a:r>
              <a:rPr lang="en-US" dirty="0" err="1"/>
              <a:t>facilisis</a:t>
            </a:r>
            <a:r>
              <a:rPr lang="en-US" dirty="0"/>
              <a:t>. </a:t>
            </a:r>
            <a:endParaRPr lang="fa-IR" dirty="0"/>
          </a:p>
        </p:txBody>
      </p:sp>
      <p:sp>
        <p:nvSpPr>
          <p:cNvPr id="2" name="Picture Placeholder 13">
            <a:extLst>
              <a:ext uri="{FF2B5EF4-FFF2-40B4-BE49-F238E27FC236}">
                <a16:creationId xmlns:a16="http://schemas.microsoft.com/office/drawing/2014/main" id="{0FA16C92-7AC6-8F96-0CE6-3C8C1F0A85B3}"/>
              </a:ext>
            </a:extLst>
          </p:cNvPr>
          <p:cNvSpPr>
            <a:spLocks noGrp="1"/>
          </p:cNvSpPr>
          <p:nvPr>
            <p:ph type="pic" sz="quarter" idx="15"/>
          </p:nvPr>
        </p:nvSpPr>
        <p:spPr>
          <a:xfrm>
            <a:off x="5390369" y="521370"/>
            <a:ext cx="6280015" cy="5822869"/>
          </a:xfrm>
        </p:spPr>
        <p:txBody>
          <a:bodyPr/>
          <a:lstStyle/>
          <a:p>
            <a:endParaRPr lang="fa-IR" dirty="0"/>
          </a:p>
        </p:txBody>
      </p:sp>
      <p:pic>
        <p:nvPicPr>
          <p:cNvPr id="4" name="Picture 3" descr="Text, logo&#10;&#10;Description automatically generated">
            <a:extLst>
              <a:ext uri="{FF2B5EF4-FFF2-40B4-BE49-F238E27FC236}">
                <a16:creationId xmlns:a16="http://schemas.microsoft.com/office/drawing/2014/main" id="{B9BAB79F-845D-C096-66D8-8662ACF111A9}"/>
              </a:ext>
            </a:extLst>
          </p:cNvPr>
          <p:cNvPicPr>
            <a:picLocks noChangeAspect="1"/>
          </p:cNvPicPr>
          <p:nvPr userDrawn="1"/>
        </p:nvPicPr>
        <p:blipFill>
          <a:blip r:embed="rId2"/>
          <a:stretch>
            <a:fillRect/>
          </a:stretch>
        </p:blipFill>
        <p:spPr>
          <a:xfrm>
            <a:off x="385066" y="6147754"/>
            <a:ext cx="1251940" cy="392970"/>
          </a:xfrm>
          <a:prstGeom prst="rect">
            <a:avLst/>
          </a:prstGeom>
        </p:spPr>
      </p:pic>
    </p:spTree>
    <p:extLst>
      <p:ext uri="{BB962C8B-B14F-4D97-AF65-F5344CB8AC3E}">
        <p14:creationId xmlns:p14="http://schemas.microsoft.com/office/powerpoint/2010/main" val="154192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6" name="Text Placeholder 21">
            <a:extLst>
              <a:ext uri="{FF2B5EF4-FFF2-40B4-BE49-F238E27FC236}">
                <a16:creationId xmlns:a16="http://schemas.microsoft.com/office/drawing/2014/main" id="{C2A4DF74-9CC4-4AA6-82AB-848DA43F6148}"/>
              </a:ext>
            </a:extLst>
          </p:cNvPr>
          <p:cNvSpPr>
            <a:spLocks noGrp="1"/>
          </p:cNvSpPr>
          <p:nvPr>
            <p:ph type="body" sz="quarter" idx="14" hasCustomPrompt="1"/>
          </p:nvPr>
        </p:nvSpPr>
        <p:spPr>
          <a:xfrm>
            <a:off x="1984131" y="2481356"/>
            <a:ext cx="2409844" cy="212061"/>
          </a:xfrm>
          <a:prstGeom prst="rect">
            <a:avLst/>
          </a:prstGeom>
        </p:spPr>
        <p:txBody>
          <a:bodyPr anchor="ctr"/>
          <a:lstStyle>
            <a:lvl1pPr marL="0" indent="0" algn="r">
              <a:buNone/>
              <a:defRPr sz="1600" b="1">
                <a:solidFill>
                  <a:srgbClr val="1D4D7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TEXT TITLE HERE</a:t>
            </a:r>
          </a:p>
        </p:txBody>
      </p:sp>
      <p:sp>
        <p:nvSpPr>
          <p:cNvPr id="37" name="Text Placeholder 21">
            <a:extLst>
              <a:ext uri="{FF2B5EF4-FFF2-40B4-BE49-F238E27FC236}">
                <a16:creationId xmlns:a16="http://schemas.microsoft.com/office/drawing/2014/main" id="{1C82EFB9-AE28-4D62-8013-AFAFE814F31D}"/>
              </a:ext>
            </a:extLst>
          </p:cNvPr>
          <p:cNvSpPr>
            <a:spLocks noGrp="1"/>
          </p:cNvSpPr>
          <p:nvPr>
            <p:ph type="body" sz="quarter" idx="15" hasCustomPrompt="1"/>
          </p:nvPr>
        </p:nvSpPr>
        <p:spPr>
          <a:xfrm>
            <a:off x="1440865" y="2783494"/>
            <a:ext cx="2953110" cy="666971"/>
          </a:xfrm>
          <a:prstGeom prst="rect">
            <a:avLst/>
          </a:prstGeom>
        </p:spPr>
        <p:txBody>
          <a:bodyPr anchor="ctr">
            <a:noAutofit/>
          </a:bodyPr>
          <a:lstStyle>
            <a:lvl1pPr marL="0" indent="0" algn="r">
              <a:lnSpc>
                <a:spcPct val="120000"/>
              </a:lnSpc>
              <a:buNone/>
              <a:defRPr sz="12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Lorem ipsum dolor sit amet, consectetur adipiscing </a:t>
            </a:r>
            <a:r>
              <a:rPr lang="en-US" dirty="0" err="1"/>
              <a:t>elit</a:t>
            </a:r>
            <a:r>
              <a:rPr lang="en-US" dirty="0"/>
              <a:t>, sed do </a:t>
            </a:r>
            <a:r>
              <a:rPr lang="en-US" dirty="0" err="1"/>
              <a:t>eiusmod</a:t>
            </a:r>
            <a:r>
              <a:rPr lang="en-US" dirty="0"/>
              <a:t> tempor incididunt </a:t>
            </a:r>
            <a:r>
              <a:rPr lang="en-US" dirty="0" err="1"/>
              <a:t>ut</a:t>
            </a:r>
            <a:r>
              <a:rPr lang="en-US" dirty="0"/>
              <a:t> labore et dolore magna </a:t>
            </a:r>
            <a:r>
              <a:rPr lang="en-US" dirty="0" err="1"/>
              <a:t>aliqua</a:t>
            </a:r>
            <a:r>
              <a:rPr lang="en-US" dirty="0"/>
              <a:t>. </a:t>
            </a:r>
          </a:p>
        </p:txBody>
      </p:sp>
      <p:sp>
        <p:nvSpPr>
          <p:cNvPr id="38" name="Text Placeholder 21">
            <a:extLst>
              <a:ext uri="{FF2B5EF4-FFF2-40B4-BE49-F238E27FC236}">
                <a16:creationId xmlns:a16="http://schemas.microsoft.com/office/drawing/2014/main" id="{326081C0-4F08-4247-8EC5-06AE3E7A0920}"/>
              </a:ext>
            </a:extLst>
          </p:cNvPr>
          <p:cNvSpPr>
            <a:spLocks noGrp="1"/>
          </p:cNvSpPr>
          <p:nvPr>
            <p:ph type="body" sz="quarter" idx="16" hasCustomPrompt="1"/>
          </p:nvPr>
        </p:nvSpPr>
        <p:spPr>
          <a:xfrm>
            <a:off x="8211560" y="2481356"/>
            <a:ext cx="2409844" cy="212061"/>
          </a:xfrm>
          <a:prstGeom prst="rect">
            <a:avLst/>
          </a:prstGeom>
        </p:spPr>
        <p:txBody>
          <a:bodyPr anchor="ctr"/>
          <a:lstStyle>
            <a:lvl1pPr marL="0" indent="0">
              <a:buNone/>
              <a:defRPr sz="1600" b="1">
                <a:solidFill>
                  <a:srgbClr val="1D4D7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TEXT TITLE HERE</a:t>
            </a:r>
          </a:p>
        </p:txBody>
      </p:sp>
      <p:sp>
        <p:nvSpPr>
          <p:cNvPr id="39" name="Text Placeholder 21">
            <a:extLst>
              <a:ext uri="{FF2B5EF4-FFF2-40B4-BE49-F238E27FC236}">
                <a16:creationId xmlns:a16="http://schemas.microsoft.com/office/drawing/2014/main" id="{5F3A990D-B82E-43F1-9337-7165F5DD1314}"/>
              </a:ext>
            </a:extLst>
          </p:cNvPr>
          <p:cNvSpPr>
            <a:spLocks noGrp="1"/>
          </p:cNvSpPr>
          <p:nvPr>
            <p:ph type="body" sz="quarter" idx="17" hasCustomPrompt="1"/>
          </p:nvPr>
        </p:nvSpPr>
        <p:spPr>
          <a:xfrm>
            <a:off x="8230611" y="2783493"/>
            <a:ext cx="2953110" cy="666971"/>
          </a:xfrm>
          <a:prstGeom prst="rect">
            <a:avLst/>
          </a:prstGeom>
        </p:spPr>
        <p:txBody>
          <a:bodyPr anchor="ctr">
            <a:noAutofit/>
          </a:bodyPr>
          <a:lstStyle>
            <a:lvl1pPr marL="0" indent="0" algn="just">
              <a:lnSpc>
                <a:spcPct val="120000"/>
              </a:lnSpc>
              <a:buNone/>
              <a:defRPr sz="12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Lorem ipsum dolor sit amet, consectetur adipiscing </a:t>
            </a:r>
            <a:r>
              <a:rPr lang="en-US" dirty="0" err="1"/>
              <a:t>elit</a:t>
            </a:r>
            <a:r>
              <a:rPr lang="en-US" dirty="0"/>
              <a:t>, sed do </a:t>
            </a:r>
            <a:r>
              <a:rPr lang="en-US" dirty="0" err="1"/>
              <a:t>eiusmod</a:t>
            </a:r>
            <a:r>
              <a:rPr lang="en-US" dirty="0"/>
              <a:t> tempor incididunt </a:t>
            </a:r>
            <a:r>
              <a:rPr lang="en-US" dirty="0" err="1"/>
              <a:t>ut</a:t>
            </a:r>
            <a:r>
              <a:rPr lang="en-US" dirty="0"/>
              <a:t> labore et dolore magna </a:t>
            </a:r>
            <a:r>
              <a:rPr lang="en-US" dirty="0" err="1"/>
              <a:t>aliqua</a:t>
            </a:r>
            <a:r>
              <a:rPr lang="en-US" dirty="0"/>
              <a:t>. </a:t>
            </a:r>
          </a:p>
        </p:txBody>
      </p:sp>
      <p:sp>
        <p:nvSpPr>
          <p:cNvPr id="40" name="Text Placeholder 21">
            <a:extLst>
              <a:ext uri="{FF2B5EF4-FFF2-40B4-BE49-F238E27FC236}">
                <a16:creationId xmlns:a16="http://schemas.microsoft.com/office/drawing/2014/main" id="{5C13CB7D-D1EA-4BF3-9889-05DC644A9B56}"/>
              </a:ext>
            </a:extLst>
          </p:cNvPr>
          <p:cNvSpPr>
            <a:spLocks noGrp="1"/>
          </p:cNvSpPr>
          <p:nvPr>
            <p:ph type="body" sz="quarter" idx="18" hasCustomPrompt="1"/>
          </p:nvPr>
        </p:nvSpPr>
        <p:spPr>
          <a:xfrm>
            <a:off x="8230611" y="4228032"/>
            <a:ext cx="2409844" cy="212061"/>
          </a:xfrm>
          <a:prstGeom prst="rect">
            <a:avLst/>
          </a:prstGeom>
        </p:spPr>
        <p:txBody>
          <a:bodyPr anchor="ctr"/>
          <a:lstStyle>
            <a:lvl1pPr marL="0" indent="0">
              <a:buNone/>
              <a:defRPr sz="1600" b="1">
                <a:solidFill>
                  <a:srgbClr val="1D4D7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TEXT TITLE HERE</a:t>
            </a:r>
          </a:p>
        </p:txBody>
      </p:sp>
      <p:sp>
        <p:nvSpPr>
          <p:cNvPr id="41" name="Text Placeholder 21">
            <a:extLst>
              <a:ext uri="{FF2B5EF4-FFF2-40B4-BE49-F238E27FC236}">
                <a16:creationId xmlns:a16="http://schemas.microsoft.com/office/drawing/2014/main" id="{DB97495E-8D40-44D5-A904-6E8E2AF9E8CC}"/>
              </a:ext>
            </a:extLst>
          </p:cNvPr>
          <p:cNvSpPr>
            <a:spLocks noGrp="1"/>
          </p:cNvSpPr>
          <p:nvPr>
            <p:ph type="body" sz="quarter" idx="19" hasCustomPrompt="1"/>
          </p:nvPr>
        </p:nvSpPr>
        <p:spPr>
          <a:xfrm>
            <a:off x="8230611" y="4509653"/>
            <a:ext cx="2953110" cy="666971"/>
          </a:xfrm>
          <a:prstGeom prst="rect">
            <a:avLst/>
          </a:prstGeom>
        </p:spPr>
        <p:txBody>
          <a:bodyPr anchor="ctr">
            <a:noAutofit/>
          </a:bodyPr>
          <a:lstStyle>
            <a:lvl1pPr marL="0" indent="0" algn="just">
              <a:lnSpc>
                <a:spcPct val="120000"/>
              </a:lnSpc>
              <a:buNone/>
              <a:defRPr sz="12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Lorem ipsum dolor sit amet, consectetur adipiscing </a:t>
            </a:r>
            <a:r>
              <a:rPr lang="en-US" dirty="0" err="1"/>
              <a:t>elit</a:t>
            </a:r>
            <a:r>
              <a:rPr lang="en-US" dirty="0"/>
              <a:t>, sed do </a:t>
            </a:r>
            <a:r>
              <a:rPr lang="en-US" dirty="0" err="1"/>
              <a:t>eiusmod</a:t>
            </a:r>
            <a:r>
              <a:rPr lang="en-US" dirty="0"/>
              <a:t> tempor incididunt </a:t>
            </a:r>
            <a:r>
              <a:rPr lang="en-US" dirty="0" err="1"/>
              <a:t>ut</a:t>
            </a:r>
            <a:r>
              <a:rPr lang="en-US" dirty="0"/>
              <a:t> labore et dolore magna </a:t>
            </a:r>
            <a:r>
              <a:rPr lang="en-US" dirty="0" err="1"/>
              <a:t>aliqua</a:t>
            </a:r>
            <a:r>
              <a:rPr lang="en-US" dirty="0"/>
              <a:t>. </a:t>
            </a:r>
          </a:p>
        </p:txBody>
      </p:sp>
      <p:sp>
        <p:nvSpPr>
          <p:cNvPr id="48" name="Text Placeholder 21">
            <a:extLst>
              <a:ext uri="{FF2B5EF4-FFF2-40B4-BE49-F238E27FC236}">
                <a16:creationId xmlns:a16="http://schemas.microsoft.com/office/drawing/2014/main" id="{D684F439-AE54-45F1-B87D-F0F7318A2E6D}"/>
              </a:ext>
            </a:extLst>
          </p:cNvPr>
          <p:cNvSpPr>
            <a:spLocks noGrp="1"/>
          </p:cNvSpPr>
          <p:nvPr>
            <p:ph type="body" sz="quarter" idx="20" hasCustomPrompt="1"/>
          </p:nvPr>
        </p:nvSpPr>
        <p:spPr>
          <a:xfrm>
            <a:off x="1984131" y="4207514"/>
            <a:ext cx="2409844" cy="212061"/>
          </a:xfrm>
          <a:prstGeom prst="rect">
            <a:avLst/>
          </a:prstGeom>
        </p:spPr>
        <p:txBody>
          <a:bodyPr anchor="ctr"/>
          <a:lstStyle>
            <a:lvl1pPr marL="0" indent="0" algn="r">
              <a:buNone/>
              <a:defRPr sz="1600" b="1">
                <a:solidFill>
                  <a:srgbClr val="1D4D7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TEXT TITLE HERE</a:t>
            </a:r>
          </a:p>
        </p:txBody>
      </p:sp>
      <p:sp>
        <p:nvSpPr>
          <p:cNvPr id="49" name="Text Placeholder 21">
            <a:extLst>
              <a:ext uri="{FF2B5EF4-FFF2-40B4-BE49-F238E27FC236}">
                <a16:creationId xmlns:a16="http://schemas.microsoft.com/office/drawing/2014/main" id="{6FAAF349-9EC0-4C59-BBC4-8735F10D3210}"/>
              </a:ext>
            </a:extLst>
          </p:cNvPr>
          <p:cNvSpPr>
            <a:spLocks noGrp="1"/>
          </p:cNvSpPr>
          <p:nvPr>
            <p:ph type="body" sz="quarter" idx="21" hasCustomPrompt="1"/>
          </p:nvPr>
        </p:nvSpPr>
        <p:spPr>
          <a:xfrm>
            <a:off x="1440865" y="4509653"/>
            <a:ext cx="2953110" cy="666971"/>
          </a:xfrm>
          <a:prstGeom prst="rect">
            <a:avLst/>
          </a:prstGeom>
        </p:spPr>
        <p:txBody>
          <a:bodyPr anchor="ctr">
            <a:noAutofit/>
          </a:bodyPr>
          <a:lstStyle>
            <a:lvl1pPr marL="0" indent="0" algn="r">
              <a:lnSpc>
                <a:spcPct val="120000"/>
              </a:lnSpc>
              <a:buNone/>
              <a:defRPr sz="12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Lorem ipsum dolor sit amet, consectetur adipiscing </a:t>
            </a:r>
            <a:r>
              <a:rPr lang="en-US" dirty="0" err="1"/>
              <a:t>elit</a:t>
            </a:r>
            <a:r>
              <a:rPr lang="en-US" dirty="0"/>
              <a:t>, sed do </a:t>
            </a:r>
            <a:r>
              <a:rPr lang="en-US" dirty="0" err="1"/>
              <a:t>eiusmod</a:t>
            </a:r>
            <a:r>
              <a:rPr lang="en-US" dirty="0"/>
              <a:t> tempor incididunt </a:t>
            </a:r>
            <a:r>
              <a:rPr lang="en-US" dirty="0" err="1"/>
              <a:t>ut</a:t>
            </a:r>
            <a:r>
              <a:rPr lang="en-US" dirty="0"/>
              <a:t> labore et dolore magna </a:t>
            </a:r>
            <a:r>
              <a:rPr lang="en-US" dirty="0" err="1"/>
              <a:t>aliqua</a:t>
            </a:r>
            <a:r>
              <a:rPr lang="en-US" dirty="0"/>
              <a:t>. </a:t>
            </a:r>
          </a:p>
        </p:txBody>
      </p:sp>
      <p:sp>
        <p:nvSpPr>
          <p:cNvPr id="24" name="Text Placeholder 2">
            <a:extLst>
              <a:ext uri="{FF2B5EF4-FFF2-40B4-BE49-F238E27FC236}">
                <a16:creationId xmlns:a16="http://schemas.microsoft.com/office/drawing/2014/main" id="{98019F81-C89B-4BBD-9FD8-0F4C9B52444E}"/>
              </a:ext>
            </a:extLst>
          </p:cNvPr>
          <p:cNvSpPr>
            <a:spLocks noGrp="1"/>
          </p:cNvSpPr>
          <p:nvPr>
            <p:ph type="body" sz="quarter" idx="13" hasCustomPrompt="1"/>
          </p:nvPr>
        </p:nvSpPr>
        <p:spPr>
          <a:xfrm>
            <a:off x="842953" y="764583"/>
            <a:ext cx="4470400" cy="791453"/>
          </a:xfrm>
          <a:noFill/>
        </p:spPr>
        <p:txBody>
          <a:bodyPr>
            <a:noAutofit/>
          </a:bodyPr>
          <a:lstStyle>
            <a:lvl1pPr marL="0" indent="0">
              <a:buNone/>
              <a:defRPr sz="4400" b="0" baseline="0">
                <a:solidFill>
                  <a:srgbClr val="1D4D79"/>
                </a:solidFill>
                <a:latin typeface="Times New Roman" panose="02020603050405020304" pitchFamily="18" charset="0"/>
                <a:cs typeface="Times New Roman" panose="02020603050405020304" pitchFamily="18" charset="0"/>
              </a:defRPr>
            </a:lvl1pPr>
            <a:lvl2pPr>
              <a:defRPr sz="4000" b="1">
                <a:solidFill>
                  <a:schemeClr val="bg1"/>
                </a:solidFill>
                <a:latin typeface="Franklin Gothic Book" panose="020B0503020102020204" pitchFamily="34" charset="0"/>
              </a:defRPr>
            </a:lvl2pPr>
            <a:lvl3pPr>
              <a:defRPr sz="4000" b="1">
                <a:solidFill>
                  <a:schemeClr val="bg1"/>
                </a:solidFill>
                <a:latin typeface="Franklin Gothic Book" panose="020B0503020102020204" pitchFamily="34" charset="0"/>
              </a:defRPr>
            </a:lvl3pPr>
            <a:lvl4pPr>
              <a:defRPr sz="4000" b="1">
                <a:solidFill>
                  <a:schemeClr val="bg1"/>
                </a:solidFill>
                <a:latin typeface="Franklin Gothic Book" panose="020B0503020102020204" pitchFamily="34" charset="0"/>
              </a:defRPr>
            </a:lvl4pPr>
            <a:lvl5pPr>
              <a:defRPr sz="4000" b="1">
                <a:solidFill>
                  <a:schemeClr val="bg1"/>
                </a:solidFill>
                <a:latin typeface="Franklin Gothic Book" panose="020B0503020102020204" pitchFamily="34" charset="0"/>
              </a:defRPr>
            </a:lvl5pPr>
          </a:lstStyle>
          <a:p>
            <a:pPr lvl="0"/>
            <a:r>
              <a:rPr lang="en-US" dirty="0"/>
              <a:t>Headline Title</a:t>
            </a:r>
            <a:endParaRPr lang="fa-IR" dirty="0"/>
          </a:p>
        </p:txBody>
      </p:sp>
      <p:sp>
        <p:nvSpPr>
          <p:cNvPr id="2" name="Picture Placeholder 13">
            <a:extLst>
              <a:ext uri="{FF2B5EF4-FFF2-40B4-BE49-F238E27FC236}">
                <a16:creationId xmlns:a16="http://schemas.microsoft.com/office/drawing/2014/main" id="{00D25DF3-71F5-1111-2088-227C6FA11965}"/>
              </a:ext>
            </a:extLst>
          </p:cNvPr>
          <p:cNvSpPr>
            <a:spLocks noGrp="1"/>
          </p:cNvSpPr>
          <p:nvPr>
            <p:ph type="pic" sz="quarter" idx="22"/>
          </p:nvPr>
        </p:nvSpPr>
        <p:spPr>
          <a:xfrm>
            <a:off x="4645652" y="2481356"/>
            <a:ext cx="1450348" cy="1344772"/>
          </a:xfrm>
        </p:spPr>
        <p:txBody>
          <a:bodyPr/>
          <a:lstStyle/>
          <a:p>
            <a:endParaRPr lang="fa-IR" dirty="0"/>
          </a:p>
        </p:txBody>
      </p:sp>
      <p:sp>
        <p:nvSpPr>
          <p:cNvPr id="3" name="Picture Placeholder 13">
            <a:extLst>
              <a:ext uri="{FF2B5EF4-FFF2-40B4-BE49-F238E27FC236}">
                <a16:creationId xmlns:a16="http://schemas.microsoft.com/office/drawing/2014/main" id="{7C51B351-DBB9-D361-A908-18F9A8A994CA}"/>
              </a:ext>
            </a:extLst>
          </p:cNvPr>
          <p:cNvSpPr>
            <a:spLocks noGrp="1"/>
          </p:cNvSpPr>
          <p:nvPr>
            <p:ph type="pic" sz="quarter" idx="23"/>
          </p:nvPr>
        </p:nvSpPr>
        <p:spPr>
          <a:xfrm>
            <a:off x="4635313" y="4170752"/>
            <a:ext cx="1450348" cy="1344772"/>
          </a:xfrm>
        </p:spPr>
        <p:txBody>
          <a:bodyPr/>
          <a:lstStyle/>
          <a:p>
            <a:endParaRPr lang="fa-IR" dirty="0"/>
          </a:p>
        </p:txBody>
      </p:sp>
      <p:sp>
        <p:nvSpPr>
          <p:cNvPr id="4" name="Picture Placeholder 13">
            <a:extLst>
              <a:ext uri="{FF2B5EF4-FFF2-40B4-BE49-F238E27FC236}">
                <a16:creationId xmlns:a16="http://schemas.microsoft.com/office/drawing/2014/main" id="{2DC8D286-4FEA-2F0A-483F-18BCF44AF831}"/>
              </a:ext>
            </a:extLst>
          </p:cNvPr>
          <p:cNvSpPr>
            <a:spLocks noGrp="1"/>
          </p:cNvSpPr>
          <p:nvPr>
            <p:ph type="pic" sz="quarter" idx="24"/>
          </p:nvPr>
        </p:nvSpPr>
        <p:spPr>
          <a:xfrm>
            <a:off x="6587672" y="2481356"/>
            <a:ext cx="1450348" cy="1344772"/>
          </a:xfrm>
        </p:spPr>
        <p:txBody>
          <a:bodyPr/>
          <a:lstStyle/>
          <a:p>
            <a:endParaRPr lang="fa-IR" dirty="0"/>
          </a:p>
        </p:txBody>
      </p:sp>
      <p:sp>
        <p:nvSpPr>
          <p:cNvPr id="5" name="Picture Placeholder 13">
            <a:extLst>
              <a:ext uri="{FF2B5EF4-FFF2-40B4-BE49-F238E27FC236}">
                <a16:creationId xmlns:a16="http://schemas.microsoft.com/office/drawing/2014/main" id="{8B4E22C3-9DB5-DB5E-87FD-DE7128D75D79}"/>
              </a:ext>
            </a:extLst>
          </p:cNvPr>
          <p:cNvSpPr>
            <a:spLocks noGrp="1"/>
          </p:cNvSpPr>
          <p:nvPr>
            <p:ph type="pic" sz="quarter" idx="25"/>
          </p:nvPr>
        </p:nvSpPr>
        <p:spPr>
          <a:xfrm>
            <a:off x="6577333" y="4170752"/>
            <a:ext cx="1450348" cy="1344772"/>
          </a:xfrm>
        </p:spPr>
        <p:txBody>
          <a:bodyPr/>
          <a:lstStyle/>
          <a:p>
            <a:endParaRPr lang="fa-IR" dirty="0"/>
          </a:p>
        </p:txBody>
      </p:sp>
      <p:cxnSp>
        <p:nvCxnSpPr>
          <p:cNvPr id="7" name="Straight Connector 6">
            <a:extLst>
              <a:ext uri="{FF2B5EF4-FFF2-40B4-BE49-F238E27FC236}">
                <a16:creationId xmlns:a16="http://schemas.microsoft.com/office/drawing/2014/main" id="{E210A7FC-0CE8-8F3C-F704-3359FBFE1440}"/>
              </a:ext>
            </a:extLst>
          </p:cNvPr>
          <p:cNvCxnSpPr/>
          <p:nvPr userDrawn="1"/>
        </p:nvCxnSpPr>
        <p:spPr>
          <a:xfrm flipH="1">
            <a:off x="-99391" y="1689652"/>
            <a:ext cx="5883965" cy="0"/>
          </a:xfrm>
          <a:prstGeom prst="line">
            <a:avLst/>
          </a:prstGeom>
          <a:ln w="38100">
            <a:solidFill>
              <a:srgbClr val="C69C5A"/>
            </a:solidFill>
          </a:ln>
        </p:spPr>
        <p:style>
          <a:lnRef idx="1">
            <a:schemeClr val="accent1"/>
          </a:lnRef>
          <a:fillRef idx="0">
            <a:schemeClr val="accent1"/>
          </a:fillRef>
          <a:effectRef idx="0">
            <a:schemeClr val="accent1"/>
          </a:effectRef>
          <a:fontRef idx="minor">
            <a:schemeClr val="tx1"/>
          </a:fontRef>
        </p:style>
      </p:cxnSp>
      <p:pic>
        <p:nvPicPr>
          <p:cNvPr id="6" name="Picture 5" descr="A blue and white logo&#10;&#10;Description automatically generated">
            <a:extLst>
              <a:ext uri="{FF2B5EF4-FFF2-40B4-BE49-F238E27FC236}">
                <a16:creationId xmlns:a16="http://schemas.microsoft.com/office/drawing/2014/main" id="{7A0B2DDB-66B8-8466-33A2-F90101380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400" y="6291746"/>
            <a:ext cx="1255643" cy="392970"/>
          </a:xfrm>
          <a:prstGeom prst="rect">
            <a:avLst/>
          </a:prstGeom>
        </p:spPr>
      </p:pic>
    </p:spTree>
    <p:extLst>
      <p:ext uri="{BB962C8B-B14F-4D97-AF65-F5344CB8AC3E}">
        <p14:creationId xmlns:p14="http://schemas.microsoft.com/office/powerpoint/2010/main" val="138437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w/ captions">
    <p:spTree>
      <p:nvGrpSpPr>
        <p:cNvPr id="1" name=""/>
        <p:cNvGrpSpPr/>
        <p:nvPr/>
      </p:nvGrpSpPr>
      <p:grpSpPr>
        <a:xfrm>
          <a:off x="0" y="0"/>
          <a:ext cx="0" cy="0"/>
          <a:chOff x="0" y="0"/>
          <a:chExt cx="0" cy="0"/>
        </a:xfrm>
      </p:grpSpPr>
      <p:sp>
        <p:nvSpPr>
          <p:cNvPr id="25" name="Picture Placeholder 40"/>
          <p:cNvSpPr>
            <a:spLocks noGrp="1"/>
          </p:cNvSpPr>
          <p:nvPr>
            <p:ph type="pic" sz="quarter" idx="11"/>
          </p:nvPr>
        </p:nvSpPr>
        <p:spPr>
          <a:xfrm>
            <a:off x="1294351" y="2203268"/>
            <a:ext cx="2020389" cy="2020390"/>
          </a:xfrm>
          <a:custGeom>
            <a:avLst/>
            <a:gdLst>
              <a:gd name="connsiteX0" fmla="*/ 1180012 w 2360023"/>
              <a:gd name="connsiteY0" fmla="*/ 0 h 2360024"/>
              <a:gd name="connsiteX1" fmla="*/ 2353932 w 2360023"/>
              <a:gd name="connsiteY1" fmla="*/ 1059363 h 2360024"/>
              <a:gd name="connsiteX2" fmla="*/ 2360023 w 2360023"/>
              <a:gd name="connsiteY2" fmla="*/ 1179992 h 2360024"/>
              <a:gd name="connsiteX3" fmla="*/ 2360023 w 2360023"/>
              <a:gd name="connsiteY3" fmla="*/ 1180032 h 2360024"/>
              <a:gd name="connsiteX4" fmla="*/ 2353932 w 2360023"/>
              <a:gd name="connsiteY4" fmla="*/ 1300662 h 2360024"/>
              <a:gd name="connsiteX5" fmla="*/ 1180012 w 2360023"/>
              <a:gd name="connsiteY5" fmla="*/ 2360024 h 2360024"/>
              <a:gd name="connsiteX6" fmla="*/ 0 w 2360023"/>
              <a:gd name="connsiteY6" fmla="*/ 1180012 h 2360024"/>
              <a:gd name="connsiteX7" fmla="*/ 1180012 w 2360023"/>
              <a:gd name="connsiteY7" fmla="*/ 0 h 236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23" h="2360024">
                <a:moveTo>
                  <a:pt x="1180012" y="0"/>
                </a:moveTo>
                <a:cubicBezTo>
                  <a:pt x="1790984" y="0"/>
                  <a:pt x="2293503" y="464334"/>
                  <a:pt x="2353932" y="1059363"/>
                </a:cubicBezTo>
                <a:lnTo>
                  <a:pt x="2360023" y="1179992"/>
                </a:lnTo>
                <a:lnTo>
                  <a:pt x="2360023" y="1180032"/>
                </a:lnTo>
                <a:lnTo>
                  <a:pt x="2353932" y="1300662"/>
                </a:lnTo>
                <a:cubicBezTo>
                  <a:pt x="2293503" y="1895690"/>
                  <a:pt x="1790984" y="2360024"/>
                  <a:pt x="1180012" y="2360024"/>
                </a:cubicBezTo>
                <a:cubicBezTo>
                  <a:pt x="528309" y="2360024"/>
                  <a:pt x="0" y="1831715"/>
                  <a:pt x="0" y="1180012"/>
                </a:cubicBezTo>
                <a:cubicBezTo>
                  <a:pt x="0" y="528309"/>
                  <a:pt x="528309" y="0"/>
                  <a:pt x="1180012" y="0"/>
                </a:cubicBezTo>
                <a:close/>
              </a:path>
            </a:pathLst>
          </a:custGeom>
        </p:spPr>
        <p:txBody>
          <a:bodyPr wrap="square">
            <a:noAutofit/>
          </a:bodyPr>
          <a:lstStyle>
            <a:lvl1pPr>
              <a:defRPr>
                <a:latin typeface="Poppins" panose="00000500000000000000" pitchFamily="2" charset="0"/>
              </a:defRPr>
            </a:lvl1pPr>
          </a:lstStyle>
          <a:p>
            <a:endParaRPr lang="fa-IR" dirty="0"/>
          </a:p>
        </p:txBody>
      </p:sp>
      <p:sp>
        <p:nvSpPr>
          <p:cNvPr id="26" name="Picture Placeholder 42"/>
          <p:cNvSpPr>
            <a:spLocks noGrp="1"/>
          </p:cNvSpPr>
          <p:nvPr>
            <p:ph type="pic" sz="quarter" idx="12"/>
          </p:nvPr>
        </p:nvSpPr>
        <p:spPr>
          <a:xfrm>
            <a:off x="3832133" y="2211977"/>
            <a:ext cx="2020389" cy="2020390"/>
          </a:xfrm>
          <a:custGeom>
            <a:avLst/>
            <a:gdLst>
              <a:gd name="connsiteX0" fmla="*/ 1180012 w 2360023"/>
              <a:gd name="connsiteY0" fmla="*/ 0 h 2360024"/>
              <a:gd name="connsiteX1" fmla="*/ 2353932 w 2360023"/>
              <a:gd name="connsiteY1" fmla="*/ 1059363 h 2360024"/>
              <a:gd name="connsiteX2" fmla="*/ 2360023 w 2360023"/>
              <a:gd name="connsiteY2" fmla="*/ 1179992 h 2360024"/>
              <a:gd name="connsiteX3" fmla="*/ 2360023 w 2360023"/>
              <a:gd name="connsiteY3" fmla="*/ 1180032 h 2360024"/>
              <a:gd name="connsiteX4" fmla="*/ 2353932 w 2360023"/>
              <a:gd name="connsiteY4" fmla="*/ 1300662 h 2360024"/>
              <a:gd name="connsiteX5" fmla="*/ 1180012 w 2360023"/>
              <a:gd name="connsiteY5" fmla="*/ 2360024 h 2360024"/>
              <a:gd name="connsiteX6" fmla="*/ 0 w 2360023"/>
              <a:gd name="connsiteY6" fmla="*/ 1180012 h 2360024"/>
              <a:gd name="connsiteX7" fmla="*/ 1180012 w 2360023"/>
              <a:gd name="connsiteY7" fmla="*/ 0 h 236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23" h="2360024">
                <a:moveTo>
                  <a:pt x="1180012" y="0"/>
                </a:moveTo>
                <a:cubicBezTo>
                  <a:pt x="1790984" y="0"/>
                  <a:pt x="2293503" y="464334"/>
                  <a:pt x="2353932" y="1059363"/>
                </a:cubicBezTo>
                <a:lnTo>
                  <a:pt x="2360023" y="1179992"/>
                </a:lnTo>
                <a:lnTo>
                  <a:pt x="2360023" y="1180032"/>
                </a:lnTo>
                <a:lnTo>
                  <a:pt x="2353932" y="1300662"/>
                </a:lnTo>
                <a:cubicBezTo>
                  <a:pt x="2293503" y="1895690"/>
                  <a:pt x="1790984" y="2360024"/>
                  <a:pt x="1180012" y="2360024"/>
                </a:cubicBezTo>
                <a:cubicBezTo>
                  <a:pt x="528309" y="2360024"/>
                  <a:pt x="0" y="1831715"/>
                  <a:pt x="0" y="1180012"/>
                </a:cubicBezTo>
                <a:cubicBezTo>
                  <a:pt x="0" y="528309"/>
                  <a:pt x="528309" y="0"/>
                  <a:pt x="1180012" y="0"/>
                </a:cubicBezTo>
                <a:close/>
              </a:path>
            </a:pathLst>
          </a:custGeom>
        </p:spPr>
        <p:txBody>
          <a:bodyPr wrap="square">
            <a:noAutofit/>
          </a:bodyPr>
          <a:lstStyle>
            <a:lvl1pPr>
              <a:defRPr>
                <a:latin typeface="Poppins" panose="00000500000000000000" pitchFamily="2" charset="0"/>
              </a:defRPr>
            </a:lvl1pPr>
          </a:lstStyle>
          <a:p>
            <a:endParaRPr lang="fa-IR"/>
          </a:p>
        </p:txBody>
      </p:sp>
      <p:sp>
        <p:nvSpPr>
          <p:cNvPr id="27" name="Picture Placeholder 43"/>
          <p:cNvSpPr>
            <a:spLocks noGrp="1"/>
          </p:cNvSpPr>
          <p:nvPr>
            <p:ph type="pic" sz="quarter" idx="13"/>
          </p:nvPr>
        </p:nvSpPr>
        <p:spPr>
          <a:xfrm>
            <a:off x="6369915" y="2211977"/>
            <a:ext cx="2020389" cy="2020390"/>
          </a:xfrm>
          <a:custGeom>
            <a:avLst/>
            <a:gdLst>
              <a:gd name="connsiteX0" fmla="*/ 1180012 w 2360023"/>
              <a:gd name="connsiteY0" fmla="*/ 0 h 2360024"/>
              <a:gd name="connsiteX1" fmla="*/ 2353932 w 2360023"/>
              <a:gd name="connsiteY1" fmla="*/ 1059363 h 2360024"/>
              <a:gd name="connsiteX2" fmla="*/ 2360023 w 2360023"/>
              <a:gd name="connsiteY2" fmla="*/ 1179992 h 2360024"/>
              <a:gd name="connsiteX3" fmla="*/ 2360023 w 2360023"/>
              <a:gd name="connsiteY3" fmla="*/ 1180032 h 2360024"/>
              <a:gd name="connsiteX4" fmla="*/ 2353932 w 2360023"/>
              <a:gd name="connsiteY4" fmla="*/ 1300662 h 2360024"/>
              <a:gd name="connsiteX5" fmla="*/ 1180012 w 2360023"/>
              <a:gd name="connsiteY5" fmla="*/ 2360024 h 2360024"/>
              <a:gd name="connsiteX6" fmla="*/ 0 w 2360023"/>
              <a:gd name="connsiteY6" fmla="*/ 1180012 h 2360024"/>
              <a:gd name="connsiteX7" fmla="*/ 1180012 w 2360023"/>
              <a:gd name="connsiteY7" fmla="*/ 0 h 236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23" h="2360024">
                <a:moveTo>
                  <a:pt x="1180012" y="0"/>
                </a:moveTo>
                <a:cubicBezTo>
                  <a:pt x="1790984" y="0"/>
                  <a:pt x="2293503" y="464334"/>
                  <a:pt x="2353932" y="1059363"/>
                </a:cubicBezTo>
                <a:lnTo>
                  <a:pt x="2360023" y="1179992"/>
                </a:lnTo>
                <a:lnTo>
                  <a:pt x="2360023" y="1180032"/>
                </a:lnTo>
                <a:lnTo>
                  <a:pt x="2353932" y="1300662"/>
                </a:lnTo>
                <a:cubicBezTo>
                  <a:pt x="2293503" y="1895690"/>
                  <a:pt x="1790984" y="2360024"/>
                  <a:pt x="1180012" y="2360024"/>
                </a:cubicBezTo>
                <a:cubicBezTo>
                  <a:pt x="528309" y="2360024"/>
                  <a:pt x="0" y="1831715"/>
                  <a:pt x="0" y="1180012"/>
                </a:cubicBezTo>
                <a:cubicBezTo>
                  <a:pt x="0" y="528309"/>
                  <a:pt x="528309" y="0"/>
                  <a:pt x="1180012" y="0"/>
                </a:cubicBezTo>
                <a:close/>
              </a:path>
            </a:pathLst>
          </a:custGeom>
        </p:spPr>
        <p:txBody>
          <a:bodyPr wrap="square">
            <a:noAutofit/>
          </a:bodyPr>
          <a:lstStyle>
            <a:lvl1pPr>
              <a:defRPr>
                <a:latin typeface="Poppins" panose="00000500000000000000" pitchFamily="2" charset="0"/>
              </a:defRPr>
            </a:lvl1pPr>
          </a:lstStyle>
          <a:p>
            <a:endParaRPr lang="fa-IR"/>
          </a:p>
        </p:txBody>
      </p:sp>
      <p:sp>
        <p:nvSpPr>
          <p:cNvPr id="28" name="Picture Placeholder 44"/>
          <p:cNvSpPr>
            <a:spLocks noGrp="1"/>
          </p:cNvSpPr>
          <p:nvPr>
            <p:ph type="pic" sz="quarter" idx="14"/>
          </p:nvPr>
        </p:nvSpPr>
        <p:spPr>
          <a:xfrm>
            <a:off x="8907697" y="2211977"/>
            <a:ext cx="2020389" cy="2020390"/>
          </a:xfrm>
          <a:custGeom>
            <a:avLst/>
            <a:gdLst>
              <a:gd name="connsiteX0" fmla="*/ 1180012 w 2360023"/>
              <a:gd name="connsiteY0" fmla="*/ 0 h 2360024"/>
              <a:gd name="connsiteX1" fmla="*/ 2353932 w 2360023"/>
              <a:gd name="connsiteY1" fmla="*/ 1059363 h 2360024"/>
              <a:gd name="connsiteX2" fmla="*/ 2360023 w 2360023"/>
              <a:gd name="connsiteY2" fmla="*/ 1179992 h 2360024"/>
              <a:gd name="connsiteX3" fmla="*/ 2360023 w 2360023"/>
              <a:gd name="connsiteY3" fmla="*/ 1180032 h 2360024"/>
              <a:gd name="connsiteX4" fmla="*/ 2353932 w 2360023"/>
              <a:gd name="connsiteY4" fmla="*/ 1300662 h 2360024"/>
              <a:gd name="connsiteX5" fmla="*/ 1180012 w 2360023"/>
              <a:gd name="connsiteY5" fmla="*/ 2360024 h 2360024"/>
              <a:gd name="connsiteX6" fmla="*/ 0 w 2360023"/>
              <a:gd name="connsiteY6" fmla="*/ 1180012 h 2360024"/>
              <a:gd name="connsiteX7" fmla="*/ 1180012 w 2360023"/>
              <a:gd name="connsiteY7" fmla="*/ 0 h 236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23" h="2360024">
                <a:moveTo>
                  <a:pt x="1180012" y="0"/>
                </a:moveTo>
                <a:cubicBezTo>
                  <a:pt x="1790984" y="0"/>
                  <a:pt x="2293503" y="464334"/>
                  <a:pt x="2353932" y="1059363"/>
                </a:cubicBezTo>
                <a:lnTo>
                  <a:pt x="2360023" y="1179992"/>
                </a:lnTo>
                <a:lnTo>
                  <a:pt x="2360023" y="1180032"/>
                </a:lnTo>
                <a:lnTo>
                  <a:pt x="2353932" y="1300662"/>
                </a:lnTo>
                <a:cubicBezTo>
                  <a:pt x="2293503" y="1895690"/>
                  <a:pt x="1790984" y="2360024"/>
                  <a:pt x="1180012" y="2360024"/>
                </a:cubicBezTo>
                <a:cubicBezTo>
                  <a:pt x="528309" y="2360024"/>
                  <a:pt x="0" y="1831715"/>
                  <a:pt x="0" y="1180012"/>
                </a:cubicBezTo>
                <a:cubicBezTo>
                  <a:pt x="0" y="528309"/>
                  <a:pt x="528309" y="0"/>
                  <a:pt x="1180012" y="0"/>
                </a:cubicBezTo>
                <a:close/>
              </a:path>
            </a:pathLst>
          </a:custGeom>
        </p:spPr>
        <p:txBody>
          <a:bodyPr wrap="square">
            <a:noAutofit/>
          </a:bodyPr>
          <a:lstStyle>
            <a:lvl1pPr>
              <a:defRPr>
                <a:latin typeface="Poppins" panose="00000500000000000000" pitchFamily="2" charset="0"/>
              </a:defRPr>
            </a:lvl1pPr>
          </a:lstStyle>
          <a:p>
            <a:endParaRPr lang="fa-IR"/>
          </a:p>
        </p:txBody>
      </p:sp>
      <p:sp>
        <p:nvSpPr>
          <p:cNvPr id="33" name="Text Placeholder 21">
            <a:extLst>
              <a:ext uri="{FF2B5EF4-FFF2-40B4-BE49-F238E27FC236}">
                <a16:creationId xmlns:a16="http://schemas.microsoft.com/office/drawing/2014/main" id="{D684F439-AE54-45F1-B87D-F0F7318A2E6D}"/>
              </a:ext>
            </a:extLst>
          </p:cNvPr>
          <p:cNvSpPr>
            <a:spLocks noGrp="1"/>
          </p:cNvSpPr>
          <p:nvPr>
            <p:ph type="body" sz="quarter" idx="20" hasCustomPrompt="1"/>
          </p:nvPr>
        </p:nvSpPr>
        <p:spPr>
          <a:xfrm>
            <a:off x="1290660" y="4456285"/>
            <a:ext cx="2020390" cy="263761"/>
          </a:xfrm>
          <a:prstGeom prst="rect">
            <a:avLst/>
          </a:prstGeom>
        </p:spPr>
        <p:txBody>
          <a:bodyPr anchor="ctr"/>
          <a:lstStyle>
            <a:lvl1pPr marL="0" indent="0" algn="ctr">
              <a:buNone/>
              <a:defRPr sz="1400" b="1">
                <a:solidFill>
                  <a:srgbClr val="1D4D7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TEXT TITLE HERE</a:t>
            </a:r>
          </a:p>
        </p:txBody>
      </p:sp>
      <p:sp>
        <p:nvSpPr>
          <p:cNvPr id="34" name="Text Placeholder 21">
            <a:extLst>
              <a:ext uri="{FF2B5EF4-FFF2-40B4-BE49-F238E27FC236}">
                <a16:creationId xmlns:a16="http://schemas.microsoft.com/office/drawing/2014/main" id="{6FAAF349-9EC0-4C59-BBC4-8735F10D3210}"/>
              </a:ext>
            </a:extLst>
          </p:cNvPr>
          <p:cNvSpPr>
            <a:spLocks noGrp="1"/>
          </p:cNvSpPr>
          <p:nvPr>
            <p:ph type="body" sz="quarter" idx="21" hasCustomPrompt="1"/>
          </p:nvPr>
        </p:nvSpPr>
        <p:spPr>
          <a:xfrm>
            <a:off x="1290661" y="4874295"/>
            <a:ext cx="2020389" cy="1351782"/>
          </a:xfrm>
          <a:prstGeom prst="rect">
            <a:avLst/>
          </a:prstGeom>
        </p:spPr>
        <p:txBody>
          <a:bodyPr anchor="t">
            <a:normAutofit/>
          </a:bodyPr>
          <a:lstStyle>
            <a:lvl1pPr marL="0" indent="0" algn="ctr">
              <a:lnSpc>
                <a:spcPct val="120000"/>
              </a:lnSpc>
              <a:buNone/>
              <a:defRPr sz="11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Lorem ipsum dolor sit amet, consectetur adipiscing </a:t>
            </a:r>
            <a:r>
              <a:rPr lang="en-US" dirty="0" err="1"/>
              <a:t>elit</a:t>
            </a:r>
            <a:r>
              <a:rPr lang="en-US" dirty="0"/>
              <a:t>, sed do </a:t>
            </a:r>
            <a:r>
              <a:rPr lang="en-US" dirty="0" err="1"/>
              <a:t>eiusmod</a:t>
            </a:r>
            <a:r>
              <a:rPr lang="en-US" dirty="0"/>
              <a:t> tempor incididunt </a:t>
            </a:r>
            <a:r>
              <a:rPr lang="en-US" dirty="0" err="1"/>
              <a:t>ut</a:t>
            </a:r>
            <a:r>
              <a:rPr lang="en-US" dirty="0"/>
              <a:t> labore et dolore magna </a:t>
            </a:r>
            <a:r>
              <a:rPr lang="en-US" dirty="0" err="1"/>
              <a:t>aliqua</a:t>
            </a:r>
            <a:r>
              <a:rPr lang="en-US" dirty="0"/>
              <a:t>. </a:t>
            </a:r>
          </a:p>
        </p:txBody>
      </p:sp>
      <p:sp>
        <p:nvSpPr>
          <p:cNvPr id="43" name="Text Placeholder 21">
            <a:extLst>
              <a:ext uri="{FF2B5EF4-FFF2-40B4-BE49-F238E27FC236}">
                <a16:creationId xmlns:a16="http://schemas.microsoft.com/office/drawing/2014/main" id="{D684F439-AE54-45F1-B87D-F0F7318A2E6D}"/>
              </a:ext>
            </a:extLst>
          </p:cNvPr>
          <p:cNvSpPr>
            <a:spLocks noGrp="1"/>
          </p:cNvSpPr>
          <p:nvPr>
            <p:ph type="body" sz="quarter" idx="22" hasCustomPrompt="1"/>
          </p:nvPr>
        </p:nvSpPr>
        <p:spPr>
          <a:xfrm>
            <a:off x="3832133" y="4456285"/>
            <a:ext cx="2020390" cy="263761"/>
          </a:xfrm>
          <a:prstGeom prst="rect">
            <a:avLst/>
          </a:prstGeom>
        </p:spPr>
        <p:txBody>
          <a:bodyPr anchor="ctr"/>
          <a:lstStyle>
            <a:lvl1pPr marL="0" indent="0" algn="ctr">
              <a:buNone/>
              <a:defRPr sz="1400" b="1">
                <a:solidFill>
                  <a:srgbClr val="1D4D7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TEXT TITLE HERE</a:t>
            </a:r>
          </a:p>
        </p:txBody>
      </p:sp>
      <p:sp>
        <p:nvSpPr>
          <p:cNvPr id="57" name="Text Placeholder 21">
            <a:extLst>
              <a:ext uri="{FF2B5EF4-FFF2-40B4-BE49-F238E27FC236}">
                <a16:creationId xmlns:a16="http://schemas.microsoft.com/office/drawing/2014/main" id="{6FAAF349-9EC0-4C59-BBC4-8735F10D3210}"/>
              </a:ext>
            </a:extLst>
          </p:cNvPr>
          <p:cNvSpPr>
            <a:spLocks noGrp="1"/>
          </p:cNvSpPr>
          <p:nvPr>
            <p:ph type="body" sz="quarter" idx="23" hasCustomPrompt="1"/>
          </p:nvPr>
        </p:nvSpPr>
        <p:spPr>
          <a:xfrm>
            <a:off x="3832134" y="4874295"/>
            <a:ext cx="2020389" cy="1351782"/>
          </a:xfrm>
          <a:prstGeom prst="rect">
            <a:avLst/>
          </a:prstGeom>
        </p:spPr>
        <p:txBody>
          <a:bodyPr anchor="t">
            <a:normAutofit/>
          </a:bodyPr>
          <a:lstStyle>
            <a:lvl1pPr marL="0" indent="0" algn="ctr">
              <a:lnSpc>
                <a:spcPct val="120000"/>
              </a:lnSpc>
              <a:buNone/>
              <a:defRPr sz="11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Lorem ipsum dolor sit amet, consectetur adipiscing </a:t>
            </a:r>
            <a:r>
              <a:rPr lang="en-US" dirty="0" err="1"/>
              <a:t>elit</a:t>
            </a:r>
            <a:r>
              <a:rPr lang="en-US" dirty="0"/>
              <a:t>, sed do </a:t>
            </a:r>
            <a:r>
              <a:rPr lang="en-US" dirty="0" err="1"/>
              <a:t>eiusmod</a:t>
            </a:r>
            <a:r>
              <a:rPr lang="en-US" dirty="0"/>
              <a:t> tempor incididunt </a:t>
            </a:r>
            <a:r>
              <a:rPr lang="en-US" dirty="0" err="1"/>
              <a:t>ut</a:t>
            </a:r>
            <a:r>
              <a:rPr lang="en-US" dirty="0"/>
              <a:t> labore et dolore magna </a:t>
            </a:r>
            <a:r>
              <a:rPr lang="en-US" dirty="0" err="1"/>
              <a:t>aliqua</a:t>
            </a:r>
            <a:r>
              <a:rPr lang="en-US" dirty="0"/>
              <a:t>. </a:t>
            </a:r>
          </a:p>
        </p:txBody>
      </p:sp>
      <p:sp>
        <p:nvSpPr>
          <p:cNvPr id="58" name="Text Placeholder 21">
            <a:extLst>
              <a:ext uri="{FF2B5EF4-FFF2-40B4-BE49-F238E27FC236}">
                <a16:creationId xmlns:a16="http://schemas.microsoft.com/office/drawing/2014/main" id="{D684F439-AE54-45F1-B87D-F0F7318A2E6D}"/>
              </a:ext>
            </a:extLst>
          </p:cNvPr>
          <p:cNvSpPr>
            <a:spLocks noGrp="1"/>
          </p:cNvSpPr>
          <p:nvPr>
            <p:ph type="body" sz="quarter" idx="24" hasCustomPrompt="1"/>
          </p:nvPr>
        </p:nvSpPr>
        <p:spPr>
          <a:xfrm>
            <a:off x="6369914" y="4438867"/>
            <a:ext cx="2020390" cy="263761"/>
          </a:xfrm>
          <a:prstGeom prst="rect">
            <a:avLst/>
          </a:prstGeom>
        </p:spPr>
        <p:txBody>
          <a:bodyPr anchor="ctr"/>
          <a:lstStyle>
            <a:lvl1pPr marL="0" indent="0" algn="ctr">
              <a:buNone/>
              <a:defRPr sz="1400" b="1">
                <a:solidFill>
                  <a:srgbClr val="1D4D7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TEXT TITLE HERE</a:t>
            </a:r>
          </a:p>
        </p:txBody>
      </p:sp>
      <p:sp>
        <p:nvSpPr>
          <p:cNvPr id="59" name="Text Placeholder 21">
            <a:extLst>
              <a:ext uri="{FF2B5EF4-FFF2-40B4-BE49-F238E27FC236}">
                <a16:creationId xmlns:a16="http://schemas.microsoft.com/office/drawing/2014/main" id="{6FAAF349-9EC0-4C59-BBC4-8735F10D3210}"/>
              </a:ext>
            </a:extLst>
          </p:cNvPr>
          <p:cNvSpPr>
            <a:spLocks noGrp="1"/>
          </p:cNvSpPr>
          <p:nvPr>
            <p:ph type="body" sz="quarter" idx="25" hasCustomPrompt="1"/>
          </p:nvPr>
        </p:nvSpPr>
        <p:spPr>
          <a:xfrm>
            <a:off x="6369915" y="4856877"/>
            <a:ext cx="2020389" cy="1351782"/>
          </a:xfrm>
          <a:prstGeom prst="rect">
            <a:avLst/>
          </a:prstGeom>
        </p:spPr>
        <p:txBody>
          <a:bodyPr anchor="t">
            <a:normAutofit/>
          </a:bodyPr>
          <a:lstStyle>
            <a:lvl1pPr marL="0" indent="0" algn="ctr">
              <a:lnSpc>
                <a:spcPct val="120000"/>
              </a:lnSpc>
              <a:buNone/>
              <a:defRPr sz="11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Lorem ipsum dolor sit amet, consectetur adipiscing </a:t>
            </a:r>
            <a:r>
              <a:rPr lang="en-US" dirty="0" err="1"/>
              <a:t>elit</a:t>
            </a:r>
            <a:r>
              <a:rPr lang="en-US" dirty="0"/>
              <a:t>, sed do </a:t>
            </a:r>
            <a:r>
              <a:rPr lang="en-US" dirty="0" err="1"/>
              <a:t>eiusmod</a:t>
            </a:r>
            <a:r>
              <a:rPr lang="en-US" dirty="0"/>
              <a:t> tempor incididunt </a:t>
            </a:r>
            <a:r>
              <a:rPr lang="en-US" dirty="0" err="1"/>
              <a:t>ut</a:t>
            </a:r>
            <a:r>
              <a:rPr lang="en-US" dirty="0"/>
              <a:t> labore et dolore magna </a:t>
            </a:r>
            <a:r>
              <a:rPr lang="en-US" dirty="0" err="1"/>
              <a:t>aliqua</a:t>
            </a:r>
            <a:r>
              <a:rPr lang="en-US" dirty="0"/>
              <a:t>. </a:t>
            </a:r>
          </a:p>
        </p:txBody>
      </p:sp>
      <p:sp>
        <p:nvSpPr>
          <p:cNvPr id="60" name="Text Placeholder 21">
            <a:extLst>
              <a:ext uri="{FF2B5EF4-FFF2-40B4-BE49-F238E27FC236}">
                <a16:creationId xmlns:a16="http://schemas.microsoft.com/office/drawing/2014/main" id="{D684F439-AE54-45F1-B87D-F0F7318A2E6D}"/>
              </a:ext>
            </a:extLst>
          </p:cNvPr>
          <p:cNvSpPr>
            <a:spLocks noGrp="1"/>
          </p:cNvSpPr>
          <p:nvPr>
            <p:ph type="body" sz="quarter" idx="26" hasCustomPrompt="1"/>
          </p:nvPr>
        </p:nvSpPr>
        <p:spPr>
          <a:xfrm>
            <a:off x="8907695" y="4438867"/>
            <a:ext cx="2020390" cy="263761"/>
          </a:xfrm>
          <a:prstGeom prst="rect">
            <a:avLst/>
          </a:prstGeom>
        </p:spPr>
        <p:txBody>
          <a:bodyPr anchor="ctr"/>
          <a:lstStyle>
            <a:lvl1pPr marL="0" indent="0" algn="ctr">
              <a:buNone/>
              <a:defRPr sz="1400" b="1">
                <a:solidFill>
                  <a:srgbClr val="1D4D7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TEXT TITLE HERE</a:t>
            </a:r>
          </a:p>
        </p:txBody>
      </p:sp>
      <p:sp>
        <p:nvSpPr>
          <p:cNvPr id="61" name="Text Placeholder 21">
            <a:extLst>
              <a:ext uri="{FF2B5EF4-FFF2-40B4-BE49-F238E27FC236}">
                <a16:creationId xmlns:a16="http://schemas.microsoft.com/office/drawing/2014/main" id="{6FAAF349-9EC0-4C59-BBC4-8735F10D3210}"/>
              </a:ext>
            </a:extLst>
          </p:cNvPr>
          <p:cNvSpPr>
            <a:spLocks noGrp="1"/>
          </p:cNvSpPr>
          <p:nvPr>
            <p:ph type="body" sz="quarter" idx="27" hasCustomPrompt="1"/>
          </p:nvPr>
        </p:nvSpPr>
        <p:spPr>
          <a:xfrm>
            <a:off x="8907696" y="4856877"/>
            <a:ext cx="2020389" cy="1351782"/>
          </a:xfrm>
          <a:prstGeom prst="rect">
            <a:avLst/>
          </a:prstGeom>
        </p:spPr>
        <p:txBody>
          <a:bodyPr anchor="t">
            <a:normAutofit/>
          </a:bodyPr>
          <a:lstStyle>
            <a:lvl1pPr marL="0" indent="0" algn="ctr">
              <a:lnSpc>
                <a:spcPct val="120000"/>
              </a:lnSpc>
              <a:buNone/>
              <a:defRPr sz="11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Lorem ipsum dolor sit amet, consectetur adipiscing </a:t>
            </a:r>
            <a:r>
              <a:rPr lang="en-US" dirty="0" err="1"/>
              <a:t>elit</a:t>
            </a:r>
            <a:r>
              <a:rPr lang="en-US" dirty="0"/>
              <a:t>, sed do </a:t>
            </a:r>
            <a:r>
              <a:rPr lang="en-US" dirty="0" err="1"/>
              <a:t>eiusmod</a:t>
            </a:r>
            <a:r>
              <a:rPr lang="en-US" dirty="0"/>
              <a:t> tempor incididunt </a:t>
            </a:r>
            <a:r>
              <a:rPr lang="en-US" dirty="0" err="1"/>
              <a:t>ut</a:t>
            </a:r>
            <a:r>
              <a:rPr lang="en-US" dirty="0"/>
              <a:t> labore et dolore magna </a:t>
            </a:r>
            <a:r>
              <a:rPr lang="en-US" dirty="0" err="1"/>
              <a:t>aliqua</a:t>
            </a:r>
            <a:r>
              <a:rPr lang="en-US" dirty="0"/>
              <a:t>. </a:t>
            </a:r>
          </a:p>
        </p:txBody>
      </p:sp>
      <p:sp>
        <p:nvSpPr>
          <p:cNvPr id="21" name="Text Placeholder 2">
            <a:extLst>
              <a:ext uri="{FF2B5EF4-FFF2-40B4-BE49-F238E27FC236}">
                <a16:creationId xmlns:a16="http://schemas.microsoft.com/office/drawing/2014/main" id="{D49D6050-0D7F-4745-8232-15EDCB25B58E}"/>
              </a:ext>
            </a:extLst>
          </p:cNvPr>
          <p:cNvSpPr>
            <a:spLocks noGrp="1"/>
          </p:cNvSpPr>
          <p:nvPr>
            <p:ph type="body" sz="quarter" idx="28" hasCustomPrompt="1"/>
          </p:nvPr>
        </p:nvSpPr>
        <p:spPr>
          <a:xfrm>
            <a:off x="880660" y="631923"/>
            <a:ext cx="4470400" cy="804846"/>
          </a:xfrm>
          <a:noFill/>
        </p:spPr>
        <p:txBody>
          <a:bodyPr>
            <a:noAutofit/>
          </a:bodyPr>
          <a:lstStyle>
            <a:lvl1pPr marL="0" indent="0">
              <a:buNone/>
              <a:defRPr sz="4400" b="0" baseline="0">
                <a:solidFill>
                  <a:srgbClr val="1D4D79"/>
                </a:solidFill>
                <a:latin typeface="Times New Roman" panose="02020603050405020304" pitchFamily="18" charset="0"/>
                <a:cs typeface="Times New Roman" panose="02020603050405020304" pitchFamily="18" charset="0"/>
              </a:defRPr>
            </a:lvl1pPr>
            <a:lvl2pPr>
              <a:defRPr sz="4000" b="1">
                <a:solidFill>
                  <a:schemeClr val="bg1"/>
                </a:solidFill>
                <a:latin typeface="Franklin Gothic Book" panose="020B0503020102020204" pitchFamily="34" charset="0"/>
              </a:defRPr>
            </a:lvl2pPr>
            <a:lvl3pPr>
              <a:defRPr sz="4000" b="1">
                <a:solidFill>
                  <a:schemeClr val="bg1"/>
                </a:solidFill>
                <a:latin typeface="Franklin Gothic Book" panose="020B0503020102020204" pitchFamily="34" charset="0"/>
              </a:defRPr>
            </a:lvl3pPr>
            <a:lvl4pPr>
              <a:defRPr sz="4000" b="1">
                <a:solidFill>
                  <a:schemeClr val="bg1"/>
                </a:solidFill>
                <a:latin typeface="Franklin Gothic Book" panose="020B0503020102020204" pitchFamily="34" charset="0"/>
              </a:defRPr>
            </a:lvl4pPr>
            <a:lvl5pPr>
              <a:defRPr sz="4000" b="1">
                <a:solidFill>
                  <a:schemeClr val="bg1"/>
                </a:solidFill>
                <a:latin typeface="Franklin Gothic Book" panose="020B0503020102020204" pitchFamily="34" charset="0"/>
              </a:defRPr>
            </a:lvl5pPr>
          </a:lstStyle>
          <a:p>
            <a:pPr lvl="0"/>
            <a:r>
              <a:rPr lang="en-US" dirty="0"/>
              <a:t>Headline Title</a:t>
            </a:r>
            <a:endParaRPr lang="fa-IR" dirty="0"/>
          </a:p>
        </p:txBody>
      </p:sp>
      <p:pic>
        <p:nvPicPr>
          <p:cNvPr id="2" name="Picture 1" descr="A blue and white logo&#10;&#10;Description automatically generated">
            <a:extLst>
              <a:ext uri="{FF2B5EF4-FFF2-40B4-BE49-F238E27FC236}">
                <a16:creationId xmlns:a16="http://schemas.microsoft.com/office/drawing/2014/main" id="{CBBEF63C-24E5-62F3-932C-0415673E5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400" y="6291746"/>
            <a:ext cx="1255643" cy="392970"/>
          </a:xfrm>
          <a:prstGeom prst="rect">
            <a:avLst/>
          </a:prstGeom>
        </p:spPr>
      </p:pic>
    </p:spTree>
    <p:extLst>
      <p:ext uri="{BB962C8B-B14F-4D97-AF65-F5344CB8AC3E}">
        <p14:creationId xmlns:p14="http://schemas.microsoft.com/office/powerpoint/2010/main" val="4262597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1 bulle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327775" y="0"/>
            <a:ext cx="5864225" cy="6858000"/>
          </a:xfrm>
        </p:spPr>
        <p:txBody>
          <a:bodyPr/>
          <a:lstStyle/>
          <a:p>
            <a:endParaRPr lang="fa-IR" dirty="0"/>
          </a:p>
        </p:txBody>
      </p:sp>
      <p:sp>
        <p:nvSpPr>
          <p:cNvPr id="14" name="Rectangle 13"/>
          <p:cNvSpPr/>
          <p:nvPr userDrawn="1"/>
        </p:nvSpPr>
        <p:spPr>
          <a:xfrm>
            <a:off x="0" y="0"/>
            <a:ext cx="6327648" cy="6858000"/>
          </a:xfrm>
          <a:prstGeom prst="rect">
            <a:avLst/>
          </a:prstGeom>
          <a:solidFill>
            <a:srgbClr val="1D4D79"/>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
          <p:cNvSpPr>
            <a:spLocks noGrp="1"/>
          </p:cNvSpPr>
          <p:nvPr>
            <p:ph type="body" sz="quarter" idx="11" hasCustomPrompt="1"/>
          </p:nvPr>
        </p:nvSpPr>
        <p:spPr>
          <a:xfrm>
            <a:off x="1477098" y="2150703"/>
            <a:ext cx="3892357" cy="803236"/>
          </a:xfrm>
        </p:spPr>
        <p:txBody>
          <a:bodyPr>
            <a:noAutofit/>
          </a:bodyPr>
          <a:lstStyle>
            <a:lvl1pPr marL="0" indent="0" algn="l">
              <a:buNone/>
              <a:defRPr sz="4000" b="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Headline</a:t>
            </a:r>
            <a:endParaRPr lang="fa-IR" dirty="0"/>
          </a:p>
        </p:txBody>
      </p:sp>
      <p:sp>
        <p:nvSpPr>
          <p:cNvPr id="19" name="Text Placeholder 3"/>
          <p:cNvSpPr>
            <a:spLocks noGrp="1"/>
          </p:cNvSpPr>
          <p:nvPr>
            <p:ph type="body" sz="quarter" idx="17" hasCustomPrompt="1"/>
          </p:nvPr>
        </p:nvSpPr>
        <p:spPr>
          <a:xfrm>
            <a:off x="1477098" y="3185167"/>
            <a:ext cx="3892357" cy="1784604"/>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500" b="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a:t>
            </a:r>
            <a:r>
              <a:rPr lang="en-US" dirty="0" err="1"/>
              <a:t>vel</a:t>
            </a:r>
            <a:r>
              <a:rPr lang="en-US" dirty="0"/>
              <a:t> </a:t>
            </a:r>
            <a:r>
              <a:rPr lang="en-US" dirty="0" err="1"/>
              <a:t>facilisis</a:t>
            </a:r>
            <a:r>
              <a:rPr lang="en-US" dirty="0"/>
              <a:t>. </a:t>
            </a:r>
            <a:endParaRPr lang="fa-IR" dirty="0"/>
          </a:p>
        </p:txBody>
      </p:sp>
      <p:pic>
        <p:nvPicPr>
          <p:cNvPr id="2" name="Picture 1" descr="Text, logo&#10;&#10;Description automatically generated">
            <a:extLst>
              <a:ext uri="{FF2B5EF4-FFF2-40B4-BE49-F238E27FC236}">
                <a16:creationId xmlns:a16="http://schemas.microsoft.com/office/drawing/2014/main" id="{4935524C-27EA-13CA-0D83-5902116CE7F7}"/>
              </a:ext>
            </a:extLst>
          </p:cNvPr>
          <p:cNvPicPr>
            <a:picLocks noChangeAspect="1"/>
          </p:cNvPicPr>
          <p:nvPr userDrawn="1"/>
        </p:nvPicPr>
        <p:blipFill>
          <a:blip r:embed="rId2"/>
          <a:stretch>
            <a:fillRect/>
          </a:stretch>
        </p:blipFill>
        <p:spPr>
          <a:xfrm>
            <a:off x="385066" y="6300271"/>
            <a:ext cx="1251940" cy="392970"/>
          </a:xfrm>
          <a:prstGeom prst="rect">
            <a:avLst/>
          </a:prstGeom>
        </p:spPr>
      </p:pic>
    </p:spTree>
    <p:extLst>
      <p:ext uri="{BB962C8B-B14F-4D97-AF65-F5344CB8AC3E}">
        <p14:creationId xmlns:p14="http://schemas.microsoft.com/office/powerpoint/2010/main" val="424496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3B5FB0-D83B-4E4D-9DB8-9AFF2553697E}"/>
              </a:ext>
            </a:extLst>
          </p:cNvPr>
          <p:cNvSpPr/>
          <p:nvPr userDrawn="1"/>
        </p:nvSpPr>
        <p:spPr>
          <a:xfrm>
            <a:off x="0" y="0"/>
            <a:ext cx="12192000" cy="6857999"/>
          </a:xfrm>
          <a:prstGeom prst="rect">
            <a:avLst/>
          </a:prstGeom>
          <a:solidFill>
            <a:srgbClr val="1D4D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E2112FE-65B9-4831-A11A-17E2E19299EB}"/>
              </a:ext>
            </a:extLst>
          </p:cNvPr>
          <p:cNvSpPr/>
          <p:nvPr userDrawn="1"/>
        </p:nvSpPr>
        <p:spPr>
          <a:xfrm>
            <a:off x="1060168" y="1373591"/>
            <a:ext cx="3114126"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29619C-BC09-4EF1-82D2-BDC891905181}"/>
              </a:ext>
            </a:extLst>
          </p:cNvPr>
          <p:cNvSpPr/>
          <p:nvPr userDrawn="1"/>
        </p:nvSpPr>
        <p:spPr>
          <a:xfrm>
            <a:off x="1060168" y="3695150"/>
            <a:ext cx="3114126"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33FACD3-DA7D-42F8-81A9-D16CDA81A4EB}"/>
              </a:ext>
            </a:extLst>
          </p:cNvPr>
          <p:cNvSpPr/>
          <p:nvPr userDrawn="1"/>
        </p:nvSpPr>
        <p:spPr>
          <a:xfrm>
            <a:off x="4575528" y="1373591"/>
            <a:ext cx="3114126"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75E2136-10B5-4BC5-BA5D-4DFD892F0925}"/>
              </a:ext>
            </a:extLst>
          </p:cNvPr>
          <p:cNvSpPr/>
          <p:nvPr userDrawn="1"/>
        </p:nvSpPr>
        <p:spPr>
          <a:xfrm>
            <a:off x="4575528" y="3695150"/>
            <a:ext cx="3114126"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44986E0-A769-47B9-B7F4-87D02346C5E7}"/>
              </a:ext>
            </a:extLst>
          </p:cNvPr>
          <p:cNvSpPr/>
          <p:nvPr userDrawn="1"/>
        </p:nvSpPr>
        <p:spPr>
          <a:xfrm>
            <a:off x="8090888" y="1373591"/>
            <a:ext cx="3114126"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CAD73F1-15CE-4A0B-970B-160FDF205610}"/>
              </a:ext>
            </a:extLst>
          </p:cNvPr>
          <p:cNvSpPr/>
          <p:nvPr userDrawn="1"/>
        </p:nvSpPr>
        <p:spPr>
          <a:xfrm>
            <a:off x="8090888" y="3695150"/>
            <a:ext cx="3114126"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BF763ED-5BD0-47C7-9AA3-BC8103402707}"/>
              </a:ext>
            </a:extLst>
          </p:cNvPr>
          <p:cNvSpPr>
            <a:spLocks noGrp="1"/>
          </p:cNvSpPr>
          <p:nvPr>
            <p:ph type="body" sz="quarter" idx="34" hasCustomPrompt="1"/>
          </p:nvPr>
        </p:nvSpPr>
        <p:spPr>
          <a:xfrm>
            <a:off x="1751173" y="1622512"/>
            <a:ext cx="1732116" cy="45720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baseline="0">
                <a:solidFill>
                  <a:srgbClr val="C69C5A"/>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a:t>
            </a:r>
            <a:endParaRPr lang="fa-IR" dirty="0"/>
          </a:p>
        </p:txBody>
      </p:sp>
      <p:sp>
        <p:nvSpPr>
          <p:cNvPr id="15" name="Text Placeholder 12">
            <a:extLst>
              <a:ext uri="{FF2B5EF4-FFF2-40B4-BE49-F238E27FC236}">
                <a16:creationId xmlns:a16="http://schemas.microsoft.com/office/drawing/2014/main" id="{F04EEFCE-E896-4573-ADC6-EDA0BA31D6D0}"/>
              </a:ext>
            </a:extLst>
          </p:cNvPr>
          <p:cNvSpPr>
            <a:spLocks noGrp="1"/>
          </p:cNvSpPr>
          <p:nvPr>
            <p:ph type="body" sz="quarter" idx="35" hasCustomPrompt="1"/>
          </p:nvPr>
        </p:nvSpPr>
        <p:spPr>
          <a:xfrm>
            <a:off x="1647095" y="2108766"/>
            <a:ext cx="1940272" cy="102256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rgbClr val="1D4D79"/>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36" name="Text Placeholder 12">
            <a:extLst>
              <a:ext uri="{FF2B5EF4-FFF2-40B4-BE49-F238E27FC236}">
                <a16:creationId xmlns:a16="http://schemas.microsoft.com/office/drawing/2014/main" id="{155C7BCE-8550-4EFF-B069-3856C82F860A}"/>
              </a:ext>
            </a:extLst>
          </p:cNvPr>
          <p:cNvSpPr>
            <a:spLocks noGrp="1"/>
          </p:cNvSpPr>
          <p:nvPr>
            <p:ph type="body" sz="quarter" idx="36" hasCustomPrompt="1"/>
          </p:nvPr>
        </p:nvSpPr>
        <p:spPr>
          <a:xfrm>
            <a:off x="5282807" y="1660107"/>
            <a:ext cx="1732116" cy="45720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baseline="0">
                <a:solidFill>
                  <a:srgbClr val="C69C5A"/>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a:t>
            </a:r>
            <a:endParaRPr lang="fa-IR" dirty="0"/>
          </a:p>
        </p:txBody>
      </p:sp>
      <p:sp>
        <p:nvSpPr>
          <p:cNvPr id="37" name="Text Placeholder 12">
            <a:extLst>
              <a:ext uri="{FF2B5EF4-FFF2-40B4-BE49-F238E27FC236}">
                <a16:creationId xmlns:a16="http://schemas.microsoft.com/office/drawing/2014/main" id="{0C8E68DD-62E5-4A41-B39F-4A145F2CE6B0}"/>
              </a:ext>
            </a:extLst>
          </p:cNvPr>
          <p:cNvSpPr>
            <a:spLocks noGrp="1"/>
          </p:cNvSpPr>
          <p:nvPr>
            <p:ph type="body" sz="quarter" idx="37" hasCustomPrompt="1"/>
          </p:nvPr>
        </p:nvSpPr>
        <p:spPr>
          <a:xfrm>
            <a:off x="5178729" y="2146361"/>
            <a:ext cx="1940272" cy="102256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rgbClr val="1D4D79"/>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38" name="Text Placeholder 12">
            <a:extLst>
              <a:ext uri="{FF2B5EF4-FFF2-40B4-BE49-F238E27FC236}">
                <a16:creationId xmlns:a16="http://schemas.microsoft.com/office/drawing/2014/main" id="{D876B1AA-91EF-4124-ADCB-4B84AD18988F}"/>
              </a:ext>
            </a:extLst>
          </p:cNvPr>
          <p:cNvSpPr>
            <a:spLocks noGrp="1"/>
          </p:cNvSpPr>
          <p:nvPr>
            <p:ph type="body" sz="quarter" idx="38" hasCustomPrompt="1"/>
          </p:nvPr>
        </p:nvSpPr>
        <p:spPr>
          <a:xfrm>
            <a:off x="8810848" y="1622512"/>
            <a:ext cx="1732116" cy="45720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baseline="0">
                <a:solidFill>
                  <a:srgbClr val="C69C5A"/>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a:t>
            </a:r>
            <a:endParaRPr lang="fa-IR" dirty="0"/>
          </a:p>
        </p:txBody>
      </p:sp>
      <p:sp>
        <p:nvSpPr>
          <p:cNvPr id="39" name="Text Placeholder 12">
            <a:extLst>
              <a:ext uri="{FF2B5EF4-FFF2-40B4-BE49-F238E27FC236}">
                <a16:creationId xmlns:a16="http://schemas.microsoft.com/office/drawing/2014/main" id="{264637F9-86C6-4046-892A-3F2274430BA7}"/>
              </a:ext>
            </a:extLst>
          </p:cNvPr>
          <p:cNvSpPr>
            <a:spLocks noGrp="1"/>
          </p:cNvSpPr>
          <p:nvPr>
            <p:ph type="body" sz="quarter" idx="39" hasCustomPrompt="1"/>
          </p:nvPr>
        </p:nvSpPr>
        <p:spPr>
          <a:xfrm>
            <a:off x="8706770" y="2108766"/>
            <a:ext cx="1940272" cy="102256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rgbClr val="1D4D79"/>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40" name="Text Placeholder 12">
            <a:extLst>
              <a:ext uri="{FF2B5EF4-FFF2-40B4-BE49-F238E27FC236}">
                <a16:creationId xmlns:a16="http://schemas.microsoft.com/office/drawing/2014/main" id="{1F1030D9-F115-4665-864C-8EA0CF88F132}"/>
              </a:ext>
            </a:extLst>
          </p:cNvPr>
          <p:cNvSpPr>
            <a:spLocks noGrp="1"/>
          </p:cNvSpPr>
          <p:nvPr>
            <p:ph type="body" sz="quarter" idx="40" hasCustomPrompt="1"/>
          </p:nvPr>
        </p:nvSpPr>
        <p:spPr>
          <a:xfrm>
            <a:off x="1781834" y="3925572"/>
            <a:ext cx="1732116" cy="45720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baseline="0">
                <a:solidFill>
                  <a:srgbClr val="C69C5A"/>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a:t>
            </a:r>
            <a:endParaRPr lang="fa-IR" dirty="0"/>
          </a:p>
        </p:txBody>
      </p:sp>
      <p:sp>
        <p:nvSpPr>
          <p:cNvPr id="41" name="Text Placeholder 12">
            <a:extLst>
              <a:ext uri="{FF2B5EF4-FFF2-40B4-BE49-F238E27FC236}">
                <a16:creationId xmlns:a16="http://schemas.microsoft.com/office/drawing/2014/main" id="{519FCB73-0399-463D-9F4E-4FA9DDFFD007}"/>
              </a:ext>
            </a:extLst>
          </p:cNvPr>
          <p:cNvSpPr>
            <a:spLocks noGrp="1"/>
          </p:cNvSpPr>
          <p:nvPr>
            <p:ph type="body" sz="quarter" idx="41" hasCustomPrompt="1"/>
          </p:nvPr>
        </p:nvSpPr>
        <p:spPr>
          <a:xfrm>
            <a:off x="1677756" y="4411826"/>
            <a:ext cx="1940272" cy="102256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rgbClr val="1D4D79"/>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42" name="Text Placeholder 12">
            <a:extLst>
              <a:ext uri="{FF2B5EF4-FFF2-40B4-BE49-F238E27FC236}">
                <a16:creationId xmlns:a16="http://schemas.microsoft.com/office/drawing/2014/main" id="{FE9A2A8A-542A-4E32-A9BD-F0040D5C18AD}"/>
              </a:ext>
            </a:extLst>
          </p:cNvPr>
          <p:cNvSpPr>
            <a:spLocks noGrp="1"/>
          </p:cNvSpPr>
          <p:nvPr>
            <p:ph type="body" sz="quarter" idx="42" hasCustomPrompt="1"/>
          </p:nvPr>
        </p:nvSpPr>
        <p:spPr>
          <a:xfrm>
            <a:off x="5252103" y="3954626"/>
            <a:ext cx="1732116" cy="45720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baseline="0">
                <a:solidFill>
                  <a:srgbClr val="C69C5A"/>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a:t>
            </a:r>
            <a:endParaRPr lang="fa-IR" dirty="0"/>
          </a:p>
        </p:txBody>
      </p:sp>
      <p:sp>
        <p:nvSpPr>
          <p:cNvPr id="43" name="Text Placeholder 12">
            <a:extLst>
              <a:ext uri="{FF2B5EF4-FFF2-40B4-BE49-F238E27FC236}">
                <a16:creationId xmlns:a16="http://schemas.microsoft.com/office/drawing/2014/main" id="{267D7F55-22ED-4C67-A5A7-1832FA2D4CE4}"/>
              </a:ext>
            </a:extLst>
          </p:cNvPr>
          <p:cNvSpPr>
            <a:spLocks noGrp="1"/>
          </p:cNvSpPr>
          <p:nvPr>
            <p:ph type="body" sz="quarter" idx="43" hasCustomPrompt="1"/>
          </p:nvPr>
        </p:nvSpPr>
        <p:spPr>
          <a:xfrm>
            <a:off x="5148025" y="4440880"/>
            <a:ext cx="1940272" cy="102256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rgbClr val="1D4D79"/>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44" name="Text Placeholder 12">
            <a:extLst>
              <a:ext uri="{FF2B5EF4-FFF2-40B4-BE49-F238E27FC236}">
                <a16:creationId xmlns:a16="http://schemas.microsoft.com/office/drawing/2014/main" id="{5F10D246-A685-4942-BD1E-9FB939671835}"/>
              </a:ext>
            </a:extLst>
          </p:cNvPr>
          <p:cNvSpPr>
            <a:spLocks noGrp="1"/>
          </p:cNvSpPr>
          <p:nvPr>
            <p:ph type="body" sz="quarter" idx="44" hasCustomPrompt="1"/>
          </p:nvPr>
        </p:nvSpPr>
        <p:spPr>
          <a:xfrm>
            <a:off x="8810848" y="3983680"/>
            <a:ext cx="1732116" cy="45720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baseline="0">
                <a:solidFill>
                  <a:srgbClr val="C69C5A"/>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a:t>
            </a:r>
            <a:endParaRPr lang="fa-IR" dirty="0"/>
          </a:p>
        </p:txBody>
      </p:sp>
      <p:sp>
        <p:nvSpPr>
          <p:cNvPr id="45" name="Text Placeholder 12">
            <a:extLst>
              <a:ext uri="{FF2B5EF4-FFF2-40B4-BE49-F238E27FC236}">
                <a16:creationId xmlns:a16="http://schemas.microsoft.com/office/drawing/2014/main" id="{EFF8E11E-CBCA-46D1-A6F1-E1AC511C3A74}"/>
              </a:ext>
            </a:extLst>
          </p:cNvPr>
          <p:cNvSpPr>
            <a:spLocks noGrp="1"/>
          </p:cNvSpPr>
          <p:nvPr>
            <p:ph type="body" sz="quarter" idx="45" hasCustomPrompt="1"/>
          </p:nvPr>
        </p:nvSpPr>
        <p:spPr>
          <a:xfrm>
            <a:off x="8706770" y="4469934"/>
            <a:ext cx="1940272" cy="102256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rgbClr val="1D4D79"/>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pic>
        <p:nvPicPr>
          <p:cNvPr id="3" name="Picture 2" descr="Text, logo&#10;&#10;Description automatically generated">
            <a:extLst>
              <a:ext uri="{FF2B5EF4-FFF2-40B4-BE49-F238E27FC236}">
                <a16:creationId xmlns:a16="http://schemas.microsoft.com/office/drawing/2014/main" id="{EBAE94B4-C9EC-DA9C-AC40-D7B7B0B5595D}"/>
              </a:ext>
            </a:extLst>
          </p:cNvPr>
          <p:cNvPicPr>
            <a:picLocks noChangeAspect="1"/>
          </p:cNvPicPr>
          <p:nvPr userDrawn="1"/>
        </p:nvPicPr>
        <p:blipFill>
          <a:blip r:embed="rId2"/>
          <a:stretch>
            <a:fillRect/>
          </a:stretch>
        </p:blipFill>
        <p:spPr>
          <a:xfrm>
            <a:off x="385066" y="6300271"/>
            <a:ext cx="1251940" cy="392970"/>
          </a:xfrm>
          <a:prstGeom prst="rect">
            <a:avLst/>
          </a:prstGeom>
        </p:spPr>
      </p:pic>
    </p:spTree>
    <p:extLst>
      <p:ext uri="{BB962C8B-B14F-4D97-AF65-F5344CB8AC3E}">
        <p14:creationId xmlns:p14="http://schemas.microsoft.com/office/powerpoint/2010/main" val="1681060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Small Pic">
    <p:spTree>
      <p:nvGrpSpPr>
        <p:cNvPr id="1" name=""/>
        <p:cNvGrpSpPr/>
        <p:nvPr/>
      </p:nvGrpSpPr>
      <p:grpSpPr>
        <a:xfrm>
          <a:off x="0" y="0"/>
          <a:ext cx="0" cy="0"/>
          <a:chOff x="0" y="0"/>
          <a:chExt cx="0" cy="0"/>
        </a:xfrm>
      </p:grpSpPr>
      <p:sp>
        <p:nvSpPr>
          <p:cNvPr id="71" name="AutoShape 2">
            <a:extLst>
              <a:ext uri="{FF2B5EF4-FFF2-40B4-BE49-F238E27FC236}">
                <a16:creationId xmlns:a16="http://schemas.microsoft.com/office/drawing/2014/main" id="{A3247EF8-C113-45CE-9380-0E8D37FC9CD1}"/>
              </a:ext>
            </a:extLst>
          </p:cNvPr>
          <p:cNvSpPr/>
          <p:nvPr userDrawn="1"/>
        </p:nvSpPr>
        <p:spPr>
          <a:xfrm>
            <a:off x="4271964" y="-1"/>
            <a:ext cx="7920036" cy="6877609"/>
          </a:xfrm>
          <a:prstGeom prst="rect">
            <a:avLst/>
          </a:prstGeom>
          <a:solidFill>
            <a:srgbClr val="1D4D79"/>
          </a:solidFill>
        </p:spPr>
      </p:sp>
      <p:sp>
        <p:nvSpPr>
          <p:cNvPr id="7" name="Text Placeholder 2">
            <a:extLst>
              <a:ext uri="{FF2B5EF4-FFF2-40B4-BE49-F238E27FC236}">
                <a16:creationId xmlns:a16="http://schemas.microsoft.com/office/drawing/2014/main" id="{5EAF75C5-754B-4818-88F0-85FDFE7CA094}"/>
              </a:ext>
            </a:extLst>
          </p:cNvPr>
          <p:cNvSpPr>
            <a:spLocks noGrp="1"/>
          </p:cNvSpPr>
          <p:nvPr>
            <p:ph type="body" sz="quarter" idx="12" hasCustomPrompt="1"/>
          </p:nvPr>
        </p:nvSpPr>
        <p:spPr>
          <a:xfrm>
            <a:off x="5095052" y="812800"/>
            <a:ext cx="6189083" cy="803236"/>
          </a:xfrm>
        </p:spPr>
        <p:txBody>
          <a:bodyPr>
            <a:noAutofit/>
          </a:bodyPr>
          <a:lstStyle>
            <a:lvl1pPr marL="0" indent="0" algn="l">
              <a:buNone/>
              <a:defRPr sz="4800" b="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Headline Text</a:t>
            </a:r>
            <a:endParaRPr lang="fa-IR" dirty="0"/>
          </a:p>
        </p:txBody>
      </p:sp>
      <p:sp>
        <p:nvSpPr>
          <p:cNvPr id="8" name="Text Placeholder 3">
            <a:extLst>
              <a:ext uri="{FF2B5EF4-FFF2-40B4-BE49-F238E27FC236}">
                <a16:creationId xmlns:a16="http://schemas.microsoft.com/office/drawing/2014/main" id="{CCBC0CDD-3330-468D-A239-DEA03A453D9C}"/>
              </a:ext>
            </a:extLst>
          </p:cNvPr>
          <p:cNvSpPr>
            <a:spLocks noGrp="1"/>
          </p:cNvSpPr>
          <p:nvPr>
            <p:ph type="body" sz="quarter" idx="17" hasCustomPrompt="1"/>
          </p:nvPr>
        </p:nvSpPr>
        <p:spPr>
          <a:xfrm>
            <a:off x="5095052" y="1847263"/>
            <a:ext cx="6189083" cy="406006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vel </a:t>
            </a:r>
            <a:r>
              <a:rPr lang="en-US" dirty="0" err="1"/>
              <a:t>facilisis</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a-IR" dirty="0"/>
          </a:p>
        </p:txBody>
      </p:sp>
      <p:sp>
        <p:nvSpPr>
          <p:cNvPr id="4" name="Picture Placeholder 3">
            <a:extLst>
              <a:ext uri="{FF2B5EF4-FFF2-40B4-BE49-F238E27FC236}">
                <a16:creationId xmlns:a16="http://schemas.microsoft.com/office/drawing/2014/main" id="{FBC1817A-275D-4FC1-93E9-23A97D47B11A}"/>
              </a:ext>
            </a:extLst>
          </p:cNvPr>
          <p:cNvSpPr>
            <a:spLocks noGrp="1"/>
          </p:cNvSpPr>
          <p:nvPr>
            <p:ph type="pic" sz="quarter" idx="19"/>
          </p:nvPr>
        </p:nvSpPr>
        <p:spPr>
          <a:xfrm>
            <a:off x="207963" y="812799"/>
            <a:ext cx="3713588" cy="5267489"/>
          </a:xfrm>
        </p:spPr>
        <p:txBody>
          <a:bodyPr/>
          <a:lstStyle/>
          <a:p>
            <a:endParaRPr lang="en-US" dirty="0"/>
          </a:p>
        </p:txBody>
      </p:sp>
      <p:pic>
        <p:nvPicPr>
          <p:cNvPr id="2" name="Picture 1" descr="Text, logo&#10;&#10;Description automatically generated">
            <a:extLst>
              <a:ext uri="{FF2B5EF4-FFF2-40B4-BE49-F238E27FC236}">
                <a16:creationId xmlns:a16="http://schemas.microsoft.com/office/drawing/2014/main" id="{829B71B4-3187-3BE3-195D-4802AE01B448}"/>
              </a:ext>
            </a:extLst>
          </p:cNvPr>
          <p:cNvPicPr>
            <a:picLocks noChangeAspect="1"/>
          </p:cNvPicPr>
          <p:nvPr userDrawn="1"/>
        </p:nvPicPr>
        <p:blipFill>
          <a:blip r:embed="rId2"/>
          <a:stretch>
            <a:fillRect/>
          </a:stretch>
        </p:blipFill>
        <p:spPr>
          <a:xfrm>
            <a:off x="10701883" y="6300271"/>
            <a:ext cx="1251940" cy="392970"/>
          </a:xfrm>
          <a:prstGeom prst="rect">
            <a:avLst/>
          </a:prstGeom>
        </p:spPr>
      </p:pic>
    </p:spTree>
    <p:extLst>
      <p:ext uri="{BB962C8B-B14F-4D97-AF65-F5344CB8AC3E}">
        <p14:creationId xmlns:p14="http://schemas.microsoft.com/office/powerpoint/2010/main" val="516298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W Line Backgroun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3B5FB0-D83B-4E4D-9DB8-9AFF2553697E}"/>
              </a:ext>
            </a:extLst>
          </p:cNvPr>
          <p:cNvSpPr/>
          <p:nvPr userDrawn="1"/>
        </p:nvSpPr>
        <p:spPr>
          <a:xfrm>
            <a:off x="0" y="0"/>
            <a:ext cx="12192000" cy="6857999"/>
          </a:xfrm>
          <a:prstGeom prst="rect">
            <a:avLst/>
          </a:prstGeom>
          <a:solidFill>
            <a:srgbClr val="1D4D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1">
            <a:extLst>
              <a:ext uri="{FF2B5EF4-FFF2-40B4-BE49-F238E27FC236}">
                <a16:creationId xmlns:a16="http://schemas.microsoft.com/office/drawing/2014/main" id="{D2A6D2CE-C256-4F4B-916E-DCC1288A2F97}"/>
              </a:ext>
            </a:extLst>
          </p:cNvPr>
          <p:cNvPicPr>
            <a:picLocks noChangeAspect="1"/>
          </p:cNvPicPr>
          <p:nvPr userDrawn="1"/>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65101">
            <a:off x="-301659" y="-5997436"/>
            <a:ext cx="18383917" cy="7888372"/>
          </a:xfrm>
          <a:prstGeom prst="rect">
            <a:avLst/>
          </a:prstGeom>
        </p:spPr>
      </p:pic>
      <p:sp>
        <p:nvSpPr>
          <p:cNvPr id="9" name="Text Placeholder 2">
            <a:extLst>
              <a:ext uri="{FF2B5EF4-FFF2-40B4-BE49-F238E27FC236}">
                <a16:creationId xmlns:a16="http://schemas.microsoft.com/office/drawing/2014/main" id="{EA083399-5B1E-4CF8-B535-67E218D0F677}"/>
              </a:ext>
            </a:extLst>
          </p:cNvPr>
          <p:cNvSpPr>
            <a:spLocks noGrp="1"/>
          </p:cNvSpPr>
          <p:nvPr>
            <p:ph type="body" sz="quarter" idx="12" hasCustomPrompt="1"/>
          </p:nvPr>
        </p:nvSpPr>
        <p:spPr>
          <a:xfrm>
            <a:off x="876735" y="2394535"/>
            <a:ext cx="4838265" cy="803236"/>
          </a:xfrm>
        </p:spPr>
        <p:txBody>
          <a:bodyPr>
            <a:noAutofit/>
          </a:bodyPr>
          <a:lstStyle>
            <a:lvl1pPr marL="0" indent="0" algn="l">
              <a:buNone/>
              <a:defRPr sz="4800" b="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Headline Here</a:t>
            </a:r>
            <a:endParaRPr lang="fa-IR" dirty="0"/>
          </a:p>
        </p:txBody>
      </p:sp>
      <p:sp>
        <p:nvSpPr>
          <p:cNvPr id="10" name="Text Placeholder 3">
            <a:extLst>
              <a:ext uri="{FF2B5EF4-FFF2-40B4-BE49-F238E27FC236}">
                <a16:creationId xmlns:a16="http://schemas.microsoft.com/office/drawing/2014/main" id="{7A59550A-798E-4131-8AC5-E491D19B3405}"/>
              </a:ext>
            </a:extLst>
          </p:cNvPr>
          <p:cNvSpPr>
            <a:spLocks noGrp="1"/>
          </p:cNvSpPr>
          <p:nvPr>
            <p:ph type="body" sz="quarter" idx="17" hasCustomPrompt="1"/>
          </p:nvPr>
        </p:nvSpPr>
        <p:spPr>
          <a:xfrm>
            <a:off x="876735" y="3428999"/>
            <a:ext cx="4838265" cy="2792690"/>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vel </a:t>
            </a:r>
            <a:r>
              <a:rPr lang="en-US" dirty="0" err="1"/>
              <a:t>facilisis</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a-IR" dirty="0"/>
          </a:p>
        </p:txBody>
      </p:sp>
      <p:sp>
        <p:nvSpPr>
          <p:cNvPr id="8" name="Text Placeholder 3">
            <a:extLst>
              <a:ext uri="{FF2B5EF4-FFF2-40B4-BE49-F238E27FC236}">
                <a16:creationId xmlns:a16="http://schemas.microsoft.com/office/drawing/2014/main" id="{A8F9985D-AB98-4287-A011-E3F49A94B2B5}"/>
              </a:ext>
            </a:extLst>
          </p:cNvPr>
          <p:cNvSpPr>
            <a:spLocks noGrp="1"/>
          </p:cNvSpPr>
          <p:nvPr>
            <p:ph type="body" sz="quarter" idx="19" hasCustomPrompt="1"/>
          </p:nvPr>
        </p:nvSpPr>
        <p:spPr>
          <a:xfrm>
            <a:off x="6367846" y="3428998"/>
            <a:ext cx="4838265" cy="2792691"/>
          </a:xfr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a-IR" dirty="0"/>
          </a:p>
        </p:txBody>
      </p:sp>
      <p:pic>
        <p:nvPicPr>
          <p:cNvPr id="2" name="Picture 1" descr="Text, logo&#10;&#10;Description automatically generated">
            <a:extLst>
              <a:ext uri="{FF2B5EF4-FFF2-40B4-BE49-F238E27FC236}">
                <a16:creationId xmlns:a16="http://schemas.microsoft.com/office/drawing/2014/main" id="{C3A97F7D-1506-4D4D-A0FC-20C6963AF8CD}"/>
              </a:ext>
            </a:extLst>
          </p:cNvPr>
          <p:cNvPicPr>
            <a:picLocks noChangeAspect="1"/>
          </p:cNvPicPr>
          <p:nvPr userDrawn="1"/>
        </p:nvPicPr>
        <p:blipFill>
          <a:blip r:embed="rId4"/>
          <a:stretch>
            <a:fillRect/>
          </a:stretch>
        </p:blipFill>
        <p:spPr>
          <a:xfrm>
            <a:off x="8931721" y="319265"/>
            <a:ext cx="2766944" cy="868513"/>
          </a:xfrm>
          <a:prstGeom prst="rect">
            <a:avLst/>
          </a:prstGeom>
        </p:spPr>
      </p:pic>
      <p:pic>
        <p:nvPicPr>
          <p:cNvPr id="4" name="Picture 3" descr="Text, logo&#10;&#10;Description automatically generated">
            <a:extLst>
              <a:ext uri="{FF2B5EF4-FFF2-40B4-BE49-F238E27FC236}">
                <a16:creationId xmlns:a16="http://schemas.microsoft.com/office/drawing/2014/main" id="{FD15D50C-72BF-654F-0F05-903EDDAE1350}"/>
              </a:ext>
            </a:extLst>
          </p:cNvPr>
          <p:cNvPicPr>
            <a:picLocks noChangeAspect="1"/>
          </p:cNvPicPr>
          <p:nvPr userDrawn="1"/>
        </p:nvPicPr>
        <p:blipFill>
          <a:blip r:embed="rId4"/>
          <a:stretch>
            <a:fillRect/>
          </a:stretch>
        </p:blipFill>
        <p:spPr>
          <a:xfrm>
            <a:off x="10701883" y="6300271"/>
            <a:ext cx="1251940" cy="392970"/>
          </a:xfrm>
          <a:prstGeom prst="rect">
            <a:avLst/>
          </a:prstGeom>
        </p:spPr>
      </p:pic>
    </p:spTree>
    <p:extLst>
      <p:ext uri="{BB962C8B-B14F-4D97-AF65-F5344CB8AC3E}">
        <p14:creationId xmlns:p14="http://schemas.microsoft.com/office/powerpoint/2010/main" val="30023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3B5FB0-D83B-4E4D-9DB8-9AFF2553697E}"/>
              </a:ext>
            </a:extLst>
          </p:cNvPr>
          <p:cNvSpPr/>
          <p:nvPr userDrawn="1"/>
        </p:nvSpPr>
        <p:spPr>
          <a:xfrm>
            <a:off x="636608" y="555585"/>
            <a:ext cx="10898563" cy="5706319"/>
          </a:xfrm>
          <a:prstGeom prst="rect">
            <a:avLst/>
          </a:prstGeom>
          <a:solidFill>
            <a:srgbClr val="1D4D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6"/>
          <p:cNvSpPr>
            <a:spLocks noGrp="1"/>
          </p:cNvSpPr>
          <p:nvPr>
            <p:ph type="body" sz="quarter" idx="14" hasCustomPrompt="1"/>
          </p:nvPr>
        </p:nvSpPr>
        <p:spPr>
          <a:xfrm>
            <a:off x="815124" y="4156054"/>
            <a:ext cx="4888093" cy="1981200"/>
          </a:xfrm>
        </p:spPr>
        <p:txBody>
          <a:bodyPr>
            <a:noAutofit/>
          </a:bodyPr>
          <a:lstStyle>
            <a:lvl1pPr marL="0" indent="0" algn="r" rtl="1">
              <a:buNone/>
              <a:defRPr sz="6000" b="0">
                <a:solidFill>
                  <a:schemeClr val="bg1"/>
                </a:solidFill>
                <a:latin typeface="Times New Roman" panose="02020603050405020304" pitchFamily="18" charset="0"/>
                <a:cs typeface="Times New Roman" panose="02020603050405020304" pitchFamily="18" charset="0"/>
              </a:defRPr>
            </a:lvl1pPr>
            <a:lvl2pPr marL="457200" indent="0">
              <a:buNone/>
              <a:defRPr sz="7200" b="1">
                <a:solidFill>
                  <a:srgbClr val="2F5597"/>
                </a:solidFill>
                <a:latin typeface="Franklin Gothic Book" panose="020B0503020102020204" pitchFamily="34" charset="0"/>
              </a:defRPr>
            </a:lvl2pPr>
            <a:lvl3pPr marL="914400" indent="0">
              <a:buNone/>
              <a:defRPr sz="7200" b="1">
                <a:solidFill>
                  <a:srgbClr val="2F5597"/>
                </a:solidFill>
                <a:latin typeface="Franklin Gothic Book" panose="020B0503020102020204" pitchFamily="34" charset="0"/>
              </a:defRPr>
            </a:lvl3pPr>
            <a:lvl4pPr marL="1371600" indent="0">
              <a:buNone/>
              <a:defRPr sz="7200" b="1">
                <a:solidFill>
                  <a:srgbClr val="2F5597"/>
                </a:solidFill>
                <a:latin typeface="Franklin Gothic Book" panose="020B0503020102020204" pitchFamily="34" charset="0"/>
              </a:defRPr>
            </a:lvl4pPr>
            <a:lvl5pPr marL="1828800" indent="0">
              <a:buNone/>
              <a:defRPr sz="7200" b="1">
                <a:solidFill>
                  <a:srgbClr val="2F5597"/>
                </a:solidFill>
                <a:latin typeface="Franklin Gothic Book" panose="020B0503020102020204" pitchFamily="34" charset="0"/>
              </a:defRPr>
            </a:lvl5pPr>
          </a:lstStyle>
          <a:p>
            <a:pPr lvl="0"/>
            <a:r>
              <a:rPr lang="en-US" dirty="0"/>
              <a:t>Questions?</a:t>
            </a:r>
            <a:endParaRPr lang="fa-IR" dirty="0"/>
          </a:p>
        </p:txBody>
      </p:sp>
      <p:sp>
        <p:nvSpPr>
          <p:cNvPr id="2" name="Rectangle 1">
            <a:extLst>
              <a:ext uri="{FF2B5EF4-FFF2-40B4-BE49-F238E27FC236}">
                <a16:creationId xmlns:a16="http://schemas.microsoft.com/office/drawing/2014/main" id="{013E1998-8F73-0742-E76C-41CA2503D8A3}"/>
              </a:ext>
            </a:extLst>
          </p:cNvPr>
          <p:cNvSpPr/>
          <p:nvPr userDrawn="1"/>
        </p:nvSpPr>
        <p:spPr>
          <a:xfrm>
            <a:off x="566530" y="477078"/>
            <a:ext cx="11072192" cy="5874026"/>
          </a:xfrm>
          <a:prstGeom prst="rect">
            <a:avLst/>
          </a:prstGeom>
          <a:noFill/>
          <a:ln w="38100">
            <a:solidFill>
              <a:srgbClr val="C69C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501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28212688-75F6-AB6A-0E14-BC13AC7AEA61}"/>
              </a:ext>
            </a:extLst>
          </p:cNvPr>
          <p:cNvSpPr>
            <a:spLocks noGrp="1"/>
          </p:cNvSpPr>
          <p:nvPr>
            <p:ph type="pic" sz="quarter" idx="10"/>
          </p:nvPr>
        </p:nvSpPr>
        <p:spPr>
          <a:xfrm>
            <a:off x="1" y="0"/>
            <a:ext cx="12192000" cy="6858000"/>
          </a:xfrm>
        </p:spPr>
        <p:txBody>
          <a:bodyPr/>
          <a:lstStyle/>
          <a:p>
            <a:endParaRPr lang="fa-IR" dirty="0"/>
          </a:p>
        </p:txBody>
      </p:sp>
    </p:spTree>
    <p:extLst>
      <p:ext uri="{BB962C8B-B14F-4D97-AF65-F5344CB8AC3E}">
        <p14:creationId xmlns:p14="http://schemas.microsoft.com/office/powerpoint/2010/main" val="1979459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65125"/>
            <a:ext cx="12191999" cy="914400"/>
          </a:xfrm>
          <a:prstGeom prst="rect">
            <a:avLst/>
          </a:prstGeom>
          <a:solidFill>
            <a:srgbClr val="00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46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Speaker">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733925" y="903287"/>
            <a:ext cx="6492875" cy="5299549"/>
          </a:xfrm>
        </p:spPr>
        <p:txBody>
          <a:bodyPr>
            <a:normAutofit/>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vel </a:t>
            </a:r>
            <a:r>
              <a:rPr lang="en-US" dirty="0" err="1"/>
              <a:t>facilisis</a:t>
            </a:r>
            <a:r>
              <a:rPr lang="en-US" dirty="0"/>
              <a:t>. </a:t>
            </a:r>
          </a:p>
          <a:p>
            <a:pPr lvl="0"/>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lvl="0"/>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lvl="0"/>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lvl="0"/>
            <a:endParaRPr lang="en-US" dirty="0"/>
          </a:p>
          <a:p>
            <a:pPr lvl="0"/>
            <a:endParaRPr lang="en-US" dirty="0"/>
          </a:p>
          <a:p>
            <a:pPr lvl="0"/>
            <a:endParaRPr lang="en-US" dirty="0"/>
          </a:p>
          <a:p>
            <a:pPr lvl="0"/>
            <a:endParaRPr lang="en-US" dirty="0"/>
          </a:p>
          <a:p>
            <a:pPr lvl="0"/>
            <a:endParaRPr lang="fa-IR" dirty="0"/>
          </a:p>
        </p:txBody>
      </p:sp>
      <p:sp>
        <p:nvSpPr>
          <p:cNvPr id="40" name="Text Placeholder 16"/>
          <p:cNvSpPr>
            <a:spLocks noGrp="1"/>
          </p:cNvSpPr>
          <p:nvPr>
            <p:ph type="body" sz="quarter" idx="16" hasCustomPrompt="1"/>
          </p:nvPr>
        </p:nvSpPr>
        <p:spPr>
          <a:xfrm>
            <a:off x="1093026" y="4071053"/>
            <a:ext cx="2907473" cy="529227"/>
          </a:xfrm>
        </p:spPr>
        <p:txBody>
          <a:bodyPr>
            <a:noAutofit/>
          </a:bodyPr>
          <a:lstStyle>
            <a:lvl1pPr marL="0" indent="0">
              <a:buNone/>
              <a:defRPr sz="3200" b="0" spc="0">
                <a:solidFill>
                  <a:srgbClr val="1D4D79"/>
                </a:solidFill>
                <a:latin typeface="Times New Roman" panose="02020603050405020304" pitchFamily="18" charset="0"/>
                <a:cs typeface="Times New Roman" panose="02020603050405020304" pitchFamily="18" charset="0"/>
              </a:defRPr>
            </a:lvl1pPr>
            <a:lvl2pPr marL="457200" indent="0">
              <a:buNone/>
              <a:defRPr sz="7200" b="1">
                <a:solidFill>
                  <a:srgbClr val="2F5597"/>
                </a:solidFill>
                <a:latin typeface="Franklin Gothic Book" panose="020B0503020102020204" pitchFamily="34" charset="0"/>
              </a:defRPr>
            </a:lvl2pPr>
            <a:lvl3pPr marL="914400" indent="0">
              <a:buNone/>
              <a:defRPr sz="7200" b="1">
                <a:solidFill>
                  <a:srgbClr val="2F5597"/>
                </a:solidFill>
                <a:latin typeface="Franklin Gothic Book" panose="020B0503020102020204" pitchFamily="34" charset="0"/>
              </a:defRPr>
            </a:lvl3pPr>
            <a:lvl4pPr marL="1371600" indent="0">
              <a:buNone/>
              <a:defRPr sz="7200" b="1">
                <a:solidFill>
                  <a:srgbClr val="2F5597"/>
                </a:solidFill>
                <a:latin typeface="Franklin Gothic Book" panose="020B0503020102020204" pitchFamily="34" charset="0"/>
              </a:defRPr>
            </a:lvl4pPr>
            <a:lvl5pPr marL="1828800" indent="0">
              <a:buNone/>
              <a:defRPr sz="7200" b="1">
                <a:solidFill>
                  <a:srgbClr val="2F5597"/>
                </a:solidFill>
                <a:latin typeface="Franklin Gothic Book" panose="020B0503020102020204" pitchFamily="34" charset="0"/>
              </a:defRPr>
            </a:lvl5pPr>
          </a:lstStyle>
          <a:p>
            <a:pPr lvl="0"/>
            <a:r>
              <a:rPr lang="en-US" dirty="0"/>
              <a:t>Name</a:t>
            </a:r>
            <a:endParaRPr lang="fa-IR" dirty="0"/>
          </a:p>
        </p:txBody>
      </p:sp>
      <p:sp>
        <p:nvSpPr>
          <p:cNvPr id="2" name="Picture Placeholder 3">
            <a:extLst>
              <a:ext uri="{FF2B5EF4-FFF2-40B4-BE49-F238E27FC236}">
                <a16:creationId xmlns:a16="http://schemas.microsoft.com/office/drawing/2014/main" id="{FFBAD4D1-332E-2698-C0B0-067B8041AAB0}"/>
              </a:ext>
            </a:extLst>
          </p:cNvPr>
          <p:cNvSpPr>
            <a:spLocks noGrp="1"/>
          </p:cNvSpPr>
          <p:nvPr>
            <p:ph type="pic" sz="quarter" idx="19"/>
          </p:nvPr>
        </p:nvSpPr>
        <p:spPr>
          <a:xfrm>
            <a:off x="1093025" y="903286"/>
            <a:ext cx="2907473" cy="3046545"/>
          </a:xfrm>
        </p:spPr>
        <p:txBody>
          <a:bodyPr/>
          <a:lstStyle/>
          <a:p>
            <a:endParaRPr lang="en-US" dirty="0"/>
          </a:p>
        </p:txBody>
      </p:sp>
      <p:sp>
        <p:nvSpPr>
          <p:cNvPr id="3" name="Text Placeholder 12">
            <a:extLst>
              <a:ext uri="{FF2B5EF4-FFF2-40B4-BE49-F238E27FC236}">
                <a16:creationId xmlns:a16="http://schemas.microsoft.com/office/drawing/2014/main" id="{74F90F50-AF9E-4C5A-0261-88E0B614A17E}"/>
              </a:ext>
            </a:extLst>
          </p:cNvPr>
          <p:cNvSpPr>
            <a:spLocks noGrp="1"/>
          </p:cNvSpPr>
          <p:nvPr>
            <p:ph type="body" sz="quarter" idx="20" hasCustomPrompt="1"/>
          </p:nvPr>
        </p:nvSpPr>
        <p:spPr>
          <a:xfrm>
            <a:off x="1075841" y="4819363"/>
            <a:ext cx="2907473" cy="138347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Email</a:t>
            </a:r>
          </a:p>
          <a:p>
            <a:pPr lvl="0"/>
            <a:r>
              <a:rPr lang="en-US" dirty="0"/>
              <a:t>Phone number</a:t>
            </a:r>
          </a:p>
        </p:txBody>
      </p:sp>
      <p:pic>
        <p:nvPicPr>
          <p:cNvPr id="6" name="Picture 5" descr="A blue and white logo&#10;&#10;Description automatically generated">
            <a:extLst>
              <a:ext uri="{FF2B5EF4-FFF2-40B4-BE49-F238E27FC236}">
                <a16:creationId xmlns:a16="http://schemas.microsoft.com/office/drawing/2014/main" id="{B4C3A2DB-0CD5-6353-5FAC-A1EC2A43E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4504" y="6291746"/>
            <a:ext cx="1255643" cy="392970"/>
          </a:xfrm>
          <a:prstGeom prst="rect">
            <a:avLst/>
          </a:prstGeom>
        </p:spPr>
      </p:pic>
    </p:spTree>
    <p:extLst>
      <p:ext uri="{BB962C8B-B14F-4D97-AF65-F5344CB8AC3E}">
        <p14:creationId xmlns:p14="http://schemas.microsoft.com/office/powerpoint/2010/main" val="3443642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54095B-9D60-4FE6-A3F9-5C0BA0681B7A}"/>
              </a:ext>
            </a:extLst>
          </p:cNvPr>
          <p:cNvCxnSpPr>
            <a:cxnSpLocks/>
          </p:cNvCxnSpPr>
          <p:nvPr userDrawn="1"/>
        </p:nvCxnSpPr>
        <p:spPr>
          <a:xfrm rot="16200000" flipH="1">
            <a:off x="537265" y="1062868"/>
            <a:ext cx="481027" cy="0"/>
          </a:xfrm>
          <a:prstGeom prst="line">
            <a:avLst/>
          </a:prstGeom>
          <a:ln w="47625">
            <a:solidFill>
              <a:srgbClr val="C69C5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C594F7B-369F-4BF9-AE0C-6F5941D71962}"/>
              </a:ext>
            </a:extLst>
          </p:cNvPr>
          <p:cNvSpPr/>
          <p:nvPr userDrawn="1"/>
        </p:nvSpPr>
        <p:spPr>
          <a:xfrm>
            <a:off x="7089260" y="16282"/>
            <a:ext cx="5083690" cy="6841718"/>
          </a:xfrm>
          <a:prstGeom prst="rect">
            <a:avLst/>
          </a:prstGeom>
          <a:solidFill>
            <a:schemeClr val="bg1"/>
          </a:solidFill>
          <a:ln>
            <a:noFill/>
          </a:ln>
          <a:effectLst>
            <a:outerShdw blurRad="241300" dist="88900" dir="13440000" algn="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2">
            <a:extLst>
              <a:ext uri="{FF2B5EF4-FFF2-40B4-BE49-F238E27FC236}">
                <a16:creationId xmlns:a16="http://schemas.microsoft.com/office/drawing/2014/main" id="{98046812-F5EE-DB95-070D-468252E273CC}"/>
              </a:ext>
            </a:extLst>
          </p:cNvPr>
          <p:cNvSpPr>
            <a:spLocks noGrp="1"/>
          </p:cNvSpPr>
          <p:nvPr>
            <p:ph type="body" sz="quarter" idx="14" hasCustomPrompt="1"/>
          </p:nvPr>
        </p:nvSpPr>
        <p:spPr>
          <a:xfrm>
            <a:off x="933222" y="817127"/>
            <a:ext cx="5490727" cy="492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a:solidFill>
                  <a:srgbClr val="1D4D79"/>
                </a:solidFill>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Headline Title</a:t>
            </a:r>
            <a:endParaRPr lang="fa-IR" dirty="0"/>
          </a:p>
        </p:txBody>
      </p:sp>
      <p:sp>
        <p:nvSpPr>
          <p:cNvPr id="3" name="Text Placeholder 12">
            <a:extLst>
              <a:ext uri="{FF2B5EF4-FFF2-40B4-BE49-F238E27FC236}">
                <a16:creationId xmlns:a16="http://schemas.microsoft.com/office/drawing/2014/main" id="{D3EF6D03-B782-88DF-C39B-C291F28B43FF}"/>
              </a:ext>
            </a:extLst>
          </p:cNvPr>
          <p:cNvSpPr>
            <a:spLocks noGrp="1"/>
          </p:cNvSpPr>
          <p:nvPr>
            <p:ph type="body" sz="quarter" idx="10" hasCustomPrompt="1"/>
          </p:nvPr>
        </p:nvSpPr>
        <p:spPr>
          <a:xfrm>
            <a:off x="680400" y="1542170"/>
            <a:ext cx="5743550" cy="4330730"/>
          </a:xfrm>
        </p:spPr>
        <p:txBody>
          <a:bodyPr>
            <a:noAutofit/>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vel </a:t>
            </a:r>
            <a:r>
              <a:rPr lang="en-US" dirty="0" err="1"/>
              <a:t>facilisis</a:t>
            </a:r>
            <a:r>
              <a:rPr lang="en-US" dirty="0"/>
              <a:t>. </a:t>
            </a:r>
          </a:p>
          <a:p>
            <a:pPr lvl="0"/>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lvl="0"/>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lvl="0"/>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p>
          <a:p>
            <a:pPr lvl="0"/>
            <a:endParaRPr lang="en-US" dirty="0"/>
          </a:p>
          <a:p>
            <a:pPr lvl="0"/>
            <a:endParaRPr lang="fa-IR" dirty="0"/>
          </a:p>
        </p:txBody>
      </p:sp>
      <p:sp>
        <p:nvSpPr>
          <p:cNvPr id="4" name="Content Placeholder 2">
            <a:extLst>
              <a:ext uri="{FF2B5EF4-FFF2-40B4-BE49-F238E27FC236}">
                <a16:creationId xmlns:a16="http://schemas.microsoft.com/office/drawing/2014/main" id="{52117FB7-D6F1-EB03-12E3-C79D5DDD8AD7}"/>
              </a:ext>
            </a:extLst>
          </p:cNvPr>
          <p:cNvSpPr>
            <a:spLocks noGrp="1"/>
          </p:cNvSpPr>
          <p:nvPr>
            <p:ph idx="1"/>
          </p:nvPr>
        </p:nvSpPr>
        <p:spPr>
          <a:xfrm>
            <a:off x="7089260" y="16282"/>
            <a:ext cx="5083690" cy="6825435"/>
          </a:xfrm>
        </p:spPr>
        <p:txBody>
          <a:bodyPr/>
          <a:lstStyle>
            <a:lvl1pPr marL="0" indent="0">
              <a:buNone/>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endParaRPr lang="en-US" dirty="0"/>
          </a:p>
        </p:txBody>
      </p:sp>
      <p:pic>
        <p:nvPicPr>
          <p:cNvPr id="5" name="Picture 4" descr="A blue and white logo&#10;&#10;Description automatically generated">
            <a:extLst>
              <a:ext uri="{FF2B5EF4-FFF2-40B4-BE49-F238E27FC236}">
                <a16:creationId xmlns:a16="http://schemas.microsoft.com/office/drawing/2014/main" id="{ACDB0A24-7F7C-89B3-2695-C201797B6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400" y="6291746"/>
            <a:ext cx="1255643" cy="392970"/>
          </a:xfrm>
          <a:prstGeom prst="rect">
            <a:avLst/>
          </a:prstGeom>
        </p:spPr>
      </p:pic>
    </p:spTree>
    <p:extLst>
      <p:ext uri="{BB962C8B-B14F-4D97-AF65-F5344CB8AC3E}">
        <p14:creationId xmlns:p14="http://schemas.microsoft.com/office/powerpoint/2010/main" val="227710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ef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A1A9EF-B6C5-4DD0-AB75-0AEBD3AC112B}"/>
              </a:ext>
            </a:extLst>
          </p:cNvPr>
          <p:cNvSpPr/>
          <p:nvPr userDrawn="1"/>
        </p:nvSpPr>
        <p:spPr>
          <a:xfrm>
            <a:off x="6340268" y="0"/>
            <a:ext cx="5851732" cy="6858000"/>
          </a:xfrm>
          <a:prstGeom prst="rect">
            <a:avLst/>
          </a:prstGeom>
          <a:solidFill>
            <a:srgbClr val="1D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7A0524-61FD-43FC-906C-AEF83F46FB83}"/>
              </a:ext>
            </a:extLst>
          </p:cNvPr>
          <p:cNvSpPr/>
          <p:nvPr userDrawn="1"/>
        </p:nvSpPr>
        <p:spPr>
          <a:xfrm>
            <a:off x="6340268" y="1934692"/>
            <a:ext cx="712530" cy="302293"/>
          </a:xfrm>
          <a:prstGeom prst="rect">
            <a:avLst/>
          </a:prstGeom>
          <a:solidFill>
            <a:srgbClr val="C69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3" hasCustomPrompt="1"/>
          </p:nvPr>
        </p:nvSpPr>
        <p:spPr>
          <a:xfrm>
            <a:off x="7200704" y="1763483"/>
            <a:ext cx="4470400" cy="531845"/>
          </a:xfrm>
        </p:spPr>
        <p:txBody>
          <a:bodyPr>
            <a:noAutofit/>
          </a:bodyPr>
          <a:lstStyle>
            <a:lvl1pPr marL="0" indent="0">
              <a:buNone/>
              <a:defRPr sz="4000" b="0" baseline="0">
                <a:solidFill>
                  <a:schemeClr val="bg1"/>
                </a:solidFill>
                <a:latin typeface="Times New Roman" panose="02020603050405020304" pitchFamily="18" charset="0"/>
                <a:cs typeface="Times New Roman" panose="02020603050405020304" pitchFamily="18" charset="0"/>
              </a:defRPr>
            </a:lvl1pPr>
            <a:lvl2pPr>
              <a:defRPr sz="4000" b="1">
                <a:solidFill>
                  <a:schemeClr val="bg1"/>
                </a:solidFill>
                <a:latin typeface="Franklin Gothic Book" panose="020B0503020102020204" pitchFamily="34" charset="0"/>
              </a:defRPr>
            </a:lvl2pPr>
            <a:lvl3pPr>
              <a:defRPr sz="4000" b="1">
                <a:solidFill>
                  <a:schemeClr val="bg1"/>
                </a:solidFill>
                <a:latin typeface="Franklin Gothic Book" panose="020B0503020102020204" pitchFamily="34" charset="0"/>
              </a:defRPr>
            </a:lvl3pPr>
            <a:lvl4pPr>
              <a:defRPr sz="4000" b="1">
                <a:solidFill>
                  <a:schemeClr val="bg1"/>
                </a:solidFill>
                <a:latin typeface="Franklin Gothic Book" panose="020B0503020102020204" pitchFamily="34" charset="0"/>
              </a:defRPr>
            </a:lvl4pPr>
            <a:lvl5pPr>
              <a:defRPr sz="4000" b="1">
                <a:solidFill>
                  <a:schemeClr val="bg1"/>
                </a:solidFill>
                <a:latin typeface="Franklin Gothic Book" panose="020B0503020102020204" pitchFamily="34" charset="0"/>
              </a:defRPr>
            </a:lvl5pPr>
          </a:lstStyle>
          <a:p>
            <a:pPr lvl="0"/>
            <a:r>
              <a:rPr lang="en-US" dirty="0"/>
              <a:t>Headline</a:t>
            </a:r>
            <a:endParaRPr lang="fa-IR" dirty="0"/>
          </a:p>
        </p:txBody>
      </p:sp>
      <p:sp>
        <p:nvSpPr>
          <p:cNvPr id="19" name="Text Placeholder 3"/>
          <p:cNvSpPr>
            <a:spLocks noGrp="1"/>
          </p:cNvSpPr>
          <p:nvPr>
            <p:ph type="body" sz="quarter" idx="15" hasCustomPrompt="1"/>
          </p:nvPr>
        </p:nvSpPr>
        <p:spPr>
          <a:xfrm>
            <a:off x="7200704" y="2594009"/>
            <a:ext cx="4470400" cy="358054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vel </a:t>
            </a:r>
            <a:r>
              <a:rPr lang="en-US" dirty="0" err="1"/>
              <a:t>facilisis</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a-IR" dirty="0"/>
          </a:p>
        </p:txBody>
      </p:sp>
      <p:sp>
        <p:nvSpPr>
          <p:cNvPr id="6" name="Content Placeholder 2">
            <a:extLst>
              <a:ext uri="{FF2B5EF4-FFF2-40B4-BE49-F238E27FC236}">
                <a16:creationId xmlns:a16="http://schemas.microsoft.com/office/drawing/2014/main" id="{B81637EE-ABA3-F4BA-EF89-3AC0EDC023ED}"/>
              </a:ext>
            </a:extLst>
          </p:cNvPr>
          <p:cNvSpPr>
            <a:spLocks noGrp="1"/>
          </p:cNvSpPr>
          <p:nvPr>
            <p:ph idx="1"/>
          </p:nvPr>
        </p:nvSpPr>
        <p:spPr>
          <a:xfrm>
            <a:off x="0" y="0"/>
            <a:ext cx="6340268" cy="6858000"/>
          </a:xfrm>
        </p:spPr>
        <p:txBody>
          <a:bodyPr/>
          <a:lstStyle>
            <a:lvl1pPr marL="0" indent="0">
              <a:buNone/>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endParaRPr lang="en-US" dirty="0"/>
          </a:p>
        </p:txBody>
      </p:sp>
      <p:pic>
        <p:nvPicPr>
          <p:cNvPr id="4" name="Picture 3" descr="Text, logo&#10;&#10;Description automatically generated">
            <a:extLst>
              <a:ext uri="{FF2B5EF4-FFF2-40B4-BE49-F238E27FC236}">
                <a16:creationId xmlns:a16="http://schemas.microsoft.com/office/drawing/2014/main" id="{D5CBD7A2-FADA-377D-60F6-ACD4B284AC47}"/>
              </a:ext>
            </a:extLst>
          </p:cNvPr>
          <p:cNvPicPr>
            <a:picLocks noChangeAspect="1"/>
          </p:cNvPicPr>
          <p:nvPr userDrawn="1"/>
        </p:nvPicPr>
        <p:blipFill>
          <a:blip r:embed="rId2"/>
          <a:stretch>
            <a:fillRect/>
          </a:stretch>
        </p:blipFill>
        <p:spPr>
          <a:xfrm>
            <a:off x="10701883" y="6300271"/>
            <a:ext cx="1251940" cy="392970"/>
          </a:xfrm>
          <a:prstGeom prst="rect">
            <a:avLst/>
          </a:prstGeom>
        </p:spPr>
      </p:pic>
    </p:spTree>
    <p:extLst>
      <p:ext uri="{BB962C8B-B14F-4D97-AF65-F5344CB8AC3E}">
        <p14:creationId xmlns:p14="http://schemas.microsoft.com/office/powerpoint/2010/main" val="3733435263"/>
      </p:ext>
    </p:extLst>
  </p:cSld>
  <p:clrMapOvr>
    <a:masterClrMapping/>
  </p:clrMapOvr>
  <p:extLst>
    <p:ext uri="{DCECCB84-F9BA-43D5-87BE-67443E8EF086}">
      <p15:sldGuideLst xmlns:p15="http://schemas.microsoft.com/office/powerpoint/2012/main">
        <p15:guide id="1" orient="horz" pos="3504" userDrawn="1">
          <p15:clr>
            <a:srgbClr val="FBAE40"/>
          </p15:clr>
        </p15:guide>
        <p15:guide id="2" pos="5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16F392-C6AB-4894-A1D1-5E6EE97A3136}"/>
              </a:ext>
            </a:extLst>
          </p:cNvPr>
          <p:cNvSpPr/>
          <p:nvPr userDrawn="1"/>
        </p:nvSpPr>
        <p:spPr>
          <a:xfrm>
            <a:off x="0" y="0"/>
            <a:ext cx="12192000" cy="6858000"/>
          </a:xfrm>
          <a:prstGeom prst="rect">
            <a:avLst/>
          </a:prstGeom>
          <a:solidFill>
            <a:srgbClr val="1D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6" hasCustomPrompt="1"/>
          </p:nvPr>
        </p:nvSpPr>
        <p:spPr>
          <a:xfrm>
            <a:off x="1135063" y="720725"/>
            <a:ext cx="4640262" cy="1301750"/>
          </a:xfrm>
        </p:spPr>
        <p:txBody>
          <a:bodyPr anchor="ctr">
            <a:noAutofit/>
          </a:bodyPr>
          <a:lstStyle>
            <a:lvl1pPr marL="0" indent="0">
              <a:buNone/>
              <a:defRPr sz="4800" b="0">
                <a:solidFill>
                  <a:schemeClr val="bg1"/>
                </a:solidFill>
                <a:latin typeface="Times New Roman" panose="02020603050405020304" pitchFamily="18" charset="0"/>
                <a:cs typeface="Times New Roman" panose="02020603050405020304" pitchFamily="18" charset="0"/>
              </a:defRPr>
            </a:lvl1pPr>
            <a:lvl2pPr marL="457200" indent="0">
              <a:buNone/>
              <a:defRPr sz="5400" b="1">
                <a:solidFill>
                  <a:schemeClr val="bg1"/>
                </a:solidFill>
                <a:latin typeface="Franklin Gothic Book" panose="020B0503020102020204" pitchFamily="34" charset="0"/>
              </a:defRPr>
            </a:lvl2pPr>
            <a:lvl3pPr marL="914400" indent="0">
              <a:buNone/>
              <a:defRPr sz="5400" b="1">
                <a:solidFill>
                  <a:schemeClr val="bg1"/>
                </a:solidFill>
                <a:latin typeface="Franklin Gothic Book" panose="020B0503020102020204" pitchFamily="34" charset="0"/>
              </a:defRPr>
            </a:lvl3pPr>
            <a:lvl4pPr marL="1371600" indent="0">
              <a:buNone/>
              <a:defRPr sz="5400" b="1">
                <a:solidFill>
                  <a:schemeClr val="bg1"/>
                </a:solidFill>
                <a:latin typeface="Franklin Gothic Book" panose="020B0503020102020204" pitchFamily="34" charset="0"/>
              </a:defRPr>
            </a:lvl4pPr>
            <a:lvl5pPr marL="1828800" indent="0">
              <a:buNone/>
              <a:defRPr sz="5400" b="1">
                <a:solidFill>
                  <a:schemeClr val="bg1"/>
                </a:solidFill>
                <a:latin typeface="Franklin Gothic Book" panose="020B0503020102020204" pitchFamily="34" charset="0"/>
              </a:defRPr>
            </a:lvl5pPr>
          </a:lstStyle>
          <a:p>
            <a:pPr lvl="0"/>
            <a:r>
              <a:rPr lang="en-US" dirty="0"/>
              <a:t>Headline Text</a:t>
            </a:r>
            <a:endParaRPr lang="fa-IR" dirty="0"/>
          </a:p>
        </p:txBody>
      </p:sp>
      <p:sp>
        <p:nvSpPr>
          <p:cNvPr id="18" name="Text Placeholder 3"/>
          <p:cNvSpPr>
            <a:spLocks noGrp="1"/>
          </p:cNvSpPr>
          <p:nvPr>
            <p:ph type="body" sz="quarter" idx="15" hasCustomPrompt="1"/>
          </p:nvPr>
        </p:nvSpPr>
        <p:spPr>
          <a:xfrm>
            <a:off x="1120247" y="2362233"/>
            <a:ext cx="4655077" cy="377327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vel </a:t>
            </a:r>
            <a:r>
              <a:rPr lang="en-US" dirty="0" err="1"/>
              <a:t>facilisis</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a-IR" dirty="0"/>
          </a:p>
        </p:txBody>
      </p:sp>
      <p:sp>
        <p:nvSpPr>
          <p:cNvPr id="2" name="Content Placeholder 2">
            <a:extLst>
              <a:ext uri="{FF2B5EF4-FFF2-40B4-BE49-F238E27FC236}">
                <a16:creationId xmlns:a16="http://schemas.microsoft.com/office/drawing/2014/main" id="{5CDDB5CC-1985-6D40-B1DD-0CD5D5212508}"/>
              </a:ext>
            </a:extLst>
          </p:cNvPr>
          <p:cNvSpPr>
            <a:spLocks noGrp="1"/>
          </p:cNvSpPr>
          <p:nvPr>
            <p:ph idx="1"/>
          </p:nvPr>
        </p:nvSpPr>
        <p:spPr>
          <a:xfrm>
            <a:off x="7315200" y="0"/>
            <a:ext cx="4876800" cy="6858000"/>
          </a:xfrm>
        </p:spPr>
        <p:txBody>
          <a:bodyPr/>
          <a:lstStyle>
            <a:lvl1pPr marL="0" indent="0">
              <a:buNone/>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endParaRPr lang="en-US" dirty="0"/>
          </a:p>
        </p:txBody>
      </p:sp>
      <p:pic>
        <p:nvPicPr>
          <p:cNvPr id="3" name="Picture 2" descr="Text, logo&#10;&#10;Description automatically generated">
            <a:extLst>
              <a:ext uri="{FF2B5EF4-FFF2-40B4-BE49-F238E27FC236}">
                <a16:creationId xmlns:a16="http://schemas.microsoft.com/office/drawing/2014/main" id="{6753B240-F4A8-BB70-C619-C11D79B736CF}"/>
              </a:ext>
            </a:extLst>
          </p:cNvPr>
          <p:cNvPicPr>
            <a:picLocks noChangeAspect="1"/>
          </p:cNvPicPr>
          <p:nvPr userDrawn="1"/>
        </p:nvPicPr>
        <p:blipFill>
          <a:blip r:embed="rId2"/>
          <a:stretch>
            <a:fillRect/>
          </a:stretch>
        </p:blipFill>
        <p:spPr>
          <a:xfrm>
            <a:off x="385066" y="6300271"/>
            <a:ext cx="1251940" cy="392970"/>
          </a:xfrm>
          <a:prstGeom prst="rect">
            <a:avLst/>
          </a:prstGeom>
        </p:spPr>
      </p:pic>
    </p:spTree>
    <p:extLst>
      <p:ext uri="{BB962C8B-B14F-4D97-AF65-F5344CB8AC3E}">
        <p14:creationId xmlns:p14="http://schemas.microsoft.com/office/powerpoint/2010/main" val="1149532555"/>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A1A9EF-B6C5-4DD0-AB75-0AEBD3AC112B}"/>
              </a:ext>
            </a:extLst>
          </p:cNvPr>
          <p:cNvSpPr/>
          <p:nvPr userDrawn="1"/>
        </p:nvSpPr>
        <p:spPr>
          <a:xfrm>
            <a:off x="6340268" y="0"/>
            <a:ext cx="5851732" cy="6858000"/>
          </a:xfrm>
          <a:prstGeom prst="rect">
            <a:avLst/>
          </a:prstGeom>
          <a:solidFill>
            <a:srgbClr val="1D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3" hasCustomPrompt="1"/>
          </p:nvPr>
        </p:nvSpPr>
        <p:spPr>
          <a:xfrm>
            <a:off x="7200704" y="696683"/>
            <a:ext cx="4470400" cy="531845"/>
          </a:xfrm>
        </p:spPr>
        <p:txBody>
          <a:bodyPr>
            <a:noAutofit/>
          </a:bodyPr>
          <a:lstStyle>
            <a:lvl1pPr marL="0" indent="0">
              <a:buNone/>
              <a:defRPr sz="3600" b="0" baseline="0">
                <a:solidFill>
                  <a:schemeClr val="bg1"/>
                </a:solidFill>
                <a:latin typeface="Times New Roman" panose="02020603050405020304" pitchFamily="18" charset="0"/>
                <a:cs typeface="Times New Roman" panose="02020603050405020304" pitchFamily="18" charset="0"/>
              </a:defRPr>
            </a:lvl1pPr>
            <a:lvl2pPr>
              <a:defRPr sz="4000" b="1">
                <a:solidFill>
                  <a:schemeClr val="bg1"/>
                </a:solidFill>
                <a:latin typeface="Franklin Gothic Book" panose="020B0503020102020204" pitchFamily="34" charset="0"/>
              </a:defRPr>
            </a:lvl2pPr>
            <a:lvl3pPr>
              <a:defRPr sz="4000" b="1">
                <a:solidFill>
                  <a:schemeClr val="bg1"/>
                </a:solidFill>
                <a:latin typeface="Franklin Gothic Book" panose="020B0503020102020204" pitchFamily="34" charset="0"/>
              </a:defRPr>
            </a:lvl3pPr>
            <a:lvl4pPr>
              <a:defRPr sz="4000" b="1">
                <a:solidFill>
                  <a:schemeClr val="bg1"/>
                </a:solidFill>
                <a:latin typeface="Franklin Gothic Book" panose="020B0503020102020204" pitchFamily="34" charset="0"/>
              </a:defRPr>
            </a:lvl4pPr>
            <a:lvl5pPr>
              <a:defRPr sz="4000" b="1">
                <a:solidFill>
                  <a:schemeClr val="bg1"/>
                </a:solidFill>
                <a:latin typeface="Franklin Gothic Book" panose="020B0503020102020204" pitchFamily="34" charset="0"/>
              </a:defRPr>
            </a:lvl5pPr>
          </a:lstStyle>
          <a:p>
            <a:pPr lvl="0"/>
            <a:r>
              <a:rPr lang="en-US" dirty="0"/>
              <a:t>Headline Title</a:t>
            </a:r>
            <a:endParaRPr lang="fa-IR" dirty="0"/>
          </a:p>
        </p:txBody>
      </p:sp>
      <p:sp>
        <p:nvSpPr>
          <p:cNvPr id="19" name="Text Placeholder 3"/>
          <p:cNvSpPr>
            <a:spLocks noGrp="1"/>
          </p:cNvSpPr>
          <p:nvPr>
            <p:ph type="body" sz="quarter" idx="15" hasCustomPrompt="1"/>
          </p:nvPr>
        </p:nvSpPr>
        <p:spPr>
          <a:xfrm>
            <a:off x="7200704" y="1663141"/>
            <a:ext cx="4470400" cy="4605683"/>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a-IR" dirty="0"/>
          </a:p>
        </p:txBody>
      </p:sp>
      <p:sp>
        <p:nvSpPr>
          <p:cNvPr id="6" name="Picture Placeholder 5"/>
          <p:cNvSpPr>
            <a:spLocks noGrp="1"/>
          </p:cNvSpPr>
          <p:nvPr>
            <p:ph type="pic" sz="quarter" idx="17"/>
          </p:nvPr>
        </p:nvSpPr>
        <p:spPr>
          <a:xfrm>
            <a:off x="681295" y="757758"/>
            <a:ext cx="4846637" cy="2560637"/>
          </a:xfrm>
        </p:spPr>
        <p:txBody>
          <a:bodyPr/>
          <a:lstStyle/>
          <a:p>
            <a:endParaRPr lang="fa-IR"/>
          </a:p>
        </p:txBody>
      </p:sp>
      <p:sp>
        <p:nvSpPr>
          <p:cNvPr id="21" name="Picture Placeholder 5"/>
          <p:cNvSpPr>
            <a:spLocks noGrp="1"/>
          </p:cNvSpPr>
          <p:nvPr>
            <p:ph type="pic" sz="quarter" idx="18"/>
          </p:nvPr>
        </p:nvSpPr>
        <p:spPr>
          <a:xfrm>
            <a:off x="712347" y="3499931"/>
            <a:ext cx="4846637" cy="2560637"/>
          </a:xfrm>
        </p:spPr>
        <p:txBody>
          <a:bodyPr/>
          <a:lstStyle/>
          <a:p>
            <a:endParaRPr lang="fa-IR"/>
          </a:p>
        </p:txBody>
      </p:sp>
      <p:cxnSp>
        <p:nvCxnSpPr>
          <p:cNvPr id="4" name="Straight Connector 3">
            <a:extLst>
              <a:ext uri="{FF2B5EF4-FFF2-40B4-BE49-F238E27FC236}">
                <a16:creationId xmlns:a16="http://schemas.microsoft.com/office/drawing/2014/main" id="{10CF25B5-18C9-4CBD-AB20-2746FA8C5F24}"/>
              </a:ext>
            </a:extLst>
          </p:cNvPr>
          <p:cNvCxnSpPr/>
          <p:nvPr userDrawn="1"/>
        </p:nvCxnSpPr>
        <p:spPr>
          <a:xfrm>
            <a:off x="7056783" y="696683"/>
            <a:ext cx="0" cy="531845"/>
          </a:xfrm>
          <a:prstGeom prst="line">
            <a:avLst/>
          </a:prstGeom>
          <a:ln w="38100">
            <a:solidFill>
              <a:srgbClr val="C69C5A"/>
            </a:solidFill>
          </a:ln>
        </p:spPr>
        <p:style>
          <a:lnRef idx="1">
            <a:schemeClr val="accent1"/>
          </a:lnRef>
          <a:fillRef idx="0">
            <a:schemeClr val="accent1"/>
          </a:fillRef>
          <a:effectRef idx="0">
            <a:schemeClr val="accent1"/>
          </a:effectRef>
          <a:fontRef idx="minor">
            <a:schemeClr val="tx1"/>
          </a:fontRef>
        </p:style>
      </p:cxnSp>
      <p:pic>
        <p:nvPicPr>
          <p:cNvPr id="2" name="Picture 1" descr="Text, logo&#10;&#10;Description automatically generated">
            <a:extLst>
              <a:ext uri="{FF2B5EF4-FFF2-40B4-BE49-F238E27FC236}">
                <a16:creationId xmlns:a16="http://schemas.microsoft.com/office/drawing/2014/main" id="{05606BAE-A8AA-1A1C-5594-09E5AAB44212}"/>
              </a:ext>
            </a:extLst>
          </p:cNvPr>
          <p:cNvPicPr>
            <a:picLocks noChangeAspect="1"/>
          </p:cNvPicPr>
          <p:nvPr userDrawn="1"/>
        </p:nvPicPr>
        <p:blipFill>
          <a:blip r:embed="rId2"/>
          <a:stretch>
            <a:fillRect/>
          </a:stretch>
        </p:blipFill>
        <p:spPr>
          <a:xfrm>
            <a:off x="10701883" y="6300271"/>
            <a:ext cx="1251940" cy="392970"/>
          </a:xfrm>
          <a:prstGeom prst="rect">
            <a:avLst/>
          </a:prstGeom>
        </p:spPr>
      </p:pic>
    </p:spTree>
    <p:extLst>
      <p:ext uri="{BB962C8B-B14F-4D97-AF65-F5344CB8AC3E}">
        <p14:creationId xmlns:p14="http://schemas.microsoft.com/office/powerpoint/2010/main" val="374027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Text Placeholder 16"/>
          <p:cNvSpPr>
            <a:spLocks noGrp="1"/>
          </p:cNvSpPr>
          <p:nvPr>
            <p:ph type="body" sz="quarter" idx="14" hasCustomPrompt="1"/>
          </p:nvPr>
        </p:nvSpPr>
        <p:spPr>
          <a:xfrm>
            <a:off x="640080" y="3459544"/>
            <a:ext cx="2834641" cy="1981200"/>
          </a:xfrm>
        </p:spPr>
        <p:txBody>
          <a:bodyPr>
            <a:noAutofit/>
          </a:bodyPr>
          <a:lstStyle>
            <a:lvl1pPr marL="0" indent="0" algn="r" rtl="1">
              <a:buNone/>
              <a:defRPr sz="5400" b="1">
                <a:solidFill>
                  <a:srgbClr val="1D4D79"/>
                </a:solidFill>
                <a:latin typeface="Times New Roman" panose="02020603050405020304" pitchFamily="18" charset="0"/>
                <a:cs typeface="Times New Roman" panose="02020603050405020304" pitchFamily="18" charset="0"/>
              </a:defRPr>
            </a:lvl1pPr>
            <a:lvl2pPr marL="457200" indent="0">
              <a:buNone/>
              <a:defRPr sz="7200" b="1">
                <a:solidFill>
                  <a:srgbClr val="2F5597"/>
                </a:solidFill>
                <a:latin typeface="Franklin Gothic Book" panose="020B0503020102020204" pitchFamily="34" charset="0"/>
              </a:defRPr>
            </a:lvl2pPr>
            <a:lvl3pPr marL="914400" indent="0">
              <a:buNone/>
              <a:defRPr sz="7200" b="1">
                <a:solidFill>
                  <a:srgbClr val="2F5597"/>
                </a:solidFill>
                <a:latin typeface="Franklin Gothic Book" panose="020B0503020102020204" pitchFamily="34" charset="0"/>
              </a:defRPr>
            </a:lvl3pPr>
            <a:lvl4pPr marL="1371600" indent="0">
              <a:buNone/>
              <a:defRPr sz="7200" b="1">
                <a:solidFill>
                  <a:srgbClr val="2F5597"/>
                </a:solidFill>
                <a:latin typeface="Franklin Gothic Book" panose="020B0503020102020204" pitchFamily="34" charset="0"/>
              </a:defRPr>
            </a:lvl4pPr>
            <a:lvl5pPr marL="1828800" indent="0">
              <a:buNone/>
              <a:defRPr sz="7200" b="1">
                <a:solidFill>
                  <a:srgbClr val="2F5597"/>
                </a:solidFill>
                <a:latin typeface="Franklin Gothic Book" panose="020B0503020102020204" pitchFamily="34" charset="0"/>
              </a:defRPr>
            </a:lvl5pPr>
          </a:lstStyle>
          <a:p>
            <a:pPr lvl="0"/>
            <a:r>
              <a:rPr lang="en-US" dirty="0"/>
              <a:t>Headline Title</a:t>
            </a:r>
            <a:endParaRPr lang="fa-IR" dirty="0"/>
          </a:p>
        </p:txBody>
      </p:sp>
      <p:sp>
        <p:nvSpPr>
          <p:cNvPr id="14" name="Picture Placeholder 13"/>
          <p:cNvSpPr>
            <a:spLocks noGrp="1"/>
          </p:cNvSpPr>
          <p:nvPr>
            <p:ph type="pic" sz="quarter" idx="15"/>
          </p:nvPr>
        </p:nvSpPr>
        <p:spPr>
          <a:xfrm>
            <a:off x="8416373" y="2152207"/>
            <a:ext cx="3221037" cy="3273297"/>
          </a:xfrm>
        </p:spPr>
        <p:txBody>
          <a:bodyPr/>
          <a:lstStyle/>
          <a:p>
            <a:endParaRPr lang="fa-IR" dirty="0"/>
          </a:p>
        </p:txBody>
      </p:sp>
      <p:sp>
        <p:nvSpPr>
          <p:cNvPr id="15" name="Text Placeholder 12"/>
          <p:cNvSpPr>
            <a:spLocks noGrp="1"/>
          </p:cNvSpPr>
          <p:nvPr>
            <p:ph type="body" sz="quarter" idx="16" hasCustomPrompt="1"/>
          </p:nvPr>
        </p:nvSpPr>
        <p:spPr>
          <a:xfrm>
            <a:off x="4027045" y="2246434"/>
            <a:ext cx="3834738" cy="1383473"/>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a:t>
            </a:r>
            <a:r>
              <a:rPr lang="en-US" dirty="0" err="1"/>
              <a:t>vel</a:t>
            </a:r>
            <a:r>
              <a:rPr lang="en-US" dirty="0"/>
              <a:t> </a:t>
            </a:r>
            <a:r>
              <a:rPr lang="en-US" dirty="0" err="1"/>
              <a:t>facilisis</a:t>
            </a:r>
            <a:r>
              <a:rPr lang="en-US" dirty="0"/>
              <a:t>. </a:t>
            </a:r>
          </a:p>
          <a:p>
            <a:pPr lvl="0"/>
            <a:endParaRPr lang="en-US" dirty="0"/>
          </a:p>
          <a:p>
            <a:pPr lvl="0"/>
            <a:endParaRPr lang="en-US" dirty="0"/>
          </a:p>
          <a:p>
            <a:pPr lvl="0"/>
            <a:endParaRPr lang="fa-IR" dirty="0"/>
          </a:p>
        </p:txBody>
      </p:sp>
      <p:sp>
        <p:nvSpPr>
          <p:cNvPr id="16" name="Text Placeholder 12"/>
          <p:cNvSpPr>
            <a:spLocks noGrp="1"/>
          </p:cNvSpPr>
          <p:nvPr>
            <p:ph type="body" sz="quarter" idx="17" hasCustomPrompt="1"/>
          </p:nvPr>
        </p:nvSpPr>
        <p:spPr>
          <a:xfrm>
            <a:off x="4027045" y="4058041"/>
            <a:ext cx="3834738" cy="1360443"/>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a:t>
            </a:r>
            <a:r>
              <a:rPr lang="en-US" dirty="0" err="1"/>
              <a:t>vel</a:t>
            </a:r>
            <a:r>
              <a:rPr lang="en-US" dirty="0"/>
              <a:t> </a:t>
            </a:r>
            <a:r>
              <a:rPr lang="en-US" dirty="0" err="1"/>
              <a:t>facilisis</a:t>
            </a:r>
            <a:r>
              <a:rPr lang="en-US" dirty="0"/>
              <a:t>. </a:t>
            </a:r>
          </a:p>
          <a:p>
            <a:pPr lvl="0"/>
            <a:endParaRPr lang="en-US" dirty="0"/>
          </a:p>
          <a:p>
            <a:pPr lvl="0"/>
            <a:endParaRPr lang="en-US" dirty="0"/>
          </a:p>
          <a:p>
            <a:pPr lvl="0"/>
            <a:endParaRPr lang="fa-IR" dirty="0"/>
          </a:p>
        </p:txBody>
      </p:sp>
      <p:cxnSp>
        <p:nvCxnSpPr>
          <p:cNvPr id="2" name="Straight Connector 1">
            <a:extLst>
              <a:ext uri="{FF2B5EF4-FFF2-40B4-BE49-F238E27FC236}">
                <a16:creationId xmlns:a16="http://schemas.microsoft.com/office/drawing/2014/main" id="{F5923C14-098C-170E-0A65-875C31209DC7}"/>
              </a:ext>
            </a:extLst>
          </p:cNvPr>
          <p:cNvCxnSpPr/>
          <p:nvPr userDrawn="1"/>
        </p:nvCxnSpPr>
        <p:spPr>
          <a:xfrm flipH="1">
            <a:off x="11710973" y="5985439"/>
            <a:ext cx="481027" cy="0"/>
          </a:xfrm>
          <a:prstGeom prst="line">
            <a:avLst/>
          </a:prstGeom>
          <a:ln w="47625">
            <a:solidFill>
              <a:srgbClr val="C69C5A"/>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FFDA8D2-AAC6-3BE9-9D1B-BA00E5453873}"/>
              </a:ext>
            </a:extLst>
          </p:cNvPr>
          <p:cNvCxnSpPr/>
          <p:nvPr userDrawn="1"/>
        </p:nvCxnSpPr>
        <p:spPr>
          <a:xfrm flipH="1">
            <a:off x="11710973" y="6110130"/>
            <a:ext cx="481027" cy="0"/>
          </a:xfrm>
          <a:prstGeom prst="line">
            <a:avLst/>
          </a:prstGeom>
          <a:ln w="47625">
            <a:solidFill>
              <a:srgbClr val="C69C5A"/>
            </a:solidFill>
          </a:ln>
        </p:spPr>
        <p:style>
          <a:lnRef idx="1">
            <a:schemeClr val="accent1"/>
          </a:lnRef>
          <a:fillRef idx="0">
            <a:schemeClr val="accent1"/>
          </a:fillRef>
          <a:effectRef idx="0">
            <a:schemeClr val="accent1"/>
          </a:effectRef>
          <a:fontRef idx="minor">
            <a:schemeClr val="tx1"/>
          </a:fontRef>
        </p:style>
      </p:cxnSp>
      <p:pic>
        <p:nvPicPr>
          <p:cNvPr id="4" name="Picture 3" descr="A blue and white logo&#10;&#10;Description automatically generated">
            <a:extLst>
              <a:ext uri="{FF2B5EF4-FFF2-40B4-BE49-F238E27FC236}">
                <a16:creationId xmlns:a16="http://schemas.microsoft.com/office/drawing/2014/main" id="{FC9E95C0-6067-6645-3273-CD492036D4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400" y="6291746"/>
            <a:ext cx="1255643" cy="392970"/>
          </a:xfrm>
          <a:prstGeom prst="rect">
            <a:avLst/>
          </a:prstGeom>
        </p:spPr>
      </p:pic>
    </p:spTree>
    <p:extLst>
      <p:ext uri="{BB962C8B-B14F-4D97-AF65-F5344CB8AC3E}">
        <p14:creationId xmlns:p14="http://schemas.microsoft.com/office/powerpoint/2010/main" val="127859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4" name="Text Placeholder 27"/>
          <p:cNvSpPr>
            <a:spLocks noGrp="1"/>
          </p:cNvSpPr>
          <p:nvPr userDrawn="1">
            <p:ph type="body" sz="quarter" idx="23" hasCustomPrompt="1"/>
          </p:nvPr>
        </p:nvSpPr>
        <p:spPr>
          <a:xfrm>
            <a:off x="949873" y="2875477"/>
            <a:ext cx="810571" cy="775507"/>
          </a:xfrm>
          <a:prstGeom prst="rect">
            <a:avLst/>
          </a:prstGeom>
        </p:spPr>
        <p:txBody>
          <a:bodyPr anchor="ctr">
            <a:normAutofit/>
          </a:bodyPr>
          <a:lstStyle>
            <a:lvl1pPr marL="0" indent="0" algn="ctr">
              <a:buNone/>
              <a:defRPr sz="3200" b="0">
                <a:solidFill>
                  <a:srgbClr val="C69C5A"/>
                </a:solidFill>
                <a:latin typeface="Times New Roman" panose="02020603050405020304" pitchFamily="18" charset="0"/>
                <a:cs typeface="Times New Roman" panose="02020603050405020304" pitchFamily="18" charset="0"/>
              </a:defRPr>
            </a:lvl1pPr>
            <a:lvl2pPr marL="342900" indent="0" algn="l">
              <a:buNone/>
              <a:defRPr sz="1100" b="1">
                <a:solidFill>
                  <a:schemeClr val="tx1"/>
                </a:solidFill>
                <a:latin typeface="Lato" panose="020F0502020204030203" pitchFamily="34" charset="0"/>
              </a:defRPr>
            </a:lvl2pPr>
            <a:lvl3pPr marL="685800" indent="0" algn="l">
              <a:buNone/>
              <a:defRPr sz="1100" b="1">
                <a:solidFill>
                  <a:schemeClr val="tx1"/>
                </a:solidFill>
                <a:latin typeface="Lato" panose="020F0502020204030203" pitchFamily="34" charset="0"/>
              </a:defRPr>
            </a:lvl3pPr>
            <a:lvl4pPr>
              <a:defRPr sz="1100" b="1">
                <a:solidFill>
                  <a:schemeClr val="tx1"/>
                </a:solidFill>
                <a:latin typeface="Lato" panose="020F0502020204030203" pitchFamily="34" charset="0"/>
              </a:defRPr>
            </a:lvl4pPr>
            <a:lvl5pPr>
              <a:defRPr sz="1100" b="1">
                <a:solidFill>
                  <a:schemeClr val="tx1"/>
                </a:solidFill>
                <a:latin typeface="Lato" panose="020F0502020204030203" pitchFamily="34" charset="0"/>
              </a:defRPr>
            </a:lvl5pPr>
          </a:lstStyle>
          <a:p>
            <a:pPr lvl="0"/>
            <a:r>
              <a:rPr lang="en-US" dirty="0"/>
              <a:t>01</a:t>
            </a:r>
          </a:p>
        </p:txBody>
      </p:sp>
      <p:sp>
        <p:nvSpPr>
          <p:cNvPr id="55" name="Text Placeholder 27"/>
          <p:cNvSpPr>
            <a:spLocks noGrp="1"/>
          </p:cNvSpPr>
          <p:nvPr userDrawn="1">
            <p:ph type="body" sz="quarter" idx="24" hasCustomPrompt="1"/>
          </p:nvPr>
        </p:nvSpPr>
        <p:spPr>
          <a:xfrm>
            <a:off x="2845067" y="2875481"/>
            <a:ext cx="810571" cy="775507"/>
          </a:xfrm>
          <a:prstGeom prst="rect">
            <a:avLst/>
          </a:prstGeom>
        </p:spPr>
        <p:txBody>
          <a:bodyPr anchor="ctr">
            <a:normAutofit/>
          </a:bodyPr>
          <a:lstStyle>
            <a:lvl1pPr marL="0" indent="0" algn="ctr">
              <a:buNone/>
              <a:defRPr sz="3200" b="0">
                <a:solidFill>
                  <a:srgbClr val="C69C5A"/>
                </a:solidFill>
                <a:latin typeface="Times New Roman" panose="02020603050405020304" pitchFamily="18" charset="0"/>
                <a:cs typeface="Times New Roman" panose="02020603050405020304" pitchFamily="18" charset="0"/>
              </a:defRPr>
            </a:lvl1pPr>
            <a:lvl2pPr marL="342900" indent="0" algn="l">
              <a:buNone/>
              <a:defRPr sz="1100" b="1">
                <a:solidFill>
                  <a:schemeClr val="tx1"/>
                </a:solidFill>
                <a:latin typeface="Lato" panose="020F0502020204030203" pitchFamily="34" charset="0"/>
              </a:defRPr>
            </a:lvl2pPr>
            <a:lvl3pPr marL="685800" indent="0" algn="l">
              <a:buNone/>
              <a:defRPr sz="1100" b="1">
                <a:solidFill>
                  <a:schemeClr val="tx1"/>
                </a:solidFill>
                <a:latin typeface="Lato" panose="020F0502020204030203" pitchFamily="34" charset="0"/>
              </a:defRPr>
            </a:lvl3pPr>
            <a:lvl4pPr>
              <a:defRPr sz="1100" b="1">
                <a:solidFill>
                  <a:schemeClr val="tx1"/>
                </a:solidFill>
                <a:latin typeface="Lato" panose="020F0502020204030203" pitchFamily="34" charset="0"/>
              </a:defRPr>
            </a:lvl4pPr>
            <a:lvl5pPr>
              <a:defRPr sz="1100" b="1">
                <a:solidFill>
                  <a:schemeClr val="tx1"/>
                </a:solidFill>
                <a:latin typeface="Lato" panose="020F0502020204030203" pitchFamily="34" charset="0"/>
              </a:defRPr>
            </a:lvl5pPr>
          </a:lstStyle>
          <a:p>
            <a:pPr lvl="0"/>
            <a:r>
              <a:rPr lang="en-US" dirty="0"/>
              <a:t>02</a:t>
            </a:r>
          </a:p>
        </p:txBody>
      </p:sp>
      <p:sp>
        <p:nvSpPr>
          <p:cNvPr id="56" name="Text Placeholder 27"/>
          <p:cNvSpPr>
            <a:spLocks noGrp="1"/>
          </p:cNvSpPr>
          <p:nvPr userDrawn="1">
            <p:ph type="body" sz="quarter" idx="25" hasCustomPrompt="1"/>
          </p:nvPr>
        </p:nvSpPr>
        <p:spPr>
          <a:xfrm>
            <a:off x="4740259" y="2874732"/>
            <a:ext cx="810571" cy="776992"/>
          </a:xfrm>
          <a:prstGeom prst="rect">
            <a:avLst/>
          </a:prstGeom>
        </p:spPr>
        <p:txBody>
          <a:bodyPr anchor="ctr">
            <a:normAutofit/>
          </a:bodyPr>
          <a:lstStyle>
            <a:lvl1pPr marL="0" indent="0" algn="ctr">
              <a:buNone/>
              <a:defRPr sz="3200" b="0">
                <a:solidFill>
                  <a:srgbClr val="C69C5A"/>
                </a:solidFill>
                <a:latin typeface="Times New Roman" panose="02020603050405020304" pitchFamily="18" charset="0"/>
                <a:cs typeface="Times New Roman" panose="02020603050405020304" pitchFamily="18" charset="0"/>
              </a:defRPr>
            </a:lvl1pPr>
            <a:lvl2pPr marL="342900" indent="0" algn="l">
              <a:buNone/>
              <a:defRPr sz="1100" b="1">
                <a:solidFill>
                  <a:schemeClr val="tx1"/>
                </a:solidFill>
                <a:latin typeface="Lato" panose="020F0502020204030203" pitchFamily="34" charset="0"/>
              </a:defRPr>
            </a:lvl2pPr>
            <a:lvl3pPr marL="685800" indent="0" algn="l">
              <a:buNone/>
              <a:defRPr sz="1100" b="1">
                <a:solidFill>
                  <a:schemeClr val="tx1"/>
                </a:solidFill>
                <a:latin typeface="Lato" panose="020F0502020204030203" pitchFamily="34" charset="0"/>
              </a:defRPr>
            </a:lvl3pPr>
            <a:lvl4pPr>
              <a:defRPr sz="1100" b="1">
                <a:solidFill>
                  <a:schemeClr val="tx1"/>
                </a:solidFill>
                <a:latin typeface="Lato" panose="020F0502020204030203" pitchFamily="34" charset="0"/>
              </a:defRPr>
            </a:lvl4pPr>
            <a:lvl5pPr>
              <a:defRPr sz="1100" b="1">
                <a:solidFill>
                  <a:schemeClr val="tx1"/>
                </a:solidFill>
                <a:latin typeface="Lato" panose="020F0502020204030203" pitchFamily="34" charset="0"/>
              </a:defRPr>
            </a:lvl5pPr>
          </a:lstStyle>
          <a:p>
            <a:pPr lvl="0"/>
            <a:r>
              <a:rPr lang="en-US" dirty="0"/>
              <a:t>03</a:t>
            </a:r>
          </a:p>
        </p:txBody>
      </p:sp>
      <p:sp>
        <p:nvSpPr>
          <p:cNvPr id="57" name="Text Placeholder 27"/>
          <p:cNvSpPr>
            <a:spLocks noGrp="1"/>
          </p:cNvSpPr>
          <p:nvPr userDrawn="1">
            <p:ph type="body" sz="quarter" idx="26" hasCustomPrompt="1"/>
          </p:nvPr>
        </p:nvSpPr>
        <p:spPr>
          <a:xfrm>
            <a:off x="6635450" y="2875476"/>
            <a:ext cx="810571" cy="775507"/>
          </a:xfrm>
          <a:prstGeom prst="rect">
            <a:avLst/>
          </a:prstGeom>
        </p:spPr>
        <p:txBody>
          <a:bodyPr anchor="ctr">
            <a:normAutofit/>
          </a:bodyPr>
          <a:lstStyle>
            <a:lvl1pPr marL="0" indent="0" algn="ctr">
              <a:buNone/>
              <a:defRPr sz="3200" b="0">
                <a:solidFill>
                  <a:srgbClr val="C69C5A"/>
                </a:solidFill>
                <a:latin typeface="Times New Roman" panose="02020603050405020304" pitchFamily="18" charset="0"/>
                <a:cs typeface="Times New Roman" panose="02020603050405020304" pitchFamily="18" charset="0"/>
              </a:defRPr>
            </a:lvl1pPr>
            <a:lvl2pPr marL="342900" indent="0" algn="l">
              <a:buNone/>
              <a:defRPr sz="1100" b="1">
                <a:solidFill>
                  <a:schemeClr val="tx1"/>
                </a:solidFill>
                <a:latin typeface="Lato" panose="020F0502020204030203" pitchFamily="34" charset="0"/>
              </a:defRPr>
            </a:lvl2pPr>
            <a:lvl3pPr marL="685800" indent="0" algn="l">
              <a:buNone/>
              <a:defRPr sz="1100" b="1">
                <a:solidFill>
                  <a:schemeClr val="tx1"/>
                </a:solidFill>
                <a:latin typeface="Lato" panose="020F0502020204030203" pitchFamily="34" charset="0"/>
              </a:defRPr>
            </a:lvl3pPr>
            <a:lvl4pPr>
              <a:defRPr sz="1100" b="1">
                <a:solidFill>
                  <a:schemeClr val="tx1"/>
                </a:solidFill>
                <a:latin typeface="Lato" panose="020F0502020204030203" pitchFamily="34" charset="0"/>
              </a:defRPr>
            </a:lvl4pPr>
            <a:lvl5pPr>
              <a:defRPr sz="1100" b="1">
                <a:solidFill>
                  <a:schemeClr val="tx1"/>
                </a:solidFill>
                <a:latin typeface="Lato" panose="020F0502020204030203" pitchFamily="34" charset="0"/>
              </a:defRPr>
            </a:lvl5pPr>
          </a:lstStyle>
          <a:p>
            <a:pPr lvl="0"/>
            <a:r>
              <a:rPr lang="en-US" dirty="0"/>
              <a:t>04</a:t>
            </a:r>
          </a:p>
        </p:txBody>
      </p:sp>
      <p:sp>
        <p:nvSpPr>
          <p:cNvPr id="58" name="Text Placeholder 27"/>
          <p:cNvSpPr>
            <a:spLocks noGrp="1"/>
          </p:cNvSpPr>
          <p:nvPr userDrawn="1">
            <p:ph type="body" sz="quarter" idx="27" hasCustomPrompt="1"/>
          </p:nvPr>
        </p:nvSpPr>
        <p:spPr>
          <a:xfrm>
            <a:off x="8530643" y="2875476"/>
            <a:ext cx="810571" cy="775507"/>
          </a:xfrm>
          <a:prstGeom prst="rect">
            <a:avLst/>
          </a:prstGeom>
        </p:spPr>
        <p:txBody>
          <a:bodyPr anchor="ctr">
            <a:normAutofit/>
          </a:bodyPr>
          <a:lstStyle>
            <a:lvl1pPr marL="0" indent="0" algn="ctr">
              <a:buNone/>
              <a:defRPr sz="3200" b="0">
                <a:solidFill>
                  <a:srgbClr val="C69C5A"/>
                </a:solidFill>
                <a:latin typeface="Times New Roman" panose="02020603050405020304" pitchFamily="18" charset="0"/>
                <a:cs typeface="Times New Roman" panose="02020603050405020304" pitchFamily="18" charset="0"/>
              </a:defRPr>
            </a:lvl1pPr>
            <a:lvl2pPr marL="342900" indent="0" algn="l">
              <a:buNone/>
              <a:defRPr sz="1100" b="1">
                <a:solidFill>
                  <a:schemeClr val="tx1"/>
                </a:solidFill>
                <a:latin typeface="Lato" panose="020F0502020204030203" pitchFamily="34" charset="0"/>
              </a:defRPr>
            </a:lvl2pPr>
            <a:lvl3pPr marL="685800" indent="0" algn="l">
              <a:buNone/>
              <a:defRPr sz="1100" b="1">
                <a:solidFill>
                  <a:schemeClr val="tx1"/>
                </a:solidFill>
                <a:latin typeface="Lato" panose="020F0502020204030203" pitchFamily="34" charset="0"/>
              </a:defRPr>
            </a:lvl3pPr>
            <a:lvl4pPr>
              <a:defRPr sz="1100" b="1">
                <a:solidFill>
                  <a:schemeClr val="tx1"/>
                </a:solidFill>
                <a:latin typeface="Lato" panose="020F0502020204030203" pitchFamily="34" charset="0"/>
              </a:defRPr>
            </a:lvl4pPr>
            <a:lvl5pPr>
              <a:defRPr sz="1100" b="1">
                <a:solidFill>
                  <a:schemeClr val="tx1"/>
                </a:solidFill>
                <a:latin typeface="Lato" panose="020F0502020204030203" pitchFamily="34" charset="0"/>
              </a:defRPr>
            </a:lvl5pPr>
          </a:lstStyle>
          <a:p>
            <a:pPr lvl="0"/>
            <a:r>
              <a:rPr lang="en-US" dirty="0"/>
              <a:t>05</a:t>
            </a:r>
          </a:p>
        </p:txBody>
      </p:sp>
      <p:sp>
        <p:nvSpPr>
          <p:cNvPr id="59" name="Text Placeholder 27"/>
          <p:cNvSpPr>
            <a:spLocks noGrp="1"/>
          </p:cNvSpPr>
          <p:nvPr userDrawn="1">
            <p:ph type="body" sz="quarter" idx="28" hasCustomPrompt="1"/>
          </p:nvPr>
        </p:nvSpPr>
        <p:spPr>
          <a:xfrm>
            <a:off x="10402934" y="2875475"/>
            <a:ext cx="810571" cy="775507"/>
          </a:xfrm>
          <a:prstGeom prst="rect">
            <a:avLst/>
          </a:prstGeom>
        </p:spPr>
        <p:txBody>
          <a:bodyPr anchor="ctr">
            <a:normAutofit/>
          </a:bodyPr>
          <a:lstStyle>
            <a:lvl1pPr marL="0" indent="0" algn="ctr">
              <a:buNone/>
              <a:defRPr sz="3200" b="0">
                <a:solidFill>
                  <a:srgbClr val="C69C5A"/>
                </a:solidFill>
                <a:latin typeface="Times New Roman" panose="02020603050405020304" pitchFamily="18" charset="0"/>
                <a:cs typeface="Times New Roman" panose="02020603050405020304" pitchFamily="18" charset="0"/>
              </a:defRPr>
            </a:lvl1pPr>
            <a:lvl2pPr marL="342900" indent="0" algn="l">
              <a:buNone/>
              <a:defRPr sz="1100" b="1">
                <a:solidFill>
                  <a:schemeClr val="tx1"/>
                </a:solidFill>
                <a:latin typeface="Lato" panose="020F0502020204030203" pitchFamily="34" charset="0"/>
              </a:defRPr>
            </a:lvl2pPr>
            <a:lvl3pPr marL="685800" indent="0" algn="l">
              <a:buNone/>
              <a:defRPr sz="1100" b="1">
                <a:solidFill>
                  <a:schemeClr val="tx1"/>
                </a:solidFill>
                <a:latin typeface="Lato" panose="020F0502020204030203" pitchFamily="34" charset="0"/>
              </a:defRPr>
            </a:lvl3pPr>
            <a:lvl4pPr>
              <a:defRPr sz="1100" b="1">
                <a:solidFill>
                  <a:schemeClr val="tx1"/>
                </a:solidFill>
                <a:latin typeface="Lato" panose="020F0502020204030203" pitchFamily="34" charset="0"/>
              </a:defRPr>
            </a:lvl4pPr>
            <a:lvl5pPr>
              <a:defRPr sz="1100" b="1">
                <a:solidFill>
                  <a:schemeClr val="tx1"/>
                </a:solidFill>
                <a:latin typeface="Lato" panose="020F0502020204030203" pitchFamily="34" charset="0"/>
              </a:defRPr>
            </a:lvl5pPr>
          </a:lstStyle>
          <a:p>
            <a:pPr lvl="0"/>
            <a:r>
              <a:rPr lang="en-US" dirty="0"/>
              <a:t>06</a:t>
            </a:r>
          </a:p>
        </p:txBody>
      </p:sp>
      <p:sp>
        <p:nvSpPr>
          <p:cNvPr id="17" name="Text Placeholder 12"/>
          <p:cNvSpPr>
            <a:spLocks noGrp="1"/>
          </p:cNvSpPr>
          <p:nvPr>
            <p:ph type="body" sz="quarter" idx="16" hasCustomPrompt="1"/>
          </p:nvPr>
        </p:nvSpPr>
        <p:spPr>
          <a:xfrm>
            <a:off x="610468" y="3913560"/>
            <a:ext cx="1536081" cy="1383473"/>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18" name="Text Placeholder 12"/>
          <p:cNvSpPr>
            <a:spLocks noGrp="1"/>
          </p:cNvSpPr>
          <p:nvPr>
            <p:ph type="body" sz="quarter" idx="17" hasCustomPrompt="1"/>
          </p:nvPr>
        </p:nvSpPr>
        <p:spPr>
          <a:xfrm>
            <a:off x="2482042" y="3913559"/>
            <a:ext cx="1536081" cy="1383473"/>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19" name="Text Placeholder 12"/>
          <p:cNvSpPr>
            <a:spLocks noGrp="1"/>
          </p:cNvSpPr>
          <p:nvPr>
            <p:ph type="body" sz="quarter" idx="18" hasCustomPrompt="1"/>
          </p:nvPr>
        </p:nvSpPr>
        <p:spPr>
          <a:xfrm>
            <a:off x="4400854" y="3911260"/>
            <a:ext cx="1536081" cy="1383473"/>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20" name="Text Placeholder 12"/>
          <p:cNvSpPr>
            <a:spLocks noGrp="1"/>
          </p:cNvSpPr>
          <p:nvPr>
            <p:ph type="body" sz="quarter" idx="19" hasCustomPrompt="1"/>
          </p:nvPr>
        </p:nvSpPr>
        <p:spPr>
          <a:xfrm>
            <a:off x="6292772" y="3897386"/>
            <a:ext cx="1536081" cy="1383473"/>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21" name="Text Placeholder 12"/>
          <p:cNvSpPr>
            <a:spLocks noGrp="1"/>
          </p:cNvSpPr>
          <p:nvPr>
            <p:ph type="body" sz="quarter" idx="20" hasCustomPrompt="1"/>
          </p:nvPr>
        </p:nvSpPr>
        <p:spPr>
          <a:xfrm>
            <a:off x="8232652" y="3911260"/>
            <a:ext cx="1536081" cy="1383473"/>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22" name="Text Placeholder 12"/>
          <p:cNvSpPr>
            <a:spLocks noGrp="1"/>
          </p:cNvSpPr>
          <p:nvPr>
            <p:ph type="body" sz="quarter" idx="21" hasCustomPrompt="1"/>
          </p:nvPr>
        </p:nvSpPr>
        <p:spPr>
          <a:xfrm>
            <a:off x="10038748" y="3911260"/>
            <a:ext cx="1536081" cy="1383473"/>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Times New Roman" panose="02020603050405020304" pitchFamily="18" charset="0"/>
                <a:cs typeface="Times New Roman" panose="02020603050405020304" pitchFamily="18" charset="0"/>
              </a:defRPr>
            </a:lvl1pPr>
            <a:lvl2pPr>
              <a:defRPr sz="1400"/>
            </a:lvl2pPr>
            <a:lvl3pPr>
              <a:defRPr sz="1400"/>
            </a:lvl3pPr>
            <a:lvl4pPr>
              <a:defRPr sz="1400"/>
            </a:lvl4pPr>
            <a:lvl5pP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lvl="0"/>
            <a:endParaRPr lang="fa-IR" dirty="0"/>
          </a:p>
        </p:txBody>
      </p:sp>
      <p:sp>
        <p:nvSpPr>
          <p:cNvPr id="26" name="Text Placeholder 2"/>
          <p:cNvSpPr>
            <a:spLocks noGrp="1"/>
          </p:cNvSpPr>
          <p:nvPr>
            <p:ph type="body" sz="quarter" idx="13" hasCustomPrompt="1"/>
          </p:nvPr>
        </p:nvSpPr>
        <p:spPr>
          <a:xfrm>
            <a:off x="890087" y="1079319"/>
            <a:ext cx="4470400" cy="740445"/>
          </a:xfrm>
          <a:noFill/>
        </p:spPr>
        <p:txBody>
          <a:bodyPr>
            <a:noAutofit/>
          </a:bodyPr>
          <a:lstStyle>
            <a:lvl1pPr marL="0" indent="0">
              <a:buNone/>
              <a:defRPr sz="4000" b="1" baseline="0">
                <a:solidFill>
                  <a:srgbClr val="1D4D79"/>
                </a:solidFill>
                <a:latin typeface="Times New Roman" panose="02020603050405020304" pitchFamily="18" charset="0"/>
                <a:cs typeface="Times New Roman" panose="02020603050405020304" pitchFamily="18" charset="0"/>
              </a:defRPr>
            </a:lvl1pPr>
            <a:lvl2pPr>
              <a:defRPr sz="4000" b="1">
                <a:solidFill>
                  <a:schemeClr val="bg1"/>
                </a:solidFill>
                <a:latin typeface="Franklin Gothic Book" panose="020B0503020102020204" pitchFamily="34" charset="0"/>
              </a:defRPr>
            </a:lvl2pPr>
            <a:lvl3pPr>
              <a:defRPr sz="4000" b="1">
                <a:solidFill>
                  <a:schemeClr val="bg1"/>
                </a:solidFill>
                <a:latin typeface="Franklin Gothic Book" panose="020B0503020102020204" pitchFamily="34" charset="0"/>
              </a:defRPr>
            </a:lvl3pPr>
            <a:lvl4pPr>
              <a:defRPr sz="4000" b="1">
                <a:solidFill>
                  <a:schemeClr val="bg1"/>
                </a:solidFill>
                <a:latin typeface="Franklin Gothic Book" panose="020B0503020102020204" pitchFamily="34" charset="0"/>
              </a:defRPr>
            </a:lvl4pPr>
            <a:lvl5pPr>
              <a:defRPr sz="4000" b="1">
                <a:solidFill>
                  <a:schemeClr val="bg1"/>
                </a:solidFill>
                <a:latin typeface="Franklin Gothic Book" panose="020B0503020102020204" pitchFamily="34" charset="0"/>
              </a:defRPr>
            </a:lvl5pPr>
          </a:lstStyle>
          <a:p>
            <a:pPr lvl="0"/>
            <a:r>
              <a:rPr lang="en-US" dirty="0"/>
              <a:t>Title Headline</a:t>
            </a:r>
            <a:endParaRPr lang="fa-IR" dirty="0"/>
          </a:p>
        </p:txBody>
      </p:sp>
      <p:sp>
        <p:nvSpPr>
          <p:cNvPr id="2" name="Rectangle 1">
            <a:extLst>
              <a:ext uri="{FF2B5EF4-FFF2-40B4-BE49-F238E27FC236}">
                <a16:creationId xmlns:a16="http://schemas.microsoft.com/office/drawing/2014/main" id="{E96C5DA3-D913-89E9-459B-46F934F7AD0D}"/>
              </a:ext>
            </a:extLst>
          </p:cNvPr>
          <p:cNvSpPr/>
          <p:nvPr userDrawn="1"/>
        </p:nvSpPr>
        <p:spPr>
          <a:xfrm>
            <a:off x="0" y="5788058"/>
            <a:ext cx="12192000" cy="1069942"/>
          </a:xfrm>
          <a:prstGeom prst="rect">
            <a:avLst/>
          </a:prstGeom>
          <a:solidFill>
            <a:srgbClr val="1D4D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 logo&#10;&#10;Description automatically generated">
            <a:extLst>
              <a:ext uri="{FF2B5EF4-FFF2-40B4-BE49-F238E27FC236}">
                <a16:creationId xmlns:a16="http://schemas.microsoft.com/office/drawing/2014/main" id="{F4B1521F-00D6-78F5-CB25-53D993F13149}"/>
              </a:ext>
            </a:extLst>
          </p:cNvPr>
          <p:cNvPicPr>
            <a:picLocks noChangeAspect="1"/>
          </p:cNvPicPr>
          <p:nvPr userDrawn="1"/>
        </p:nvPicPr>
        <p:blipFill>
          <a:blip r:embed="rId2"/>
          <a:stretch>
            <a:fillRect/>
          </a:stretch>
        </p:blipFill>
        <p:spPr>
          <a:xfrm>
            <a:off x="9341214" y="5897567"/>
            <a:ext cx="2470645" cy="775508"/>
          </a:xfrm>
          <a:prstGeom prst="rect">
            <a:avLst/>
          </a:prstGeom>
        </p:spPr>
      </p:pic>
    </p:spTree>
    <p:extLst>
      <p:ext uri="{BB962C8B-B14F-4D97-AF65-F5344CB8AC3E}">
        <p14:creationId xmlns:p14="http://schemas.microsoft.com/office/powerpoint/2010/main" val="30229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rcentage Call 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16F392-C6AB-4894-A1D1-5E6EE97A3136}"/>
              </a:ext>
            </a:extLst>
          </p:cNvPr>
          <p:cNvSpPr/>
          <p:nvPr userDrawn="1"/>
        </p:nvSpPr>
        <p:spPr>
          <a:xfrm>
            <a:off x="0" y="0"/>
            <a:ext cx="12192000" cy="6858000"/>
          </a:xfrm>
          <a:prstGeom prst="rect">
            <a:avLst/>
          </a:prstGeom>
          <a:solidFill>
            <a:srgbClr val="1D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1419225" y="3505198"/>
            <a:ext cx="3019425" cy="1428752"/>
          </a:xfrm>
        </p:spPr>
        <p:txBody>
          <a:bodyPr>
            <a:noAutofit/>
          </a:bodyPr>
          <a:lstStyle>
            <a:lvl1pPr marL="0" indent="0" algn="ctr">
              <a:buNone/>
              <a:defRPr sz="4800" b="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Headline Title</a:t>
            </a:r>
            <a:endParaRPr lang="fa-IR" dirty="0"/>
          </a:p>
        </p:txBody>
      </p:sp>
      <p:sp>
        <p:nvSpPr>
          <p:cNvPr id="11" name="Text Placeholder 16"/>
          <p:cNvSpPr>
            <a:spLocks noGrp="1"/>
          </p:cNvSpPr>
          <p:nvPr>
            <p:ph type="body" sz="quarter" idx="15" hasCustomPrompt="1"/>
          </p:nvPr>
        </p:nvSpPr>
        <p:spPr>
          <a:xfrm>
            <a:off x="7125459" y="586004"/>
            <a:ext cx="3716071" cy="1143951"/>
          </a:xfrm>
        </p:spPr>
        <p:txBody>
          <a:bodyPr>
            <a:noAutofit/>
          </a:bodyPr>
          <a:lstStyle>
            <a:lvl1pPr marL="0" indent="0">
              <a:buNone/>
              <a:defRPr sz="8000" b="1">
                <a:solidFill>
                  <a:schemeClr val="bg1"/>
                </a:solidFill>
                <a:latin typeface="Times New Roman" panose="02020603050405020304" pitchFamily="18" charset="0"/>
                <a:cs typeface="Times New Roman" panose="02020603050405020304" pitchFamily="18" charset="0"/>
              </a:defRPr>
            </a:lvl1pPr>
            <a:lvl2pPr marL="457200" indent="0">
              <a:buNone/>
              <a:defRPr sz="7200" b="1">
                <a:solidFill>
                  <a:srgbClr val="2F5597"/>
                </a:solidFill>
                <a:latin typeface="Franklin Gothic Book" panose="020B0503020102020204" pitchFamily="34" charset="0"/>
              </a:defRPr>
            </a:lvl2pPr>
            <a:lvl3pPr marL="914400" indent="0">
              <a:buNone/>
              <a:defRPr sz="7200" b="1">
                <a:solidFill>
                  <a:srgbClr val="2F5597"/>
                </a:solidFill>
                <a:latin typeface="Franklin Gothic Book" panose="020B0503020102020204" pitchFamily="34" charset="0"/>
              </a:defRPr>
            </a:lvl3pPr>
            <a:lvl4pPr marL="1371600" indent="0">
              <a:buNone/>
              <a:defRPr sz="7200" b="1">
                <a:solidFill>
                  <a:srgbClr val="2F5597"/>
                </a:solidFill>
                <a:latin typeface="Franklin Gothic Book" panose="020B0503020102020204" pitchFamily="34" charset="0"/>
              </a:defRPr>
            </a:lvl4pPr>
            <a:lvl5pPr marL="1828800" indent="0">
              <a:buNone/>
              <a:defRPr sz="7200" b="1">
                <a:solidFill>
                  <a:srgbClr val="2F5597"/>
                </a:solidFill>
                <a:latin typeface="Franklin Gothic Book" panose="020B0503020102020204" pitchFamily="34" charset="0"/>
              </a:defRPr>
            </a:lvl5pPr>
          </a:lstStyle>
          <a:p>
            <a:pPr lvl="0"/>
            <a:r>
              <a:rPr lang="en-US" dirty="0"/>
              <a:t>n%</a:t>
            </a:r>
            <a:endParaRPr lang="fa-IR" dirty="0"/>
          </a:p>
        </p:txBody>
      </p:sp>
      <p:sp>
        <p:nvSpPr>
          <p:cNvPr id="12" name="Text Placeholder 16"/>
          <p:cNvSpPr>
            <a:spLocks noGrp="1"/>
          </p:cNvSpPr>
          <p:nvPr>
            <p:ph type="body" sz="quarter" idx="16" hasCustomPrompt="1"/>
          </p:nvPr>
        </p:nvSpPr>
        <p:spPr>
          <a:xfrm>
            <a:off x="7125460" y="1760435"/>
            <a:ext cx="3716070" cy="1163740"/>
          </a:xfrm>
        </p:spPr>
        <p:txBody>
          <a:bodyPr>
            <a:noAutofit/>
          </a:bodyPr>
          <a:lstStyle>
            <a:lvl1pPr marL="0" indent="0">
              <a:buNone/>
              <a:defRPr sz="2000" b="1">
                <a:solidFill>
                  <a:schemeClr val="bg1"/>
                </a:solidFill>
                <a:latin typeface="Times New Roman" panose="02020603050405020304" pitchFamily="18" charset="0"/>
                <a:cs typeface="Times New Roman" panose="02020603050405020304" pitchFamily="18" charset="0"/>
              </a:defRPr>
            </a:lvl1pPr>
            <a:lvl2pPr marL="457200" indent="0">
              <a:buNone/>
              <a:defRPr sz="7200" b="1">
                <a:solidFill>
                  <a:srgbClr val="2F5597"/>
                </a:solidFill>
                <a:latin typeface="Franklin Gothic Book" panose="020B0503020102020204" pitchFamily="34" charset="0"/>
              </a:defRPr>
            </a:lvl2pPr>
            <a:lvl3pPr marL="914400" indent="0">
              <a:buNone/>
              <a:defRPr sz="7200" b="1">
                <a:solidFill>
                  <a:srgbClr val="2F5597"/>
                </a:solidFill>
                <a:latin typeface="Franklin Gothic Book" panose="020B0503020102020204" pitchFamily="34" charset="0"/>
              </a:defRPr>
            </a:lvl3pPr>
            <a:lvl4pPr marL="1371600" indent="0">
              <a:buNone/>
              <a:defRPr sz="7200" b="1">
                <a:solidFill>
                  <a:srgbClr val="2F5597"/>
                </a:solidFill>
                <a:latin typeface="Franklin Gothic Book" panose="020B0503020102020204" pitchFamily="34" charset="0"/>
              </a:defRPr>
            </a:lvl4pPr>
            <a:lvl5pPr marL="1828800" indent="0">
              <a:buNone/>
              <a:defRPr sz="7200" b="1">
                <a:solidFill>
                  <a:srgbClr val="2F5597"/>
                </a:solidFill>
                <a:latin typeface="Franklin Gothic Book" panose="020B0503020102020204" pitchFamily="34" charset="0"/>
              </a:defRPr>
            </a:lvl5pPr>
          </a:lstStyle>
          <a:p>
            <a:pPr lvl="0"/>
            <a:r>
              <a:rPr lang="en-US" dirty="0"/>
              <a:t>Title for percentage you are pointing out</a:t>
            </a:r>
            <a:endParaRPr lang="fa-IR" dirty="0"/>
          </a:p>
        </p:txBody>
      </p:sp>
      <p:sp>
        <p:nvSpPr>
          <p:cNvPr id="14" name="Text Placeholder 3"/>
          <p:cNvSpPr>
            <a:spLocks noGrp="1"/>
          </p:cNvSpPr>
          <p:nvPr>
            <p:ph type="body" sz="quarter" idx="17" hasCustomPrompt="1"/>
          </p:nvPr>
        </p:nvSpPr>
        <p:spPr>
          <a:xfrm>
            <a:off x="6371130" y="3364684"/>
            <a:ext cx="4470400" cy="2677897"/>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solidFill>
                  <a:schemeClr val="bg1"/>
                </a:solidFill>
                <a:latin typeface="Times New Roman" panose="02020603050405020304" pitchFamily="18" charset="0"/>
                <a:cs typeface="Times New Roman" panose="02020603050405020304" pitchFamily="18" charset="0"/>
              </a:defRPr>
            </a:lvl1pPr>
            <a:lvl2pPr marL="457200" indent="0">
              <a:buNone/>
              <a:defRPr sz="1600">
                <a:solidFill>
                  <a:schemeClr val="bg1"/>
                </a:solidFill>
                <a:latin typeface="+mj-lt"/>
              </a:defRPr>
            </a:lvl2pPr>
            <a:lvl3pPr marL="914400" indent="0">
              <a:buNone/>
              <a:defRPr sz="16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lacus vel </a:t>
            </a:r>
            <a:r>
              <a:rPr lang="en-US" dirty="0" err="1"/>
              <a:t>facilisis</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Quis</a:t>
            </a:r>
            <a:r>
              <a:rPr lang="en-US" dirty="0"/>
              <a:t>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 </a:t>
            </a:r>
            <a:r>
              <a:rPr lang="en-US" dirty="0" err="1"/>
              <a:t>accumsan</a:t>
            </a:r>
            <a:r>
              <a:rPr lang="en-US" dirty="0"/>
              <a:t> </a:t>
            </a:r>
            <a:r>
              <a:rPr lang="en-US" dirty="0" err="1"/>
              <a:t>lacus</a:t>
            </a:r>
            <a:r>
              <a:rPr lang="en-US" dirty="0"/>
              <a:t> vel </a:t>
            </a:r>
            <a:r>
              <a:rPr lang="en-US" dirty="0" err="1"/>
              <a:t>facilisis</a:t>
            </a:r>
            <a:r>
              <a:rPr lang="en-US" dirty="0"/>
              <a:t>. </a:t>
            </a:r>
            <a:endParaRPr lang="fa-IR"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 </a:t>
            </a:r>
            <a:endParaRPr lang="fa-IR" dirty="0"/>
          </a:p>
        </p:txBody>
      </p:sp>
      <p:pic>
        <p:nvPicPr>
          <p:cNvPr id="4" name="Picture 3" descr="Text, logo&#10;&#10;Description automatically generated">
            <a:extLst>
              <a:ext uri="{FF2B5EF4-FFF2-40B4-BE49-F238E27FC236}">
                <a16:creationId xmlns:a16="http://schemas.microsoft.com/office/drawing/2014/main" id="{D9CC4431-1B37-1ABD-5B42-DC688FDC95E7}"/>
              </a:ext>
            </a:extLst>
          </p:cNvPr>
          <p:cNvPicPr>
            <a:picLocks noChangeAspect="1"/>
          </p:cNvPicPr>
          <p:nvPr userDrawn="1"/>
        </p:nvPicPr>
        <p:blipFill>
          <a:blip r:embed="rId2"/>
          <a:stretch>
            <a:fillRect/>
          </a:stretch>
        </p:blipFill>
        <p:spPr>
          <a:xfrm>
            <a:off x="385066" y="6300271"/>
            <a:ext cx="1251940" cy="392970"/>
          </a:xfrm>
          <a:prstGeom prst="rect">
            <a:avLst/>
          </a:prstGeom>
        </p:spPr>
      </p:pic>
    </p:spTree>
    <p:extLst>
      <p:ext uri="{BB962C8B-B14F-4D97-AF65-F5344CB8AC3E}">
        <p14:creationId xmlns:p14="http://schemas.microsoft.com/office/powerpoint/2010/main" val="24741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a-I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24006-E957-47BF-B4A8-82639467ED00}" type="datetimeFigureOut">
              <a:rPr lang="fa-IR" smtClean="0"/>
              <a:t>25/04/1447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9B496-8F9A-41E1-BD7B-5879986042CC}" type="slidenum">
              <a:rPr lang="fa-IR" smtClean="0"/>
              <a:t>‹#›</a:t>
            </a:fld>
            <a:endParaRPr lang="fa-IR"/>
          </a:p>
        </p:txBody>
      </p:sp>
    </p:spTree>
    <p:extLst>
      <p:ext uri="{BB962C8B-B14F-4D97-AF65-F5344CB8AC3E}">
        <p14:creationId xmlns:p14="http://schemas.microsoft.com/office/powerpoint/2010/main" val="295161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73" r:id="rId6"/>
    <p:sldLayoutId id="2147483657" r:id="rId7"/>
    <p:sldLayoutId id="2147483697" r:id="rId8"/>
    <p:sldLayoutId id="2147483658" r:id="rId9"/>
    <p:sldLayoutId id="2147483674" r:id="rId10"/>
    <p:sldLayoutId id="2147483692" r:id="rId11"/>
    <p:sldLayoutId id="2147483693" r:id="rId12"/>
    <p:sldLayoutId id="2147483670" r:id="rId13"/>
    <p:sldLayoutId id="2147483700" r:id="rId14"/>
    <p:sldLayoutId id="2147483720" r:id="rId15"/>
    <p:sldLayoutId id="2147483716" r:id="rId16"/>
    <p:sldLayoutId id="2147483708" r:id="rId17"/>
    <p:sldLayoutId id="2147483723" r:id="rId18"/>
    <p:sldLayoutId id="214748372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exchanges.state.gov/jexchanges/docs/skills_list.pdf" TargetMode="External"/><Relationship Id="rId2" Type="http://schemas.openxmlformats.org/officeDocument/2006/relationships/hyperlink" Target="http://travel.state.gov/content/visas/english/study-exchange/exchange/exchange-visitor-skills-list.html"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travel.state.gov/visa/temp/types/types_4514.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2C0B94-3D2E-4885-F364-ED03AC602873}"/>
              </a:ext>
            </a:extLst>
          </p:cNvPr>
          <p:cNvSpPr>
            <a:spLocks noGrp="1"/>
          </p:cNvSpPr>
          <p:nvPr>
            <p:ph type="body" sz="quarter" idx="14"/>
          </p:nvPr>
        </p:nvSpPr>
        <p:spPr>
          <a:xfrm>
            <a:off x="665018" y="1773544"/>
            <a:ext cx="10544046" cy="741990"/>
          </a:xfrm>
        </p:spPr>
        <p:txBody>
          <a:bodyPr/>
          <a:lstStyle/>
          <a:p>
            <a:pPr algn="ctr"/>
            <a:r>
              <a:rPr lang="en-US" dirty="0"/>
              <a:t>THE H-1B MODERNIZATION RULE:  IMMIGRATION OPTIONS FOR HEALTH CARE EMPLOYERS AND PROVIDERS</a:t>
            </a:r>
          </a:p>
        </p:txBody>
      </p:sp>
      <p:sp>
        <p:nvSpPr>
          <p:cNvPr id="3" name="Text Placeholder 2">
            <a:extLst>
              <a:ext uri="{FF2B5EF4-FFF2-40B4-BE49-F238E27FC236}">
                <a16:creationId xmlns:a16="http://schemas.microsoft.com/office/drawing/2014/main" id="{08AA43EF-9FF4-59CB-BFEA-58BF41661E27}"/>
              </a:ext>
            </a:extLst>
          </p:cNvPr>
          <p:cNvSpPr>
            <a:spLocks noGrp="1"/>
          </p:cNvSpPr>
          <p:nvPr>
            <p:ph type="body" sz="quarter" idx="15"/>
          </p:nvPr>
        </p:nvSpPr>
        <p:spPr>
          <a:xfrm>
            <a:off x="0" y="5006641"/>
            <a:ext cx="12191999" cy="741990"/>
          </a:xfrm>
        </p:spPr>
        <p:txBody>
          <a:bodyPr/>
          <a:lstStyle/>
          <a:p>
            <a:pPr algn="ctr"/>
            <a:r>
              <a:rPr lang="en-US" dirty="0"/>
              <a:t>presented by:</a:t>
            </a:r>
          </a:p>
          <a:p>
            <a:pPr algn="ctr"/>
            <a:r>
              <a:rPr lang="en-US" sz="2800" dirty="0"/>
              <a:t>Daniel Oldenburg</a:t>
            </a:r>
          </a:p>
        </p:txBody>
      </p:sp>
      <p:sp>
        <p:nvSpPr>
          <p:cNvPr id="5" name="TextBox 4">
            <a:extLst>
              <a:ext uri="{FF2B5EF4-FFF2-40B4-BE49-F238E27FC236}">
                <a16:creationId xmlns:a16="http://schemas.microsoft.com/office/drawing/2014/main" id="{F9B25C53-D956-8FBC-86BF-4F1E2424AA68}"/>
              </a:ext>
            </a:extLst>
          </p:cNvPr>
          <p:cNvSpPr txBox="1"/>
          <p:nvPr/>
        </p:nvSpPr>
        <p:spPr>
          <a:xfrm>
            <a:off x="6542843" y="390618"/>
            <a:ext cx="5370990" cy="994300"/>
          </a:xfrm>
          <a:prstGeom prst="rect">
            <a:avLst/>
          </a:prstGeom>
          <a:solidFill>
            <a:srgbClr val="1D4D79"/>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E4C5172-88E5-DA91-FA4D-E8D91F1CC126}"/>
              </a:ext>
            </a:extLst>
          </p:cNvPr>
          <p:cNvSpPr txBox="1"/>
          <p:nvPr/>
        </p:nvSpPr>
        <p:spPr>
          <a:xfrm>
            <a:off x="8862875" y="313535"/>
            <a:ext cx="3329125" cy="523220"/>
          </a:xfrm>
          <a:prstGeom prst="rect">
            <a:avLst/>
          </a:prstGeom>
          <a:noFill/>
        </p:spPr>
        <p:txBody>
          <a:bodyPr wrap="square" rtlCol="0">
            <a:spAutoFit/>
          </a:bodyPr>
          <a:lstStyle/>
          <a:p>
            <a:r>
              <a:rPr lang="en-US" sz="2800" dirty="0">
                <a:solidFill>
                  <a:schemeClr val="bg1"/>
                </a:solidFill>
                <a:latin typeface="Bookman Old Style" panose="02050604050505020204" pitchFamily="18" charset="0"/>
              </a:rPr>
              <a:t>CLINE WILLIAMS</a:t>
            </a:r>
          </a:p>
        </p:txBody>
      </p:sp>
    </p:spTree>
    <p:extLst>
      <p:ext uri="{BB962C8B-B14F-4D97-AF65-F5344CB8AC3E}">
        <p14:creationId xmlns:p14="http://schemas.microsoft.com/office/powerpoint/2010/main" val="132189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F13435-217A-560D-9E23-A07B47001B17}"/>
              </a:ext>
            </a:extLst>
          </p:cNvPr>
          <p:cNvSpPr>
            <a:spLocks noGrp="1"/>
          </p:cNvSpPr>
          <p:nvPr>
            <p:ph type="body" sz="quarter" idx="14"/>
          </p:nvPr>
        </p:nvSpPr>
        <p:spPr/>
        <p:txBody>
          <a:bodyPr>
            <a:normAutofit fontScale="85000" lnSpcReduction="10000"/>
          </a:bodyPr>
          <a:lstStyle/>
          <a:p>
            <a:r>
              <a:rPr lang="en-US" b="1" dirty="0"/>
              <a:t>Greater F-1 Cap-Gap Protections</a:t>
            </a:r>
          </a:p>
        </p:txBody>
      </p:sp>
      <p:sp>
        <p:nvSpPr>
          <p:cNvPr id="3" name="Text Placeholder 2">
            <a:extLst>
              <a:ext uri="{FF2B5EF4-FFF2-40B4-BE49-F238E27FC236}">
                <a16:creationId xmlns:a16="http://schemas.microsoft.com/office/drawing/2014/main" id="{6E4AFDF9-59FC-56F4-F31F-9AA6C4D01A85}"/>
              </a:ext>
            </a:extLst>
          </p:cNvPr>
          <p:cNvSpPr>
            <a:spLocks noGrp="1"/>
          </p:cNvSpPr>
          <p:nvPr>
            <p:ph type="body" sz="quarter" idx="10"/>
          </p:nvPr>
        </p:nvSpPr>
        <p:spPr/>
        <p:txBody>
          <a:bodyPr/>
          <a:lstStyle/>
          <a:p>
            <a:r>
              <a:rPr lang="en-US" sz="2400" dirty="0"/>
              <a:t>The final rule provides a longer cap-gap protection period (extending the period from October 1 to potentially as late as April 1 of the following calendar year) for F-1 students who are beneficiaries of timely filed, nonfrivolous petitions to change status to H-1B. The rule provides up to an additional six months of status and employment authorization to help qualifying F-1 status holders avoid lapses in status and work authorization while awaiting a change to H-1B status.</a:t>
            </a:r>
          </a:p>
          <a:p>
            <a:endParaRPr lang="en-US" dirty="0"/>
          </a:p>
        </p:txBody>
      </p:sp>
      <p:pic>
        <p:nvPicPr>
          <p:cNvPr id="8194" name="Picture 2" descr="Amazon.com: Digi Magnets 4x4 inch Tube Sign Shaped Mind The Gap Sticker (UK  England Underground Logo) Magnetic Vinyl Sign : Home &amp; Kitchen">
            <a:extLst>
              <a:ext uri="{FF2B5EF4-FFF2-40B4-BE49-F238E27FC236}">
                <a16:creationId xmlns:a16="http://schemas.microsoft.com/office/drawing/2014/main" id="{1D65273E-0CDC-88AC-CAF2-F6A2DC62A3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9775" y="1521388"/>
            <a:ext cx="5083175" cy="381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46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CBC906-F236-F27E-4E98-90568807B9C5}"/>
              </a:ext>
            </a:extLst>
          </p:cNvPr>
          <p:cNvSpPr>
            <a:spLocks noGrp="1"/>
          </p:cNvSpPr>
          <p:nvPr>
            <p:ph type="body" sz="quarter" idx="14"/>
          </p:nvPr>
        </p:nvSpPr>
        <p:spPr/>
        <p:txBody>
          <a:bodyPr>
            <a:normAutofit fontScale="77500" lnSpcReduction="20000"/>
          </a:bodyPr>
          <a:lstStyle/>
          <a:p>
            <a:r>
              <a:rPr lang="en-US" b="1" dirty="0"/>
              <a:t>Codification of the Site Visit program</a:t>
            </a:r>
            <a:endParaRPr lang="en-US" dirty="0"/>
          </a:p>
        </p:txBody>
      </p:sp>
      <p:sp>
        <p:nvSpPr>
          <p:cNvPr id="3" name="Text Placeholder 2">
            <a:extLst>
              <a:ext uri="{FF2B5EF4-FFF2-40B4-BE49-F238E27FC236}">
                <a16:creationId xmlns:a16="http://schemas.microsoft.com/office/drawing/2014/main" id="{37DC52AB-A94A-47AE-87B6-E32A6DA130A8}"/>
              </a:ext>
            </a:extLst>
          </p:cNvPr>
          <p:cNvSpPr>
            <a:spLocks noGrp="1"/>
          </p:cNvSpPr>
          <p:nvPr>
            <p:ph type="body" sz="quarter" idx="10"/>
          </p:nvPr>
        </p:nvSpPr>
        <p:spPr/>
        <p:txBody>
          <a:bodyPr/>
          <a:lstStyle/>
          <a:p>
            <a:r>
              <a:rPr lang="en-US" sz="2400" dirty="0"/>
              <a:t>The final rule codifies and strengthens USCIS’s long-established Fraud Detection and National Security (FDNS) unit’s site visit program and clarifies that refusal to comply with a site visit could result in the denial or revocation of a petition. The rule also codifies the authority of DHS to conduct site visits at the location where the H-1B employee works, has worked, or will work, including and third-party worksites, among other locations related to the H-1B employment.</a:t>
            </a:r>
          </a:p>
          <a:p>
            <a:endParaRPr lang="en-US" dirty="0"/>
          </a:p>
        </p:txBody>
      </p:sp>
      <p:pic>
        <p:nvPicPr>
          <p:cNvPr id="9218" name="Picture 2" descr="How To Prepare For FDNS Site Visits? - OnBlick">
            <a:extLst>
              <a:ext uri="{FF2B5EF4-FFF2-40B4-BE49-F238E27FC236}">
                <a16:creationId xmlns:a16="http://schemas.microsoft.com/office/drawing/2014/main" id="{C0173C02-C585-0651-B380-E9AEB060196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89775" y="1634168"/>
            <a:ext cx="5083175" cy="358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1ACA45-5150-0D93-008A-C850F4C0F269}"/>
              </a:ext>
            </a:extLst>
          </p:cNvPr>
          <p:cNvSpPr>
            <a:spLocks noGrp="1"/>
          </p:cNvSpPr>
          <p:nvPr>
            <p:ph type="body" sz="quarter" idx="14"/>
          </p:nvPr>
        </p:nvSpPr>
        <p:spPr/>
        <p:txBody>
          <a:bodyPr>
            <a:normAutofit fontScale="70000" lnSpcReduction="20000"/>
          </a:bodyPr>
          <a:lstStyle/>
          <a:p>
            <a:r>
              <a:rPr lang="en-US" b="1" dirty="0"/>
              <a:t>Modest Expansion of Cap Exemptions.</a:t>
            </a:r>
            <a:r>
              <a:rPr lang="en-US" dirty="0"/>
              <a:t> </a:t>
            </a:r>
          </a:p>
        </p:txBody>
      </p:sp>
      <p:sp>
        <p:nvSpPr>
          <p:cNvPr id="3" name="Text Placeholder 2">
            <a:extLst>
              <a:ext uri="{FF2B5EF4-FFF2-40B4-BE49-F238E27FC236}">
                <a16:creationId xmlns:a16="http://schemas.microsoft.com/office/drawing/2014/main" id="{4A7BE997-B33A-F2B9-7F53-631F560FF343}"/>
              </a:ext>
            </a:extLst>
          </p:cNvPr>
          <p:cNvSpPr>
            <a:spLocks noGrp="1"/>
          </p:cNvSpPr>
          <p:nvPr>
            <p:ph type="body" sz="quarter" idx="10"/>
          </p:nvPr>
        </p:nvSpPr>
        <p:spPr/>
        <p:txBody>
          <a:bodyPr/>
          <a:lstStyle/>
          <a:p>
            <a:r>
              <a:rPr lang="en-US" sz="2400" dirty="0"/>
              <a:t>The final rule modestly expands the scope of certain H-1B cap exemptions. The revisions are intended to recognize that qualifying cap-exempt nonprofit and governmental research organizations and nonprofits affiliated with institutions of higher education may have more than one fundamental activity or mission, beyond just research or education, and the revised regulations allow for cap exemption even if research or education is not the organization’s primary activity or mission, as long as research or education is one of the organization’s fundamental activities.</a:t>
            </a:r>
          </a:p>
          <a:p>
            <a:endParaRPr lang="en-US" dirty="0"/>
          </a:p>
        </p:txBody>
      </p:sp>
      <p:pic>
        <p:nvPicPr>
          <p:cNvPr id="10242" name="Picture 2" descr="Seeking visa sponsorship to work in the USA? Look seriously into these 3  types of employers!">
            <a:extLst>
              <a:ext uri="{FF2B5EF4-FFF2-40B4-BE49-F238E27FC236}">
                <a16:creationId xmlns:a16="http://schemas.microsoft.com/office/drawing/2014/main" id="{82363536-A04C-CB53-5B27-401D19447F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9775" y="2178377"/>
            <a:ext cx="5083175" cy="250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4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ck, Jennifer / Honors Anatomy and Physi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675" y="1281874"/>
            <a:ext cx="7388668" cy="3932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6562" y="436606"/>
            <a:ext cx="11186984" cy="646331"/>
          </a:xfrm>
          <a:prstGeom prst="rect">
            <a:avLst/>
          </a:prstGeom>
          <a:noFill/>
        </p:spPr>
        <p:txBody>
          <a:bodyPr wrap="square" rtlCol="0">
            <a:spAutoFit/>
          </a:bodyPr>
          <a:lstStyle/>
          <a:p>
            <a:r>
              <a:rPr lang="en-US" sz="3600" dirty="0">
                <a:solidFill>
                  <a:schemeClr val="bg1"/>
                </a:solidFill>
              </a:rPr>
              <a:t>The Anatomy of the H-1B: Not all H-1Bs are Created Equal </a:t>
            </a:r>
          </a:p>
        </p:txBody>
      </p:sp>
      <p:sp>
        <p:nvSpPr>
          <p:cNvPr id="6" name="TextBox 5"/>
          <p:cNvSpPr txBox="1"/>
          <p:nvPr/>
        </p:nvSpPr>
        <p:spPr>
          <a:xfrm>
            <a:off x="2265404" y="1522109"/>
            <a:ext cx="1540477" cy="1077218"/>
          </a:xfrm>
          <a:prstGeom prst="rect">
            <a:avLst/>
          </a:prstGeom>
          <a:noFill/>
        </p:spPr>
        <p:txBody>
          <a:bodyPr wrap="square" rtlCol="0">
            <a:spAutoFit/>
          </a:bodyPr>
          <a:lstStyle/>
          <a:p>
            <a:r>
              <a:rPr lang="en-US" sz="3200" dirty="0"/>
              <a:t>Cap Subject </a:t>
            </a:r>
          </a:p>
        </p:txBody>
      </p:sp>
      <p:sp>
        <p:nvSpPr>
          <p:cNvPr id="7" name="TextBox 6"/>
          <p:cNvSpPr txBox="1"/>
          <p:nvPr/>
        </p:nvSpPr>
        <p:spPr>
          <a:xfrm>
            <a:off x="8277998" y="1522109"/>
            <a:ext cx="1936921" cy="1077218"/>
          </a:xfrm>
          <a:prstGeom prst="rect">
            <a:avLst/>
          </a:prstGeom>
          <a:noFill/>
        </p:spPr>
        <p:txBody>
          <a:bodyPr wrap="square" rtlCol="0">
            <a:spAutoFit/>
          </a:bodyPr>
          <a:lstStyle/>
          <a:p>
            <a:r>
              <a:rPr lang="en-US" sz="3200" dirty="0"/>
              <a:t>Cap Exempt</a:t>
            </a:r>
          </a:p>
        </p:txBody>
      </p:sp>
      <p:sp>
        <p:nvSpPr>
          <p:cNvPr id="8" name="TextBox 7"/>
          <p:cNvSpPr txBox="1"/>
          <p:nvPr/>
        </p:nvSpPr>
        <p:spPr>
          <a:xfrm>
            <a:off x="115330" y="3657600"/>
            <a:ext cx="5156886" cy="2031325"/>
          </a:xfrm>
          <a:prstGeom prst="rect">
            <a:avLst/>
          </a:prstGeom>
          <a:noFill/>
        </p:spPr>
        <p:txBody>
          <a:bodyPr wrap="square" rtlCol="0">
            <a:spAutoFit/>
          </a:bodyPr>
          <a:lstStyle/>
          <a:p>
            <a:r>
              <a:rPr lang="en-US" dirty="0"/>
              <a:t>-65K visas allotted every FY</a:t>
            </a:r>
          </a:p>
          <a:p>
            <a:r>
              <a:rPr lang="en-US" dirty="0"/>
              <a:t>-20K additionally if you have a U.S. Master’s Degree</a:t>
            </a:r>
          </a:p>
          <a:p>
            <a:r>
              <a:rPr lang="en-US" dirty="0"/>
              <a:t>-Quota met for FY2026</a:t>
            </a:r>
          </a:p>
          <a:p>
            <a:r>
              <a:rPr lang="en-US" dirty="0"/>
              <a:t>-Subject to the H-1B Registration Lottery (FY2027)</a:t>
            </a:r>
          </a:p>
          <a:p>
            <a:r>
              <a:rPr lang="en-US" dirty="0"/>
              <a:t>3/1-3/20, 2026</a:t>
            </a:r>
          </a:p>
          <a:p>
            <a:r>
              <a:rPr lang="en-US" dirty="0"/>
              <a:t>-Notified of Selection after April 1, 2026 for a start date October 1, 2026 (FY2027).</a:t>
            </a:r>
          </a:p>
        </p:txBody>
      </p:sp>
      <p:sp>
        <p:nvSpPr>
          <p:cNvPr id="9" name="TextBox 8"/>
          <p:cNvSpPr txBox="1"/>
          <p:nvPr/>
        </p:nvSpPr>
        <p:spPr>
          <a:xfrm>
            <a:off x="6483178" y="3377514"/>
            <a:ext cx="5404022" cy="2585323"/>
          </a:xfrm>
          <a:prstGeom prst="rect">
            <a:avLst/>
          </a:prstGeom>
          <a:noFill/>
        </p:spPr>
        <p:txBody>
          <a:bodyPr wrap="square" rtlCol="0">
            <a:spAutoFit/>
          </a:bodyPr>
          <a:lstStyle/>
          <a:p>
            <a:r>
              <a:rPr lang="en-US" dirty="0"/>
              <a:t>-Not subject to any numerical quota</a:t>
            </a:r>
          </a:p>
          <a:p>
            <a:r>
              <a:rPr lang="en-US" dirty="0"/>
              <a:t>-Must be for a job with an Institution of Higher Education – No-profit entities which are related to or affiliated with Institutions of Higher Ed.</a:t>
            </a:r>
          </a:p>
          <a:p>
            <a:r>
              <a:rPr lang="en-US" dirty="0"/>
              <a:t>-Nonprofit research organizations</a:t>
            </a:r>
          </a:p>
          <a:p>
            <a:r>
              <a:rPr lang="en-US" dirty="0"/>
              <a:t>-Government research organizations</a:t>
            </a:r>
          </a:p>
          <a:p>
            <a:r>
              <a:rPr lang="en-US" dirty="0"/>
              <a:t>-Can file at anytime, no registration lottery to win, no new FY to wait on. </a:t>
            </a:r>
          </a:p>
          <a:p>
            <a:endParaRPr lang="en-US" dirty="0"/>
          </a:p>
        </p:txBody>
      </p:sp>
    </p:spTree>
    <p:extLst>
      <p:ext uri="{BB962C8B-B14F-4D97-AF65-F5344CB8AC3E}">
        <p14:creationId xmlns:p14="http://schemas.microsoft.com/office/powerpoint/2010/main" val="12484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7B5B1-B5E4-649D-6164-44C2082B3F77}"/>
              </a:ext>
            </a:extLst>
          </p:cNvPr>
          <p:cNvSpPr>
            <a:spLocks noGrp="1"/>
          </p:cNvSpPr>
          <p:nvPr>
            <p:ph type="body" sz="quarter" idx="10"/>
          </p:nvPr>
        </p:nvSpPr>
        <p:spPr/>
        <p:txBody>
          <a:bodyPr/>
          <a:lstStyle/>
          <a:p>
            <a:r>
              <a:rPr lang="en-US" sz="3600" dirty="0">
                <a:latin typeface="+mn-lt"/>
              </a:rPr>
              <a:t>We know that RNs, LPNS, CNAs, etc. do not normally qualify for H-1B visas. What about other healthcare/allied health  positions/professions?  </a:t>
            </a:r>
          </a:p>
          <a:p>
            <a:pPr marL="0" indent="0">
              <a:buNone/>
            </a:pPr>
            <a:endParaRPr lang="en-US" dirty="0"/>
          </a:p>
        </p:txBody>
      </p:sp>
      <p:pic>
        <p:nvPicPr>
          <p:cNvPr id="2052" name="Picture 4" descr="How To Become a Radiology Tech ...">
            <a:extLst>
              <a:ext uri="{FF2B5EF4-FFF2-40B4-BE49-F238E27FC236}">
                <a16:creationId xmlns:a16="http://schemas.microsoft.com/office/drawing/2014/main" id="{24723116-485B-B92F-97E7-701A70658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1" y="4159748"/>
            <a:ext cx="2258941" cy="12650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dical Laboratory Technology - Hawkeye ...">
            <a:extLst>
              <a:ext uri="{FF2B5EF4-FFF2-40B4-BE49-F238E27FC236}">
                <a16:creationId xmlns:a16="http://schemas.microsoft.com/office/drawing/2014/main" id="{BFAEAE6D-C741-3D65-AE52-5A08D6A87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910" y="3553061"/>
            <a:ext cx="6563541" cy="28570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nesthesiologist Assistant ...">
            <a:extLst>
              <a:ext uri="{FF2B5EF4-FFF2-40B4-BE49-F238E27FC236}">
                <a16:creationId xmlns:a16="http://schemas.microsoft.com/office/drawing/2014/main" id="{C990740A-F883-E78E-5C45-C4480ED5A3B0}"/>
              </a:ext>
            </a:extLst>
          </p:cNvPr>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rcRect l="15172" r="151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or Respiratory Therapists Post-Covid ...">
            <a:extLst>
              <a:ext uri="{FF2B5EF4-FFF2-40B4-BE49-F238E27FC236}">
                <a16:creationId xmlns:a16="http://schemas.microsoft.com/office/drawing/2014/main" id="{3FCE2800-55F0-68A0-05ED-9C54DED72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3" y="4211287"/>
            <a:ext cx="2209802" cy="116192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 Nutritionist | Healthy Recipes ...">
            <a:extLst>
              <a:ext uri="{FF2B5EF4-FFF2-40B4-BE49-F238E27FC236}">
                <a16:creationId xmlns:a16="http://schemas.microsoft.com/office/drawing/2014/main" id="{8B435F2B-6F40-07FD-5301-7006D2D616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6739" y="5416100"/>
            <a:ext cx="2072918" cy="138697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w to Become a Cardiovascular Technician | BestColleges">
            <a:extLst>
              <a:ext uri="{FF2B5EF4-FFF2-40B4-BE49-F238E27FC236}">
                <a16:creationId xmlns:a16="http://schemas.microsoft.com/office/drawing/2014/main" id="{5060EF56-6F90-5E52-4E10-05060DF76A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349" y="5424755"/>
            <a:ext cx="2080137" cy="138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6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541D-2D21-BB77-D4E4-20575895AD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0B24A4-43DF-332D-BF4E-05460A2B188F}"/>
              </a:ext>
            </a:extLst>
          </p:cNvPr>
          <p:cNvSpPr>
            <a:spLocks noGrp="1"/>
          </p:cNvSpPr>
          <p:nvPr>
            <p:ph type="body" sz="quarter" idx="10"/>
          </p:nvPr>
        </p:nvSpPr>
        <p:spPr>
          <a:xfrm>
            <a:off x="402672" y="536895"/>
            <a:ext cx="11383859" cy="5939406"/>
          </a:xfrm>
        </p:spPr>
        <p:txBody>
          <a:bodyPr>
            <a:normAutofit fontScale="62500" lnSpcReduction="20000"/>
          </a:bodyPr>
          <a:lstStyle/>
          <a:p>
            <a:pPr marL="0" indent="0">
              <a:buNone/>
            </a:pPr>
            <a:r>
              <a:rPr lang="en-US" sz="6600" dirty="0"/>
              <a:t>H-1B Candidate already in the United States</a:t>
            </a:r>
          </a:p>
          <a:p>
            <a:pPr marL="0" indent="0">
              <a:buNone/>
            </a:pPr>
            <a:endParaRPr lang="en-US" sz="6600" dirty="0"/>
          </a:p>
          <a:p>
            <a:pPr marL="0" indent="0">
              <a:buNone/>
            </a:pPr>
            <a:r>
              <a:rPr lang="en-US" sz="6600" dirty="0"/>
              <a:t>Change 								Visa 	</a:t>
            </a:r>
          </a:p>
          <a:p>
            <a:pPr marL="0" indent="0">
              <a:buNone/>
            </a:pPr>
            <a:r>
              <a:rPr lang="en-US" sz="6600" dirty="0"/>
              <a:t>of Status							Consular</a:t>
            </a:r>
          </a:p>
          <a:p>
            <a:pPr marL="0" indent="0">
              <a:buNone/>
            </a:pPr>
            <a:r>
              <a:rPr lang="en-US" sz="6600" dirty="0"/>
              <a:t>									Processing</a:t>
            </a:r>
          </a:p>
          <a:p>
            <a:pPr marL="0" indent="0">
              <a:buNone/>
            </a:pPr>
            <a:endParaRPr lang="en-US" sz="6600" dirty="0"/>
          </a:p>
          <a:p>
            <a:pPr marL="0" indent="0">
              <a:buNone/>
            </a:pPr>
            <a:endParaRPr lang="en-US" sz="6600" dirty="0"/>
          </a:p>
          <a:p>
            <a:pPr marL="0" indent="0">
              <a:buNone/>
            </a:pPr>
            <a:endParaRPr lang="en-US" sz="6600" dirty="0"/>
          </a:p>
          <a:p>
            <a:pPr marL="0" indent="0">
              <a:buNone/>
            </a:pPr>
            <a:r>
              <a:rPr lang="en-US" sz="6600" dirty="0"/>
              <a:t>Bringing a Foreign National to the United States </a:t>
            </a:r>
          </a:p>
        </p:txBody>
      </p:sp>
      <p:pic>
        <p:nvPicPr>
          <p:cNvPr id="3" name="Picture 6" descr="23,196 Two Way Path Images, Stock Photos &amp; Vectors ...">
            <a:extLst>
              <a:ext uri="{FF2B5EF4-FFF2-40B4-BE49-F238E27FC236}">
                <a16:creationId xmlns:a16="http://schemas.microsoft.com/office/drawing/2014/main" id="{3D53E99E-1BF9-C2FA-5A4C-C6A4A8B6E9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00"/>
          <a:stretch/>
        </p:blipFill>
        <p:spPr bwMode="auto">
          <a:xfrm>
            <a:off x="3280095" y="1472738"/>
            <a:ext cx="4946787" cy="317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7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FB06D-5BDC-2AA5-3E60-191BF7EFDD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E2893E-EF50-A04D-2DC5-F4FA62E00598}"/>
              </a:ext>
            </a:extLst>
          </p:cNvPr>
          <p:cNvSpPr>
            <a:spLocks noGrp="1"/>
          </p:cNvSpPr>
          <p:nvPr>
            <p:ph type="body" sz="quarter" idx="14"/>
          </p:nvPr>
        </p:nvSpPr>
        <p:spPr>
          <a:xfrm>
            <a:off x="7108825" y="183749"/>
            <a:ext cx="5490727" cy="492537"/>
          </a:xfrm>
        </p:spPr>
        <p:txBody>
          <a:bodyPr>
            <a:normAutofit fontScale="92500" lnSpcReduction="20000"/>
          </a:bodyPr>
          <a:lstStyle/>
          <a:p>
            <a:r>
              <a:rPr lang="en-US" dirty="0"/>
              <a:t>The Elephant In the OR</a:t>
            </a:r>
          </a:p>
        </p:txBody>
      </p:sp>
      <p:sp>
        <p:nvSpPr>
          <p:cNvPr id="3" name="Text Placeholder 2">
            <a:extLst>
              <a:ext uri="{FF2B5EF4-FFF2-40B4-BE49-F238E27FC236}">
                <a16:creationId xmlns:a16="http://schemas.microsoft.com/office/drawing/2014/main" id="{17FE270E-980F-8E2C-60F5-8F970D5B8F8D}"/>
              </a:ext>
            </a:extLst>
          </p:cNvPr>
          <p:cNvSpPr>
            <a:spLocks noGrp="1"/>
          </p:cNvSpPr>
          <p:nvPr>
            <p:ph type="body" sz="quarter" idx="10"/>
          </p:nvPr>
        </p:nvSpPr>
        <p:spPr>
          <a:xfrm>
            <a:off x="132139" y="1430657"/>
            <a:ext cx="7238366" cy="4407781"/>
          </a:xfrm>
        </p:spPr>
        <p:txBody>
          <a:bodyPr/>
          <a:lstStyle/>
          <a:p>
            <a:r>
              <a:rPr lang="en-US" sz="2800" dirty="0"/>
              <a:t>September 19, 2025 Presidential Proclamation</a:t>
            </a:r>
          </a:p>
        </p:txBody>
      </p:sp>
      <p:pic>
        <p:nvPicPr>
          <p:cNvPr id="1026" name="Picture 2" descr="medicaldevices #medicaldevice | Kyle Kruse (Missile)">
            <a:extLst>
              <a:ext uri="{FF2B5EF4-FFF2-40B4-BE49-F238E27FC236}">
                <a16:creationId xmlns:a16="http://schemas.microsoft.com/office/drawing/2014/main" id="{0DFC79F6-9F2F-E09F-4B13-05D89C5F55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08825" y="887412"/>
            <a:ext cx="5083175" cy="508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What the proclamation says 1. New $100,000 Fee • Starting 12:01 AM EDT,  Sept 21, 2025, companies must pay $100,000 for each H-1B petition (new or  renewal) if the worker is">
            <a:extLst>
              <a:ext uri="{FF2B5EF4-FFF2-40B4-BE49-F238E27FC236}">
                <a16:creationId xmlns:a16="http://schemas.microsoft.com/office/drawing/2014/main" id="{E0885B46-1A42-EA2E-02F0-1AC2A35E9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39" y="2005929"/>
            <a:ext cx="3250163" cy="43391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356022-5530-F4A7-E460-296B1BD2F6A0}"/>
              </a:ext>
            </a:extLst>
          </p:cNvPr>
          <p:cNvSpPr txBox="1"/>
          <p:nvPr/>
        </p:nvSpPr>
        <p:spPr>
          <a:xfrm>
            <a:off x="3581400" y="2132021"/>
            <a:ext cx="2514600" cy="313932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Imposing a $100K Fee on H-1B Visa Petitions</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Who does it apply to?</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When does it take effect?</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Exemptions?</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Litigation? </a:t>
            </a:r>
          </a:p>
        </p:txBody>
      </p:sp>
    </p:spTree>
    <p:extLst>
      <p:ext uri="{BB962C8B-B14F-4D97-AF65-F5344CB8AC3E}">
        <p14:creationId xmlns:p14="http://schemas.microsoft.com/office/powerpoint/2010/main" val="36029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verything you need to know about J1 visa - WICC Group">
            <a:extLst>
              <a:ext uri="{FF2B5EF4-FFF2-40B4-BE49-F238E27FC236}">
                <a16:creationId xmlns:a16="http://schemas.microsoft.com/office/drawing/2014/main" id="{7438A4C6-5FC5-81CD-2286-777589A45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78" y="-59954"/>
            <a:ext cx="7329192" cy="3356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B9D113-BA7E-1050-61CB-7C893A92B774}"/>
              </a:ext>
            </a:extLst>
          </p:cNvPr>
          <p:cNvSpPr txBox="1"/>
          <p:nvPr/>
        </p:nvSpPr>
        <p:spPr>
          <a:xfrm>
            <a:off x="698269" y="2884515"/>
            <a:ext cx="9700953" cy="3970318"/>
          </a:xfrm>
          <a:prstGeom prst="rect">
            <a:avLst/>
          </a:prstGeom>
          <a:noFill/>
        </p:spPr>
        <p:txBody>
          <a:bodyPr wrap="square" rtlCol="0">
            <a:spAutoFit/>
          </a:bodyPr>
          <a:lstStyle/>
          <a:p>
            <a:r>
              <a:rPr lang="en-US" dirty="0"/>
              <a:t>J-1 Exchange Visitors</a:t>
            </a:r>
          </a:p>
          <a:p>
            <a:endParaRPr lang="en-US" dirty="0"/>
          </a:p>
          <a:p>
            <a:r>
              <a:rPr lang="en-US" dirty="0"/>
              <a:t>J-1 Program Sponsors </a:t>
            </a:r>
          </a:p>
          <a:p>
            <a:endParaRPr lang="en-US" dirty="0"/>
          </a:p>
          <a:p>
            <a:r>
              <a:rPr lang="en-US" dirty="0"/>
              <a:t>J-1 Academic Training – Generally 18 months post completion. </a:t>
            </a:r>
          </a:p>
          <a:p>
            <a:endParaRPr lang="en-US" dirty="0"/>
          </a:p>
          <a:p>
            <a:r>
              <a:rPr lang="en-US" dirty="0"/>
              <a:t>J-1 Employers   (J-1 Employees are Not Subject to FICA Withholding) </a:t>
            </a:r>
          </a:p>
          <a:p>
            <a:endParaRPr lang="en-US" dirty="0"/>
          </a:p>
          <a:p>
            <a:endParaRPr lang="en-US" dirty="0"/>
          </a:p>
          <a:p>
            <a:endParaRPr lang="en-US" dirty="0"/>
          </a:p>
          <a:p>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59922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7FF56-8F12-9C5D-5D8B-6623534EBFBF}"/>
            </a:ext>
          </a:extLst>
        </p:cNvPr>
        <p:cNvGrpSpPr/>
        <p:nvPr/>
      </p:nvGrpSpPr>
      <p:grpSpPr>
        <a:xfrm>
          <a:off x="0" y="0"/>
          <a:ext cx="0" cy="0"/>
          <a:chOff x="0" y="0"/>
          <a:chExt cx="0" cy="0"/>
        </a:xfrm>
      </p:grpSpPr>
      <p:pic>
        <p:nvPicPr>
          <p:cNvPr id="3074" name="Picture 2" descr="Everything you need to know about J1 visa - WICC Group">
            <a:extLst>
              <a:ext uri="{FF2B5EF4-FFF2-40B4-BE49-F238E27FC236}">
                <a16:creationId xmlns:a16="http://schemas.microsoft.com/office/drawing/2014/main" id="{BE11F20A-085B-B3A6-EB57-7E9655C08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582" y="219362"/>
            <a:ext cx="4924348" cy="22553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7D741B-FD87-174A-D991-6D3FA12DFA1D}"/>
              </a:ext>
            </a:extLst>
          </p:cNvPr>
          <p:cNvSpPr txBox="1"/>
          <p:nvPr/>
        </p:nvSpPr>
        <p:spPr>
          <a:xfrm>
            <a:off x="229299" y="1694576"/>
            <a:ext cx="11548844" cy="4247317"/>
          </a:xfrm>
          <a:prstGeom prst="rect">
            <a:avLst/>
          </a:prstGeom>
          <a:noFill/>
        </p:spPr>
        <p:txBody>
          <a:bodyPr wrap="square" rtlCol="0">
            <a:spAutoFit/>
          </a:bodyPr>
          <a:lstStyle/>
          <a:p>
            <a:r>
              <a:rPr lang="en-US" dirty="0"/>
              <a:t>J-1 Exchange Visitor and Looking beyond the Academic Training Period</a:t>
            </a:r>
          </a:p>
          <a:p>
            <a:endParaRPr lang="en-US" dirty="0"/>
          </a:p>
          <a:p>
            <a:r>
              <a:rPr lang="en-US" dirty="0"/>
              <a:t>212(e) of the Immigration and Nationality Act</a:t>
            </a:r>
          </a:p>
          <a:p>
            <a:endParaRPr lang="en-US" dirty="0"/>
          </a:p>
          <a:p>
            <a:r>
              <a:rPr lang="en-US" dirty="0"/>
              <a:t>Is the Exchange Visitor really subject to 212(e)?</a:t>
            </a:r>
          </a:p>
          <a:p>
            <a:endParaRPr lang="en-US" dirty="0"/>
          </a:p>
          <a:p>
            <a:r>
              <a:rPr lang="en-US" dirty="0"/>
              <a:t>J-1 Waiver Required In Order to Complete a Change of Status to H-1B  </a:t>
            </a:r>
          </a:p>
          <a:p>
            <a:endParaRPr lang="en-US" dirty="0"/>
          </a:p>
          <a:p>
            <a:r>
              <a:rPr lang="en-US" dirty="0"/>
              <a:t>If subject and waiver requested, when to file the Change of Status to H-1B </a:t>
            </a:r>
          </a:p>
          <a:p>
            <a:endParaRPr lang="en-US" dirty="0"/>
          </a:p>
          <a:p>
            <a:r>
              <a:rPr lang="en-US" dirty="0"/>
              <a:t>Consider Country of Origin    (Chinese Government Will Not provide a No Objection Statement while FN is in the United States)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313B4ED9-0651-6FDA-B303-098052C3585F}"/>
              </a:ext>
            </a:extLst>
          </p:cNvPr>
          <p:cNvPicPr>
            <a:picLocks noChangeAspect="1"/>
          </p:cNvPicPr>
          <p:nvPr/>
        </p:nvPicPr>
        <p:blipFill>
          <a:blip r:embed="rId3"/>
          <a:stretch>
            <a:fillRect/>
          </a:stretch>
        </p:blipFill>
        <p:spPr>
          <a:xfrm>
            <a:off x="1076688" y="4806893"/>
            <a:ext cx="3769353" cy="1686186"/>
          </a:xfrm>
          <a:prstGeom prst="rect">
            <a:avLst/>
          </a:prstGeom>
        </p:spPr>
      </p:pic>
      <p:sp>
        <p:nvSpPr>
          <p:cNvPr id="5" name="TextBox 4">
            <a:extLst>
              <a:ext uri="{FF2B5EF4-FFF2-40B4-BE49-F238E27FC236}">
                <a16:creationId xmlns:a16="http://schemas.microsoft.com/office/drawing/2014/main" id="{0030D338-B965-77D8-2BAA-865E4278CE54}"/>
              </a:ext>
            </a:extLst>
          </p:cNvPr>
          <p:cNvSpPr txBox="1"/>
          <p:nvPr/>
        </p:nvSpPr>
        <p:spPr>
          <a:xfrm>
            <a:off x="6911130" y="5015751"/>
            <a:ext cx="2801923" cy="1477328"/>
          </a:xfrm>
          <a:prstGeom prst="rect">
            <a:avLst/>
          </a:prstGeom>
          <a:noFill/>
        </p:spPr>
        <p:txBody>
          <a:bodyPr wrap="square" rtlCol="0">
            <a:spAutoFit/>
          </a:bodyPr>
          <a:lstStyle/>
          <a:p>
            <a:r>
              <a:rPr lang="en-US" b="1" dirty="0">
                <a:solidFill>
                  <a:srgbClr val="FF0000"/>
                </a:solidFill>
              </a:rPr>
              <a:t>Note: </a:t>
            </a:r>
            <a:r>
              <a:rPr lang="en-US" dirty="0"/>
              <a:t>Post No Objection Statement – Option to return to the U.S. in B-1/B-2 Visitor Status and seek a COS to H-1B</a:t>
            </a:r>
          </a:p>
        </p:txBody>
      </p:sp>
    </p:spTree>
    <p:extLst>
      <p:ext uri="{BB962C8B-B14F-4D97-AF65-F5344CB8AC3E}">
        <p14:creationId xmlns:p14="http://schemas.microsoft.com/office/powerpoint/2010/main" val="243822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2DB9C-B5C3-8A02-C14E-7FCDEE220A39}"/>
            </a:ext>
          </a:extLst>
        </p:cNvPr>
        <p:cNvGrpSpPr/>
        <p:nvPr/>
      </p:nvGrpSpPr>
      <p:grpSpPr>
        <a:xfrm>
          <a:off x="0" y="0"/>
          <a:ext cx="0" cy="0"/>
          <a:chOff x="0" y="0"/>
          <a:chExt cx="0" cy="0"/>
        </a:xfrm>
      </p:grpSpPr>
      <p:pic>
        <p:nvPicPr>
          <p:cNvPr id="3074" name="Picture 2" descr="Everything you need to know about J1 visa - WICC Group">
            <a:extLst>
              <a:ext uri="{FF2B5EF4-FFF2-40B4-BE49-F238E27FC236}">
                <a16:creationId xmlns:a16="http://schemas.microsoft.com/office/drawing/2014/main" id="{21D9DF0A-0076-93E0-E7E9-16615C571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78" y="-59954"/>
            <a:ext cx="7329192" cy="335682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6E440EC2-A7D4-AE24-0B3E-C51E13EA163A}"/>
              </a:ext>
            </a:extLst>
          </p:cNvPr>
          <p:cNvSpPr/>
          <p:nvPr/>
        </p:nvSpPr>
        <p:spPr>
          <a:xfrm>
            <a:off x="4286776" y="2944534"/>
            <a:ext cx="2483141" cy="1686187"/>
          </a:xfrm>
          <a:prstGeom prst="right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0B2802-60FD-BF0F-B026-0DBA7046A024}"/>
              </a:ext>
            </a:extLst>
          </p:cNvPr>
          <p:cNvSpPr txBox="1"/>
          <p:nvPr/>
        </p:nvSpPr>
        <p:spPr>
          <a:xfrm>
            <a:off x="917196" y="3577906"/>
            <a:ext cx="2306972" cy="369332"/>
          </a:xfrm>
          <a:prstGeom prst="rect">
            <a:avLst/>
          </a:prstGeom>
          <a:noFill/>
        </p:spPr>
        <p:txBody>
          <a:bodyPr wrap="square" rtlCol="0">
            <a:spAutoFit/>
          </a:bodyPr>
          <a:lstStyle/>
          <a:p>
            <a:r>
              <a:rPr lang="en-US" dirty="0"/>
              <a:t>J-1 Exchange Visa </a:t>
            </a:r>
          </a:p>
        </p:txBody>
      </p:sp>
      <p:sp>
        <p:nvSpPr>
          <p:cNvPr id="5" name="TextBox 4">
            <a:extLst>
              <a:ext uri="{FF2B5EF4-FFF2-40B4-BE49-F238E27FC236}">
                <a16:creationId xmlns:a16="http://schemas.microsoft.com/office/drawing/2014/main" id="{A95062A2-0B07-8CBA-E4A0-A3C1017C0A95}"/>
              </a:ext>
            </a:extLst>
          </p:cNvPr>
          <p:cNvSpPr txBox="1"/>
          <p:nvPr/>
        </p:nvSpPr>
        <p:spPr>
          <a:xfrm>
            <a:off x="7952763" y="3573710"/>
            <a:ext cx="3565321" cy="369332"/>
          </a:xfrm>
          <a:prstGeom prst="rect">
            <a:avLst/>
          </a:prstGeom>
          <a:noFill/>
        </p:spPr>
        <p:txBody>
          <a:bodyPr wrap="square" rtlCol="0">
            <a:spAutoFit/>
          </a:bodyPr>
          <a:lstStyle/>
          <a:p>
            <a:r>
              <a:rPr lang="en-US" dirty="0"/>
              <a:t>H-1B Non-Immigrant Visa </a:t>
            </a:r>
          </a:p>
        </p:txBody>
      </p:sp>
      <p:sp>
        <p:nvSpPr>
          <p:cNvPr id="6" name="TextBox 5">
            <a:extLst>
              <a:ext uri="{FF2B5EF4-FFF2-40B4-BE49-F238E27FC236}">
                <a16:creationId xmlns:a16="http://schemas.microsoft.com/office/drawing/2014/main" id="{A2D6C178-5624-147C-5BAC-8BAD5FBDD642}"/>
              </a:ext>
            </a:extLst>
          </p:cNvPr>
          <p:cNvSpPr txBox="1"/>
          <p:nvPr/>
        </p:nvSpPr>
        <p:spPr>
          <a:xfrm>
            <a:off x="4590180" y="3464463"/>
            <a:ext cx="1275127" cy="646331"/>
          </a:xfrm>
          <a:prstGeom prst="rect">
            <a:avLst/>
          </a:prstGeom>
          <a:noFill/>
        </p:spPr>
        <p:txBody>
          <a:bodyPr wrap="square" rtlCol="0">
            <a:spAutoFit/>
          </a:bodyPr>
          <a:lstStyle/>
          <a:p>
            <a:r>
              <a:rPr lang="en-US" b="1" dirty="0">
                <a:solidFill>
                  <a:schemeClr val="bg1"/>
                </a:solidFill>
              </a:rPr>
              <a:t>Change of Status </a:t>
            </a:r>
          </a:p>
        </p:txBody>
      </p:sp>
    </p:spTree>
    <p:extLst>
      <p:ext uri="{BB962C8B-B14F-4D97-AF65-F5344CB8AC3E}">
        <p14:creationId xmlns:p14="http://schemas.microsoft.com/office/powerpoint/2010/main" val="198553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48C07-BCC9-E96E-6A89-73A1EB22C5EB}"/>
              </a:ext>
            </a:extLst>
          </p:cNvPr>
          <p:cNvSpPr>
            <a:spLocks noGrp="1"/>
          </p:cNvSpPr>
          <p:nvPr>
            <p:ph type="body" sz="quarter" idx="14"/>
          </p:nvPr>
        </p:nvSpPr>
        <p:spPr>
          <a:xfrm>
            <a:off x="853324" y="577430"/>
            <a:ext cx="6213301" cy="492537"/>
          </a:xfrm>
        </p:spPr>
        <p:txBody>
          <a:bodyPr>
            <a:noAutofit/>
          </a:bodyPr>
          <a:lstStyle/>
          <a:p>
            <a:r>
              <a:rPr lang="en-US" sz="4800" b="1" dirty="0">
                <a:solidFill>
                  <a:srgbClr val="0E2E48"/>
                </a:solidFill>
              </a:rPr>
              <a:t>Daniel W. Oldenburg</a:t>
            </a:r>
          </a:p>
        </p:txBody>
      </p:sp>
      <p:sp>
        <p:nvSpPr>
          <p:cNvPr id="3" name="Text Placeholder 2">
            <a:extLst>
              <a:ext uri="{FF2B5EF4-FFF2-40B4-BE49-F238E27FC236}">
                <a16:creationId xmlns:a16="http://schemas.microsoft.com/office/drawing/2014/main" id="{ECAB3475-279D-04F8-98E5-37C2F0FF9EA0}"/>
              </a:ext>
            </a:extLst>
          </p:cNvPr>
          <p:cNvSpPr>
            <a:spLocks noGrp="1"/>
          </p:cNvSpPr>
          <p:nvPr>
            <p:ph type="body" sz="quarter" idx="10"/>
          </p:nvPr>
        </p:nvSpPr>
        <p:spPr>
          <a:xfrm>
            <a:off x="660303" y="2364086"/>
            <a:ext cx="5743550" cy="2612579"/>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E2E48"/>
                </a:solidFill>
                <a:effectLst/>
                <a:uLnTx/>
                <a:uFillTx/>
                <a:latin typeface="Times New Roman" panose="02020603050405020304" pitchFamily="18" charset="0"/>
                <a:ea typeface="+mn-ea"/>
                <a:cs typeface="Times New Roman" panose="02020603050405020304" pitchFamily="18" charset="0"/>
              </a:rPr>
              <a:t>Practice Areas:</a:t>
            </a:r>
          </a:p>
          <a:p>
            <a:pPr marL="287338"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E48"/>
                </a:solidFill>
                <a:effectLst/>
                <a:uLnTx/>
                <a:uFillTx/>
                <a:latin typeface="Times New Roman" panose="02020603050405020304" pitchFamily="18" charset="0"/>
                <a:ea typeface="+mn-ea"/>
                <a:cs typeface="Times New Roman" panose="02020603050405020304" pitchFamily="18" charset="0"/>
              </a:rPr>
              <a:t>Immigration and Nationality</a:t>
            </a:r>
          </a:p>
          <a:p>
            <a:pPr marL="287338"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E48"/>
                </a:solidFill>
                <a:effectLst/>
                <a:uLnTx/>
                <a:uFillTx/>
                <a:latin typeface="Times New Roman" panose="02020603050405020304" pitchFamily="18" charset="0"/>
                <a:ea typeface="+mn-ea"/>
                <a:cs typeface="Times New Roman" panose="02020603050405020304" pitchFamily="18" charset="0"/>
              </a:rPr>
              <a:t>Labor and Employment</a:t>
            </a:r>
          </a:p>
          <a:p>
            <a:pPr marL="0" indent="0">
              <a:buNone/>
            </a:pPr>
            <a:endParaRPr lang="en-US" dirty="0"/>
          </a:p>
        </p:txBody>
      </p:sp>
      <p:sp>
        <p:nvSpPr>
          <p:cNvPr id="7" name="TextBox 6">
            <a:extLst>
              <a:ext uri="{FF2B5EF4-FFF2-40B4-BE49-F238E27FC236}">
                <a16:creationId xmlns:a16="http://schemas.microsoft.com/office/drawing/2014/main" id="{CCE9EA92-327B-D1F9-7CEF-0FF73419AFB5}"/>
              </a:ext>
            </a:extLst>
          </p:cNvPr>
          <p:cNvSpPr txBox="1"/>
          <p:nvPr/>
        </p:nvSpPr>
        <p:spPr>
          <a:xfrm>
            <a:off x="7528524" y="5078028"/>
            <a:ext cx="4237087" cy="646331"/>
          </a:xfrm>
          <a:prstGeom prst="rect">
            <a:avLst/>
          </a:prstGeom>
          <a:noFill/>
        </p:spPr>
        <p:txBody>
          <a:bodyPr wrap="square" rtlCol="0">
            <a:spAutoFit/>
          </a:bodyPr>
          <a:lstStyle/>
          <a:p>
            <a:pPr algn="ctr"/>
            <a:r>
              <a:rPr lang="en-US" b="1" dirty="0">
                <a:solidFill>
                  <a:srgbClr val="0E2E48"/>
                </a:solidFill>
                <a:latin typeface="Times New Roman" panose="02020603050405020304" pitchFamily="18" charset="0"/>
                <a:cs typeface="Times New Roman" panose="02020603050405020304" pitchFamily="18" charset="0"/>
              </a:rPr>
              <a:t>doldenburg@clinewilliams.com</a:t>
            </a:r>
          </a:p>
          <a:p>
            <a:pPr algn="ctr"/>
            <a:r>
              <a:rPr lang="en-US" b="1" dirty="0">
                <a:solidFill>
                  <a:srgbClr val="0E2E48"/>
                </a:solidFill>
                <a:latin typeface="Times New Roman" panose="02020603050405020304" pitchFamily="18" charset="0"/>
                <a:cs typeface="Times New Roman" panose="02020603050405020304" pitchFamily="18" charset="0"/>
              </a:rPr>
              <a:t>402-474-6900</a:t>
            </a:r>
          </a:p>
        </p:txBody>
      </p:sp>
      <p:pic>
        <p:nvPicPr>
          <p:cNvPr id="5" name="Picture 4">
            <a:extLst>
              <a:ext uri="{FF2B5EF4-FFF2-40B4-BE49-F238E27FC236}">
                <a16:creationId xmlns:a16="http://schemas.microsoft.com/office/drawing/2014/main" id="{56E0DADC-D2B2-A59C-641E-392C63B43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817" y="1459523"/>
            <a:ext cx="4762499" cy="3176587"/>
          </a:xfrm>
          <a:prstGeom prst="rect">
            <a:avLst/>
          </a:prstGeom>
        </p:spPr>
      </p:pic>
    </p:spTree>
    <p:extLst>
      <p:ext uri="{BB962C8B-B14F-4D97-AF65-F5344CB8AC3E}">
        <p14:creationId xmlns:p14="http://schemas.microsoft.com/office/powerpoint/2010/main" val="58403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2A3BF-39DD-EBF8-4E8D-359DE6A6F3A7}"/>
              </a:ext>
            </a:extLst>
          </p:cNvPr>
          <p:cNvSpPr>
            <a:spLocks noGrp="1"/>
          </p:cNvSpPr>
          <p:nvPr>
            <p:ph type="body" sz="quarter" idx="10"/>
          </p:nvPr>
        </p:nvSpPr>
        <p:spPr>
          <a:xfrm>
            <a:off x="413594" y="779224"/>
            <a:ext cx="9392557" cy="6078775"/>
          </a:xfrm>
        </p:spPr>
        <p:txBody>
          <a:bodyPr>
            <a:normAutofit fontScale="77500" lnSpcReduction="20000"/>
          </a:bodyPr>
          <a:lstStyle/>
          <a:p>
            <a:r>
              <a:rPr lang="en-US" sz="3600" dirty="0">
                <a:latin typeface="Calibri" panose="020F0502020204030204" pitchFamily="34" charset="0"/>
                <a:cs typeface="Calibri" panose="020F0502020204030204" pitchFamily="34" charset="0"/>
              </a:rPr>
              <a:t>There are three reasons a J-1 visitor may be subject to the 212(e):</a:t>
            </a:r>
          </a:p>
          <a:p>
            <a:pPr marL="0" indent="0">
              <a:buNone/>
            </a:pPr>
            <a:br>
              <a:rPr lang="en-US" sz="1200" dirty="0">
                <a:latin typeface="Calibri" panose="020F0502020204030204" pitchFamily="34" charset="0"/>
                <a:cs typeface="Calibri" panose="020F0502020204030204" pitchFamily="34" charset="0"/>
              </a:rPr>
            </a:br>
            <a:r>
              <a:rPr lang="en-US" sz="1300" dirty="0">
                <a:latin typeface="+mn-lt"/>
                <a:cs typeface="Calibri" panose="020F0502020204030204" pitchFamily="34" charset="0"/>
              </a:rPr>
              <a:t>• </a:t>
            </a:r>
            <a:r>
              <a:rPr lang="en-US" sz="1900" dirty="0">
                <a:latin typeface="+mn-lt"/>
                <a:cs typeface="Calibri" panose="020F0502020204030204" pitchFamily="34" charset="0"/>
              </a:rPr>
              <a:t>J-1 program is funded in part or wholly by the United States government, the visitor's government, or an international organization.</a:t>
            </a:r>
          </a:p>
          <a:p>
            <a:pPr marL="0" indent="0">
              <a:buNone/>
            </a:pPr>
            <a:br>
              <a:rPr lang="en-US" sz="1900" dirty="0">
                <a:latin typeface="+mn-lt"/>
                <a:cs typeface="Calibri" panose="020F0502020204030204" pitchFamily="34" charset="0"/>
              </a:rPr>
            </a:br>
            <a:r>
              <a:rPr lang="en-US" sz="1900" dirty="0">
                <a:latin typeface="+mn-lt"/>
                <a:cs typeface="Calibri" panose="020F0502020204030204" pitchFamily="34" charset="0"/>
              </a:rPr>
              <a:t>• the J-1 program is engaged in one or more of the skills listed on the </a:t>
            </a:r>
            <a:r>
              <a:rPr lang="en-US" sz="1900" dirty="0">
                <a:latin typeface="+mn-lt"/>
                <a:cs typeface="Calibri" panose="020F0502020204030204" pitchFamily="34" charset="0"/>
                <a:hlinkClick r:id="rId2"/>
              </a:rPr>
              <a:t>Exchange Visitor Skills List</a:t>
            </a:r>
            <a:r>
              <a:rPr lang="en-US" sz="1900" dirty="0">
                <a:latin typeface="+mn-lt"/>
                <a:cs typeface="Calibri" panose="020F0502020204030204" pitchFamily="34" charset="0"/>
                <a:hlinkClick r:id="rId3"/>
              </a:rPr>
              <a:t> </a:t>
            </a:r>
            <a:r>
              <a:rPr lang="en-US" sz="1900" dirty="0">
                <a:latin typeface="+mn-lt"/>
                <a:cs typeface="Calibri" panose="020F0502020204030204" pitchFamily="34" charset="0"/>
              </a:rPr>
              <a:t>(1997 Amendment) for his/her country.</a:t>
            </a:r>
          </a:p>
          <a:p>
            <a:pPr marL="0" indent="0">
              <a:buNone/>
            </a:pPr>
            <a:br>
              <a:rPr lang="en-US" sz="1900" dirty="0">
                <a:latin typeface="+mn-lt"/>
                <a:cs typeface="Calibri" panose="020F0502020204030204" pitchFamily="34" charset="0"/>
              </a:rPr>
            </a:br>
            <a:r>
              <a:rPr lang="en-US" sz="1900" dirty="0">
                <a:latin typeface="+mn-lt"/>
                <a:cs typeface="Calibri" panose="020F0502020204030204" pitchFamily="34" charset="0"/>
              </a:rPr>
              <a:t>• the J-1 visa holder is receiving graduate medical education or training. N/A.</a:t>
            </a:r>
          </a:p>
          <a:p>
            <a:pPr marL="0" indent="0">
              <a:buNone/>
            </a:pPr>
            <a:endParaRPr lang="en-US" sz="1900" dirty="0">
              <a:latin typeface="+mn-lt"/>
              <a:cs typeface="Calibri" panose="020F0502020204030204" pitchFamily="34" charset="0"/>
            </a:endParaRPr>
          </a:p>
          <a:p>
            <a:r>
              <a:rPr lang="en-US" sz="1900" dirty="0">
                <a:latin typeface="+mn-lt"/>
              </a:rPr>
              <a:t>If your program was funded in whole or in part by a </a:t>
            </a:r>
            <a:r>
              <a:rPr lang="en-US" sz="1900" b="1" dirty="0">
                <a:latin typeface="+mn-lt"/>
              </a:rPr>
              <a:t>U.S. Government agency, your home country’s government, or an international organization that received funding from the U.S. Government or your home country’s government, </a:t>
            </a:r>
            <a:r>
              <a:rPr lang="en-US" sz="1900" dirty="0">
                <a:latin typeface="+mn-lt"/>
              </a:rPr>
              <a:t>you will be subject to the 2 year rule based on Government Financing. The </a:t>
            </a:r>
            <a:r>
              <a:rPr lang="en-US" sz="1900" b="1" dirty="0">
                <a:latin typeface="+mn-lt"/>
              </a:rPr>
              <a:t>Fulbright</a:t>
            </a:r>
            <a:r>
              <a:rPr lang="en-US" sz="1900" dirty="0">
                <a:latin typeface="+mn-lt"/>
              </a:rPr>
              <a:t> and</a:t>
            </a:r>
            <a:r>
              <a:rPr lang="en-US" sz="1900" b="1" dirty="0">
                <a:latin typeface="+mn-lt"/>
              </a:rPr>
              <a:t> FLEX </a:t>
            </a:r>
            <a:r>
              <a:rPr lang="en-US" sz="1900" dirty="0">
                <a:latin typeface="+mn-lt"/>
              </a:rPr>
              <a:t>programs often involve substantial U.S. Government Funding and are the reason one is subject. There is no designated amount of funding that would make one subject or not subject (but the amount may be relevant when seeking waiver options). </a:t>
            </a:r>
            <a:br>
              <a:rPr lang="en-US" sz="1900" dirty="0">
                <a:latin typeface="+mn-lt"/>
              </a:rPr>
            </a:br>
            <a:endParaRPr lang="en-US" sz="1900" dirty="0">
              <a:latin typeface="+mn-lt"/>
            </a:endParaRPr>
          </a:p>
          <a:p>
            <a:pPr fontAlgn="base"/>
            <a:r>
              <a:rPr lang="en-US" sz="1900" b="1" dirty="0">
                <a:latin typeface="+mn-lt"/>
              </a:rPr>
              <a:t>Skills List: </a:t>
            </a:r>
          </a:p>
          <a:p>
            <a:pPr fontAlgn="base"/>
            <a:r>
              <a:rPr lang="en-US" sz="1900" dirty="0">
                <a:latin typeface="+mn-lt"/>
              </a:rPr>
              <a:t>J1 exchange program involving a </a:t>
            </a:r>
            <a:r>
              <a:rPr lang="en-US" sz="1900" b="1" dirty="0">
                <a:latin typeface="+mn-lt"/>
              </a:rPr>
              <a:t>field of specialized knowledge </a:t>
            </a:r>
            <a:r>
              <a:rPr lang="en-US" sz="1900" dirty="0">
                <a:latin typeface="+mn-lt"/>
              </a:rPr>
              <a:t>that has been designated as </a:t>
            </a:r>
            <a:r>
              <a:rPr lang="en-US" sz="1900" b="1" dirty="0">
                <a:latin typeface="+mn-lt"/>
              </a:rPr>
              <a:t>“in demand” </a:t>
            </a:r>
            <a:r>
              <a:rPr lang="en-US" sz="1900" dirty="0">
                <a:latin typeface="+mn-lt"/>
              </a:rPr>
              <a:t>by the </a:t>
            </a:r>
            <a:r>
              <a:rPr lang="en-US" sz="1900" b="1" dirty="0">
                <a:latin typeface="+mn-lt"/>
              </a:rPr>
              <a:t>government of your home country</a:t>
            </a:r>
            <a:r>
              <a:rPr lang="en-US" sz="1900" dirty="0">
                <a:latin typeface="+mn-lt"/>
              </a:rPr>
              <a:t> and if this field appears on State Department’s </a:t>
            </a:r>
            <a:r>
              <a:rPr lang="en-US" sz="1900" u="sng" dirty="0">
                <a:solidFill>
                  <a:schemeClr val="tx1"/>
                </a:solidFill>
                <a:latin typeface="+mn-lt"/>
                <a:hlinkClick r:id="rId4"/>
              </a:rPr>
              <a:t>Exchange Visitor Skills </a:t>
            </a:r>
            <a:r>
              <a:rPr lang="en-US" sz="1900" dirty="0">
                <a:latin typeface="+mn-lt"/>
                <a:hlinkClick r:id="rId4"/>
              </a:rPr>
              <a:t>List</a:t>
            </a:r>
            <a:r>
              <a:rPr lang="en-US" sz="1900" dirty="0">
                <a:latin typeface="+mn-lt"/>
              </a:rPr>
              <a:t> for your home country, then you are subject to the 2 year rule based on the skills list.</a:t>
            </a:r>
          </a:p>
          <a:p>
            <a:pPr fontAlgn="base"/>
            <a:r>
              <a:rPr lang="en-US" sz="1900" dirty="0">
                <a:latin typeface="+mn-lt"/>
              </a:rPr>
              <a:t>If your country does not appear on this list, you cannot be subject to the 2 year rule based on the skills list</a:t>
            </a:r>
            <a:r>
              <a:rPr lang="en-US" sz="1900" dirty="0"/>
              <a:t>.</a:t>
            </a:r>
          </a:p>
          <a:p>
            <a:pPr fontAlgn="base"/>
            <a:r>
              <a:rPr lang="en-US" sz="1900" b="1" dirty="0"/>
              <a:t>The main update is the U.S. Department of State's revised Exchange Visitor Skills List, effective December 9, 2024, which removes 37 countries from the list, including China, India, and Brazil. This change means that J-1 visa holders from these newly removed countries are now no longer subject to the two-year home residency requirement based on the skills list, a major shift from the previous 2009 list. </a:t>
            </a:r>
          </a:p>
          <a:p>
            <a:pPr marL="0" indent="0">
              <a:buNone/>
            </a:pPr>
            <a:endParaRPr lang="en-US" sz="1200" dirty="0">
              <a:latin typeface="Calibri" panose="020F0502020204030204" pitchFamily="34" charset="0"/>
              <a:cs typeface="Calibri" panose="020F0502020204030204" pitchFamily="34" charset="0"/>
            </a:endParaRPr>
          </a:p>
          <a:p>
            <a:endParaRPr lang="en-US" dirty="0"/>
          </a:p>
        </p:txBody>
      </p:sp>
      <p:pic>
        <p:nvPicPr>
          <p:cNvPr id="6" name="Picture 2" descr="Everything you need to know about J1 visa - WICC Group">
            <a:extLst>
              <a:ext uri="{FF2B5EF4-FFF2-40B4-BE49-F238E27FC236}">
                <a16:creationId xmlns:a16="http://schemas.microsoft.com/office/drawing/2014/main" id="{8D7294E4-4DF8-A0A3-42C5-6E96A06B7B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6151" y="356453"/>
            <a:ext cx="1846130" cy="84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2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6310C7-D0C7-F11D-543B-36E5F6408385}"/>
              </a:ext>
            </a:extLst>
          </p:cNvPr>
          <p:cNvSpPr>
            <a:spLocks noGrp="1"/>
          </p:cNvSpPr>
          <p:nvPr>
            <p:ph type="body" sz="quarter" idx="10"/>
          </p:nvPr>
        </p:nvSpPr>
        <p:spPr>
          <a:xfrm>
            <a:off x="521515" y="2171192"/>
            <a:ext cx="11147571" cy="4340480"/>
          </a:xfrm>
        </p:spPr>
        <p:txBody>
          <a:bodyPr>
            <a:normAutofit/>
          </a:bodyPr>
          <a:lstStyle/>
          <a:p>
            <a:pPr marL="0" indent="0">
              <a:buNone/>
            </a:pPr>
            <a:r>
              <a:rPr lang="en-US" sz="1800" dirty="0">
                <a:latin typeface="Calibri" panose="020F0502020204030204" pitchFamily="34" charset="0"/>
                <a:cs typeface="Calibri" panose="020F0502020204030204" pitchFamily="34" charset="0"/>
              </a:rPr>
              <a:t>F-1 Student Visa Permits status in the United States in a “Durational Status” (D/S). Foreign nationals can remain in the U.S. as long as they are enrolled full time as students. Employment is confined to on campus employment 20 hours a week or less. Unless authorized by CPT or OPT. </a:t>
            </a:r>
          </a:p>
          <a:p>
            <a:pPr marL="0" indent="0">
              <a:buNone/>
            </a:pPr>
            <a:r>
              <a:rPr lang="en-US" sz="1800" dirty="0">
                <a:latin typeface="Calibri" panose="020F0502020204030204" pitchFamily="34" charset="0"/>
                <a:cs typeface="Calibri" panose="020F0502020204030204" pitchFamily="34" charset="0"/>
              </a:rPr>
              <a:t>Curricular Practical Training  (CPT) students can be employed while taking classes.</a:t>
            </a:r>
          </a:p>
          <a:p>
            <a:pPr marL="0" indent="0">
              <a:buNone/>
            </a:pPr>
            <a:r>
              <a:rPr lang="en-US" sz="1800" dirty="0">
                <a:latin typeface="Calibri" panose="020F0502020204030204" pitchFamily="34" charset="0"/>
                <a:cs typeface="Calibri" panose="020F0502020204030204" pitchFamily="34" charset="0"/>
              </a:rPr>
              <a:t>Optional Practical Training (OPT) Post completion 1 year of work authorization. Many F-1 students who want to be employed as educators will work first using their OPT and then look for H-1B Sponsorship for the following year. </a:t>
            </a:r>
          </a:p>
          <a:p>
            <a:pPr marL="0" indent="0">
              <a:buNone/>
            </a:pPr>
            <a:r>
              <a:rPr lang="en-US" sz="1800" dirty="0">
                <a:latin typeface="Calibri" panose="020F0502020204030204" pitchFamily="34" charset="0"/>
                <a:cs typeface="Calibri" panose="020F0502020204030204" pitchFamily="34" charset="0"/>
              </a:rPr>
              <a:t>OPT provides an extra year of work authorization before seeking H-1B status which is a 6 year visa status given in two 3 year increments. </a:t>
            </a:r>
          </a:p>
          <a:p>
            <a:pPr marL="0" indent="0">
              <a:buNone/>
            </a:pPr>
            <a:r>
              <a:rPr lang="en-US" sz="1800" dirty="0">
                <a:latin typeface="Calibri" panose="020F0502020204030204" pitchFamily="34" charset="0"/>
                <a:cs typeface="Calibri" panose="020F0502020204030204" pitchFamily="34" charset="0"/>
              </a:rPr>
              <a:t>Change of Status from F-1 to H-1B.</a:t>
            </a:r>
          </a:p>
          <a:p>
            <a:pPr marL="0" indent="0">
              <a:buNone/>
            </a:pPr>
            <a:r>
              <a:rPr lang="en-US" sz="1800" dirty="0">
                <a:latin typeface="Calibri" panose="020F0502020204030204" pitchFamily="34" charset="0"/>
                <a:cs typeface="Calibri" panose="020F0502020204030204" pitchFamily="34" charset="0"/>
              </a:rPr>
              <a:t> No 212(e) Waiver needed</a:t>
            </a:r>
          </a:p>
          <a:p>
            <a:pPr marL="0" indent="0">
              <a:buNone/>
            </a:pPr>
            <a:r>
              <a:rPr lang="en-US" sz="1800" dirty="0">
                <a:latin typeface="Calibri" panose="020F0502020204030204" pitchFamily="34" charset="0"/>
                <a:cs typeface="Calibri" panose="020F0502020204030204" pitchFamily="34" charset="0"/>
              </a:rPr>
              <a:t>Can go directly from OPT to H-1B  </a:t>
            </a:r>
          </a:p>
          <a:p>
            <a:pPr marL="0" indent="0">
              <a:buNone/>
            </a:pPr>
            <a:endParaRPr lang="en-US" sz="1800" dirty="0">
              <a:latin typeface="Calibri" panose="020F0502020204030204" pitchFamily="34" charset="0"/>
              <a:cs typeface="Calibri" panose="020F0502020204030204" pitchFamily="34" charset="0"/>
            </a:endParaRPr>
          </a:p>
        </p:txBody>
      </p:sp>
      <p:pic>
        <p:nvPicPr>
          <p:cNvPr id="1026" name="Picture 2" descr="USA Student Visa | Document Requirements for US Study Permit">
            <a:extLst>
              <a:ext uri="{FF2B5EF4-FFF2-40B4-BE49-F238E27FC236}">
                <a16:creationId xmlns:a16="http://schemas.microsoft.com/office/drawing/2014/main" id="{387720E8-A170-5267-F670-843B4E9C6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7" y="202479"/>
            <a:ext cx="4660658" cy="1401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mple employment authorization card (EAD) - Immihelp">
            <a:extLst>
              <a:ext uri="{FF2B5EF4-FFF2-40B4-BE49-F238E27FC236}">
                <a16:creationId xmlns:a16="http://schemas.microsoft.com/office/drawing/2014/main" id="{16AC6202-C06C-7C05-E698-3BE5585D8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983" y="107949"/>
            <a:ext cx="6133750" cy="206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8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ED4EB-8A6E-B0B3-6A36-CCD7B9A1087B}"/>
              </a:ext>
            </a:extLst>
          </p:cNvPr>
          <p:cNvSpPr>
            <a:spLocks noGrp="1"/>
          </p:cNvSpPr>
          <p:nvPr>
            <p:ph type="body" sz="quarter" idx="10"/>
          </p:nvPr>
        </p:nvSpPr>
        <p:spPr>
          <a:xfrm>
            <a:off x="4733925" y="903287"/>
            <a:ext cx="6918383" cy="5299549"/>
          </a:xfrm>
        </p:spPr>
        <p:txBody>
          <a:bodyPr>
            <a:normAutofit lnSpcReduction="10000"/>
          </a:bodyPr>
          <a:lstStyle/>
          <a:p>
            <a:r>
              <a:rPr lang="en-US" sz="2000" dirty="0">
                <a:latin typeface="Calibri" panose="020F0502020204030204" pitchFamily="34" charset="0"/>
                <a:cs typeface="Calibri" panose="020F0502020204030204" pitchFamily="34" charset="0"/>
              </a:rPr>
              <a:t>No Job - No Visa </a:t>
            </a:r>
          </a:p>
          <a:p>
            <a:r>
              <a:rPr lang="en-US" sz="2000" dirty="0">
                <a:latin typeface="Calibri" panose="020F0502020204030204" pitchFamily="34" charset="0"/>
                <a:cs typeface="Calibri" panose="020F0502020204030204" pitchFamily="34" charset="0"/>
              </a:rPr>
              <a:t>Requires a minimum of a Bachelor’s Degree.</a:t>
            </a:r>
          </a:p>
          <a:p>
            <a:r>
              <a:rPr lang="en-US" sz="2000" dirty="0">
                <a:latin typeface="Calibri" panose="020F0502020204030204" pitchFamily="34" charset="0"/>
                <a:cs typeface="Calibri" panose="020F0502020204030204" pitchFamily="34" charset="0"/>
              </a:rPr>
              <a:t>Degree must be related to the field in which the beneficiary seeks employment.</a:t>
            </a:r>
          </a:p>
          <a:p>
            <a:r>
              <a:rPr lang="en-US" sz="2000" dirty="0">
                <a:latin typeface="Calibri" panose="020F0502020204030204" pitchFamily="34" charset="0"/>
                <a:cs typeface="Calibri" panose="020F0502020204030204" pitchFamily="34" charset="0"/>
              </a:rPr>
              <a:t>Will be issued for calendar 3 years, not the academic year.</a:t>
            </a:r>
          </a:p>
          <a:p>
            <a:r>
              <a:rPr lang="en-US" sz="2000" dirty="0">
                <a:latin typeface="Calibri" panose="020F0502020204030204" pitchFamily="34" charset="0"/>
                <a:cs typeface="Calibri" panose="020F0502020204030204" pitchFamily="34" charset="0"/>
              </a:rPr>
              <a:t>Foreign national beneficiary must be compensated at or above the prevailing wage. CBA can be supplied to confirm the offered wage.</a:t>
            </a:r>
          </a:p>
          <a:p>
            <a:r>
              <a:rPr lang="en-US" sz="2000" dirty="0">
                <a:latin typeface="Calibri" panose="020F0502020204030204" pitchFamily="34" charset="0"/>
                <a:cs typeface="Calibri" panose="020F0502020204030204" pitchFamily="34" charset="0"/>
              </a:rPr>
              <a:t>H-1B employees’ wages ARE subject to FICA withholding.</a:t>
            </a:r>
          </a:p>
          <a:p>
            <a:r>
              <a:rPr lang="en-US" sz="2000" dirty="0">
                <a:latin typeface="Calibri" panose="020F0502020204030204" pitchFamily="34" charset="0"/>
                <a:cs typeface="Calibri" panose="020F0502020204030204" pitchFamily="34" charset="0"/>
              </a:rPr>
              <a:t> H-1B can be renewed/extended for an additional 3 years total of 6 years.</a:t>
            </a:r>
          </a:p>
          <a:p>
            <a:r>
              <a:rPr lang="en-US" sz="2000" dirty="0">
                <a:latin typeface="Calibri" panose="020F0502020204030204" pitchFamily="34" charset="0"/>
                <a:cs typeface="Calibri" panose="020F0502020204030204" pitchFamily="34" charset="0"/>
              </a:rPr>
              <a:t>H-1Bs  can be transferred “ported” from another cap-exempt H-1B employer.</a:t>
            </a:r>
          </a:p>
          <a:p>
            <a:r>
              <a:rPr lang="en-US" sz="2000" dirty="0">
                <a:latin typeface="Calibri" panose="020F0502020204030204" pitchFamily="34" charset="0"/>
                <a:cs typeface="Calibri" panose="020F0502020204030204" pitchFamily="34" charset="0"/>
              </a:rPr>
              <a:t>H-1B allows for dual intent.</a:t>
            </a:r>
          </a:p>
          <a:p>
            <a:r>
              <a:rPr lang="en-US" sz="2000" dirty="0">
                <a:latin typeface="Calibri" panose="020F0502020204030204" pitchFamily="34" charset="0"/>
                <a:cs typeface="Calibri" panose="020F0502020204030204" pitchFamily="34" charset="0"/>
              </a:rPr>
              <a:t>Need actual H-1B visa stamp in your passport for international travel. </a:t>
            </a:r>
          </a:p>
          <a:p>
            <a:endParaRPr lang="en-US" sz="1800" dirty="0"/>
          </a:p>
        </p:txBody>
      </p:sp>
      <p:sp>
        <p:nvSpPr>
          <p:cNvPr id="4" name="Picture Placeholder 3">
            <a:extLst>
              <a:ext uri="{FF2B5EF4-FFF2-40B4-BE49-F238E27FC236}">
                <a16:creationId xmlns:a16="http://schemas.microsoft.com/office/drawing/2014/main" id="{C252C8C1-64FC-8E33-239B-4B744CFCAC08}"/>
              </a:ext>
            </a:extLst>
          </p:cNvPr>
          <p:cNvSpPr>
            <a:spLocks noGrp="1"/>
          </p:cNvSpPr>
          <p:nvPr>
            <p:ph type="pic" sz="quarter" idx="19"/>
          </p:nvPr>
        </p:nvSpPr>
        <p:spPr>
          <a:xfrm>
            <a:off x="1118192" y="876736"/>
            <a:ext cx="2907473" cy="3046545"/>
          </a:xfrm>
        </p:spPr>
        <p:txBody>
          <a:bodyPr>
            <a:normAutofit/>
          </a:bodyPr>
          <a:lstStyle/>
          <a:p>
            <a:pPr marL="0" indent="0">
              <a:buNone/>
            </a:pPr>
            <a:r>
              <a:rPr lang="en-US" sz="6600" dirty="0"/>
              <a:t>H-1B</a:t>
            </a:r>
          </a:p>
        </p:txBody>
      </p:sp>
      <p:sp>
        <p:nvSpPr>
          <p:cNvPr id="6" name="AutoShape 2" descr="H-1B visa process — Everything You Need to Know">
            <a:extLst>
              <a:ext uri="{FF2B5EF4-FFF2-40B4-BE49-F238E27FC236}">
                <a16:creationId xmlns:a16="http://schemas.microsoft.com/office/drawing/2014/main" id="{90714B31-B5ED-C92E-A2B1-C642D28E86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1B Visa Renewal State Department Details">
            <a:extLst>
              <a:ext uri="{FF2B5EF4-FFF2-40B4-BE49-F238E27FC236}">
                <a16:creationId xmlns:a16="http://schemas.microsoft.com/office/drawing/2014/main" id="{4E280058-B124-D19A-C80C-66C5B1B5E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44" y="645952"/>
            <a:ext cx="4347006" cy="216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8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173" y="1438447"/>
            <a:ext cx="10958384" cy="5225964"/>
          </a:xfrm>
        </p:spPr>
        <p:txBody>
          <a:bodyPr>
            <a:normAutofit/>
          </a:bodyPr>
          <a:lstStyle/>
          <a:p>
            <a:r>
              <a:rPr lang="en-US" u="sng" dirty="0"/>
              <a:t>Cap Exempt</a:t>
            </a:r>
          </a:p>
          <a:p>
            <a:pPr lvl="1"/>
            <a:r>
              <a:rPr lang="en-US" dirty="0"/>
              <a:t>Nonprofit entity </a:t>
            </a:r>
          </a:p>
          <a:p>
            <a:pPr lvl="1"/>
            <a:r>
              <a:rPr lang="en-US" dirty="0"/>
              <a:t>Affiliated with an Institution of Higher Learning</a:t>
            </a:r>
          </a:p>
          <a:p>
            <a:r>
              <a:rPr lang="en-US" dirty="0"/>
              <a:t>Confirm you meet all of the requirements for the specialty occupation job offer, i.e. educational and licensing requirements etc. and that you will meet these requirements prior the employer filing the H-1B petition.</a:t>
            </a:r>
          </a:p>
          <a:p>
            <a:r>
              <a:rPr lang="en-US" dirty="0"/>
              <a:t>Confirm the prevailing wage (Labor Condition Application certification) and that your employer is willing to pay the prevailing wage.</a:t>
            </a:r>
          </a:p>
        </p:txBody>
      </p:sp>
      <p:sp>
        <p:nvSpPr>
          <p:cNvPr id="6" name="TextBox 5"/>
          <p:cNvSpPr txBox="1"/>
          <p:nvPr/>
        </p:nvSpPr>
        <p:spPr>
          <a:xfrm>
            <a:off x="576649" y="354227"/>
            <a:ext cx="11285838" cy="830997"/>
          </a:xfrm>
          <a:prstGeom prst="rect">
            <a:avLst/>
          </a:prstGeom>
          <a:noFill/>
        </p:spPr>
        <p:txBody>
          <a:bodyPr wrap="square" rtlCol="0">
            <a:spAutoFit/>
          </a:bodyPr>
          <a:lstStyle/>
          <a:p>
            <a:r>
              <a:rPr lang="en-US" sz="4800" dirty="0">
                <a:solidFill>
                  <a:schemeClr val="bg1"/>
                </a:solidFill>
              </a:rPr>
              <a:t>Change of Status F-1/J-1 to Cap Exempt H-1B </a:t>
            </a:r>
          </a:p>
        </p:txBody>
      </p:sp>
    </p:spTree>
    <p:extLst>
      <p:ext uri="{BB962C8B-B14F-4D97-AF65-F5344CB8AC3E}">
        <p14:creationId xmlns:p14="http://schemas.microsoft.com/office/powerpoint/2010/main" val="3009911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DE242F-02AF-DFA0-70A4-8FFC900F6020}"/>
              </a:ext>
            </a:extLst>
          </p:cNvPr>
          <p:cNvSpPr>
            <a:spLocks noGrp="1"/>
          </p:cNvSpPr>
          <p:nvPr>
            <p:ph idx="1"/>
          </p:nvPr>
        </p:nvSpPr>
        <p:spPr/>
        <p:txBody>
          <a:bodyPr>
            <a:normAutofit fontScale="85000" lnSpcReduction="20000"/>
          </a:bodyPr>
          <a:lstStyle/>
          <a:p>
            <a:pPr algn="l"/>
            <a:r>
              <a:rPr lang="en-US" b="0" dirty="0">
                <a:effectLst/>
              </a:rPr>
              <a:t>“The term ‘related or affiliated nonprofit entity’ is defined, both for ACWIA fee (8 CFR §214.2(h)(19)(iii)(B) and cap exemption purposes, to include nonprofit entities that satisfy any one of the following conditions:</a:t>
            </a:r>
          </a:p>
          <a:p>
            <a:pPr algn="l"/>
            <a:r>
              <a:rPr lang="en-US" b="0" dirty="0">
                <a:effectLst/>
              </a:rPr>
              <a:t>(1) the non-profit is connected or associated with an institution of higher education through shared ownership or control by the same board or federation;</a:t>
            </a:r>
          </a:p>
          <a:p>
            <a:pPr algn="l"/>
            <a:r>
              <a:rPr lang="en-US" b="0" dirty="0">
                <a:effectLst/>
              </a:rPr>
              <a:t>(2) the non-profit is operated by an institution of higher education;</a:t>
            </a:r>
          </a:p>
          <a:p>
            <a:pPr algn="l"/>
            <a:r>
              <a:rPr lang="en-US" b="0" dirty="0">
                <a:effectLst/>
              </a:rPr>
              <a:t>(3) the non-profit is attached to an institution of higher education as a member, branch, cooperative, or subsidiary; or</a:t>
            </a:r>
          </a:p>
          <a:p>
            <a:pPr algn="l"/>
            <a:r>
              <a:rPr lang="en-US" b="0" dirty="0">
                <a:effectLst/>
                <a:highlight>
                  <a:srgbClr val="FFFF00"/>
                </a:highlight>
              </a:rPr>
              <a:t>(4) the non-profit has entered into a formal written affiliation agreement with an institution of higher education that establishes an active working relationship with the institution of higher education for the purposes of research or education; and a fundamental activity of the non-profit is to directly contribute to the research or education mission of the institution of higher education.” 8 CFR §214.2(h)(8)(ii)(F)(2)</a:t>
            </a:r>
          </a:p>
          <a:p>
            <a:endParaRPr lang="en-US" dirty="0"/>
          </a:p>
        </p:txBody>
      </p:sp>
      <p:sp>
        <p:nvSpPr>
          <p:cNvPr id="4" name="TextBox 3">
            <a:extLst>
              <a:ext uri="{FF2B5EF4-FFF2-40B4-BE49-F238E27FC236}">
                <a16:creationId xmlns:a16="http://schemas.microsoft.com/office/drawing/2014/main" id="{5DE5BB3B-76EA-6395-87AD-DA052C396937}"/>
              </a:ext>
            </a:extLst>
          </p:cNvPr>
          <p:cNvSpPr txBox="1"/>
          <p:nvPr/>
        </p:nvSpPr>
        <p:spPr>
          <a:xfrm>
            <a:off x="334852" y="423460"/>
            <a:ext cx="9311424" cy="707886"/>
          </a:xfrm>
          <a:prstGeom prst="rect">
            <a:avLst/>
          </a:prstGeom>
          <a:noFill/>
        </p:spPr>
        <p:txBody>
          <a:bodyPr wrap="square">
            <a:spAutoFit/>
          </a:bodyPr>
          <a:lstStyle/>
          <a:p>
            <a:r>
              <a:rPr lang="en-US" sz="4000" dirty="0">
                <a:solidFill>
                  <a:schemeClr val="bg1"/>
                </a:solidFill>
              </a:rPr>
              <a:t>Related or Affiliated nonprofit entity</a:t>
            </a:r>
          </a:p>
        </p:txBody>
      </p:sp>
    </p:spTree>
    <p:extLst>
      <p:ext uri="{BB962C8B-B14F-4D97-AF65-F5344CB8AC3E}">
        <p14:creationId xmlns:p14="http://schemas.microsoft.com/office/powerpoint/2010/main" val="178250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DD647-0928-6DA2-7A1C-C479465C5BC6}"/>
              </a:ext>
            </a:extLst>
          </p:cNvPr>
          <p:cNvSpPr>
            <a:spLocks noGrp="1"/>
          </p:cNvSpPr>
          <p:nvPr>
            <p:ph idx="1"/>
          </p:nvPr>
        </p:nvSpPr>
        <p:spPr>
          <a:xfrm>
            <a:off x="192248" y="1414564"/>
            <a:ext cx="10515600" cy="4351338"/>
          </a:xfrm>
        </p:spPr>
        <p:txBody>
          <a:bodyPr>
            <a:normAutofit/>
          </a:bodyPr>
          <a:lstStyle/>
          <a:p>
            <a:r>
              <a:rPr lang="en-US" b="0" dirty="0">
                <a:effectLst/>
                <a:highlight>
                  <a:srgbClr val="FFFFFF"/>
                </a:highlight>
              </a:rPr>
              <a:t>(4) the non-profit has entered into a formal written affiliation agreement with an institution of higher education that establishes an active working relationship with the institution of higher education for the purposes of research or education; and a fundamental activity of the non-profit is to directly contribute to the research or education mission of the institution of higher education.” 8 CFR §214.2(h)(8)(ii)(F)(2)</a:t>
            </a:r>
          </a:p>
          <a:p>
            <a:r>
              <a:rPr lang="en-US" dirty="0">
                <a:highlight>
                  <a:srgbClr val="FFFFFF"/>
                </a:highlight>
              </a:rPr>
              <a:t>Rotation of Medical Students, Nursing Students or Allied Health students through the institution. </a:t>
            </a:r>
          </a:p>
          <a:p>
            <a:r>
              <a:rPr lang="en-US" dirty="0">
                <a:highlight>
                  <a:srgbClr val="FFFFFF"/>
                </a:highlight>
              </a:rPr>
              <a:t>Other affiliations</a:t>
            </a:r>
          </a:p>
          <a:p>
            <a:endParaRPr lang="en-US" dirty="0">
              <a:highlight>
                <a:srgbClr val="FFFF00"/>
              </a:highlight>
            </a:endParaRPr>
          </a:p>
          <a:p>
            <a:endParaRPr lang="en-US" b="0" dirty="0">
              <a:effectLst/>
              <a:highlight>
                <a:srgbClr val="FFFF00"/>
              </a:highlight>
            </a:endParaRPr>
          </a:p>
          <a:p>
            <a:endParaRPr lang="en-US" dirty="0"/>
          </a:p>
        </p:txBody>
      </p:sp>
      <p:sp>
        <p:nvSpPr>
          <p:cNvPr id="3" name="TextBox 2">
            <a:extLst>
              <a:ext uri="{FF2B5EF4-FFF2-40B4-BE49-F238E27FC236}">
                <a16:creationId xmlns:a16="http://schemas.microsoft.com/office/drawing/2014/main" id="{830811DA-49B4-F754-626A-672DD8E9A6AF}"/>
              </a:ext>
            </a:extLst>
          </p:cNvPr>
          <p:cNvSpPr txBox="1"/>
          <p:nvPr/>
        </p:nvSpPr>
        <p:spPr>
          <a:xfrm>
            <a:off x="394282" y="453005"/>
            <a:ext cx="10452683" cy="707886"/>
          </a:xfrm>
          <a:prstGeom prst="rect">
            <a:avLst/>
          </a:prstGeom>
          <a:noFill/>
        </p:spPr>
        <p:txBody>
          <a:bodyPr wrap="square" rtlCol="0">
            <a:spAutoFit/>
          </a:bodyPr>
          <a:lstStyle/>
          <a:p>
            <a:r>
              <a:rPr lang="en-US" sz="4000" dirty="0">
                <a:solidFill>
                  <a:schemeClr val="bg1"/>
                </a:solidFill>
              </a:rPr>
              <a:t>Affiliated with an Institution of Higher Learning</a:t>
            </a:r>
          </a:p>
        </p:txBody>
      </p:sp>
    </p:spTree>
    <p:extLst>
      <p:ext uri="{BB962C8B-B14F-4D97-AF65-F5344CB8AC3E}">
        <p14:creationId xmlns:p14="http://schemas.microsoft.com/office/powerpoint/2010/main" val="2212218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Buck, Jennifer / Honors Anatomy and Physiology">
            <a:extLst>
              <a:ext uri="{FF2B5EF4-FFF2-40B4-BE49-F238E27FC236}">
                <a16:creationId xmlns:a16="http://schemas.microsoft.com/office/drawing/2014/main" id="{753DD5A8-A994-BE85-2AAE-BD07B10561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0" y="361313"/>
            <a:ext cx="5905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15A511-0424-0CC3-3780-DDEF4CD7EDA2}"/>
              </a:ext>
            </a:extLst>
          </p:cNvPr>
          <p:cNvSpPr txBox="1"/>
          <p:nvPr/>
        </p:nvSpPr>
        <p:spPr>
          <a:xfrm>
            <a:off x="190500" y="427839"/>
            <a:ext cx="5483604" cy="707886"/>
          </a:xfrm>
          <a:prstGeom prst="rect">
            <a:avLst/>
          </a:prstGeom>
          <a:noFill/>
        </p:spPr>
        <p:txBody>
          <a:bodyPr wrap="square" rtlCol="0">
            <a:spAutoFit/>
          </a:bodyPr>
          <a:lstStyle/>
          <a:p>
            <a:r>
              <a:rPr lang="en-US" sz="4000" dirty="0">
                <a:highlight>
                  <a:srgbClr val="FFFFFF"/>
                </a:highlight>
              </a:rPr>
              <a:t>The Anatomy of an H-1B </a:t>
            </a:r>
          </a:p>
        </p:txBody>
      </p:sp>
      <p:sp>
        <p:nvSpPr>
          <p:cNvPr id="5" name="TextBox 4">
            <a:extLst>
              <a:ext uri="{FF2B5EF4-FFF2-40B4-BE49-F238E27FC236}">
                <a16:creationId xmlns:a16="http://schemas.microsoft.com/office/drawing/2014/main" id="{953BE30F-D286-167A-93CE-D8206000EF95}"/>
              </a:ext>
            </a:extLst>
          </p:cNvPr>
          <p:cNvSpPr txBox="1"/>
          <p:nvPr/>
        </p:nvSpPr>
        <p:spPr>
          <a:xfrm>
            <a:off x="341501" y="1627028"/>
            <a:ext cx="6134799" cy="3970318"/>
          </a:xfrm>
          <a:prstGeom prst="rect">
            <a:avLst/>
          </a:prstGeom>
          <a:noFill/>
        </p:spPr>
        <p:txBody>
          <a:bodyPr wrap="square" rtlCol="0">
            <a:spAutoFit/>
          </a:bodyPr>
          <a:lstStyle/>
          <a:p>
            <a:r>
              <a:rPr lang="en-US" dirty="0"/>
              <a:t>-A Job Offer</a:t>
            </a:r>
          </a:p>
          <a:p>
            <a:r>
              <a:rPr lang="en-US" dirty="0"/>
              <a:t>-Labor Condition Application (LCA)</a:t>
            </a:r>
          </a:p>
          <a:p>
            <a:r>
              <a:rPr lang="en-US" dirty="0"/>
              <a:t>-Prevailing Wage (CBA)</a:t>
            </a:r>
          </a:p>
          <a:p>
            <a:r>
              <a:rPr lang="en-US" dirty="0"/>
              <a:t>-Terms and Conditions of Employment (worksite location) </a:t>
            </a:r>
          </a:p>
          <a:p>
            <a:r>
              <a:rPr lang="en-US" dirty="0"/>
              <a:t>-Specialty  Occupation Degree</a:t>
            </a:r>
          </a:p>
          <a:p>
            <a:r>
              <a:rPr lang="en-US" dirty="0"/>
              <a:t>-Educational Credentials</a:t>
            </a:r>
          </a:p>
          <a:p>
            <a:r>
              <a:rPr lang="en-US" dirty="0"/>
              <a:t>-Education Equivalency Evaluation</a:t>
            </a:r>
          </a:p>
          <a:p>
            <a:pPr marL="285750" indent="-285750">
              <a:buFontTx/>
              <a:buChar char="-"/>
            </a:pPr>
            <a:r>
              <a:rPr lang="en-US" dirty="0"/>
              <a:t>I-129 H-1B Petition with H- Supplement</a:t>
            </a:r>
          </a:p>
          <a:p>
            <a:pPr marL="285750" indent="-285750">
              <a:buFontTx/>
              <a:buChar char="-"/>
            </a:pPr>
            <a:r>
              <a:rPr lang="en-US" dirty="0"/>
              <a:t>Pay applicable USCIS filing fees: </a:t>
            </a:r>
          </a:p>
          <a:p>
            <a:pPr marL="285750" indent="-285750">
              <a:buFontTx/>
              <a:buChar char="-"/>
            </a:pPr>
            <a:r>
              <a:rPr lang="en-US" dirty="0"/>
              <a:t>$780.00 Base filing fee</a:t>
            </a:r>
          </a:p>
          <a:p>
            <a:pPr marL="285750" indent="-285750">
              <a:buFontTx/>
              <a:buChar char="-"/>
            </a:pPr>
            <a:r>
              <a:rPr lang="en-US" dirty="0"/>
              <a:t>$500.00 Anti-fraud fee</a:t>
            </a:r>
          </a:p>
          <a:p>
            <a:pPr marL="285750" indent="-285750">
              <a:buFontTx/>
              <a:buChar char="-"/>
            </a:pPr>
            <a:r>
              <a:rPr lang="en-US" dirty="0"/>
              <a:t>$2805.00 optional Premium Processing fee </a:t>
            </a:r>
          </a:p>
          <a:p>
            <a:pPr marL="285750" indent="-285750">
              <a:buFontTx/>
              <a:buChar char="-"/>
            </a:pPr>
            <a:r>
              <a:rPr lang="en-US" dirty="0"/>
              <a:t>-Current processing times for H-1B</a:t>
            </a:r>
          </a:p>
          <a:p>
            <a:pPr marL="285750" indent="-285750">
              <a:buFontTx/>
              <a:buChar char="-"/>
            </a:pPr>
            <a:endParaRPr lang="en-US" dirty="0"/>
          </a:p>
        </p:txBody>
      </p:sp>
      <p:pic>
        <p:nvPicPr>
          <p:cNvPr id="7" name="Picture 6">
            <a:extLst>
              <a:ext uri="{FF2B5EF4-FFF2-40B4-BE49-F238E27FC236}">
                <a16:creationId xmlns:a16="http://schemas.microsoft.com/office/drawing/2014/main" id="{12993D87-37EB-0F4F-46D4-0A94C236CA34}"/>
              </a:ext>
            </a:extLst>
          </p:cNvPr>
          <p:cNvPicPr>
            <a:picLocks noChangeAspect="1"/>
          </p:cNvPicPr>
          <p:nvPr/>
        </p:nvPicPr>
        <p:blipFill>
          <a:blip r:embed="rId3"/>
          <a:stretch>
            <a:fillRect/>
          </a:stretch>
        </p:blipFill>
        <p:spPr>
          <a:xfrm>
            <a:off x="491975" y="5230972"/>
            <a:ext cx="4535261" cy="1257846"/>
          </a:xfrm>
          <a:prstGeom prst="rect">
            <a:avLst/>
          </a:prstGeom>
        </p:spPr>
      </p:pic>
    </p:spTree>
    <p:extLst>
      <p:ext uri="{BB962C8B-B14F-4D97-AF65-F5344CB8AC3E}">
        <p14:creationId xmlns:p14="http://schemas.microsoft.com/office/powerpoint/2010/main" val="4163661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173" y="1438447"/>
            <a:ext cx="11644984" cy="5225964"/>
          </a:xfrm>
        </p:spPr>
        <p:txBody>
          <a:bodyPr>
            <a:normAutofit/>
          </a:bodyPr>
          <a:lstStyle/>
          <a:p>
            <a:r>
              <a:rPr lang="en-US" dirty="0"/>
              <a:t>Do you need first secure a J-1 waiver of section 212(e)?</a:t>
            </a:r>
          </a:p>
          <a:p>
            <a:r>
              <a:rPr lang="en-US" dirty="0"/>
              <a:t>Do you have OPT available and seek to exhaust your OPT first?</a:t>
            </a:r>
          </a:p>
          <a:p>
            <a:r>
              <a:rPr lang="en-US" dirty="0"/>
              <a:t>What does it cost? </a:t>
            </a:r>
          </a:p>
          <a:p>
            <a:r>
              <a:rPr lang="en-US" dirty="0"/>
              <a:t> Who pays for it? </a:t>
            </a:r>
          </a:p>
          <a:p>
            <a:pPr lvl="1"/>
            <a:r>
              <a:rPr lang="en-US" dirty="0"/>
              <a:t>Can the H-1B Beneficiary be required cover some of the H-1B costs? </a:t>
            </a:r>
          </a:p>
          <a:p>
            <a:r>
              <a:rPr lang="en-US" dirty="0"/>
              <a:t>H-1B as a pathway to permanent residency in the United States.</a:t>
            </a:r>
          </a:p>
          <a:p>
            <a:pPr lvl="1"/>
            <a:r>
              <a:rPr lang="en-US" dirty="0"/>
              <a:t>Would I be subject to visa retrogression? </a:t>
            </a:r>
          </a:p>
        </p:txBody>
      </p:sp>
      <p:sp>
        <p:nvSpPr>
          <p:cNvPr id="6" name="TextBox 5"/>
          <p:cNvSpPr txBox="1"/>
          <p:nvPr/>
        </p:nvSpPr>
        <p:spPr>
          <a:xfrm>
            <a:off x="576649" y="354227"/>
            <a:ext cx="11285838" cy="830997"/>
          </a:xfrm>
          <a:prstGeom prst="rect">
            <a:avLst/>
          </a:prstGeom>
          <a:noFill/>
        </p:spPr>
        <p:txBody>
          <a:bodyPr wrap="square" rtlCol="0">
            <a:spAutoFit/>
          </a:bodyPr>
          <a:lstStyle/>
          <a:p>
            <a:r>
              <a:rPr lang="en-US" sz="4800" dirty="0">
                <a:solidFill>
                  <a:schemeClr val="bg1"/>
                </a:solidFill>
              </a:rPr>
              <a:t> H-1B Considerations  </a:t>
            </a:r>
          </a:p>
        </p:txBody>
      </p:sp>
      <p:pic>
        <p:nvPicPr>
          <p:cNvPr id="3" name="Picture 2" descr="Considerations Stock Illustrations – 245 Considerations Stock  Illustrations, Vectors &amp; Clipart - Dreamstime">
            <a:extLst>
              <a:ext uri="{FF2B5EF4-FFF2-40B4-BE49-F238E27FC236}">
                <a16:creationId xmlns:a16="http://schemas.microsoft.com/office/drawing/2014/main" id="{DB0B0B69-9C45-E45D-82AA-11B07D128B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568" y="4504475"/>
            <a:ext cx="2743462" cy="199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99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21099D-2317-B3EA-7146-E84DA47AEFB3}"/>
              </a:ext>
            </a:extLst>
          </p:cNvPr>
          <p:cNvSpPr txBox="1"/>
          <p:nvPr/>
        </p:nvSpPr>
        <p:spPr>
          <a:xfrm>
            <a:off x="645111" y="2595108"/>
            <a:ext cx="10901777" cy="1107996"/>
          </a:xfrm>
          <a:prstGeom prst="rect">
            <a:avLst/>
          </a:prstGeom>
          <a:noFill/>
        </p:spPr>
        <p:txBody>
          <a:bodyPr wrap="square" rtlCol="0">
            <a:spAutoFit/>
          </a:bodyPr>
          <a:lstStyle/>
          <a:p>
            <a:pPr algn="ctr"/>
            <a:r>
              <a:rPr lang="en-US" sz="6600" b="1" dirty="0">
                <a:solidFill>
                  <a:schemeClr val="bg1"/>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4107291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570EEB-8871-7851-6FDE-8F75BCDEFB5A}"/>
              </a:ext>
            </a:extLst>
          </p:cNvPr>
          <p:cNvSpPr txBox="1"/>
          <p:nvPr/>
        </p:nvSpPr>
        <p:spPr>
          <a:xfrm>
            <a:off x="656948" y="5487859"/>
            <a:ext cx="609452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This presentation and its accompanying materials are offered for educational and informational purposes only and are not intended as legal advice. You should contact your attorney to obtain advice with respect to any particular issue or problem. Use of and reference to this presentation and its accompanying materials do not create an attorney-client relationship.</a:t>
            </a:r>
          </a:p>
        </p:txBody>
      </p:sp>
      <p:sp>
        <p:nvSpPr>
          <p:cNvPr id="8" name="TextBox 7">
            <a:extLst>
              <a:ext uri="{FF2B5EF4-FFF2-40B4-BE49-F238E27FC236}">
                <a16:creationId xmlns:a16="http://schemas.microsoft.com/office/drawing/2014/main" id="{7C7B7B2B-BD6A-CD2B-C0FE-56804ED94790}"/>
              </a:ext>
            </a:extLst>
          </p:cNvPr>
          <p:cNvSpPr txBox="1"/>
          <p:nvPr/>
        </p:nvSpPr>
        <p:spPr>
          <a:xfrm>
            <a:off x="656948" y="3536185"/>
            <a:ext cx="1090177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Daniel Oldenburg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white"/>
                </a:solidFill>
                <a:latin typeface="Times New Roman" panose="02020603050405020304" pitchFamily="18" charset="0"/>
                <a:cs typeface="Times New Roman" panose="02020603050405020304" pitchFamily="18" charset="0"/>
              </a:rPr>
              <a:t>doldenburg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@clinewilliams.com</a:t>
            </a:r>
          </a:p>
        </p:txBody>
      </p:sp>
      <p:sp>
        <p:nvSpPr>
          <p:cNvPr id="9" name="TextBox 8">
            <a:extLst>
              <a:ext uri="{FF2B5EF4-FFF2-40B4-BE49-F238E27FC236}">
                <a16:creationId xmlns:a16="http://schemas.microsoft.com/office/drawing/2014/main" id="{9921099D-2317-B3EA-7146-E84DA47AEFB3}"/>
              </a:ext>
            </a:extLst>
          </p:cNvPr>
          <p:cNvSpPr txBox="1"/>
          <p:nvPr/>
        </p:nvSpPr>
        <p:spPr>
          <a:xfrm>
            <a:off x="656948" y="1580225"/>
            <a:ext cx="10901777" cy="1107996"/>
          </a:xfrm>
          <a:prstGeom prst="rect">
            <a:avLst/>
          </a:prstGeom>
          <a:noFill/>
        </p:spPr>
        <p:txBody>
          <a:bodyPr wrap="square" rtlCol="0">
            <a:spAutoFit/>
          </a:bodyPr>
          <a:lstStyle/>
          <a:p>
            <a:pPr algn="ctr"/>
            <a:r>
              <a:rPr lang="en-US" sz="6600" dirty="0">
                <a:solidFill>
                  <a:schemeClr val="bg1"/>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06620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F119A-F9EF-C302-9A5A-47A5F7AA159C}"/>
              </a:ext>
            </a:extLst>
          </p:cNvPr>
          <p:cNvSpPr>
            <a:spLocks noGrp="1"/>
          </p:cNvSpPr>
          <p:nvPr>
            <p:ph type="body" sz="quarter" idx="14"/>
          </p:nvPr>
        </p:nvSpPr>
        <p:spPr>
          <a:xfrm>
            <a:off x="7108825" y="183749"/>
            <a:ext cx="5490727" cy="492537"/>
          </a:xfrm>
        </p:spPr>
        <p:txBody>
          <a:bodyPr>
            <a:normAutofit fontScale="92500" lnSpcReduction="20000"/>
          </a:bodyPr>
          <a:lstStyle/>
          <a:p>
            <a:r>
              <a:rPr lang="en-US" dirty="0"/>
              <a:t>The Elephant In the OR</a:t>
            </a:r>
          </a:p>
        </p:txBody>
      </p:sp>
      <p:sp>
        <p:nvSpPr>
          <p:cNvPr id="3" name="Text Placeholder 2">
            <a:extLst>
              <a:ext uri="{FF2B5EF4-FFF2-40B4-BE49-F238E27FC236}">
                <a16:creationId xmlns:a16="http://schemas.microsoft.com/office/drawing/2014/main" id="{432AF3C5-54C1-7533-9744-B6AC540CA20B}"/>
              </a:ext>
            </a:extLst>
          </p:cNvPr>
          <p:cNvSpPr>
            <a:spLocks noGrp="1"/>
          </p:cNvSpPr>
          <p:nvPr>
            <p:ph type="body" sz="quarter" idx="10"/>
          </p:nvPr>
        </p:nvSpPr>
        <p:spPr>
          <a:xfrm>
            <a:off x="132139" y="1430657"/>
            <a:ext cx="7238366" cy="4407781"/>
          </a:xfrm>
        </p:spPr>
        <p:txBody>
          <a:bodyPr/>
          <a:lstStyle/>
          <a:p>
            <a:r>
              <a:rPr lang="en-US" sz="2800" dirty="0"/>
              <a:t>September 19, 2025 Presidential Proclamation</a:t>
            </a:r>
          </a:p>
        </p:txBody>
      </p:sp>
      <p:pic>
        <p:nvPicPr>
          <p:cNvPr id="1026" name="Picture 2" descr="medicaldevices #medicaldevice | Kyle Kruse (Missile)">
            <a:extLst>
              <a:ext uri="{FF2B5EF4-FFF2-40B4-BE49-F238E27FC236}">
                <a16:creationId xmlns:a16="http://schemas.microsoft.com/office/drawing/2014/main" id="{80F27082-B3B4-06FF-576F-A55F92D892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08825" y="887412"/>
            <a:ext cx="5083175" cy="508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What the proclamation says 1. New $100,000 Fee • Starting 12:01 AM EDT,  Sept 21, 2025, companies must pay $100,000 for each H-1B petition (new or  renewal) if the worker is">
            <a:extLst>
              <a:ext uri="{FF2B5EF4-FFF2-40B4-BE49-F238E27FC236}">
                <a16:creationId xmlns:a16="http://schemas.microsoft.com/office/drawing/2014/main" id="{52D9EDF0-EDC9-B53A-C151-B6B778BA3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39" y="2005929"/>
            <a:ext cx="3250163" cy="43391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570DE5-678B-6E6C-8271-A79898036112}"/>
              </a:ext>
            </a:extLst>
          </p:cNvPr>
          <p:cNvSpPr txBox="1"/>
          <p:nvPr/>
        </p:nvSpPr>
        <p:spPr>
          <a:xfrm>
            <a:off x="3581400" y="2132021"/>
            <a:ext cx="2514600" cy="313932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Imposing a $100K Fee on H-1B Visa Petitions</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Who does it apply to?</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When does it take effect?</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Exemptions?</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Litigation? </a:t>
            </a:r>
          </a:p>
        </p:txBody>
      </p:sp>
    </p:spTree>
    <p:extLst>
      <p:ext uri="{BB962C8B-B14F-4D97-AF65-F5344CB8AC3E}">
        <p14:creationId xmlns:p14="http://schemas.microsoft.com/office/powerpoint/2010/main" val="87983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41297-DC4B-6413-C329-5ACA5796047A}"/>
              </a:ext>
            </a:extLst>
          </p:cNvPr>
          <p:cNvSpPr>
            <a:spLocks noGrp="1"/>
          </p:cNvSpPr>
          <p:nvPr>
            <p:ph type="body" sz="quarter" idx="14"/>
          </p:nvPr>
        </p:nvSpPr>
        <p:spPr/>
        <p:txBody>
          <a:bodyPr>
            <a:normAutofit fontScale="85000" lnSpcReduction="10000"/>
          </a:bodyPr>
          <a:lstStyle/>
          <a:p>
            <a:r>
              <a:rPr lang="en-US" dirty="0"/>
              <a:t>H-1B Modernization Rule Overview </a:t>
            </a:r>
          </a:p>
        </p:txBody>
      </p:sp>
      <p:sp>
        <p:nvSpPr>
          <p:cNvPr id="3" name="Text Placeholder 2">
            <a:extLst>
              <a:ext uri="{FF2B5EF4-FFF2-40B4-BE49-F238E27FC236}">
                <a16:creationId xmlns:a16="http://schemas.microsoft.com/office/drawing/2014/main" id="{10DB442C-E6A5-0BE1-D22B-BF6322B41ECF}"/>
              </a:ext>
            </a:extLst>
          </p:cNvPr>
          <p:cNvSpPr>
            <a:spLocks noGrp="1"/>
          </p:cNvSpPr>
          <p:nvPr>
            <p:ph type="body" sz="quarter" idx="10"/>
          </p:nvPr>
        </p:nvSpPr>
        <p:spPr/>
        <p:txBody>
          <a:bodyPr/>
          <a:lstStyle/>
          <a:p>
            <a:r>
              <a:rPr lang="en-US" sz="2800" dirty="0"/>
              <a:t>The rule revises the definition of the H-1B specialty occupation, strengthens cap gap protections for F-1 students awaiting a change of status to H-1B, strengthens USCIS’s site visit authority, clarifies the processes and requirements for amending nonimmigrant petitions, and codifies the agency’s longstanding policy of deference to its prior approvals, among other provisions.</a:t>
            </a:r>
          </a:p>
          <a:p>
            <a:endParaRPr lang="en-US" sz="1800" dirty="0"/>
          </a:p>
          <a:p>
            <a:endParaRPr lang="en-US" dirty="0"/>
          </a:p>
        </p:txBody>
      </p:sp>
      <p:pic>
        <p:nvPicPr>
          <p:cNvPr id="2050" name="Picture 2" descr="DHS Announces H-1B Modernization Rule">
            <a:extLst>
              <a:ext uri="{FF2B5EF4-FFF2-40B4-BE49-F238E27FC236}">
                <a16:creationId xmlns:a16="http://schemas.microsoft.com/office/drawing/2014/main" id="{BF122A85-20C8-9104-0C19-3D21C1FB8B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79903" y="1309664"/>
            <a:ext cx="4986395" cy="322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3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AEDE2-BC51-79A9-78E2-8B4A0B9D0385}"/>
              </a:ext>
            </a:extLst>
          </p:cNvPr>
          <p:cNvSpPr>
            <a:spLocks noGrp="1"/>
          </p:cNvSpPr>
          <p:nvPr>
            <p:ph type="body" sz="quarter" idx="14"/>
          </p:nvPr>
        </p:nvSpPr>
        <p:spPr/>
        <p:txBody>
          <a:bodyPr>
            <a:normAutofit fontScale="92500" lnSpcReduction="20000"/>
          </a:bodyPr>
          <a:lstStyle/>
          <a:p>
            <a:r>
              <a:rPr lang="en-US" dirty="0"/>
              <a:t>Qualifying Specialty Occupations</a:t>
            </a:r>
          </a:p>
        </p:txBody>
      </p:sp>
      <p:sp>
        <p:nvSpPr>
          <p:cNvPr id="3" name="Text Placeholder 2">
            <a:extLst>
              <a:ext uri="{FF2B5EF4-FFF2-40B4-BE49-F238E27FC236}">
                <a16:creationId xmlns:a16="http://schemas.microsoft.com/office/drawing/2014/main" id="{28352F7A-E1D7-FD08-2824-3C413E87AD15}"/>
              </a:ext>
            </a:extLst>
          </p:cNvPr>
          <p:cNvSpPr>
            <a:spLocks noGrp="1"/>
          </p:cNvSpPr>
          <p:nvPr>
            <p:ph type="body" sz="quarter" idx="10"/>
          </p:nvPr>
        </p:nvSpPr>
        <p:spPr>
          <a:xfrm>
            <a:off x="680399" y="1309664"/>
            <a:ext cx="5743550" cy="4330730"/>
          </a:xfrm>
        </p:spPr>
        <p:txBody>
          <a:bodyPr/>
          <a:lstStyle/>
          <a:p>
            <a:r>
              <a:rPr lang="en-US" sz="1800" dirty="0"/>
              <a:t>The rule revises the definition of an H-1B specialty occupation. Some of the revisions introduce greater flexibility to the definition, and some could narrow eligibility. In particular, the rule clarifies that an occupation “normally” requiring a bachelor’s degree doesn’t mean that it must “always” require a bachelor’s degree. It also clarifies that a position may qualify as a specialty occupation even if the employer accepts a range of qualifying degree fields, as long as each of those fields is “directly related” to the duties of the H-1B position. In the final rule, DHS has added a reasonable definition of “directly related,” defining the term to mean that there is a “logical connection” between the required degree and the H-1B position duties. </a:t>
            </a:r>
          </a:p>
          <a:p>
            <a:r>
              <a:rPr lang="en-US" sz="1800" dirty="0"/>
              <a:t>Off site third parties- H-1Bs “staffed” third parties – look at the requirements of the third party and not the petitioner.</a:t>
            </a:r>
          </a:p>
          <a:p>
            <a:r>
              <a:rPr lang="en-US" sz="1800" dirty="0"/>
              <a:t>Most nursing positions are still not “specialty occupations.” </a:t>
            </a:r>
          </a:p>
        </p:txBody>
      </p:sp>
      <p:pic>
        <p:nvPicPr>
          <p:cNvPr id="3074" name="Picture 2" descr="H-1B Specialty Occupation Visa – Pilehvar Law">
            <a:extLst>
              <a:ext uri="{FF2B5EF4-FFF2-40B4-BE49-F238E27FC236}">
                <a16:creationId xmlns:a16="http://schemas.microsoft.com/office/drawing/2014/main" id="{1D851EB6-2C98-011E-2145-D32BCBE1C3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9775" y="887412"/>
            <a:ext cx="5083175" cy="508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1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56F0A-5A60-58CD-B7EA-8692BD5622F3}"/>
              </a:ext>
            </a:extLst>
          </p:cNvPr>
          <p:cNvSpPr>
            <a:spLocks noGrp="1"/>
          </p:cNvSpPr>
          <p:nvPr>
            <p:ph type="body" sz="quarter" idx="14"/>
          </p:nvPr>
        </p:nvSpPr>
        <p:spPr/>
        <p:txBody>
          <a:bodyPr>
            <a:normAutofit fontScale="70000" lnSpcReduction="20000"/>
          </a:bodyPr>
          <a:lstStyle/>
          <a:p>
            <a:r>
              <a:rPr lang="en-US" dirty="0"/>
              <a:t>Deference to prior nonimmigrant adjudications </a:t>
            </a:r>
          </a:p>
        </p:txBody>
      </p:sp>
      <p:sp>
        <p:nvSpPr>
          <p:cNvPr id="3" name="Text Placeholder 2">
            <a:extLst>
              <a:ext uri="{FF2B5EF4-FFF2-40B4-BE49-F238E27FC236}">
                <a16:creationId xmlns:a16="http://schemas.microsoft.com/office/drawing/2014/main" id="{625034ED-397D-0DF5-66D2-BC8B2CF933F0}"/>
              </a:ext>
            </a:extLst>
          </p:cNvPr>
          <p:cNvSpPr>
            <a:spLocks noGrp="1"/>
          </p:cNvSpPr>
          <p:nvPr>
            <p:ph type="body" sz="quarter" idx="10"/>
          </p:nvPr>
        </p:nvSpPr>
        <p:spPr/>
        <p:txBody>
          <a:bodyPr/>
          <a:lstStyle/>
          <a:p>
            <a:r>
              <a:rPr lang="en-US" sz="1800" dirty="0"/>
              <a:t>The rule codifies and slightly expands USCIS’s current policy of deference to its prior adjudications, giving employers greater predictability when filing a Form I-129. The regulation provides that when adjudicating a Form I-129 involving the same parties and same underlying facts, USCIS should defer to its prior I-129 approval, unless there has been a material change in circumstances or eligibility requirements, a material error in the prior approval, or new material adverse information. </a:t>
            </a:r>
          </a:p>
          <a:p>
            <a:r>
              <a:rPr lang="en-US" sz="1800" dirty="0"/>
              <a:t>The general deference policy was rescinded during the first Trump Administration, resulting in a significant surge in requests for evidence (RFEs) and case denials. The Biden Administration reinstated the policy and, in codifying it now, makes the policy less vulnerable to rescission.</a:t>
            </a:r>
          </a:p>
          <a:p>
            <a:endParaRPr lang="en-US" dirty="0"/>
          </a:p>
        </p:txBody>
      </p:sp>
      <p:pic>
        <p:nvPicPr>
          <p:cNvPr id="4098" name="Picture 2" descr="What is the meaning of Deference?">
            <a:extLst>
              <a:ext uri="{FF2B5EF4-FFF2-40B4-BE49-F238E27FC236}">
                <a16:creationId xmlns:a16="http://schemas.microsoft.com/office/drawing/2014/main" id="{C563F7EC-CA3D-B966-6A17-283F7089E7F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89775" y="1999357"/>
            <a:ext cx="5083175" cy="285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24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AC4F8-43EB-3AE9-F25F-4D0C7D46D5C1}"/>
              </a:ext>
            </a:extLst>
          </p:cNvPr>
          <p:cNvSpPr>
            <a:spLocks noGrp="1"/>
          </p:cNvSpPr>
          <p:nvPr>
            <p:ph type="body" sz="quarter" idx="14"/>
          </p:nvPr>
        </p:nvSpPr>
        <p:spPr/>
        <p:txBody>
          <a:bodyPr>
            <a:normAutofit fontScale="55000" lnSpcReduction="20000"/>
          </a:bodyPr>
          <a:lstStyle/>
          <a:p>
            <a:r>
              <a:rPr lang="en-US" b="1" dirty="0"/>
              <a:t>H-1B Location Changes and Petition Amendments.</a:t>
            </a:r>
            <a:endParaRPr lang="en-US" dirty="0"/>
          </a:p>
        </p:txBody>
      </p:sp>
      <p:sp>
        <p:nvSpPr>
          <p:cNvPr id="3" name="Text Placeholder 2">
            <a:extLst>
              <a:ext uri="{FF2B5EF4-FFF2-40B4-BE49-F238E27FC236}">
                <a16:creationId xmlns:a16="http://schemas.microsoft.com/office/drawing/2014/main" id="{BDB3C890-25A5-5CB8-9C2D-077354E65609}"/>
              </a:ext>
            </a:extLst>
          </p:cNvPr>
          <p:cNvSpPr>
            <a:spLocks noGrp="1"/>
          </p:cNvSpPr>
          <p:nvPr>
            <p:ph type="body" sz="quarter" idx="10"/>
          </p:nvPr>
        </p:nvSpPr>
        <p:spPr/>
        <p:txBody>
          <a:bodyPr/>
          <a:lstStyle/>
          <a:p>
            <a:r>
              <a:rPr lang="en-US" sz="1800" dirty="0"/>
              <a:t>The rule codifies U.S. Citizenship and Immigration Services’ (USCIS) longstanding requirement that an employer must amend a nonimmigrant petition due to material changes in an H-1B worker’s place of employment, and requires the amendment to be filed before the change takes place. The rule also codifies the circumstances under which a location change would not require an amendment, including location changes within the area of intended employment listed in the DOL labor condition application (LCA) supporting the existing petition.</a:t>
            </a:r>
          </a:p>
        </p:txBody>
      </p:sp>
      <p:pic>
        <p:nvPicPr>
          <p:cNvPr id="5122" name="Picture 2" descr="How to Complete an H-1B Amendment for a Location Change | Visa2us">
            <a:extLst>
              <a:ext uri="{FF2B5EF4-FFF2-40B4-BE49-F238E27FC236}">
                <a16:creationId xmlns:a16="http://schemas.microsoft.com/office/drawing/2014/main" id="{0B6241F2-4A8F-155F-3B31-1E8AB797B15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89775" y="1734608"/>
            <a:ext cx="5083175" cy="338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4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0C4C4A-141A-8976-3C08-0AA8206B1E87}"/>
              </a:ext>
            </a:extLst>
          </p:cNvPr>
          <p:cNvSpPr>
            <a:spLocks noGrp="1"/>
          </p:cNvSpPr>
          <p:nvPr>
            <p:ph type="body" sz="quarter" idx="14"/>
          </p:nvPr>
        </p:nvSpPr>
        <p:spPr/>
        <p:txBody>
          <a:bodyPr>
            <a:normAutofit fontScale="85000" lnSpcReduction="10000"/>
          </a:bodyPr>
          <a:lstStyle/>
          <a:p>
            <a:r>
              <a:rPr lang="en-US" b="1" dirty="0"/>
              <a:t>Business Owners’ H-1B eligibility.</a:t>
            </a:r>
            <a:r>
              <a:rPr lang="en-US" dirty="0"/>
              <a:t> </a:t>
            </a:r>
          </a:p>
        </p:txBody>
      </p:sp>
      <p:sp>
        <p:nvSpPr>
          <p:cNvPr id="3" name="Text Placeholder 2">
            <a:extLst>
              <a:ext uri="{FF2B5EF4-FFF2-40B4-BE49-F238E27FC236}">
                <a16:creationId xmlns:a16="http://schemas.microsoft.com/office/drawing/2014/main" id="{C9E1004C-BA5B-BCFC-AB4D-C164CD0CA2E7}"/>
              </a:ext>
            </a:extLst>
          </p:cNvPr>
          <p:cNvSpPr>
            <a:spLocks noGrp="1"/>
          </p:cNvSpPr>
          <p:nvPr>
            <p:ph type="body" sz="quarter" idx="10"/>
          </p:nvPr>
        </p:nvSpPr>
        <p:spPr/>
        <p:txBody>
          <a:bodyPr/>
          <a:lstStyle/>
          <a:p>
            <a:r>
              <a:rPr lang="en-US" sz="2400" dirty="0"/>
              <a:t>The regulation clarifies that H-1B beneficiaries who have a controlling interest in the petitioning entity may be eligible for H-1B status, as long as the beneficiary will perform H-1B-caliber specialty occupation duties a majority of the time; however, the initial and first extension of such petitions will be limited to 18 months, rather than the normal H-1B maximum petition validity period of three years.</a:t>
            </a:r>
          </a:p>
          <a:p>
            <a:pPr marL="0" indent="0">
              <a:buNone/>
            </a:pPr>
            <a:endParaRPr lang="en-US" dirty="0"/>
          </a:p>
        </p:txBody>
      </p:sp>
      <p:pic>
        <p:nvPicPr>
          <p:cNvPr id="6146" name="Picture 2" descr="20 Of The Best Startup Accelerators for startup companies">
            <a:extLst>
              <a:ext uri="{FF2B5EF4-FFF2-40B4-BE49-F238E27FC236}">
                <a16:creationId xmlns:a16="http://schemas.microsoft.com/office/drawing/2014/main" id="{A1C50254-37F7-E47F-925F-5F45871B08D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89775" y="1524133"/>
            <a:ext cx="5083175" cy="380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21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889CE7-B38E-0E89-B859-6E0BB2D3CE83}"/>
              </a:ext>
            </a:extLst>
          </p:cNvPr>
          <p:cNvSpPr>
            <a:spLocks noGrp="1"/>
          </p:cNvSpPr>
          <p:nvPr>
            <p:ph type="body" sz="quarter" idx="14"/>
          </p:nvPr>
        </p:nvSpPr>
        <p:spPr/>
        <p:txBody>
          <a:bodyPr>
            <a:normAutofit fontScale="92500" lnSpcReduction="20000"/>
          </a:bodyPr>
          <a:lstStyle/>
          <a:p>
            <a:r>
              <a:rPr lang="en-US" b="1" dirty="0"/>
              <a:t>Bona Fide H-1B employment. </a:t>
            </a:r>
            <a:endParaRPr lang="en-US" dirty="0"/>
          </a:p>
        </p:txBody>
      </p:sp>
      <p:sp>
        <p:nvSpPr>
          <p:cNvPr id="3" name="Text Placeholder 2">
            <a:extLst>
              <a:ext uri="{FF2B5EF4-FFF2-40B4-BE49-F238E27FC236}">
                <a16:creationId xmlns:a16="http://schemas.microsoft.com/office/drawing/2014/main" id="{8774E13C-8FD1-30D5-AF8F-640C833FDD6F}"/>
              </a:ext>
            </a:extLst>
          </p:cNvPr>
          <p:cNvSpPr>
            <a:spLocks noGrp="1"/>
          </p:cNvSpPr>
          <p:nvPr>
            <p:ph type="body" sz="quarter" idx="10"/>
          </p:nvPr>
        </p:nvSpPr>
        <p:spPr/>
        <p:txBody>
          <a:bodyPr/>
          <a:lstStyle/>
          <a:p>
            <a:r>
              <a:rPr lang="en-US" sz="1800" dirty="0"/>
              <a:t>The rule shifts the focus from the current regulation’s requirement to show an employer-employee relationship to establishing the existence of a bona fide job offer, and it codifies the agency’s longstanding practice of requesting contracts and other evidence of a bona fide job offer but eliminates the itinerary requirement for H-1B petitions. In response to public comments, the final rule adds a new provision clarifying that a petitioner is not required to establish specific day-to-day assignments for the entire time requested in the H-1B petition. The rule also adds a requirement that the H-1B petitioner have a legal presence in the United States and be amenable to service of process here.</a:t>
            </a:r>
          </a:p>
          <a:p>
            <a:endParaRPr lang="en-US" dirty="0"/>
          </a:p>
        </p:txBody>
      </p:sp>
      <p:sp>
        <p:nvSpPr>
          <p:cNvPr id="4" name="Content Placeholder 3">
            <a:extLst>
              <a:ext uri="{FF2B5EF4-FFF2-40B4-BE49-F238E27FC236}">
                <a16:creationId xmlns:a16="http://schemas.microsoft.com/office/drawing/2014/main" id="{37165501-F191-5CF2-99CD-C61A8219FFD1}"/>
              </a:ext>
            </a:extLst>
          </p:cNvPr>
          <p:cNvSpPr>
            <a:spLocks noGrp="1"/>
          </p:cNvSpPr>
          <p:nvPr>
            <p:ph idx="1"/>
          </p:nvPr>
        </p:nvSpPr>
        <p:spPr/>
        <p:txBody>
          <a:bodyPr/>
          <a:lstStyle/>
          <a:p>
            <a:endParaRPr lang="en-US" dirty="0"/>
          </a:p>
        </p:txBody>
      </p:sp>
      <p:pic>
        <p:nvPicPr>
          <p:cNvPr id="7170" name="Picture 2" descr="15 Things To Include In Every Job Offer | JobMonkey.com">
            <a:extLst>
              <a:ext uri="{FF2B5EF4-FFF2-40B4-BE49-F238E27FC236}">
                <a16:creationId xmlns:a16="http://schemas.microsoft.com/office/drawing/2014/main" id="{F1803231-D71A-4091-9275-44862D8B2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389" y="1542170"/>
            <a:ext cx="4361431" cy="363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02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RUNT-HP-7BW45V" val="BAAAAA=="/>
</p:tagLst>
</file>

<file path=ppt/theme/theme1.xml><?xml version="1.0" encoding="utf-8"?>
<a:theme xmlns:a="http://schemas.openxmlformats.org/drawingml/2006/main" name="Office Theme">
  <a:themeElements>
    <a:clrScheme name="CW 1">
      <a:dk1>
        <a:srgbClr val="000000"/>
      </a:dk1>
      <a:lt1>
        <a:srgbClr val="FFFFFF"/>
      </a:lt1>
      <a:dk2>
        <a:srgbClr val="1D4D79"/>
      </a:dk2>
      <a:lt2>
        <a:srgbClr val="E7E6E6"/>
      </a:lt2>
      <a:accent1>
        <a:srgbClr val="2F3649"/>
      </a:accent1>
      <a:accent2>
        <a:srgbClr val="304D79"/>
      </a:accent2>
      <a:accent3>
        <a:srgbClr val="F5F6F5"/>
      </a:accent3>
      <a:accent4>
        <a:srgbClr val="3667AC"/>
      </a:accent4>
      <a:accent5>
        <a:srgbClr val="5B9BD5"/>
      </a:accent5>
      <a:accent6>
        <a:srgbClr val="3B75B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6287</TotalTime>
  <Words>2672</Words>
  <Application>Microsoft Office PowerPoint</Application>
  <PresentationFormat>Widescreen</PresentationFormat>
  <Paragraphs>185</Paragraphs>
  <Slides>29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Bookman Old Style</vt:lpstr>
      <vt:lpstr>Calibri</vt:lpstr>
      <vt:lpstr>Calibri Light</vt:lpstr>
      <vt:lpstr>Franklin Gothic Book</vt:lpstr>
      <vt:lpstr>Lato</vt:lpstr>
      <vt:lpstr>Poppins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Daniel W. Oldenburg</cp:lastModifiedBy>
  <cp:revision>341</cp:revision>
  <cp:lastPrinted>2024-04-23T12:10:40Z</cp:lastPrinted>
  <dcterms:created xsi:type="dcterms:W3CDTF">2021-10-03T06:03:22Z</dcterms:created>
  <dcterms:modified xsi:type="dcterms:W3CDTF">2025-10-17T14:41:52Z</dcterms:modified>
</cp:coreProperties>
</file>