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45" r:id="rId2"/>
    <p:sldId id="346" r:id="rId3"/>
    <p:sldId id="292" r:id="rId4"/>
    <p:sldId id="344" r:id="rId5"/>
    <p:sldId id="297" r:id="rId6"/>
    <p:sldId id="343" r:id="rId7"/>
    <p:sldId id="298" r:id="rId8"/>
    <p:sldId id="342" r:id="rId9"/>
    <p:sldId id="299" r:id="rId10"/>
    <p:sldId id="341" r:id="rId11"/>
    <p:sldId id="300" r:id="rId12"/>
    <p:sldId id="305" r:id="rId13"/>
    <p:sldId id="301" r:id="rId14"/>
    <p:sldId id="296" r:id="rId15"/>
    <p:sldId id="315" r:id="rId16"/>
    <p:sldId id="322" r:id="rId17"/>
    <p:sldId id="314" r:id="rId18"/>
    <p:sldId id="318" r:id="rId19"/>
    <p:sldId id="319" r:id="rId20"/>
    <p:sldId id="321" r:id="rId21"/>
    <p:sldId id="317" r:id="rId22"/>
    <p:sldId id="326" r:id="rId23"/>
    <p:sldId id="282" r:id="rId24"/>
    <p:sldId id="285" r:id="rId25"/>
    <p:sldId id="323" r:id="rId26"/>
    <p:sldId id="324" r:id="rId27"/>
    <p:sldId id="3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CD"/>
    <a:srgbClr val="FFD6A9"/>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932"/>
  </p:normalViewPr>
  <p:slideViewPr>
    <p:cSldViewPr snapToGrid="0">
      <p:cViewPr>
        <p:scale>
          <a:sx n="80" d="100"/>
          <a:sy n="80" d="100"/>
        </p:scale>
        <p:origin x="1040"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4369F1-A412-C4AF-EBD8-058266DA06A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4C08BDCF-F28F-A07C-24AF-3ADD13916DBD}"/>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DB457C-5E97-414A-85C7-97A612A8B18E}"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10/15/25</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37FE485E-117B-01E0-5549-C011BDEF5185}"/>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19B7ECA2-3FEE-6608-2E62-ABF25940291D}"/>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784FC2-14DB-4EEF-95CE-9CD79FDFAAB4}"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76743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B71655-2BED-4CA9-37C3-7670B6D96AF1}"/>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977B1F3C-37BC-29DA-8AF2-B513D1ECD81A}"/>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8BA78F31-9D4E-43C2-86FD-7586B495DCAA}" type="datetime1">
              <a:rPr lang="en-US"/>
              <a:pPr lvl="0"/>
              <a:t>10/15/25</a:t>
            </a:fld>
            <a:endParaRPr lang="en-US"/>
          </a:p>
        </p:txBody>
      </p:sp>
      <p:sp>
        <p:nvSpPr>
          <p:cNvPr id="4" name="Slide Image Placeholder 3">
            <a:extLst>
              <a:ext uri="{FF2B5EF4-FFF2-40B4-BE49-F238E27FC236}">
                <a16:creationId xmlns:a16="http://schemas.microsoft.com/office/drawing/2014/main" id="{328D3EE2-B14E-9F44-A38C-C706A8128684}"/>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2BC3DF5-B81C-2A48-CBF5-E6E56493AE13}"/>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85D6A3F-7E10-37AC-86D5-8BE6BF99FAAE}"/>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09EA3038-61B6-F60D-B330-8D52E0A736BC}"/>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B5CB5FF4-A966-428D-ADE2-3748A126BAB0}" type="slidenum">
              <a:t>‹#›</a:t>
            </a:fld>
            <a:endParaRPr lang="en-US"/>
          </a:p>
        </p:txBody>
      </p:sp>
    </p:spTree>
    <p:extLst>
      <p:ext uri="{BB962C8B-B14F-4D97-AF65-F5344CB8AC3E}">
        <p14:creationId xmlns:p14="http://schemas.microsoft.com/office/powerpoint/2010/main" val="304662949"/>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a:extLst>
            <a:ext uri="{FF2B5EF4-FFF2-40B4-BE49-F238E27FC236}">
              <a16:creationId xmlns:a16="http://schemas.microsoft.com/office/drawing/2014/main" id="{18E1C9B1-D51C-FAE9-6DBD-639B28072254}"/>
            </a:ext>
          </a:extLst>
        </p:cNvPr>
        <p:cNvGrpSpPr/>
        <p:nvPr/>
      </p:nvGrpSpPr>
      <p:grpSpPr>
        <a:xfrm>
          <a:off x="0" y="0"/>
          <a:ext cx="0" cy="0"/>
          <a:chOff x="0" y="0"/>
          <a:chExt cx="0" cy="0"/>
        </a:xfrm>
      </p:grpSpPr>
      <p:sp>
        <p:nvSpPr>
          <p:cNvPr id="871" name="Google Shape;871;g965fa5e38f_0_2:notes">
            <a:extLst>
              <a:ext uri="{FF2B5EF4-FFF2-40B4-BE49-F238E27FC236}">
                <a16:creationId xmlns:a16="http://schemas.microsoft.com/office/drawing/2014/main" id="{39AB789F-DB7C-822B-1BF8-AC069690A6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965fa5e38f_0_2:notes">
            <a:extLst>
              <a:ext uri="{FF2B5EF4-FFF2-40B4-BE49-F238E27FC236}">
                <a16:creationId xmlns:a16="http://schemas.microsoft.com/office/drawing/2014/main" id="{AAA6B3FB-E531-F36F-A11A-01C3AC54FD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None/>
            </a:pPr>
            <a:r>
              <a:rPr lang="en-US" b="0" i="0" u="none" strike="noStrike" dirty="0">
                <a:solidFill>
                  <a:srgbClr val="000000"/>
                </a:solidFill>
                <a:effectLst/>
                <a:latin typeface="Avenir Next" panose="020B0503020202020204" pitchFamily="34" charset="0"/>
              </a:rPr>
              <a:t>Objectives:</a:t>
            </a:r>
          </a:p>
          <a:p>
            <a:pPr algn="l">
              <a:buNone/>
            </a:pPr>
            <a:r>
              <a:rPr lang="en-US" b="0" i="0" u="none" strike="noStrike" dirty="0">
                <a:solidFill>
                  <a:srgbClr val="000000"/>
                </a:solidFill>
                <a:effectLst/>
                <a:latin typeface="AvenirNext-Regular" panose="020B0503020202020204" pitchFamily="34" charset="0"/>
              </a:rPr>
              <a:t>- Explain the core requirements of EMTALA</a:t>
            </a:r>
            <a:endParaRPr lang="en-US" b="0" i="0" u="none" strike="noStrike" dirty="0">
              <a:solidFill>
                <a:srgbClr val="000000"/>
              </a:solidFill>
              <a:effectLst/>
              <a:latin typeface="Avenir Next" panose="020B0503020202020204" pitchFamily="34" charset="0"/>
            </a:endParaRPr>
          </a:p>
          <a:p>
            <a:pPr algn="l">
              <a:buNone/>
            </a:pPr>
            <a:r>
              <a:rPr lang="en-US" b="0" i="0" u="none" strike="noStrike" dirty="0">
                <a:solidFill>
                  <a:srgbClr val="000000"/>
                </a:solidFill>
                <a:effectLst/>
                <a:latin typeface="AvenirNext-Regular" panose="020B0503020202020204" pitchFamily="34" charset="0"/>
              </a:rPr>
              <a:t>- Identify situations that trigger EMTALA obligations</a:t>
            </a:r>
            <a:endParaRPr lang="en-US" b="0" i="0" u="none" strike="noStrike" dirty="0">
              <a:solidFill>
                <a:srgbClr val="000000"/>
              </a:solidFill>
              <a:effectLst/>
              <a:latin typeface="Avenir Next" panose="020B0503020202020204" pitchFamily="34" charset="0"/>
            </a:endParaRPr>
          </a:p>
          <a:p>
            <a:pPr algn="l">
              <a:buNone/>
            </a:pPr>
            <a:r>
              <a:rPr lang="en-US" b="0" i="0" u="none" strike="noStrike" dirty="0">
                <a:solidFill>
                  <a:srgbClr val="000000"/>
                </a:solidFill>
                <a:effectLst/>
                <a:latin typeface="AvenirNext-Regular" panose="020B0503020202020204" pitchFamily="34" charset="0"/>
              </a:rPr>
              <a:t>- Describe the administrative and financial consequences of EMTALA violations</a:t>
            </a:r>
            <a:endParaRPr lang="en-US" b="0" i="0" u="none" strike="noStrike" dirty="0">
              <a:solidFill>
                <a:srgbClr val="000000"/>
              </a:solidFill>
              <a:effectLst/>
              <a:latin typeface="Avenir Next" panose="020B0503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564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a:extLst>
            <a:ext uri="{FF2B5EF4-FFF2-40B4-BE49-F238E27FC236}">
              <a16:creationId xmlns:a16="http://schemas.microsoft.com/office/drawing/2014/main" id="{AD1BCE3A-9297-53EE-90E8-8D2BFE471400}"/>
            </a:ext>
          </a:extLst>
        </p:cNvPr>
        <p:cNvGrpSpPr/>
        <p:nvPr/>
      </p:nvGrpSpPr>
      <p:grpSpPr>
        <a:xfrm>
          <a:off x="0" y="0"/>
          <a:ext cx="0" cy="0"/>
          <a:chOff x="0" y="0"/>
          <a:chExt cx="0" cy="0"/>
        </a:xfrm>
      </p:grpSpPr>
      <p:sp>
        <p:nvSpPr>
          <p:cNvPr id="2269" name="Google Shape;2269;g965fa5e38f_0_1580:notes">
            <a:extLst>
              <a:ext uri="{FF2B5EF4-FFF2-40B4-BE49-F238E27FC236}">
                <a16:creationId xmlns:a16="http://schemas.microsoft.com/office/drawing/2014/main" id="{4BF31974-2338-46E5-7D7F-0531982813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965fa5e38f_0_1580:notes">
            <a:extLst>
              <a:ext uri="{FF2B5EF4-FFF2-40B4-BE49-F238E27FC236}">
                <a16:creationId xmlns:a16="http://schemas.microsoft.com/office/drawing/2014/main" id="{B9C056DB-A614-BD53-AA74-2283509336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Adequate means of transfer must also be available</a:t>
            </a:r>
            <a:endParaRPr dirty="0"/>
          </a:p>
        </p:txBody>
      </p:sp>
    </p:spTree>
    <p:extLst>
      <p:ext uri="{BB962C8B-B14F-4D97-AF65-F5344CB8AC3E}">
        <p14:creationId xmlns:p14="http://schemas.microsoft.com/office/powerpoint/2010/main" val="261894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a:extLst>
            <a:ext uri="{FF2B5EF4-FFF2-40B4-BE49-F238E27FC236}">
              <a16:creationId xmlns:a16="http://schemas.microsoft.com/office/drawing/2014/main" id="{656FADA3-0D4F-C5DD-CE41-FC3ACEABB3CE}"/>
            </a:ext>
          </a:extLst>
        </p:cNvPr>
        <p:cNvGrpSpPr/>
        <p:nvPr/>
      </p:nvGrpSpPr>
      <p:grpSpPr>
        <a:xfrm>
          <a:off x="0" y="0"/>
          <a:ext cx="0" cy="0"/>
          <a:chOff x="0" y="0"/>
          <a:chExt cx="0" cy="0"/>
        </a:xfrm>
      </p:grpSpPr>
      <p:sp>
        <p:nvSpPr>
          <p:cNvPr id="2591" name="Google Shape;2591;g965fa5e38f_0_1436:notes">
            <a:extLst>
              <a:ext uri="{FF2B5EF4-FFF2-40B4-BE49-F238E27FC236}">
                <a16:creationId xmlns:a16="http://schemas.microsoft.com/office/drawing/2014/main" id="{3BD7B7DA-E556-1A61-EB3A-C7A7F72C72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2" name="Google Shape;2592;g965fa5e38f_0_1436:notes">
            <a:extLst>
              <a:ext uri="{FF2B5EF4-FFF2-40B4-BE49-F238E27FC236}">
                <a16:creationId xmlns:a16="http://schemas.microsoft.com/office/drawing/2014/main" id="{E1BFE7D1-D29E-8973-6F15-73846C83B5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50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a:extLst>
            <a:ext uri="{FF2B5EF4-FFF2-40B4-BE49-F238E27FC236}">
              <a16:creationId xmlns:a16="http://schemas.microsoft.com/office/drawing/2014/main" id="{A50343B8-8BBC-8B11-A197-1433CA857AE3}"/>
            </a:ext>
          </a:extLst>
        </p:cNvPr>
        <p:cNvGrpSpPr/>
        <p:nvPr/>
      </p:nvGrpSpPr>
      <p:grpSpPr>
        <a:xfrm>
          <a:off x="0" y="0"/>
          <a:ext cx="0" cy="0"/>
          <a:chOff x="0" y="0"/>
          <a:chExt cx="0" cy="0"/>
        </a:xfrm>
      </p:grpSpPr>
      <p:sp>
        <p:nvSpPr>
          <p:cNvPr id="2269" name="Google Shape;2269;g965fa5e38f_0_1580:notes">
            <a:extLst>
              <a:ext uri="{FF2B5EF4-FFF2-40B4-BE49-F238E27FC236}">
                <a16:creationId xmlns:a16="http://schemas.microsoft.com/office/drawing/2014/main" id="{FD0C8309-54C3-4B02-0305-3DCDE8F80A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965fa5e38f_0_1580:notes">
            <a:extLst>
              <a:ext uri="{FF2B5EF4-FFF2-40B4-BE49-F238E27FC236}">
                <a16:creationId xmlns:a16="http://schemas.microsoft.com/office/drawing/2014/main" id="{7F92F1F2-99F2-A977-AD13-6FD397A903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Stabilization, unlike MSE, is a medical judgement &amp; held to a professional standard (reasonable physician, same/similar circumstances)</a:t>
            </a:r>
          </a:p>
          <a:p>
            <a:pPr lvl="1"/>
            <a:r>
              <a:rPr lang="en-US" dirty="0"/>
              <a:t>Does consider social/home situation, outpatient resources available for that patient, etc. </a:t>
            </a:r>
          </a:p>
          <a:p>
            <a:r>
              <a:rPr lang="en-US" b="1" dirty="0"/>
              <a:t>Includes delivery of placenta for women in labor</a:t>
            </a:r>
          </a:p>
          <a:p>
            <a:r>
              <a:rPr lang="en-US" dirty="0"/>
              <a:t>If workup of EMC can be completed outpatient without patient’s deterioration, it’s okay to discharge them – </a:t>
            </a:r>
            <a:r>
              <a:rPr lang="en-US" dirty="0" err="1"/>
              <a:t>eg</a:t>
            </a:r>
            <a:r>
              <a:rPr lang="en-US" dirty="0"/>
              <a:t> cancer diagnosis, fracture care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8497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a:extLst>
            <a:ext uri="{FF2B5EF4-FFF2-40B4-BE49-F238E27FC236}">
              <a16:creationId xmlns:a16="http://schemas.microsoft.com/office/drawing/2014/main" id="{7E1806CC-6A84-2EE2-2DDD-74574CDC3D9E}"/>
            </a:ext>
          </a:extLst>
        </p:cNvPr>
        <p:cNvGrpSpPr/>
        <p:nvPr/>
      </p:nvGrpSpPr>
      <p:grpSpPr>
        <a:xfrm>
          <a:off x="0" y="0"/>
          <a:ext cx="0" cy="0"/>
          <a:chOff x="0" y="0"/>
          <a:chExt cx="0" cy="0"/>
        </a:xfrm>
      </p:grpSpPr>
      <p:sp>
        <p:nvSpPr>
          <p:cNvPr id="1286" name="Google Shape;1286;g965fa5e38f_0_747:notes">
            <a:extLst>
              <a:ext uri="{FF2B5EF4-FFF2-40B4-BE49-F238E27FC236}">
                <a16:creationId xmlns:a16="http://schemas.microsoft.com/office/drawing/2014/main" id="{1387AE65-0651-AA76-08E7-D84F5372E7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965fa5e38f_0_747:notes">
            <a:extLst>
              <a:ext uri="{FF2B5EF4-FFF2-40B4-BE49-F238E27FC236}">
                <a16:creationId xmlns:a16="http://schemas.microsoft.com/office/drawing/2014/main" id="{4FC2CBEF-DA21-417C-70DF-E7E86A1D12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Facilities &amp; Staff (</a:t>
            </a:r>
            <a:r>
              <a:rPr lang="en-US" sz="11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“within the staff and facilities available at the </a:t>
            </a:r>
            <a:r>
              <a:rPr lang="en-US" sz="11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hospital</a:t>
            </a:r>
            <a:r>
              <a:rPr lang="en-US" sz="11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 for such further medical examination and such treatment as may be required </a:t>
            </a:r>
            <a:r>
              <a:rPr lang="en-US" sz="1100" b="0" i="0" u="none" strike="noStrike" dirty="0">
                <a:solidFill>
                  <a:schemeClr val="tx1"/>
                </a:solidFill>
                <a:effectLst/>
                <a:latin typeface="Roboto" panose="02000000000000000000" pitchFamily="2" charset="0"/>
                <a:ea typeface="Roboto" panose="02000000000000000000" pitchFamily="2" charset="0"/>
                <a:cs typeface="Roboto" panose="02000000000000000000" pitchFamily="2" charset="0"/>
              </a:rPr>
              <a:t>to stabilize</a:t>
            </a:r>
            <a:r>
              <a:rPr lang="en-US" sz="1100" b="0" i="0" dirty="0">
                <a:solidFill>
                  <a:schemeClr val="tx1"/>
                </a:solidFill>
                <a:effectLst/>
                <a:latin typeface="Roboto" panose="02000000000000000000" pitchFamily="2" charset="0"/>
                <a:ea typeface="Roboto" panose="02000000000000000000" pitchFamily="2" charset="0"/>
                <a:cs typeface="Roboto" panose="02000000000000000000" pitchFamily="2" charset="0"/>
              </a:rPr>
              <a:t> the medical condition”)</a:t>
            </a:r>
            <a:endParaRPr lang="en-US" dirty="0"/>
          </a:p>
          <a:p>
            <a:pPr marL="0" lvl="0" indent="0" algn="l" rtl="0">
              <a:spcBef>
                <a:spcPts val="0"/>
              </a:spcBef>
              <a:spcAft>
                <a:spcPts val="0"/>
              </a:spcAft>
              <a:buNone/>
            </a:pPr>
            <a:r>
              <a:rPr lang="en-US" dirty="0"/>
              <a:t>Essentially, if it is available to your inpatients, it needs to be available to your ED – cannot only cover for own patients inpatient &amp; have no one available for unassigned ED patients (CAN only cover own inpatients if someone else is available to cover </a:t>
            </a:r>
            <a:r>
              <a:rPr lang="en-US" dirty="0" err="1"/>
              <a:t>unassigneds</a:t>
            </a:r>
            <a:r>
              <a:rPr lang="en-US" dirty="0"/>
              <a:t> for same EMC)</a:t>
            </a:r>
          </a:p>
          <a:p>
            <a:pPr marL="0" lvl="0" indent="0" algn="l" rtl="0">
              <a:spcBef>
                <a:spcPts val="0"/>
              </a:spcBef>
              <a:spcAft>
                <a:spcPts val="0"/>
              </a:spcAft>
              <a:buNone/>
            </a:pPr>
            <a:r>
              <a:rPr lang="en-US" dirty="0"/>
              <a:t>Any call plan must have appropriate policies &amp; procedures in place at the hospital. Acceptable call plans include community call plans (physician at hospital A is listed on hospital B’s call list– understanding that hospital A will stabilize to best of ability the patient &amp; then send to hospital B) &amp; simultaneous call (covering 2 or more hospitals at the same time – all hospitals must be aware of this arrangement &amp; have appropriate backup plans)</a:t>
            </a:r>
          </a:p>
        </p:txBody>
      </p:sp>
    </p:spTree>
    <p:extLst>
      <p:ext uri="{BB962C8B-B14F-4D97-AF65-F5344CB8AC3E}">
        <p14:creationId xmlns:p14="http://schemas.microsoft.com/office/powerpoint/2010/main" val="247160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a:extLst>
            <a:ext uri="{FF2B5EF4-FFF2-40B4-BE49-F238E27FC236}">
              <a16:creationId xmlns:a16="http://schemas.microsoft.com/office/drawing/2014/main" id="{0E514857-A1AF-7C55-3C84-D475FD7B7DD4}"/>
            </a:ext>
          </a:extLst>
        </p:cNvPr>
        <p:cNvGrpSpPr/>
        <p:nvPr/>
      </p:nvGrpSpPr>
      <p:grpSpPr>
        <a:xfrm>
          <a:off x="0" y="0"/>
          <a:ext cx="0" cy="0"/>
          <a:chOff x="0" y="0"/>
          <a:chExt cx="0" cy="0"/>
        </a:xfrm>
      </p:grpSpPr>
      <p:sp>
        <p:nvSpPr>
          <p:cNvPr id="1037" name="Google Shape;1037;g955b00f908_0_1706:notes">
            <a:extLst>
              <a:ext uri="{FF2B5EF4-FFF2-40B4-BE49-F238E27FC236}">
                <a16:creationId xmlns:a16="http://schemas.microsoft.com/office/drawing/2014/main" id="{229123A6-DD3A-43D3-DAD2-2497140DE9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955b00f908_0_1706:notes">
            <a:extLst>
              <a:ext uri="{FF2B5EF4-FFF2-40B4-BE49-F238E27FC236}">
                <a16:creationId xmlns:a16="http://schemas.microsoft.com/office/drawing/2014/main" id="{D5F3C314-8C26-389D-29C1-1BA4384029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Roboto"/>
                <a:ea typeface="Roboto"/>
                <a:cs typeface="Roboto"/>
                <a:sym typeface="Roboto"/>
              </a:rPr>
              <a:t>Must be member of med staff &amp; have privileges</a:t>
            </a:r>
            <a:r>
              <a:rPr lang="en-US" dirty="0">
                <a:solidFill>
                  <a:srgbClr val="000000"/>
                </a:solidFill>
                <a:latin typeface="Roboto"/>
                <a:ea typeface="Roboto"/>
                <a:cs typeface="Roboto"/>
                <a:sym typeface="Roboto"/>
              </a:rPr>
              <a:t>. </a:t>
            </a:r>
            <a:r>
              <a:rPr lang="en-US" dirty="0"/>
              <a:t>If on-call physician has scheduled elective procedures, hospital policy must stipulate what the back-up plan is – transfer, second on-call, etc. </a:t>
            </a:r>
          </a:p>
          <a:p>
            <a:pPr marL="0" lvl="0" indent="0" algn="l" rtl="0">
              <a:spcBef>
                <a:spcPts val="0"/>
              </a:spcBef>
              <a:spcAft>
                <a:spcPts val="0"/>
              </a:spcAft>
              <a:buNone/>
            </a:pPr>
            <a:r>
              <a:rPr lang="en-US" dirty="0"/>
              <a:t>No requirement that all physicians must take call; must follow hospital policy </a:t>
            </a:r>
          </a:p>
          <a:p>
            <a:pPr marL="0" lvl="0" indent="0" algn="l" rtl="0">
              <a:spcBef>
                <a:spcPts val="0"/>
              </a:spcBef>
              <a:spcAft>
                <a:spcPts val="0"/>
              </a:spcAft>
              <a:buNone/>
            </a:pPr>
            <a:r>
              <a:rPr lang="en-US" dirty="0"/>
              <a:t>No formulas</a:t>
            </a:r>
          </a:p>
          <a:p>
            <a:pPr marL="0" lvl="0" indent="0" algn="l" rtl="0">
              <a:spcBef>
                <a:spcPts val="0"/>
              </a:spcBef>
              <a:spcAft>
                <a:spcPts val="0"/>
              </a:spcAft>
              <a:buNone/>
            </a:pPr>
            <a:r>
              <a:rPr lang="en-US" dirty="0"/>
              <a:t>Call schedule must include the physician’s name – cannot be simply the name of the group who is covering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Important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5525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
          <a:extLst>
            <a:ext uri="{FF2B5EF4-FFF2-40B4-BE49-F238E27FC236}">
              <a16:creationId xmlns:a16="http://schemas.microsoft.com/office/drawing/2014/main" id="{1E4372C1-8C2B-4084-88EB-FE703B9BDC1D}"/>
            </a:ext>
          </a:extLst>
        </p:cNvPr>
        <p:cNvGrpSpPr/>
        <p:nvPr/>
      </p:nvGrpSpPr>
      <p:grpSpPr>
        <a:xfrm>
          <a:off x="0" y="0"/>
          <a:ext cx="0" cy="0"/>
          <a:chOff x="0" y="0"/>
          <a:chExt cx="0" cy="0"/>
        </a:xfrm>
      </p:grpSpPr>
      <p:sp>
        <p:nvSpPr>
          <p:cNvPr id="2513" name="Google Shape;2513;g965fa5e38f_0_1669:notes">
            <a:extLst>
              <a:ext uri="{FF2B5EF4-FFF2-40B4-BE49-F238E27FC236}">
                <a16:creationId xmlns:a16="http://schemas.microsoft.com/office/drawing/2014/main" id="{DA5A8FD4-FA24-FBE9-F2AC-7F26AD40E4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965fa5e38f_0_1669:notes">
            <a:extLst>
              <a:ext uri="{FF2B5EF4-FFF2-40B4-BE49-F238E27FC236}">
                <a16:creationId xmlns:a16="http://schemas.microsoft.com/office/drawing/2014/main" id="{F8D95234-A07E-991D-A7B0-983F78EBCB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Admission to observation does NOT end EMTALA obligation! -- Once inpatient, patient is covered by conditions of participation under Medicare</a:t>
            </a:r>
          </a:p>
          <a:p>
            <a:pPr marL="0" lvl="0" indent="0" algn="l" rtl="0">
              <a:spcBef>
                <a:spcPts val="0"/>
              </a:spcBef>
              <a:spcAft>
                <a:spcPts val="0"/>
              </a:spcAft>
              <a:buNone/>
            </a:pPr>
            <a:r>
              <a:rPr lang="en-US" dirty="0"/>
              <a:t>Transfer </a:t>
            </a:r>
          </a:p>
          <a:p>
            <a:pPr marL="0" lvl="0" indent="0" algn="l" rtl="0">
              <a:spcBef>
                <a:spcPts val="0"/>
              </a:spcBef>
              <a:spcAft>
                <a:spcPts val="0"/>
              </a:spcAft>
              <a:buNone/>
            </a:pPr>
            <a:r>
              <a:rPr lang="en-US" dirty="0"/>
              <a:t>Refusal – must be competent to refuse including having capacity! (beware </a:t>
            </a:r>
            <a:r>
              <a:rPr lang="en-US" dirty="0" err="1"/>
              <a:t>intox</a:t>
            </a:r>
            <a:r>
              <a:rPr lang="en-US" dirty="0"/>
              <a:t> or psych)</a:t>
            </a:r>
          </a:p>
          <a:p>
            <a:pPr marL="228600" lvl="0" indent="-228600" algn="l" rtl="0">
              <a:spcBef>
                <a:spcPts val="0"/>
              </a:spcBef>
              <a:spcAft>
                <a:spcPts val="0"/>
              </a:spcAft>
              <a:buAutoNum type="arabicPeriod"/>
            </a:pPr>
            <a:r>
              <a:rPr lang="en-US" dirty="0"/>
              <a:t>Must offer further eval/treatment (within own capabilities)</a:t>
            </a:r>
          </a:p>
          <a:p>
            <a:pPr marL="228600" lvl="0" indent="-228600" algn="l" rtl="0">
              <a:spcBef>
                <a:spcPts val="0"/>
              </a:spcBef>
              <a:spcAft>
                <a:spcPts val="0"/>
              </a:spcAft>
              <a:buAutoNum type="arabicPeriod"/>
            </a:pPr>
            <a:r>
              <a:rPr lang="en-US" dirty="0"/>
              <a:t>Inform of risk/benefit of treatment at your facility or transfer elsewhere</a:t>
            </a:r>
          </a:p>
          <a:p>
            <a:pPr marL="228600" lvl="0" indent="-228600" algn="l" rtl="0">
              <a:spcBef>
                <a:spcPts val="0"/>
              </a:spcBef>
              <a:spcAft>
                <a:spcPts val="0"/>
              </a:spcAft>
              <a:buAutoNum type="arabicPeriod"/>
            </a:pPr>
            <a:r>
              <a:rPr lang="en-US" dirty="0"/>
              <a:t>Record should describe the exam/treatment that was refused</a:t>
            </a:r>
          </a:p>
          <a:p>
            <a:pPr marL="228600" lvl="0" indent="-228600" algn="l" rtl="0">
              <a:spcBef>
                <a:spcPts val="0"/>
              </a:spcBef>
              <a:spcAft>
                <a:spcPts val="0"/>
              </a:spcAft>
              <a:buAutoNum type="arabicPeriod"/>
            </a:pPr>
            <a:r>
              <a:rPr lang="en-US" dirty="0"/>
              <a:t>Best practice is to get refusal in writing</a:t>
            </a:r>
            <a:endParaRPr dirty="0"/>
          </a:p>
        </p:txBody>
      </p:sp>
    </p:spTree>
    <p:extLst>
      <p:ext uri="{BB962C8B-B14F-4D97-AF65-F5344CB8AC3E}">
        <p14:creationId xmlns:p14="http://schemas.microsoft.com/office/powerpoint/2010/main" val="240855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7">
          <a:extLst>
            <a:ext uri="{FF2B5EF4-FFF2-40B4-BE49-F238E27FC236}">
              <a16:creationId xmlns:a16="http://schemas.microsoft.com/office/drawing/2014/main" id="{02DB11D8-0965-F160-71E3-0971AD408CA1}"/>
            </a:ext>
          </a:extLst>
        </p:cNvPr>
        <p:cNvGrpSpPr/>
        <p:nvPr/>
      </p:nvGrpSpPr>
      <p:grpSpPr>
        <a:xfrm>
          <a:off x="0" y="0"/>
          <a:ext cx="0" cy="0"/>
          <a:chOff x="0" y="0"/>
          <a:chExt cx="0" cy="0"/>
        </a:xfrm>
      </p:grpSpPr>
      <p:sp>
        <p:nvSpPr>
          <p:cNvPr id="2338" name="Google Shape;2338;g965fa5e38f_0_1721:notes">
            <a:extLst>
              <a:ext uri="{FF2B5EF4-FFF2-40B4-BE49-F238E27FC236}">
                <a16:creationId xmlns:a16="http://schemas.microsoft.com/office/drawing/2014/main" id="{A0441A3A-99D0-251C-AA40-F8EE686D6C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9" name="Google Shape;2339;g965fa5e38f_0_1721:notes">
            <a:extLst>
              <a:ext uri="{FF2B5EF4-FFF2-40B4-BE49-F238E27FC236}">
                <a16:creationId xmlns:a16="http://schemas.microsoft.com/office/drawing/2014/main" id="{ADF29E94-5AE4-CDC1-9D9D-F01931F989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 geographic boundaries</a:t>
            </a:r>
          </a:p>
          <a:p>
            <a:pPr marL="0" lvl="0" indent="0" algn="l" rtl="0">
              <a:spcBef>
                <a:spcPts val="0"/>
              </a:spcBef>
              <a:spcAft>
                <a:spcPts val="0"/>
              </a:spcAft>
              <a:buNone/>
            </a:pPr>
            <a:r>
              <a:rPr lang="en-US" i="1" dirty="0"/>
              <a:t>ANY </a:t>
            </a:r>
            <a:r>
              <a:rPr lang="en-US" i="0" dirty="0"/>
              <a:t>capability to care for the patient that sending hospital does not have</a:t>
            </a:r>
          </a:p>
          <a:p>
            <a:pPr marL="0" lvl="0" indent="0" algn="l" rtl="0">
              <a:spcBef>
                <a:spcPts val="0"/>
              </a:spcBef>
              <a:spcAft>
                <a:spcPts val="0"/>
              </a:spcAft>
              <a:buNone/>
            </a:pPr>
            <a:r>
              <a:rPr lang="en-US" i="0" dirty="0"/>
              <a:t>Can lose eligibility for Medicare participation if they do not report EMTALA violation</a:t>
            </a:r>
            <a:endParaRPr i="1" dirty="0"/>
          </a:p>
        </p:txBody>
      </p:sp>
    </p:spTree>
    <p:extLst>
      <p:ext uri="{BB962C8B-B14F-4D97-AF65-F5344CB8AC3E}">
        <p14:creationId xmlns:p14="http://schemas.microsoft.com/office/powerpoint/2010/main" val="142909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BAC4CFD0-B576-F039-8D67-8AEC928B12B2}"/>
            </a:ext>
          </a:extLst>
        </p:cNvPr>
        <p:cNvGrpSpPr/>
        <p:nvPr/>
      </p:nvGrpSpPr>
      <p:grpSpPr>
        <a:xfrm>
          <a:off x="0" y="0"/>
          <a:ext cx="0" cy="0"/>
          <a:chOff x="0" y="0"/>
          <a:chExt cx="0" cy="0"/>
        </a:xfrm>
      </p:grpSpPr>
      <p:sp>
        <p:nvSpPr>
          <p:cNvPr id="457" name="Google Shape;457;g965fa5e38f_0_62:notes">
            <a:extLst>
              <a:ext uri="{FF2B5EF4-FFF2-40B4-BE49-F238E27FC236}">
                <a16:creationId xmlns:a16="http://schemas.microsoft.com/office/drawing/2014/main" id="{AF19720D-15B9-F2BA-2AAB-1F542EF586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965fa5e38f_0_62:notes">
            <a:extLst>
              <a:ext uri="{FF2B5EF4-FFF2-40B4-BE49-F238E27FC236}">
                <a16:creationId xmlns:a16="http://schemas.microsoft.com/office/drawing/2014/main" id="{EA3715A0-592C-EAEB-8528-9FF1CB43BB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669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965fa5e38f_0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965fa5e38f_0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7"/>
        <p:cNvGrpSpPr/>
        <p:nvPr/>
      </p:nvGrpSpPr>
      <p:grpSpPr>
        <a:xfrm>
          <a:off x="0" y="0"/>
          <a:ext cx="0" cy="0"/>
          <a:chOff x="0" y="0"/>
          <a:chExt cx="0" cy="0"/>
        </a:xfrm>
      </p:grpSpPr>
      <p:sp>
        <p:nvSpPr>
          <p:cNvPr id="3328" name="Google Shape;3328;g965fa5e38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9" name="Google Shape;3329;g965fa5e38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en-US" b="1" dirty="0"/>
              <a:t>Civil Monetary Penalties (CMPs):</a:t>
            </a:r>
          </a:p>
          <a:p>
            <a:pPr lvl="1">
              <a:buFont typeface="+mj-lt"/>
              <a:buAutoNum type="arabicPeriod"/>
            </a:pPr>
            <a:r>
              <a:rPr lang="en-US" b="1" dirty="0"/>
              <a:t> For Hospitals</a:t>
            </a:r>
            <a:endParaRPr lang="en-US" dirty="0"/>
          </a:p>
          <a:p>
            <a:pPr marL="1200150" lvl="2" indent="-285750">
              <a:buFont typeface="+mj-lt"/>
              <a:buAutoNum type="arabicPeriod"/>
            </a:pPr>
            <a:r>
              <a:rPr lang="en-US" b="1" dirty="0"/>
              <a:t>Hospitals with 100+ beds:</a:t>
            </a:r>
            <a:r>
              <a:rPr lang="en-US" dirty="0"/>
              <a:t> Up to </a:t>
            </a:r>
            <a:r>
              <a:rPr lang="en-US" b="1" dirty="0"/>
              <a:t>$119,942 per violation</a:t>
            </a:r>
            <a:r>
              <a:rPr lang="en-US" dirty="0"/>
              <a:t> (2025 adjusted rate; amount is updated annually for inflation by HHS).</a:t>
            </a:r>
          </a:p>
          <a:p>
            <a:pPr marL="1200150" lvl="2" indent="-285750">
              <a:buFont typeface="+mj-lt"/>
              <a:buAutoNum type="arabicPeriod"/>
            </a:pPr>
            <a:r>
              <a:rPr lang="en-US" b="1" dirty="0"/>
              <a:t>Hospitals with fewer than 100 beds:</a:t>
            </a:r>
            <a:r>
              <a:rPr lang="en-US" dirty="0"/>
              <a:t> Up to </a:t>
            </a:r>
            <a:r>
              <a:rPr lang="en-US" b="1" dirty="0"/>
              <a:t>$59,973 per violation</a:t>
            </a:r>
            <a:r>
              <a:rPr lang="en-US" dirty="0"/>
              <a:t>.</a:t>
            </a:r>
          </a:p>
          <a:p>
            <a:pPr marL="1200150" lvl="2" indent="-285750">
              <a:buFont typeface="+mj-lt"/>
              <a:buAutoNum type="arabicPeriod"/>
            </a:pPr>
            <a:r>
              <a:rPr lang="en-US" dirty="0"/>
              <a:t>Each incident (e.g., each patient improperly transferred or refused treatment) can count as a separate violation.</a:t>
            </a:r>
          </a:p>
          <a:p>
            <a:pPr marL="742950" lvl="1" indent="-285750">
              <a:buFont typeface="+mj-lt"/>
              <a:buAutoNum type="arabicPeriod"/>
            </a:pPr>
            <a:r>
              <a:rPr lang="en-US" dirty="0"/>
              <a:t>For Physicians </a:t>
            </a:r>
          </a:p>
          <a:p>
            <a:pPr marL="1200150" lvl="2" indent="-285750">
              <a:buFont typeface="+mj-lt"/>
              <a:buAutoNum type="arabicPeriod"/>
            </a:pPr>
            <a:r>
              <a:rPr lang="en-US" dirty="0"/>
              <a:t>Up to </a:t>
            </a:r>
            <a:r>
              <a:rPr lang="en-US" b="1" dirty="0"/>
              <a:t>$119,942 per violation</a:t>
            </a:r>
            <a:r>
              <a:rPr lang="en-US" dirty="0"/>
              <a:t> for physicians who:</a:t>
            </a:r>
          </a:p>
          <a:p>
            <a:pPr marL="1600200" lvl="3" indent="-228600">
              <a:buFont typeface="+mj-lt"/>
              <a:buAutoNum type="arabicPeriod"/>
            </a:pPr>
            <a:r>
              <a:rPr lang="en-US" dirty="0"/>
              <a:t>Fail to provide required screening or stabilizing treatment, or</a:t>
            </a:r>
          </a:p>
          <a:p>
            <a:pPr marL="1600200" lvl="3" indent="-228600">
              <a:buFont typeface="+mj-lt"/>
              <a:buAutoNum type="arabicPeriod"/>
            </a:pPr>
            <a:r>
              <a:rPr lang="en-US" dirty="0"/>
              <a:t>Improperly transfer or discharge an unstable patient.</a:t>
            </a:r>
          </a:p>
          <a:p>
            <a:pPr lvl="1">
              <a:buFont typeface="+mj-lt"/>
              <a:buAutoNum type="arabicPeriod"/>
            </a:pPr>
            <a:r>
              <a:rPr lang="en-US" b="1" dirty="0"/>
              <a:t>Civil Liability to Patients:</a:t>
            </a:r>
            <a:endParaRPr lang="en-US" dirty="0"/>
          </a:p>
          <a:p>
            <a:pPr marL="1200150" lvl="2" indent="-285750">
              <a:buFont typeface="+mj-lt"/>
              <a:buAutoNum type="arabicPeriod"/>
            </a:pPr>
            <a:r>
              <a:rPr lang="en-US" dirty="0"/>
              <a:t>A patient harmed by a hospital’s EMTALA violation may </a:t>
            </a:r>
            <a:r>
              <a:rPr lang="en-US" b="1" dirty="0"/>
              <a:t>sue the hospital</a:t>
            </a:r>
            <a:r>
              <a:rPr lang="en-US" dirty="0"/>
              <a:t> for personal injury in federal court.</a:t>
            </a:r>
          </a:p>
          <a:p>
            <a:pPr marL="1200150" lvl="2" indent="-285750">
              <a:buFont typeface="+mj-lt"/>
              <a:buAutoNum type="arabicPeriod"/>
            </a:pPr>
            <a:r>
              <a:rPr lang="en-US" dirty="0"/>
              <a:t>Damages may include </a:t>
            </a:r>
            <a:r>
              <a:rPr lang="en-US" b="1" dirty="0"/>
              <a:t>actual damages</a:t>
            </a:r>
            <a:r>
              <a:rPr lang="en-US" dirty="0"/>
              <a:t>, </a:t>
            </a:r>
            <a:r>
              <a:rPr lang="en-US" b="1" dirty="0"/>
              <a:t>pain and suffering</a:t>
            </a:r>
            <a:r>
              <a:rPr lang="en-US" dirty="0"/>
              <a:t>, and </a:t>
            </a:r>
            <a:r>
              <a:rPr lang="en-US" b="1" dirty="0"/>
              <a:t>attorneys’ fees</a:t>
            </a:r>
            <a:r>
              <a:rPr lang="en-US" dirty="0"/>
              <a:t>.</a:t>
            </a:r>
          </a:p>
          <a:p>
            <a:pPr marL="685800" lvl="1" indent="-228600">
              <a:buFont typeface="+mj-lt"/>
              <a:buAutoNum type="arabicPeriod"/>
            </a:pPr>
            <a:endParaRPr lang="en-US" dirty="0"/>
          </a:p>
          <a:p>
            <a:pPr lvl="0">
              <a:buFont typeface="+mj-lt"/>
              <a:buAutoNum type="arabicPeriod"/>
            </a:pPr>
            <a:r>
              <a:rPr lang="en-US" b="1" dirty="0"/>
              <a:t>Inability to participate in Medicare</a:t>
            </a:r>
          </a:p>
          <a:p>
            <a:pPr lvl="1">
              <a:buFont typeface="+mj-lt"/>
              <a:buAutoNum type="arabicPeriod"/>
            </a:pPr>
            <a:r>
              <a:rPr lang="en-US" b="1" dirty="0"/>
              <a:t>Hospitals: Termination of Medicare Provider Agreement:</a:t>
            </a:r>
            <a:endParaRPr lang="en-US" dirty="0"/>
          </a:p>
          <a:p>
            <a:pPr marL="1200150" lvl="2" indent="-285750">
              <a:buFont typeface="+mj-lt"/>
              <a:buAutoNum type="arabicPeriod"/>
            </a:pPr>
            <a:r>
              <a:rPr lang="en-US" dirty="0"/>
              <a:t>The Centers for Medicare &amp; Medicaid Services (CMS) may </a:t>
            </a:r>
            <a:r>
              <a:rPr lang="en-US" b="1" dirty="0"/>
              <a:t>terminate a hospital’s Medicare participation</a:t>
            </a:r>
            <a:r>
              <a:rPr lang="en-US" dirty="0"/>
              <a:t>—a financially devastating consequence.</a:t>
            </a:r>
          </a:p>
          <a:p>
            <a:pPr lvl="1">
              <a:buFont typeface="+mj-lt"/>
              <a:buAutoNum type="arabicPeriod"/>
            </a:pPr>
            <a:r>
              <a:rPr lang="en-US" dirty="0"/>
              <a:t>Physicians – </a:t>
            </a:r>
            <a:r>
              <a:rPr lang="en-US" b="1" dirty="0"/>
              <a:t>Exclusion from Medicare and Medicaid:</a:t>
            </a:r>
            <a:endParaRPr lang="en-US" dirty="0"/>
          </a:p>
          <a:p>
            <a:pPr marL="1200150" lvl="2" indent="-285750">
              <a:buFont typeface="+mj-lt"/>
              <a:buAutoNum type="arabicPeriod"/>
            </a:pPr>
            <a:r>
              <a:rPr lang="en-US" dirty="0"/>
              <a:t>The Office of Inspector General (OIG) may </a:t>
            </a:r>
            <a:r>
              <a:rPr lang="en-US" b="1" dirty="0"/>
              <a:t>exclude</a:t>
            </a:r>
            <a:r>
              <a:rPr lang="en-US" dirty="0"/>
              <a:t> the physician from participation in </a:t>
            </a:r>
            <a:r>
              <a:rPr lang="en-US" b="1" dirty="0"/>
              <a:t>Medicare and Medicaid programs</a:t>
            </a:r>
            <a:r>
              <a:rPr lang="en-US" dirty="0"/>
              <a:t>, severely impacting their ability to practice.</a:t>
            </a:r>
          </a:p>
          <a:p>
            <a:pPr marL="1200150" lvl="2" indent="-285750">
              <a:buFont typeface="+mj-lt"/>
              <a:buAutoNum type="arabicPeriod"/>
            </a:pPr>
            <a:endParaRPr lang="en-US" dirty="0"/>
          </a:p>
          <a:p>
            <a:pPr>
              <a:buFont typeface="+mj-lt"/>
              <a:buAutoNum type="arabicPeriod"/>
            </a:pPr>
            <a:r>
              <a:rPr lang="en-US" b="1" dirty="0"/>
              <a:t> Professional and Reputational Consequences:</a:t>
            </a:r>
          </a:p>
          <a:p>
            <a:pPr lvl="1">
              <a:buFont typeface="+mj-lt"/>
              <a:buAutoNum type="arabicPeriod"/>
            </a:pPr>
            <a:r>
              <a:rPr lang="en-US" b="1" dirty="0"/>
              <a:t>For physicians</a:t>
            </a:r>
            <a:endParaRPr lang="en-US" dirty="0"/>
          </a:p>
          <a:p>
            <a:pPr marL="1200150" lvl="2" indent="-285750">
              <a:buFont typeface="+mj-lt"/>
              <a:buAutoNum type="arabicPeriod"/>
            </a:pPr>
            <a:r>
              <a:rPr lang="en-US" dirty="0"/>
              <a:t>Violations are reported to the </a:t>
            </a:r>
            <a:r>
              <a:rPr lang="en-US" b="1" dirty="0"/>
              <a:t>National Practitioner Data Bank (NPDB)</a:t>
            </a:r>
            <a:r>
              <a:rPr lang="en-US" dirty="0"/>
              <a:t>.</a:t>
            </a:r>
          </a:p>
          <a:p>
            <a:pPr marL="1200150" lvl="2" indent="-285750">
              <a:buFont typeface="+mj-lt"/>
              <a:buAutoNum type="arabicPeriod"/>
            </a:pPr>
            <a:r>
              <a:rPr lang="en-US" dirty="0"/>
              <a:t>Hospitals and medical boards may take </a:t>
            </a:r>
            <a:r>
              <a:rPr lang="en-US" b="1" dirty="0"/>
              <a:t>disciplinary actions</a:t>
            </a:r>
            <a:r>
              <a:rPr lang="en-US" dirty="0"/>
              <a:t>, including loss of privileges or licensure review.</a:t>
            </a:r>
          </a:p>
          <a:p>
            <a:pPr marL="742950" lvl="1" indent="-285750">
              <a:buFont typeface="+mj-lt"/>
              <a:buAutoNum type="arabicPeriod"/>
            </a:pPr>
            <a:r>
              <a:rPr lang="en-US" dirty="0"/>
              <a:t>For hospitals: court of public opinion</a:t>
            </a:r>
          </a:p>
          <a:p>
            <a:pPr marL="742950" lvl="1" indent="-285750">
              <a:buFont typeface="+mj-lt"/>
              <a:buAutoNum type="arabicPeriod"/>
            </a:pPr>
            <a:endParaRPr lang="en-US" dirty="0"/>
          </a:p>
          <a:p>
            <a:pPr marL="285750" lvl="0" indent="-285750">
              <a:buFont typeface="+mj-lt"/>
              <a:buAutoNum type="arabicPeriod"/>
            </a:pPr>
            <a:r>
              <a:rPr lang="en-US" b="1" dirty="0"/>
              <a:t>Liability to Other Hospitals</a:t>
            </a:r>
          </a:p>
          <a:p>
            <a:pPr marL="742950" lvl="1" indent="-285750">
              <a:buFont typeface="+mj-lt"/>
              <a:buAutoNum type="arabicPeriod"/>
            </a:pPr>
            <a:r>
              <a:rPr lang="en-US" dirty="0"/>
              <a:t>If a hospital transfers an unstable patient in violation of EMTALA, the </a:t>
            </a:r>
            <a:r>
              <a:rPr lang="en-US" b="1" dirty="0"/>
              <a:t>receiving hospital</a:t>
            </a:r>
            <a:r>
              <a:rPr lang="en-US" dirty="0"/>
              <a:t> may sue the transferring hospital for </a:t>
            </a:r>
            <a:r>
              <a:rPr lang="en-US" b="1" dirty="0"/>
              <a:t>financial losses</a:t>
            </a:r>
            <a:r>
              <a:rPr lang="en-US" dirty="0"/>
              <a:t> resulting from the violation.</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8831-A6F2-7509-9BEE-DB763AEEA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F1302-D7E2-06F2-D292-570BC4D998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E49C9B-A693-9446-98D5-5BC5625FA3E7}"/>
              </a:ext>
            </a:extLst>
          </p:cNvPr>
          <p:cNvSpPr>
            <a:spLocks noGrp="1"/>
          </p:cNvSpPr>
          <p:nvPr>
            <p:ph type="body" idx="1"/>
          </p:nvPr>
        </p:nvSpPr>
        <p:spPr/>
        <p:txBody>
          <a:bodyPr/>
          <a:lstStyle/>
          <a:p>
            <a:r>
              <a:rPr lang="en-US" dirty="0"/>
              <a:t>EMTALA – enacted in 1980s as an ‘anti-dumping’ statute which protected patients from refusal of emergency treatment based on their known or suspected ability to pay for care</a:t>
            </a:r>
          </a:p>
          <a:p>
            <a:pPr lvl="1"/>
            <a:r>
              <a:rPr lang="en-US" dirty="0"/>
              <a:t>Came from several publicly known examples of patient going to a private hospital &amp; being declined care due to their suspected ability to pay</a:t>
            </a:r>
          </a:p>
          <a:p>
            <a:pPr lvl="2"/>
            <a:r>
              <a:rPr lang="en-US" dirty="0"/>
              <a:t>One was a young man who had been shot who was </a:t>
            </a:r>
          </a:p>
          <a:p>
            <a:r>
              <a:rPr lang="en-US" dirty="0"/>
              <a:t>3 major tenants</a:t>
            </a:r>
          </a:p>
          <a:p>
            <a:pPr lvl="1"/>
            <a:r>
              <a:rPr lang="en-US" dirty="0"/>
              <a:t>Person comes to the emergency department</a:t>
            </a:r>
          </a:p>
          <a:p>
            <a:pPr lvl="1"/>
            <a:r>
              <a:rPr lang="en-US" dirty="0"/>
              <a:t>MSE must be provided</a:t>
            </a:r>
          </a:p>
          <a:p>
            <a:pPr lvl="1"/>
            <a:r>
              <a:rPr lang="en-US" dirty="0"/>
              <a:t>Insomuch that it screens for an EMC</a:t>
            </a:r>
          </a:p>
        </p:txBody>
      </p:sp>
    </p:spTree>
    <p:extLst>
      <p:ext uri="{BB962C8B-B14F-4D97-AF65-F5344CB8AC3E}">
        <p14:creationId xmlns:p14="http://schemas.microsoft.com/office/powerpoint/2010/main" val="1770872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a:extLst>
            <a:ext uri="{FF2B5EF4-FFF2-40B4-BE49-F238E27FC236}">
              <a16:creationId xmlns:a16="http://schemas.microsoft.com/office/drawing/2014/main" id="{2D161AD1-32B3-D4AD-27B3-53E7D9F6942F}"/>
            </a:ext>
          </a:extLst>
        </p:cNvPr>
        <p:cNvGrpSpPr/>
        <p:nvPr/>
      </p:nvGrpSpPr>
      <p:grpSpPr>
        <a:xfrm>
          <a:off x="0" y="0"/>
          <a:ext cx="0" cy="0"/>
          <a:chOff x="0" y="0"/>
          <a:chExt cx="0" cy="0"/>
        </a:xfrm>
      </p:grpSpPr>
      <p:sp>
        <p:nvSpPr>
          <p:cNvPr id="1951" name="Google Shape;1951;g965fa5e38f_0_1701:notes">
            <a:extLst>
              <a:ext uri="{FF2B5EF4-FFF2-40B4-BE49-F238E27FC236}">
                <a16:creationId xmlns:a16="http://schemas.microsoft.com/office/drawing/2014/main" id="{2C19A0CC-2EFF-8ADF-E687-AB3022E09B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965fa5e38f_0_1701:notes">
            <a:extLst>
              <a:ext uri="{FF2B5EF4-FFF2-40B4-BE49-F238E27FC236}">
                <a16:creationId xmlns:a16="http://schemas.microsoft.com/office/drawing/2014/main" id="{2652E6C4-3A94-1489-9865-7E0B45F358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9651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a:extLst>
            <a:ext uri="{FF2B5EF4-FFF2-40B4-BE49-F238E27FC236}">
              <a16:creationId xmlns:a16="http://schemas.microsoft.com/office/drawing/2014/main" id="{39335201-6894-DF1D-290C-A6C4B9BAE61F}"/>
            </a:ext>
          </a:extLst>
        </p:cNvPr>
        <p:cNvGrpSpPr/>
        <p:nvPr/>
      </p:nvGrpSpPr>
      <p:grpSpPr>
        <a:xfrm>
          <a:off x="0" y="0"/>
          <a:ext cx="0" cy="0"/>
          <a:chOff x="0" y="0"/>
          <a:chExt cx="0" cy="0"/>
        </a:xfrm>
      </p:grpSpPr>
      <p:sp>
        <p:nvSpPr>
          <p:cNvPr id="1437" name="Google Shape;1437;g965fa5e38f_0_1661:notes">
            <a:extLst>
              <a:ext uri="{FF2B5EF4-FFF2-40B4-BE49-F238E27FC236}">
                <a16:creationId xmlns:a16="http://schemas.microsoft.com/office/drawing/2014/main" id="{3F161851-1654-0F0C-EE96-3EC9AF9521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965fa5e38f_0_1661:notes">
            <a:extLst>
              <a:ext uri="{FF2B5EF4-FFF2-40B4-BE49-F238E27FC236}">
                <a16:creationId xmlns:a16="http://schemas.microsoft.com/office/drawing/2014/main" id="{E2AD23A6-A417-3232-CEF9-A41C73C53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2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981EA-8247-C4EC-3D71-923581CF7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BF13C-727D-9EA4-59F1-1ADB3D2392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01895E7-1199-27C4-1010-0751A2F570E4}"/>
              </a:ext>
            </a:extLst>
          </p:cNvPr>
          <p:cNvSpPr>
            <a:spLocks noGrp="1"/>
          </p:cNvSpPr>
          <p:nvPr>
            <p:ph type="body" idx="1"/>
          </p:nvPr>
        </p:nvSpPr>
        <p:spPr/>
        <p:txBody>
          <a:bodyPr/>
          <a:lstStyle/>
          <a:p>
            <a:r>
              <a:rPr lang="en-US" dirty="0"/>
              <a:t>EMTALA – enacted in 1980s as an ‘anti-dumping’ statute which protected patients from refusal of emergency treatment based on their known or suspected ability to pay for care</a:t>
            </a:r>
          </a:p>
          <a:p>
            <a:pPr lvl="1"/>
            <a:r>
              <a:rPr lang="en-US" dirty="0"/>
              <a:t>Came from several publicly known examples of patient going to a private hospital &amp; being declined care due to their suspected ability to pay</a:t>
            </a:r>
          </a:p>
          <a:p>
            <a:pPr lvl="2"/>
            <a:r>
              <a:rPr lang="en-US" dirty="0"/>
              <a:t>One was a young man who had been shot who was </a:t>
            </a:r>
          </a:p>
          <a:p>
            <a:r>
              <a:rPr lang="en-US" dirty="0"/>
              <a:t>3 major tenants</a:t>
            </a:r>
          </a:p>
          <a:p>
            <a:pPr lvl="1"/>
            <a:r>
              <a:rPr lang="en-US" dirty="0"/>
              <a:t>Person comes to the emergency department</a:t>
            </a:r>
          </a:p>
          <a:p>
            <a:pPr lvl="1"/>
            <a:r>
              <a:rPr lang="en-US" dirty="0"/>
              <a:t>MSE must be provided</a:t>
            </a:r>
          </a:p>
          <a:p>
            <a:pPr lvl="1"/>
            <a:r>
              <a:rPr lang="en-US" dirty="0"/>
              <a:t>Insomuch that it screens for an EMC</a:t>
            </a:r>
          </a:p>
        </p:txBody>
      </p:sp>
    </p:spTree>
    <p:extLst>
      <p:ext uri="{BB962C8B-B14F-4D97-AF65-F5344CB8AC3E}">
        <p14:creationId xmlns:p14="http://schemas.microsoft.com/office/powerpoint/2010/main" val="218000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Non-medical facilities include gift shop, restaurant, billing office, etc.</a:t>
            </a:r>
          </a:p>
        </p:txBody>
      </p:sp>
    </p:spTree>
    <p:extLst>
      <p:ext uri="{BB962C8B-B14F-4D97-AF65-F5344CB8AC3E}">
        <p14:creationId xmlns:p14="http://schemas.microsoft.com/office/powerpoint/2010/main" val="67673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A538F-C4EB-89FE-1849-D191BB45C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AECDB-0B59-1C64-8CD7-29ED4E128F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FF04A6-1422-5B56-C0CC-6CE81F20F4F9}"/>
              </a:ext>
            </a:extLst>
          </p:cNvPr>
          <p:cNvSpPr>
            <a:spLocks noGrp="1"/>
          </p:cNvSpPr>
          <p:nvPr>
            <p:ph type="body" idx="1"/>
          </p:nvPr>
        </p:nvSpPr>
        <p:spPr/>
        <p:txBody>
          <a:bodyPr/>
          <a:lstStyle/>
          <a:p>
            <a:r>
              <a:rPr lang="en-US" dirty="0"/>
              <a:t>EMTALA – enacted in 1980s as an ‘anti-dumping’ statute which protected patients from refusal of emergency treatment based on their known or suspected ability to pay for care</a:t>
            </a:r>
          </a:p>
          <a:p>
            <a:pPr lvl="1"/>
            <a:r>
              <a:rPr lang="en-US" dirty="0"/>
              <a:t>Came from several publicly known examples of patient going to a private hospital &amp; being declined care due to their suspected ability to pay</a:t>
            </a:r>
          </a:p>
          <a:p>
            <a:pPr lvl="2"/>
            <a:r>
              <a:rPr lang="en-US" dirty="0"/>
              <a:t>One was a young man who had been shot who was </a:t>
            </a:r>
          </a:p>
          <a:p>
            <a:r>
              <a:rPr lang="en-US" dirty="0"/>
              <a:t>3 major tenants</a:t>
            </a:r>
          </a:p>
          <a:p>
            <a:pPr lvl="1"/>
            <a:r>
              <a:rPr lang="en-US" dirty="0"/>
              <a:t>Person comes to the emergency department</a:t>
            </a:r>
          </a:p>
          <a:p>
            <a:pPr lvl="1"/>
            <a:r>
              <a:rPr lang="en-US" dirty="0"/>
              <a:t>MSE must be provided</a:t>
            </a:r>
          </a:p>
          <a:p>
            <a:pPr lvl="1"/>
            <a:r>
              <a:rPr lang="en-US" dirty="0"/>
              <a:t>Insomuch that it screens for an EMC</a:t>
            </a:r>
          </a:p>
        </p:txBody>
      </p:sp>
    </p:spTree>
    <p:extLst>
      <p:ext uri="{BB962C8B-B14F-4D97-AF65-F5344CB8AC3E}">
        <p14:creationId xmlns:p14="http://schemas.microsoft.com/office/powerpoint/2010/main" val="312701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77624-1612-4107-1E29-600F3D5E2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96516-BA07-C364-DF81-B0A419840C9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595CC2D-3624-9368-A79F-5794C7AE7167}"/>
              </a:ext>
            </a:extLst>
          </p:cNvPr>
          <p:cNvSpPr>
            <a:spLocks noGrp="1"/>
          </p:cNvSpPr>
          <p:nvPr>
            <p:ph type="body" idx="1"/>
          </p:nvPr>
        </p:nvSpPr>
        <p:spPr/>
        <p:txBody>
          <a:bodyPr/>
          <a:lstStyle/>
          <a:p>
            <a:r>
              <a:rPr lang="en-US" dirty="0"/>
              <a:t>EMTALA – enacted in 1980s as an ‘anti-dumping’ statute which protected patients from refusal of emergency treatment based on their known or suspected ability to pay for care</a:t>
            </a:r>
          </a:p>
          <a:p>
            <a:pPr lvl="1"/>
            <a:r>
              <a:rPr lang="en-US" dirty="0"/>
              <a:t>Came from several publicly known examples of patient going to a private hospital &amp; being declined care due to their suspected ability to pay</a:t>
            </a:r>
          </a:p>
          <a:p>
            <a:pPr lvl="2"/>
            <a:r>
              <a:rPr lang="en-US" dirty="0"/>
              <a:t>One was a young man who had been shot who was </a:t>
            </a:r>
          </a:p>
          <a:p>
            <a:r>
              <a:rPr lang="en-US" dirty="0"/>
              <a:t>3 major tenants</a:t>
            </a:r>
          </a:p>
          <a:p>
            <a:pPr lvl="1"/>
            <a:r>
              <a:rPr lang="en-US" dirty="0"/>
              <a:t>Person comes to the emergency department</a:t>
            </a:r>
          </a:p>
          <a:p>
            <a:pPr lvl="1"/>
            <a:r>
              <a:rPr lang="en-US" dirty="0"/>
              <a:t>MSE must be provided</a:t>
            </a:r>
          </a:p>
          <a:p>
            <a:pPr lvl="1"/>
            <a:r>
              <a:rPr lang="en-US" dirty="0"/>
              <a:t>Insomuch that it screens for an EMC</a:t>
            </a:r>
          </a:p>
        </p:txBody>
      </p:sp>
    </p:spTree>
    <p:extLst>
      <p:ext uri="{BB962C8B-B14F-4D97-AF65-F5344CB8AC3E}">
        <p14:creationId xmlns:p14="http://schemas.microsoft.com/office/powerpoint/2010/main" val="103872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EMTALA statute, MSE does not need to meet standard of care, just standard of your hospital – that issue would be outside of EMTALA though could be malpractice</a:t>
            </a:r>
          </a:p>
          <a:p>
            <a:r>
              <a:rPr lang="en-US" dirty="0"/>
              <a:t>QMP defined by hospital as well via bylaws or rules/regulations of the hospital – does not have to be a physician; does have to be consistent &amp; should include where physician must be involved (</a:t>
            </a:r>
            <a:r>
              <a:rPr lang="en-US" dirty="0" err="1"/>
              <a:t>ie</a:t>
            </a:r>
            <a:r>
              <a:rPr lang="en-US" dirty="0"/>
              <a:t> QMP still must be acting within own scope– if MSE of patient requires more than that, physician must get involved. </a:t>
            </a:r>
            <a:r>
              <a:rPr lang="en-US" dirty="0" err="1"/>
              <a:t>Eg</a:t>
            </a:r>
            <a:r>
              <a:rPr lang="en-US" dirty="0"/>
              <a:t>: L&amp;D)</a:t>
            </a:r>
          </a:p>
        </p:txBody>
      </p:sp>
    </p:spTree>
    <p:extLst>
      <p:ext uri="{BB962C8B-B14F-4D97-AF65-F5344CB8AC3E}">
        <p14:creationId xmlns:p14="http://schemas.microsoft.com/office/powerpoint/2010/main" val="20346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6D728-A558-A9AE-34C4-7A6C2E876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F49F9-7D3A-0431-BBCF-8CAE319B4D8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839C0B-4C2F-A320-0BE4-0D5DE65C7732}"/>
              </a:ext>
            </a:extLst>
          </p:cNvPr>
          <p:cNvSpPr>
            <a:spLocks noGrp="1"/>
          </p:cNvSpPr>
          <p:nvPr>
            <p:ph type="body" idx="1"/>
          </p:nvPr>
        </p:nvSpPr>
        <p:spPr/>
        <p:txBody>
          <a:bodyPr/>
          <a:lstStyle/>
          <a:p>
            <a:r>
              <a:rPr lang="en-US" dirty="0"/>
              <a:t>EMTALA – enacted in 1980s as an ‘anti-dumping’ statute which protected patients from refusal of emergency treatment based on their known or suspected ability to pay for care</a:t>
            </a:r>
          </a:p>
          <a:p>
            <a:pPr lvl="1"/>
            <a:r>
              <a:rPr lang="en-US" dirty="0"/>
              <a:t>Came from several publicly known examples of patient going to a private hospital &amp; being declined care due to their suspected ability to pay</a:t>
            </a:r>
          </a:p>
          <a:p>
            <a:pPr lvl="2"/>
            <a:r>
              <a:rPr lang="en-US" dirty="0"/>
              <a:t>One was a young man who had been shot who was </a:t>
            </a:r>
          </a:p>
          <a:p>
            <a:r>
              <a:rPr lang="en-US" dirty="0"/>
              <a:t>3 major tenants</a:t>
            </a:r>
          </a:p>
          <a:p>
            <a:pPr lvl="1"/>
            <a:r>
              <a:rPr lang="en-US" dirty="0"/>
              <a:t>Person comes to the emergency department</a:t>
            </a:r>
          </a:p>
          <a:p>
            <a:pPr lvl="1"/>
            <a:r>
              <a:rPr lang="en-US" dirty="0"/>
              <a:t>MSE must be provided</a:t>
            </a:r>
          </a:p>
          <a:p>
            <a:pPr lvl="1"/>
            <a:r>
              <a:rPr lang="en-US" dirty="0"/>
              <a:t>Insomuch that it screens for an EMC</a:t>
            </a:r>
          </a:p>
        </p:txBody>
      </p:sp>
    </p:spTree>
    <p:extLst>
      <p:ext uri="{BB962C8B-B14F-4D97-AF65-F5344CB8AC3E}">
        <p14:creationId xmlns:p14="http://schemas.microsoft.com/office/powerpoint/2010/main" val="293345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9412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reen Title Slide White headlin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2B0959-4EB0-1E7B-BA9B-9865108A6765}"/>
              </a:ext>
            </a:extLst>
          </p:cNvPr>
          <p:cNvPicPr>
            <a:picLocks noChangeAspect="1"/>
          </p:cNvPicPr>
          <p:nvPr/>
        </p:nvPicPr>
        <p:blipFill>
          <a:blip r:embed="rId2"/>
          <a:stretch>
            <a:fillRect/>
          </a:stretch>
        </p:blipFill>
        <p:spPr>
          <a:xfrm>
            <a:off x="0" y="0"/>
            <a:ext cx="12207569" cy="6866759"/>
          </a:xfrm>
          <a:prstGeom prst="rect">
            <a:avLst/>
          </a:prstGeom>
          <a:noFill/>
          <a:ln cap="flat">
            <a:noFill/>
          </a:ln>
        </p:spPr>
      </p:pic>
      <p:sp>
        <p:nvSpPr>
          <p:cNvPr id="3" name="Title 1">
            <a:extLst>
              <a:ext uri="{FF2B5EF4-FFF2-40B4-BE49-F238E27FC236}">
                <a16:creationId xmlns:a16="http://schemas.microsoft.com/office/drawing/2014/main" id="{5689933A-8A85-0BFB-6882-639C89B42E9A}"/>
              </a:ext>
            </a:extLst>
          </p:cNvPr>
          <p:cNvSpPr txBox="1">
            <a:spLocks noGrp="1"/>
          </p:cNvSpPr>
          <p:nvPr>
            <p:ph type="ctrTitle"/>
          </p:nvPr>
        </p:nvSpPr>
        <p:spPr>
          <a:xfrm>
            <a:off x="1524003" y="1916335"/>
            <a:ext cx="9144000" cy="1757257"/>
          </a:xfrm>
        </p:spPr>
        <p:txBody>
          <a:bodyPr anchor="b"/>
          <a:lstStyle>
            <a:lvl1pPr>
              <a:defRPr sz="6000">
                <a:solidFill>
                  <a:srgbClr val="FFFFFF"/>
                </a:solidFill>
              </a:defRPr>
            </a:lvl1pPr>
          </a:lstStyle>
          <a:p>
            <a:pPr lvl="0"/>
            <a:r>
              <a:rPr lang="en-US"/>
              <a:t>Click to edit </a:t>
            </a:r>
            <a:br>
              <a:rPr lang="en-US"/>
            </a:br>
            <a:r>
              <a:rPr lang="en-US"/>
              <a:t>Master title style</a:t>
            </a:r>
          </a:p>
        </p:txBody>
      </p:sp>
      <p:sp>
        <p:nvSpPr>
          <p:cNvPr id="4" name="Subtitle 2">
            <a:extLst>
              <a:ext uri="{FF2B5EF4-FFF2-40B4-BE49-F238E27FC236}">
                <a16:creationId xmlns:a16="http://schemas.microsoft.com/office/drawing/2014/main" id="{1CFAA288-FF37-3432-9217-31FBC5BE3054}"/>
              </a:ext>
            </a:extLst>
          </p:cNvPr>
          <p:cNvSpPr txBox="1">
            <a:spLocks noGrp="1"/>
          </p:cNvSpPr>
          <p:nvPr>
            <p:ph type="subTitle" idx="1"/>
          </p:nvPr>
        </p:nvSpPr>
        <p:spPr>
          <a:xfrm>
            <a:off x="1524003" y="4009598"/>
            <a:ext cx="9144000" cy="1655758"/>
          </a:xfrm>
        </p:spPr>
        <p:txBody>
          <a:bodyPr/>
          <a:lstStyle>
            <a:lvl1pPr marL="0" indent="0">
              <a:buNone/>
              <a:defRPr sz="2400">
                <a:solidFill>
                  <a:srgbClr val="FFFFFF"/>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A24CC976-4CEB-8FE7-2B4C-3B905ACAF16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7A88739-959F-EBAD-9BAA-F52B0B1AF8FE}"/>
              </a:ext>
            </a:extLst>
          </p:cNvPr>
          <p:cNvSpPr txBox="1">
            <a:spLocks noGrp="1"/>
          </p:cNvSpPr>
          <p:nvPr>
            <p:ph type="sldNum" sz="quarter" idx="8"/>
          </p:nvPr>
        </p:nvSpPr>
        <p:spPr/>
        <p:txBody>
          <a:bodyPr/>
          <a:lstStyle>
            <a:lvl1pPr>
              <a:defRPr/>
            </a:lvl1pPr>
          </a:lstStyle>
          <a:p>
            <a:pPr lvl="0"/>
            <a:fld id="{92F19B8C-E2D7-43BF-9258-D18212B0F58E}" type="slidenum">
              <a:t>‹#›</a:t>
            </a:fld>
            <a:endParaRPr lang="en-US"/>
          </a:p>
        </p:txBody>
      </p:sp>
      <p:pic>
        <p:nvPicPr>
          <p:cNvPr id="7" name="Picture 10">
            <a:extLst>
              <a:ext uri="{FF2B5EF4-FFF2-40B4-BE49-F238E27FC236}">
                <a16:creationId xmlns:a16="http://schemas.microsoft.com/office/drawing/2014/main" id="{CA1832D6-164B-75A0-4302-6A83CB70F981}"/>
              </a:ext>
            </a:extLst>
          </p:cNvPr>
          <p:cNvPicPr>
            <a:picLocks noChangeAspect="1"/>
          </p:cNvPicPr>
          <p:nvPr/>
        </p:nvPicPr>
        <p:blipFill>
          <a:blip r:embed="rId3"/>
          <a:stretch>
            <a:fillRect/>
          </a:stretch>
        </p:blipFill>
        <p:spPr>
          <a:xfrm>
            <a:off x="1533622" y="606942"/>
            <a:ext cx="2999872" cy="813349"/>
          </a:xfrm>
          <a:prstGeom prst="rect">
            <a:avLst/>
          </a:prstGeom>
          <a:noFill/>
          <a:ln cap="flat">
            <a:noFill/>
          </a:ln>
        </p:spPr>
      </p:pic>
      <p:cxnSp>
        <p:nvCxnSpPr>
          <p:cNvPr id="8" name="Straight Connector 11">
            <a:extLst>
              <a:ext uri="{FF2B5EF4-FFF2-40B4-BE49-F238E27FC236}">
                <a16:creationId xmlns:a16="http://schemas.microsoft.com/office/drawing/2014/main" id="{174F4DB7-5C01-64F4-0BF7-94E45EEE2ED1}"/>
              </a:ext>
            </a:extLst>
          </p:cNvPr>
          <p:cNvCxnSpPr/>
          <p:nvPr/>
        </p:nvCxnSpPr>
        <p:spPr>
          <a:xfrm>
            <a:off x="1533622" y="3830851"/>
            <a:ext cx="9134381" cy="0"/>
          </a:xfrm>
          <a:prstGeom prst="straightConnector1">
            <a:avLst/>
          </a:prstGeom>
          <a:noFill/>
          <a:ln w="38103" cap="flat">
            <a:solidFill>
              <a:srgbClr val="32C07B"/>
            </a:solidFill>
            <a:prstDash val="solid"/>
          </a:ln>
        </p:spPr>
      </p:cxnSp>
    </p:spTree>
    <p:extLst>
      <p:ext uri="{BB962C8B-B14F-4D97-AF65-F5344CB8AC3E}">
        <p14:creationId xmlns:p14="http://schemas.microsoft.com/office/powerpoint/2010/main" val="252205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Divider 2 w/ Photo">
    <p:bg>
      <p:bgPr>
        <a:solidFill>
          <a:srgbClr val="FBFAF7"/>
        </a:solidFill>
        <a:effectLst/>
      </p:bgPr>
    </p:bg>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9F26EAA2-83BA-0054-EB68-B6E4F5DE2997}"/>
              </a:ext>
            </a:extLst>
          </p:cNvPr>
          <p:cNvPicPr>
            <a:picLocks noChangeAspect="1"/>
          </p:cNvPicPr>
          <p:nvPr/>
        </p:nvPicPr>
        <p:blipFill>
          <a:blip r:embed="rId2"/>
          <a:srcRect/>
          <a:stretch>
            <a:fillRect/>
          </a:stretch>
        </p:blipFill>
        <p:spPr>
          <a:xfrm>
            <a:off x="0" y="0"/>
            <a:ext cx="3200400" cy="5972175"/>
          </a:xfrm>
          <a:prstGeom prst="rect">
            <a:avLst/>
          </a:prstGeom>
          <a:noFill/>
          <a:ln cap="flat">
            <a:noFill/>
          </a:ln>
        </p:spPr>
      </p:pic>
      <p:sp>
        <p:nvSpPr>
          <p:cNvPr id="3" name="Picture Placeholder 9">
            <a:extLst>
              <a:ext uri="{FF2B5EF4-FFF2-40B4-BE49-F238E27FC236}">
                <a16:creationId xmlns:a16="http://schemas.microsoft.com/office/drawing/2014/main" id="{82F84831-059B-7187-7EAD-B705D1581465}"/>
              </a:ext>
            </a:extLst>
          </p:cNvPr>
          <p:cNvSpPr txBox="1">
            <a:spLocks noGrp="1"/>
          </p:cNvSpPr>
          <p:nvPr>
            <p:ph type="pic" idx="4294967295"/>
          </p:nvPr>
        </p:nvSpPr>
        <p:spPr>
          <a:xfrm>
            <a:off x="-1325" y="0"/>
            <a:ext cx="3200400" cy="5972175"/>
          </a:xfrm>
        </p:spPr>
        <p:txBody>
          <a:bodyPr/>
          <a:lstStyle>
            <a:lvl1pPr>
              <a:defRPr/>
            </a:lvl1pPr>
          </a:lstStyle>
          <a:p>
            <a:pPr lvl="0"/>
            <a:r>
              <a:rPr lang="en-US"/>
              <a:t>Click icon to add picture</a:t>
            </a:r>
          </a:p>
        </p:txBody>
      </p:sp>
      <p:sp>
        <p:nvSpPr>
          <p:cNvPr id="4" name="Title 1">
            <a:extLst>
              <a:ext uri="{FF2B5EF4-FFF2-40B4-BE49-F238E27FC236}">
                <a16:creationId xmlns:a16="http://schemas.microsoft.com/office/drawing/2014/main" id="{097D0F10-6F3F-6352-E751-CEE1C7B7731A}"/>
              </a:ext>
            </a:extLst>
          </p:cNvPr>
          <p:cNvSpPr txBox="1">
            <a:spLocks noGrp="1"/>
          </p:cNvSpPr>
          <p:nvPr>
            <p:ph type="title"/>
          </p:nvPr>
        </p:nvSpPr>
        <p:spPr>
          <a:xfrm>
            <a:off x="3633532" y="723144"/>
            <a:ext cx="7713914" cy="2852735"/>
          </a:xfrm>
        </p:spPr>
        <p:txBody>
          <a:bodyPr anchor="ctr"/>
          <a:lstStyle>
            <a:lvl1pPr>
              <a:defRPr sz="6000"/>
            </a:lvl1pPr>
          </a:lstStyle>
          <a:p>
            <a:pPr lvl="0"/>
            <a:r>
              <a:rPr lang="en-US"/>
              <a:t>Click to edit Master title style</a:t>
            </a:r>
          </a:p>
        </p:txBody>
      </p:sp>
      <p:sp>
        <p:nvSpPr>
          <p:cNvPr id="5" name="Text Placeholder 2">
            <a:extLst>
              <a:ext uri="{FF2B5EF4-FFF2-40B4-BE49-F238E27FC236}">
                <a16:creationId xmlns:a16="http://schemas.microsoft.com/office/drawing/2014/main" id="{0EBF0DE5-A041-6E50-C389-CFC8CC576741}"/>
              </a:ext>
            </a:extLst>
          </p:cNvPr>
          <p:cNvSpPr txBox="1">
            <a:spLocks noGrp="1"/>
          </p:cNvSpPr>
          <p:nvPr>
            <p:ph type="body" idx="4294967295"/>
          </p:nvPr>
        </p:nvSpPr>
        <p:spPr>
          <a:xfrm>
            <a:off x="3633532" y="3602873"/>
            <a:ext cx="7713914" cy="1500182"/>
          </a:xfrm>
        </p:spPr>
        <p:txBody>
          <a:bodyPr/>
          <a:lstStyle>
            <a:lvl1pPr marL="0" indent="0">
              <a:buNone/>
              <a:defRPr sz="2400">
                <a:solidFill>
                  <a:srgbClr val="338C65"/>
                </a:solidFill>
              </a:defRPr>
            </a:lvl1pPr>
          </a:lstStyle>
          <a:p>
            <a:pPr lvl="0"/>
            <a:r>
              <a:rPr lang="en-US"/>
              <a:t>Click to edit Master text styles</a:t>
            </a:r>
          </a:p>
        </p:txBody>
      </p:sp>
      <p:sp>
        <p:nvSpPr>
          <p:cNvPr id="6" name="Footer Placeholder 4">
            <a:extLst>
              <a:ext uri="{FF2B5EF4-FFF2-40B4-BE49-F238E27FC236}">
                <a16:creationId xmlns:a16="http://schemas.microsoft.com/office/drawing/2014/main" id="{6B02B43B-1EB4-47FF-6AD7-CCC9844F2E13}"/>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E99AA8CE-DADA-7EF5-2D75-AD595902F8A9}"/>
              </a:ext>
            </a:extLst>
          </p:cNvPr>
          <p:cNvSpPr txBox="1">
            <a:spLocks noGrp="1"/>
          </p:cNvSpPr>
          <p:nvPr>
            <p:ph type="sldNum" sz="quarter" idx="8"/>
          </p:nvPr>
        </p:nvSpPr>
        <p:spPr/>
        <p:txBody>
          <a:bodyPr/>
          <a:lstStyle>
            <a:lvl1pPr>
              <a:defRPr/>
            </a:lvl1pPr>
          </a:lstStyle>
          <a:p>
            <a:pPr lvl="0"/>
            <a:fld id="{86CB1382-0D11-47A7-B489-2DD7C6E6D624}" type="slidenum">
              <a:t>‹#›</a:t>
            </a:fld>
            <a:endParaRPr lang="en-US"/>
          </a:p>
        </p:txBody>
      </p:sp>
    </p:spTree>
    <p:extLst>
      <p:ext uri="{BB962C8B-B14F-4D97-AF65-F5344CB8AC3E}">
        <p14:creationId xmlns:p14="http://schemas.microsoft.com/office/powerpoint/2010/main" val="193413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tailed Content w/ Sub Points 1">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3F82B49B-776A-AABA-FFA6-FE32B7895FB1}"/>
              </a:ext>
            </a:extLst>
          </p:cNvPr>
          <p:cNvSpPr>
            <a:spLocks noMove="1" noResize="1"/>
          </p:cNvSpPr>
          <p:nvPr/>
        </p:nvSpPr>
        <p:spPr>
          <a:xfrm>
            <a:off x="-1051" y="-3895"/>
            <a:ext cx="6115726" cy="6861895"/>
          </a:xfrm>
          <a:prstGeom prst="rect">
            <a:avLst/>
          </a:prstGeom>
          <a:solidFill>
            <a:srgbClr val="FBFA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ooter Placeholder 4">
            <a:extLst>
              <a:ext uri="{FF2B5EF4-FFF2-40B4-BE49-F238E27FC236}">
                <a16:creationId xmlns:a16="http://schemas.microsoft.com/office/drawing/2014/main" id="{868BD84F-95F2-7DBF-F88D-B4ECF6DA1E2A}"/>
              </a:ext>
            </a:extLst>
          </p:cNvPr>
          <p:cNvSpPr txBox="1">
            <a:spLocks noGrp="1"/>
          </p:cNvSpPr>
          <p:nvPr>
            <p:ph type="ftr" sz="quarter" idx="9"/>
          </p:nvPr>
        </p:nvSpPr>
        <p:spPr/>
        <p:txBody>
          <a:bodyPr/>
          <a:lstStyle>
            <a:lvl1pPr>
              <a:defRPr>
                <a:solidFill>
                  <a:srgbClr val="6C6C6C"/>
                </a:solidFill>
              </a:defRPr>
            </a:lvl1pPr>
          </a:lstStyle>
          <a:p>
            <a:pPr lvl="0"/>
            <a:endParaRPr lang="en-US"/>
          </a:p>
        </p:txBody>
      </p:sp>
      <p:sp>
        <p:nvSpPr>
          <p:cNvPr id="4" name="Slide Number Placeholder 5">
            <a:extLst>
              <a:ext uri="{FF2B5EF4-FFF2-40B4-BE49-F238E27FC236}">
                <a16:creationId xmlns:a16="http://schemas.microsoft.com/office/drawing/2014/main" id="{7BCAED4C-94CD-9D56-15A6-1F4F311A42D1}"/>
              </a:ext>
            </a:extLst>
          </p:cNvPr>
          <p:cNvSpPr txBox="1">
            <a:spLocks noGrp="1"/>
          </p:cNvSpPr>
          <p:nvPr>
            <p:ph type="sldNum" sz="quarter" idx="8"/>
          </p:nvPr>
        </p:nvSpPr>
        <p:spPr/>
        <p:txBody>
          <a:bodyPr/>
          <a:lstStyle>
            <a:lvl1pPr>
              <a:defRPr>
                <a:solidFill>
                  <a:srgbClr val="6C6C6C"/>
                </a:solidFill>
              </a:defRPr>
            </a:lvl1pPr>
          </a:lstStyle>
          <a:p>
            <a:pPr lvl="0"/>
            <a:fld id="{EE0055FF-ADD3-4276-B343-9D6B5918C8A9}" type="slidenum">
              <a:t>‹#›</a:t>
            </a:fld>
            <a:endParaRPr lang="en-US"/>
          </a:p>
        </p:txBody>
      </p:sp>
      <p:pic>
        <p:nvPicPr>
          <p:cNvPr id="5" name="Picture 8">
            <a:extLst>
              <a:ext uri="{FF2B5EF4-FFF2-40B4-BE49-F238E27FC236}">
                <a16:creationId xmlns:a16="http://schemas.microsoft.com/office/drawing/2014/main" id="{546A6CE4-F5C4-CD4D-6999-675EF700D7A1}"/>
              </a:ext>
            </a:extLst>
          </p:cNvPr>
          <p:cNvPicPr>
            <a:picLocks noChangeAspect="1"/>
          </p:cNvPicPr>
          <p:nvPr/>
        </p:nvPicPr>
        <p:blipFill>
          <a:blip r:embed="rId2"/>
          <a:srcRect/>
          <a:stretch>
            <a:fillRect/>
          </a:stretch>
        </p:blipFill>
        <p:spPr>
          <a:xfrm>
            <a:off x="6092894" y="-3895"/>
            <a:ext cx="6115726" cy="6882295"/>
          </a:xfrm>
          <a:prstGeom prst="rect">
            <a:avLst/>
          </a:prstGeom>
          <a:noFill/>
          <a:ln cap="flat">
            <a:noFill/>
          </a:ln>
        </p:spPr>
      </p:pic>
      <p:sp>
        <p:nvSpPr>
          <p:cNvPr id="6" name="Title 1">
            <a:extLst>
              <a:ext uri="{FF2B5EF4-FFF2-40B4-BE49-F238E27FC236}">
                <a16:creationId xmlns:a16="http://schemas.microsoft.com/office/drawing/2014/main" id="{0B2412B6-E654-96FC-FD9C-2244656E07A1}"/>
              </a:ext>
            </a:extLst>
          </p:cNvPr>
          <p:cNvSpPr txBox="1">
            <a:spLocks noGrp="1"/>
          </p:cNvSpPr>
          <p:nvPr>
            <p:ph type="title"/>
          </p:nvPr>
        </p:nvSpPr>
        <p:spPr>
          <a:xfrm>
            <a:off x="1037615" y="664713"/>
            <a:ext cx="4669237" cy="2387598"/>
          </a:xfrm>
        </p:spPr>
        <p:txBody>
          <a:bodyPr anchor="b"/>
          <a:lstStyle>
            <a:lvl1pPr>
              <a:defRPr sz="3600"/>
            </a:lvl1pPr>
          </a:lstStyle>
          <a:p>
            <a:pPr lvl="0"/>
            <a:r>
              <a:rPr lang="en-US"/>
              <a:t>Click to edit </a:t>
            </a:r>
            <a:br>
              <a:rPr lang="en-US"/>
            </a:br>
            <a:r>
              <a:rPr lang="en-US"/>
              <a:t>Master title style</a:t>
            </a:r>
          </a:p>
        </p:txBody>
      </p:sp>
      <p:sp>
        <p:nvSpPr>
          <p:cNvPr id="7" name="Subtitle 2">
            <a:extLst>
              <a:ext uri="{FF2B5EF4-FFF2-40B4-BE49-F238E27FC236}">
                <a16:creationId xmlns:a16="http://schemas.microsoft.com/office/drawing/2014/main" id="{A7266409-0CB2-D633-656D-1D9EC8E216E2}"/>
              </a:ext>
            </a:extLst>
          </p:cNvPr>
          <p:cNvSpPr txBox="1">
            <a:spLocks noGrp="1"/>
          </p:cNvSpPr>
          <p:nvPr>
            <p:ph type="subTitle" idx="4294967295"/>
          </p:nvPr>
        </p:nvSpPr>
        <p:spPr>
          <a:xfrm>
            <a:off x="1035695" y="3169511"/>
            <a:ext cx="4669237" cy="365129"/>
          </a:xfrm>
        </p:spPr>
        <p:txBody>
          <a:bodyPr/>
          <a:lstStyle>
            <a:lvl1pPr marL="0" indent="0">
              <a:buNone/>
              <a:defRPr sz="2000">
                <a:solidFill>
                  <a:srgbClr val="338C65"/>
                </a:solidFill>
              </a:defRPr>
            </a:lvl1pPr>
          </a:lstStyle>
          <a:p>
            <a:pPr lvl="0"/>
            <a:r>
              <a:rPr lang="en-US"/>
              <a:t>Click to edit Master subtitle style</a:t>
            </a:r>
          </a:p>
        </p:txBody>
      </p:sp>
      <p:sp>
        <p:nvSpPr>
          <p:cNvPr id="8" name="TextBox 13">
            <a:extLst>
              <a:ext uri="{FF2B5EF4-FFF2-40B4-BE49-F238E27FC236}">
                <a16:creationId xmlns:a16="http://schemas.microsoft.com/office/drawing/2014/main" id="{07028987-5A9C-634F-13FA-0146B9854C4A}"/>
              </a:ext>
            </a:extLst>
          </p:cNvPr>
          <p:cNvSpPr txBox="1"/>
          <p:nvPr/>
        </p:nvSpPr>
        <p:spPr>
          <a:xfrm>
            <a:off x="7175241" y="-373221"/>
            <a:ext cx="31290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143C34"/>
                </a:solidFill>
                <a:uFillTx/>
                <a:latin typeface="Arial"/>
              </a:rPr>
              <a:t>  </a:t>
            </a:r>
          </a:p>
        </p:txBody>
      </p:sp>
      <p:pic>
        <p:nvPicPr>
          <p:cNvPr id="9" name="Picture 1">
            <a:extLst>
              <a:ext uri="{FF2B5EF4-FFF2-40B4-BE49-F238E27FC236}">
                <a16:creationId xmlns:a16="http://schemas.microsoft.com/office/drawing/2014/main" id="{7DA9BB17-7B77-D77A-483F-82DAB0C3E721}"/>
              </a:ext>
            </a:extLst>
          </p:cNvPr>
          <p:cNvPicPr>
            <a:picLocks noChangeAspect="1"/>
          </p:cNvPicPr>
          <p:nvPr/>
        </p:nvPicPr>
        <p:blipFill>
          <a:blip r:embed="rId3"/>
          <a:stretch>
            <a:fillRect/>
          </a:stretch>
        </p:blipFill>
        <p:spPr>
          <a:xfrm>
            <a:off x="10040112" y="6181344"/>
            <a:ext cx="1747436" cy="473778"/>
          </a:xfrm>
          <a:prstGeom prst="rect">
            <a:avLst/>
          </a:prstGeom>
          <a:noFill/>
          <a:ln cap="flat">
            <a:noFill/>
          </a:ln>
          <a:effectLst>
            <a:outerShdw dist="38096" dir="2700000" algn="tl">
              <a:srgbClr val="000000">
                <a:alpha val="40000"/>
              </a:srgbClr>
            </a:outerShdw>
          </a:effectLst>
        </p:spPr>
      </p:pic>
      <p:sp>
        <p:nvSpPr>
          <p:cNvPr id="10" name="TextBox 2">
            <a:extLst>
              <a:ext uri="{FF2B5EF4-FFF2-40B4-BE49-F238E27FC236}">
                <a16:creationId xmlns:a16="http://schemas.microsoft.com/office/drawing/2014/main" id="{87B19FDB-F833-FE22-4C22-95F24F8D1D7A}"/>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1" name="Text Placeholder 18">
            <a:extLst>
              <a:ext uri="{FF2B5EF4-FFF2-40B4-BE49-F238E27FC236}">
                <a16:creationId xmlns:a16="http://schemas.microsoft.com/office/drawing/2014/main" id="{4AA7EFD3-2E60-9B2F-FBEB-55CB8962F2CE}"/>
              </a:ext>
            </a:extLst>
          </p:cNvPr>
          <p:cNvSpPr txBox="1">
            <a:spLocks noGrp="1"/>
          </p:cNvSpPr>
          <p:nvPr>
            <p:ph type="body" idx="4294967295"/>
          </p:nvPr>
        </p:nvSpPr>
        <p:spPr>
          <a:xfrm>
            <a:off x="8377751" y="1303660"/>
            <a:ext cx="2578095" cy="711348"/>
          </a:xfrm>
        </p:spPr>
        <p:txBody>
          <a:bodyPr/>
          <a:lstStyle>
            <a:lvl1pPr marL="0" indent="0">
              <a:lnSpc>
                <a:spcPct val="100000"/>
              </a:lnSpc>
              <a:buNone/>
              <a:defRPr sz="1300">
                <a:solidFill>
                  <a:srgbClr val="32C07B"/>
                </a:solidFill>
              </a:defRPr>
            </a:lvl1pPr>
          </a:lstStyle>
          <a:p>
            <a:pPr lvl="0"/>
            <a:r>
              <a:rPr lang="en-US"/>
              <a:t>Subtopic number 1. Details go here. Details go here and here and here and here.</a:t>
            </a:r>
          </a:p>
        </p:txBody>
      </p:sp>
      <p:sp>
        <p:nvSpPr>
          <p:cNvPr id="12" name="Text Placeholder 18">
            <a:extLst>
              <a:ext uri="{FF2B5EF4-FFF2-40B4-BE49-F238E27FC236}">
                <a16:creationId xmlns:a16="http://schemas.microsoft.com/office/drawing/2014/main" id="{8757F0BD-A362-47A1-5672-EB788556EEF7}"/>
              </a:ext>
            </a:extLst>
          </p:cNvPr>
          <p:cNvSpPr txBox="1">
            <a:spLocks noGrp="1"/>
          </p:cNvSpPr>
          <p:nvPr>
            <p:ph type="body" idx="4294967295"/>
          </p:nvPr>
        </p:nvSpPr>
        <p:spPr>
          <a:xfrm>
            <a:off x="7063282" y="1298539"/>
            <a:ext cx="1169224" cy="320835"/>
          </a:xfrm>
        </p:spPr>
        <p:txBody>
          <a:bodyPr anchorCtr="1"/>
          <a:lstStyle>
            <a:lvl1pPr marL="0" indent="0" algn="ctr">
              <a:lnSpc>
                <a:spcPct val="100000"/>
              </a:lnSpc>
              <a:buNone/>
              <a:defRPr sz="1600" b="1">
                <a:solidFill>
                  <a:srgbClr val="32C07B"/>
                </a:solidFill>
              </a:defRPr>
            </a:lvl1pPr>
          </a:lstStyle>
          <a:p>
            <a:pPr lvl="0"/>
            <a:r>
              <a:rPr lang="en-US"/>
              <a:t>TOPIC 1</a:t>
            </a:r>
          </a:p>
        </p:txBody>
      </p:sp>
      <p:sp>
        <p:nvSpPr>
          <p:cNvPr id="13" name="Text Placeholder 18">
            <a:extLst>
              <a:ext uri="{FF2B5EF4-FFF2-40B4-BE49-F238E27FC236}">
                <a16:creationId xmlns:a16="http://schemas.microsoft.com/office/drawing/2014/main" id="{25660800-EAF8-82D5-704A-B6BE2ABF3FBA}"/>
              </a:ext>
            </a:extLst>
          </p:cNvPr>
          <p:cNvSpPr txBox="1">
            <a:spLocks noGrp="1"/>
          </p:cNvSpPr>
          <p:nvPr>
            <p:ph type="body" idx="4294967295"/>
          </p:nvPr>
        </p:nvSpPr>
        <p:spPr>
          <a:xfrm>
            <a:off x="8377751" y="2891488"/>
            <a:ext cx="2578095" cy="711348"/>
          </a:xfrm>
        </p:spPr>
        <p:txBody>
          <a:bodyPr/>
          <a:lstStyle>
            <a:lvl1pPr marL="0" indent="0">
              <a:lnSpc>
                <a:spcPct val="100000"/>
              </a:lnSpc>
              <a:buNone/>
              <a:defRPr sz="1300">
                <a:solidFill>
                  <a:srgbClr val="32C07B"/>
                </a:solidFill>
              </a:defRPr>
            </a:lvl1pPr>
          </a:lstStyle>
          <a:p>
            <a:pPr lvl="0"/>
            <a:r>
              <a:rPr lang="en-US"/>
              <a:t>Subtopic number 2. Details go here. Details go here and here and here and here.</a:t>
            </a:r>
          </a:p>
        </p:txBody>
      </p:sp>
      <p:sp>
        <p:nvSpPr>
          <p:cNvPr id="14" name="Text Placeholder 18">
            <a:extLst>
              <a:ext uri="{FF2B5EF4-FFF2-40B4-BE49-F238E27FC236}">
                <a16:creationId xmlns:a16="http://schemas.microsoft.com/office/drawing/2014/main" id="{2AA67537-7698-EFB3-555D-0614572D6920}"/>
              </a:ext>
            </a:extLst>
          </p:cNvPr>
          <p:cNvSpPr txBox="1">
            <a:spLocks noGrp="1"/>
          </p:cNvSpPr>
          <p:nvPr>
            <p:ph type="body" idx="4294967295"/>
          </p:nvPr>
        </p:nvSpPr>
        <p:spPr>
          <a:xfrm>
            <a:off x="8377751" y="4485159"/>
            <a:ext cx="2578095" cy="711348"/>
          </a:xfrm>
        </p:spPr>
        <p:txBody>
          <a:bodyPr/>
          <a:lstStyle>
            <a:lvl1pPr marL="0" indent="0">
              <a:lnSpc>
                <a:spcPct val="100000"/>
              </a:lnSpc>
              <a:buNone/>
              <a:defRPr sz="1300">
                <a:solidFill>
                  <a:srgbClr val="32C07B"/>
                </a:solidFill>
              </a:defRPr>
            </a:lvl1pPr>
          </a:lstStyle>
          <a:p>
            <a:pPr lvl="0"/>
            <a:r>
              <a:rPr lang="en-US"/>
              <a:t>Subtopic number 3. Details go here. Details go here and here and here and here.</a:t>
            </a:r>
          </a:p>
        </p:txBody>
      </p:sp>
      <p:sp>
        <p:nvSpPr>
          <p:cNvPr id="15" name="Text Placeholder 18">
            <a:extLst>
              <a:ext uri="{FF2B5EF4-FFF2-40B4-BE49-F238E27FC236}">
                <a16:creationId xmlns:a16="http://schemas.microsoft.com/office/drawing/2014/main" id="{04851D7A-86F0-9B53-371D-9317A6E10E4B}"/>
              </a:ext>
            </a:extLst>
          </p:cNvPr>
          <p:cNvSpPr txBox="1">
            <a:spLocks noGrp="1"/>
          </p:cNvSpPr>
          <p:nvPr>
            <p:ph type="body" idx="4294967295"/>
          </p:nvPr>
        </p:nvSpPr>
        <p:spPr>
          <a:xfrm>
            <a:off x="7063282" y="2848666"/>
            <a:ext cx="1169224" cy="320835"/>
          </a:xfrm>
        </p:spPr>
        <p:txBody>
          <a:bodyPr anchorCtr="1"/>
          <a:lstStyle>
            <a:lvl1pPr marL="0" indent="0" algn="ctr">
              <a:lnSpc>
                <a:spcPct val="100000"/>
              </a:lnSpc>
              <a:buNone/>
              <a:defRPr sz="1600" b="1">
                <a:solidFill>
                  <a:srgbClr val="32C07B"/>
                </a:solidFill>
              </a:defRPr>
            </a:lvl1pPr>
          </a:lstStyle>
          <a:p>
            <a:pPr lvl="0"/>
            <a:r>
              <a:rPr lang="en-US"/>
              <a:t>TOPIC 2</a:t>
            </a:r>
          </a:p>
        </p:txBody>
      </p:sp>
      <p:sp>
        <p:nvSpPr>
          <p:cNvPr id="16" name="Text Placeholder 18">
            <a:extLst>
              <a:ext uri="{FF2B5EF4-FFF2-40B4-BE49-F238E27FC236}">
                <a16:creationId xmlns:a16="http://schemas.microsoft.com/office/drawing/2014/main" id="{083DF4E6-F87E-F4C4-EBF1-1063CDD28F07}"/>
              </a:ext>
            </a:extLst>
          </p:cNvPr>
          <p:cNvSpPr txBox="1">
            <a:spLocks noGrp="1"/>
          </p:cNvSpPr>
          <p:nvPr>
            <p:ph type="body" idx="4294967295"/>
          </p:nvPr>
        </p:nvSpPr>
        <p:spPr>
          <a:xfrm>
            <a:off x="7063282" y="4477167"/>
            <a:ext cx="1169224" cy="320835"/>
          </a:xfrm>
        </p:spPr>
        <p:txBody>
          <a:bodyPr anchorCtr="1"/>
          <a:lstStyle>
            <a:lvl1pPr marL="0" indent="0" algn="ctr">
              <a:lnSpc>
                <a:spcPct val="100000"/>
              </a:lnSpc>
              <a:buNone/>
              <a:defRPr sz="1600" b="1">
                <a:solidFill>
                  <a:srgbClr val="32C07B"/>
                </a:solidFill>
              </a:defRPr>
            </a:lvl1pPr>
          </a:lstStyle>
          <a:p>
            <a:pPr lvl="0"/>
            <a:r>
              <a:rPr lang="en-US"/>
              <a:t>TOPIC 3</a:t>
            </a:r>
          </a:p>
        </p:txBody>
      </p:sp>
      <p:sp>
        <p:nvSpPr>
          <p:cNvPr id="17" name="Text Placeholder 29">
            <a:extLst>
              <a:ext uri="{FF2B5EF4-FFF2-40B4-BE49-F238E27FC236}">
                <a16:creationId xmlns:a16="http://schemas.microsoft.com/office/drawing/2014/main" id="{F10CADCA-8B6E-F586-8EC5-627A298C55EF}"/>
              </a:ext>
            </a:extLst>
          </p:cNvPr>
          <p:cNvSpPr txBox="1">
            <a:spLocks noGrp="1"/>
          </p:cNvSpPr>
          <p:nvPr>
            <p:ph type="body" idx="4294967295"/>
          </p:nvPr>
        </p:nvSpPr>
        <p:spPr>
          <a:xfrm>
            <a:off x="1035045" y="3718499"/>
            <a:ext cx="3517897" cy="1497009"/>
          </a:xfrm>
        </p:spPr>
        <p:txBody>
          <a:bodyPr/>
          <a:lstStyle>
            <a:lvl1pPr marL="0" indent="0" algn="just">
              <a:lnSpc>
                <a:spcPts val="1700"/>
              </a:lnSpc>
              <a:buNone/>
              <a:defRPr sz="1200">
                <a:solidFill>
                  <a:srgbClr val="6C6C6C"/>
                </a:solidFill>
              </a:defRPr>
            </a:lvl1pPr>
          </a:lstStyle>
          <a:p>
            <a:pPr lvl="0"/>
            <a:r>
              <a:rPr lang="en-US"/>
              <a:t>Lorem Ipsum is simply dummy text of the printing and typesetting industry. Lorem Ipsum has been the industry’s standard dummy text ever since the 1500s, when an unknown printer took a galley of type.</a:t>
            </a:r>
          </a:p>
        </p:txBody>
      </p:sp>
    </p:spTree>
    <p:extLst>
      <p:ext uri="{BB962C8B-B14F-4D97-AF65-F5344CB8AC3E}">
        <p14:creationId xmlns:p14="http://schemas.microsoft.com/office/powerpoint/2010/main" val="233054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tailed Content w/ Sub Points 2">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737221A2-6E8A-221B-7281-17FCCA0CD54F}"/>
              </a:ext>
            </a:extLst>
          </p:cNvPr>
          <p:cNvSpPr>
            <a:spLocks noMove="1" noResize="1"/>
          </p:cNvSpPr>
          <p:nvPr/>
        </p:nvSpPr>
        <p:spPr>
          <a:xfrm>
            <a:off x="6082277" y="-3895"/>
            <a:ext cx="6115726" cy="6861895"/>
          </a:xfrm>
          <a:prstGeom prst="rect">
            <a:avLst/>
          </a:prstGeom>
          <a:solidFill>
            <a:srgbClr val="FBFA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3" name="Picture 8">
            <a:extLst>
              <a:ext uri="{FF2B5EF4-FFF2-40B4-BE49-F238E27FC236}">
                <a16:creationId xmlns:a16="http://schemas.microsoft.com/office/drawing/2014/main" id="{570F1536-68E7-4F24-0D8A-12DFEA6E43FC}"/>
              </a:ext>
            </a:extLst>
          </p:cNvPr>
          <p:cNvPicPr>
            <a:picLocks noChangeAspect="1"/>
          </p:cNvPicPr>
          <p:nvPr/>
        </p:nvPicPr>
        <p:blipFill>
          <a:blip r:embed="rId2"/>
          <a:srcRect/>
          <a:stretch>
            <a:fillRect/>
          </a:stretch>
        </p:blipFill>
        <p:spPr>
          <a:xfrm>
            <a:off x="0" y="-3895"/>
            <a:ext cx="6115726" cy="6882295"/>
          </a:xfrm>
          <a:prstGeom prst="rect">
            <a:avLst/>
          </a:prstGeom>
          <a:noFill/>
          <a:ln cap="flat">
            <a:noFill/>
          </a:ln>
        </p:spPr>
      </p:pic>
      <p:sp>
        <p:nvSpPr>
          <p:cNvPr id="4" name="Footer Placeholder 4">
            <a:extLst>
              <a:ext uri="{FF2B5EF4-FFF2-40B4-BE49-F238E27FC236}">
                <a16:creationId xmlns:a16="http://schemas.microsoft.com/office/drawing/2014/main" id="{3E3AE720-E26B-2256-2B36-CD07DB2C762F}"/>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A45357F6-7FF7-D093-BC24-89C816549D68}"/>
              </a:ext>
            </a:extLst>
          </p:cNvPr>
          <p:cNvSpPr txBox="1">
            <a:spLocks noGrp="1"/>
          </p:cNvSpPr>
          <p:nvPr>
            <p:ph type="sldNum" sz="quarter" idx="8"/>
          </p:nvPr>
        </p:nvSpPr>
        <p:spPr/>
        <p:txBody>
          <a:bodyPr/>
          <a:lstStyle>
            <a:lvl1pPr>
              <a:defRPr/>
            </a:lvl1pPr>
          </a:lstStyle>
          <a:p>
            <a:pPr lvl="0"/>
            <a:fld id="{3CB4AD07-381A-4809-983F-34FADF5C60E7}" type="slidenum">
              <a:t>‹#›</a:t>
            </a:fld>
            <a:endParaRPr lang="en-US"/>
          </a:p>
        </p:txBody>
      </p:sp>
      <p:sp>
        <p:nvSpPr>
          <p:cNvPr id="6" name="Title 1">
            <a:extLst>
              <a:ext uri="{FF2B5EF4-FFF2-40B4-BE49-F238E27FC236}">
                <a16:creationId xmlns:a16="http://schemas.microsoft.com/office/drawing/2014/main" id="{B7428957-FB64-929B-5C99-65C668B8114B}"/>
              </a:ext>
            </a:extLst>
          </p:cNvPr>
          <p:cNvSpPr txBox="1">
            <a:spLocks noGrp="1"/>
          </p:cNvSpPr>
          <p:nvPr>
            <p:ph type="title"/>
          </p:nvPr>
        </p:nvSpPr>
        <p:spPr>
          <a:xfrm>
            <a:off x="1037615" y="664713"/>
            <a:ext cx="4669237" cy="2387598"/>
          </a:xfrm>
        </p:spPr>
        <p:txBody>
          <a:bodyPr anchor="b"/>
          <a:lstStyle>
            <a:lvl1pPr>
              <a:defRPr sz="3600">
                <a:solidFill>
                  <a:srgbClr val="FFFFFF"/>
                </a:solidFill>
              </a:defRPr>
            </a:lvl1pPr>
          </a:lstStyle>
          <a:p>
            <a:pPr lvl="0"/>
            <a:r>
              <a:rPr lang="en-US"/>
              <a:t>Click to edit </a:t>
            </a:r>
            <a:br>
              <a:rPr lang="en-US"/>
            </a:br>
            <a:r>
              <a:rPr lang="en-US"/>
              <a:t>Master title style</a:t>
            </a:r>
          </a:p>
        </p:txBody>
      </p:sp>
      <p:sp>
        <p:nvSpPr>
          <p:cNvPr id="7" name="Subtitle 2">
            <a:extLst>
              <a:ext uri="{FF2B5EF4-FFF2-40B4-BE49-F238E27FC236}">
                <a16:creationId xmlns:a16="http://schemas.microsoft.com/office/drawing/2014/main" id="{D41501EF-3EA6-C4B0-B292-0549CA8146E8}"/>
              </a:ext>
            </a:extLst>
          </p:cNvPr>
          <p:cNvSpPr txBox="1">
            <a:spLocks noGrp="1"/>
          </p:cNvSpPr>
          <p:nvPr>
            <p:ph type="subTitle" idx="4294967295"/>
          </p:nvPr>
        </p:nvSpPr>
        <p:spPr>
          <a:xfrm>
            <a:off x="1035695" y="3169511"/>
            <a:ext cx="4669237" cy="365129"/>
          </a:xfrm>
        </p:spPr>
        <p:txBody>
          <a:bodyPr/>
          <a:lstStyle>
            <a:lvl1pPr marL="0" indent="0">
              <a:buNone/>
              <a:defRPr sz="2000">
                <a:solidFill>
                  <a:srgbClr val="32C07B"/>
                </a:solidFill>
              </a:defRPr>
            </a:lvl1pPr>
          </a:lstStyle>
          <a:p>
            <a:pPr lvl="0"/>
            <a:r>
              <a:rPr lang="en-US"/>
              <a:t>Click to edit Master subtitle style</a:t>
            </a:r>
          </a:p>
        </p:txBody>
      </p:sp>
      <p:sp>
        <p:nvSpPr>
          <p:cNvPr id="8" name="TextBox 13">
            <a:extLst>
              <a:ext uri="{FF2B5EF4-FFF2-40B4-BE49-F238E27FC236}">
                <a16:creationId xmlns:a16="http://schemas.microsoft.com/office/drawing/2014/main" id="{F3EA2B20-E22F-6E52-0AAA-DDECA4F298C6}"/>
              </a:ext>
            </a:extLst>
          </p:cNvPr>
          <p:cNvSpPr txBox="1"/>
          <p:nvPr/>
        </p:nvSpPr>
        <p:spPr>
          <a:xfrm>
            <a:off x="7175241" y="-373221"/>
            <a:ext cx="31290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143C34"/>
                </a:solidFill>
                <a:uFillTx/>
                <a:latin typeface="Arial"/>
              </a:rPr>
              <a:t>  </a:t>
            </a:r>
          </a:p>
        </p:txBody>
      </p:sp>
      <p:sp>
        <p:nvSpPr>
          <p:cNvPr id="9" name="TextBox 2">
            <a:extLst>
              <a:ext uri="{FF2B5EF4-FFF2-40B4-BE49-F238E27FC236}">
                <a16:creationId xmlns:a16="http://schemas.microsoft.com/office/drawing/2014/main" id="{89E083A1-0F48-59A7-11EE-3464053A7385}"/>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0" name="Text Placeholder 18">
            <a:extLst>
              <a:ext uri="{FF2B5EF4-FFF2-40B4-BE49-F238E27FC236}">
                <a16:creationId xmlns:a16="http://schemas.microsoft.com/office/drawing/2014/main" id="{89E17F0E-456E-F218-B8A9-058D2D9ECA45}"/>
              </a:ext>
            </a:extLst>
          </p:cNvPr>
          <p:cNvSpPr txBox="1">
            <a:spLocks noGrp="1"/>
          </p:cNvSpPr>
          <p:nvPr>
            <p:ph type="body" idx="4294967295"/>
          </p:nvPr>
        </p:nvSpPr>
        <p:spPr>
          <a:xfrm>
            <a:off x="8377751" y="1303660"/>
            <a:ext cx="2578095" cy="711348"/>
          </a:xfrm>
        </p:spPr>
        <p:txBody>
          <a:bodyPr/>
          <a:lstStyle>
            <a:lvl1pPr marL="0" indent="0">
              <a:lnSpc>
                <a:spcPct val="100000"/>
              </a:lnSpc>
              <a:buNone/>
              <a:defRPr sz="1300">
                <a:solidFill>
                  <a:srgbClr val="32C07B"/>
                </a:solidFill>
              </a:defRPr>
            </a:lvl1pPr>
          </a:lstStyle>
          <a:p>
            <a:pPr lvl="0"/>
            <a:r>
              <a:rPr lang="en-US"/>
              <a:t>Subtopic number 1. Details go here. Details go here and here and here and here.</a:t>
            </a:r>
          </a:p>
        </p:txBody>
      </p:sp>
      <p:sp>
        <p:nvSpPr>
          <p:cNvPr id="11" name="Text Placeholder 18">
            <a:extLst>
              <a:ext uri="{FF2B5EF4-FFF2-40B4-BE49-F238E27FC236}">
                <a16:creationId xmlns:a16="http://schemas.microsoft.com/office/drawing/2014/main" id="{562B2450-E8F8-3513-950F-530530745B4E}"/>
              </a:ext>
            </a:extLst>
          </p:cNvPr>
          <p:cNvSpPr txBox="1">
            <a:spLocks noGrp="1"/>
          </p:cNvSpPr>
          <p:nvPr>
            <p:ph type="body" idx="4294967295"/>
          </p:nvPr>
        </p:nvSpPr>
        <p:spPr>
          <a:xfrm>
            <a:off x="7063282" y="1298539"/>
            <a:ext cx="1169224" cy="320835"/>
          </a:xfrm>
        </p:spPr>
        <p:txBody>
          <a:bodyPr anchorCtr="1"/>
          <a:lstStyle>
            <a:lvl1pPr marL="0" indent="0" algn="ctr">
              <a:lnSpc>
                <a:spcPct val="100000"/>
              </a:lnSpc>
              <a:buNone/>
              <a:defRPr sz="1600" b="1">
                <a:solidFill>
                  <a:srgbClr val="32C07B"/>
                </a:solidFill>
              </a:defRPr>
            </a:lvl1pPr>
          </a:lstStyle>
          <a:p>
            <a:pPr lvl="0"/>
            <a:r>
              <a:rPr lang="en-US"/>
              <a:t>TOPIC 1</a:t>
            </a:r>
          </a:p>
        </p:txBody>
      </p:sp>
      <p:sp>
        <p:nvSpPr>
          <p:cNvPr id="12" name="Text Placeholder 18">
            <a:extLst>
              <a:ext uri="{FF2B5EF4-FFF2-40B4-BE49-F238E27FC236}">
                <a16:creationId xmlns:a16="http://schemas.microsoft.com/office/drawing/2014/main" id="{45706E97-884B-E94C-C01A-BE4F7F112E92}"/>
              </a:ext>
            </a:extLst>
          </p:cNvPr>
          <p:cNvSpPr txBox="1">
            <a:spLocks noGrp="1"/>
          </p:cNvSpPr>
          <p:nvPr>
            <p:ph type="body" idx="4294967295"/>
          </p:nvPr>
        </p:nvSpPr>
        <p:spPr>
          <a:xfrm>
            <a:off x="8377751" y="2891488"/>
            <a:ext cx="2578095" cy="711348"/>
          </a:xfrm>
        </p:spPr>
        <p:txBody>
          <a:bodyPr/>
          <a:lstStyle>
            <a:lvl1pPr marL="0" indent="0">
              <a:lnSpc>
                <a:spcPct val="100000"/>
              </a:lnSpc>
              <a:buNone/>
              <a:defRPr sz="1300">
                <a:solidFill>
                  <a:srgbClr val="32C07B"/>
                </a:solidFill>
              </a:defRPr>
            </a:lvl1pPr>
          </a:lstStyle>
          <a:p>
            <a:pPr lvl="0"/>
            <a:r>
              <a:rPr lang="en-US"/>
              <a:t>Subtopic number 2. Details go here. Details go here and here and here and here.</a:t>
            </a:r>
          </a:p>
        </p:txBody>
      </p:sp>
      <p:sp>
        <p:nvSpPr>
          <p:cNvPr id="13" name="Text Placeholder 18">
            <a:extLst>
              <a:ext uri="{FF2B5EF4-FFF2-40B4-BE49-F238E27FC236}">
                <a16:creationId xmlns:a16="http://schemas.microsoft.com/office/drawing/2014/main" id="{48A54238-73DD-6240-0EDA-409F944D4EB1}"/>
              </a:ext>
            </a:extLst>
          </p:cNvPr>
          <p:cNvSpPr txBox="1">
            <a:spLocks noGrp="1"/>
          </p:cNvSpPr>
          <p:nvPr>
            <p:ph type="body" idx="4294967295"/>
          </p:nvPr>
        </p:nvSpPr>
        <p:spPr>
          <a:xfrm>
            <a:off x="8377751" y="4485159"/>
            <a:ext cx="2578095" cy="711348"/>
          </a:xfrm>
        </p:spPr>
        <p:txBody>
          <a:bodyPr/>
          <a:lstStyle>
            <a:lvl1pPr marL="0" indent="0">
              <a:lnSpc>
                <a:spcPct val="100000"/>
              </a:lnSpc>
              <a:buNone/>
              <a:defRPr sz="1300">
                <a:solidFill>
                  <a:srgbClr val="32C07B"/>
                </a:solidFill>
              </a:defRPr>
            </a:lvl1pPr>
          </a:lstStyle>
          <a:p>
            <a:pPr lvl="0"/>
            <a:r>
              <a:rPr lang="en-US"/>
              <a:t>Subtopic number 3. Details go here. Details go here and here and here and here.</a:t>
            </a:r>
          </a:p>
        </p:txBody>
      </p:sp>
      <p:sp>
        <p:nvSpPr>
          <p:cNvPr id="14" name="Text Placeholder 18">
            <a:extLst>
              <a:ext uri="{FF2B5EF4-FFF2-40B4-BE49-F238E27FC236}">
                <a16:creationId xmlns:a16="http://schemas.microsoft.com/office/drawing/2014/main" id="{C39B1C03-EFF5-F21E-895F-2B0E82BC6146}"/>
              </a:ext>
            </a:extLst>
          </p:cNvPr>
          <p:cNvSpPr txBox="1">
            <a:spLocks noGrp="1"/>
          </p:cNvSpPr>
          <p:nvPr>
            <p:ph type="body" idx="4294967295"/>
          </p:nvPr>
        </p:nvSpPr>
        <p:spPr>
          <a:xfrm>
            <a:off x="7063282" y="2848666"/>
            <a:ext cx="1169224" cy="320835"/>
          </a:xfrm>
        </p:spPr>
        <p:txBody>
          <a:bodyPr anchorCtr="1"/>
          <a:lstStyle>
            <a:lvl1pPr marL="0" indent="0" algn="ctr">
              <a:lnSpc>
                <a:spcPct val="100000"/>
              </a:lnSpc>
              <a:buNone/>
              <a:defRPr sz="1600" b="1">
                <a:solidFill>
                  <a:srgbClr val="32C07B"/>
                </a:solidFill>
              </a:defRPr>
            </a:lvl1pPr>
          </a:lstStyle>
          <a:p>
            <a:pPr lvl="0"/>
            <a:r>
              <a:rPr lang="en-US"/>
              <a:t>TOPIC 2</a:t>
            </a:r>
          </a:p>
        </p:txBody>
      </p:sp>
      <p:sp>
        <p:nvSpPr>
          <p:cNvPr id="15" name="Text Placeholder 18">
            <a:extLst>
              <a:ext uri="{FF2B5EF4-FFF2-40B4-BE49-F238E27FC236}">
                <a16:creationId xmlns:a16="http://schemas.microsoft.com/office/drawing/2014/main" id="{930094D3-88EA-FDCB-4E41-B15D243B8927}"/>
              </a:ext>
            </a:extLst>
          </p:cNvPr>
          <p:cNvSpPr txBox="1">
            <a:spLocks noGrp="1"/>
          </p:cNvSpPr>
          <p:nvPr>
            <p:ph type="body" idx="4294967295"/>
          </p:nvPr>
        </p:nvSpPr>
        <p:spPr>
          <a:xfrm>
            <a:off x="7063282" y="4477167"/>
            <a:ext cx="1169224" cy="320835"/>
          </a:xfrm>
        </p:spPr>
        <p:txBody>
          <a:bodyPr anchorCtr="1"/>
          <a:lstStyle>
            <a:lvl1pPr marL="0" indent="0" algn="ctr">
              <a:lnSpc>
                <a:spcPct val="100000"/>
              </a:lnSpc>
              <a:buNone/>
              <a:defRPr sz="1600" b="1">
                <a:solidFill>
                  <a:srgbClr val="32C07B"/>
                </a:solidFill>
              </a:defRPr>
            </a:lvl1pPr>
          </a:lstStyle>
          <a:p>
            <a:pPr lvl="0"/>
            <a:r>
              <a:rPr lang="en-US"/>
              <a:t>TOPIC 3</a:t>
            </a:r>
          </a:p>
        </p:txBody>
      </p:sp>
      <p:sp>
        <p:nvSpPr>
          <p:cNvPr id="16" name="Text Placeholder 29">
            <a:extLst>
              <a:ext uri="{FF2B5EF4-FFF2-40B4-BE49-F238E27FC236}">
                <a16:creationId xmlns:a16="http://schemas.microsoft.com/office/drawing/2014/main" id="{FF0E0434-4B2B-D4C8-9A98-5945F86F20FA}"/>
              </a:ext>
            </a:extLst>
          </p:cNvPr>
          <p:cNvSpPr txBox="1">
            <a:spLocks noGrp="1"/>
          </p:cNvSpPr>
          <p:nvPr>
            <p:ph type="body" idx="4294967295"/>
          </p:nvPr>
        </p:nvSpPr>
        <p:spPr>
          <a:xfrm>
            <a:off x="1035045" y="3718499"/>
            <a:ext cx="3517897" cy="1497009"/>
          </a:xfrm>
        </p:spPr>
        <p:txBody>
          <a:bodyPr/>
          <a:lstStyle>
            <a:lvl1pPr marL="0" indent="0" algn="just">
              <a:lnSpc>
                <a:spcPts val="1700"/>
              </a:lnSpc>
              <a:buNone/>
              <a:defRPr sz="1200">
                <a:solidFill>
                  <a:srgbClr val="FFFFFF"/>
                </a:solidFill>
              </a:defRPr>
            </a:lvl1pPr>
          </a:lstStyle>
          <a:p>
            <a:pPr lvl="0"/>
            <a:r>
              <a:rPr lang="en-US"/>
              <a:t>Lorem Ipsum is simply dummy text of the printing and typesetting industry. Lorem Ipsum has been the industry’s standard dummy text ever since the 1500s, when an unknown printer took a galley of type.</a:t>
            </a:r>
          </a:p>
        </p:txBody>
      </p:sp>
      <p:pic>
        <p:nvPicPr>
          <p:cNvPr id="17" name="Picture 3">
            <a:extLst>
              <a:ext uri="{FF2B5EF4-FFF2-40B4-BE49-F238E27FC236}">
                <a16:creationId xmlns:a16="http://schemas.microsoft.com/office/drawing/2014/main" id="{D51898CC-99CE-AC59-EF0C-4DA480D8ACB6}"/>
              </a:ext>
            </a:extLst>
          </p:cNvPr>
          <p:cNvPicPr>
            <a:picLocks noChangeAspect="1"/>
          </p:cNvPicPr>
          <p:nvPr/>
        </p:nvPicPr>
        <p:blipFill>
          <a:blip r:embed="rId3"/>
          <a:stretch>
            <a:fillRect/>
          </a:stretch>
        </p:blipFill>
        <p:spPr>
          <a:xfrm>
            <a:off x="10020690" y="6181536"/>
            <a:ext cx="1747436" cy="473778"/>
          </a:xfrm>
          <a:prstGeom prst="rect">
            <a:avLst/>
          </a:prstGeom>
          <a:noFill/>
          <a:ln cap="flat">
            <a:noFill/>
          </a:ln>
        </p:spPr>
      </p:pic>
    </p:spTree>
    <p:extLst>
      <p:ext uri="{BB962C8B-B14F-4D97-AF65-F5344CB8AC3E}">
        <p14:creationId xmlns:p14="http://schemas.microsoft.com/office/powerpoint/2010/main" val="338165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tailed Content w/ Sub Points 3">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AA555B61-37FA-CDC2-12FF-825A9CDB71F0}"/>
              </a:ext>
            </a:extLst>
          </p:cNvPr>
          <p:cNvSpPr>
            <a:spLocks noMove="1" noResize="1"/>
          </p:cNvSpPr>
          <p:nvPr/>
        </p:nvSpPr>
        <p:spPr>
          <a:xfrm>
            <a:off x="-1051" y="-3895"/>
            <a:ext cx="6115726" cy="5960552"/>
          </a:xfrm>
          <a:prstGeom prst="rect">
            <a:avLst/>
          </a:prstGeom>
          <a:solidFill>
            <a:srgbClr val="FBFA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ooter Placeholder 4">
            <a:extLst>
              <a:ext uri="{FF2B5EF4-FFF2-40B4-BE49-F238E27FC236}">
                <a16:creationId xmlns:a16="http://schemas.microsoft.com/office/drawing/2014/main" id="{E1860098-F3AF-0E33-CB4E-27B877089A57}"/>
              </a:ext>
            </a:extLst>
          </p:cNvPr>
          <p:cNvSpPr txBox="1">
            <a:spLocks noGrp="1"/>
          </p:cNvSpPr>
          <p:nvPr>
            <p:ph type="ftr" sz="quarter" idx="9"/>
          </p:nvPr>
        </p:nvSpPr>
        <p:spPr/>
        <p:txBody>
          <a:bodyPr/>
          <a:lstStyle>
            <a:lvl1pPr>
              <a:defRPr/>
            </a:lvl1pPr>
          </a:lstStyle>
          <a:p>
            <a:pPr lvl="0"/>
            <a:endParaRPr lang="en-US"/>
          </a:p>
        </p:txBody>
      </p:sp>
      <p:sp>
        <p:nvSpPr>
          <p:cNvPr id="4" name="Slide Number Placeholder 5">
            <a:extLst>
              <a:ext uri="{FF2B5EF4-FFF2-40B4-BE49-F238E27FC236}">
                <a16:creationId xmlns:a16="http://schemas.microsoft.com/office/drawing/2014/main" id="{B51BBB76-073D-8DBB-2E2B-865C59D843E6}"/>
              </a:ext>
            </a:extLst>
          </p:cNvPr>
          <p:cNvSpPr txBox="1">
            <a:spLocks noGrp="1"/>
          </p:cNvSpPr>
          <p:nvPr>
            <p:ph type="sldNum" sz="quarter" idx="8"/>
          </p:nvPr>
        </p:nvSpPr>
        <p:spPr/>
        <p:txBody>
          <a:bodyPr/>
          <a:lstStyle>
            <a:lvl1pPr>
              <a:defRPr/>
            </a:lvl1pPr>
          </a:lstStyle>
          <a:p>
            <a:pPr lvl="0"/>
            <a:fld id="{08572315-4370-456D-857D-5507503743B9}" type="slidenum">
              <a:t>‹#›</a:t>
            </a:fld>
            <a:endParaRPr lang="en-US"/>
          </a:p>
        </p:txBody>
      </p:sp>
      <p:sp>
        <p:nvSpPr>
          <p:cNvPr id="5" name="Title 1">
            <a:extLst>
              <a:ext uri="{FF2B5EF4-FFF2-40B4-BE49-F238E27FC236}">
                <a16:creationId xmlns:a16="http://schemas.microsoft.com/office/drawing/2014/main" id="{B4DB0245-8997-F200-792C-519A9D5DB2D0}"/>
              </a:ext>
            </a:extLst>
          </p:cNvPr>
          <p:cNvSpPr txBox="1">
            <a:spLocks noGrp="1"/>
          </p:cNvSpPr>
          <p:nvPr>
            <p:ph type="title"/>
          </p:nvPr>
        </p:nvSpPr>
        <p:spPr>
          <a:xfrm>
            <a:off x="1037615" y="664713"/>
            <a:ext cx="4669237" cy="2387598"/>
          </a:xfrm>
        </p:spPr>
        <p:txBody>
          <a:bodyPr anchor="b"/>
          <a:lstStyle>
            <a:lvl1pPr>
              <a:defRPr sz="3600"/>
            </a:lvl1pPr>
          </a:lstStyle>
          <a:p>
            <a:pPr lvl="0"/>
            <a:r>
              <a:rPr lang="en-US"/>
              <a:t>Click to edit </a:t>
            </a:r>
            <a:br>
              <a:rPr lang="en-US"/>
            </a:br>
            <a:r>
              <a:rPr lang="en-US"/>
              <a:t>Master title style</a:t>
            </a:r>
          </a:p>
        </p:txBody>
      </p:sp>
      <p:sp>
        <p:nvSpPr>
          <p:cNvPr id="6" name="Subtitle 2">
            <a:extLst>
              <a:ext uri="{FF2B5EF4-FFF2-40B4-BE49-F238E27FC236}">
                <a16:creationId xmlns:a16="http://schemas.microsoft.com/office/drawing/2014/main" id="{E3D2938B-06FE-080A-E649-A3787A38484C}"/>
              </a:ext>
            </a:extLst>
          </p:cNvPr>
          <p:cNvSpPr txBox="1">
            <a:spLocks noGrp="1"/>
          </p:cNvSpPr>
          <p:nvPr>
            <p:ph type="subTitle" idx="4294967295"/>
          </p:nvPr>
        </p:nvSpPr>
        <p:spPr>
          <a:xfrm>
            <a:off x="1035695" y="3169511"/>
            <a:ext cx="4669237" cy="365129"/>
          </a:xfrm>
        </p:spPr>
        <p:txBody>
          <a:bodyPr/>
          <a:lstStyle>
            <a:lvl1pPr marL="0" indent="0">
              <a:buNone/>
              <a:defRPr sz="2000">
                <a:solidFill>
                  <a:srgbClr val="338C65"/>
                </a:solidFill>
              </a:defRPr>
            </a:lvl1pPr>
          </a:lstStyle>
          <a:p>
            <a:pPr lvl="0"/>
            <a:r>
              <a:rPr lang="en-US"/>
              <a:t>Click to edit Master subtitle style</a:t>
            </a:r>
          </a:p>
        </p:txBody>
      </p:sp>
      <p:sp>
        <p:nvSpPr>
          <p:cNvPr id="7" name="TextBox 13">
            <a:extLst>
              <a:ext uri="{FF2B5EF4-FFF2-40B4-BE49-F238E27FC236}">
                <a16:creationId xmlns:a16="http://schemas.microsoft.com/office/drawing/2014/main" id="{E65CE9D2-2676-8ACE-C332-9C5F74EAE465}"/>
              </a:ext>
            </a:extLst>
          </p:cNvPr>
          <p:cNvSpPr txBox="1"/>
          <p:nvPr/>
        </p:nvSpPr>
        <p:spPr>
          <a:xfrm>
            <a:off x="7175241" y="-373221"/>
            <a:ext cx="31290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143C34"/>
                </a:solidFill>
                <a:uFillTx/>
                <a:latin typeface="Arial"/>
              </a:rPr>
              <a:t>  </a:t>
            </a:r>
          </a:p>
        </p:txBody>
      </p:sp>
      <p:pic>
        <p:nvPicPr>
          <p:cNvPr id="8" name="Picture 1">
            <a:extLst>
              <a:ext uri="{FF2B5EF4-FFF2-40B4-BE49-F238E27FC236}">
                <a16:creationId xmlns:a16="http://schemas.microsoft.com/office/drawing/2014/main" id="{AAD7F095-6CD9-9E79-AC8D-7D3E08EE4E6C}"/>
              </a:ext>
            </a:extLst>
          </p:cNvPr>
          <p:cNvPicPr>
            <a:picLocks noChangeAspect="1"/>
          </p:cNvPicPr>
          <p:nvPr/>
        </p:nvPicPr>
        <p:blipFill>
          <a:blip r:embed="rId2"/>
          <a:stretch>
            <a:fillRect/>
          </a:stretch>
        </p:blipFill>
        <p:spPr>
          <a:xfrm>
            <a:off x="10040112" y="6181344"/>
            <a:ext cx="1747436" cy="473778"/>
          </a:xfrm>
          <a:prstGeom prst="rect">
            <a:avLst/>
          </a:prstGeom>
          <a:noFill/>
          <a:ln cap="flat">
            <a:noFill/>
          </a:ln>
          <a:effectLst>
            <a:outerShdw dist="38096" dir="2700000" algn="tl">
              <a:srgbClr val="000000">
                <a:alpha val="40000"/>
              </a:srgbClr>
            </a:outerShdw>
          </a:effectLst>
        </p:spPr>
      </p:pic>
      <p:sp>
        <p:nvSpPr>
          <p:cNvPr id="9" name="TextBox 2">
            <a:extLst>
              <a:ext uri="{FF2B5EF4-FFF2-40B4-BE49-F238E27FC236}">
                <a16:creationId xmlns:a16="http://schemas.microsoft.com/office/drawing/2014/main" id="{76B87ADE-6504-4F05-8EE6-5BC3DB9333ED}"/>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0" name="Text Placeholder 18">
            <a:extLst>
              <a:ext uri="{FF2B5EF4-FFF2-40B4-BE49-F238E27FC236}">
                <a16:creationId xmlns:a16="http://schemas.microsoft.com/office/drawing/2014/main" id="{311A4B91-DEED-7B20-7EFB-0F51D0AAB114}"/>
              </a:ext>
            </a:extLst>
          </p:cNvPr>
          <p:cNvSpPr txBox="1">
            <a:spLocks noGrp="1"/>
          </p:cNvSpPr>
          <p:nvPr>
            <p:ph type="body" idx="4294967295"/>
          </p:nvPr>
        </p:nvSpPr>
        <p:spPr>
          <a:xfrm>
            <a:off x="8377751" y="1303660"/>
            <a:ext cx="2578095" cy="711348"/>
          </a:xfrm>
        </p:spPr>
        <p:txBody>
          <a:bodyPr/>
          <a:lstStyle>
            <a:lvl1pPr marL="0" indent="0">
              <a:lnSpc>
                <a:spcPct val="100000"/>
              </a:lnSpc>
              <a:buNone/>
              <a:defRPr sz="1300">
                <a:solidFill>
                  <a:srgbClr val="338C65"/>
                </a:solidFill>
              </a:defRPr>
            </a:lvl1pPr>
          </a:lstStyle>
          <a:p>
            <a:pPr lvl="0"/>
            <a:r>
              <a:rPr lang="en-US"/>
              <a:t>Subtopic number 1. Details go here. Details go here and here and here and here.</a:t>
            </a:r>
          </a:p>
        </p:txBody>
      </p:sp>
      <p:sp>
        <p:nvSpPr>
          <p:cNvPr id="11" name="Text Placeholder 18">
            <a:extLst>
              <a:ext uri="{FF2B5EF4-FFF2-40B4-BE49-F238E27FC236}">
                <a16:creationId xmlns:a16="http://schemas.microsoft.com/office/drawing/2014/main" id="{1B1D59E3-DA3D-0DC5-BAB2-87AD54E32D74}"/>
              </a:ext>
            </a:extLst>
          </p:cNvPr>
          <p:cNvSpPr txBox="1">
            <a:spLocks noGrp="1"/>
          </p:cNvSpPr>
          <p:nvPr>
            <p:ph type="body" idx="4294967295"/>
          </p:nvPr>
        </p:nvSpPr>
        <p:spPr>
          <a:xfrm>
            <a:off x="7063282" y="1298539"/>
            <a:ext cx="1169224" cy="320835"/>
          </a:xfrm>
        </p:spPr>
        <p:txBody>
          <a:bodyPr anchorCtr="1"/>
          <a:lstStyle>
            <a:lvl1pPr marL="0" indent="0" algn="ctr">
              <a:lnSpc>
                <a:spcPct val="100000"/>
              </a:lnSpc>
              <a:buNone/>
              <a:defRPr sz="1600" b="1"/>
            </a:lvl1pPr>
          </a:lstStyle>
          <a:p>
            <a:pPr lvl="0"/>
            <a:r>
              <a:rPr lang="en-US"/>
              <a:t>TOPIC 1</a:t>
            </a:r>
          </a:p>
        </p:txBody>
      </p:sp>
      <p:sp>
        <p:nvSpPr>
          <p:cNvPr id="12" name="Text Placeholder 18">
            <a:extLst>
              <a:ext uri="{FF2B5EF4-FFF2-40B4-BE49-F238E27FC236}">
                <a16:creationId xmlns:a16="http://schemas.microsoft.com/office/drawing/2014/main" id="{ABC1526B-7C6A-B020-215D-55581F3BE668}"/>
              </a:ext>
            </a:extLst>
          </p:cNvPr>
          <p:cNvSpPr txBox="1">
            <a:spLocks noGrp="1"/>
          </p:cNvSpPr>
          <p:nvPr>
            <p:ph type="body" idx="4294967295"/>
          </p:nvPr>
        </p:nvSpPr>
        <p:spPr>
          <a:xfrm>
            <a:off x="8377751" y="2891488"/>
            <a:ext cx="2578095" cy="711348"/>
          </a:xfrm>
        </p:spPr>
        <p:txBody>
          <a:bodyPr/>
          <a:lstStyle>
            <a:lvl1pPr marL="0" indent="0">
              <a:lnSpc>
                <a:spcPct val="100000"/>
              </a:lnSpc>
              <a:buNone/>
              <a:defRPr sz="1300">
                <a:solidFill>
                  <a:srgbClr val="338C65"/>
                </a:solidFill>
              </a:defRPr>
            </a:lvl1pPr>
          </a:lstStyle>
          <a:p>
            <a:pPr lvl="0"/>
            <a:r>
              <a:rPr lang="en-US"/>
              <a:t>Subtopic number 2. Details go here. Details go here and here and here and here.</a:t>
            </a:r>
          </a:p>
        </p:txBody>
      </p:sp>
      <p:sp>
        <p:nvSpPr>
          <p:cNvPr id="13" name="Text Placeholder 18">
            <a:extLst>
              <a:ext uri="{FF2B5EF4-FFF2-40B4-BE49-F238E27FC236}">
                <a16:creationId xmlns:a16="http://schemas.microsoft.com/office/drawing/2014/main" id="{9DCFA690-1ED9-2433-3312-4CE40FACE39B}"/>
              </a:ext>
            </a:extLst>
          </p:cNvPr>
          <p:cNvSpPr txBox="1">
            <a:spLocks noGrp="1"/>
          </p:cNvSpPr>
          <p:nvPr>
            <p:ph type="body" idx="4294967295"/>
          </p:nvPr>
        </p:nvSpPr>
        <p:spPr>
          <a:xfrm>
            <a:off x="8377751" y="4485159"/>
            <a:ext cx="2578095" cy="711348"/>
          </a:xfrm>
        </p:spPr>
        <p:txBody>
          <a:bodyPr/>
          <a:lstStyle>
            <a:lvl1pPr marL="0" indent="0">
              <a:lnSpc>
                <a:spcPct val="100000"/>
              </a:lnSpc>
              <a:buNone/>
              <a:defRPr sz="1300">
                <a:solidFill>
                  <a:srgbClr val="338C65"/>
                </a:solidFill>
              </a:defRPr>
            </a:lvl1pPr>
          </a:lstStyle>
          <a:p>
            <a:pPr lvl="0"/>
            <a:r>
              <a:rPr lang="en-US"/>
              <a:t>Subtopic number 3. Details go here. Details go here and here and here and here.</a:t>
            </a:r>
          </a:p>
        </p:txBody>
      </p:sp>
      <p:sp>
        <p:nvSpPr>
          <p:cNvPr id="14" name="Text Placeholder 18">
            <a:extLst>
              <a:ext uri="{FF2B5EF4-FFF2-40B4-BE49-F238E27FC236}">
                <a16:creationId xmlns:a16="http://schemas.microsoft.com/office/drawing/2014/main" id="{C5F61B77-04D9-A869-5040-E1EA312124DB}"/>
              </a:ext>
            </a:extLst>
          </p:cNvPr>
          <p:cNvSpPr txBox="1">
            <a:spLocks noGrp="1"/>
          </p:cNvSpPr>
          <p:nvPr>
            <p:ph type="body" idx="4294967295"/>
          </p:nvPr>
        </p:nvSpPr>
        <p:spPr>
          <a:xfrm>
            <a:off x="7063282" y="2848666"/>
            <a:ext cx="1169224" cy="320835"/>
          </a:xfrm>
        </p:spPr>
        <p:txBody>
          <a:bodyPr anchorCtr="1"/>
          <a:lstStyle>
            <a:lvl1pPr marL="0" indent="0" algn="ctr">
              <a:lnSpc>
                <a:spcPct val="100000"/>
              </a:lnSpc>
              <a:buNone/>
              <a:defRPr sz="1600" b="1"/>
            </a:lvl1pPr>
          </a:lstStyle>
          <a:p>
            <a:pPr lvl="0"/>
            <a:r>
              <a:rPr lang="en-US"/>
              <a:t>TOPIC 2</a:t>
            </a:r>
          </a:p>
        </p:txBody>
      </p:sp>
      <p:sp>
        <p:nvSpPr>
          <p:cNvPr id="15" name="Text Placeholder 18">
            <a:extLst>
              <a:ext uri="{FF2B5EF4-FFF2-40B4-BE49-F238E27FC236}">
                <a16:creationId xmlns:a16="http://schemas.microsoft.com/office/drawing/2014/main" id="{B0F4D823-8FC6-E46E-9669-627BB483BF63}"/>
              </a:ext>
            </a:extLst>
          </p:cNvPr>
          <p:cNvSpPr txBox="1">
            <a:spLocks noGrp="1"/>
          </p:cNvSpPr>
          <p:nvPr>
            <p:ph type="body" idx="4294967295"/>
          </p:nvPr>
        </p:nvSpPr>
        <p:spPr>
          <a:xfrm>
            <a:off x="7063282" y="4477167"/>
            <a:ext cx="1169224" cy="320835"/>
          </a:xfrm>
        </p:spPr>
        <p:txBody>
          <a:bodyPr anchorCtr="1"/>
          <a:lstStyle>
            <a:lvl1pPr marL="0" indent="0" algn="ctr">
              <a:lnSpc>
                <a:spcPct val="100000"/>
              </a:lnSpc>
              <a:buNone/>
              <a:defRPr sz="1600" b="1"/>
            </a:lvl1pPr>
          </a:lstStyle>
          <a:p>
            <a:pPr lvl="0"/>
            <a:r>
              <a:rPr lang="en-US"/>
              <a:t>TOPIC 3</a:t>
            </a:r>
          </a:p>
        </p:txBody>
      </p:sp>
      <p:sp>
        <p:nvSpPr>
          <p:cNvPr id="16" name="Text Placeholder 29">
            <a:extLst>
              <a:ext uri="{FF2B5EF4-FFF2-40B4-BE49-F238E27FC236}">
                <a16:creationId xmlns:a16="http://schemas.microsoft.com/office/drawing/2014/main" id="{A6733F48-CE5C-BF1A-B26D-8D7C5956BC2A}"/>
              </a:ext>
            </a:extLst>
          </p:cNvPr>
          <p:cNvSpPr txBox="1">
            <a:spLocks noGrp="1"/>
          </p:cNvSpPr>
          <p:nvPr>
            <p:ph type="body" idx="4294967295"/>
          </p:nvPr>
        </p:nvSpPr>
        <p:spPr>
          <a:xfrm>
            <a:off x="1035045" y="3718499"/>
            <a:ext cx="3517897" cy="1497009"/>
          </a:xfrm>
        </p:spPr>
        <p:txBody>
          <a:bodyPr/>
          <a:lstStyle>
            <a:lvl1pPr marL="0" indent="0" algn="just">
              <a:lnSpc>
                <a:spcPts val="1700"/>
              </a:lnSpc>
              <a:buNone/>
              <a:defRPr sz="1200">
                <a:solidFill>
                  <a:srgbClr val="6C6C6C"/>
                </a:solidFill>
              </a:defRPr>
            </a:lvl1pPr>
          </a:lstStyle>
          <a:p>
            <a:pPr lvl="0"/>
            <a:r>
              <a:rPr lang="en-US"/>
              <a:t>Lorem Ipsum is simply dummy text of the printing and typesetting industry. Lorem Ipsum has been the industry’s standard dummy text ever since the 1500s, when an unknown printer took a galley of type.</a:t>
            </a:r>
          </a:p>
        </p:txBody>
      </p:sp>
    </p:spTree>
    <p:extLst>
      <p:ext uri="{BB962C8B-B14F-4D97-AF65-F5344CB8AC3E}">
        <p14:creationId xmlns:p14="http://schemas.microsoft.com/office/powerpoint/2010/main" val="416073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Detailed Content w/ Sub Points 3">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510F7D1B-2895-271C-91A1-9CDC620F39C5}"/>
              </a:ext>
            </a:extLst>
          </p:cNvPr>
          <p:cNvSpPr>
            <a:spLocks noMove="1" noResize="1"/>
          </p:cNvSpPr>
          <p:nvPr/>
        </p:nvSpPr>
        <p:spPr>
          <a:xfrm>
            <a:off x="0" y="0"/>
            <a:ext cx="12207569" cy="6858000"/>
          </a:xfrm>
          <a:prstGeom prst="rect">
            <a:avLst/>
          </a:prstGeom>
          <a:solidFill>
            <a:srgbClr val="FFFFFF"/>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3" name="Picture 3">
            <a:extLst>
              <a:ext uri="{FF2B5EF4-FFF2-40B4-BE49-F238E27FC236}">
                <a16:creationId xmlns:a16="http://schemas.microsoft.com/office/drawing/2014/main" id="{C6823C7F-FBD9-7804-A246-3A65493B4FA0}"/>
              </a:ext>
            </a:extLst>
          </p:cNvPr>
          <p:cNvPicPr>
            <a:picLocks noChangeAspect="1"/>
          </p:cNvPicPr>
          <p:nvPr/>
        </p:nvPicPr>
        <p:blipFill>
          <a:blip r:embed="rId2"/>
          <a:srcRect/>
          <a:stretch>
            <a:fillRect/>
          </a:stretch>
        </p:blipFill>
        <p:spPr>
          <a:xfrm>
            <a:off x="8484461" y="265294"/>
            <a:ext cx="3470166" cy="2974424"/>
          </a:xfrm>
          <a:prstGeom prst="rect">
            <a:avLst/>
          </a:prstGeom>
          <a:noFill/>
          <a:ln cap="flat">
            <a:noFill/>
          </a:ln>
        </p:spPr>
      </p:pic>
      <p:pic>
        <p:nvPicPr>
          <p:cNvPr id="4" name="Picture 1">
            <a:extLst>
              <a:ext uri="{FF2B5EF4-FFF2-40B4-BE49-F238E27FC236}">
                <a16:creationId xmlns:a16="http://schemas.microsoft.com/office/drawing/2014/main" id="{1FFD6970-8844-07D3-02EB-F52D035260E8}"/>
              </a:ext>
            </a:extLst>
          </p:cNvPr>
          <p:cNvPicPr>
            <a:picLocks noChangeAspect="1"/>
          </p:cNvPicPr>
          <p:nvPr/>
        </p:nvPicPr>
        <p:blipFill>
          <a:blip r:embed="rId2"/>
          <a:srcRect/>
          <a:stretch>
            <a:fillRect/>
          </a:stretch>
        </p:blipFill>
        <p:spPr>
          <a:xfrm>
            <a:off x="4929493" y="3251094"/>
            <a:ext cx="3470166" cy="2974424"/>
          </a:xfrm>
          <a:prstGeom prst="rect">
            <a:avLst/>
          </a:prstGeom>
          <a:noFill/>
          <a:ln cap="flat">
            <a:noFill/>
          </a:ln>
        </p:spPr>
      </p:pic>
      <p:sp>
        <p:nvSpPr>
          <p:cNvPr id="5" name="Footer Placeholder 4">
            <a:extLst>
              <a:ext uri="{FF2B5EF4-FFF2-40B4-BE49-F238E27FC236}">
                <a16:creationId xmlns:a16="http://schemas.microsoft.com/office/drawing/2014/main" id="{6EDFD293-7923-39D9-3AD5-E7C512C6EFD1}"/>
              </a:ext>
            </a:extLst>
          </p:cNvPr>
          <p:cNvSpPr txBox="1">
            <a:spLocks noGrp="1"/>
          </p:cNvSpPr>
          <p:nvPr>
            <p:ph type="ftr" sz="quarter" idx="9"/>
          </p:nvPr>
        </p:nvSpPr>
        <p:spPr/>
        <p:txBody>
          <a:bodyPr/>
          <a:lstStyle>
            <a:lvl1pPr>
              <a:defRPr>
                <a:solidFill>
                  <a:srgbClr val="6C6C6C"/>
                </a:solidFill>
              </a:defRPr>
            </a:lvl1pPr>
          </a:lstStyle>
          <a:p>
            <a:pPr lvl="0"/>
            <a:endParaRPr lang="en-US"/>
          </a:p>
        </p:txBody>
      </p:sp>
      <p:sp>
        <p:nvSpPr>
          <p:cNvPr id="6" name="Slide Number Placeholder 5">
            <a:extLst>
              <a:ext uri="{FF2B5EF4-FFF2-40B4-BE49-F238E27FC236}">
                <a16:creationId xmlns:a16="http://schemas.microsoft.com/office/drawing/2014/main" id="{7158B952-3D30-A978-5ABF-175F36ADC5BF}"/>
              </a:ext>
            </a:extLst>
          </p:cNvPr>
          <p:cNvSpPr txBox="1">
            <a:spLocks noGrp="1"/>
          </p:cNvSpPr>
          <p:nvPr>
            <p:ph type="sldNum" sz="quarter" idx="8"/>
          </p:nvPr>
        </p:nvSpPr>
        <p:spPr/>
        <p:txBody>
          <a:bodyPr/>
          <a:lstStyle>
            <a:lvl1pPr>
              <a:defRPr>
                <a:solidFill>
                  <a:srgbClr val="6C6C6C"/>
                </a:solidFill>
              </a:defRPr>
            </a:lvl1pPr>
          </a:lstStyle>
          <a:p>
            <a:pPr lvl="0"/>
            <a:fld id="{D4B67711-B3C6-48B3-AD90-812B9A88B452}" type="slidenum">
              <a:t>‹#›</a:t>
            </a:fld>
            <a:endParaRPr lang="en-US"/>
          </a:p>
        </p:txBody>
      </p:sp>
      <p:sp>
        <p:nvSpPr>
          <p:cNvPr id="7" name="Title 1">
            <a:extLst>
              <a:ext uri="{FF2B5EF4-FFF2-40B4-BE49-F238E27FC236}">
                <a16:creationId xmlns:a16="http://schemas.microsoft.com/office/drawing/2014/main" id="{508AA5CD-4F9B-66B2-C938-069D20CA45ED}"/>
              </a:ext>
            </a:extLst>
          </p:cNvPr>
          <p:cNvSpPr txBox="1">
            <a:spLocks noGrp="1"/>
          </p:cNvSpPr>
          <p:nvPr>
            <p:ph type="title"/>
          </p:nvPr>
        </p:nvSpPr>
        <p:spPr>
          <a:xfrm>
            <a:off x="912178" y="1724695"/>
            <a:ext cx="3526347" cy="1110346"/>
          </a:xfrm>
        </p:spPr>
        <p:txBody>
          <a:bodyPr anchor="b"/>
          <a:lstStyle>
            <a:lvl1pPr>
              <a:defRPr sz="3600"/>
            </a:lvl1pPr>
          </a:lstStyle>
          <a:p>
            <a:pPr lvl="0"/>
            <a:r>
              <a:rPr lang="en-US"/>
              <a:t>Click to edit </a:t>
            </a:r>
            <a:br>
              <a:rPr lang="en-US"/>
            </a:br>
            <a:r>
              <a:rPr lang="en-US"/>
              <a:t>Master title style</a:t>
            </a:r>
          </a:p>
        </p:txBody>
      </p:sp>
      <p:sp>
        <p:nvSpPr>
          <p:cNvPr id="8" name="Subtitle 2">
            <a:extLst>
              <a:ext uri="{FF2B5EF4-FFF2-40B4-BE49-F238E27FC236}">
                <a16:creationId xmlns:a16="http://schemas.microsoft.com/office/drawing/2014/main" id="{DA12B45B-F0A6-8C86-2698-3FFBA98195F7}"/>
              </a:ext>
            </a:extLst>
          </p:cNvPr>
          <p:cNvSpPr txBox="1">
            <a:spLocks noGrp="1"/>
          </p:cNvSpPr>
          <p:nvPr>
            <p:ph type="subTitle" idx="4294967295"/>
          </p:nvPr>
        </p:nvSpPr>
        <p:spPr>
          <a:xfrm>
            <a:off x="900510" y="1144627"/>
            <a:ext cx="3538023" cy="365129"/>
          </a:xfrm>
        </p:spPr>
        <p:txBody>
          <a:bodyPr/>
          <a:lstStyle>
            <a:lvl1pPr marL="0" indent="0">
              <a:buNone/>
              <a:defRPr sz="1400">
                <a:solidFill>
                  <a:srgbClr val="32C07B"/>
                </a:solidFill>
              </a:defRPr>
            </a:lvl1pPr>
          </a:lstStyle>
          <a:p>
            <a:pPr lvl="0"/>
            <a:r>
              <a:rPr lang="en-US"/>
              <a:t>WRITE SOMETHING HERE</a:t>
            </a:r>
          </a:p>
        </p:txBody>
      </p:sp>
      <p:sp>
        <p:nvSpPr>
          <p:cNvPr id="9" name="TextBox 2">
            <a:extLst>
              <a:ext uri="{FF2B5EF4-FFF2-40B4-BE49-F238E27FC236}">
                <a16:creationId xmlns:a16="http://schemas.microsoft.com/office/drawing/2014/main" id="{72E88CB8-8E48-E5D3-3A2D-2A09268153E9}"/>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0" name="Text Placeholder 29">
            <a:extLst>
              <a:ext uri="{FF2B5EF4-FFF2-40B4-BE49-F238E27FC236}">
                <a16:creationId xmlns:a16="http://schemas.microsoft.com/office/drawing/2014/main" id="{94315796-5C8C-E551-7B28-F9BA43D5A54A}"/>
              </a:ext>
            </a:extLst>
          </p:cNvPr>
          <p:cNvSpPr txBox="1">
            <a:spLocks noGrp="1"/>
          </p:cNvSpPr>
          <p:nvPr>
            <p:ph type="body" idx="4294967295"/>
          </p:nvPr>
        </p:nvSpPr>
        <p:spPr>
          <a:xfrm>
            <a:off x="920627" y="2970538"/>
            <a:ext cx="3517897" cy="2150504"/>
          </a:xfrm>
        </p:spPr>
        <p:txBody>
          <a:bodyPr/>
          <a:lstStyle>
            <a:lvl1pPr marL="0" indent="0" algn="just">
              <a:lnSpc>
                <a:spcPts val="1700"/>
              </a:lnSpc>
              <a:buNone/>
              <a:defRPr sz="1200"/>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11" name="Text Placeholder 18">
            <a:extLst>
              <a:ext uri="{FF2B5EF4-FFF2-40B4-BE49-F238E27FC236}">
                <a16:creationId xmlns:a16="http://schemas.microsoft.com/office/drawing/2014/main" id="{A3168F12-FABF-5C84-3D90-A7488D9B3642}"/>
              </a:ext>
            </a:extLst>
          </p:cNvPr>
          <p:cNvSpPr txBox="1">
            <a:spLocks noGrp="1"/>
          </p:cNvSpPr>
          <p:nvPr>
            <p:ph type="body" idx="4294967295"/>
          </p:nvPr>
        </p:nvSpPr>
        <p:spPr>
          <a:xfrm>
            <a:off x="5299158" y="4183892"/>
            <a:ext cx="2081357" cy="1203789"/>
          </a:xfrm>
        </p:spPr>
        <p:txBody>
          <a:bodyPr/>
          <a:lstStyle>
            <a:lvl1pPr marL="0" indent="0" algn="r">
              <a:lnSpc>
                <a:spcPts val="1600"/>
              </a:lnSpc>
              <a:buNone/>
              <a:defRPr sz="1200">
                <a:solidFill>
                  <a:srgbClr val="FFFFFF"/>
                </a:solidFill>
              </a:defRPr>
            </a:lvl1pPr>
          </a:lstStyle>
          <a:p>
            <a:pPr lvl="0"/>
            <a:r>
              <a:rPr lang="en-US"/>
              <a:t>Subtopic number 2. Details go here. Details go here and here and here and here. Details go here and here and here and here. </a:t>
            </a:r>
          </a:p>
        </p:txBody>
      </p:sp>
      <p:pic>
        <p:nvPicPr>
          <p:cNvPr id="12" name="Picture 11">
            <a:extLst>
              <a:ext uri="{FF2B5EF4-FFF2-40B4-BE49-F238E27FC236}">
                <a16:creationId xmlns:a16="http://schemas.microsoft.com/office/drawing/2014/main" id="{00CB5243-B9D9-F8DA-9798-AE6D1A0BA3DF}"/>
              </a:ext>
            </a:extLst>
          </p:cNvPr>
          <p:cNvPicPr>
            <a:picLocks noChangeAspect="1"/>
          </p:cNvPicPr>
          <p:nvPr/>
        </p:nvPicPr>
        <p:blipFill>
          <a:blip r:embed="rId3"/>
          <a:stretch>
            <a:fillRect/>
          </a:stretch>
        </p:blipFill>
        <p:spPr>
          <a:xfrm>
            <a:off x="10020690" y="6181536"/>
            <a:ext cx="1747436" cy="473778"/>
          </a:xfrm>
          <a:prstGeom prst="rect">
            <a:avLst/>
          </a:prstGeom>
          <a:noFill/>
          <a:ln cap="flat">
            <a:noFill/>
          </a:ln>
        </p:spPr>
      </p:pic>
      <p:pic>
        <p:nvPicPr>
          <p:cNvPr id="13" name="Picture 2">
            <a:extLst>
              <a:ext uri="{FF2B5EF4-FFF2-40B4-BE49-F238E27FC236}">
                <a16:creationId xmlns:a16="http://schemas.microsoft.com/office/drawing/2014/main" id="{11C3D6BD-0071-99AC-5361-F719E9C6E48A}"/>
              </a:ext>
            </a:extLst>
          </p:cNvPr>
          <p:cNvPicPr>
            <a:picLocks noChangeAspect="1"/>
          </p:cNvPicPr>
          <p:nvPr/>
        </p:nvPicPr>
        <p:blipFill>
          <a:blip r:embed="rId4"/>
          <a:srcRect/>
          <a:stretch>
            <a:fillRect/>
          </a:stretch>
        </p:blipFill>
        <p:spPr>
          <a:xfrm flipH="1">
            <a:off x="7865138" y="2694718"/>
            <a:ext cx="3460720" cy="2974424"/>
          </a:xfrm>
          <a:prstGeom prst="rect">
            <a:avLst/>
          </a:prstGeom>
          <a:noFill/>
          <a:ln cap="flat">
            <a:noFill/>
          </a:ln>
        </p:spPr>
      </p:pic>
      <p:pic>
        <p:nvPicPr>
          <p:cNvPr id="14" name="Picture 2">
            <a:extLst>
              <a:ext uri="{FF2B5EF4-FFF2-40B4-BE49-F238E27FC236}">
                <a16:creationId xmlns:a16="http://schemas.microsoft.com/office/drawing/2014/main" id="{F15D68CD-11B0-69D9-CE41-DAAE21677025}"/>
              </a:ext>
            </a:extLst>
          </p:cNvPr>
          <p:cNvPicPr>
            <a:picLocks noChangeAspect="1"/>
          </p:cNvPicPr>
          <p:nvPr/>
        </p:nvPicPr>
        <p:blipFill>
          <a:blip r:embed="rId5"/>
          <a:srcRect/>
          <a:stretch>
            <a:fillRect/>
          </a:stretch>
        </p:blipFill>
        <p:spPr>
          <a:xfrm>
            <a:off x="5566071" y="831089"/>
            <a:ext cx="3460720" cy="2974424"/>
          </a:xfrm>
          <a:prstGeom prst="rect">
            <a:avLst/>
          </a:prstGeom>
          <a:noFill/>
          <a:ln cap="flat">
            <a:noFill/>
          </a:ln>
        </p:spPr>
      </p:pic>
      <p:sp>
        <p:nvSpPr>
          <p:cNvPr id="15" name="Text Placeholder 18">
            <a:extLst>
              <a:ext uri="{FF2B5EF4-FFF2-40B4-BE49-F238E27FC236}">
                <a16:creationId xmlns:a16="http://schemas.microsoft.com/office/drawing/2014/main" id="{3C89113B-487E-FDC8-BF0B-3B9651FEBCF9}"/>
              </a:ext>
            </a:extLst>
          </p:cNvPr>
          <p:cNvSpPr txBox="1">
            <a:spLocks noGrp="1"/>
          </p:cNvSpPr>
          <p:nvPr>
            <p:ph type="body" idx="4294967295"/>
          </p:nvPr>
        </p:nvSpPr>
        <p:spPr>
          <a:xfrm>
            <a:off x="9385968" y="1122800"/>
            <a:ext cx="2081357" cy="1203789"/>
          </a:xfrm>
        </p:spPr>
        <p:txBody>
          <a:bodyPr/>
          <a:lstStyle>
            <a:lvl1pPr marL="0" indent="0">
              <a:lnSpc>
                <a:spcPts val="1600"/>
              </a:lnSpc>
              <a:buNone/>
              <a:defRPr sz="1200">
                <a:solidFill>
                  <a:srgbClr val="FFFFFF"/>
                </a:solidFill>
              </a:defRPr>
            </a:lvl1pPr>
          </a:lstStyle>
          <a:p>
            <a:pPr lvl="0"/>
            <a:r>
              <a:rPr lang="en-US"/>
              <a:t>Subtopic number 1. Details go here. Details go here and here and here and here. Details go here and here and here and here. </a:t>
            </a:r>
          </a:p>
        </p:txBody>
      </p:sp>
      <p:sp>
        <p:nvSpPr>
          <p:cNvPr id="16" name="Picture Placeholder 6">
            <a:extLst>
              <a:ext uri="{FF2B5EF4-FFF2-40B4-BE49-F238E27FC236}">
                <a16:creationId xmlns:a16="http://schemas.microsoft.com/office/drawing/2014/main" id="{66533CB0-CBCD-6CE5-46F7-32384D73B71B}"/>
              </a:ext>
            </a:extLst>
          </p:cNvPr>
          <p:cNvSpPr txBox="1">
            <a:spLocks noGrp="1"/>
          </p:cNvSpPr>
          <p:nvPr>
            <p:ph type="pic" idx="4294967295"/>
          </p:nvPr>
        </p:nvSpPr>
        <p:spPr>
          <a:xfrm>
            <a:off x="7857329" y="2696675"/>
            <a:ext cx="3470166" cy="2974424"/>
          </a:xfrm>
        </p:spPr>
        <p:txBody>
          <a:bodyPr/>
          <a:lstStyle>
            <a:lvl1pPr>
              <a:defRPr/>
            </a:lvl1pPr>
          </a:lstStyle>
          <a:p>
            <a:pPr lvl="0"/>
            <a:r>
              <a:rPr lang="en-US"/>
              <a:t>Click icon to add picture</a:t>
            </a:r>
          </a:p>
        </p:txBody>
      </p:sp>
      <p:sp>
        <p:nvSpPr>
          <p:cNvPr id="17" name="Picture Placeholder 2">
            <a:extLst>
              <a:ext uri="{FF2B5EF4-FFF2-40B4-BE49-F238E27FC236}">
                <a16:creationId xmlns:a16="http://schemas.microsoft.com/office/drawing/2014/main" id="{22E87F23-1073-B780-E0D8-75FCD188E6F8}"/>
              </a:ext>
            </a:extLst>
          </p:cNvPr>
          <p:cNvSpPr txBox="1">
            <a:spLocks noGrp="1"/>
          </p:cNvSpPr>
          <p:nvPr>
            <p:ph type="pic" idx="4294967295"/>
          </p:nvPr>
        </p:nvSpPr>
        <p:spPr>
          <a:xfrm>
            <a:off x="5566071" y="831089"/>
            <a:ext cx="3470166" cy="2974424"/>
          </a:xfrm>
        </p:spPr>
        <p:txBody>
          <a:bodyPr/>
          <a:lstStyle>
            <a:lvl1pPr>
              <a:defRPr/>
            </a:lvl1pPr>
          </a:lstStyle>
          <a:p>
            <a:pPr lvl="0"/>
            <a:r>
              <a:rPr lang="en-US"/>
              <a:t>Click icon to add picture</a:t>
            </a:r>
          </a:p>
        </p:txBody>
      </p:sp>
    </p:spTree>
    <p:extLst>
      <p:ext uri="{BB962C8B-B14F-4D97-AF65-F5344CB8AC3E}">
        <p14:creationId xmlns:p14="http://schemas.microsoft.com/office/powerpoint/2010/main" val="113444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Detailed Content w/ Sub Points 3">
    <p:spTree>
      <p:nvGrpSpPr>
        <p:cNvPr id="1" name=""/>
        <p:cNvGrpSpPr/>
        <p:nvPr/>
      </p:nvGrpSpPr>
      <p:grpSpPr>
        <a:xfrm>
          <a:off x="0" y="0"/>
          <a:ext cx="0" cy="0"/>
          <a:chOff x="0" y="0"/>
          <a:chExt cx="0" cy="0"/>
        </a:xfrm>
      </p:grpSpPr>
      <p:pic>
        <p:nvPicPr>
          <p:cNvPr id="2" name="Picture 35">
            <a:extLst>
              <a:ext uri="{FF2B5EF4-FFF2-40B4-BE49-F238E27FC236}">
                <a16:creationId xmlns:a16="http://schemas.microsoft.com/office/drawing/2014/main" id="{3EFF7EDF-0E1F-D938-8002-A0EEDC28D8A3}"/>
              </a:ext>
            </a:extLst>
          </p:cNvPr>
          <p:cNvPicPr>
            <a:picLocks noChangeAspect="1"/>
          </p:cNvPicPr>
          <p:nvPr/>
        </p:nvPicPr>
        <p:blipFill>
          <a:blip r:embed="rId2"/>
          <a:srcRect/>
          <a:stretch>
            <a:fillRect/>
          </a:stretch>
        </p:blipFill>
        <p:spPr>
          <a:xfrm>
            <a:off x="0" y="3520439"/>
            <a:ext cx="12207569" cy="3346319"/>
          </a:xfrm>
          <a:prstGeom prst="rect">
            <a:avLst/>
          </a:prstGeom>
          <a:noFill/>
          <a:ln cap="flat">
            <a:noFill/>
          </a:ln>
        </p:spPr>
      </p:pic>
      <p:sp>
        <p:nvSpPr>
          <p:cNvPr id="3" name="Rectangle 10">
            <a:extLst>
              <a:ext uri="{FF2B5EF4-FFF2-40B4-BE49-F238E27FC236}">
                <a16:creationId xmlns:a16="http://schemas.microsoft.com/office/drawing/2014/main" id="{AD3E3B90-716B-FC00-B064-E1FF8369A791}"/>
              </a:ext>
            </a:extLst>
          </p:cNvPr>
          <p:cNvSpPr/>
          <p:nvPr/>
        </p:nvSpPr>
        <p:spPr>
          <a:xfrm>
            <a:off x="0" y="0"/>
            <a:ext cx="12191996" cy="352043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Rectangle 11">
            <a:extLst>
              <a:ext uri="{FF2B5EF4-FFF2-40B4-BE49-F238E27FC236}">
                <a16:creationId xmlns:a16="http://schemas.microsoft.com/office/drawing/2014/main" id="{12C5657B-BFEA-7E3F-861A-F43F4F590EDE}"/>
              </a:ext>
            </a:extLst>
          </p:cNvPr>
          <p:cNvSpPr/>
          <p:nvPr/>
        </p:nvSpPr>
        <p:spPr>
          <a:xfrm>
            <a:off x="0" y="3520439"/>
            <a:ext cx="12191996" cy="3337560"/>
          </a:xfrm>
          <a:prstGeom prst="rect">
            <a:avLst/>
          </a:prstGeom>
          <a:solidFill>
            <a:srgbClr val="143C3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ooter Placeholder 4">
            <a:extLst>
              <a:ext uri="{FF2B5EF4-FFF2-40B4-BE49-F238E27FC236}">
                <a16:creationId xmlns:a16="http://schemas.microsoft.com/office/drawing/2014/main" id="{2D56144D-0F63-E965-0A77-DEF9D304AA9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B717873-227B-BF29-8C03-A9DBFEB598C6}"/>
              </a:ext>
            </a:extLst>
          </p:cNvPr>
          <p:cNvSpPr txBox="1">
            <a:spLocks noGrp="1"/>
          </p:cNvSpPr>
          <p:nvPr>
            <p:ph type="sldNum" sz="quarter" idx="8"/>
          </p:nvPr>
        </p:nvSpPr>
        <p:spPr/>
        <p:txBody>
          <a:bodyPr/>
          <a:lstStyle>
            <a:lvl1pPr>
              <a:defRPr/>
            </a:lvl1pPr>
          </a:lstStyle>
          <a:p>
            <a:pPr lvl="0"/>
            <a:fld id="{05A74790-635E-4DEF-86B6-7DE7980C2FAB}" type="slidenum">
              <a:t>‹#›</a:t>
            </a:fld>
            <a:endParaRPr lang="en-US"/>
          </a:p>
        </p:txBody>
      </p:sp>
      <p:sp>
        <p:nvSpPr>
          <p:cNvPr id="7" name="TextBox 2">
            <a:extLst>
              <a:ext uri="{FF2B5EF4-FFF2-40B4-BE49-F238E27FC236}">
                <a16:creationId xmlns:a16="http://schemas.microsoft.com/office/drawing/2014/main" id="{ADBF53ED-B6F6-A71E-BC9B-26DA72A1B9C7}"/>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8" name="Subtitle 2">
            <a:extLst>
              <a:ext uri="{FF2B5EF4-FFF2-40B4-BE49-F238E27FC236}">
                <a16:creationId xmlns:a16="http://schemas.microsoft.com/office/drawing/2014/main" id="{236DE809-BD63-2A3B-CD23-991492DC38EC}"/>
              </a:ext>
            </a:extLst>
          </p:cNvPr>
          <p:cNvSpPr txBox="1"/>
          <p:nvPr/>
        </p:nvSpPr>
        <p:spPr>
          <a:xfrm>
            <a:off x="1052904" y="1297030"/>
            <a:ext cx="3538023" cy="36512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32C07B"/>
              </a:solidFill>
              <a:uFillTx/>
              <a:latin typeface="Arial"/>
            </a:endParaRPr>
          </a:p>
        </p:txBody>
      </p:sp>
      <p:pic>
        <p:nvPicPr>
          <p:cNvPr id="9" name="Picture Placeholder 4">
            <a:extLst>
              <a:ext uri="{FF2B5EF4-FFF2-40B4-BE49-F238E27FC236}">
                <a16:creationId xmlns:a16="http://schemas.microsoft.com/office/drawing/2014/main" id="{1B4DFB25-6894-3ACC-8244-3D51FC9AB41D}"/>
              </a:ext>
            </a:extLst>
          </p:cNvPr>
          <p:cNvPicPr>
            <a:picLocks noChangeAspect="1"/>
          </p:cNvPicPr>
          <p:nvPr/>
        </p:nvPicPr>
        <p:blipFill>
          <a:blip r:embed="rId3"/>
          <a:srcRect/>
          <a:stretch>
            <a:fillRect/>
          </a:stretch>
        </p:blipFill>
        <p:spPr>
          <a:xfrm>
            <a:off x="6758147" y="0"/>
            <a:ext cx="4078013" cy="6858000"/>
          </a:xfrm>
          <a:prstGeom prst="rect">
            <a:avLst/>
          </a:prstGeom>
          <a:noFill/>
          <a:ln cap="flat">
            <a:noFill/>
          </a:ln>
        </p:spPr>
      </p:pic>
      <p:sp>
        <p:nvSpPr>
          <p:cNvPr id="10" name="Text Placeholder 24">
            <a:extLst>
              <a:ext uri="{FF2B5EF4-FFF2-40B4-BE49-F238E27FC236}">
                <a16:creationId xmlns:a16="http://schemas.microsoft.com/office/drawing/2014/main" id="{A65A72D2-D675-184E-8969-0BC6FF7B48B2}"/>
              </a:ext>
            </a:extLst>
          </p:cNvPr>
          <p:cNvSpPr txBox="1">
            <a:spLocks noGrp="1"/>
          </p:cNvSpPr>
          <p:nvPr>
            <p:ph type="body" idx="4294967295"/>
          </p:nvPr>
        </p:nvSpPr>
        <p:spPr>
          <a:xfrm>
            <a:off x="899257" y="641469"/>
            <a:ext cx="4903790" cy="1311121"/>
          </a:xfrm>
        </p:spPr>
        <p:txBody>
          <a:bodyPr anchor="b"/>
          <a:lstStyle>
            <a:lvl1pPr marL="0" indent="0">
              <a:buNone/>
              <a:defRPr sz="3600" b="1">
                <a:latin typeface="Times New Roman"/>
              </a:defRPr>
            </a:lvl1pPr>
          </a:lstStyle>
          <a:p>
            <a:pPr lvl="0"/>
            <a:r>
              <a:rPr lang="en-US"/>
              <a:t>Headline goes here.</a:t>
            </a:r>
          </a:p>
        </p:txBody>
      </p:sp>
      <p:sp>
        <p:nvSpPr>
          <p:cNvPr id="11" name="Text Placeholder 29">
            <a:extLst>
              <a:ext uri="{FF2B5EF4-FFF2-40B4-BE49-F238E27FC236}">
                <a16:creationId xmlns:a16="http://schemas.microsoft.com/office/drawing/2014/main" id="{0007BE56-1F49-6FDC-14A2-3F1EAE3A4AC5}"/>
              </a:ext>
            </a:extLst>
          </p:cNvPr>
          <p:cNvSpPr txBox="1">
            <a:spLocks noGrp="1"/>
          </p:cNvSpPr>
          <p:nvPr>
            <p:ph type="body" idx="4294967295"/>
          </p:nvPr>
        </p:nvSpPr>
        <p:spPr>
          <a:xfrm>
            <a:off x="899257" y="2102333"/>
            <a:ext cx="4952381" cy="1097526"/>
          </a:xfrm>
        </p:spPr>
        <p:txBody>
          <a:bodyPr/>
          <a:lstStyle>
            <a:lvl1pPr marL="0" indent="0" algn="just">
              <a:lnSpc>
                <a:spcPts val="1700"/>
              </a:lnSpc>
              <a:buNone/>
              <a:defRPr sz="1200"/>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12" name="Picture Placeholder 26">
            <a:extLst>
              <a:ext uri="{FF2B5EF4-FFF2-40B4-BE49-F238E27FC236}">
                <a16:creationId xmlns:a16="http://schemas.microsoft.com/office/drawing/2014/main" id="{17243C9E-78A9-434C-A06B-8B25316FF496}"/>
              </a:ext>
            </a:extLst>
          </p:cNvPr>
          <p:cNvSpPr txBox="1">
            <a:spLocks noGrp="1"/>
          </p:cNvSpPr>
          <p:nvPr>
            <p:ph type="pic" idx="4294967295"/>
          </p:nvPr>
        </p:nvSpPr>
        <p:spPr>
          <a:xfrm>
            <a:off x="6757992" y="0"/>
            <a:ext cx="4078288" cy="6867528"/>
          </a:xfrm>
        </p:spPr>
        <p:txBody>
          <a:bodyPr/>
          <a:lstStyle>
            <a:lvl1pPr>
              <a:defRPr/>
            </a:lvl1pPr>
          </a:lstStyle>
          <a:p>
            <a:pPr lvl="0"/>
            <a:r>
              <a:rPr lang="en-US"/>
              <a:t>Click icon to add picture</a:t>
            </a:r>
          </a:p>
        </p:txBody>
      </p:sp>
      <p:sp>
        <p:nvSpPr>
          <p:cNvPr id="13" name="Text Placeholder 30">
            <a:extLst>
              <a:ext uri="{FF2B5EF4-FFF2-40B4-BE49-F238E27FC236}">
                <a16:creationId xmlns:a16="http://schemas.microsoft.com/office/drawing/2014/main" id="{3AB3DE59-45D5-F675-7432-6079DE8EAF0D}"/>
              </a:ext>
            </a:extLst>
          </p:cNvPr>
          <p:cNvSpPr txBox="1">
            <a:spLocks noGrp="1"/>
          </p:cNvSpPr>
          <p:nvPr>
            <p:ph type="body" idx="4294967295"/>
          </p:nvPr>
        </p:nvSpPr>
        <p:spPr>
          <a:xfrm>
            <a:off x="929606" y="3905100"/>
            <a:ext cx="1773241" cy="966657"/>
          </a:xfrm>
        </p:spPr>
        <p:txBody>
          <a:bodyPr/>
          <a:lstStyle>
            <a:lvl1pPr marL="0" indent="0" algn="r">
              <a:buNone/>
              <a:defRPr sz="6600">
                <a:solidFill>
                  <a:srgbClr val="32C07B"/>
                </a:solidFill>
                <a:latin typeface="Times New Roman"/>
              </a:defRPr>
            </a:lvl1pPr>
          </a:lstStyle>
          <a:p>
            <a:pPr lvl="0"/>
            <a:r>
              <a:rPr lang="en-US"/>
              <a:t>%67</a:t>
            </a:r>
          </a:p>
        </p:txBody>
      </p:sp>
      <p:sp>
        <p:nvSpPr>
          <p:cNvPr id="14" name="Text Placeholder 30">
            <a:extLst>
              <a:ext uri="{FF2B5EF4-FFF2-40B4-BE49-F238E27FC236}">
                <a16:creationId xmlns:a16="http://schemas.microsoft.com/office/drawing/2014/main" id="{AB38CA98-7FB7-DB54-D913-E54E9FEE3BDA}"/>
              </a:ext>
            </a:extLst>
          </p:cNvPr>
          <p:cNvSpPr txBox="1">
            <a:spLocks noGrp="1"/>
          </p:cNvSpPr>
          <p:nvPr>
            <p:ph type="body" idx="4294967295"/>
          </p:nvPr>
        </p:nvSpPr>
        <p:spPr>
          <a:xfrm>
            <a:off x="929606" y="5192328"/>
            <a:ext cx="1773241" cy="966657"/>
          </a:xfrm>
        </p:spPr>
        <p:txBody>
          <a:bodyPr/>
          <a:lstStyle>
            <a:lvl1pPr marL="0" indent="0" algn="r">
              <a:buNone/>
              <a:defRPr sz="6600">
                <a:solidFill>
                  <a:srgbClr val="32C07B"/>
                </a:solidFill>
                <a:latin typeface="Times New Roman"/>
              </a:defRPr>
            </a:lvl1pPr>
          </a:lstStyle>
          <a:p>
            <a:pPr lvl="0"/>
            <a:r>
              <a:rPr lang="en-US"/>
              <a:t>%82</a:t>
            </a:r>
          </a:p>
        </p:txBody>
      </p:sp>
      <p:sp>
        <p:nvSpPr>
          <p:cNvPr id="15" name="Text Placeholder 29">
            <a:extLst>
              <a:ext uri="{FF2B5EF4-FFF2-40B4-BE49-F238E27FC236}">
                <a16:creationId xmlns:a16="http://schemas.microsoft.com/office/drawing/2014/main" id="{E5E4B9B4-3B57-A905-7ADA-B1431BAD00E9}"/>
              </a:ext>
            </a:extLst>
          </p:cNvPr>
          <p:cNvSpPr txBox="1">
            <a:spLocks noGrp="1"/>
          </p:cNvSpPr>
          <p:nvPr>
            <p:ph type="body" idx="4294967295"/>
          </p:nvPr>
        </p:nvSpPr>
        <p:spPr>
          <a:xfrm>
            <a:off x="2860919" y="3905100"/>
            <a:ext cx="2788636" cy="1042964"/>
          </a:xfrm>
        </p:spPr>
        <p:txBody>
          <a:bodyPr/>
          <a:lstStyle>
            <a:lvl1pPr marL="0" indent="0" algn="just">
              <a:lnSpc>
                <a:spcPts val="1700"/>
              </a:lnSpc>
              <a:buNone/>
              <a:defRPr sz="1200">
                <a:solidFill>
                  <a:srgbClr val="FFFFFF"/>
                </a:solidFill>
              </a:defRPr>
            </a:lvl1pPr>
          </a:lstStyle>
          <a:p>
            <a:pPr lvl="0"/>
            <a:r>
              <a:rPr lang="en-US"/>
              <a:t>Lorem Ipsum is simply dummy text of the printing and typesetting industry. Lorem Ipsum has been the industry’s standard dummy text ever.</a:t>
            </a:r>
          </a:p>
        </p:txBody>
      </p:sp>
      <p:sp>
        <p:nvSpPr>
          <p:cNvPr id="16" name="Text Placeholder 29">
            <a:extLst>
              <a:ext uri="{FF2B5EF4-FFF2-40B4-BE49-F238E27FC236}">
                <a16:creationId xmlns:a16="http://schemas.microsoft.com/office/drawing/2014/main" id="{ED414B34-A55B-E618-1C6D-0EDA65192825}"/>
              </a:ext>
            </a:extLst>
          </p:cNvPr>
          <p:cNvSpPr txBox="1">
            <a:spLocks noGrp="1"/>
          </p:cNvSpPr>
          <p:nvPr>
            <p:ph type="body" idx="4294967295"/>
          </p:nvPr>
        </p:nvSpPr>
        <p:spPr>
          <a:xfrm>
            <a:off x="2860919" y="5179006"/>
            <a:ext cx="2788636" cy="1042964"/>
          </a:xfrm>
        </p:spPr>
        <p:txBody>
          <a:bodyPr/>
          <a:lstStyle>
            <a:lvl1pPr marL="0" indent="0" algn="just">
              <a:lnSpc>
                <a:spcPts val="1700"/>
              </a:lnSpc>
              <a:buNone/>
              <a:defRPr sz="1200">
                <a:solidFill>
                  <a:srgbClr val="FFFFFF"/>
                </a:solidFill>
              </a:defRPr>
            </a:lvl1pPr>
          </a:lstStyle>
          <a:p>
            <a:pPr lvl="0"/>
            <a:r>
              <a:rPr lang="en-US"/>
              <a:t>Lorem Ipsum is simply dummy text of the printing and typesetting industry. Lorem Ipsum has been the industry’s standard dummy text ever.</a:t>
            </a:r>
          </a:p>
        </p:txBody>
      </p:sp>
      <p:sp>
        <p:nvSpPr>
          <p:cNvPr id="17" name="TextBox 36">
            <a:extLst>
              <a:ext uri="{FF2B5EF4-FFF2-40B4-BE49-F238E27FC236}">
                <a16:creationId xmlns:a16="http://schemas.microsoft.com/office/drawing/2014/main" id="{7A745F7D-04BB-D82C-5875-00B6EF201633}"/>
              </a:ext>
            </a:extLst>
          </p:cNvPr>
          <p:cNvSpPr txBox="1"/>
          <p:nvPr/>
        </p:nvSpPr>
        <p:spPr>
          <a:xfrm>
            <a:off x="5869350" y="-468922"/>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Tree>
    <p:extLst>
      <p:ext uri="{BB962C8B-B14F-4D97-AF65-F5344CB8AC3E}">
        <p14:creationId xmlns:p14="http://schemas.microsoft.com/office/powerpoint/2010/main" val="133722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2_Detailed Content w/ Sub Points 3">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EAF1BBA-F60E-CBDA-84CD-AF75130EFD7A}"/>
              </a:ext>
            </a:extLst>
          </p:cNvPr>
          <p:cNvSpPr/>
          <p:nvPr/>
        </p:nvSpPr>
        <p:spPr>
          <a:xfrm>
            <a:off x="0" y="0"/>
            <a:ext cx="12207569" cy="6858000"/>
          </a:xfrm>
          <a:prstGeom prst="rect">
            <a:avLst/>
          </a:prstGeom>
          <a:solidFill>
            <a:srgbClr val="FFFFFF"/>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Rectangle 11">
            <a:extLst>
              <a:ext uri="{FF2B5EF4-FFF2-40B4-BE49-F238E27FC236}">
                <a16:creationId xmlns:a16="http://schemas.microsoft.com/office/drawing/2014/main" id="{6DE02757-876F-1942-F582-37DF3F9C9CE4}"/>
              </a:ext>
            </a:extLst>
          </p:cNvPr>
          <p:cNvSpPr/>
          <p:nvPr/>
        </p:nvSpPr>
        <p:spPr>
          <a:xfrm>
            <a:off x="3941374" y="0"/>
            <a:ext cx="3941374" cy="6858000"/>
          </a:xfrm>
          <a:prstGeom prst="rect">
            <a:avLst/>
          </a:prstGeom>
          <a:solidFill>
            <a:srgbClr val="143C3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TextBox 2">
            <a:extLst>
              <a:ext uri="{FF2B5EF4-FFF2-40B4-BE49-F238E27FC236}">
                <a16:creationId xmlns:a16="http://schemas.microsoft.com/office/drawing/2014/main" id="{1FC75156-17C5-4764-10FC-495C5F86303B}"/>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5" name="Subtitle 2">
            <a:extLst>
              <a:ext uri="{FF2B5EF4-FFF2-40B4-BE49-F238E27FC236}">
                <a16:creationId xmlns:a16="http://schemas.microsoft.com/office/drawing/2014/main" id="{47F582B0-A9CF-2BB0-F091-1C8B0785E5E0}"/>
              </a:ext>
            </a:extLst>
          </p:cNvPr>
          <p:cNvSpPr txBox="1"/>
          <p:nvPr/>
        </p:nvSpPr>
        <p:spPr>
          <a:xfrm>
            <a:off x="1052904" y="1297030"/>
            <a:ext cx="3538023" cy="36512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32C07B"/>
              </a:solidFill>
              <a:uFillTx/>
              <a:latin typeface="Arial"/>
            </a:endParaRPr>
          </a:p>
        </p:txBody>
      </p:sp>
      <p:pic>
        <p:nvPicPr>
          <p:cNvPr id="6" name="Picture Placeholder 4">
            <a:extLst>
              <a:ext uri="{FF2B5EF4-FFF2-40B4-BE49-F238E27FC236}">
                <a16:creationId xmlns:a16="http://schemas.microsoft.com/office/drawing/2014/main" id="{20809C09-EC3B-3E3B-D6AC-84DDD9F872F8}"/>
              </a:ext>
            </a:extLst>
          </p:cNvPr>
          <p:cNvPicPr>
            <a:picLocks noChangeAspect="1"/>
          </p:cNvPicPr>
          <p:nvPr/>
        </p:nvPicPr>
        <p:blipFill>
          <a:blip r:embed="rId2"/>
          <a:srcRect/>
          <a:stretch>
            <a:fillRect/>
          </a:stretch>
        </p:blipFill>
        <p:spPr>
          <a:xfrm>
            <a:off x="-2532" y="0"/>
            <a:ext cx="4078013" cy="6858000"/>
          </a:xfrm>
          <a:prstGeom prst="rect">
            <a:avLst/>
          </a:prstGeom>
          <a:noFill/>
          <a:ln cap="flat">
            <a:noFill/>
          </a:ln>
        </p:spPr>
      </p:pic>
      <p:sp>
        <p:nvSpPr>
          <p:cNvPr id="7" name="Text Placeholder 24">
            <a:extLst>
              <a:ext uri="{FF2B5EF4-FFF2-40B4-BE49-F238E27FC236}">
                <a16:creationId xmlns:a16="http://schemas.microsoft.com/office/drawing/2014/main" id="{B42ECACB-CEFC-BD7E-8843-C2B829B5CF77}"/>
              </a:ext>
            </a:extLst>
          </p:cNvPr>
          <p:cNvSpPr txBox="1">
            <a:spLocks noGrp="1"/>
          </p:cNvSpPr>
          <p:nvPr>
            <p:ph type="body" idx="4294967295"/>
          </p:nvPr>
        </p:nvSpPr>
        <p:spPr>
          <a:xfrm>
            <a:off x="4351602" y="1499387"/>
            <a:ext cx="3231571" cy="1311121"/>
          </a:xfrm>
        </p:spPr>
        <p:txBody>
          <a:bodyPr anchor="b"/>
          <a:lstStyle>
            <a:lvl1pPr marL="0" indent="0">
              <a:buNone/>
              <a:defRPr b="1">
                <a:solidFill>
                  <a:srgbClr val="FFFFFF"/>
                </a:solidFill>
                <a:latin typeface="Times New Roman"/>
              </a:defRPr>
            </a:lvl1pPr>
          </a:lstStyle>
          <a:p>
            <a:pPr lvl="0"/>
            <a:r>
              <a:rPr lang="en-US"/>
              <a:t>Compelling Headline goes here.</a:t>
            </a:r>
          </a:p>
        </p:txBody>
      </p:sp>
      <p:sp>
        <p:nvSpPr>
          <p:cNvPr id="8" name="Text Placeholder 29">
            <a:extLst>
              <a:ext uri="{FF2B5EF4-FFF2-40B4-BE49-F238E27FC236}">
                <a16:creationId xmlns:a16="http://schemas.microsoft.com/office/drawing/2014/main" id="{4B8942CA-464E-E0E9-4B36-1402264760F6}"/>
              </a:ext>
            </a:extLst>
          </p:cNvPr>
          <p:cNvSpPr txBox="1">
            <a:spLocks noGrp="1"/>
          </p:cNvSpPr>
          <p:nvPr>
            <p:ph type="body" idx="4294967295"/>
          </p:nvPr>
        </p:nvSpPr>
        <p:spPr>
          <a:xfrm>
            <a:off x="4351602" y="3012865"/>
            <a:ext cx="3231562" cy="2200841"/>
          </a:xfrm>
        </p:spPr>
        <p:txBody>
          <a:bodyPr/>
          <a:lstStyle>
            <a:lvl1pPr marL="0" indent="0" algn="just">
              <a:lnSpc>
                <a:spcPts val="1700"/>
              </a:lnSpc>
              <a:buNone/>
              <a:defRPr sz="1000">
                <a:solidFill>
                  <a:srgbClr val="FFFFFF"/>
                </a:solidFill>
              </a:defRPr>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9" name="Picture Placeholder 26">
            <a:extLst>
              <a:ext uri="{FF2B5EF4-FFF2-40B4-BE49-F238E27FC236}">
                <a16:creationId xmlns:a16="http://schemas.microsoft.com/office/drawing/2014/main" id="{EC8D6B31-6178-8343-BF14-2C62B9EB0C99}"/>
              </a:ext>
            </a:extLst>
          </p:cNvPr>
          <p:cNvSpPr txBox="1">
            <a:spLocks noGrp="1"/>
          </p:cNvSpPr>
          <p:nvPr>
            <p:ph type="pic" idx="4294967295"/>
          </p:nvPr>
        </p:nvSpPr>
        <p:spPr>
          <a:xfrm>
            <a:off x="-12618" y="0"/>
            <a:ext cx="4078288" cy="6867528"/>
          </a:xfrm>
        </p:spPr>
        <p:txBody>
          <a:bodyPr/>
          <a:lstStyle>
            <a:lvl1pPr>
              <a:defRPr/>
            </a:lvl1pPr>
          </a:lstStyle>
          <a:p>
            <a:pPr lvl="0"/>
            <a:r>
              <a:rPr lang="en-US"/>
              <a:t>Click icon to add picture</a:t>
            </a:r>
          </a:p>
        </p:txBody>
      </p:sp>
      <p:sp>
        <p:nvSpPr>
          <p:cNvPr id="10" name="Text Placeholder 30">
            <a:extLst>
              <a:ext uri="{FF2B5EF4-FFF2-40B4-BE49-F238E27FC236}">
                <a16:creationId xmlns:a16="http://schemas.microsoft.com/office/drawing/2014/main" id="{B839B7AD-6EBD-273A-696D-B5345C964459}"/>
              </a:ext>
            </a:extLst>
          </p:cNvPr>
          <p:cNvSpPr txBox="1">
            <a:spLocks noGrp="1"/>
          </p:cNvSpPr>
          <p:nvPr>
            <p:ph type="body" idx="4294967295"/>
          </p:nvPr>
        </p:nvSpPr>
        <p:spPr>
          <a:xfrm>
            <a:off x="8433931" y="685653"/>
            <a:ext cx="1773241" cy="966657"/>
          </a:xfrm>
        </p:spPr>
        <p:txBody>
          <a:bodyPr anchor="b"/>
          <a:lstStyle>
            <a:lvl1pPr marL="0" indent="0">
              <a:buNone/>
              <a:defRPr sz="4800" b="1">
                <a:solidFill>
                  <a:srgbClr val="32C07B"/>
                </a:solidFill>
                <a:latin typeface="Times New Roman"/>
              </a:defRPr>
            </a:lvl1pPr>
          </a:lstStyle>
          <a:p>
            <a:pPr lvl="0"/>
            <a:r>
              <a:rPr lang="en-US"/>
              <a:t>%67</a:t>
            </a:r>
          </a:p>
        </p:txBody>
      </p:sp>
      <p:sp>
        <p:nvSpPr>
          <p:cNvPr id="11" name="Text Placeholder 29">
            <a:extLst>
              <a:ext uri="{FF2B5EF4-FFF2-40B4-BE49-F238E27FC236}">
                <a16:creationId xmlns:a16="http://schemas.microsoft.com/office/drawing/2014/main" id="{8C7BB320-8CEA-DE45-240A-C3EDB9F80EC5}"/>
              </a:ext>
            </a:extLst>
          </p:cNvPr>
          <p:cNvSpPr txBox="1">
            <a:spLocks noGrp="1"/>
          </p:cNvSpPr>
          <p:nvPr>
            <p:ph type="body" idx="4294967295"/>
          </p:nvPr>
        </p:nvSpPr>
        <p:spPr>
          <a:xfrm>
            <a:off x="8433931" y="1661839"/>
            <a:ext cx="2337297" cy="482675"/>
          </a:xfrm>
        </p:spPr>
        <p:txBody>
          <a:bodyPr/>
          <a:lstStyle>
            <a:lvl1pPr marL="0" indent="0" algn="just">
              <a:lnSpc>
                <a:spcPts val="1700"/>
              </a:lnSpc>
              <a:buNone/>
              <a:defRPr sz="1000">
                <a:solidFill>
                  <a:srgbClr val="6C6C6C"/>
                </a:solidFill>
              </a:defRPr>
            </a:lvl1pPr>
          </a:lstStyle>
          <a:p>
            <a:pPr lvl="0"/>
            <a:r>
              <a:rPr lang="en-US"/>
              <a:t>Lorem Ipsum is simply dummy text of the printing and typesetting industry. </a:t>
            </a:r>
          </a:p>
        </p:txBody>
      </p:sp>
      <p:sp>
        <p:nvSpPr>
          <p:cNvPr id="12" name="TextBox 36">
            <a:extLst>
              <a:ext uri="{FF2B5EF4-FFF2-40B4-BE49-F238E27FC236}">
                <a16:creationId xmlns:a16="http://schemas.microsoft.com/office/drawing/2014/main" id="{A6071D27-DED9-A9F9-4379-C879A8205E5B}"/>
              </a:ext>
            </a:extLst>
          </p:cNvPr>
          <p:cNvSpPr txBox="1"/>
          <p:nvPr/>
        </p:nvSpPr>
        <p:spPr>
          <a:xfrm>
            <a:off x="5869350" y="-468922"/>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3" name="Text Placeholder 30">
            <a:extLst>
              <a:ext uri="{FF2B5EF4-FFF2-40B4-BE49-F238E27FC236}">
                <a16:creationId xmlns:a16="http://schemas.microsoft.com/office/drawing/2014/main" id="{DDA4969D-2FCF-6011-9D70-7C8C0102137C}"/>
              </a:ext>
            </a:extLst>
          </p:cNvPr>
          <p:cNvSpPr txBox="1">
            <a:spLocks noGrp="1"/>
          </p:cNvSpPr>
          <p:nvPr>
            <p:ph type="body" idx="4294967295"/>
          </p:nvPr>
        </p:nvSpPr>
        <p:spPr>
          <a:xfrm>
            <a:off x="8433931" y="2616052"/>
            <a:ext cx="1773241" cy="966657"/>
          </a:xfrm>
        </p:spPr>
        <p:txBody>
          <a:bodyPr anchor="b"/>
          <a:lstStyle>
            <a:lvl1pPr marL="0" indent="0">
              <a:buNone/>
              <a:defRPr sz="4800" b="1">
                <a:solidFill>
                  <a:srgbClr val="32C07B"/>
                </a:solidFill>
                <a:latin typeface="Times New Roman"/>
              </a:defRPr>
            </a:lvl1pPr>
          </a:lstStyle>
          <a:p>
            <a:pPr lvl="0"/>
            <a:r>
              <a:rPr lang="en-US"/>
              <a:t>%72</a:t>
            </a:r>
          </a:p>
        </p:txBody>
      </p:sp>
      <p:sp>
        <p:nvSpPr>
          <p:cNvPr id="14" name="Text Placeholder 29">
            <a:extLst>
              <a:ext uri="{FF2B5EF4-FFF2-40B4-BE49-F238E27FC236}">
                <a16:creationId xmlns:a16="http://schemas.microsoft.com/office/drawing/2014/main" id="{988049C7-EF50-5383-3465-9F12AAAAF77E}"/>
              </a:ext>
            </a:extLst>
          </p:cNvPr>
          <p:cNvSpPr txBox="1">
            <a:spLocks noGrp="1"/>
          </p:cNvSpPr>
          <p:nvPr>
            <p:ph type="body" idx="4294967295"/>
          </p:nvPr>
        </p:nvSpPr>
        <p:spPr>
          <a:xfrm>
            <a:off x="8433931" y="3592238"/>
            <a:ext cx="2337297" cy="482675"/>
          </a:xfrm>
        </p:spPr>
        <p:txBody>
          <a:bodyPr/>
          <a:lstStyle>
            <a:lvl1pPr marL="0" indent="0" algn="just">
              <a:lnSpc>
                <a:spcPts val="1700"/>
              </a:lnSpc>
              <a:buNone/>
              <a:defRPr sz="1000">
                <a:solidFill>
                  <a:srgbClr val="6C6C6C"/>
                </a:solidFill>
              </a:defRPr>
            </a:lvl1pPr>
          </a:lstStyle>
          <a:p>
            <a:pPr lvl="0"/>
            <a:r>
              <a:rPr lang="en-US"/>
              <a:t>Lorem Ipsum is simply dummy text of the printing and typesetting industry. </a:t>
            </a:r>
          </a:p>
        </p:txBody>
      </p:sp>
      <p:sp>
        <p:nvSpPr>
          <p:cNvPr id="15" name="Text Placeholder 30">
            <a:extLst>
              <a:ext uri="{FF2B5EF4-FFF2-40B4-BE49-F238E27FC236}">
                <a16:creationId xmlns:a16="http://schemas.microsoft.com/office/drawing/2014/main" id="{B6D1636B-41F3-9442-6482-9CCB7984462F}"/>
              </a:ext>
            </a:extLst>
          </p:cNvPr>
          <p:cNvSpPr txBox="1">
            <a:spLocks noGrp="1"/>
          </p:cNvSpPr>
          <p:nvPr>
            <p:ph type="body" idx="4294967295"/>
          </p:nvPr>
        </p:nvSpPr>
        <p:spPr>
          <a:xfrm>
            <a:off x="8433931" y="4569896"/>
            <a:ext cx="1773241" cy="966657"/>
          </a:xfrm>
        </p:spPr>
        <p:txBody>
          <a:bodyPr anchor="b"/>
          <a:lstStyle>
            <a:lvl1pPr marL="0" indent="0">
              <a:buNone/>
              <a:defRPr sz="4800" b="1">
                <a:solidFill>
                  <a:srgbClr val="32C07B"/>
                </a:solidFill>
                <a:latin typeface="Times New Roman"/>
              </a:defRPr>
            </a:lvl1pPr>
          </a:lstStyle>
          <a:p>
            <a:pPr lvl="0"/>
            <a:r>
              <a:rPr lang="en-US"/>
              <a:t>%23</a:t>
            </a:r>
          </a:p>
        </p:txBody>
      </p:sp>
      <p:sp>
        <p:nvSpPr>
          <p:cNvPr id="16" name="Text Placeholder 29">
            <a:extLst>
              <a:ext uri="{FF2B5EF4-FFF2-40B4-BE49-F238E27FC236}">
                <a16:creationId xmlns:a16="http://schemas.microsoft.com/office/drawing/2014/main" id="{367B996F-4CE5-E38B-9779-986D64A24FF7}"/>
              </a:ext>
            </a:extLst>
          </p:cNvPr>
          <p:cNvSpPr txBox="1">
            <a:spLocks noGrp="1"/>
          </p:cNvSpPr>
          <p:nvPr>
            <p:ph type="body" idx="4294967295"/>
          </p:nvPr>
        </p:nvSpPr>
        <p:spPr>
          <a:xfrm>
            <a:off x="8433931" y="5546082"/>
            <a:ext cx="2337297" cy="482675"/>
          </a:xfrm>
        </p:spPr>
        <p:txBody>
          <a:bodyPr/>
          <a:lstStyle>
            <a:lvl1pPr marL="0" indent="0" algn="just">
              <a:lnSpc>
                <a:spcPts val="1700"/>
              </a:lnSpc>
              <a:buNone/>
              <a:defRPr sz="1000">
                <a:solidFill>
                  <a:srgbClr val="6C6C6C"/>
                </a:solidFill>
              </a:defRPr>
            </a:lvl1pPr>
          </a:lstStyle>
          <a:p>
            <a:pPr lvl="0"/>
            <a:r>
              <a:rPr lang="en-US"/>
              <a:t>Lorem Ipsum is simply dummy text of the printing and typesetting industry. </a:t>
            </a:r>
          </a:p>
        </p:txBody>
      </p:sp>
    </p:spTree>
    <p:extLst>
      <p:ext uri="{BB962C8B-B14F-4D97-AF65-F5344CB8AC3E}">
        <p14:creationId xmlns:p14="http://schemas.microsoft.com/office/powerpoint/2010/main" val="223612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Detailed Content w/ Sub Points 3">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701247DB-5ED8-618E-9CF2-2EB30CC7DB41}"/>
              </a:ext>
            </a:extLst>
          </p:cNvPr>
          <p:cNvPicPr>
            <a:picLocks noMove="1" noResize="1"/>
          </p:cNvPicPr>
          <p:nvPr/>
        </p:nvPicPr>
        <p:blipFill>
          <a:blip r:embed="rId2"/>
          <a:stretch>
            <a:fillRect/>
          </a:stretch>
        </p:blipFill>
        <p:spPr>
          <a:xfrm>
            <a:off x="0" y="0"/>
            <a:ext cx="12207569" cy="6866759"/>
          </a:xfrm>
          <a:prstGeom prst="rect">
            <a:avLst/>
          </a:prstGeom>
          <a:noFill/>
          <a:ln cap="flat">
            <a:noFill/>
          </a:ln>
        </p:spPr>
      </p:pic>
      <p:sp>
        <p:nvSpPr>
          <p:cNvPr id="3" name="Rectangle 6">
            <a:extLst>
              <a:ext uri="{FF2B5EF4-FFF2-40B4-BE49-F238E27FC236}">
                <a16:creationId xmlns:a16="http://schemas.microsoft.com/office/drawing/2014/main" id="{3E7D7512-91AD-522C-C98D-9EC1614985B6}"/>
              </a:ext>
            </a:extLst>
          </p:cNvPr>
          <p:cNvSpPr/>
          <p:nvPr/>
        </p:nvSpPr>
        <p:spPr>
          <a:xfrm>
            <a:off x="6423659" y="0"/>
            <a:ext cx="4560570" cy="6858000"/>
          </a:xfrm>
          <a:prstGeom prst="rect">
            <a:avLst/>
          </a:prstGeom>
          <a:solidFill>
            <a:srgbClr val="FBFA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Rectangle 7">
            <a:extLst>
              <a:ext uri="{FF2B5EF4-FFF2-40B4-BE49-F238E27FC236}">
                <a16:creationId xmlns:a16="http://schemas.microsoft.com/office/drawing/2014/main" id="{B4942468-2A00-D3A0-3136-6FE642B39C3A}"/>
              </a:ext>
            </a:extLst>
          </p:cNvPr>
          <p:cNvSpPr/>
          <p:nvPr/>
        </p:nvSpPr>
        <p:spPr>
          <a:xfrm>
            <a:off x="784527" y="699973"/>
            <a:ext cx="6484952" cy="576285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Picture Placeholder 3">
            <a:extLst>
              <a:ext uri="{FF2B5EF4-FFF2-40B4-BE49-F238E27FC236}">
                <a16:creationId xmlns:a16="http://schemas.microsoft.com/office/drawing/2014/main" id="{69C3A257-4F27-E999-7A3A-D4D34D195AE3}"/>
              </a:ext>
            </a:extLst>
          </p:cNvPr>
          <p:cNvSpPr txBox="1">
            <a:spLocks noGrp="1"/>
          </p:cNvSpPr>
          <p:nvPr>
            <p:ph type="pic" idx="4294967295"/>
          </p:nvPr>
        </p:nvSpPr>
        <p:spPr>
          <a:xfrm>
            <a:off x="6894786" y="0"/>
            <a:ext cx="3562730" cy="3200400"/>
          </a:xfrm>
        </p:spPr>
        <p:txBody>
          <a:bodyPr/>
          <a:lstStyle>
            <a:lvl1pPr>
              <a:defRPr/>
            </a:lvl1pPr>
          </a:lstStyle>
          <a:p>
            <a:pPr lvl="0"/>
            <a:r>
              <a:rPr lang="en-US"/>
              <a:t>Click icon to add picture</a:t>
            </a:r>
          </a:p>
        </p:txBody>
      </p:sp>
      <p:sp>
        <p:nvSpPr>
          <p:cNvPr id="6" name="Picture Placeholder 6">
            <a:extLst>
              <a:ext uri="{FF2B5EF4-FFF2-40B4-BE49-F238E27FC236}">
                <a16:creationId xmlns:a16="http://schemas.microsoft.com/office/drawing/2014/main" id="{381637A9-A8A7-96B3-BD5D-A9CC5376BDC6}"/>
              </a:ext>
            </a:extLst>
          </p:cNvPr>
          <p:cNvSpPr txBox="1">
            <a:spLocks noGrp="1"/>
          </p:cNvSpPr>
          <p:nvPr>
            <p:ph type="pic" idx="4294967295"/>
          </p:nvPr>
        </p:nvSpPr>
        <p:spPr>
          <a:xfrm>
            <a:off x="6894786" y="3657600"/>
            <a:ext cx="3562730" cy="3200400"/>
          </a:xfrm>
        </p:spPr>
        <p:txBody>
          <a:bodyPr/>
          <a:lstStyle>
            <a:lvl1pPr>
              <a:defRPr/>
            </a:lvl1pPr>
          </a:lstStyle>
          <a:p>
            <a:pPr lvl="0"/>
            <a:r>
              <a:rPr lang="en-US"/>
              <a:t>Click icon to add picture</a:t>
            </a:r>
          </a:p>
        </p:txBody>
      </p:sp>
      <p:sp>
        <p:nvSpPr>
          <p:cNvPr id="7" name="Text Placeholder 29">
            <a:extLst>
              <a:ext uri="{FF2B5EF4-FFF2-40B4-BE49-F238E27FC236}">
                <a16:creationId xmlns:a16="http://schemas.microsoft.com/office/drawing/2014/main" id="{9942C6D4-76F7-B2E7-91FC-A5CDE6E37F58}"/>
              </a:ext>
            </a:extLst>
          </p:cNvPr>
          <p:cNvSpPr txBox="1">
            <a:spLocks noGrp="1"/>
          </p:cNvSpPr>
          <p:nvPr>
            <p:ph type="body" idx="4294967295"/>
          </p:nvPr>
        </p:nvSpPr>
        <p:spPr>
          <a:xfrm>
            <a:off x="1347496" y="3435638"/>
            <a:ext cx="4952381" cy="2591281"/>
          </a:xfrm>
        </p:spPr>
        <p:txBody>
          <a:bodyPr/>
          <a:lstStyle>
            <a:lvl1pPr marL="0" indent="0" algn="just">
              <a:lnSpc>
                <a:spcPts val="1700"/>
              </a:lnSpc>
              <a:buNone/>
              <a:defRPr sz="1200"/>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8" name="Text Placeholder 24">
            <a:extLst>
              <a:ext uri="{FF2B5EF4-FFF2-40B4-BE49-F238E27FC236}">
                <a16:creationId xmlns:a16="http://schemas.microsoft.com/office/drawing/2014/main" id="{AE407D8A-2542-0E55-49E9-3D5386B02AEF}"/>
              </a:ext>
            </a:extLst>
          </p:cNvPr>
          <p:cNvSpPr txBox="1">
            <a:spLocks noGrp="1"/>
          </p:cNvSpPr>
          <p:nvPr>
            <p:ph type="body" idx="4294967295"/>
          </p:nvPr>
        </p:nvSpPr>
        <p:spPr>
          <a:xfrm>
            <a:off x="1358103" y="1035045"/>
            <a:ext cx="4903790" cy="1935163"/>
          </a:xfrm>
        </p:spPr>
        <p:txBody>
          <a:bodyPr anchor="b"/>
          <a:lstStyle>
            <a:lvl1pPr marL="0" indent="0">
              <a:buNone/>
              <a:defRPr sz="3600" b="1">
                <a:latin typeface="Times New Roman"/>
              </a:defRPr>
            </a:lvl1pPr>
          </a:lstStyle>
          <a:p>
            <a:pPr lvl="0"/>
            <a:r>
              <a:rPr lang="en-US"/>
              <a:t>Headline goes here.</a:t>
            </a:r>
          </a:p>
        </p:txBody>
      </p:sp>
      <p:sp>
        <p:nvSpPr>
          <p:cNvPr id="9" name="Text Placeholder 27">
            <a:extLst>
              <a:ext uri="{FF2B5EF4-FFF2-40B4-BE49-F238E27FC236}">
                <a16:creationId xmlns:a16="http://schemas.microsoft.com/office/drawing/2014/main" id="{184FE6C0-F845-7296-6FE3-26934D72E83A}"/>
              </a:ext>
            </a:extLst>
          </p:cNvPr>
          <p:cNvSpPr txBox="1">
            <a:spLocks noGrp="1"/>
          </p:cNvSpPr>
          <p:nvPr>
            <p:ph type="body" idx="4294967295"/>
          </p:nvPr>
        </p:nvSpPr>
        <p:spPr>
          <a:xfrm>
            <a:off x="1358898" y="3072859"/>
            <a:ext cx="4903790" cy="329924"/>
          </a:xfrm>
        </p:spPr>
        <p:txBody>
          <a:bodyPr/>
          <a:lstStyle>
            <a:lvl1pPr marL="0" indent="0">
              <a:buNone/>
              <a:defRPr sz="1400">
                <a:solidFill>
                  <a:srgbClr val="338C65"/>
                </a:solidFill>
              </a:defRPr>
            </a:lvl1pPr>
          </a:lstStyle>
          <a:p>
            <a:pPr lvl="0"/>
            <a:r>
              <a:rPr lang="en-US"/>
              <a:t>SUBHEAD GOES HERE</a:t>
            </a:r>
          </a:p>
        </p:txBody>
      </p:sp>
      <p:sp>
        <p:nvSpPr>
          <p:cNvPr id="10" name="Footer Placeholder 4">
            <a:extLst>
              <a:ext uri="{FF2B5EF4-FFF2-40B4-BE49-F238E27FC236}">
                <a16:creationId xmlns:a16="http://schemas.microsoft.com/office/drawing/2014/main" id="{64E6A258-2E0C-8A92-38E7-F5665339BAC5}"/>
              </a:ext>
            </a:extLst>
          </p:cNvPr>
          <p:cNvSpPr txBox="1">
            <a:spLocks noGrp="1"/>
          </p:cNvSpPr>
          <p:nvPr>
            <p:ph type="ftr" sz="quarter" idx="9"/>
          </p:nvPr>
        </p:nvSpPr>
        <p:spPr/>
        <p:txBody>
          <a:bodyPr/>
          <a:lstStyle>
            <a:lvl1pPr>
              <a:defRPr/>
            </a:lvl1pPr>
          </a:lstStyle>
          <a:p>
            <a:pPr lvl="0"/>
            <a:endParaRPr lang="en-US"/>
          </a:p>
        </p:txBody>
      </p:sp>
      <p:sp>
        <p:nvSpPr>
          <p:cNvPr id="11" name="Slide Number Placeholder 5">
            <a:extLst>
              <a:ext uri="{FF2B5EF4-FFF2-40B4-BE49-F238E27FC236}">
                <a16:creationId xmlns:a16="http://schemas.microsoft.com/office/drawing/2014/main" id="{FFA14E9E-3BBD-20F9-CE8F-428AC61DEAE8}"/>
              </a:ext>
            </a:extLst>
          </p:cNvPr>
          <p:cNvSpPr txBox="1">
            <a:spLocks noGrp="1"/>
          </p:cNvSpPr>
          <p:nvPr>
            <p:ph type="sldNum" sz="quarter" idx="8"/>
          </p:nvPr>
        </p:nvSpPr>
        <p:spPr/>
        <p:txBody>
          <a:bodyPr/>
          <a:lstStyle>
            <a:lvl1pPr>
              <a:defRPr/>
            </a:lvl1pPr>
          </a:lstStyle>
          <a:p>
            <a:pPr lvl="0"/>
            <a:fld id="{1815F25A-6A74-4D3D-A2C2-BCFD6C004223}" type="slidenum">
              <a:t>‹#›</a:t>
            </a:fld>
            <a:endParaRPr lang="en-US"/>
          </a:p>
        </p:txBody>
      </p:sp>
      <p:sp>
        <p:nvSpPr>
          <p:cNvPr id="12" name="TextBox 2">
            <a:extLst>
              <a:ext uri="{FF2B5EF4-FFF2-40B4-BE49-F238E27FC236}">
                <a16:creationId xmlns:a16="http://schemas.microsoft.com/office/drawing/2014/main" id="{87B94A29-015B-DB55-9AC4-CAD76013ABA1}"/>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3" name="Subtitle 2">
            <a:extLst>
              <a:ext uri="{FF2B5EF4-FFF2-40B4-BE49-F238E27FC236}">
                <a16:creationId xmlns:a16="http://schemas.microsoft.com/office/drawing/2014/main" id="{0183EC2B-1242-6347-4FA6-DB3B7782C266}"/>
              </a:ext>
            </a:extLst>
          </p:cNvPr>
          <p:cNvSpPr txBox="1"/>
          <p:nvPr/>
        </p:nvSpPr>
        <p:spPr>
          <a:xfrm>
            <a:off x="1052904" y="1297030"/>
            <a:ext cx="3538023" cy="36512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32C07B"/>
              </a:solidFill>
              <a:uFillTx/>
              <a:latin typeface="Arial"/>
            </a:endParaRPr>
          </a:p>
        </p:txBody>
      </p:sp>
    </p:spTree>
    <p:extLst>
      <p:ext uri="{BB962C8B-B14F-4D97-AF65-F5344CB8AC3E}">
        <p14:creationId xmlns:p14="http://schemas.microsoft.com/office/powerpoint/2010/main" val="745687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Detailed Content w/ Sub Points 3">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9353A0E1-004B-23EA-D3B3-8EDE745F4EBD}"/>
              </a:ext>
            </a:extLst>
          </p:cNvPr>
          <p:cNvPicPr>
            <a:picLocks noChangeAspect="1"/>
          </p:cNvPicPr>
          <p:nvPr/>
        </p:nvPicPr>
        <p:blipFill>
          <a:blip r:embed="rId2"/>
          <a:stretch>
            <a:fillRect/>
          </a:stretch>
        </p:blipFill>
        <p:spPr>
          <a:xfrm>
            <a:off x="0" y="-9518"/>
            <a:ext cx="12224494" cy="6876278"/>
          </a:xfrm>
          <a:prstGeom prst="rect">
            <a:avLst/>
          </a:prstGeom>
          <a:noFill/>
          <a:ln cap="flat">
            <a:noFill/>
          </a:ln>
        </p:spPr>
      </p:pic>
      <p:sp>
        <p:nvSpPr>
          <p:cNvPr id="3" name="Rectangle 6">
            <a:extLst>
              <a:ext uri="{FF2B5EF4-FFF2-40B4-BE49-F238E27FC236}">
                <a16:creationId xmlns:a16="http://schemas.microsoft.com/office/drawing/2014/main" id="{B6A92601-91EC-B01F-885A-A2B1BC530DB1}"/>
              </a:ext>
            </a:extLst>
          </p:cNvPr>
          <p:cNvSpPr/>
          <p:nvPr/>
        </p:nvSpPr>
        <p:spPr>
          <a:xfrm>
            <a:off x="6423659" y="0"/>
            <a:ext cx="4560570" cy="6858000"/>
          </a:xfrm>
          <a:prstGeom prst="rect">
            <a:avLst/>
          </a:prstGeom>
          <a:solidFill>
            <a:srgbClr val="FBFA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Rectangle 7">
            <a:extLst>
              <a:ext uri="{FF2B5EF4-FFF2-40B4-BE49-F238E27FC236}">
                <a16:creationId xmlns:a16="http://schemas.microsoft.com/office/drawing/2014/main" id="{09695BE8-C2FD-2602-39B3-149BDB094B89}"/>
              </a:ext>
            </a:extLst>
          </p:cNvPr>
          <p:cNvSpPr/>
          <p:nvPr/>
        </p:nvSpPr>
        <p:spPr>
          <a:xfrm>
            <a:off x="784527" y="699973"/>
            <a:ext cx="6484952" cy="576285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Picture Placeholder 3">
            <a:extLst>
              <a:ext uri="{FF2B5EF4-FFF2-40B4-BE49-F238E27FC236}">
                <a16:creationId xmlns:a16="http://schemas.microsoft.com/office/drawing/2014/main" id="{F4E191A6-2426-5E7D-E1F3-8A3CC4E56D75}"/>
              </a:ext>
            </a:extLst>
          </p:cNvPr>
          <p:cNvSpPr txBox="1">
            <a:spLocks noGrp="1"/>
          </p:cNvSpPr>
          <p:nvPr>
            <p:ph type="pic" idx="4294967295"/>
          </p:nvPr>
        </p:nvSpPr>
        <p:spPr>
          <a:xfrm>
            <a:off x="6894786" y="0"/>
            <a:ext cx="3562730" cy="3200400"/>
          </a:xfrm>
        </p:spPr>
        <p:txBody>
          <a:bodyPr/>
          <a:lstStyle>
            <a:lvl1pPr>
              <a:defRPr/>
            </a:lvl1pPr>
          </a:lstStyle>
          <a:p>
            <a:pPr lvl="0"/>
            <a:r>
              <a:rPr lang="en-US"/>
              <a:t>Click icon to add picture</a:t>
            </a:r>
          </a:p>
        </p:txBody>
      </p:sp>
      <p:sp>
        <p:nvSpPr>
          <p:cNvPr id="6" name="Picture Placeholder 6">
            <a:extLst>
              <a:ext uri="{FF2B5EF4-FFF2-40B4-BE49-F238E27FC236}">
                <a16:creationId xmlns:a16="http://schemas.microsoft.com/office/drawing/2014/main" id="{C87A3EF5-97DB-F7DE-B812-1BB52E58BF0E}"/>
              </a:ext>
            </a:extLst>
          </p:cNvPr>
          <p:cNvSpPr txBox="1">
            <a:spLocks noGrp="1"/>
          </p:cNvSpPr>
          <p:nvPr>
            <p:ph type="pic" idx="4294967295"/>
          </p:nvPr>
        </p:nvSpPr>
        <p:spPr>
          <a:xfrm>
            <a:off x="6894786" y="3657600"/>
            <a:ext cx="3562730" cy="3200400"/>
          </a:xfrm>
        </p:spPr>
        <p:txBody>
          <a:bodyPr/>
          <a:lstStyle>
            <a:lvl1pPr>
              <a:defRPr/>
            </a:lvl1pPr>
          </a:lstStyle>
          <a:p>
            <a:pPr lvl="0"/>
            <a:r>
              <a:rPr lang="en-US"/>
              <a:t>Click icon to add picture</a:t>
            </a:r>
          </a:p>
        </p:txBody>
      </p:sp>
      <p:sp>
        <p:nvSpPr>
          <p:cNvPr id="7" name="Text Placeholder 29">
            <a:extLst>
              <a:ext uri="{FF2B5EF4-FFF2-40B4-BE49-F238E27FC236}">
                <a16:creationId xmlns:a16="http://schemas.microsoft.com/office/drawing/2014/main" id="{44FA8986-77AF-D8F5-003B-980566882A7C}"/>
              </a:ext>
            </a:extLst>
          </p:cNvPr>
          <p:cNvSpPr txBox="1">
            <a:spLocks noGrp="1"/>
          </p:cNvSpPr>
          <p:nvPr>
            <p:ph type="body" idx="4294967295"/>
          </p:nvPr>
        </p:nvSpPr>
        <p:spPr>
          <a:xfrm>
            <a:off x="1347496" y="3435638"/>
            <a:ext cx="4952381" cy="2591281"/>
          </a:xfrm>
        </p:spPr>
        <p:txBody>
          <a:bodyPr/>
          <a:lstStyle>
            <a:lvl1pPr marL="0" indent="0" algn="just">
              <a:lnSpc>
                <a:spcPts val="1700"/>
              </a:lnSpc>
              <a:buNone/>
              <a:defRPr sz="1200"/>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8" name="Text Placeholder 24">
            <a:extLst>
              <a:ext uri="{FF2B5EF4-FFF2-40B4-BE49-F238E27FC236}">
                <a16:creationId xmlns:a16="http://schemas.microsoft.com/office/drawing/2014/main" id="{6B43A5CE-A052-8DB7-5D0D-18D3B40049B9}"/>
              </a:ext>
            </a:extLst>
          </p:cNvPr>
          <p:cNvSpPr txBox="1">
            <a:spLocks noGrp="1"/>
          </p:cNvSpPr>
          <p:nvPr>
            <p:ph type="body" idx="4294967295"/>
          </p:nvPr>
        </p:nvSpPr>
        <p:spPr>
          <a:xfrm>
            <a:off x="1358103" y="1035045"/>
            <a:ext cx="4903790" cy="1935163"/>
          </a:xfrm>
        </p:spPr>
        <p:txBody>
          <a:bodyPr anchor="b"/>
          <a:lstStyle>
            <a:lvl1pPr marL="0" indent="0">
              <a:buNone/>
              <a:defRPr sz="3600" b="1">
                <a:latin typeface="Times New Roman"/>
              </a:defRPr>
            </a:lvl1pPr>
          </a:lstStyle>
          <a:p>
            <a:pPr lvl="0"/>
            <a:r>
              <a:rPr lang="en-US"/>
              <a:t>Headline goes here.</a:t>
            </a:r>
          </a:p>
        </p:txBody>
      </p:sp>
      <p:sp>
        <p:nvSpPr>
          <p:cNvPr id="9" name="Text Placeholder 27">
            <a:extLst>
              <a:ext uri="{FF2B5EF4-FFF2-40B4-BE49-F238E27FC236}">
                <a16:creationId xmlns:a16="http://schemas.microsoft.com/office/drawing/2014/main" id="{410875CB-4D12-2322-9A94-6458CE67F4BC}"/>
              </a:ext>
            </a:extLst>
          </p:cNvPr>
          <p:cNvSpPr txBox="1">
            <a:spLocks noGrp="1"/>
          </p:cNvSpPr>
          <p:nvPr>
            <p:ph type="body" idx="4294967295"/>
          </p:nvPr>
        </p:nvSpPr>
        <p:spPr>
          <a:xfrm>
            <a:off x="1358898" y="3072859"/>
            <a:ext cx="4903790" cy="329924"/>
          </a:xfrm>
        </p:spPr>
        <p:txBody>
          <a:bodyPr/>
          <a:lstStyle>
            <a:lvl1pPr marL="0" indent="0">
              <a:buNone/>
              <a:defRPr sz="1400">
                <a:solidFill>
                  <a:srgbClr val="338C65"/>
                </a:solidFill>
              </a:defRPr>
            </a:lvl1pPr>
          </a:lstStyle>
          <a:p>
            <a:pPr lvl="0"/>
            <a:r>
              <a:rPr lang="en-US"/>
              <a:t>SUBHEAD GOES HERE</a:t>
            </a:r>
          </a:p>
        </p:txBody>
      </p:sp>
      <p:sp>
        <p:nvSpPr>
          <p:cNvPr id="10" name="Footer Placeholder 4">
            <a:extLst>
              <a:ext uri="{FF2B5EF4-FFF2-40B4-BE49-F238E27FC236}">
                <a16:creationId xmlns:a16="http://schemas.microsoft.com/office/drawing/2014/main" id="{56B09BF8-98F1-FD03-3301-837890341145}"/>
              </a:ext>
            </a:extLst>
          </p:cNvPr>
          <p:cNvSpPr txBox="1">
            <a:spLocks noGrp="1"/>
          </p:cNvSpPr>
          <p:nvPr>
            <p:ph type="ftr" sz="quarter" idx="9"/>
          </p:nvPr>
        </p:nvSpPr>
        <p:spPr/>
        <p:txBody>
          <a:bodyPr/>
          <a:lstStyle>
            <a:lvl1pPr>
              <a:defRPr/>
            </a:lvl1pPr>
          </a:lstStyle>
          <a:p>
            <a:pPr lvl="0"/>
            <a:endParaRPr lang="en-US"/>
          </a:p>
        </p:txBody>
      </p:sp>
      <p:sp>
        <p:nvSpPr>
          <p:cNvPr id="11" name="Slide Number Placeholder 5">
            <a:extLst>
              <a:ext uri="{FF2B5EF4-FFF2-40B4-BE49-F238E27FC236}">
                <a16:creationId xmlns:a16="http://schemas.microsoft.com/office/drawing/2014/main" id="{8E7E98E5-09A6-C253-F2CD-B25BD12C0097}"/>
              </a:ext>
            </a:extLst>
          </p:cNvPr>
          <p:cNvSpPr txBox="1">
            <a:spLocks noGrp="1"/>
          </p:cNvSpPr>
          <p:nvPr>
            <p:ph type="sldNum" sz="quarter" idx="8"/>
          </p:nvPr>
        </p:nvSpPr>
        <p:spPr/>
        <p:txBody>
          <a:bodyPr/>
          <a:lstStyle>
            <a:lvl1pPr>
              <a:defRPr/>
            </a:lvl1pPr>
          </a:lstStyle>
          <a:p>
            <a:pPr lvl="0"/>
            <a:fld id="{2529E284-0260-4DCA-90ED-847E29055676}" type="slidenum">
              <a:t>‹#›</a:t>
            </a:fld>
            <a:endParaRPr lang="en-US"/>
          </a:p>
        </p:txBody>
      </p:sp>
      <p:sp>
        <p:nvSpPr>
          <p:cNvPr id="12" name="TextBox 2">
            <a:extLst>
              <a:ext uri="{FF2B5EF4-FFF2-40B4-BE49-F238E27FC236}">
                <a16:creationId xmlns:a16="http://schemas.microsoft.com/office/drawing/2014/main" id="{87E09D62-86B0-C93C-C8E6-7257C5F82049}"/>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3" name="Subtitle 2">
            <a:extLst>
              <a:ext uri="{FF2B5EF4-FFF2-40B4-BE49-F238E27FC236}">
                <a16:creationId xmlns:a16="http://schemas.microsoft.com/office/drawing/2014/main" id="{1E3F233F-CCFE-EDE8-C3F9-AE21604B8D1B}"/>
              </a:ext>
            </a:extLst>
          </p:cNvPr>
          <p:cNvSpPr txBox="1"/>
          <p:nvPr/>
        </p:nvSpPr>
        <p:spPr>
          <a:xfrm>
            <a:off x="1052904" y="1297030"/>
            <a:ext cx="3538023" cy="36512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32C07B"/>
              </a:solidFill>
              <a:uFillTx/>
              <a:latin typeface="Arial"/>
            </a:endParaRPr>
          </a:p>
        </p:txBody>
      </p:sp>
    </p:spTree>
    <p:extLst>
      <p:ext uri="{BB962C8B-B14F-4D97-AF65-F5344CB8AC3E}">
        <p14:creationId xmlns:p14="http://schemas.microsoft.com/office/powerpoint/2010/main" val="265729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Detailed Content w/ Sub Points 3">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FB84F28-EE2C-2FB3-C93C-67312A5957C9}"/>
              </a:ext>
            </a:extLst>
          </p:cNvPr>
          <p:cNvPicPr>
            <a:picLocks noChangeAspect="1"/>
          </p:cNvPicPr>
          <p:nvPr/>
        </p:nvPicPr>
        <p:blipFill>
          <a:blip r:embed="rId2"/>
          <a:stretch>
            <a:fillRect/>
          </a:stretch>
        </p:blipFill>
        <p:spPr>
          <a:xfrm>
            <a:off x="0" y="-9518"/>
            <a:ext cx="12224494" cy="6876278"/>
          </a:xfrm>
          <a:prstGeom prst="rect">
            <a:avLst/>
          </a:prstGeom>
          <a:noFill/>
          <a:ln cap="flat">
            <a:noFill/>
          </a:ln>
        </p:spPr>
      </p:pic>
      <p:sp>
        <p:nvSpPr>
          <p:cNvPr id="3" name="Rectangle 6">
            <a:extLst>
              <a:ext uri="{FF2B5EF4-FFF2-40B4-BE49-F238E27FC236}">
                <a16:creationId xmlns:a16="http://schemas.microsoft.com/office/drawing/2014/main" id="{71211DF0-E098-4A39-F181-1066DF3D34DD}"/>
              </a:ext>
            </a:extLst>
          </p:cNvPr>
          <p:cNvSpPr/>
          <p:nvPr/>
        </p:nvSpPr>
        <p:spPr>
          <a:xfrm>
            <a:off x="6423659" y="0"/>
            <a:ext cx="4560570" cy="6858000"/>
          </a:xfrm>
          <a:prstGeom prst="rect">
            <a:avLst/>
          </a:prstGeom>
          <a:solidFill>
            <a:srgbClr val="FBFAF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Rectangle 7">
            <a:extLst>
              <a:ext uri="{FF2B5EF4-FFF2-40B4-BE49-F238E27FC236}">
                <a16:creationId xmlns:a16="http://schemas.microsoft.com/office/drawing/2014/main" id="{645D6D45-83DE-9CA2-811F-56F6B5B9E6E1}"/>
              </a:ext>
            </a:extLst>
          </p:cNvPr>
          <p:cNvSpPr/>
          <p:nvPr/>
        </p:nvSpPr>
        <p:spPr>
          <a:xfrm>
            <a:off x="784527" y="699973"/>
            <a:ext cx="6484952" cy="576285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Picture Placeholder 3">
            <a:extLst>
              <a:ext uri="{FF2B5EF4-FFF2-40B4-BE49-F238E27FC236}">
                <a16:creationId xmlns:a16="http://schemas.microsoft.com/office/drawing/2014/main" id="{CA2EBF6C-39A1-0593-83EF-F4FED080C8AD}"/>
              </a:ext>
            </a:extLst>
          </p:cNvPr>
          <p:cNvSpPr txBox="1">
            <a:spLocks noGrp="1"/>
          </p:cNvSpPr>
          <p:nvPr>
            <p:ph type="pic" idx="4294967295"/>
          </p:nvPr>
        </p:nvSpPr>
        <p:spPr>
          <a:xfrm>
            <a:off x="6894786" y="0"/>
            <a:ext cx="3562730" cy="3200400"/>
          </a:xfrm>
        </p:spPr>
        <p:txBody>
          <a:bodyPr/>
          <a:lstStyle>
            <a:lvl1pPr>
              <a:defRPr/>
            </a:lvl1pPr>
          </a:lstStyle>
          <a:p>
            <a:pPr lvl="0"/>
            <a:r>
              <a:rPr lang="en-US"/>
              <a:t>Click icon to add picture</a:t>
            </a:r>
          </a:p>
        </p:txBody>
      </p:sp>
      <p:sp>
        <p:nvSpPr>
          <p:cNvPr id="6" name="Picture Placeholder 6">
            <a:extLst>
              <a:ext uri="{FF2B5EF4-FFF2-40B4-BE49-F238E27FC236}">
                <a16:creationId xmlns:a16="http://schemas.microsoft.com/office/drawing/2014/main" id="{53412C64-8358-3C4C-B4ED-580C515ADEE2}"/>
              </a:ext>
            </a:extLst>
          </p:cNvPr>
          <p:cNvSpPr txBox="1">
            <a:spLocks noGrp="1"/>
          </p:cNvSpPr>
          <p:nvPr>
            <p:ph type="pic" idx="4294967295"/>
          </p:nvPr>
        </p:nvSpPr>
        <p:spPr>
          <a:xfrm>
            <a:off x="6894786" y="3657600"/>
            <a:ext cx="3562730" cy="3200400"/>
          </a:xfrm>
        </p:spPr>
        <p:txBody>
          <a:bodyPr/>
          <a:lstStyle>
            <a:lvl1pPr>
              <a:defRPr/>
            </a:lvl1pPr>
          </a:lstStyle>
          <a:p>
            <a:pPr lvl="0"/>
            <a:r>
              <a:rPr lang="en-US"/>
              <a:t>Click icon to add picture</a:t>
            </a:r>
          </a:p>
        </p:txBody>
      </p:sp>
      <p:sp>
        <p:nvSpPr>
          <p:cNvPr id="7" name="Text Placeholder 29">
            <a:extLst>
              <a:ext uri="{FF2B5EF4-FFF2-40B4-BE49-F238E27FC236}">
                <a16:creationId xmlns:a16="http://schemas.microsoft.com/office/drawing/2014/main" id="{F884DAE0-24F5-7BCD-891C-F5CF3946DAB8}"/>
              </a:ext>
            </a:extLst>
          </p:cNvPr>
          <p:cNvSpPr txBox="1">
            <a:spLocks noGrp="1"/>
          </p:cNvSpPr>
          <p:nvPr>
            <p:ph type="body" idx="4294967295"/>
          </p:nvPr>
        </p:nvSpPr>
        <p:spPr>
          <a:xfrm>
            <a:off x="1347496" y="3435638"/>
            <a:ext cx="4952381" cy="2591281"/>
          </a:xfrm>
        </p:spPr>
        <p:txBody>
          <a:bodyPr/>
          <a:lstStyle>
            <a:lvl1pPr marL="0" indent="0" algn="just">
              <a:lnSpc>
                <a:spcPts val="1700"/>
              </a:lnSpc>
              <a:buNone/>
              <a:defRPr sz="1200"/>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8" name="Text Placeholder 24">
            <a:extLst>
              <a:ext uri="{FF2B5EF4-FFF2-40B4-BE49-F238E27FC236}">
                <a16:creationId xmlns:a16="http://schemas.microsoft.com/office/drawing/2014/main" id="{9FEB2CBF-1DE6-04A1-7867-C32F14671752}"/>
              </a:ext>
            </a:extLst>
          </p:cNvPr>
          <p:cNvSpPr txBox="1">
            <a:spLocks noGrp="1"/>
          </p:cNvSpPr>
          <p:nvPr>
            <p:ph type="body" idx="4294967295"/>
          </p:nvPr>
        </p:nvSpPr>
        <p:spPr>
          <a:xfrm>
            <a:off x="1358103" y="1035045"/>
            <a:ext cx="4903790" cy="1935163"/>
          </a:xfrm>
        </p:spPr>
        <p:txBody>
          <a:bodyPr anchor="b"/>
          <a:lstStyle>
            <a:lvl1pPr marL="0" indent="0">
              <a:buNone/>
              <a:defRPr sz="3600" b="1">
                <a:latin typeface="Times New Roman"/>
              </a:defRPr>
            </a:lvl1pPr>
          </a:lstStyle>
          <a:p>
            <a:pPr lvl="0"/>
            <a:r>
              <a:rPr lang="en-US"/>
              <a:t>Headline goes here.</a:t>
            </a:r>
          </a:p>
        </p:txBody>
      </p:sp>
      <p:sp>
        <p:nvSpPr>
          <p:cNvPr id="9" name="Text Placeholder 27">
            <a:extLst>
              <a:ext uri="{FF2B5EF4-FFF2-40B4-BE49-F238E27FC236}">
                <a16:creationId xmlns:a16="http://schemas.microsoft.com/office/drawing/2014/main" id="{FDC19B2A-4AE1-E241-8DFE-C6C309F1E61C}"/>
              </a:ext>
            </a:extLst>
          </p:cNvPr>
          <p:cNvSpPr txBox="1">
            <a:spLocks noGrp="1"/>
          </p:cNvSpPr>
          <p:nvPr>
            <p:ph type="body" idx="4294967295"/>
          </p:nvPr>
        </p:nvSpPr>
        <p:spPr>
          <a:xfrm>
            <a:off x="1358898" y="3072859"/>
            <a:ext cx="4903790" cy="329924"/>
          </a:xfrm>
        </p:spPr>
        <p:txBody>
          <a:bodyPr/>
          <a:lstStyle>
            <a:lvl1pPr marL="0" indent="0">
              <a:buNone/>
              <a:defRPr sz="1400">
                <a:solidFill>
                  <a:srgbClr val="338C65"/>
                </a:solidFill>
              </a:defRPr>
            </a:lvl1pPr>
          </a:lstStyle>
          <a:p>
            <a:pPr lvl="0"/>
            <a:r>
              <a:rPr lang="en-US"/>
              <a:t>SUBHEAD GOES HERE</a:t>
            </a:r>
          </a:p>
        </p:txBody>
      </p:sp>
      <p:sp>
        <p:nvSpPr>
          <p:cNvPr id="10" name="Footer Placeholder 4">
            <a:extLst>
              <a:ext uri="{FF2B5EF4-FFF2-40B4-BE49-F238E27FC236}">
                <a16:creationId xmlns:a16="http://schemas.microsoft.com/office/drawing/2014/main" id="{C4E16F4A-5262-A85C-33C9-5551C98A7C30}"/>
              </a:ext>
            </a:extLst>
          </p:cNvPr>
          <p:cNvSpPr txBox="1">
            <a:spLocks noGrp="1"/>
          </p:cNvSpPr>
          <p:nvPr>
            <p:ph type="ftr" sz="quarter" idx="9"/>
          </p:nvPr>
        </p:nvSpPr>
        <p:spPr/>
        <p:txBody>
          <a:bodyPr/>
          <a:lstStyle>
            <a:lvl1pPr>
              <a:defRPr/>
            </a:lvl1pPr>
          </a:lstStyle>
          <a:p>
            <a:pPr lvl="0"/>
            <a:endParaRPr lang="en-US"/>
          </a:p>
        </p:txBody>
      </p:sp>
      <p:sp>
        <p:nvSpPr>
          <p:cNvPr id="11" name="Slide Number Placeholder 5">
            <a:extLst>
              <a:ext uri="{FF2B5EF4-FFF2-40B4-BE49-F238E27FC236}">
                <a16:creationId xmlns:a16="http://schemas.microsoft.com/office/drawing/2014/main" id="{C4860E5A-79A1-CE8C-F7B2-915CFF8F0325}"/>
              </a:ext>
            </a:extLst>
          </p:cNvPr>
          <p:cNvSpPr txBox="1">
            <a:spLocks noGrp="1"/>
          </p:cNvSpPr>
          <p:nvPr>
            <p:ph type="sldNum" sz="quarter" idx="8"/>
          </p:nvPr>
        </p:nvSpPr>
        <p:spPr/>
        <p:txBody>
          <a:bodyPr/>
          <a:lstStyle>
            <a:lvl1pPr>
              <a:defRPr/>
            </a:lvl1pPr>
          </a:lstStyle>
          <a:p>
            <a:pPr lvl="0"/>
            <a:fld id="{4B360C87-9C08-4E6C-B181-84DC26AB02D1}" type="slidenum">
              <a:t>‹#›</a:t>
            </a:fld>
            <a:endParaRPr lang="en-US"/>
          </a:p>
        </p:txBody>
      </p:sp>
      <p:sp>
        <p:nvSpPr>
          <p:cNvPr id="12" name="TextBox 2">
            <a:extLst>
              <a:ext uri="{FF2B5EF4-FFF2-40B4-BE49-F238E27FC236}">
                <a16:creationId xmlns:a16="http://schemas.microsoft.com/office/drawing/2014/main" id="{5F503C67-DCB2-9638-5FDA-76202645DA9F}"/>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13" name="Subtitle 2">
            <a:extLst>
              <a:ext uri="{FF2B5EF4-FFF2-40B4-BE49-F238E27FC236}">
                <a16:creationId xmlns:a16="http://schemas.microsoft.com/office/drawing/2014/main" id="{31766CDC-21DB-9BE4-3B66-3BE6B2D7F6AC}"/>
              </a:ext>
            </a:extLst>
          </p:cNvPr>
          <p:cNvSpPr txBox="1"/>
          <p:nvPr/>
        </p:nvSpPr>
        <p:spPr>
          <a:xfrm>
            <a:off x="1052904" y="1297030"/>
            <a:ext cx="3538023" cy="36512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32C07B"/>
              </a:solidFill>
              <a:uFillTx/>
              <a:latin typeface="Arial"/>
            </a:endParaRPr>
          </a:p>
        </p:txBody>
      </p:sp>
    </p:spTree>
    <p:extLst>
      <p:ext uri="{BB962C8B-B14F-4D97-AF65-F5344CB8AC3E}">
        <p14:creationId xmlns:p14="http://schemas.microsoft.com/office/powerpoint/2010/main" val="25481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hite Title Slide Dark Green Headlin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372B533-7F44-F76D-03DA-9AB7DB1692B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a:extLst>
              <a:ext uri="{FF2B5EF4-FFF2-40B4-BE49-F238E27FC236}">
                <a16:creationId xmlns:a16="http://schemas.microsoft.com/office/drawing/2014/main" id="{01C6B78D-74EE-AB4B-E3A8-DBFAD9799113}"/>
              </a:ext>
            </a:extLst>
          </p:cNvPr>
          <p:cNvSpPr txBox="1">
            <a:spLocks noGrp="1"/>
          </p:cNvSpPr>
          <p:nvPr>
            <p:ph type="ctrTitle"/>
          </p:nvPr>
        </p:nvSpPr>
        <p:spPr>
          <a:xfrm>
            <a:off x="1524003" y="1916335"/>
            <a:ext cx="9144000" cy="1757257"/>
          </a:xfrm>
        </p:spPr>
        <p:txBody>
          <a:bodyPr anchor="b"/>
          <a:lstStyle>
            <a:lvl1pPr>
              <a:defRPr sz="6000"/>
            </a:lvl1pPr>
          </a:lstStyle>
          <a:p>
            <a:pPr lvl="0"/>
            <a:r>
              <a:rPr lang="en-US"/>
              <a:t>Click to edit </a:t>
            </a:r>
            <a:br>
              <a:rPr lang="en-US"/>
            </a:br>
            <a:r>
              <a:rPr lang="en-US"/>
              <a:t>Master title style</a:t>
            </a:r>
          </a:p>
        </p:txBody>
      </p:sp>
      <p:sp>
        <p:nvSpPr>
          <p:cNvPr id="4" name="Subtitle 2">
            <a:extLst>
              <a:ext uri="{FF2B5EF4-FFF2-40B4-BE49-F238E27FC236}">
                <a16:creationId xmlns:a16="http://schemas.microsoft.com/office/drawing/2014/main" id="{ED9A054A-A178-565E-8A2E-E05C13FE7C81}"/>
              </a:ext>
            </a:extLst>
          </p:cNvPr>
          <p:cNvSpPr txBox="1">
            <a:spLocks noGrp="1"/>
          </p:cNvSpPr>
          <p:nvPr>
            <p:ph type="subTitle" idx="1"/>
          </p:nvPr>
        </p:nvSpPr>
        <p:spPr>
          <a:xfrm>
            <a:off x="1524003" y="4009598"/>
            <a:ext cx="9144000" cy="1655758"/>
          </a:xfrm>
        </p:spPr>
        <p:txBody>
          <a:bodyPr/>
          <a:lstStyle>
            <a:lvl1pPr marL="0" indent="0">
              <a:buNone/>
              <a:defRPr sz="2400">
                <a:solidFill>
                  <a:srgbClr val="6C6C6C"/>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DEBC337D-F1BF-181E-242B-3C89B9DF89D1}"/>
              </a:ext>
            </a:extLst>
          </p:cNvPr>
          <p:cNvSpPr txBox="1">
            <a:spLocks noGrp="1"/>
          </p:cNvSpPr>
          <p:nvPr>
            <p:ph type="ftr" sz="quarter" idx="9"/>
          </p:nvPr>
        </p:nvSpPr>
        <p:spPr/>
        <p:txBody>
          <a:bodyPr/>
          <a:lstStyle>
            <a:lvl1pPr>
              <a:defRPr>
                <a:solidFill>
                  <a:srgbClr val="6C6C6C"/>
                </a:solidFill>
              </a:defRPr>
            </a:lvl1pPr>
          </a:lstStyle>
          <a:p>
            <a:pPr lvl="0"/>
            <a:endParaRPr lang="en-US"/>
          </a:p>
        </p:txBody>
      </p:sp>
      <p:sp>
        <p:nvSpPr>
          <p:cNvPr id="6" name="Slide Number Placeholder 5">
            <a:extLst>
              <a:ext uri="{FF2B5EF4-FFF2-40B4-BE49-F238E27FC236}">
                <a16:creationId xmlns:a16="http://schemas.microsoft.com/office/drawing/2014/main" id="{63C5635C-28E1-EDAE-0ED2-AC8683505F54}"/>
              </a:ext>
            </a:extLst>
          </p:cNvPr>
          <p:cNvSpPr txBox="1">
            <a:spLocks noGrp="1"/>
          </p:cNvSpPr>
          <p:nvPr>
            <p:ph type="sldNum" sz="quarter" idx="8"/>
          </p:nvPr>
        </p:nvSpPr>
        <p:spPr/>
        <p:txBody>
          <a:bodyPr/>
          <a:lstStyle>
            <a:lvl1pPr>
              <a:defRPr>
                <a:solidFill>
                  <a:srgbClr val="6C6C6C"/>
                </a:solidFill>
              </a:defRPr>
            </a:lvl1pPr>
          </a:lstStyle>
          <a:p>
            <a:pPr lvl="0"/>
            <a:fld id="{5585F567-D116-4FBE-9DA6-1878C3894994}" type="slidenum">
              <a:t>‹#›</a:t>
            </a:fld>
            <a:endParaRPr lang="en-US"/>
          </a:p>
        </p:txBody>
      </p:sp>
      <p:cxnSp>
        <p:nvCxnSpPr>
          <p:cNvPr id="7" name="Straight Connector 11">
            <a:extLst>
              <a:ext uri="{FF2B5EF4-FFF2-40B4-BE49-F238E27FC236}">
                <a16:creationId xmlns:a16="http://schemas.microsoft.com/office/drawing/2014/main" id="{0EC9540D-B823-5645-6F2F-8B4CE45736B9}"/>
              </a:ext>
            </a:extLst>
          </p:cNvPr>
          <p:cNvCxnSpPr/>
          <p:nvPr/>
        </p:nvCxnSpPr>
        <p:spPr>
          <a:xfrm>
            <a:off x="1533622" y="3830851"/>
            <a:ext cx="9134381" cy="0"/>
          </a:xfrm>
          <a:prstGeom prst="straightConnector1">
            <a:avLst/>
          </a:prstGeom>
          <a:noFill/>
          <a:ln w="38103" cap="flat">
            <a:solidFill>
              <a:srgbClr val="32C07B"/>
            </a:solidFill>
            <a:prstDash val="solid"/>
          </a:ln>
        </p:spPr>
      </p:cxnSp>
      <p:pic>
        <p:nvPicPr>
          <p:cNvPr id="8" name="Picture 9">
            <a:extLst>
              <a:ext uri="{FF2B5EF4-FFF2-40B4-BE49-F238E27FC236}">
                <a16:creationId xmlns:a16="http://schemas.microsoft.com/office/drawing/2014/main" id="{CC06670E-148D-464A-F6B2-A01661D4CB34}"/>
              </a:ext>
            </a:extLst>
          </p:cNvPr>
          <p:cNvPicPr>
            <a:picLocks noChangeAspect="1"/>
          </p:cNvPicPr>
          <p:nvPr/>
        </p:nvPicPr>
        <p:blipFill>
          <a:blip r:embed="rId3"/>
          <a:stretch>
            <a:fillRect/>
          </a:stretch>
        </p:blipFill>
        <p:spPr>
          <a:xfrm>
            <a:off x="1524003" y="606942"/>
            <a:ext cx="2999872" cy="813349"/>
          </a:xfrm>
          <a:prstGeom prst="rect">
            <a:avLst/>
          </a:prstGeom>
          <a:noFill/>
          <a:ln cap="flat">
            <a:noFill/>
          </a:ln>
        </p:spPr>
      </p:pic>
    </p:spTree>
    <p:extLst>
      <p:ext uri="{BB962C8B-B14F-4D97-AF65-F5344CB8AC3E}">
        <p14:creationId xmlns:p14="http://schemas.microsoft.com/office/powerpoint/2010/main" val="16818603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Detailed Content w/ Sub Points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531CA9-B261-E95E-4B4C-2EF8CA5424FE}"/>
              </a:ext>
            </a:extLst>
          </p:cNvPr>
          <p:cNvPicPr>
            <a:picLocks noChangeAspect="1"/>
          </p:cNvPicPr>
          <p:nvPr/>
        </p:nvPicPr>
        <p:blipFill>
          <a:blip r:embed="rId2"/>
          <a:stretch>
            <a:fillRect/>
          </a:stretch>
        </p:blipFill>
        <p:spPr>
          <a:xfrm>
            <a:off x="0" y="0"/>
            <a:ext cx="12207569" cy="6866759"/>
          </a:xfrm>
          <a:prstGeom prst="rect">
            <a:avLst/>
          </a:prstGeom>
          <a:noFill/>
          <a:ln cap="flat">
            <a:noFill/>
          </a:ln>
        </p:spPr>
      </p:pic>
      <p:sp>
        <p:nvSpPr>
          <p:cNvPr id="3" name="Footer Placeholder 4">
            <a:extLst>
              <a:ext uri="{FF2B5EF4-FFF2-40B4-BE49-F238E27FC236}">
                <a16:creationId xmlns:a16="http://schemas.microsoft.com/office/drawing/2014/main" id="{6D003A27-F5A9-95C9-923C-B72D6FCF56FF}"/>
              </a:ext>
            </a:extLst>
          </p:cNvPr>
          <p:cNvSpPr txBox="1">
            <a:spLocks noGrp="1"/>
          </p:cNvSpPr>
          <p:nvPr>
            <p:ph type="ftr" sz="quarter" idx="9"/>
          </p:nvPr>
        </p:nvSpPr>
        <p:spPr/>
        <p:txBody>
          <a:bodyPr/>
          <a:lstStyle>
            <a:lvl1pPr>
              <a:defRPr/>
            </a:lvl1pPr>
          </a:lstStyle>
          <a:p>
            <a:pPr lvl="0"/>
            <a:endParaRPr lang="en-US"/>
          </a:p>
        </p:txBody>
      </p:sp>
      <p:sp>
        <p:nvSpPr>
          <p:cNvPr id="4" name="Slide Number Placeholder 5">
            <a:extLst>
              <a:ext uri="{FF2B5EF4-FFF2-40B4-BE49-F238E27FC236}">
                <a16:creationId xmlns:a16="http://schemas.microsoft.com/office/drawing/2014/main" id="{874C2BA9-B2CE-95B0-8DB3-2E460CEDAA16}"/>
              </a:ext>
            </a:extLst>
          </p:cNvPr>
          <p:cNvSpPr txBox="1">
            <a:spLocks noGrp="1"/>
          </p:cNvSpPr>
          <p:nvPr>
            <p:ph type="sldNum" sz="quarter" idx="8"/>
          </p:nvPr>
        </p:nvSpPr>
        <p:spPr/>
        <p:txBody>
          <a:bodyPr/>
          <a:lstStyle>
            <a:lvl1pPr>
              <a:defRPr/>
            </a:lvl1pPr>
          </a:lstStyle>
          <a:p>
            <a:pPr lvl="0"/>
            <a:fld id="{253EA724-1A81-4A28-A324-C1440562C687}" type="slidenum">
              <a:t>‹#›</a:t>
            </a:fld>
            <a:endParaRPr lang="en-US"/>
          </a:p>
        </p:txBody>
      </p:sp>
      <p:sp>
        <p:nvSpPr>
          <p:cNvPr id="5" name="Title 1">
            <a:extLst>
              <a:ext uri="{FF2B5EF4-FFF2-40B4-BE49-F238E27FC236}">
                <a16:creationId xmlns:a16="http://schemas.microsoft.com/office/drawing/2014/main" id="{0F650157-B11F-F22B-1A19-F53FD44D8490}"/>
              </a:ext>
            </a:extLst>
          </p:cNvPr>
          <p:cNvSpPr txBox="1">
            <a:spLocks noGrp="1"/>
          </p:cNvSpPr>
          <p:nvPr>
            <p:ph type="title"/>
          </p:nvPr>
        </p:nvSpPr>
        <p:spPr>
          <a:xfrm>
            <a:off x="912178" y="1724695"/>
            <a:ext cx="3526347" cy="1110346"/>
          </a:xfrm>
        </p:spPr>
        <p:txBody>
          <a:bodyPr anchor="b"/>
          <a:lstStyle>
            <a:lvl1pPr>
              <a:defRPr sz="3600"/>
            </a:lvl1pPr>
          </a:lstStyle>
          <a:p>
            <a:pPr lvl="0"/>
            <a:r>
              <a:rPr lang="en-US"/>
              <a:t>Click to edit </a:t>
            </a:r>
            <a:br>
              <a:rPr lang="en-US"/>
            </a:br>
            <a:r>
              <a:rPr lang="en-US"/>
              <a:t>Master title style</a:t>
            </a:r>
          </a:p>
        </p:txBody>
      </p:sp>
      <p:sp>
        <p:nvSpPr>
          <p:cNvPr id="6" name="Subtitle 2">
            <a:extLst>
              <a:ext uri="{FF2B5EF4-FFF2-40B4-BE49-F238E27FC236}">
                <a16:creationId xmlns:a16="http://schemas.microsoft.com/office/drawing/2014/main" id="{86A8AB06-C123-3424-344D-1D2C0650E4ED}"/>
              </a:ext>
            </a:extLst>
          </p:cNvPr>
          <p:cNvSpPr txBox="1">
            <a:spLocks noGrp="1"/>
          </p:cNvSpPr>
          <p:nvPr>
            <p:ph type="subTitle" idx="4294967295"/>
          </p:nvPr>
        </p:nvSpPr>
        <p:spPr>
          <a:xfrm>
            <a:off x="900510" y="1144627"/>
            <a:ext cx="3538023" cy="365129"/>
          </a:xfrm>
        </p:spPr>
        <p:txBody>
          <a:bodyPr/>
          <a:lstStyle>
            <a:lvl1pPr marL="0" indent="0">
              <a:buNone/>
              <a:defRPr sz="1400">
                <a:solidFill>
                  <a:srgbClr val="32C07B"/>
                </a:solidFill>
              </a:defRPr>
            </a:lvl1pPr>
          </a:lstStyle>
          <a:p>
            <a:pPr lvl="0"/>
            <a:r>
              <a:rPr lang="en-US"/>
              <a:t>WRITE SOMETHING HERE</a:t>
            </a:r>
          </a:p>
        </p:txBody>
      </p:sp>
      <p:sp>
        <p:nvSpPr>
          <p:cNvPr id="7" name="TextBox 2">
            <a:extLst>
              <a:ext uri="{FF2B5EF4-FFF2-40B4-BE49-F238E27FC236}">
                <a16:creationId xmlns:a16="http://schemas.microsoft.com/office/drawing/2014/main" id="{937FFBFB-EE38-1390-D0C9-402F0D48D1D8}"/>
              </a:ext>
            </a:extLst>
          </p:cNvPr>
          <p:cNvSpPr txBox="1"/>
          <p:nvPr/>
        </p:nvSpPr>
        <p:spPr>
          <a:xfrm>
            <a:off x="8905460" y="8004310"/>
            <a:ext cx="18472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43C34"/>
              </a:solidFill>
              <a:uFillTx/>
              <a:latin typeface="Arial"/>
            </a:endParaRPr>
          </a:p>
        </p:txBody>
      </p:sp>
      <p:sp>
        <p:nvSpPr>
          <p:cNvPr id="8" name="Text Placeholder 29">
            <a:extLst>
              <a:ext uri="{FF2B5EF4-FFF2-40B4-BE49-F238E27FC236}">
                <a16:creationId xmlns:a16="http://schemas.microsoft.com/office/drawing/2014/main" id="{946FF187-C2CA-C010-D964-EF8BA7470960}"/>
              </a:ext>
            </a:extLst>
          </p:cNvPr>
          <p:cNvSpPr txBox="1">
            <a:spLocks noGrp="1"/>
          </p:cNvSpPr>
          <p:nvPr>
            <p:ph type="body" idx="4294967295"/>
          </p:nvPr>
        </p:nvSpPr>
        <p:spPr>
          <a:xfrm>
            <a:off x="920627" y="2970538"/>
            <a:ext cx="3517897" cy="2150504"/>
          </a:xfrm>
        </p:spPr>
        <p:txBody>
          <a:bodyPr/>
          <a:lstStyle>
            <a:lvl1pPr marL="0" indent="0" algn="just">
              <a:lnSpc>
                <a:spcPts val="1700"/>
              </a:lnSpc>
              <a:buNone/>
              <a:defRPr sz="1200"/>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9" name="Rectangle 7">
            <a:extLst>
              <a:ext uri="{FF2B5EF4-FFF2-40B4-BE49-F238E27FC236}">
                <a16:creationId xmlns:a16="http://schemas.microsoft.com/office/drawing/2014/main" id="{8021C1B9-9047-5D71-EE41-C794C403BFFE}"/>
              </a:ext>
            </a:extLst>
          </p:cNvPr>
          <p:cNvSpPr/>
          <p:nvPr/>
        </p:nvSpPr>
        <p:spPr>
          <a:xfrm>
            <a:off x="784527" y="547579"/>
            <a:ext cx="6484952" cy="576285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Text Placeholder 29">
            <a:extLst>
              <a:ext uri="{FF2B5EF4-FFF2-40B4-BE49-F238E27FC236}">
                <a16:creationId xmlns:a16="http://schemas.microsoft.com/office/drawing/2014/main" id="{DC779A2B-2AE2-3315-6BD4-AB5297CBF06D}"/>
              </a:ext>
            </a:extLst>
          </p:cNvPr>
          <p:cNvSpPr txBox="1">
            <a:spLocks noGrp="1"/>
          </p:cNvSpPr>
          <p:nvPr>
            <p:ph type="body" idx="4294967295"/>
          </p:nvPr>
        </p:nvSpPr>
        <p:spPr>
          <a:xfrm>
            <a:off x="1347496" y="3283235"/>
            <a:ext cx="4952381" cy="2591281"/>
          </a:xfrm>
        </p:spPr>
        <p:txBody>
          <a:bodyPr/>
          <a:lstStyle>
            <a:lvl1pPr marL="0" indent="0" algn="just">
              <a:lnSpc>
                <a:spcPts val="1700"/>
              </a:lnSpc>
              <a:buNone/>
              <a:defRPr sz="1200"/>
            </a:lvl1pPr>
          </a:lstStyle>
          <a:p>
            <a:pPr lvl="0"/>
            <a:r>
              <a:rPr lang="en-US"/>
              <a:t>Lorem Ipsum is simply dummy text of the printing and typesetting industry. Lorem Ipsum has been the industry’s standard dummy text ever since the 1500s, when an unknown printer took a galley of type.</a:t>
            </a:r>
          </a:p>
        </p:txBody>
      </p:sp>
      <p:sp>
        <p:nvSpPr>
          <p:cNvPr id="11" name="Text Placeholder 24">
            <a:extLst>
              <a:ext uri="{FF2B5EF4-FFF2-40B4-BE49-F238E27FC236}">
                <a16:creationId xmlns:a16="http://schemas.microsoft.com/office/drawing/2014/main" id="{46F95673-5920-EF98-BA59-B0474C94FF78}"/>
              </a:ext>
            </a:extLst>
          </p:cNvPr>
          <p:cNvSpPr txBox="1">
            <a:spLocks noGrp="1"/>
          </p:cNvSpPr>
          <p:nvPr>
            <p:ph type="body" idx="4294967295"/>
          </p:nvPr>
        </p:nvSpPr>
        <p:spPr>
          <a:xfrm>
            <a:off x="1358103" y="882652"/>
            <a:ext cx="4903790" cy="1935163"/>
          </a:xfrm>
        </p:spPr>
        <p:txBody>
          <a:bodyPr anchor="b"/>
          <a:lstStyle>
            <a:lvl1pPr marL="0" indent="0">
              <a:buNone/>
              <a:defRPr sz="3600" b="1">
                <a:latin typeface="Times New Roman"/>
              </a:defRPr>
            </a:lvl1pPr>
          </a:lstStyle>
          <a:p>
            <a:pPr lvl="0"/>
            <a:r>
              <a:rPr lang="en-US"/>
              <a:t>Headline goes here.</a:t>
            </a:r>
          </a:p>
        </p:txBody>
      </p:sp>
      <p:sp>
        <p:nvSpPr>
          <p:cNvPr id="12" name="Subtitle 2">
            <a:extLst>
              <a:ext uri="{FF2B5EF4-FFF2-40B4-BE49-F238E27FC236}">
                <a16:creationId xmlns:a16="http://schemas.microsoft.com/office/drawing/2014/main" id="{EF6B850B-A410-E2AE-5B57-68B3CFFCD089}"/>
              </a:ext>
            </a:extLst>
          </p:cNvPr>
          <p:cNvSpPr txBox="1"/>
          <p:nvPr/>
        </p:nvSpPr>
        <p:spPr>
          <a:xfrm>
            <a:off x="1052904" y="1297030"/>
            <a:ext cx="3538023" cy="36512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1400" b="0" i="0" u="none" strike="noStrike" kern="1200" cap="none" spc="0" baseline="0">
              <a:solidFill>
                <a:srgbClr val="32C07B"/>
              </a:solidFill>
              <a:uFillTx/>
              <a:latin typeface="Arial"/>
            </a:endParaRPr>
          </a:p>
        </p:txBody>
      </p:sp>
      <p:sp>
        <p:nvSpPr>
          <p:cNvPr id="13" name="Text Placeholder 27">
            <a:extLst>
              <a:ext uri="{FF2B5EF4-FFF2-40B4-BE49-F238E27FC236}">
                <a16:creationId xmlns:a16="http://schemas.microsoft.com/office/drawing/2014/main" id="{44A2BC8C-0DDD-1DE8-1C2D-1481C7E77868}"/>
              </a:ext>
            </a:extLst>
          </p:cNvPr>
          <p:cNvSpPr txBox="1">
            <a:spLocks noGrp="1"/>
          </p:cNvSpPr>
          <p:nvPr>
            <p:ph type="body" idx="4294967295"/>
          </p:nvPr>
        </p:nvSpPr>
        <p:spPr>
          <a:xfrm>
            <a:off x="1358898" y="2920456"/>
            <a:ext cx="4903790" cy="329924"/>
          </a:xfrm>
        </p:spPr>
        <p:txBody>
          <a:bodyPr/>
          <a:lstStyle>
            <a:lvl1pPr marL="0" indent="0">
              <a:buNone/>
              <a:defRPr sz="1400">
                <a:solidFill>
                  <a:srgbClr val="338C65"/>
                </a:solidFill>
              </a:defRPr>
            </a:lvl1pPr>
          </a:lstStyle>
          <a:p>
            <a:pPr lvl="0"/>
            <a:r>
              <a:rPr lang="en-US"/>
              <a:t>SUBHEAD GOES HERE</a:t>
            </a:r>
          </a:p>
        </p:txBody>
      </p:sp>
    </p:spTree>
    <p:extLst>
      <p:ext uri="{BB962C8B-B14F-4D97-AF65-F5344CB8AC3E}">
        <p14:creationId xmlns:p14="http://schemas.microsoft.com/office/powerpoint/2010/main" val="1610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in Point Green">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3A81E3C-542B-71DD-D743-8DA7B6ABB463}"/>
              </a:ext>
            </a:extLst>
          </p:cNvPr>
          <p:cNvPicPr>
            <a:picLocks noMove="1" noResize="1"/>
          </p:cNvPicPr>
          <p:nvPr/>
        </p:nvPicPr>
        <p:blipFill>
          <a:blip r:embed="rId2"/>
          <a:srcRect r="-8625"/>
          <a:stretch>
            <a:fillRect/>
          </a:stretch>
        </p:blipFill>
        <p:spPr>
          <a:xfrm>
            <a:off x="0" y="0"/>
            <a:ext cx="7081936" cy="6866759"/>
          </a:xfrm>
          <a:prstGeom prst="rect">
            <a:avLst/>
          </a:prstGeom>
          <a:noFill/>
          <a:ln cap="flat">
            <a:noFill/>
          </a:ln>
        </p:spPr>
      </p:pic>
      <p:sp>
        <p:nvSpPr>
          <p:cNvPr id="3" name="Title 1">
            <a:extLst>
              <a:ext uri="{FF2B5EF4-FFF2-40B4-BE49-F238E27FC236}">
                <a16:creationId xmlns:a16="http://schemas.microsoft.com/office/drawing/2014/main" id="{323931D8-34D6-FEDD-B65A-90C31F102B24}"/>
              </a:ext>
            </a:extLst>
          </p:cNvPr>
          <p:cNvSpPr txBox="1">
            <a:spLocks noGrp="1"/>
          </p:cNvSpPr>
          <p:nvPr>
            <p:ph type="title"/>
          </p:nvPr>
        </p:nvSpPr>
        <p:spPr>
          <a:xfrm>
            <a:off x="423879" y="1122361"/>
            <a:ext cx="5281062" cy="2387598"/>
          </a:xfrm>
        </p:spPr>
        <p:txBody>
          <a:bodyPr anchor="b"/>
          <a:lstStyle>
            <a:lvl1pPr>
              <a:defRPr sz="6000">
                <a:solidFill>
                  <a:srgbClr val="32C07B"/>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BA1389C0-E611-C395-6E64-331F19410FEE}"/>
              </a:ext>
            </a:extLst>
          </p:cNvPr>
          <p:cNvSpPr txBox="1">
            <a:spLocks noGrp="1"/>
          </p:cNvSpPr>
          <p:nvPr>
            <p:ph type="subTitle" idx="4294967295"/>
          </p:nvPr>
        </p:nvSpPr>
        <p:spPr>
          <a:xfrm>
            <a:off x="423879" y="3602041"/>
            <a:ext cx="5281062" cy="1655758"/>
          </a:xfrm>
        </p:spPr>
        <p:txBody>
          <a:bodyPr/>
          <a:lstStyle>
            <a:lvl1pPr marL="0" indent="0">
              <a:buNone/>
              <a:defRPr sz="2400">
                <a:solidFill>
                  <a:srgbClr val="FFFFFF"/>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12DCA765-5E81-48B8-845C-1A9529A9FC7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3F2E91F-025A-2ABA-3BCE-D5E0824A120B}"/>
              </a:ext>
            </a:extLst>
          </p:cNvPr>
          <p:cNvSpPr txBox="1">
            <a:spLocks noGrp="1"/>
          </p:cNvSpPr>
          <p:nvPr>
            <p:ph type="sldNum" sz="quarter" idx="8"/>
          </p:nvPr>
        </p:nvSpPr>
        <p:spPr/>
        <p:txBody>
          <a:bodyPr/>
          <a:lstStyle>
            <a:lvl1pPr>
              <a:defRPr/>
            </a:lvl1pPr>
          </a:lstStyle>
          <a:p>
            <a:pPr lvl="0"/>
            <a:fld id="{E4D8D1E5-BA66-4064-96DA-2A79B29568CB}" type="slidenum">
              <a:t>‹#›</a:t>
            </a:fld>
            <a:endParaRPr lang="en-US"/>
          </a:p>
        </p:txBody>
      </p:sp>
      <p:pic>
        <p:nvPicPr>
          <p:cNvPr id="7" name="Picture 11">
            <a:extLst>
              <a:ext uri="{FF2B5EF4-FFF2-40B4-BE49-F238E27FC236}">
                <a16:creationId xmlns:a16="http://schemas.microsoft.com/office/drawing/2014/main" id="{82C22C98-A245-5C86-6E84-54F46EF938A5}"/>
              </a:ext>
            </a:extLst>
          </p:cNvPr>
          <p:cNvPicPr>
            <a:picLocks noChangeAspect="1"/>
          </p:cNvPicPr>
          <p:nvPr/>
        </p:nvPicPr>
        <p:blipFill>
          <a:blip r:embed="rId3"/>
          <a:stretch>
            <a:fillRect/>
          </a:stretch>
        </p:blipFill>
        <p:spPr>
          <a:xfrm>
            <a:off x="10036847" y="6181545"/>
            <a:ext cx="1747436" cy="473778"/>
          </a:xfrm>
          <a:prstGeom prst="rect">
            <a:avLst/>
          </a:prstGeom>
          <a:noFill/>
          <a:ln cap="flat">
            <a:noFill/>
          </a:ln>
        </p:spPr>
      </p:pic>
      <p:pic>
        <p:nvPicPr>
          <p:cNvPr id="8" name="Picture 3">
            <a:extLst>
              <a:ext uri="{FF2B5EF4-FFF2-40B4-BE49-F238E27FC236}">
                <a16:creationId xmlns:a16="http://schemas.microsoft.com/office/drawing/2014/main" id="{726DAC27-0B10-A5C8-8BFA-66C4F2795F99}"/>
              </a:ext>
            </a:extLst>
          </p:cNvPr>
          <p:cNvPicPr>
            <a:picLocks noChangeAspect="1"/>
          </p:cNvPicPr>
          <p:nvPr/>
        </p:nvPicPr>
        <p:blipFill>
          <a:blip r:embed="rId4"/>
          <a:srcRect/>
          <a:stretch>
            <a:fillRect/>
          </a:stretch>
        </p:blipFill>
        <p:spPr>
          <a:xfrm>
            <a:off x="6519607" y="0"/>
            <a:ext cx="5672388" cy="6858000"/>
          </a:xfrm>
          <a:prstGeom prst="rect">
            <a:avLst/>
          </a:prstGeom>
          <a:noFill/>
          <a:ln cap="flat">
            <a:noFill/>
          </a:ln>
        </p:spPr>
      </p:pic>
      <p:pic>
        <p:nvPicPr>
          <p:cNvPr id="9" name="Picture 12">
            <a:extLst>
              <a:ext uri="{FF2B5EF4-FFF2-40B4-BE49-F238E27FC236}">
                <a16:creationId xmlns:a16="http://schemas.microsoft.com/office/drawing/2014/main" id="{5179825F-B381-5B3D-7256-7B6E01C856D0}"/>
              </a:ext>
            </a:extLst>
          </p:cNvPr>
          <p:cNvPicPr>
            <a:picLocks noChangeAspect="1"/>
          </p:cNvPicPr>
          <p:nvPr/>
        </p:nvPicPr>
        <p:blipFill>
          <a:blip r:embed="rId3"/>
          <a:stretch>
            <a:fillRect/>
          </a:stretch>
        </p:blipFill>
        <p:spPr>
          <a:xfrm>
            <a:off x="10040112" y="6181344"/>
            <a:ext cx="1747436" cy="473778"/>
          </a:xfrm>
          <a:prstGeom prst="rect">
            <a:avLst/>
          </a:prstGeom>
          <a:noFill/>
          <a:ln cap="flat">
            <a:noFill/>
          </a:ln>
          <a:effectLst>
            <a:outerShdw dist="38096" dir="2700000" algn="tl">
              <a:srgbClr val="000000">
                <a:alpha val="40000"/>
              </a:srgbClr>
            </a:outerShdw>
          </a:effectLst>
        </p:spPr>
      </p:pic>
      <p:sp>
        <p:nvSpPr>
          <p:cNvPr id="10" name="Picture Placeholder 6">
            <a:extLst>
              <a:ext uri="{FF2B5EF4-FFF2-40B4-BE49-F238E27FC236}">
                <a16:creationId xmlns:a16="http://schemas.microsoft.com/office/drawing/2014/main" id="{1B611423-8ABF-C1BE-E489-5D6CE2E0D945}"/>
              </a:ext>
            </a:extLst>
          </p:cNvPr>
          <p:cNvSpPr txBox="1">
            <a:spLocks noGrp="1"/>
          </p:cNvSpPr>
          <p:nvPr>
            <p:ph type="pic" idx="4294967295"/>
          </p:nvPr>
        </p:nvSpPr>
        <p:spPr>
          <a:xfrm>
            <a:off x="6519607" y="0"/>
            <a:ext cx="5688262" cy="6867528"/>
          </a:xfrm>
        </p:spPr>
        <p:txBody>
          <a:bodyPr/>
          <a:lstStyle>
            <a:lvl1pPr>
              <a:defRPr/>
            </a:lvl1pPr>
          </a:lstStyle>
          <a:p>
            <a:pPr lvl="0"/>
            <a:r>
              <a:rPr lang="en-US"/>
              <a:t>Click icon to add picture</a:t>
            </a:r>
          </a:p>
        </p:txBody>
      </p:sp>
    </p:spTree>
    <p:extLst>
      <p:ext uri="{BB962C8B-B14F-4D97-AF65-F5344CB8AC3E}">
        <p14:creationId xmlns:p14="http://schemas.microsoft.com/office/powerpoint/2010/main" val="1043616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ain Point Blue w/Photo">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E470BB8-15C1-BB31-653C-0608CCA2E270}"/>
              </a:ext>
            </a:extLst>
          </p:cNvPr>
          <p:cNvPicPr>
            <a:picLocks noMove="1" noResize="1"/>
          </p:cNvPicPr>
          <p:nvPr/>
        </p:nvPicPr>
        <p:blipFill>
          <a:blip r:embed="rId2"/>
          <a:stretch>
            <a:fillRect/>
          </a:stretch>
        </p:blipFill>
        <p:spPr>
          <a:xfrm>
            <a:off x="0" y="-9518"/>
            <a:ext cx="12224494" cy="6876278"/>
          </a:xfrm>
          <a:prstGeom prst="rect">
            <a:avLst/>
          </a:prstGeom>
          <a:noFill/>
          <a:ln cap="flat">
            <a:noFill/>
          </a:ln>
        </p:spPr>
      </p:pic>
      <p:sp>
        <p:nvSpPr>
          <p:cNvPr id="3" name="Title 1">
            <a:extLst>
              <a:ext uri="{FF2B5EF4-FFF2-40B4-BE49-F238E27FC236}">
                <a16:creationId xmlns:a16="http://schemas.microsoft.com/office/drawing/2014/main" id="{019B2F0B-AA82-A09B-AC03-2303ABC1479E}"/>
              </a:ext>
            </a:extLst>
          </p:cNvPr>
          <p:cNvSpPr txBox="1">
            <a:spLocks noGrp="1"/>
          </p:cNvSpPr>
          <p:nvPr>
            <p:ph type="title"/>
          </p:nvPr>
        </p:nvSpPr>
        <p:spPr>
          <a:xfrm>
            <a:off x="423879" y="1122361"/>
            <a:ext cx="5281062" cy="2387598"/>
          </a:xfrm>
        </p:spPr>
        <p:txBody>
          <a:bodyPr anchor="b"/>
          <a:lstStyle>
            <a:lvl1pPr>
              <a:defRPr sz="60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7A9702F6-E4E9-EB76-58E9-A2F8D32FBA44}"/>
              </a:ext>
            </a:extLst>
          </p:cNvPr>
          <p:cNvSpPr txBox="1">
            <a:spLocks noGrp="1"/>
          </p:cNvSpPr>
          <p:nvPr>
            <p:ph type="subTitle" idx="4294967295"/>
          </p:nvPr>
        </p:nvSpPr>
        <p:spPr>
          <a:xfrm>
            <a:off x="423879" y="3602041"/>
            <a:ext cx="5281062" cy="1655758"/>
          </a:xfrm>
        </p:spPr>
        <p:txBody>
          <a:bodyPr/>
          <a:lstStyle>
            <a:lvl1pPr marL="0" indent="0">
              <a:buNone/>
              <a:defRPr sz="2400">
                <a:solidFill>
                  <a:srgbClr val="FFFFFF"/>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AFB4209B-5F8F-AA61-C8E3-730C89D4233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CC214E4-D4A5-6678-2B77-6AB5CB953529}"/>
              </a:ext>
            </a:extLst>
          </p:cNvPr>
          <p:cNvSpPr txBox="1">
            <a:spLocks noGrp="1"/>
          </p:cNvSpPr>
          <p:nvPr>
            <p:ph type="sldNum" sz="quarter" idx="8"/>
          </p:nvPr>
        </p:nvSpPr>
        <p:spPr/>
        <p:txBody>
          <a:bodyPr/>
          <a:lstStyle>
            <a:lvl1pPr>
              <a:defRPr/>
            </a:lvl1pPr>
          </a:lstStyle>
          <a:p>
            <a:pPr lvl="0"/>
            <a:fld id="{47C6B97F-1508-4874-959A-355787F036BE}" type="slidenum">
              <a:t>‹#›</a:t>
            </a:fld>
            <a:endParaRPr lang="en-US"/>
          </a:p>
        </p:txBody>
      </p:sp>
      <p:pic>
        <p:nvPicPr>
          <p:cNvPr id="7" name="Picture 11">
            <a:extLst>
              <a:ext uri="{FF2B5EF4-FFF2-40B4-BE49-F238E27FC236}">
                <a16:creationId xmlns:a16="http://schemas.microsoft.com/office/drawing/2014/main" id="{4F81A86A-6E50-35FE-364D-88D6543F0080}"/>
              </a:ext>
            </a:extLst>
          </p:cNvPr>
          <p:cNvPicPr>
            <a:picLocks noChangeAspect="1"/>
          </p:cNvPicPr>
          <p:nvPr/>
        </p:nvPicPr>
        <p:blipFill>
          <a:blip r:embed="rId3"/>
          <a:stretch>
            <a:fillRect/>
          </a:stretch>
        </p:blipFill>
        <p:spPr>
          <a:xfrm>
            <a:off x="10036847" y="6181545"/>
            <a:ext cx="1747436" cy="473778"/>
          </a:xfrm>
          <a:prstGeom prst="rect">
            <a:avLst/>
          </a:prstGeom>
          <a:noFill/>
          <a:ln cap="flat">
            <a:noFill/>
          </a:ln>
        </p:spPr>
      </p:pic>
      <p:pic>
        <p:nvPicPr>
          <p:cNvPr id="8" name="Picture 3">
            <a:extLst>
              <a:ext uri="{FF2B5EF4-FFF2-40B4-BE49-F238E27FC236}">
                <a16:creationId xmlns:a16="http://schemas.microsoft.com/office/drawing/2014/main" id="{B96E570E-5686-C6B0-519A-0AC53150E790}"/>
              </a:ext>
            </a:extLst>
          </p:cNvPr>
          <p:cNvPicPr>
            <a:picLocks noChangeAspect="1"/>
          </p:cNvPicPr>
          <p:nvPr/>
        </p:nvPicPr>
        <p:blipFill>
          <a:blip r:embed="rId4"/>
          <a:srcRect/>
          <a:stretch>
            <a:fillRect/>
          </a:stretch>
        </p:blipFill>
        <p:spPr>
          <a:xfrm>
            <a:off x="6543793" y="0"/>
            <a:ext cx="5672388" cy="6858000"/>
          </a:xfrm>
          <a:prstGeom prst="rect">
            <a:avLst/>
          </a:prstGeom>
          <a:noFill/>
          <a:ln cap="flat">
            <a:noFill/>
          </a:ln>
        </p:spPr>
      </p:pic>
      <p:pic>
        <p:nvPicPr>
          <p:cNvPr id="9" name="Picture 12">
            <a:extLst>
              <a:ext uri="{FF2B5EF4-FFF2-40B4-BE49-F238E27FC236}">
                <a16:creationId xmlns:a16="http://schemas.microsoft.com/office/drawing/2014/main" id="{D6F7056D-8DA9-4158-DBE2-5D8310C76D13}"/>
              </a:ext>
            </a:extLst>
          </p:cNvPr>
          <p:cNvPicPr>
            <a:picLocks noChangeAspect="1"/>
          </p:cNvPicPr>
          <p:nvPr/>
        </p:nvPicPr>
        <p:blipFill>
          <a:blip r:embed="rId3"/>
          <a:stretch>
            <a:fillRect/>
          </a:stretch>
        </p:blipFill>
        <p:spPr>
          <a:xfrm>
            <a:off x="10040112" y="6181344"/>
            <a:ext cx="1747436" cy="473778"/>
          </a:xfrm>
          <a:prstGeom prst="rect">
            <a:avLst/>
          </a:prstGeom>
          <a:noFill/>
          <a:ln cap="flat">
            <a:noFill/>
          </a:ln>
          <a:effectLst>
            <a:outerShdw dist="38096" dir="2700000" algn="tl">
              <a:srgbClr val="000000">
                <a:alpha val="40000"/>
              </a:srgbClr>
            </a:outerShdw>
          </a:effectLst>
        </p:spPr>
      </p:pic>
      <p:sp>
        <p:nvSpPr>
          <p:cNvPr id="10" name="Picture Placeholder 6">
            <a:extLst>
              <a:ext uri="{FF2B5EF4-FFF2-40B4-BE49-F238E27FC236}">
                <a16:creationId xmlns:a16="http://schemas.microsoft.com/office/drawing/2014/main" id="{DCA9B8A2-41C0-E2F9-18EB-1E233DAD0DC2}"/>
              </a:ext>
            </a:extLst>
          </p:cNvPr>
          <p:cNvSpPr txBox="1">
            <a:spLocks noGrp="1"/>
          </p:cNvSpPr>
          <p:nvPr>
            <p:ph type="pic" idx="4294967295"/>
          </p:nvPr>
        </p:nvSpPr>
        <p:spPr>
          <a:xfrm>
            <a:off x="6519607" y="0"/>
            <a:ext cx="5688262" cy="6867528"/>
          </a:xfrm>
        </p:spPr>
        <p:txBody>
          <a:bodyPr/>
          <a:lstStyle>
            <a:lvl1pPr>
              <a:defRPr/>
            </a:lvl1pPr>
          </a:lstStyle>
          <a:p>
            <a:pPr lvl="0"/>
            <a:r>
              <a:rPr lang="en-US"/>
              <a:t>Click icon to add picture</a:t>
            </a:r>
          </a:p>
        </p:txBody>
      </p:sp>
    </p:spTree>
    <p:extLst>
      <p:ext uri="{BB962C8B-B14F-4D97-AF65-F5344CB8AC3E}">
        <p14:creationId xmlns:p14="http://schemas.microsoft.com/office/powerpoint/2010/main" val="2048678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in Point Gold w/Photo">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721CD5B-6346-A0B4-4D3D-8D34C50A931D}"/>
              </a:ext>
            </a:extLst>
          </p:cNvPr>
          <p:cNvPicPr>
            <a:picLocks noMove="1" noResize="1"/>
          </p:cNvPicPr>
          <p:nvPr/>
        </p:nvPicPr>
        <p:blipFill>
          <a:blip r:embed="rId2"/>
          <a:stretch>
            <a:fillRect/>
          </a:stretch>
        </p:blipFill>
        <p:spPr>
          <a:xfrm>
            <a:off x="0" y="-9518"/>
            <a:ext cx="12224494" cy="6876278"/>
          </a:xfrm>
          <a:prstGeom prst="rect">
            <a:avLst/>
          </a:prstGeom>
          <a:noFill/>
          <a:ln cap="flat">
            <a:noFill/>
          </a:ln>
        </p:spPr>
      </p:pic>
      <p:sp>
        <p:nvSpPr>
          <p:cNvPr id="3" name="Title 1">
            <a:extLst>
              <a:ext uri="{FF2B5EF4-FFF2-40B4-BE49-F238E27FC236}">
                <a16:creationId xmlns:a16="http://schemas.microsoft.com/office/drawing/2014/main" id="{C144BE7B-E1AA-DC6C-73EC-0E87D72B878D}"/>
              </a:ext>
            </a:extLst>
          </p:cNvPr>
          <p:cNvSpPr txBox="1">
            <a:spLocks noGrp="1"/>
          </p:cNvSpPr>
          <p:nvPr>
            <p:ph type="title"/>
          </p:nvPr>
        </p:nvSpPr>
        <p:spPr>
          <a:xfrm>
            <a:off x="423879" y="1122361"/>
            <a:ext cx="5281062" cy="2387598"/>
          </a:xfrm>
        </p:spPr>
        <p:txBody>
          <a:bodyPr anchor="b"/>
          <a:lstStyle>
            <a:lvl1pPr>
              <a:defRPr sz="6000">
                <a:solidFill>
                  <a:srgbClr val="FFFFFF"/>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D4EC16B7-F573-3F61-D2DC-4CAB8B8105A4}"/>
              </a:ext>
            </a:extLst>
          </p:cNvPr>
          <p:cNvSpPr txBox="1">
            <a:spLocks noGrp="1"/>
          </p:cNvSpPr>
          <p:nvPr>
            <p:ph type="subTitle" idx="4294967295"/>
          </p:nvPr>
        </p:nvSpPr>
        <p:spPr>
          <a:xfrm>
            <a:off x="423879" y="3602041"/>
            <a:ext cx="5281062" cy="1655758"/>
          </a:xfrm>
        </p:spPr>
        <p:txBody>
          <a:bodyPr/>
          <a:lstStyle>
            <a:lvl1pPr marL="0" indent="0">
              <a:buNone/>
              <a:defRPr sz="2400">
                <a:solidFill>
                  <a:srgbClr val="FFFFFF"/>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A60D63BC-B2ED-EEF5-4044-2689B4FA5D8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3E41655-0C1E-D413-D65E-F4FCAD666341}"/>
              </a:ext>
            </a:extLst>
          </p:cNvPr>
          <p:cNvSpPr txBox="1">
            <a:spLocks noGrp="1"/>
          </p:cNvSpPr>
          <p:nvPr>
            <p:ph type="sldNum" sz="quarter" idx="8"/>
          </p:nvPr>
        </p:nvSpPr>
        <p:spPr/>
        <p:txBody>
          <a:bodyPr/>
          <a:lstStyle>
            <a:lvl1pPr>
              <a:defRPr/>
            </a:lvl1pPr>
          </a:lstStyle>
          <a:p>
            <a:pPr lvl="0"/>
            <a:fld id="{8C984961-72DB-4706-AD93-FD92A97FCC0E}" type="slidenum">
              <a:t>‹#›</a:t>
            </a:fld>
            <a:endParaRPr lang="en-US"/>
          </a:p>
        </p:txBody>
      </p:sp>
      <p:pic>
        <p:nvPicPr>
          <p:cNvPr id="7" name="Picture 11">
            <a:extLst>
              <a:ext uri="{FF2B5EF4-FFF2-40B4-BE49-F238E27FC236}">
                <a16:creationId xmlns:a16="http://schemas.microsoft.com/office/drawing/2014/main" id="{0509FEE7-E152-9C97-4BC5-64C7AF4F284E}"/>
              </a:ext>
            </a:extLst>
          </p:cNvPr>
          <p:cNvPicPr>
            <a:picLocks noChangeAspect="1"/>
          </p:cNvPicPr>
          <p:nvPr/>
        </p:nvPicPr>
        <p:blipFill>
          <a:blip r:embed="rId3"/>
          <a:stretch>
            <a:fillRect/>
          </a:stretch>
        </p:blipFill>
        <p:spPr>
          <a:xfrm>
            <a:off x="10036847" y="6181545"/>
            <a:ext cx="1747436" cy="473778"/>
          </a:xfrm>
          <a:prstGeom prst="rect">
            <a:avLst/>
          </a:prstGeom>
          <a:noFill/>
          <a:ln cap="flat">
            <a:noFill/>
          </a:ln>
        </p:spPr>
      </p:pic>
      <p:pic>
        <p:nvPicPr>
          <p:cNvPr id="8" name="Picture 3">
            <a:extLst>
              <a:ext uri="{FF2B5EF4-FFF2-40B4-BE49-F238E27FC236}">
                <a16:creationId xmlns:a16="http://schemas.microsoft.com/office/drawing/2014/main" id="{D123C076-1D9F-F1C8-2CB6-7E09EFEB65B1}"/>
              </a:ext>
            </a:extLst>
          </p:cNvPr>
          <p:cNvPicPr>
            <a:picLocks noChangeAspect="1"/>
          </p:cNvPicPr>
          <p:nvPr/>
        </p:nvPicPr>
        <p:blipFill>
          <a:blip r:embed="rId4"/>
          <a:srcRect/>
          <a:stretch>
            <a:fillRect/>
          </a:stretch>
        </p:blipFill>
        <p:spPr>
          <a:xfrm>
            <a:off x="6552105" y="0"/>
            <a:ext cx="5672388" cy="6858000"/>
          </a:xfrm>
          <a:prstGeom prst="rect">
            <a:avLst/>
          </a:prstGeom>
          <a:noFill/>
          <a:ln cap="flat">
            <a:noFill/>
          </a:ln>
        </p:spPr>
      </p:pic>
      <p:pic>
        <p:nvPicPr>
          <p:cNvPr id="9" name="Picture 8">
            <a:extLst>
              <a:ext uri="{FF2B5EF4-FFF2-40B4-BE49-F238E27FC236}">
                <a16:creationId xmlns:a16="http://schemas.microsoft.com/office/drawing/2014/main" id="{48B4729B-8AD8-A776-589A-FE20655DACED}"/>
              </a:ext>
            </a:extLst>
          </p:cNvPr>
          <p:cNvPicPr>
            <a:picLocks noChangeAspect="1"/>
          </p:cNvPicPr>
          <p:nvPr/>
        </p:nvPicPr>
        <p:blipFill>
          <a:blip r:embed="rId3"/>
          <a:stretch>
            <a:fillRect/>
          </a:stretch>
        </p:blipFill>
        <p:spPr>
          <a:xfrm>
            <a:off x="10040112" y="6181344"/>
            <a:ext cx="1747436" cy="473778"/>
          </a:xfrm>
          <a:prstGeom prst="rect">
            <a:avLst/>
          </a:prstGeom>
          <a:noFill/>
          <a:ln cap="flat">
            <a:noFill/>
          </a:ln>
          <a:effectLst>
            <a:outerShdw dist="38096" dir="2700000" algn="tl">
              <a:srgbClr val="000000">
                <a:alpha val="40000"/>
              </a:srgbClr>
            </a:outerShdw>
          </a:effectLst>
        </p:spPr>
      </p:pic>
      <p:sp>
        <p:nvSpPr>
          <p:cNvPr id="10" name="Picture Placeholder 6">
            <a:extLst>
              <a:ext uri="{FF2B5EF4-FFF2-40B4-BE49-F238E27FC236}">
                <a16:creationId xmlns:a16="http://schemas.microsoft.com/office/drawing/2014/main" id="{60D131A5-559B-9306-BAF7-8FF84172C45B}"/>
              </a:ext>
            </a:extLst>
          </p:cNvPr>
          <p:cNvSpPr txBox="1">
            <a:spLocks noGrp="1"/>
          </p:cNvSpPr>
          <p:nvPr>
            <p:ph type="pic" idx="4294967295"/>
          </p:nvPr>
        </p:nvSpPr>
        <p:spPr>
          <a:xfrm>
            <a:off x="6519607" y="0"/>
            <a:ext cx="5688262" cy="6867528"/>
          </a:xfrm>
        </p:spPr>
        <p:txBody>
          <a:bodyPr/>
          <a:lstStyle>
            <a:lvl1pPr>
              <a:defRPr/>
            </a:lvl1pPr>
          </a:lstStyle>
          <a:p>
            <a:pPr lvl="0"/>
            <a:r>
              <a:rPr lang="en-US"/>
              <a:t>Click icon to add picture</a:t>
            </a:r>
          </a:p>
        </p:txBody>
      </p:sp>
    </p:spTree>
    <p:extLst>
      <p:ext uri="{BB962C8B-B14F-4D97-AF65-F5344CB8AC3E}">
        <p14:creationId xmlns:p14="http://schemas.microsoft.com/office/powerpoint/2010/main" val="4002400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Half Photo Dark Green Headlin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C4DB3DC-1FB1-71C4-07FA-4568414EF37A}"/>
              </a:ext>
            </a:extLst>
          </p:cNvPr>
          <p:cNvPicPr>
            <a:picLocks noChangeAspect="1"/>
          </p:cNvPicPr>
          <p:nvPr/>
        </p:nvPicPr>
        <p:blipFill>
          <a:blip r:embed="rId2"/>
          <a:stretch>
            <a:fillRect/>
          </a:stretch>
        </p:blipFill>
        <p:spPr>
          <a:xfrm>
            <a:off x="-15563" y="1572"/>
            <a:ext cx="11370920" cy="6856427"/>
          </a:xfrm>
          <a:prstGeom prst="rect">
            <a:avLst/>
          </a:prstGeom>
          <a:noFill/>
          <a:ln cap="flat">
            <a:noFill/>
          </a:ln>
        </p:spPr>
      </p:pic>
      <p:sp>
        <p:nvSpPr>
          <p:cNvPr id="3" name="Rectangle 7">
            <a:extLst>
              <a:ext uri="{FF2B5EF4-FFF2-40B4-BE49-F238E27FC236}">
                <a16:creationId xmlns:a16="http://schemas.microsoft.com/office/drawing/2014/main" id="{9155E8B3-210A-7ECD-0CA2-4F63DD37F495}"/>
              </a:ext>
            </a:extLst>
          </p:cNvPr>
          <p:cNvSpPr>
            <a:spLocks noMove="1" noResize="1"/>
          </p:cNvSpPr>
          <p:nvPr/>
        </p:nvSpPr>
        <p:spPr>
          <a:xfrm>
            <a:off x="0" y="0"/>
            <a:ext cx="12191996" cy="6856427"/>
          </a:xfrm>
          <a:prstGeom prst="rect">
            <a:avLst/>
          </a:prstGeom>
          <a:solidFill>
            <a:srgbClr val="FBFAF7"/>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ooter Placeholder 4">
            <a:extLst>
              <a:ext uri="{FF2B5EF4-FFF2-40B4-BE49-F238E27FC236}">
                <a16:creationId xmlns:a16="http://schemas.microsoft.com/office/drawing/2014/main" id="{3E5B77D8-81BB-5C57-DCC1-CAB0FA4ECAED}"/>
              </a:ext>
            </a:extLst>
          </p:cNvPr>
          <p:cNvSpPr txBox="1">
            <a:spLocks noGrp="1"/>
          </p:cNvSpPr>
          <p:nvPr>
            <p:ph type="ftr" sz="quarter" idx="9"/>
          </p:nvPr>
        </p:nvSpPr>
        <p:spPr/>
        <p:txBody>
          <a:bodyPr/>
          <a:lstStyle>
            <a:lvl1pPr>
              <a:defRPr>
                <a:solidFill>
                  <a:srgbClr val="6C6C6C"/>
                </a:solidFill>
              </a:defRPr>
            </a:lvl1pPr>
          </a:lstStyle>
          <a:p>
            <a:pPr lvl="0"/>
            <a:endParaRPr lang="en-US"/>
          </a:p>
        </p:txBody>
      </p:sp>
      <p:sp>
        <p:nvSpPr>
          <p:cNvPr id="5" name="Slide Number Placeholder 5">
            <a:extLst>
              <a:ext uri="{FF2B5EF4-FFF2-40B4-BE49-F238E27FC236}">
                <a16:creationId xmlns:a16="http://schemas.microsoft.com/office/drawing/2014/main" id="{0148EFDD-D968-920D-2021-AFCA5E8D1F6C}"/>
              </a:ext>
            </a:extLst>
          </p:cNvPr>
          <p:cNvSpPr txBox="1">
            <a:spLocks noGrp="1"/>
          </p:cNvSpPr>
          <p:nvPr>
            <p:ph type="sldNum" sz="quarter" idx="8"/>
          </p:nvPr>
        </p:nvSpPr>
        <p:spPr/>
        <p:txBody>
          <a:bodyPr/>
          <a:lstStyle>
            <a:lvl1pPr>
              <a:defRPr>
                <a:solidFill>
                  <a:srgbClr val="6C6C6C"/>
                </a:solidFill>
              </a:defRPr>
            </a:lvl1pPr>
          </a:lstStyle>
          <a:p>
            <a:pPr lvl="0"/>
            <a:fld id="{D4E0CE88-0E99-4C2A-9B93-F4B848DB0BE2}" type="slidenum">
              <a:t>‹#›</a:t>
            </a:fld>
            <a:endParaRPr lang="en-US"/>
          </a:p>
        </p:txBody>
      </p:sp>
      <p:sp>
        <p:nvSpPr>
          <p:cNvPr id="6" name="Title 1">
            <a:extLst>
              <a:ext uri="{FF2B5EF4-FFF2-40B4-BE49-F238E27FC236}">
                <a16:creationId xmlns:a16="http://schemas.microsoft.com/office/drawing/2014/main" id="{993C9832-8803-97AF-ACDC-077A92A49C46}"/>
              </a:ext>
            </a:extLst>
          </p:cNvPr>
          <p:cNvSpPr txBox="1">
            <a:spLocks noGrp="1"/>
          </p:cNvSpPr>
          <p:nvPr>
            <p:ph type="title"/>
          </p:nvPr>
        </p:nvSpPr>
        <p:spPr>
          <a:xfrm>
            <a:off x="556961" y="437394"/>
            <a:ext cx="10813959" cy="1348877"/>
          </a:xfrm>
        </p:spPr>
        <p:txBody>
          <a:bodyPr/>
          <a:lstStyle>
            <a:lvl1pPr>
              <a:defRPr/>
            </a:lvl1pPr>
          </a:lstStyle>
          <a:p>
            <a:pPr lvl="0"/>
            <a:r>
              <a:rPr lang="en-US"/>
              <a:t>Click to edit Master title style</a:t>
            </a:r>
          </a:p>
        </p:txBody>
      </p:sp>
      <p:sp>
        <p:nvSpPr>
          <p:cNvPr id="7" name="Text Placeholder 2">
            <a:extLst>
              <a:ext uri="{FF2B5EF4-FFF2-40B4-BE49-F238E27FC236}">
                <a16:creationId xmlns:a16="http://schemas.microsoft.com/office/drawing/2014/main" id="{51F92A00-AF67-F47C-1DCC-30E745A223A2}"/>
              </a:ext>
            </a:extLst>
          </p:cNvPr>
          <p:cNvSpPr txBox="1">
            <a:spLocks noGrp="1"/>
          </p:cNvSpPr>
          <p:nvPr>
            <p:ph type="body" idx="4294967295"/>
          </p:nvPr>
        </p:nvSpPr>
        <p:spPr>
          <a:xfrm>
            <a:off x="556961" y="1988289"/>
            <a:ext cx="10813959" cy="4279163"/>
          </a:xfrm>
        </p:spPr>
        <p:txBody>
          <a:bodyPr/>
          <a:lstStyle>
            <a:lvl1pPr marL="0" indent="0">
              <a:buNone/>
              <a:defRPr sz="2400">
                <a:solidFill>
                  <a:srgbClr val="6C6C6C"/>
                </a:solidFill>
              </a:defRPr>
            </a:lvl1pPr>
          </a:lstStyle>
          <a:p>
            <a:pPr lvl="0"/>
            <a:r>
              <a:rPr lang="en-US"/>
              <a:t>Click to edit Master text styles</a:t>
            </a:r>
          </a:p>
        </p:txBody>
      </p:sp>
      <p:pic>
        <p:nvPicPr>
          <p:cNvPr id="8" name="Picture 8">
            <a:extLst>
              <a:ext uri="{FF2B5EF4-FFF2-40B4-BE49-F238E27FC236}">
                <a16:creationId xmlns:a16="http://schemas.microsoft.com/office/drawing/2014/main" id="{2FA3FE2C-D4C1-514B-1E4E-82D11BC677A1}"/>
              </a:ext>
            </a:extLst>
          </p:cNvPr>
          <p:cNvPicPr>
            <a:picLocks noChangeAspect="1"/>
          </p:cNvPicPr>
          <p:nvPr/>
        </p:nvPicPr>
        <p:blipFill>
          <a:blip r:embed="rId3"/>
          <a:stretch>
            <a:fillRect/>
          </a:stretch>
        </p:blipFill>
        <p:spPr>
          <a:xfrm>
            <a:off x="10020690" y="6181536"/>
            <a:ext cx="1747436" cy="473778"/>
          </a:xfrm>
          <a:prstGeom prst="rect">
            <a:avLst/>
          </a:prstGeom>
          <a:noFill/>
          <a:ln cap="flat">
            <a:noFill/>
          </a:ln>
        </p:spPr>
      </p:pic>
    </p:spTree>
    <p:extLst>
      <p:ext uri="{BB962C8B-B14F-4D97-AF65-F5344CB8AC3E}">
        <p14:creationId xmlns:p14="http://schemas.microsoft.com/office/powerpoint/2010/main" val="503091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Large Pic 1">
    <p:bg>
      <p:bgPr>
        <a:solidFill>
          <a:srgbClr val="FBFAF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EBA123E-79EC-420C-304E-740BF5D0511C}"/>
              </a:ext>
            </a:extLst>
          </p:cNvPr>
          <p:cNvPicPr>
            <a:picLocks noChangeAspect="1"/>
          </p:cNvPicPr>
          <p:nvPr/>
        </p:nvPicPr>
        <p:blipFill>
          <a:blip r:embed="rId2"/>
          <a:srcRect/>
          <a:stretch>
            <a:fillRect/>
          </a:stretch>
        </p:blipFill>
        <p:spPr>
          <a:xfrm>
            <a:off x="6457949" y="304796"/>
            <a:ext cx="5519739" cy="5456233"/>
          </a:xfrm>
          <a:prstGeom prst="rect">
            <a:avLst/>
          </a:prstGeom>
          <a:noFill/>
          <a:ln cap="flat">
            <a:noFill/>
          </a:ln>
        </p:spPr>
      </p:pic>
      <p:sp>
        <p:nvSpPr>
          <p:cNvPr id="3" name="Footer Placeholder 4">
            <a:extLst>
              <a:ext uri="{FF2B5EF4-FFF2-40B4-BE49-F238E27FC236}">
                <a16:creationId xmlns:a16="http://schemas.microsoft.com/office/drawing/2014/main" id="{90EAFDA6-D278-3CA3-5621-E7FAE0295552}"/>
              </a:ext>
            </a:extLst>
          </p:cNvPr>
          <p:cNvSpPr txBox="1">
            <a:spLocks noGrp="1"/>
          </p:cNvSpPr>
          <p:nvPr>
            <p:ph type="ftr" sz="quarter" idx="9"/>
          </p:nvPr>
        </p:nvSpPr>
        <p:spPr/>
        <p:txBody>
          <a:bodyPr/>
          <a:lstStyle>
            <a:lvl1pPr>
              <a:defRPr/>
            </a:lvl1pPr>
          </a:lstStyle>
          <a:p>
            <a:pPr lvl="0"/>
            <a:endParaRPr lang="en-US"/>
          </a:p>
        </p:txBody>
      </p:sp>
      <p:sp>
        <p:nvSpPr>
          <p:cNvPr id="4" name="Slide Number Placeholder 5">
            <a:extLst>
              <a:ext uri="{FF2B5EF4-FFF2-40B4-BE49-F238E27FC236}">
                <a16:creationId xmlns:a16="http://schemas.microsoft.com/office/drawing/2014/main" id="{85CE2F6F-4FD4-B369-3821-A4A2DD25E080}"/>
              </a:ext>
            </a:extLst>
          </p:cNvPr>
          <p:cNvSpPr txBox="1">
            <a:spLocks noGrp="1"/>
          </p:cNvSpPr>
          <p:nvPr>
            <p:ph type="sldNum" sz="quarter" idx="8"/>
          </p:nvPr>
        </p:nvSpPr>
        <p:spPr/>
        <p:txBody>
          <a:bodyPr/>
          <a:lstStyle>
            <a:lvl1pPr>
              <a:defRPr/>
            </a:lvl1pPr>
          </a:lstStyle>
          <a:p>
            <a:pPr lvl="0"/>
            <a:fld id="{16092F11-2658-4416-B4C7-FBA494698CE8}" type="slidenum">
              <a:t>‹#›</a:t>
            </a:fld>
            <a:endParaRPr lang="en-US"/>
          </a:p>
        </p:txBody>
      </p:sp>
      <p:sp>
        <p:nvSpPr>
          <p:cNvPr id="5" name="Title 1">
            <a:extLst>
              <a:ext uri="{FF2B5EF4-FFF2-40B4-BE49-F238E27FC236}">
                <a16:creationId xmlns:a16="http://schemas.microsoft.com/office/drawing/2014/main" id="{07186604-3B68-0E87-9661-BF35711455CE}"/>
              </a:ext>
            </a:extLst>
          </p:cNvPr>
          <p:cNvSpPr txBox="1">
            <a:spLocks noGrp="1"/>
          </p:cNvSpPr>
          <p:nvPr>
            <p:ph type="title"/>
          </p:nvPr>
        </p:nvSpPr>
        <p:spPr>
          <a:xfrm>
            <a:off x="556961" y="437394"/>
            <a:ext cx="5405685" cy="1348877"/>
          </a:xfrm>
        </p:spPr>
        <p:txBody>
          <a:bodyPr/>
          <a:lstStyle>
            <a:lvl1pPr>
              <a:defRPr/>
            </a:lvl1pPr>
          </a:lstStyle>
          <a:p>
            <a:pPr lvl="0"/>
            <a:r>
              <a:rPr lang="en-US"/>
              <a:t>Click to edit Master title style</a:t>
            </a:r>
          </a:p>
        </p:txBody>
      </p:sp>
      <p:sp>
        <p:nvSpPr>
          <p:cNvPr id="6" name="Text Placeholder 2">
            <a:extLst>
              <a:ext uri="{FF2B5EF4-FFF2-40B4-BE49-F238E27FC236}">
                <a16:creationId xmlns:a16="http://schemas.microsoft.com/office/drawing/2014/main" id="{84322268-BB2F-07C1-9E0B-4B15E750F40A}"/>
              </a:ext>
            </a:extLst>
          </p:cNvPr>
          <p:cNvSpPr txBox="1">
            <a:spLocks noGrp="1"/>
          </p:cNvSpPr>
          <p:nvPr>
            <p:ph type="body" idx="4294967295"/>
          </p:nvPr>
        </p:nvSpPr>
        <p:spPr>
          <a:xfrm>
            <a:off x="556961" y="1988289"/>
            <a:ext cx="5405685" cy="3772750"/>
          </a:xfrm>
        </p:spPr>
        <p:txBody>
          <a:bodyPr/>
          <a:lstStyle>
            <a:lvl1pPr marL="0" indent="0">
              <a:buNone/>
              <a:defRPr sz="2400">
                <a:solidFill>
                  <a:srgbClr val="6C6C6C"/>
                </a:solidFill>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E36C9FAF-C545-FF9F-779A-D97D963F617B}"/>
              </a:ext>
            </a:extLst>
          </p:cNvPr>
          <p:cNvSpPr txBox="1">
            <a:spLocks noGrp="1"/>
          </p:cNvSpPr>
          <p:nvPr>
            <p:ph type="pic" idx="4294967295"/>
          </p:nvPr>
        </p:nvSpPr>
        <p:spPr>
          <a:xfrm>
            <a:off x="6457949" y="304796"/>
            <a:ext cx="5519739" cy="5456233"/>
          </a:xfrm>
        </p:spPr>
        <p:txBody>
          <a:bodyPr/>
          <a:lstStyle>
            <a:lvl1pPr>
              <a:defRPr/>
            </a:lvl1pPr>
          </a:lstStyle>
          <a:p>
            <a:pPr lvl="0"/>
            <a:r>
              <a:rPr lang="en-US"/>
              <a:t>Click icon to add picture</a:t>
            </a:r>
          </a:p>
        </p:txBody>
      </p:sp>
    </p:spTree>
    <p:extLst>
      <p:ext uri="{BB962C8B-B14F-4D97-AF65-F5344CB8AC3E}">
        <p14:creationId xmlns:p14="http://schemas.microsoft.com/office/powerpoint/2010/main" val="996480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Title Screened Photo">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1C16152-7D1E-1343-8532-669D7D81726E}"/>
              </a:ext>
            </a:extLst>
          </p:cNvPr>
          <p:cNvSpPr/>
          <p:nvPr/>
        </p:nvSpPr>
        <p:spPr>
          <a:xfrm>
            <a:off x="0" y="0"/>
            <a:ext cx="12207560" cy="6866759"/>
          </a:xfrm>
          <a:prstGeom prst="rect">
            <a:avLst/>
          </a:prstGeom>
          <a:solidFill>
            <a:srgbClr val="FBFAF7"/>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3" name="Picture 6">
            <a:extLst>
              <a:ext uri="{FF2B5EF4-FFF2-40B4-BE49-F238E27FC236}">
                <a16:creationId xmlns:a16="http://schemas.microsoft.com/office/drawing/2014/main" id="{FCDB6ED8-4056-60E7-D0C3-3D23D1B764D4}"/>
              </a:ext>
            </a:extLst>
          </p:cNvPr>
          <p:cNvPicPr>
            <a:picLocks noChangeAspect="1"/>
          </p:cNvPicPr>
          <p:nvPr/>
        </p:nvPicPr>
        <p:blipFill>
          <a:blip r:embed="rId2">
            <a:alphaModFix amt="20000"/>
          </a:blip>
          <a:srcRect/>
          <a:stretch>
            <a:fillRect/>
          </a:stretch>
        </p:blipFill>
        <p:spPr>
          <a:xfrm>
            <a:off x="0" y="0"/>
            <a:ext cx="12207560" cy="6858000"/>
          </a:xfrm>
          <a:prstGeom prst="rect">
            <a:avLst/>
          </a:prstGeom>
          <a:noFill/>
          <a:ln cap="flat">
            <a:noFill/>
          </a:ln>
        </p:spPr>
      </p:pic>
      <p:pic>
        <p:nvPicPr>
          <p:cNvPr id="4" name="Picture 13">
            <a:extLst>
              <a:ext uri="{FF2B5EF4-FFF2-40B4-BE49-F238E27FC236}">
                <a16:creationId xmlns:a16="http://schemas.microsoft.com/office/drawing/2014/main" id="{AE376E67-8236-9BD1-DA9B-3F43C071B3D9}"/>
              </a:ext>
            </a:extLst>
          </p:cNvPr>
          <p:cNvPicPr>
            <a:picLocks noChangeAspect="1"/>
          </p:cNvPicPr>
          <p:nvPr/>
        </p:nvPicPr>
        <p:blipFill>
          <a:blip r:embed="rId3"/>
          <a:stretch>
            <a:fillRect/>
          </a:stretch>
        </p:blipFill>
        <p:spPr>
          <a:xfrm>
            <a:off x="10020690" y="6181536"/>
            <a:ext cx="1747436" cy="473778"/>
          </a:xfrm>
          <a:prstGeom prst="rect">
            <a:avLst/>
          </a:prstGeom>
          <a:noFill/>
          <a:ln cap="flat">
            <a:noFill/>
          </a:ln>
        </p:spPr>
      </p:pic>
      <p:sp>
        <p:nvSpPr>
          <p:cNvPr id="5" name="Title 1">
            <a:extLst>
              <a:ext uri="{FF2B5EF4-FFF2-40B4-BE49-F238E27FC236}">
                <a16:creationId xmlns:a16="http://schemas.microsoft.com/office/drawing/2014/main" id="{618D8D6F-40D3-3F19-2EE1-84522D8B5694}"/>
              </a:ext>
            </a:extLst>
          </p:cNvPr>
          <p:cNvSpPr txBox="1">
            <a:spLocks noGrp="1"/>
          </p:cNvSpPr>
          <p:nvPr>
            <p:ph type="title"/>
          </p:nvPr>
        </p:nvSpPr>
        <p:spPr>
          <a:xfrm>
            <a:off x="1524003" y="0"/>
            <a:ext cx="9144000" cy="6858000"/>
          </a:xfrm>
        </p:spPr>
        <p:txBody>
          <a:bodyPr anchor="ctr"/>
          <a:lstStyle>
            <a:lvl1pPr indent="-457200">
              <a:defRPr sz="6000"/>
            </a:lvl1pPr>
          </a:lstStyle>
          <a:p>
            <a:pPr lvl="0"/>
            <a:r>
              <a:rPr lang="en-US"/>
              <a:t>“This is a great slide to use for one impactful quote.”</a:t>
            </a:r>
          </a:p>
        </p:txBody>
      </p:sp>
    </p:spTree>
    <p:extLst>
      <p:ext uri="{BB962C8B-B14F-4D97-AF65-F5344CB8AC3E}">
        <p14:creationId xmlns:p14="http://schemas.microsoft.com/office/powerpoint/2010/main" val="904124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Title Screened Photo">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5A3C9BC-4457-FD2C-3915-ED4B96D36AC2}"/>
              </a:ext>
            </a:extLst>
          </p:cNvPr>
          <p:cNvSpPr/>
          <p:nvPr/>
        </p:nvSpPr>
        <p:spPr>
          <a:xfrm>
            <a:off x="0" y="0"/>
            <a:ext cx="12207560" cy="6866759"/>
          </a:xfrm>
          <a:prstGeom prst="rect">
            <a:avLst/>
          </a:prstGeom>
          <a:solidFill>
            <a:srgbClr val="FBFAF7"/>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3" name="Picture 6">
            <a:extLst>
              <a:ext uri="{FF2B5EF4-FFF2-40B4-BE49-F238E27FC236}">
                <a16:creationId xmlns:a16="http://schemas.microsoft.com/office/drawing/2014/main" id="{EFE6533E-7F0F-F871-4AB6-CBD4971A6DD0}"/>
              </a:ext>
            </a:extLst>
          </p:cNvPr>
          <p:cNvPicPr>
            <a:picLocks noChangeAspect="1"/>
          </p:cNvPicPr>
          <p:nvPr/>
        </p:nvPicPr>
        <p:blipFill>
          <a:blip r:embed="rId2">
            <a:alphaModFix amt="35000"/>
          </a:blip>
          <a:srcRect/>
          <a:stretch>
            <a:fillRect/>
          </a:stretch>
        </p:blipFill>
        <p:spPr>
          <a:xfrm>
            <a:off x="0" y="0"/>
            <a:ext cx="12207560" cy="6858000"/>
          </a:xfrm>
          <a:prstGeom prst="rect">
            <a:avLst/>
          </a:prstGeom>
          <a:noFill/>
          <a:ln cap="flat">
            <a:noFill/>
          </a:ln>
        </p:spPr>
      </p:pic>
      <p:pic>
        <p:nvPicPr>
          <p:cNvPr id="4" name="Picture 13">
            <a:extLst>
              <a:ext uri="{FF2B5EF4-FFF2-40B4-BE49-F238E27FC236}">
                <a16:creationId xmlns:a16="http://schemas.microsoft.com/office/drawing/2014/main" id="{2D6A635A-5B22-2E84-03D5-C0AC60D2CF6B}"/>
              </a:ext>
            </a:extLst>
          </p:cNvPr>
          <p:cNvPicPr>
            <a:picLocks noChangeAspect="1"/>
          </p:cNvPicPr>
          <p:nvPr/>
        </p:nvPicPr>
        <p:blipFill>
          <a:blip r:embed="rId3"/>
          <a:stretch>
            <a:fillRect/>
          </a:stretch>
        </p:blipFill>
        <p:spPr>
          <a:xfrm>
            <a:off x="10020690" y="6181536"/>
            <a:ext cx="1747436" cy="473778"/>
          </a:xfrm>
          <a:prstGeom prst="rect">
            <a:avLst/>
          </a:prstGeom>
          <a:noFill/>
          <a:ln cap="flat">
            <a:noFill/>
          </a:ln>
        </p:spPr>
      </p:pic>
      <p:sp>
        <p:nvSpPr>
          <p:cNvPr id="5" name="Title 1">
            <a:extLst>
              <a:ext uri="{FF2B5EF4-FFF2-40B4-BE49-F238E27FC236}">
                <a16:creationId xmlns:a16="http://schemas.microsoft.com/office/drawing/2014/main" id="{982BDF40-C469-A436-A2BB-561DACCF81D3}"/>
              </a:ext>
            </a:extLst>
          </p:cNvPr>
          <p:cNvSpPr txBox="1">
            <a:spLocks noGrp="1"/>
          </p:cNvSpPr>
          <p:nvPr>
            <p:ph type="title"/>
          </p:nvPr>
        </p:nvSpPr>
        <p:spPr>
          <a:xfrm>
            <a:off x="1524003" y="0"/>
            <a:ext cx="9144000" cy="6858000"/>
          </a:xfrm>
        </p:spPr>
        <p:txBody>
          <a:bodyPr anchor="ctr"/>
          <a:lstStyle>
            <a:lvl1pPr indent="-457200">
              <a:defRPr sz="6000"/>
            </a:lvl1pPr>
          </a:lstStyle>
          <a:p>
            <a:pPr lvl="0"/>
            <a:r>
              <a:rPr lang="en-US"/>
              <a:t>“This is a great slide to use for one impactful quote.”</a:t>
            </a:r>
          </a:p>
        </p:txBody>
      </p:sp>
    </p:spTree>
    <p:extLst>
      <p:ext uri="{BB962C8B-B14F-4D97-AF65-F5344CB8AC3E}">
        <p14:creationId xmlns:p14="http://schemas.microsoft.com/office/powerpoint/2010/main" val="3994471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Quote Dark Green">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28CF0C0-6F5B-F612-B4F2-AE36939F5A36}"/>
              </a:ext>
            </a:extLst>
          </p:cNvPr>
          <p:cNvPicPr>
            <a:picLocks noChangeAspect="1"/>
          </p:cNvPicPr>
          <p:nvPr/>
        </p:nvPicPr>
        <p:blipFill>
          <a:blip r:embed="rId2"/>
          <a:stretch>
            <a:fillRect/>
          </a:stretch>
        </p:blipFill>
        <p:spPr>
          <a:xfrm>
            <a:off x="0" y="0"/>
            <a:ext cx="12207569" cy="6866759"/>
          </a:xfrm>
          <a:prstGeom prst="rect">
            <a:avLst/>
          </a:prstGeom>
          <a:noFill/>
          <a:ln cap="flat">
            <a:noFill/>
          </a:ln>
        </p:spPr>
      </p:pic>
      <p:sp>
        <p:nvSpPr>
          <p:cNvPr id="3" name="Title 1">
            <a:extLst>
              <a:ext uri="{FF2B5EF4-FFF2-40B4-BE49-F238E27FC236}">
                <a16:creationId xmlns:a16="http://schemas.microsoft.com/office/drawing/2014/main" id="{6E721779-094F-9BD8-BB0A-6E099B7B3BA1}"/>
              </a:ext>
            </a:extLst>
          </p:cNvPr>
          <p:cNvSpPr txBox="1">
            <a:spLocks noGrp="1"/>
          </p:cNvSpPr>
          <p:nvPr>
            <p:ph type="title"/>
          </p:nvPr>
        </p:nvSpPr>
        <p:spPr>
          <a:xfrm>
            <a:off x="1524003" y="0"/>
            <a:ext cx="9144000" cy="6501630"/>
          </a:xfrm>
        </p:spPr>
        <p:txBody>
          <a:bodyPr anchor="ctr"/>
          <a:lstStyle>
            <a:lvl1pPr indent="-457200">
              <a:defRPr sz="6000">
                <a:solidFill>
                  <a:srgbClr val="32C07B"/>
                </a:solidFill>
              </a:defRPr>
            </a:lvl1pPr>
          </a:lstStyle>
          <a:p>
            <a:pPr lvl="0"/>
            <a:r>
              <a:rPr lang="en-US"/>
              <a:t>“This is a great slide to use for one impactful quote.”</a:t>
            </a:r>
          </a:p>
        </p:txBody>
      </p:sp>
      <p:sp>
        <p:nvSpPr>
          <p:cNvPr id="4" name="Footer Placeholder 4">
            <a:extLst>
              <a:ext uri="{FF2B5EF4-FFF2-40B4-BE49-F238E27FC236}">
                <a16:creationId xmlns:a16="http://schemas.microsoft.com/office/drawing/2014/main" id="{1ED872B1-13E4-4CBD-F60C-2E55ED905E5B}"/>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DCC3854C-8FAA-BFC5-BCA8-E015EDFC2020}"/>
              </a:ext>
            </a:extLst>
          </p:cNvPr>
          <p:cNvSpPr txBox="1">
            <a:spLocks noGrp="1"/>
          </p:cNvSpPr>
          <p:nvPr>
            <p:ph type="sldNum" sz="quarter" idx="8"/>
          </p:nvPr>
        </p:nvSpPr>
        <p:spPr/>
        <p:txBody>
          <a:bodyPr/>
          <a:lstStyle>
            <a:lvl1pPr>
              <a:defRPr/>
            </a:lvl1pPr>
          </a:lstStyle>
          <a:p>
            <a:pPr lvl="0"/>
            <a:fld id="{951CEA99-0B46-4EED-B6F4-12AE56F87770}" type="slidenum">
              <a:t>‹#›</a:t>
            </a:fld>
            <a:endParaRPr lang="en-US"/>
          </a:p>
        </p:txBody>
      </p:sp>
      <p:pic>
        <p:nvPicPr>
          <p:cNvPr id="6" name="Picture 11">
            <a:extLst>
              <a:ext uri="{FF2B5EF4-FFF2-40B4-BE49-F238E27FC236}">
                <a16:creationId xmlns:a16="http://schemas.microsoft.com/office/drawing/2014/main" id="{888845BD-2C2C-E523-4B33-CA89665C659F}"/>
              </a:ext>
            </a:extLst>
          </p:cNvPr>
          <p:cNvPicPr>
            <a:picLocks noChangeAspect="1"/>
          </p:cNvPicPr>
          <p:nvPr/>
        </p:nvPicPr>
        <p:blipFill>
          <a:blip r:embed="rId3"/>
          <a:stretch>
            <a:fillRect/>
          </a:stretch>
        </p:blipFill>
        <p:spPr>
          <a:xfrm>
            <a:off x="10036847" y="6181545"/>
            <a:ext cx="1747436" cy="473778"/>
          </a:xfrm>
          <a:prstGeom prst="rect">
            <a:avLst/>
          </a:prstGeom>
          <a:noFill/>
          <a:ln cap="flat">
            <a:noFill/>
          </a:ln>
        </p:spPr>
      </p:pic>
    </p:spTree>
    <p:extLst>
      <p:ext uri="{BB962C8B-B14F-4D97-AF65-F5344CB8AC3E}">
        <p14:creationId xmlns:p14="http://schemas.microsoft.com/office/powerpoint/2010/main" val="1921003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Quote Go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8B383-132D-3448-B996-896EF0915595}"/>
              </a:ext>
            </a:extLst>
          </p:cNvPr>
          <p:cNvPicPr>
            <a:picLocks noChangeAspect="1"/>
          </p:cNvPicPr>
          <p:nvPr/>
        </p:nvPicPr>
        <p:blipFill>
          <a:blip r:embed="rId2"/>
          <a:stretch>
            <a:fillRect/>
          </a:stretch>
        </p:blipFill>
        <p:spPr>
          <a:xfrm>
            <a:off x="0" y="0"/>
            <a:ext cx="12192006" cy="6858000"/>
          </a:xfrm>
          <a:prstGeom prst="rect">
            <a:avLst/>
          </a:prstGeom>
          <a:noFill/>
          <a:ln cap="flat">
            <a:noFill/>
          </a:ln>
        </p:spPr>
      </p:pic>
      <p:sp>
        <p:nvSpPr>
          <p:cNvPr id="3" name="Title 1">
            <a:extLst>
              <a:ext uri="{FF2B5EF4-FFF2-40B4-BE49-F238E27FC236}">
                <a16:creationId xmlns:a16="http://schemas.microsoft.com/office/drawing/2014/main" id="{8AB64AEC-1DC1-1DD2-57E9-907DA5AD5EB4}"/>
              </a:ext>
            </a:extLst>
          </p:cNvPr>
          <p:cNvSpPr txBox="1">
            <a:spLocks noGrp="1"/>
          </p:cNvSpPr>
          <p:nvPr>
            <p:ph type="title"/>
          </p:nvPr>
        </p:nvSpPr>
        <p:spPr>
          <a:xfrm>
            <a:off x="1524003" y="0"/>
            <a:ext cx="9144000" cy="6501630"/>
          </a:xfrm>
        </p:spPr>
        <p:txBody>
          <a:bodyPr anchor="ctr"/>
          <a:lstStyle>
            <a:lvl1pPr indent="-457200">
              <a:defRPr sz="6000">
                <a:solidFill>
                  <a:srgbClr val="FFFFFF"/>
                </a:solidFill>
              </a:defRPr>
            </a:lvl1pPr>
          </a:lstStyle>
          <a:p>
            <a:pPr lvl="0"/>
            <a:r>
              <a:rPr lang="en-US"/>
              <a:t>“This is a great slide to use for one impactful quote.”</a:t>
            </a:r>
          </a:p>
        </p:txBody>
      </p:sp>
      <p:sp>
        <p:nvSpPr>
          <p:cNvPr id="4" name="Footer Placeholder 4">
            <a:extLst>
              <a:ext uri="{FF2B5EF4-FFF2-40B4-BE49-F238E27FC236}">
                <a16:creationId xmlns:a16="http://schemas.microsoft.com/office/drawing/2014/main" id="{80796A8E-9A31-5E4C-3D87-759FE73D1261}"/>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358DA78D-E523-8378-0678-F495CFC1A979}"/>
              </a:ext>
            </a:extLst>
          </p:cNvPr>
          <p:cNvSpPr txBox="1">
            <a:spLocks noGrp="1"/>
          </p:cNvSpPr>
          <p:nvPr>
            <p:ph type="sldNum" sz="quarter" idx="8"/>
          </p:nvPr>
        </p:nvSpPr>
        <p:spPr/>
        <p:txBody>
          <a:bodyPr/>
          <a:lstStyle>
            <a:lvl1pPr>
              <a:defRPr/>
            </a:lvl1pPr>
          </a:lstStyle>
          <a:p>
            <a:pPr lvl="0"/>
            <a:fld id="{A86E23ED-AB9D-4963-B206-1A5B4575D3C4}" type="slidenum">
              <a:t>‹#›</a:t>
            </a:fld>
            <a:endParaRPr lang="en-US"/>
          </a:p>
        </p:txBody>
      </p:sp>
      <p:pic>
        <p:nvPicPr>
          <p:cNvPr id="6" name="Picture 7">
            <a:extLst>
              <a:ext uri="{FF2B5EF4-FFF2-40B4-BE49-F238E27FC236}">
                <a16:creationId xmlns:a16="http://schemas.microsoft.com/office/drawing/2014/main" id="{E850F33E-71B2-7BA8-4C44-F4CDAA630B9D}"/>
              </a:ext>
            </a:extLst>
          </p:cNvPr>
          <p:cNvPicPr>
            <a:picLocks noChangeAspect="1"/>
          </p:cNvPicPr>
          <p:nvPr/>
        </p:nvPicPr>
        <p:blipFill>
          <a:blip r:embed="rId3"/>
          <a:stretch>
            <a:fillRect/>
          </a:stretch>
        </p:blipFill>
        <p:spPr>
          <a:xfrm>
            <a:off x="10036847" y="6181536"/>
            <a:ext cx="1747436" cy="473778"/>
          </a:xfrm>
          <a:prstGeom prst="rect">
            <a:avLst/>
          </a:prstGeom>
          <a:noFill/>
          <a:ln cap="flat">
            <a:noFill/>
          </a:ln>
        </p:spPr>
      </p:pic>
    </p:spTree>
    <p:extLst>
      <p:ext uri="{BB962C8B-B14F-4D97-AF65-F5344CB8AC3E}">
        <p14:creationId xmlns:p14="http://schemas.microsoft.com/office/powerpoint/2010/main" val="189832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 Phot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5C5CE35-F6A2-8B02-7806-88CB8A3D6163}"/>
              </a:ext>
            </a:extLst>
          </p:cNvPr>
          <p:cNvSpPr/>
          <p:nvPr/>
        </p:nvSpPr>
        <p:spPr>
          <a:xfrm>
            <a:off x="0" y="0"/>
            <a:ext cx="12191996" cy="6856427"/>
          </a:xfrm>
          <a:prstGeom prst="rect">
            <a:avLst/>
          </a:prstGeom>
          <a:solidFill>
            <a:srgbClr val="FFFFFF"/>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3" name="Picture 6">
            <a:extLst>
              <a:ext uri="{FF2B5EF4-FFF2-40B4-BE49-F238E27FC236}">
                <a16:creationId xmlns:a16="http://schemas.microsoft.com/office/drawing/2014/main" id="{997FB364-341C-2008-11D8-746CFCC0694C}"/>
              </a:ext>
            </a:extLst>
          </p:cNvPr>
          <p:cNvPicPr>
            <a:picLocks noChangeAspect="1"/>
          </p:cNvPicPr>
          <p:nvPr/>
        </p:nvPicPr>
        <p:blipFill>
          <a:blip r:embed="rId2"/>
          <a:srcRect l="-8" t="5774" r="77"/>
          <a:stretch>
            <a:fillRect/>
          </a:stretch>
        </p:blipFill>
        <p:spPr>
          <a:xfrm>
            <a:off x="4930344" y="0"/>
            <a:ext cx="7271647" cy="6856427"/>
          </a:xfrm>
          <a:prstGeom prst="rect">
            <a:avLst/>
          </a:prstGeom>
          <a:noFill/>
          <a:ln cap="flat">
            <a:noFill/>
          </a:ln>
        </p:spPr>
      </p:pic>
      <p:pic>
        <p:nvPicPr>
          <p:cNvPr id="4" name="Picture 3">
            <a:extLst>
              <a:ext uri="{FF2B5EF4-FFF2-40B4-BE49-F238E27FC236}">
                <a16:creationId xmlns:a16="http://schemas.microsoft.com/office/drawing/2014/main" id="{76F3FED8-297B-7F84-E912-0A1BB9710585}"/>
              </a:ext>
            </a:extLst>
          </p:cNvPr>
          <p:cNvPicPr>
            <a:picLocks noChangeAspect="1"/>
          </p:cNvPicPr>
          <p:nvPr/>
        </p:nvPicPr>
        <p:blipFill>
          <a:blip r:embed="rId3"/>
          <a:stretch>
            <a:fillRect/>
          </a:stretch>
        </p:blipFill>
        <p:spPr>
          <a:xfrm>
            <a:off x="-15563" y="1572"/>
            <a:ext cx="7772400" cy="6856427"/>
          </a:xfrm>
          <a:prstGeom prst="rect">
            <a:avLst/>
          </a:prstGeom>
          <a:noFill/>
          <a:ln cap="flat">
            <a:noFill/>
          </a:ln>
        </p:spPr>
      </p:pic>
      <p:sp>
        <p:nvSpPr>
          <p:cNvPr id="5" name="Title 1">
            <a:extLst>
              <a:ext uri="{FF2B5EF4-FFF2-40B4-BE49-F238E27FC236}">
                <a16:creationId xmlns:a16="http://schemas.microsoft.com/office/drawing/2014/main" id="{B4EBD2C5-3BB8-C0BF-2435-3698A2830900}"/>
              </a:ext>
            </a:extLst>
          </p:cNvPr>
          <p:cNvSpPr txBox="1">
            <a:spLocks noGrp="1"/>
          </p:cNvSpPr>
          <p:nvPr>
            <p:ph type="ctrTitle"/>
          </p:nvPr>
        </p:nvSpPr>
        <p:spPr>
          <a:xfrm>
            <a:off x="423879" y="1623050"/>
            <a:ext cx="5707227" cy="2387598"/>
          </a:xfrm>
        </p:spPr>
        <p:txBody>
          <a:bodyPr anchor="b"/>
          <a:lstStyle>
            <a:lvl1pPr>
              <a:defRPr sz="6000"/>
            </a:lvl1pPr>
          </a:lstStyle>
          <a:p>
            <a:pPr lvl="0"/>
            <a:r>
              <a:rPr lang="en-US"/>
              <a:t>Click to edit Master title style</a:t>
            </a:r>
          </a:p>
        </p:txBody>
      </p:sp>
      <p:sp>
        <p:nvSpPr>
          <p:cNvPr id="6" name="Subtitle 2">
            <a:extLst>
              <a:ext uri="{FF2B5EF4-FFF2-40B4-BE49-F238E27FC236}">
                <a16:creationId xmlns:a16="http://schemas.microsoft.com/office/drawing/2014/main" id="{5636D72C-FB2D-7F1C-C076-1454E2655299}"/>
              </a:ext>
            </a:extLst>
          </p:cNvPr>
          <p:cNvSpPr txBox="1">
            <a:spLocks noGrp="1"/>
          </p:cNvSpPr>
          <p:nvPr>
            <p:ph type="subTitle" idx="1"/>
          </p:nvPr>
        </p:nvSpPr>
        <p:spPr>
          <a:xfrm>
            <a:off x="423879" y="4222470"/>
            <a:ext cx="5707227" cy="1655758"/>
          </a:xfrm>
        </p:spPr>
        <p:txBody>
          <a:bodyPr/>
          <a:lstStyle>
            <a:lvl1pPr marL="0" indent="0">
              <a:buNone/>
              <a:defRPr sz="2400">
                <a:solidFill>
                  <a:srgbClr val="32C07B"/>
                </a:solidFill>
              </a:defRPr>
            </a:lvl1pPr>
          </a:lstStyle>
          <a:p>
            <a:pPr lvl="0"/>
            <a:r>
              <a:rPr lang="en-US"/>
              <a:t>Click to edit Master subtitle style</a:t>
            </a:r>
          </a:p>
        </p:txBody>
      </p:sp>
      <p:sp>
        <p:nvSpPr>
          <p:cNvPr id="7" name="Footer Placeholder 4">
            <a:extLst>
              <a:ext uri="{FF2B5EF4-FFF2-40B4-BE49-F238E27FC236}">
                <a16:creationId xmlns:a16="http://schemas.microsoft.com/office/drawing/2014/main" id="{C4E812EB-68C2-4FFE-7A58-D699DE298040}"/>
              </a:ext>
            </a:extLst>
          </p:cNvPr>
          <p:cNvSpPr txBox="1">
            <a:spLocks noGrp="1"/>
          </p:cNvSpPr>
          <p:nvPr>
            <p:ph type="ftr" sz="quarter" idx="9"/>
          </p:nvPr>
        </p:nvSpPr>
        <p:spPr/>
        <p:txBody>
          <a:bodyPr/>
          <a:lstStyle>
            <a:lvl1pPr>
              <a:defRPr>
                <a:solidFill>
                  <a:srgbClr val="A69153"/>
                </a:solidFill>
              </a:defRPr>
            </a:lvl1pPr>
          </a:lstStyle>
          <a:p>
            <a:pPr lvl="0"/>
            <a:endParaRPr lang="en-US"/>
          </a:p>
        </p:txBody>
      </p:sp>
      <p:sp>
        <p:nvSpPr>
          <p:cNvPr id="8" name="Slide Number Placeholder 5">
            <a:extLst>
              <a:ext uri="{FF2B5EF4-FFF2-40B4-BE49-F238E27FC236}">
                <a16:creationId xmlns:a16="http://schemas.microsoft.com/office/drawing/2014/main" id="{C1CDB5D4-4614-37E3-6489-55DD95D02199}"/>
              </a:ext>
            </a:extLst>
          </p:cNvPr>
          <p:cNvSpPr txBox="1">
            <a:spLocks noGrp="1"/>
          </p:cNvSpPr>
          <p:nvPr>
            <p:ph type="sldNum" sz="quarter" idx="8"/>
          </p:nvPr>
        </p:nvSpPr>
        <p:spPr/>
        <p:txBody>
          <a:bodyPr/>
          <a:lstStyle>
            <a:lvl1pPr>
              <a:defRPr>
                <a:solidFill>
                  <a:srgbClr val="A69153"/>
                </a:solidFill>
              </a:defRPr>
            </a:lvl1pPr>
          </a:lstStyle>
          <a:p>
            <a:pPr lvl="0"/>
            <a:fld id="{7F0DE620-CB91-4FA5-979B-581EEEDD45A6}" type="slidenum">
              <a:t>‹#›</a:t>
            </a:fld>
            <a:endParaRPr lang="en-US"/>
          </a:p>
        </p:txBody>
      </p:sp>
      <p:pic>
        <p:nvPicPr>
          <p:cNvPr id="9" name="Picture 13">
            <a:extLst>
              <a:ext uri="{FF2B5EF4-FFF2-40B4-BE49-F238E27FC236}">
                <a16:creationId xmlns:a16="http://schemas.microsoft.com/office/drawing/2014/main" id="{A11874A7-6FB1-77FD-6173-D9708ED26F2C}"/>
              </a:ext>
            </a:extLst>
          </p:cNvPr>
          <p:cNvPicPr>
            <a:picLocks noChangeAspect="1"/>
          </p:cNvPicPr>
          <p:nvPr/>
        </p:nvPicPr>
        <p:blipFill>
          <a:blip r:embed="rId4"/>
          <a:stretch>
            <a:fillRect/>
          </a:stretch>
        </p:blipFill>
        <p:spPr>
          <a:xfrm>
            <a:off x="504867" y="606942"/>
            <a:ext cx="2999872" cy="813349"/>
          </a:xfrm>
          <a:prstGeom prst="rect">
            <a:avLst/>
          </a:prstGeom>
          <a:noFill/>
          <a:ln cap="flat">
            <a:noFill/>
          </a:ln>
        </p:spPr>
      </p:pic>
    </p:spTree>
    <p:extLst>
      <p:ext uri="{BB962C8B-B14F-4D97-AF65-F5344CB8AC3E}">
        <p14:creationId xmlns:p14="http://schemas.microsoft.com/office/powerpoint/2010/main" val="2604211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Quote Blu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51D709-AD84-9344-9F92-8908FD861D21}"/>
              </a:ext>
            </a:extLst>
          </p:cNvPr>
          <p:cNvPicPr>
            <a:picLocks noChangeAspect="1"/>
          </p:cNvPicPr>
          <p:nvPr/>
        </p:nvPicPr>
        <p:blipFill>
          <a:blip r:embed="rId2"/>
          <a:stretch>
            <a:fillRect/>
          </a:stretch>
        </p:blipFill>
        <p:spPr>
          <a:xfrm>
            <a:off x="0" y="0"/>
            <a:ext cx="12207569" cy="6866759"/>
          </a:xfrm>
          <a:prstGeom prst="rect">
            <a:avLst/>
          </a:prstGeom>
          <a:noFill/>
          <a:ln cap="flat">
            <a:noFill/>
          </a:ln>
        </p:spPr>
      </p:pic>
      <p:sp>
        <p:nvSpPr>
          <p:cNvPr id="3" name="Title 1">
            <a:extLst>
              <a:ext uri="{FF2B5EF4-FFF2-40B4-BE49-F238E27FC236}">
                <a16:creationId xmlns:a16="http://schemas.microsoft.com/office/drawing/2014/main" id="{54E9C50E-038C-6623-98F7-E020B8B61195}"/>
              </a:ext>
            </a:extLst>
          </p:cNvPr>
          <p:cNvSpPr txBox="1">
            <a:spLocks noGrp="1"/>
          </p:cNvSpPr>
          <p:nvPr>
            <p:ph type="title"/>
          </p:nvPr>
        </p:nvSpPr>
        <p:spPr>
          <a:xfrm>
            <a:off x="1524003" y="0"/>
            <a:ext cx="9144000" cy="6501630"/>
          </a:xfrm>
        </p:spPr>
        <p:txBody>
          <a:bodyPr anchor="ctr"/>
          <a:lstStyle>
            <a:lvl1pPr indent="-457200">
              <a:defRPr sz="6000">
                <a:solidFill>
                  <a:srgbClr val="FFFFFF"/>
                </a:solidFill>
              </a:defRPr>
            </a:lvl1pPr>
          </a:lstStyle>
          <a:p>
            <a:pPr lvl="0"/>
            <a:r>
              <a:rPr lang="en-US"/>
              <a:t>“This is a great slide to use for one impactful quote.”</a:t>
            </a:r>
          </a:p>
        </p:txBody>
      </p:sp>
      <p:sp>
        <p:nvSpPr>
          <p:cNvPr id="4" name="Footer Placeholder 4">
            <a:extLst>
              <a:ext uri="{FF2B5EF4-FFF2-40B4-BE49-F238E27FC236}">
                <a16:creationId xmlns:a16="http://schemas.microsoft.com/office/drawing/2014/main" id="{1AA1ABC5-45EE-D2DB-FDDB-E761E8806E69}"/>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2E8274F5-41CC-ACAA-72A8-A99DD4BDEA8F}"/>
              </a:ext>
            </a:extLst>
          </p:cNvPr>
          <p:cNvSpPr txBox="1">
            <a:spLocks noGrp="1"/>
          </p:cNvSpPr>
          <p:nvPr>
            <p:ph type="sldNum" sz="quarter" idx="8"/>
          </p:nvPr>
        </p:nvSpPr>
        <p:spPr/>
        <p:txBody>
          <a:bodyPr/>
          <a:lstStyle>
            <a:lvl1pPr>
              <a:defRPr/>
            </a:lvl1pPr>
          </a:lstStyle>
          <a:p>
            <a:pPr lvl="0"/>
            <a:fld id="{03FFBF6E-F72D-4444-85E7-0C6979CAD96C}" type="slidenum">
              <a:t>‹#›</a:t>
            </a:fld>
            <a:endParaRPr lang="en-US"/>
          </a:p>
        </p:txBody>
      </p:sp>
      <p:pic>
        <p:nvPicPr>
          <p:cNvPr id="6" name="Picture 7">
            <a:extLst>
              <a:ext uri="{FF2B5EF4-FFF2-40B4-BE49-F238E27FC236}">
                <a16:creationId xmlns:a16="http://schemas.microsoft.com/office/drawing/2014/main" id="{6FE35405-C38F-FFBA-AA0A-7056DE94B630}"/>
              </a:ext>
            </a:extLst>
          </p:cNvPr>
          <p:cNvPicPr>
            <a:picLocks noChangeAspect="1"/>
          </p:cNvPicPr>
          <p:nvPr/>
        </p:nvPicPr>
        <p:blipFill>
          <a:blip r:embed="rId3"/>
          <a:stretch>
            <a:fillRect/>
          </a:stretch>
        </p:blipFill>
        <p:spPr>
          <a:xfrm>
            <a:off x="10036847" y="6181536"/>
            <a:ext cx="1747436" cy="473778"/>
          </a:xfrm>
          <a:prstGeom prst="rect">
            <a:avLst/>
          </a:prstGeom>
          <a:noFill/>
          <a:ln cap="flat">
            <a:noFill/>
          </a:ln>
        </p:spPr>
      </p:pic>
    </p:spTree>
    <p:extLst>
      <p:ext uri="{BB962C8B-B14F-4D97-AF65-F5344CB8AC3E}">
        <p14:creationId xmlns:p14="http://schemas.microsoft.com/office/powerpoint/2010/main" val="373221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Quote Ligh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7A46E16-B90A-4AB9-A38F-F391CCD840BC}"/>
              </a:ext>
            </a:extLst>
          </p:cNvPr>
          <p:cNvPicPr>
            <a:picLocks noMove="1" noResize="1"/>
          </p:cNvPicPr>
          <p:nvPr/>
        </p:nvPicPr>
        <p:blipFill>
          <a:blip r:embed="rId2"/>
          <a:stretch>
            <a:fillRect/>
          </a:stretch>
        </p:blipFill>
        <p:spPr>
          <a:xfrm>
            <a:off x="0" y="0"/>
            <a:ext cx="12191996" cy="6858000"/>
          </a:xfrm>
          <a:prstGeom prst="rect">
            <a:avLst/>
          </a:prstGeom>
          <a:noFill/>
          <a:ln cap="flat">
            <a:noFill/>
          </a:ln>
        </p:spPr>
      </p:pic>
      <p:sp>
        <p:nvSpPr>
          <p:cNvPr id="3" name="Footer Placeholder 4">
            <a:extLst>
              <a:ext uri="{FF2B5EF4-FFF2-40B4-BE49-F238E27FC236}">
                <a16:creationId xmlns:a16="http://schemas.microsoft.com/office/drawing/2014/main" id="{964865A3-672C-55D5-DAC8-6CF9B94860B1}"/>
              </a:ext>
            </a:extLst>
          </p:cNvPr>
          <p:cNvSpPr txBox="1">
            <a:spLocks noGrp="1"/>
          </p:cNvSpPr>
          <p:nvPr>
            <p:ph type="ftr" sz="quarter" idx="9"/>
          </p:nvPr>
        </p:nvSpPr>
        <p:spPr/>
        <p:txBody>
          <a:bodyPr/>
          <a:lstStyle>
            <a:lvl1pPr>
              <a:defRPr>
                <a:solidFill>
                  <a:srgbClr val="6C6C6C"/>
                </a:solidFill>
              </a:defRPr>
            </a:lvl1pPr>
          </a:lstStyle>
          <a:p>
            <a:pPr lvl="0"/>
            <a:endParaRPr lang="en-US"/>
          </a:p>
        </p:txBody>
      </p:sp>
      <p:sp>
        <p:nvSpPr>
          <p:cNvPr id="4" name="Slide Number Placeholder 5">
            <a:extLst>
              <a:ext uri="{FF2B5EF4-FFF2-40B4-BE49-F238E27FC236}">
                <a16:creationId xmlns:a16="http://schemas.microsoft.com/office/drawing/2014/main" id="{C261EFE2-A0FE-3543-3B9C-F8466904213E}"/>
              </a:ext>
            </a:extLst>
          </p:cNvPr>
          <p:cNvSpPr txBox="1">
            <a:spLocks noGrp="1"/>
          </p:cNvSpPr>
          <p:nvPr>
            <p:ph type="sldNum" sz="quarter" idx="8"/>
          </p:nvPr>
        </p:nvSpPr>
        <p:spPr/>
        <p:txBody>
          <a:bodyPr/>
          <a:lstStyle>
            <a:lvl1pPr>
              <a:defRPr>
                <a:solidFill>
                  <a:srgbClr val="6C6C6C"/>
                </a:solidFill>
              </a:defRPr>
            </a:lvl1pPr>
          </a:lstStyle>
          <a:p>
            <a:pPr lvl="0"/>
            <a:fld id="{F331CCE9-5C92-4789-A84E-D6EC25DC2D74}" type="slidenum">
              <a:t>‹#›</a:t>
            </a:fld>
            <a:endParaRPr lang="en-US"/>
          </a:p>
        </p:txBody>
      </p:sp>
      <p:sp>
        <p:nvSpPr>
          <p:cNvPr id="5" name="Title 1">
            <a:extLst>
              <a:ext uri="{FF2B5EF4-FFF2-40B4-BE49-F238E27FC236}">
                <a16:creationId xmlns:a16="http://schemas.microsoft.com/office/drawing/2014/main" id="{4EEAAB7D-63AA-CFAC-EEF5-5765C562F82F}"/>
              </a:ext>
            </a:extLst>
          </p:cNvPr>
          <p:cNvSpPr txBox="1">
            <a:spLocks noGrp="1"/>
          </p:cNvSpPr>
          <p:nvPr>
            <p:ph type="title"/>
          </p:nvPr>
        </p:nvSpPr>
        <p:spPr>
          <a:xfrm>
            <a:off x="1524003" y="0"/>
            <a:ext cx="9144000" cy="6501630"/>
          </a:xfrm>
        </p:spPr>
        <p:txBody>
          <a:bodyPr anchor="ctr"/>
          <a:lstStyle>
            <a:lvl1pPr indent="-457200">
              <a:defRPr sz="6000"/>
            </a:lvl1pPr>
          </a:lstStyle>
          <a:p>
            <a:pPr lvl="0"/>
            <a:r>
              <a:rPr lang="en-US"/>
              <a:t>“This is a great slide to use for one impactful quote.”</a:t>
            </a:r>
          </a:p>
        </p:txBody>
      </p:sp>
      <p:pic>
        <p:nvPicPr>
          <p:cNvPr id="6" name="Picture 7">
            <a:extLst>
              <a:ext uri="{FF2B5EF4-FFF2-40B4-BE49-F238E27FC236}">
                <a16:creationId xmlns:a16="http://schemas.microsoft.com/office/drawing/2014/main" id="{9C465BB6-54C0-C170-138A-753B3BCB796E}"/>
              </a:ext>
            </a:extLst>
          </p:cNvPr>
          <p:cNvPicPr>
            <a:picLocks noChangeAspect="1"/>
          </p:cNvPicPr>
          <p:nvPr/>
        </p:nvPicPr>
        <p:blipFill>
          <a:blip r:embed="rId3"/>
          <a:stretch>
            <a:fillRect/>
          </a:stretch>
        </p:blipFill>
        <p:spPr>
          <a:xfrm>
            <a:off x="10020690" y="6181536"/>
            <a:ext cx="1747436" cy="473778"/>
          </a:xfrm>
          <a:prstGeom prst="rect">
            <a:avLst/>
          </a:prstGeom>
          <a:noFill/>
          <a:ln cap="flat">
            <a:noFill/>
          </a:ln>
        </p:spPr>
      </p:pic>
    </p:spTree>
    <p:extLst>
      <p:ext uri="{BB962C8B-B14F-4D97-AF65-F5344CB8AC3E}">
        <p14:creationId xmlns:p14="http://schemas.microsoft.com/office/powerpoint/2010/main" val="148695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imple Title Slide 1">
    <p:bg>
      <p:bgPr>
        <a:solidFill>
          <a:srgbClr val="FBFA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55A4-145C-FE70-D469-1A1C9224862C}"/>
              </a:ext>
            </a:extLst>
          </p:cNvPr>
          <p:cNvSpPr txBox="1">
            <a:spLocks noGrp="1"/>
          </p:cNvSpPr>
          <p:nvPr>
            <p:ph type="ctrTitle"/>
          </p:nvPr>
        </p:nvSpPr>
        <p:spPr>
          <a:xfrm>
            <a:off x="828135" y="1122361"/>
            <a:ext cx="9839867" cy="2387598"/>
          </a:xfrm>
        </p:spPr>
        <p:txBody>
          <a:bodyPr anchor="b"/>
          <a:lstStyle>
            <a:lvl1pPr>
              <a:defRPr sz="6000"/>
            </a:lvl1pPr>
          </a:lstStyle>
          <a:p>
            <a:pPr lvl="0"/>
            <a:r>
              <a:rPr lang="en-US"/>
              <a:t>Click to edit Master title style</a:t>
            </a:r>
          </a:p>
        </p:txBody>
      </p:sp>
      <p:sp>
        <p:nvSpPr>
          <p:cNvPr id="3" name="Subtitle 2">
            <a:extLst>
              <a:ext uri="{FF2B5EF4-FFF2-40B4-BE49-F238E27FC236}">
                <a16:creationId xmlns:a16="http://schemas.microsoft.com/office/drawing/2014/main" id="{9A8022DF-E227-217B-EE02-DD8676B7960F}"/>
              </a:ext>
            </a:extLst>
          </p:cNvPr>
          <p:cNvSpPr txBox="1">
            <a:spLocks noGrp="1"/>
          </p:cNvSpPr>
          <p:nvPr>
            <p:ph type="subTitle" idx="1"/>
          </p:nvPr>
        </p:nvSpPr>
        <p:spPr>
          <a:xfrm>
            <a:off x="828135" y="3602041"/>
            <a:ext cx="9839867" cy="1655758"/>
          </a:xfrm>
        </p:spPr>
        <p:txBody>
          <a:bodyPr/>
          <a:lstStyle>
            <a:lvl1pPr marL="0" indent="0">
              <a:buNone/>
              <a:defRPr sz="2400">
                <a:solidFill>
                  <a:srgbClr val="18594B"/>
                </a:solidFill>
              </a:defRPr>
            </a:lvl1pPr>
          </a:lstStyle>
          <a:p>
            <a:pPr lvl="0"/>
            <a:r>
              <a:rPr lang="en-US"/>
              <a:t>Click to edit Master subtitle style</a:t>
            </a:r>
          </a:p>
        </p:txBody>
      </p:sp>
      <p:sp>
        <p:nvSpPr>
          <p:cNvPr id="4" name="Footer Placeholder 4">
            <a:extLst>
              <a:ext uri="{FF2B5EF4-FFF2-40B4-BE49-F238E27FC236}">
                <a16:creationId xmlns:a16="http://schemas.microsoft.com/office/drawing/2014/main" id="{6132C97B-BEF5-9A17-5775-48EB6F7DD210}"/>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B6202DBA-8CF5-7289-57DA-F92162D8301C}"/>
              </a:ext>
            </a:extLst>
          </p:cNvPr>
          <p:cNvSpPr txBox="1">
            <a:spLocks noGrp="1"/>
          </p:cNvSpPr>
          <p:nvPr>
            <p:ph type="sldNum" sz="quarter" idx="8"/>
          </p:nvPr>
        </p:nvSpPr>
        <p:spPr/>
        <p:txBody>
          <a:bodyPr/>
          <a:lstStyle>
            <a:lvl1pPr>
              <a:defRPr/>
            </a:lvl1pPr>
          </a:lstStyle>
          <a:p>
            <a:pPr lvl="0"/>
            <a:fld id="{0A459B31-2B4A-4748-9C94-2D753349BEBC}" type="slidenum">
              <a:t>‹#›</a:t>
            </a:fld>
            <a:endParaRPr lang="en-US"/>
          </a:p>
        </p:txBody>
      </p:sp>
    </p:spTree>
    <p:extLst>
      <p:ext uri="{BB962C8B-B14F-4D97-AF65-F5344CB8AC3E}">
        <p14:creationId xmlns:p14="http://schemas.microsoft.com/office/powerpoint/2010/main" val="594370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4FAD-6507-3B1E-C948-B3EB315D418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A9B26F6-4358-9627-5859-9DC8FF1C653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611BCE0D-3553-FE96-727D-6B69012A6D27}"/>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FC14B8AF-E58B-AE26-2874-FA3AE2DB0A7F}"/>
              </a:ext>
            </a:extLst>
          </p:cNvPr>
          <p:cNvSpPr txBox="1">
            <a:spLocks noGrp="1"/>
          </p:cNvSpPr>
          <p:nvPr>
            <p:ph type="sldNum" sz="quarter" idx="8"/>
          </p:nvPr>
        </p:nvSpPr>
        <p:spPr/>
        <p:txBody>
          <a:bodyPr/>
          <a:lstStyle>
            <a:lvl1pPr>
              <a:defRPr/>
            </a:lvl1pPr>
          </a:lstStyle>
          <a:p>
            <a:pPr lvl="0"/>
            <a:fld id="{B7BB1B3A-0591-4D45-9C8D-00ED5DF9C50D}" type="slidenum">
              <a:t>‹#›</a:t>
            </a:fld>
            <a:endParaRPr lang="en-US"/>
          </a:p>
        </p:txBody>
      </p:sp>
    </p:spTree>
    <p:extLst>
      <p:ext uri="{BB962C8B-B14F-4D97-AF65-F5344CB8AC3E}">
        <p14:creationId xmlns:p14="http://schemas.microsoft.com/office/powerpoint/2010/main" val="381475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1 w/ Sidebar">
    <p:bg>
      <p:bgPr>
        <a:solidFill>
          <a:srgbClr val="FBFAF7"/>
        </a:solidFill>
        <a:effectLst/>
      </p:bgPr>
    </p:bg>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F368146-8A76-F464-20AC-FA333DAB04CA}"/>
              </a:ext>
            </a:extLst>
          </p:cNvPr>
          <p:cNvSpPr/>
          <p:nvPr/>
        </p:nvSpPr>
        <p:spPr>
          <a:xfrm>
            <a:off x="0" y="0"/>
            <a:ext cx="12191996" cy="6858000"/>
          </a:xfrm>
          <a:prstGeom prst="rect">
            <a:avLst/>
          </a:prstGeom>
          <a:solidFill>
            <a:srgbClr val="FBFAF7"/>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Title 1">
            <a:extLst>
              <a:ext uri="{FF2B5EF4-FFF2-40B4-BE49-F238E27FC236}">
                <a16:creationId xmlns:a16="http://schemas.microsoft.com/office/drawing/2014/main" id="{E8EF98C7-A79B-F3F4-20E9-3E69A8793F5B}"/>
              </a:ext>
            </a:extLst>
          </p:cNvPr>
          <p:cNvSpPr txBox="1">
            <a:spLocks noGrp="1"/>
          </p:cNvSpPr>
          <p:nvPr>
            <p:ph type="title"/>
          </p:nvPr>
        </p:nvSpPr>
        <p:spPr>
          <a:xfrm>
            <a:off x="1704971" y="681035"/>
            <a:ext cx="9234498" cy="965204"/>
          </a:xfrm>
        </p:spPr>
        <p:txBody>
          <a:bodyPr/>
          <a:lstStyle>
            <a:lvl1pPr>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3140A212-E5DA-D364-C499-086002BAB252}"/>
              </a:ext>
            </a:extLst>
          </p:cNvPr>
          <p:cNvSpPr txBox="1">
            <a:spLocks noGrp="1"/>
          </p:cNvSpPr>
          <p:nvPr>
            <p:ph idx="4294967295"/>
          </p:nvPr>
        </p:nvSpPr>
        <p:spPr>
          <a:xfrm>
            <a:off x="2314574" y="1825627"/>
            <a:ext cx="9458325"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6051985-EC6C-E5FC-9564-C055834E2AA8}"/>
              </a:ext>
            </a:extLst>
          </p:cNvPr>
          <p:cNvSpPr txBox="1">
            <a:spLocks noGrp="1"/>
          </p:cNvSpPr>
          <p:nvPr>
            <p:ph type="ftr" sz="quarter" idx="9"/>
          </p:nvPr>
        </p:nvSpPr>
        <p:spPr>
          <a:xfrm>
            <a:off x="1704971" y="6501630"/>
            <a:ext cx="2981328" cy="365129"/>
          </a:xfrm>
        </p:spPr>
        <p:txBody>
          <a:bodyPr/>
          <a:lstStyle>
            <a:lvl1pPr>
              <a:defRPr>
                <a:solidFill>
                  <a:srgbClr val="6C6C6C"/>
                </a:solidFill>
              </a:defRPr>
            </a:lvl1pPr>
          </a:lstStyle>
          <a:p>
            <a:pPr lvl="0"/>
            <a:endParaRPr lang="en-US"/>
          </a:p>
        </p:txBody>
      </p:sp>
      <p:sp>
        <p:nvSpPr>
          <p:cNvPr id="6" name="Slide Number Placeholder 5">
            <a:extLst>
              <a:ext uri="{FF2B5EF4-FFF2-40B4-BE49-F238E27FC236}">
                <a16:creationId xmlns:a16="http://schemas.microsoft.com/office/drawing/2014/main" id="{EFE3ED45-C6C3-BD11-AA1C-EDD042F145B4}"/>
              </a:ext>
            </a:extLst>
          </p:cNvPr>
          <p:cNvSpPr txBox="1">
            <a:spLocks noGrp="1"/>
          </p:cNvSpPr>
          <p:nvPr>
            <p:ph type="sldNum" sz="quarter" idx="8"/>
          </p:nvPr>
        </p:nvSpPr>
        <p:spPr/>
        <p:txBody>
          <a:bodyPr/>
          <a:lstStyle>
            <a:lvl1pPr>
              <a:defRPr>
                <a:solidFill>
                  <a:srgbClr val="6C6C6C"/>
                </a:solidFill>
              </a:defRPr>
            </a:lvl1pPr>
          </a:lstStyle>
          <a:p>
            <a:pPr lvl="0"/>
            <a:fld id="{4D728D85-CC33-4A72-97D0-DAE7FAAD9008}" type="slidenum">
              <a:t>‹#›</a:t>
            </a:fld>
            <a:endParaRPr lang="en-US"/>
          </a:p>
        </p:txBody>
      </p:sp>
      <p:sp>
        <p:nvSpPr>
          <p:cNvPr id="7" name="Rectangle 6">
            <a:extLst>
              <a:ext uri="{FF2B5EF4-FFF2-40B4-BE49-F238E27FC236}">
                <a16:creationId xmlns:a16="http://schemas.microsoft.com/office/drawing/2014/main" id="{485C18F9-26F6-E389-A9FF-0FBAF2FBB653}"/>
              </a:ext>
            </a:extLst>
          </p:cNvPr>
          <p:cNvSpPr/>
          <p:nvPr/>
        </p:nvSpPr>
        <p:spPr>
          <a:xfrm>
            <a:off x="0" y="0"/>
            <a:ext cx="1524003" cy="6866759"/>
          </a:xfrm>
          <a:prstGeom prst="rect">
            <a:avLst/>
          </a:prstGeom>
          <a:solidFill>
            <a:srgbClr val="143C34"/>
          </a:solidFill>
          <a:ln w="10799" cap="flat">
            <a:solidFill>
              <a:srgbClr val="228C59"/>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8" name="Picture 11">
            <a:extLst>
              <a:ext uri="{FF2B5EF4-FFF2-40B4-BE49-F238E27FC236}">
                <a16:creationId xmlns:a16="http://schemas.microsoft.com/office/drawing/2014/main" id="{7BD77478-D03F-5E1E-1959-18D8614B2090}"/>
              </a:ext>
            </a:extLst>
          </p:cNvPr>
          <p:cNvPicPr>
            <a:picLocks noChangeAspect="1"/>
          </p:cNvPicPr>
          <p:nvPr/>
        </p:nvPicPr>
        <p:blipFill>
          <a:blip r:embed="rId2"/>
          <a:stretch>
            <a:fillRect/>
          </a:stretch>
        </p:blipFill>
        <p:spPr>
          <a:xfrm>
            <a:off x="10036847" y="6171313"/>
            <a:ext cx="1747436" cy="473778"/>
          </a:xfrm>
          <a:prstGeom prst="rect">
            <a:avLst/>
          </a:prstGeom>
          <a:noFill/>
          <a:ln cap="flat">
            <a:noFill/>
          </a:ln>
        </p:spPr>
      </p:pic>
      <p:pic>
        <p:nvPicPr>
          <p:cNvPr id="9" name="Picture 3">
            <a:extLst>
              <a:ext uri="{FF2B5EF4-FFF2-40B4-BE49-F238E27FC236}">
                <a16:creationId xmlns:a16="http://schemas.microsoft.com/office/drawing/2014/main" id="{C9F8682C-ED71-B11F-3333-D406F2C1C4C1}"/>
              </a:ext>
            </a:extLst>
          </p:cNvPr>
          <p:cNvPicPr>
            <a:picLocks noMove="1" noResize="1"/>
          </p:cNvPicPr>
          <p:nvPr/>
        </p:nvPicPr>
        <p:blipFill>
          <a:blip r:embed="rId3"/>
          <a:srcRect/>
          <a:stretch>
            <a:fillRect/>
          </a:stretch>
        </p:blipFill>
        <p:spPr>
          <a:xfrm>
            <a:off x="-18992" y="-47173"/>
            <a:ext cx="1542995" cy="6952338"/>
          </a:xfrm>
          <a:prstGeom prst="rect">
            <a:avLst/>
          </a:prstGeom>
          <a:noFill/>
          <a:ln cap="flat">
            <a:noFill/>
          </a:ln>
        </p:spPr>
      </p:pic>
    </p:spTree>
    <p:extLst>
      <p:ext uri="{BB962C8B-B14F-4D97-AF65-F5344CB8AC3E}">
        <p14:creationId xmlns:p14="http://schemas.microsoft.com/office/powerpoint/2010/main" val="3453878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Small Pic 2 Opt">
    <p:bg>
      <p:bgPr>
        <a:solidFill>
          <a:srgbClr val="FBFA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8F64-6096-182A-C590-7CEA7D53238B}"/>
              </a:ext>
            </a:extLst>
          </p:cNvPr>
          <p:cNvSpPr txBox="1">
            <a:spLocks noGrp="1"/>
          </p:cNvSpPr>
          <p:nvPr>
            <p:ph type="title"/>
          </p:nvPr>
        </p:nvSpPr>
        <p:spPr>
          <a:xfrm>
            <a:off x="413656" y="437394"/>
            <a:ext cx="5548990" cy="2372474"/>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E377BAB4-B807-B33E-1132-3D2B0D6AA0BF}"/>
              </a:ext>
            </a:extLst>
          </p:cNvPr>
          <p:cNvSpPr txBox="1">
            <a:spLocks noGrp="1"/>
          </p:cNvSpPr>
          <p:nvPr>
            <p:ph type="body" idx="4294967295"/>
          </p:nvPr>
        </p:nvSpPr>
        <p:spPr>
          <a:xfrm>
            <a:off x="413656" y="2971800"/>
            <a:ext cx="11511646" cy="3295653"/>
          </a:xfrm>
        </p:spPr>
        <p:txBody>
          <a:bodyPr/>
          <a:lstStyle>
            <a:lvl1pPr marL="0" indent="0">
              <a:buNone/>
              <a:defRPr sz="2400"/>
            </a:lvl1pPr>
          </a:lstStyle>
          <a:p>
            <a:pPr lvl="0"/>
            <a:r>
              <a:rPr lang="en-US"/>
              <a:t>Click to edit Master text styles</a:t>
            </a:r>
          </a:p>
        </p:txBody>
      </p:sp>
      <p:sp>
        <p:nvSpPr>
          <p:cNvPr id="4" name="Slide Number Placeholder 5">
            <a:extLst>
              <a:ext uri="{FF2B5EF4-FFF2-40B4-BE49-F238E27FC236}">
                <a16:creationId xmlns:a16="http://schemas.microsoft.com/office/drawing/2014/main" id="{1E1B49C6-0BC4-8C47-4DAE-A22682E174AC}"/>
              </a:ext>
            </a:extLst>
          </p:cNvPr>
          <p:cNvSpPr txBox="1">
            <a:spLocks noGrp="1"/>
          </p:cNvSpPr>
          <p:nvPr>
            <p:ph type="sldNum" sz="quarter" idx="8"/>
          </p:nvPr>
        </p:nvSpPr>
        <p:spPr/>
        <p:txBody>
          <a:bodyPr/>
          <a:lstStyle>
            <a:lvl1pPr>
              <a:defRPr/>
            </a:lvl1pPr>
          </a:lstStyle>
          <a:p>
            <a:pPr lvl="0"/>
            <a:fld id="{09B4281B-7D46-46A6-8A71-F46FCA10D659}" type="slidenum">
              <a:t>‹#›</a:t>
            </a:fld>
            <a:endParaRPr lang="en-US"/>
          </a:p>
        </p:txBody>
      </p:sp>
      <p:sp>
        <p:nvSpPr>
          <p:cNvPr id="5" name="Footer Placeholder 4">
            <a:extLst>
              <a:ext uri="{FF2B5EF4-FFF2-40B4-BE49-F238E27FC236}">
                <a16:creationId xmlns:a16="http://schemas.microsoft.com/office/drawing/2014/main" id="{94A5DC88-CE85-4698-BECC-7A2C2394EE0C}"/>
              </a:ext>
            </a:extLst>
          </p:cNvPr>
          <p:cNvSpPr txBox="1">
            <a:spLocks noGrp="1"/>
          </p:cNvSpPr>
          <p:nvPr>
            <p:ph type="ftr" sz="quarter" idx="9"/>
          </p:nvPr>
        </p:nvSpPr>
        <p:spPr>
          <a:xfrm>
            <a:off x="413656" y="6501630"/>
            <a:ext cx="4220906" cy="365129"/>
          </a:xfrm>
        </p:spPr>
        <p:txBody>
          <a:bodyPr/>
          <a:lstStyle>
            <a:lvl1pPr>
              <a:defRPr/>
            </a:lvl1pPr>
          </a:lstStyle>
          <a:p>
            <a:pPr lvl="0"/>
            <a:endParaRPr lang="en-US"/>
          </a:p>
        </p:txBody>
      </p:sp>
      <p:sp>
        <p:nvSpPr>
          <p:cNvPr id="6" name="Picture Placeholder 7">
            <a:extLst>
              <a:ext uri="{FF2B5EF4-FFF2-40B4-BE49-F238E27FC236}">
                <a16:creationId xmlns:a16="http://schemas.microsoft.com/office/drawing/2014/main" id="{733C08F2-95C1-574D-111A-BBA6CFE75855}"/>
              </a:ext>
            </a:extLst>
          </p:cNvPr>
          <p:cNvSpPr txBox="1">
            <a:spLocks noGrp="1"/>
          </p:cNvSpPr>
          <p:nvPr>
            <p:ph type="pic" idx="4294967295"/>
          </p:nvPr>
        </p:nvSpPr>
        <p:spPr>
          <a:xfrm>
            <a:off x="6381753" y="676271"/>
            <a:ext cx="5543549" cy="2133596"/>
          </a:xfrm>
        </p:spPr>
        <p:txBody>
          <a:bodyPr/>
          <a:lstStyle>
            <a:lvl1pPr>
              <a:defRPr/>
            </a:lvl1pPr>
          </a:lstStyle>
          <a:p>
            <a:pPr lvl="0"/>
            <a:r>
              <a:rPr lang="en-US"/>
              <a:t>Click icon to add picture</a:t>
            </a:r>
          </a:p>
        </p:txBody>
      </p:sp>
    </p:spTree>
    <p:extLst>
      <p:ext uri="{BB962C8B-B14F-4D97-AF65-F5344CB8AC3E}">
        <p14:creationId xmlns:p14="http://schemas.microsoft.com/office/powerpoint/2010/main" val="3574723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 3 Two Column ">
    <p:bg>
      <p:bgPr>
        <a:solidFill>
          <a:srgbClr val="FBFA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6610-5B5B-8B6A-41C7-5C4ECAC4326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D3BF14FC-315C-07ED-DF08-C261C227564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41BDE8-CEF2-B94C-B070-842D96D9CA0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4B45D28B-083E-5DCE-FE04-3354D07D50AD}"/>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id="{D38CF752-6597-8A78-9E93-07651495511A}"/>
              </a:ext>
            </a:extLst>
          </p:cNvPr>
          <p:cNvSpPr txBox="1">
            <a:spLocks noGrp="1"/>
          </p:cNvSpPr>
          <p:nvPr>
            <p:ph type="sldNum" sz="quarter" idx="8"/>
          </p:nvPr>
        </p:nvSpPr>
        <p:spPr/>
        <p:txBody>
          <a:bodyPr/>
          <a:lstStyle>
            <a:lvl1pPr>
              <a:defRPr/>
            </a:lvl1pPr>
          </a:lstStyle>
          <a:p>
            <a:pPr lvl="0"/>
            <a:fld id="{FE60F47B-9D0B-4AB4-94E2-515FC96E771F}" type="slidenum">
              <a:t>‹#›</a:t>
            </a:fld>
            <a:endParaRPr lang="en-US"/>
          </a:p>
        </p:txBody>
      </p:sp>
    </p:spTree>
    <p:extLst>
      <p:ext uri="{BB962C8B-B14F-4D97-AF65-F5344CB8AC3E}">
        <p14:creationId xmlns:p14="http://schemas.microsoft.com/office/powerpoint/2010/main" val="3656432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4 with caption">
    <p:bg>
      <p:bgPr>
        <a:solidFill>
          <a:srgbClr val="FBFA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46B2-811E-E45A-452E-273B2BDABFCF}"/>
              </a:ext>
            </a:extLst>
          </p:cNvPr>
          <p:cNvSpPr txBox="1">
            <a:spLocks noGrp="1"/>
          </p:cNvSpPr>
          <p:nvPr>
            <p:ph type="title"/>
          </p:nvPr>
        </p:nvSpPr>
        <p:spPr>
          <a:xfrm>
            <a:off x="839784" y="457200"/>
            <a:ext cx="3932240" cy="1600200"/>
          </a:xfrm>
        </p:spPr>
        <p:txBody>
          <a:bodyPr/>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928C8BED-6456-120A-DF0E-DFDA66C5B73D}"/>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74D034-A602-A1E2-31FD-5E10CBBDD50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Footer Placeholder 5">
            <a:extLst>
              <a:ext uri="{FF2B5EF4-FFF2-40B4-BE49-F238E27FC236}">
                <a16:creationId xmlns:a16="http://schemas.microsoft.com/office/drawing/2014/main" id="{C9D98A05-0F51-6D8C-6865-B77DFFC1BACC}"/>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id="{8F905CF7-0660-A3D1-D89B-E218BD09C64B}"/>
              </a:ext>
            </a:extLst>
          </p:cNvPr>
          <p:cNvSpPr txBox="1">
            <a:spLocks noGrp="1"/>
          </p:cNvSpPr>
          <p:nvPr>
            <p:ph type="sldNum" sz="quarter" idx="8"/>
          </p:nvPr>
        </p:nvSpPr>
        <p:spPr/>
        <p:txBody>
          <a:bodyPr/>
          <a:lstStyle>
            <a:lvl1pPr>
              <a:defRPr/>
            </a:lvl1pPr>
          </a:lstStyle>
          <a:p>
            <a:pPr lvl="0"/>
            <a:fld id="{283DE8A3-906C-4D7C-92E8-035AC17BC15A}" type="slidenum">
              <a:t>‹#›</a:t>
            </a:fld>
            <a:endParaRPr lang="en-US"/>
          </a:p>
        </p:txBody>
      </p:sp>
    </p:spTree>
    <p:extLst>
      <p:ext uri="{BB962C8B-B14F-4D97-AF65-F5344CB8AC3E}">
        <p14:creationId xmlns:p14="http://schemas.microsoft.com/office/powerpoint/2010/main" val="565579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
    <p:bg>
      <p:bgPr>
        <a:solidFill>
          <a:srgbClr val="FBFAF7"/>
        </a:solidFill>
        <a:effectLst/>
      </p:bgPr>
    </p:bg>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388D054D-B856-1B0B-979C-5AF75D17AF8F}"/>
              </a:ext>
            </a:extLst>
          </p:cNvPr>
          <p:cNvSpPr txBox="1">
            <a:spLocks noGrp="1"/>
          </p:cNvSpPr>
          <p:nvPr>
            <p:ph type="ftr" sz="quarter" idx="9"/>
          </p:nvPr>
        </p:nvSpPr>
        <p:spPr/>
        <p:txBody>
          <a:bodyPr/>
          <a:lstStyle>
            <a:lvl1pPr>
              <a:defRPr/>
            </a:lvl1pPr>
          </a:lstStyle>
          <a:p>
            <a:pPr lvl="0"/>
            <a:endParaRPr lang="en-US"/>
          </a:p>
        </p:txBody>
      </p:sp>
      <p:sp>
        <p:nvSpPr>
          <p:cNvPr id="3" name="Slide Number Placeholder 6">
            <a:extLst>
              <a:ext uri="{FF2B5EF4-FFF2-40B4-BE49-F238E27FC236}">
                <a16:creationId xmlns:a16="http://schemas.microsoft.com/office/drawing/2014/main" id="{5CC68A83-BA9B-7B80-D82C-2D8575CB7F8C}"/>
              </a:ext>
            </a:extLst>
          </p:cNvPr>
          <p:cNvSpPr txBox="1">
            <a:spLocks noGrp="1"/>
          </p:cNvSpPr>
          <p:nvPr>
            <p:ph type="sldNum" sz="quarter" idx="8"/>
          </p:nvPr>
        </p:nvSpPr>
        <p:spPr/>
        <p:txBody>
          <a:bodyPr/>
          <a:lstStyle>
            <a:lvl1pPr>
              <a:defRPr/>
            </a:lvl1pPr>
          </a:lstStyle>
          <a:p>
            <a:pPr lvl="0"/>
            <a:fld id="{353957A4-1EEE-43BA-B420-9AEBBE3EFC1E}" type="slidenum">
              <a:t>‹#›</a:t>
            </a:fld>
            <a:endParaRPr lang="en-US"/>
          </a:p>
        </p:txBody>
      </p:sp>
      <p:sp>
        <p:nvSpPr>
          <p:cNvPr id="4" name="Chart Placeholder 7">
            <a:extLst>
              <a:ext uri="{FF2B5EF4-FFF2-40B4-BE49-F238E27FC236}">
                <a16:creationId xmlns:a16="http://schemas.microsoft.com/office/drawing/2014/main" id="{8F30FC02-4B9B-AB2C-D4AB-A29D2A65B1E5}"/>
              </a:ext>
            </a:extLst>
          </p:cNvPr>
          <p:cNvSpPr txBox="1">
            <a:spLocks noGrp="1"/>
          </p:cNvSpPr>
          <p:nvPr>
            <p:ph type="chart" idx="4294967295"/>
          </p:nvPr>
        </p:nvSpPr>
        <p:spPr>
          <a:xfrm>
            <a:off x="2145319" y="625230"/>
            <a:ext cx="7893045" cy="4696559"/>
          </a:xfrm>
        </p:spPr>
        <p:txBody>
          <a:bodyPr/>
          <a:lstStyle>
            <a:lvl1pPr>
              <a:defRPr/>
            </a:lvl1pPr>
          </a:lstStyle>
          <a:p>
            <a:pPr lvl="0"/>
            <a:r>
              <a:rPr lang="en-US"/>
              <a:t>Click icon to add chart</a:t>
            </a:r>
          </a:p>
        </p:txBody>
      </p:sp>
    </p:spTree>
    <p:extLst>
      <p:ext uri="{BB962C8B-B14F-4D97-AF65-F5344CB8AC3E}">
        <p14:creationId xmlns:p14="http://schemas.microsoft.com/office/powerpoint/2010/main" val="969489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Questions and Thank You">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3C2DDA5-EBF8-2253-2E70-85B9E7AFE578}"/>
              </a:ext>
            </a:extLst>
          </p:cNvPr>
          <p:cNvPicPr>
            <a:picLocks noChangeAspect="1"/>
          </p:cNvPicPr>
          <p:nvPr/>
        </p:nvPicPr>
        <p:blipFill>
          <a:blip r:embed="rId2"/>
          <a:stretch>
            <a:fillRect/>
          </a:stretch>
        </p:blipFill>
        <p:spPr>
          <a:xfrm>
            <a:off x="0" y="0"/>
            <a:ext cx="12207569" cy="6866759"/>
          </a:xfrm>
          <a:prstGeom prst="rect">
            <a:avLst/>
          </a:prstGeom>
          <a:noFill/>
          <a:ln cap="flat">
            <a:noFill/>
          </a:ln>
        </p:spPr>
      </p:pic>
      <p:sp>
        <p:nvSpPr>
          <p:cNvPr id="3" name="Title 1">
            <a:extLst>
              <a:ext uri="{FF2B5EF4-FFF2-40B4-BE49-F238E27FC236}">
                <a16:creationId xmlns:a16="http://schemas.microsoft.com/office/drawing/2014/main" id="{EDF86061-838E-98E8-4E57-D15D127039BD}"/>
              </a:ext>
            </a:extLst>
          </p:cNvPr>
          <p:cNvSpPr txBox="1">
            <a:spLocks noGrp="1"/>
          </p:cNvSpPr>
          <p:nvPr>
            <p:ph type="ctrTitle"/>
          </p:nvPr>
        </p:nvSpPr>
        <p:spPr>
          <a:xfrm>
            <a:off x="1524003" y="1122361"/>
            <a:ext cx="9144000" cy="2387598"/>
          </a:xfrm>
        </p:spPr>
        <p:txBody>
          <a:bodyPr anchor="ctr" anchorCtr="1"/>
          <a:lstStyle>
            <a:lvl1pPr algn="ctr">
              <a:defRPr sz="6000">
                <a:solidFill>
                  <a:srgbClr val="32C07B"/>
                </a:solidFill>
              </a:defRPr>
            </a:lvl1pPr>
          </a:lstStyle>
          <a:p>
            <a:pPr lvl="0"/>
            <a:r>
              <a:rPr lang="en-US"/>
              <a:t>Questions? Thank you.</a:t>
            </a:r>
          </a:p>
        </p:txBody>
      </p:sp>
      <p:sp>
        <p:nvSpPr>
          <p:cNvPr id="4" name="Subtitle 2">
            <a:extLst>
              <a:ext uri="{FF2B5EF4-FFF2-40B4-BE49-F238E27FC236}">
                <a16:creationId xmlns:a16="http://schemas.microsoft.com/office/drawing/2014/main" id="{ED8A72C8-02F6-2EE5-D664-60EC3DDEB064}"/>
              </a:ext>
            </a:extLst>
          </p:cNvPr>
          <p:cNvSpPr txBox="1">
            <a:spLocks noGrp="1"/>
          </p:cNvSpPr>
          <p:nvPr>
            <p:ph type="subTitle" idx="1"/>
          </p:nvPr>
        </p:nvSpPr>
        <p:spPr>
          <a:xfrm>
            <a:off x="1524003" y="3602041"/>
            <a:ext cx="9144000" cy="1655758"/>
          </a:xfrm>
        </p:spPr>
        <p:txBody>
          <a:bodyPr anchorCtr="1"/>
          <a:lstStyle>
            <a:lvl1pPr marL="0" indent="0" algn="ctr">
              <a:buNone/>
              <a:defRPr sz="2400">
                <a:solidFill>
                  <a:srgbClr val="FFFFFF"/>
                </a:solidFill>
              </a:defRPr>
            </a:lvl1pPr>
          </a:lstStyle>
          <a:p>
            <a:pPr lvl="0"/>
            <a:r>
              <a:rPr lang="en-US"/>
              <a:t>Add contact info here</a:t>
            </a:r>
          </a:p>
        </p:txBody>
      </p:sp>
      <p:sp>
        <p:nvSpPr>
          <p:cNvPr id="5" name="Footer Placeholder 4">
            <a:extLst>
              <a:ext uri="{FF2B5EF4-FFF2-40B4-BE49-F238E27FC236}">
                <a16:creationId xmlns:a16="http://schemas.microsoft.com/office/drawing/2014/main" id="{6DD0507E-A476-C8D3-5173-AD5FE6CE2FA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EAA88C1-591E-6B66-9D1E-EFA095D53095}"/>
              </a:ext>
            </a:extLst>
          </p:cNvPr>
          <p:cNvSpPr txBox="1">
            <a:spLocks noGrp="1"/>
          </p:cNvSpPr>
          <p:nvPr>
            <p:ph type="sldNum" sz="quarter" idx="8"/>
          </p:nvPr>
        </p:nvSpPr>
        <p:spPr/>
        <p:txBody>
          <a:bodyPr/>
          <a:lstStyle>
            <a:lvl1pPr>
              <a:defRPr/>
            </a:lvl1pPr>
          </a:lstStyle>
          <a:p>
            <a:pPr lvl="0"/>
            <a:fld id="{93695F14-0524-4539-B847-0C08BA1CB4D7}" type="slidenum">
              <a:t>‹#›</a:t>
            </a:fld>
            <a:endParaRPr lang="en-US"/>
          </a:p>
        </p:txBody>
      </p:sp>
      <p:pic>
        <p:nvPicPr>
          <p:cNvPr id="7" name="Picture 11">
            <a:extLst>
              <a:ext uri="{FF2B5EF4-FFF2-40B4-BE49-F238E27FC236}">
                <a16:creationId xmlns:a16="http://schemas.microsoft.com/office/drawing/2014/main" id="{1AC8EACC-E920-1B5E-D6FF-921AA1618466}"/>
              </a:ext>
            </a:extLst>
          </p:cNvPr>
          <p:cNvPicPr>
            <a:picLocks noChangeAspect="1"/>
          </p:cNvPicPr>
          <p:nvPr/>
        </p:nvPicPr>
        <p:blipFill>
          <a:blip r:embed="rId3"/>
          <a:stretch>
            <a:fillRect/>
          </a:stretch>
        </p:blipFill>
        <p:spPr>
          <a:xfrm>
            <a:off x="10036847" y="6181545"/>
            <a:ext cx="1747436" cy="473778"/>
          </a:xfrm>
          <a:prstGeom prst="rect">
            <a:avLst/>
          </a:prstGeom>
          <a:noFill/>
          <a:ln cap="flat">
            <a:noFill/>
          </a:ln>
        </p:spPr>
      </p:pic>
    </p:spTree>
    <p:extLst>
      <p:ext uri="{BB962C8B-B14F-4D97-AF65-F5344CB8AC3E}">
        <p14:creationId xmlns:p14="http://schemas.microsoft.com/office/powerpoint/2010/main" val="322977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bg>
      <p:bgPr>
        <a:solidFill>
          <a:srgbClr val="FBFAF7"/>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736AA2-5482-3067-E956-F5C00331080A}"/>
              </a:ext>
            </a:extLst>
          </p:cNvPr>
          <p:cNvSpPr txBox="1">
            <a:spLocks noGrp="1"/>
          </p:cNvSpPr>
          <p:nvPr>
            <p:ph type="ftr" sz="quarter" idx="9"/>
          </p:nvPr>
        </p:nvSpPr>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A04A2043-4737-8748-901C-60B62A7B2876}"/>
              </a:ext>
            </a:extLst>
          </p:cNvPr>
          <p:cNvSpPr txBox="1">
            <a:spLocks noGrp="1"/>
          </p:cNvSpPr>
          <p:nvPr>
            <p:ph type="sldNum" sz="quarter" idx="8"/>
          </p:nvPr>
        </p:nvSpPr>
        <p:spPr/>
        <p:txBody>
          <a:bodyPr/>
          <a:lstStyle>
            <a:lvl1pPr>
              <a:defRPr/>
            </a:lvl1pPr>
          </a:lstStyle>
          <a:p>
            <a:pPr lvl="0"/>
            <a:fld id="{997B7C26-6258-44FB-9E1C-30C3257546F4}" type="slidenum">
              <a:t>‹#›</a:t>
            </a:fld>
            <a:endParaRPr lang="en-US"/>
          </a:p>
        </p:txBody>
      </p:sp>
      <p:sp>
        <p:nvSpPr>
          <p:cNvPr id="4" name="TextBox 2">
            <a:extLst>
              <a:ext uri="{FF2B5EF4-FFF2-40B4-BE49-F238E27FC236}">
                <a16:creationId xmlns:a16="http://schemas.microsoft.com/office/drawing/2014/main" id="{76FB2599-0AC7-7E6E-3DBF-B92CC9EE53CD}"/>
              </a:ext>
            </a:extLst>
          </p:cNvPr>
          <p:cNvSpPr txBox="1"/>
          <p:nvPr/>
        </p:nvSpPr>
        <p:spPr>
          <a:xfrm>
            <a:off x="625275" y="539953"/>
            <a:ext cx="4427442"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143C34"/>
                </a:solidFill>
                <a:uFillTx/>
                <a:latin typeface="Times New Roman"/>
                <a:cs typeface="Frank Ruhl Libre" pitchFamily="2"/>
              </a:rPr>
              <a:t>Table Of Contents</a:t>
            </a:r>
          </a:p>
        </p:txBody>
      </p:sp>
      <p:sp>
        <p:nvSpPr>
          <p:cNvPr id="5" name="Text Placeholder 13">
            <a:extLst>
              <a:ext uri="{FF2B5EF4-FFF2-40B4-BE49-F238E27FC236}">
                <a16:creationId xmlns:a16="http://schemas.microsoft.com/office/drawing/2014/main" id="{03BADFE2-B090-5C26-9676-633CFD75874A}"/>
              </a:ext>
            </a:extLst>
          </p:cNvPr>
          <p:cNvSpPr txBox="1">
            <a:spLocks noGrp="1"/>
          </p:cNvSpPr>
          <p:nvPr>
            <p:ph type="body" idx="4294967295"/>
          </p:nvPr>
        </p:nvSpPr>
        <p:spPr>
          <a:xfrm>
            <a:off x="3797110" y="1601791"/>
            <a:ext cx="6030888" cy="3878263"/>
          </a:xfrm>
        </p:spPr>
        <p:txBody>
          <a:bodyPr/>
          <a:lstStyle>
            <a:lvl1pPr>
              <a:defRPr sz="1600"/>
            </a:lvl1pPr>
          </a:lstStyle>
          <a:p>
            <a:pPr lvl="0"/>
            <a:r>
              <a:rPr lang="en-US"/>
              <a:t>Insert Content Items Here</a:t>
            </a:r>
          </a:p>
        </p:txBody>
      </p:sp>
    </p:spTree>
    <p:extLst>
      <p:ext uri="{BB962C8B-B14F-4D97-AF65-F5344CB8AC3E}">
        <p14:creationId xmlns:p14="http://schemas.microsoft.com/office/powerpoint/2010/main" val="1887056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790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w/Photo">
    <p:bg>
      <p:bgPr>
        <a:solidFill>
          <a:srgbClr val="FBFAF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716635-A729-DEF0-BD7E-E641A7255297}"/>
              </a:ext>
            </a:extLst>
          </p:cNvPr>
          <p:cNvPicPr>
            <a:picLocks noChangeAspect="1"/>
          </p:cNvPicPr>
          <p:nvPr/>
        </p:nvPicPr>
        <p:blipFill>
          <a:blip r:embed="rId2"/>
          <a:srcRect/>
          <a:stretch>
            <a:fillRect/>
          </a:stretch>
        </p:blipFill>
        <p:spPr>
          <a:xfrm>
            <a:off x="7610852" y="0"/>
            <a:ext cx="4581144" cy="5972175"/>
          </a:xfrm>
          <a:prstGeom prst="rect">
            <a:avLst/>
          </a:prstGeom>
          <a:noFill/>
          <a:ln cap="flat">
            <a:noFill/>
          </a:ln>
        </p:spPr>
      </p:pic>
      <p:sp>
        <p:nvSpPr>
          <p:cNvPr id="3" name="Picture Placeholder 46">
            <a:extLst>
              <a:ext uri="{FF2B5EF4-FFF2-40B4-BE49-F238E27FC236}">
                <a16:creationId xmlns:a16="http://schemas.microsoft.com/office/drawing/2014/main" id="{A74B1B5D-5DF7-5492-6395-04B78A4010D7}"/>
              </a:ext>
            </a:extLst>
          </p:cNvPr>
          <p:cNvSpPr txBox="1">
            <a:spLocks noGrp="1"/>
          </p:cNvSpPr>
          <p:nvPr>
            <p:ph type="pic" idx="4294967295"/>
          </p:nvPr>
        </p:nvSpPr>
        <p:spPr>
          <a:xfrm>
            <a:off x="7612059" y="0"/>
            <a:ext cx="4579936" cy="5967657"/>
          </a:xfrm>
        </p:spPr>
        <p:txBody>
          <a:bodyPr/>
          <a:lstStyle>
            <a:lvl1pPr>
              <a:defRPr/>
            </a:lvl1pPr>
          </a:lstStyle>
          <a:p>
            <a:pPr lvl="0"/>
            <a:r>
              <a:rPr lang="en-US"/>
              <a:t>Click icon to add picture</a:t>
            </a:r>
          </a:p>
        </p:txBody>
      </p:sp>
      <p:pic>
        <p:nvPicPr>
          <p:cNvPr id="4" name="Picture 44">
            <a:extLst>
              <a:ext uri="{FF2B5EF4-FFF2-40B4-BE49-F238E27FC236}">
                <a16:creationId xmlns:a16="http://schemas.microsoft.com/office/drawing/2014/main" id="{FFB0F1C0-B7FC-B3B6-BF52-3855881E9BE3}"/>
              </a:ext>
            </a:extLst>
          </p:cNvPr>
          <p:cNvPicPr>
            <a:picLocks noChangeAspect="1"/>
          </p:cNvPicPr>
          <p:nvPr/>
        </p:nvPicPr>
        <p:blipFill>
          <a:blip r:embed="rId3"/>
          <a:srcRect/>
          <a:stretch>
            <a:fillRect/>
          </a:stretch>
        </p:blipFill>
        <p:spPr>
          <a:xfrm>
            <a:off x="0" y="5967657"/>
            <a:ext cx="12207560" cy="899092"/>
          </a:xfrm>
          <a:prstGeom prst="rect">
            <a:avLst/>
          </a:prstGeom>
          <a:noFill/>
          <a:ln cap="flat">
            <a:noFill/>
          </a:ln>
        </p:spPr>
      </p:pic>
      <p:sp>
        <p:nvSpPr>
          <p:cNvPr id="5" name="Footer Placeholder 4">
            <a:extLst>
              <a:ext uri="{FF2B5EF4-FFF2-40B4-BE49-F238E27FC236}">
                <a16:creationId xmlns:a16="http://schemas.microsoft.com/office/drawing/2014/main" id="{A0780209-7D51-965E-6A4E-13C3D35BB11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BA439A1-3AFD-7C2A-60D6-A30DE87D8E9C}"/>
              </a:ext>
            </a:extLst>
          </p:cNvPr>
          <p:cNvSpPr txBox="1">
            <a:spLocks noGrp="1"/>
          </p:cNvSpPr>
          <p:nvPr>
            <p:ph type="sldNum" sz="quarter" idx="8"/>
          </p:nvPr>
        </p:nvSpPr>
        <p:spPr/>
        <p:txBody>
          <a:bodyPr/>
          <a:lstStyle>
            <a:lvl1pPr>
              <a:defRPr/>
            </a:lvl1pPr>
          </a:lstStyle>
          <a:p>
            <a:pPr lvl="0"/>
            <a:fld id="{577F11DD-7017-4D1E-828B-785CE57936DC}" type="slidenum">
              <a:t>‹#›</a:t>
            </a:fld>
            <a:endParaRPr lang="en-US"/>
          </a:p>
        </p:txBody>
      </p:sp>
      <p:sp>
        <p:nvSpPr>
          <p:cNvPr id="7" name="TextBox 6">
            <a:extLst>
              <a:ext uri="{FF2B5EF4-FFF2-40B4-BE49-F238E27FC236}">
                <a16:creationId xmlns:a16="http://schemas.microsoft.com/office/drawing/2014/main" id="{2B035486-1261-D77D-39CF-E7EA47C524CC}"/>
              </a:ext>
            </a:extLst>
          </p:cNvPr>
          <p:cNvSpPr txBox="1"/>
          <p:nvPr/>
        </p:nvSpPr>
        <p:spPr>
          <a:xfrm>
            <a:off x="625275" y="514441"/>
            <a:ext cx="4427442"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143C34"/>
                </a:solidFill>
                <a:uFillTx/>
                <a:latin typeface="Times New Roman"/>
                <a:cs typeface="Frank Ruhl Libre" pitchFamily="2"/>
              </a:rPr>
              <a:t>Table Of Contents</a:t>
            </a:r>
          </a:p>
        </p:txBody>
      </p:sp>
      <p:pic>
        <p:nvPicPr>
          <p:cNvPr id="8" name="Picture 40">
            <a:extLst>
              <a:ext uri="{FF2B5EF4-FFF2-40B4-BE49-F238E27FC236}">
                <a16:creationId xmlns:a16="http://schemas.microsoft.com/office/drawing/2014/main" id="{F69B26AA-F4F3-B954-F966-57641EBC2E31}"/>
              </a:ext>
            </a:extLst>
          </p:cNvPr>
          <p:cNvPicPr>
            <a:picLocks noChangeAspect="1"/>
          </p:cNvPicPr>
          <p:nvPr/>
        </p:nvPicPr>
        <p:blipFill>
          <a:blip r:embed="rId4"/>
          <a:stretch>
            <a:fillRect/>
          </a:stretch>
        </p:blipFill>
        <p:spPr>
          <a:xfrm>
            <a:off x="10036847" y="6181545"/>
            <a:ext cx="1747436" cy="473778"/>
          </a:xfrm>
          <a:prstGeom prst="rect">
            <a:avLst/>
          </a:prstGeom>
          <a:noFill/>
          <a:ln cap="flat">
            <a:noFill/>
          </a:ln>
        </p:spPr>
      </p:pic>
      <p:cxnSp>
        <p:nvCxnSpPr>
          <p:cNvPr id="9" name="Straight Connector 3">
            <a:extLst>
              <a:ext uri="{FF2B5EF4-FFF2-40B4-BE49-F238E27FC236}">
                <a16:creationId xmlns:a16="http://schemas.microsoft.com/office/drawing/2014/main" id="{F0EC3DB3-C91C-013D-DFAF-2607779E4EB8}"/>
              </a:ext>
            </a:extLst>
          </p:cNvPr>
          <p:cNvCxnSpPr/>
          <p:nvPr/>
        </p:nvCxnSpPr>
        <p:spPr>
          <a:xfrm>
            <a:off x="817784" y="1222333"/>
            <a:ext cx="5530703" cy="0"/>
          </a:xfrm>
          <a:prstGeom prst="straightConnector1">
            <a:avLst/>
          </a:prstGeom>
          <a:noFill/>
          <a:ln w="25402" cap="flat">
            <a:solidFill>
              <a:srgbClr val="32C07B"/>
            </a:solidFill>
            <a:prstDash val="solid"/>
          </a:ln>
        </p:spPr>
      </p:cxnSp>
      <p:sp>
        <p:nvSpPr>
          <p:cNvPr id="10" name="Text Placeholder 13">
            <a:extLst>
              <a:ext uri="{FF2B5EF4-FFF2-40B4-BE49-F238E27FC236}">
                <a16:creationId xmlns:a16="http://schemas.microsoft.com/office/drawing/2014/main" id="{0F367425-A57D-2455-AB54-36628E9FBA25}"/>
              </a:ext>
            </a:extLst>
          </p:cNvPr>
          <p:cNvSpPr txBox="1">
            <a:spLocks noGrp="1"/>
          </p:cNvSpPr>
          <p:nvPr>
            <p:ph type="body" idx="4294967295"/>
          </p:nvPr>
        </p:nvSpPr>
        <p:spPr>
          <a:xfrm>
            <a:off x="818269" y="1601791"/>
            <a:ext cx="5530218" cy="3878263"/>
          </a:xfrm>
        </p:spPr>
        <p:txBody>
          <a:bodyPr/>
          <a:lstStyle>
            <a:lvl1pPr>
              <a:defRPr sz="1600"/>
            </a:lvl1pPr>
          </a:lstStyle>
          <a:p>
            <a:pPr lvl="0"/>
            <a:r>
              <a:rPr lang="en-US"/>
              <a:t>Insert Content Items Here</a:t>
            </a:r>
          </a:p>
        </p:txBody>
      </p:sp>
    </p:spTree>
    <p:extLst>
      <p:ext uri="{BB962C8B-B14F-4D97-AF65-F5344CB8AC3E}">
        <p14:creationId xmlns:p14="http://schemas.microsoft.com/office/powerpoint/2010/main" val="197803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bg>
      <p:bgPr>
        <a:solidFill>
          <a:srgbClr val="FBFAF7"/>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DB62762-305F-3B63-6A66-91469B1E5CB7}"/>
              </a:ext>
            </a:extLst>
          </p:cNvPr>
          <p:cNvSpPr txBox="1">
            <a:spLocks noGrp="1"/>
          </p:cNvSpPr>
          <p:nvPr>
            <p:ph type="ftr" sz="quarter" idx="9"/>
          </p:nvPr>
        </p:nvSpPr>
        <p:spPr/>
        <p:txBody>
          <a:bodyPr/>
          <a:lstStyle>
            <a:lvl1pPr>
              <a:defRPr/>
            </a:lvl1pPr>
          </a:lstStyle>
          <a:p>
            <a:pPr lvl="0"/>
            <a:endParaRPr lang="en-US"/>
          </a:p>
        </p:txBody>
      </p:sp>
      <p:sp>
        <p:nvSpPr>
          <p:cNvPr id="3" name="Slide Number Placeholder 5">
            <a:extLst>
              <a:ext uri="{FF2B5EF4-FFF2-40B4-BE49-F238E27FC236}">
                <a16:creationId xmlns:a16="http://schemas.microsoft.com/office/drawing/2014/main" id="{88CCB3F6-ADA3-3681-32D2-F02EE1E93DD5}"/>
              </a:ext>
            </a:extLst>
          </p:cNvPr>
          <p:cNvSpPr txBox="1">
            <a:spLocks noGrp="1"/>
          </p:cNvSpPr>
          <p:nvPr>
            <p:ph type="sldNum" sz="quarter" idx="8"/>
          </p:nvPr>
        </p:nvSpPr>
        <p:spPr/>
        <p:txBody>
          <a:bodyPr/>
          <a:lstStyle>
            <a:lvl1pPr>
              <a:defRPr/>
            </a:lvl1pPr>
          </a:lstStyle>
          <a:p>
            <a:pPr lvl="0"/>
            <a:fld id="{EF44CAF7-0C9F-4885-A5A0-F7F164579D4E}" type="slidenum">
              <a:t>‹#›</a:t>
            </a:fld>
            <a:endParaRPr lang="en-US"/>
          </a:p>
        </p:txBody>
      </p:sp>
      <p:sp>
        <p:nvSpPr>
          <p:cNvPr id="4" name="TextBox 2">
            <a:extLst>
              <a:ext uri="{FF2B5EF4-FFF2-40B4-BE49-F238E27FC236}">
                <a16:creationId xmlns:a16="http://schemas.microsoft.com/office/drawing/2014/main" id="{07A5A21B-2066-DEDF-BBBE-8B020148AF79}"/>
              </a:ext>
            </a:extLst>
          </p:cNvPr>
          <p:cNvSpPr txBox="1"/>
          <p:nvPr/>
        </p:nvSpPr>
        <p:spPr>
          <a:xfrm>
            <a:off x="690838" y="539953"/>
            <a:ext cx="44274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143C34"/>
                </a:solidFill>
                <a:uFillTx/>
                <a:latin typeface="Times New Roman"/>
                <a:cs typeface="Frank Ruhl Libre" pitchFamily="2"/>
              </a:rPr>
              <a:t>Agenda</a:t>
            </a:r>
          </a:p>
        </p:txBody>
      </p:sp>
      <p:sp>
        <p:nvSpPr>
          <p:cNvPr id="5" name="Text Placeholder 13">
            <a:extLst>
              <a:ext uri="{FF2B5EF4-FFF2-40B4-BE49-F238E27FC236}">
                <a16:creationId xmlns:a16="http://schemas.microsoft.com/office/drawing/2014/main" id="{69034DFB-F7F0-0708-CEE1-0F2A6C94CC9F}"/>
              </a:ext>
            </a:extLst>
          </p:cNvPr>
          <p:cNvSpPr txBox="1">
            <a:spLocks noGrp="1"/>
          </p:cNvSpPr>
          <p:nvPr>
            <p:ph type="body" idx="4294967295"/>
          </p:nvPr>
        </p:nvSpPr>
        <p:spPr>
          <a:xfrm>
            <a:off x="3797110" y="1601791"/>
            <a:ext cx="6174888" cy="3878263"/>
          </a:xfrm>
        </p:spPr>
        <p:txBody>
          <a:bodyPr/>
          <a:lstStyle>
            <a:lvl1pPr>
              <a:defRPr sz="1600"/>
            </a:lvl1pPr>
          </a:lstStyle>
          <a:p>
            <a:pPr lvl="0"/>
            <a:r>
              <a:rPr lang="en-US"/>
              <a:t>Insert Agenda Items Here</a:t>
            </a:r>
          </a:p>
        </p:txBody>
      </p:sp>
    </p:spTree>
    <p:extLst>
      <p:ext uri="{BB962C8B-B14F-4D97-AF65-F5344CB8AC3E}">
        <p14:creationId xmlns:p14="http://schemas.microsoft.com/office/powerpoint/2010/main" val="418355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w/Photo">
    <p:bg>
      <p:bgPr>
        <a:solidFill>
          <a:srgbClr val="FBFAF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45F0C-ABE5-FA69-5B6C-3FF309C71FA6}"/>
              </a:ext>
            </a:extLst>
          </p:cNvPr>
          <p:cNvPicPr>
            <a:picLocks noChangeAspect="1"/>
          </p:cNvPicPr>
          <p:nvPr/>
        </p:nvPicPr>
        <p:blipFill>
          <a:blip r:embed="rId2"/>
          <a:srcRect/>
          <a:stretch>
            <a:fillRect/>
          </a:stretch>
        </p:blipFill>
        <p:spPr>
          <a:xfrm>
            <a:off x="7610852" y="0"/>
            <a:ext cx="4581144" cy="5972175"/>
          </a:xfrm>
          <a:prstGeom prst="rect">
            <a:avLst/>
          </a:prstGeom>
          <a:noFill/>
          <a:ln cap="flat">
            <a:noFill/>
          </a:ln>
        </p:spPr>
      </p:pic>
      <p:sp>
        <p:nvSpPr>
          <p:cNvPr id="3" name="Picture Placeholder 46">
            <a:extLst>
              <a:ext uri="{FF2B5EF4-FFF2-40B4-BE49-F238E27FC236}">
                <a16:creationId xmlns:a16="http://schemas.microsoft.com/office/drawing/2014/main" id="{0D7EA4F0-3684-6BEE-E5E2-8CAEB3C071C1}"/>
              </a:ext>
            </a:extLst>
          </p:cNvPr>
          <p:cNvSpPr txBox="1">
            <a:spLocks noGrp="1"/>
          </p:cNvSpPr>
          <p:nvPr>
            <p:ph type="pic" idx="4294967295"/>
          </p:nvPr>
        </p:nvSpPr>
        <p:spPr>
          <a:xfrm>
            <a:off x="7625126" y="0"/>
            <a:ext cx="4579936" cy="5967657"/>
          </a:xfrm>
        </p:spPr>
        <p:txBody>
          <a:bodyPr/>
          <a:lstStyle>
            <a:lvl1pPr>
              <a:defRPr/>
            </a:lvl1pPr>
          </a:lstStyle>
          <a:p>
            <a:pPr lvl="0"/>
            <a:r>
              <a:rPr lang="en-US"/>
              <a:t>Click icon to add picture</a:t>
            </a:r>
          </a:p>
        </p:txBody>
      </p:sp>
      <p:pic>
        <p:nvPicPr>
          <p:cNvPr id="4" name="Picture 44">
            <a:extLst>
              <a:ext uri="{FF2B5EF4-FFF2-40B4-BE49-F238E27FC236}">
                <a16:creationId xmlns:a16="http://schemas.microsoft.com/office/drawing/2014/main" id="{D99A711A-F890-BFAB-7B2E-B65E0038741E}"/>
              </a:ext>
            </a:extLst>
          </p:cNvPr>
          <p:cNvPicPr>
            <a:picLocks noChangeAspect="1"/>
          </p:cNvPicPr>
          <p:nvPr/>
        </p:nvPicPr>
        <p:blipFill>
          <a:blip r:embed="rId3"/>
          <a:srcRect/>
          <a:stretch>
            <a:fillRect/>
          </a:stretch>
        </p:blipFill>
        <p:spPr>
          <a:xfrm>
            <a:off x="0" y="5967657"/>
            <a:ext cx="12207560" cy="899092"/>
          </a:xfrm>
          <a:prstGeom prst="rect">
            <a:avLst/>
          </a:prstGeom>
          <a:noFill/>
          <a:ln cap="flat">
            <a:noFill/>
          </a:ln>
        </p:spPr>
      </p:pic>
      <p:sp>
        <p:nvSpPr>
          <p:cNvPr id="5" name="Footer Placeholder 4">
            <a:extLst>
              <a:ext uri="{FF2B5EF4-FFF2-40B4-BE49-F238E27FC236}">
                <a16:creationId xmlns:a16="http://schemas.microsoft.com/office/drawing/2014/main" id="{A5B8C063-9E34-D8D2-5E60-8B2E7CB3ED4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00DE363-DB85-2E53-53E2-0339119929F6}"/>
              </a:ext>
            </a:extLst>
          </p:cNvPr>
          <p:cNvSpPr txBox="1">
            <a:spLocks noGrp="1"/>
          </p:cNvSpPr>
          <p:nvPr>
            <p:ph type="sldNum" sz="quarter" idx="8"/>
          </p:nvPr>
        </p:nvSpPr>
        <p:spPr/>
        <p:txBody>
          <a:bodyPr/>
          <a:lstStyle>
            <a:lvl1pPr>
              <a:defRPr/>
            </a:lvl1pPr>
          </a:lstStyle>
          <a:p>
            <a:pPr lvl="0"/>
            <a:fld id="{3D673182-C5C8-4520-B09D-E17DFD3A3B15}" type="slidenum">
              <a:t>‹#›</a:t>
            </a:fld>
            <a:endParaRPr lang="en-US"/>
          </a:p>
        </p:txBody>
      </p:sp>
      <p:sp>
        <p:nvSpPr>
          <p:cNvPr id="7" name="TextBox 6">
            <a:extLst>
              <a:ext uri="{FF2B5EF4-FFF2-40B4-BE49-F238E27FC236}">
                <a16:creationId xmlns:a16="http://schemas.microsoft.com/office/drawing/2014/main" id="{5D991176-E6E4-0552-4B8C-9CCD6ED3C398}"/>
              </a:ext>
            </a:extLst>
          </p:cNvPr>
          <p:cNvSpPr txBox="1"/>
          <p:nvPr/>
        </p:nvSpPr>
        <p:spPr>
          <a:xfrm>
            <a:off x="729910" y="514441"/>
            <a:ext cx="4427442"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143C34"/>
                </a:solidFill>
                <a:uFillTx/>
                <a:latin typeface="Times New Roman"/>
                <a:cs typeface="Frank Ruhl Libre" pitchFamily="2"/>
              </a:rPr>
              <a:t>Agenda</a:t>
            </a:r>
          </a:p>
        </p:txBody>
      </p:sp>
      <p:pic>
        <p:nvPicPr>
          <p:cNvPr id="8" name="Picture 40">
            <a:extLst>
              <a:ext uri="{FF2B5EF4-FFF2-40B4-BE49-F238E27FC236}">
                <a16:creationId xmlns:a16="http://schemas.microsoft.com/office/drawing/2014/main" id="{03D76DDC-EC8E-FC2D-5823-9AC35D423648}"/>
              </a:ext>
            </a:extLst>
          </p:cNvPr>
          <p:cNvPicPr>
            <a:picLocks noChangeAspect="1"/>
          </p:cNvPicPr>
          <p:nvPr/>
        </p:nvPicPr>
        <p:blipFill>
          <a:blip r:embed="rId4"/>
          <a:stretch>
            <a:fillRect/>
          </a:stretch>
        </p:blipFill>
        <p:spPr>
          <a:xfrm>
            <a:off x="10036847" y="6181545"/>
            <a:ext cx="1747436" cy="473778"/>
          </a:xfrm>
          <a:prstGeom prst="rect">
            <a:avLst/>
          </a:prstGeom>
          <a:noFill/>
          <a:ln cap="flat">
            <a:noFill/>
          </a:ln>
        </p:spPr>
      </p:pic>
      <p:cxnSp>
        <p:nvCxnSpPr>
          <p:cNvPr id="9" name="Straight Connector 3">
            <a:extLst>
              <a:ext uri="{FF2B5EF4-FFF2-40B4-BE49-F238E27FC236}">
                <a16:creationId xmlns:a16="http://schemas.microsoft.com/office/drawing/2014/main" id="{D4EC9FC3-AE88-ECE2-3DE5-8DD3732BDE23}"/>
              </a:ext>
            </a:extLst>
          </p:cNvPr>
          <p:cNvCxnSpPr/>
          <p:nvPr/>
        </p:nvCxnSpPr>
        <p:spPr>
          <a:xfrm>
            <a:off x="817784" y="1222333"/>
            <a:ext cx="5530703" cy="0"/>
          </a:xfrm>
          <a:prstGeom prst="straightConnector1">
            <a:avLst/>
          </a:prstGeom>
          <a:noFill/>
          <a:ln w="22229" cap="flat">
            <a:solidFill>
              <a:srgbClr val="32C07B"/>
            </a:solidFill>
            <a:prstDash val="solid"/>
          </a:ln>
        </p:spPr>
      </p:cxnSp>
      <p:sp>
        <p:nvSpPr>
          <p:cNvPr id="10" name="Text Placeholder 13">
            <a:extLst>
              <a:ext uri="{FF2B5EF4-FFF2-40B4-BE49-F238E27FC236}">
                <a16:creationId xmlns:a16="http://schemas.microsoft.com/office/drawing/2014/main" id="{4ABE1E8D-A1D9-EECF-1BD9-DC20ACD60A29}"/>
              </a:ext>
            </a:extLst>
          </p:cNvPr>
          <p:cNvSpPr txBox="1">
            <a:spLocks noGrp="1"/>
          </p:cNvSpPr>
          <p:nvPr>
            <p:ph type="body" idx="4294967295"/>
          </p:nvPr>
        </p:nvSpPr>
        <p:spPr>
          <a:xfrm>
            <a:off x="818269" y="1601791"/>
            <a:ext cx="5530218" cy="3878263"/>
          </a:xfrm>
        </p:spPr>
        <p:txBody>
          <a:bodyPr/>
          <a:lstStyle>
            <a:lvl1pPr>
              <a:defRPr sz="1600"/>
            </a:lvl1pPr>
          </a:lstStyle>
          <a:p>
            <a:pPr lvl="0"/>
            <a:r>
              <a:rPr lang="en-US"/>
              <a:t>Insert Agenda Items Here</a:t>
            </a:r>
          </a:p>
        </p:txBody>
      </p:sp>
    </p:spTree>
    <p:extLst>
      <p:ext uri="{BB962C8B-B14F-4D97-AF65-F5344CB8AC3E}">
        <p14:creationId xmlns:p14="http://schemas.microsoft.com/office/powerpoint/2010/main" val="301087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nifesto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7908828-7ABA-F576-B09D-9D6DFBA6AC4C}"/>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3" name="Picture 9">
            <a:extLst>
              <a:ext uri="{FF2B5EF4-FFF2-40B4-BE49-F238E27FC236}">
                <a16:creationId xmlns:a16="http://schemas.microsoft.com/office/drawing/2014/main" id="{2CC8FA7F-A37D-EA88-6DC5-19448351402F}"/>
              </a:ext>
            </a:extLst>
          </p:cNvPr>
          <p:cNvPicPr>
            <a:picLocks noChangeAspect="1"/>
          </p:cNvPicPr>
          <p:nvPr/>
        </p:nvPicPr>
        <p:blipFill>
          <a:blip r:embed="rId3"/>
          <a:stretch>
            <a:fillRect/>
          </a:stretch>
        </p:blipFill>
        <p:spPr>
          <a:xfrm>
            <a:off x="4977655" y="616890"/>
            <a:ext cx="2236677" cy="606420"/>
          </a:xfrm>
          <a:prstGeom prst="rect">
            <a:avLst/>
          </a:prstGeom>
          <a:noFill/>
          <a:ln cap="flat">
            <a:noFill/>
          </a:ln>
        </p:spPr>
      </p:pic>
      <p:sp>
        <p:nvSpPr>
          <p:cNvPr id="4" name="Title 1">
            <a:extLst>
              <a:ext uri="{FF2B5EF4-FFF2-40B4-BE49-F238E27FC236}">
                <a16:creationId xmlns:a16="http://schemas.microsoft.com/office/drawing/2014/main" id="{2924267D-D87A-11FE-3C64-2F084611119E}"/>
              </a:ext>
            </a:extLst>
          </p:cNvPr>
          <p:cNvSpPr txBox="1"/>
          <p:nvPr/>
        </p:nvSpPr>
        <p:spPr>
          <a:xfrm>
            <a:off x="1524003" y="1680310"/>
            <a:ext cx="9144000" cy="4720699"/>
          </a:xfrm>
          <a:prstGeom prst="rect">
            <a:avLst/>
          </a:prstGeom>
          <a:noFill/>
          <a:ln cap="flat">
            <a:noFill/>
          </a:ln>
        </p:spPr>
        <p:txBody>
          <a:bodyPr vert="horz" wrap="square" lIns="91440" tIns="45720" rIns="91440" bIns="45720" anchor="t" anchorCtr="1" compatLnSpc="1">
            <a:normAutofit/>
          </a:bodyPr>
          <a:lstStyle/>
          <a:p>
            <a:pPr marL="0" marR="0" lvl="0" indent="-45720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US" sz="2900" b="1" i="0" u="none" strike="noStrike" kern="1200" cap="none" spc="0" baseline="0">
                <a:solidFill>
                  <a:srgbClr val="32C07B"/>
                </a:solidFill>
                <a:uFillTx/>
                <a:latin typeface="Times New Roman"/>
              </a:rPr>
              <a:t>We’re here for the humans of healthcare.</a:t>
            </a:r>
            <a:br>
              <a:rPr lang="en-US" sz="2000" b="1" i="0" u="none" strike="noStrike" kern="1200" cap="none" spc="0" baseline="0">
                <a:solidFill>
                  <a:srgbClr val="32C07B"/>
                </a:solidFill>
                <a:uFillTx/>
                <a:latin typeface="Times New Roman"/>
              </a:rPr>
            </a:br>
            <a:endParaRPr lang="en-US" sz="2000" b="1" i="0" u="none" strike="noStrike" kern="1200" cap="none" spc="0" baseline="0">
              <a:solidFill>
                <a:srgbClr val="32C07B"/>
              </a:solidFill>
              <a:uFillTx/>
              <a:latin typeface="Times New Roman"/>
            </a:endParaRP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The doctors and nurses, surgeons and specialists, aides and administrators. </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All caregivers, giving their all. Making sacrifices to make a difference, day and night. </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FFFFFF"/>
              </a:solidFill>
              <a:uFillTx/>
              <a:latin typeface="Arial" pitchFamily="34"/>
              <a:cs typeface="Arial" pitchFamily="34"/>
            </a:endParaRP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We’re here when they need us most, to defend them. </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In uncertain times, to be a voice of certainty.</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Sometimes, just to listen.</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FFFFFF"/>
              </a:solidFill>
              <a:uFillTx/>
              <a:latin typeface="Arial" pitchFamily="34"/>
              <a:cs typeface="Arial" pitchFamily="34"/>
            </a:endParaRP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We’re here before they need us—sharing vital knowledge. </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Always learning. Always advocating.</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FFFFFF"/>
              </a:solidFill>
              <a:uFillTx/>
              <a:latin typeface="Arial" pitchFamily="34"/>
              <a:cs typeface="Arial" pitchFamily="34"/>
            </a:endParaRP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We’re here, as we have been for four decades.</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Making medicine better, smarter, and safer—for patients and professionals. </a:t>
            </a: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endParaRPr lang="en-US" sz="1300" b="0" i="0" u="none" strike="noStrike" kern="1200" cap="none" spc="0" baseline="0">
              <a:solidFill>
                <a:srgbClr val="FFFFFF"/>
              </a:solidFill>
              <a:uFillTx/>
              <a:latin typeface="Arial" pitchFamily="34"/>
              <a:cs typeface="Arial" pitchFamily="34"/>
            </a:endParaRPr>
          </a:p>
          <a:p>
            <a:pPr marL="0" marR="0" lvl="0" indent="-457200" algn="ctr" defTabSz="914400" rtl="0" fontAlgn="auto" hangingPunct="1">
              <a:lnSpc>
                <a:spcPct val="14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Arial" pitchFamily="34"/>
                <a:cs typeface="Arial" pitchFamily="34"/>
              </a:rPr>
              <a:t>We are Copic. We’re here for the humans of healthcare. We always will be.</a:t>
            </a:r>
          </a:p>
        </p:txBody>
      </p:sp>
    </p:spTree>
    <p:extLst>
      <p:ext uri="{BB962C8B-B14F-4D97-AF65-F5344CB8AC3E}">
        <p14:creationId xmlns:p14="http://schemas.microsoft.com/office/powerpoint/2010/main" val="421781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Break w/ Photo 3">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C4E5742-9F57-A4F5-F229-F7BD33418096}"/>
              </a:ext>
            </a:extLst>
          </p:cNvPr>
          <p:cNvSpPr>
            <a:spLocks noMove="1" noResize="1"/>
          </p:cNvSpPr>
          <p:nvPr/>
        </p:nvSpPr>
        <p:spPr>
          <a:xfrm>
            <a:off x="0" y="0"/>
            <a:ext cx="12191996" cy="6856427"/>
          </a:xfrm>
          <a:prstGeom prst="rect">
            <a:avLst/>
          </a:prstGeom>
          <a:solidFill>
            <a:srgbClr val="FFFFFF"/>
          </a:solidFill>
          <a:ln w="10799" cap="flat">
            <a:solidFill>
              <a:srgbClr val="0F4F3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Title 1">
            <a:extLst>
              <a:ext uri="{FF2B5EF4-FFF2-40B4-BE49-F238E27FC236}">
                <a16:creationId xmlns:a16="http://schemas.microsoft.com/office/drawing/2014/main" id="{2357F8C0-D77F-BED8-764E-32C30698AC21}"/>
              </a:ext>
            </a:extLst>
          </p:cNvPr>
          <p:cNvSpPr txBox="1">
            <a:spLocks noGrp="1"/>
          </p:cNvSpPr>
          <p:nvPr>
            <p:ph type="title"/>
          </p:nvPr>
        </p:nvSpPr>
        <p:spPr>
          <a:xfrm>
            <a:off x="423879" y="1041401"/>
            <a:ext cx="5707227" cy="2387598"/>
          </a:xfrm>
        </p:spPr>
        <p:txBody>
          <a:bodyPr anchor="b"/>
          <a:lstStyle>
            <a:lvl1pPr>
              <a:defRPr sz="6000"/>
            </a:lvl1pPr>
          </a:lstStyle>
          <a:p>
            <a:pPr lvl="0"/>
            <a:r>
              <a:rPr lang="en-US"/>
              <a:t>Click to edit Master title style</a:t>
            </a:r>
          </a:p>
        </p:txBody>
      </p:sp>
      <p:sp>
        <p:nvSpPr>
          <p:cNvPr id="4" name="Subtitle 2">
            <a:extLst>
              <a:ext uri="{FF2B5EF4-FFF2-40B4-BE49-F238E27FC236}">
                <a16:creationId xmlns:a16="http://schemas.microsoft.com/office/drawing/2014/main" id="{5E562D87-3033-AA37-1DB5-A90BAB420A75}"/>
              </a:ext>
            </a:extLst>
          </p:cNvPr>
          <p:cNvSpPr txBox="1">
            <a:spLocks noGrp="1"/>
          </p:cNvSpPr>
          <p:nvPr>
            <p:ph type="subTitle" idx="4294967295"/>
          </p:nvPr>
        </p:nvSpPr>
        <p:spPr>
          <a:xfrm>
            <a:off x="423879" y="3640820"/>
            <a:ext cx="5707227" cy="1655758"/>
          </a:xfrm>
        </p:spPr>
        <p:txBody>
          <a:bodyPr/>
          <a:lstStyle>
            <a:lvl1pPr marL="0" indent="0">
              <a:buNone/>
              <a:defRPr sz="2400">
                <a:solidFill>
                  <a:srgbClr val="338C65"/>
                </a:solidFill>
              </a:defRPr>
            </a:lvl1pPr>
          </a:lstStyle>
          <a:p>
            <a:pPr lvl="0"/>
            <a:r>
              <a:rPr lang="en-US"/>
              <a:t>Click to edit Master subtitle style</a:t>
            </a:r>
          </a:p>
        </p:txBody>
      </p:sp>
      <p:pic>
        <p:nvPicPr>
          <p:cNvPr id="5" name="Picture 10">
            <a:extLst>
              <a:ext uri="{FF2B5EF4-FFF2-40B4-BE49-F238E27FC236}">
                <a16:creationId xmlns:a16="http://schemas.microsoft.com/office/drawing/2014/main" id="{C505C910-DB23-8DD4-4EA0-14BAE23A270F}"/>
              </a:ext>
            </a:extLst>
          </p:cNvPr>
          <p:cNvPicPr>
            <a:picLocks noChangeAspect="1"/>
          </p:cNvPicPr>
          <p:nvPr/>
        </p:nvPicPr>
        <p:blipFill>
          <a:blip r:embed="rId2"/>
          <a:stretch>
            <a:fillRect/>
          </a:stretch>
        </p:blipFill>
        <p:spPr>
          <a:xfrm>
            <a:off x="523722" y="6189061"/>
            <a:ext cx="1747436" cy="473778"/>
          </a:xfrm>
          <a:prstGeom prst="rect">
            <a:avLst/>
          </a:prstGeom>
          <a:noFill/>
          <a:ln cap="flat">
            <a:noFill/>
          </a:ln>
        </p:spPr>
      </p:pic>
      <p:pic>
        <p:nvPicPr>
          <p:cNvPr id="6" name="Picture 1">
            <a:extLst>
              <a:ext uri="{FF2B5EF4-FFF2-40B4-BE49-F238E27FC236}">
                <a16:creationId xmlns:a16="http://schemas.microsoft.com/office/drawing/2014/main" id="{56645FA7-8D26-4379-4A99-F05AC3E497C4}"/>
              </a:ext>
            </a:extLst>
          </p:cNvPr>
          <p:cNvPicPr>
            <a:picLocks noChangeAspect="1"/>
          </p:cNvPicPr>
          <p:nvPr/>
        </p:nvPicPr>
        <p:blipFill>
          <a:blip r:embed="rId3"/>
          <a:srcRect l="-416" t="1" b="252"/>
          <a:stretch>
            <a:fillRect/>
          </a:stretch>
        </p:blipFill>
        <p:spPr>
          <a:xfrm>
            <a:off x="5287993" y="0"/>
            <a:ext cx="6904003" cy="6858000"/>
          </a:xfrm>
          <a:prstGeom prst="rect">
            <a:avLst/>
          </a:prstGeom>
          <a:noFill/>
          <a:ln cap="flat">
            <a:noFill/>
          </a:ln>
        </p:spPr>
      </p:pic>
    </p:spTree>
    <p:extLst>
      <p:ext uri="{BB962C8B-B14F-4D97-AF65-F5344CB8AC3E}">
        <p14:creationId xmlns:p14="http://schemas.microsoft.com/office/powerpoint/2010/main" val="37314593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EC22A588-3533-4CEB-7974-33F506C5A9DD}"/>
              </a:ext>
            </a:extLst>
          </p:cNvPr>
          <p:cNvPicPr>
            <a:picLocks noChangeAspect="1"/>
          </p:cNvPicPr>
          <p:nvPr/>
        </p:nvPicPr>
        <p:blipFill>
          <a:blip r:embed="rId42"/>
          <a:srcRect/>
          <a:stretch>
            <a:fillRect/>
          </a:stretch>
        </p:blipFill>
        <p:spPr>
          <a:xfrm>
            <a:off x="-15563" y="5968883"/>
            <a:ext cx="12207560" cy="899092"/>
          </a:xfrm>
          <a:prstGeom prst="rect">
            <a:avLst/>
          </a:prstGeom>
          <a:noFill/>
          <a:ln cap="flat">
            <a:noFill/>
          </a:ln>
        </p:spPr>
      </p:pic>
      <p:pic>
        <p:nvPicPr>
          <p:cNvPr id="3" name="Picture 8">
            <a:extLst>
              <a:ext uri="{FF2B5EF4-FFF2-40B4-BE49-F238E27FC236}">
                <a16:creationId xmlns:a16="http://schemas.microsoft.com/office/drawing/2014/main" id="{01104055-25BC-B7DC-0CDB-E5EBFD639142}"/>
              </a:ext>
            </a:extLst>
          </p:cNvPr>
          <p:cNvPicPr>
            <a:picLocks noChangeAspect="1"/>
          </p:cNvPicPr>
          <p:nvPr/>
        </p:nvPicPr>
        <p:blipFill>
          <a:blip r:embed="rId43"/>
          <a:stretch>
            <a:fillRect/>
          </a:stretch>
        </p:blipFill>
        <p:spPr>
          <a:xfrm>
            <a:off x="10036847" y="6181545"/>
            <a:ext cx="1747436" cy="473778"/>
          </a:xfrm>
          <a:prstGeom prst="rect">
            <a:avLst/>
          </a:prstGeom>
          <a:noFill/>
          <a:ln cap="flat">
            <a:noFill/>
          </a:ln>
        </p:spPr>
      </p:pic>
      <p:sp>
        <p:nvSpPr>
          <p:cNvPr id="4" name="Title Placeholder 1">
            <a:extLst>
              <a:ext uri="{FF2B5EF4-FFF2-40B4-BE49-F238E27FC236}">
                <a16:creationId xmlns:a16="http://schemas.microsoft.com/office/drawing/2014/main" id="{B533CEEE-1805-9E53-46CD-94380F9D26EA}"/>
              </a:ext>
            </a:extLst>
          </p:cNvPr>
          <p:cNvSpPr txBox="1">
            <a:spLocks noGrp="1"/>
          </p:cNvSpPr>
          <p:nvPr>
            <p:ph type="title"/>
          </p:nvPr>
        </p:nvSpPr>
        <p:spPr>
          <a:xfrm>
            <a:off x="423879" y="496519"/>
            <a:ext cx="10515600" cy="1149711"/>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5" name="Text Placeholder 2">
            <a:extLst>
              <a:ext uri="{FF2B5EF4-FFF2-40B4-BE49-F238E27FC236}">
                <a16:creationId xmlns:a16="http://schemas.microsoft.com/office/drawing/2014/main" id="{84579457-2E2F-49A3-E670-C1967A245258}"/>
              </a:ext>
            </a:extLst>
          </p:cNvPr>
          <p:cNvSpPr txBox="1">
            <a:spLocks noGrp="1"/>
          </p:cNvSpPr>
          <p:nvPr>
            <p:ph type="body" idx="1"/>
          </p:nvPr>
        </p:nvSpPr>
        <p:spPr>
          <a:xfrm>
            <a:off x="600047" y="1825627"/>
            <a:ext cx="10753746" cy="393059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0ABBDCC6-FE01-3A0E-1E77-A3F09A8C735A}"/>
              </a:ext>
            </a:extLst>
          </p:cNvPr>
          <p:cNvSpPr txBox="1">
            <a:spLocks noGrp="1"/>
          </p:cNvSpPr>
          <p:nvPr>
            <p:ph type="ftr" sz="quarter" idx="3"/>
          </p:nvPr>
        </p:nvSpPr>
        <p:spPr>
          <a:xfrm>
            <a:off x="423879" y="6501630"/>
            <a:ext cx="372083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a:defRPr>
            </a:lvl1pPr>
          </a:lstStyle>
          <a:p>
            <a:pPr lvl="0"/>
            <a:endParaRPr lang="en-US"/>
          </a:p>
        </p:txBody>
      </p:sp>
      <p:sp>
        <p:nvSpPr>
          <p:cNvPr id="7" name="Slide Number Placeholder 5">
            <a:extLst>
              <a:ext uri="{FF2B5EF4-FFF2-40B4-BE49-F238E27FC236}">
                <a16:creationId xmlns:a16="http://schemas.microsoft.com/office/drawing/2014/main" id="{6BB9C6C7-C18D-21A4-0240-3A5ACE089B01}"/>
              </a:ext>
            </a:extLst>
          </p:cNvPr>
          <p:cNvSpPr txBox="1">
            <a:spLocks noGrp="1"/>
          </p:cNvSpPr>
          <p:nvPr>
            <p:ph type="sldNum" sz="quarter" idx="4"/>
          </p:nvPr>
        </p:nvSpPr>
        <p:spPr>
          <a:xfrm>
            <a:off x="4144710" y="6501630"/>
            <a:ext cx="1947132"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a:defRPr>
            </a:lvl1pPr>
          </a:lstStyle>
          <a:p>
            <a:pPr lvl="0"/>
            <a:fld id="{F143AA9D-D533-4ABA-8294-15FEFAC55C0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xStyles>
    <p:titleStyle>
      <a:lvl1pPr marL="0" marR="0" lvl="0" indent="0" algn="l" defTabSz="914400" rtl="0" fontAlgn="auto" hangingPunct="1">
        <a:lnSpc>
          <a:spcPct val="90000"/>
        </a:lnSpc>
        <a:spcBef>
          <a:spcPts val="0"/>
        </a:spcBef>
        <a:spcAft>
          <a:spcPts val="0"/>
        </a:spcAft>
        <a:buNone/>
        <a:tabLst/>
        <a:defRPr lang="en-US" sz="4000" b="1" i="0" u="none" strike="noStrike" kern="1200" cap="none" spc="0" baseline="0">
          <a:solidFill>
            <a:srgbClr val="143C34"/>
          </a:solidFill>
          <a:uFillTx/>
          <a:latin typeface="Times New Roman"/>
        </a:defRPr>
      </a:lvl1pPr>
    </p:titleStyle>
    <p:bodyStyle>
      <a:lvl1pPr marL="228600" marR="0" lvl="0" indent="-228600" algn="l" defTabSz="914400" rtl="0" fontAlgn="auto" hangingPunct="1">
        <a:lnSpc>
          <a:spcPct val="90000"/>
        </a:lnSpc>
        <a:spcBef>
          <a:spcPts val="1000"/>
        </a:spcBef>
        <a:spcAft>
          <a:spcPts val="0"/>
        </a:spcAft>
        <a:buClr>
          <a:srgbClr val="32C07B"/>
        </a:buClr>
        <a:buSzPct val="100000"/>
        <a:buFont typeface="Arial" pitchFamily="34"/>
        <a:buChar char="•"/>
        <a:tabLst/>
        <a:defRPr lang="en-US" sz="2800" b="0" i="0" u="none" strike="noStrike" kern="1200" cap="none" spc="0" baseline="0">
          <a:solidFill>
            <a:srgbClr val="143C34"/>
          </a:solidFill>
          <a:uFillTx/>
          <a:latin typeface="Arial"/>
        </a:defRPr>
      </a:lvl1pPr>
      <a:lvl2pPr marL="685800" marR="0" lvl="1"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2400" b="0" i="0" u="none" strike="noStrike" kern="1200" cap="none" spc="0" baseline="0">
          <a:solidFill>
            <a:srgbClr val="211D11"/>
          </a:solidFill>
          <a:uFillTx/>
          <a:latin typeface="Arial"/>
        </a:defRPr>
      </a:lvl2pPr>
      <a:lvl3pPr marL="1143000" marR="0" lvl="2"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2000" b="0" i="0" u="none" strike="noStrike" kern="1200" cap="none" spc="0" baseline="0">
          <a:solidFill>
            <a:srgbClr val="211D11"/>
          </a:solidFill>
          <a:uFillTx/>
          <a:latin typeface="Arial"/>
        </a:defRPr>
      </a:lvl3pPr>
      <a:lvl4pPr marL="1600200" marR="0" lvl="3"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1800" b="0" i="0" u="none" strike="noStrike" kern="1200" cap="none" spc="0" baseline="0">
          <a:solidFill>
            <a:srgbClr val="211D11"/>
          </a:solidFill>
          <a:uFillTx/>
          <a:latin typeface="Arial"/>
        </a:defRPr>
      </a:lvl4pPr>
      <a:lvl5pPr marL="2057400" marR="0" lvl="4"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1800" b="0" i="0" u="none" strike="noStrike" kern="1200" cap="none" spc="0" baseline="0">
          <a:solidFill>
            <a:srgbClr val="211D11"/>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D86E-6A12-4FDB-8EE7-4BDE321ADF33}"/>
              </a:ext>
            </a:extLst>
          </p:cNvPr>
          <p:cNvSpPr>
            <a:spLocks noGrp="1"/>
          </p:cNvSpPr>
          <p:nvPr>
            <p:ph type="ctrTitle"/>
          </p:nvPr>
        </p:nvSpPr>
        <p:spPr/>
        <p:txBody>
          <a:bodyPr/>
          <a:lstStyle/>
          <a:p>
            <a:r>
              <a:rPr lang="en-US" dirty="0">
                <a:latin typeface="Fira Sans" panose="020B0503050000020004" pitchFamily="34" charset="0"/>
              </a:rPr>
              <a:t>No Patient Left Behind</a:t>
            </a:r>
          </a:p>
        </p:txBody>
      </p:sp>
      <p:sp>
        <p:nvSpPr>
          <p:cNvPr id="3" name="Subtitle 2">
            <a:extLst>
              <a:ext uri="{FF2B5EF4-FFF2-40B4-BE49-F238E27FC236}">
                <a16:creationId xmlns:a16="http://schemas.microsoft.com/office/drawing/2014/main" id="{0062B836-686C-A035-008D-2EFE24E26C50}"/>
              </a:ext>
            </a:extLst>
          </p:cNvPr>
          <p:cNvSpPr>
            <a:spLocks noGrp="1"/>
          </p:cNvSpPr>
          <p:nvPr>
            <p:ph type="subTitle" idx="1"/>
          </p:nvPr>
        </p:nvSpPr>
        <p:spPr>
          <a:xfrm>
            <a:off x="1524003" y="4009598"/>
            <a:ext cx="9144000" cy="770949"/>
          </a:xfrm>
        </p:spPr>
        <p:txBody>
          <a:bodyPr>
            <a:normAutofit/>
          </a:bodyPr>
          <a:lstStyle/>
          <a:p>
            <a:r>
              <a:rPr lang="en-US" sz="3600" dirty="0">
                <a:latin typeface="Roboto" panose="02000000000000000000" pitchFamily="2" charset="0"/>
                <a:ea typeface="Roboto" panose="02000000000000000000" pitchFamily="2" charset="0"/>
                <a:cs typeface="Roboto" panose="02000000000000000000" pitchFamily="2" charset="0"/>
              </a:rPr>
              <a:t>Navigating EMTALA Compliance</a:t>
            </a:r>
          </a:p>
        </p:txBody>
      </p:sp>
      <p:sp>
        <p:nvSpPr>
          <p:cNvPr id="4" name="Subtitle 2">
            <a:extLst>
              <a:ext uri="{FF2B5EF4-FFF2-40B4-BE49-F238E27FC236}">
                <a16:creationId xmlns:a16="http://schemas.microsoft.com/office/drawing/2014/main" id="{41829A3E-A017-AC80-4261-CD59949E3A1F}"/>
              </a:ext>
            </a:extLst>
          </p:cNvPr>
          <p:cNvSpPr txBox="1">
            <a:spLocks/>
          </p:cNvSpPr>
          <p:nvPr/>
        </p:nvSpPr>
        <p:spPr>
          <a:xfrm>
            <a:off x="1524000" y="5525577"/>
            <a:ext cx="9144000" cy="770949"/>
          </a:xfrm>
          <a:prstGeom prst="rect">
            <a:avLst/>
          </a:prstGeom>
          <a:noFill/>
          <a:ln>
            <a:noFill/>
          </a:ln>
        </p:spPr>
        <p:txBody>
          <a:bodyPr vert="horz" wrap="square" lIns="91440" tIns="45720" rIns="91440" bIns="45720" anchor="t" anchorCtr="0" compatLnSpc="1">
            <a:normAutofit/>
          </a:bodyPr>
          <a:lstStyle>
            <a:lvl1pPr marL="0" marR="0" lvl="0" indent="0" algn="l" defTabSz="914400" rtl="0" fontAlgn="auto" hangingPunct="1">
              <a:lnSpc>
                <a:spcPct val="90000"/>
              </a:lnSpc>
              <a:spcBef>
                <a:spcPts val="1000"/>
              </a:spcBef>
              <a:spcAft>
                <a:spcPts val="0"/>
              </a:spcAft>
              <a:buClr>
                <a:srgbClr val="32C07B"/>
              </a:buClr>
              <a:buSzPct val="100000"/>
              <a:buFont typeface="Arial" pitchFamily="34"/>
              <a:buNone/>
              <a:tabLst/>
              <a:defRPr lang="en-US" sz="2400" b="0" i="0" u="none" strike="noStrike" kern="1200" cap="none" spc="0" baseline="0">
                <a:solidFill>
                  <a:srgbClr val="FFFFFF"/>
                </a:solidFill>
                <a:uFillTx/>
                <a:latin typeface="Arial"/>
              </a:defRPr>
            </a:lvl1pPr>
            <a:lvl2pPr marL="685800" marR="0" lvl="1"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2400" b="0" i="0" u="none" strike="noStrike" kern="1200" cap="none" spc="0" baseline="0">
                <a:solidFill>
                  <a:srgbClr val="211D11"/>
                </a:solidFill>
                <a:uFillTx/>
                <a:latin typeface="Arial"/>
              </a:defRPr>
            </a:lvl2pPr>
            <a:lvl3pPr marL="1143000" marR="0" lvl="2"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2000" b="0" i="0" u="none" strike="noStrike" kern="1200" cap="none" spc="0" baseline="0">
                <a:solidFill>
                  <a:srgbClr val="211D11"/>
                </a:solidFill>
                <a:uFillTx/>
                <a:latin typeface="Arial"/>
              </a:defRPr>
            </a:lvl3pPr>
            <a:lvl4pPr marL="1600200" marR="0" lvl="3"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1800" b="0" i="0" u="none" strike="noStrike" kern="1200" cap="none" spc="0" baseline="0">
                <a:solidFill>
                  <a:srgbClr val="211D11"/>
                </a:solidFill>
                <a:uFillTx/>
                <a:latin typeface="Arial"/>
              </a:defRPr>
            </a:lvl4pPr>
            <a:lvl5pPr marL="2057400" marR="0" lvl="4" indent="-228600" algn="l" defTabSz="914400" rtl="0" fontAlgn="auto" hangingPunct="1">
              <a:lnSpc>
                <a:spcPct val="90000"/>
              </a:lnSpc>
              <a:spcBef>
                <a:spcPts val="500"/>
              </a:spcBef>
              <a:spcAft>
                <a:spcPts val="0"/>
              </a:spcAft>
              <a:buClr>
                <a:srgbClr val="32C07B"/>
              </a:buClr>
              <a:buSzPct val="100000"/>
              <a:buFont typeface="Arial" pitchFamily="34"/>
              <a:buChar char="•"/>
              <a:tabLst/>
              <a:defRPr lang="en-US" sz="1800" b="0" i="0" u="none" strike="noStrike" kern="1200" cap="none" spc="0" baseline="0">
                <a:solidFill>
                  <a:srgbClr val="211D11"/>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Jordan M. Warchol, MD, MPH, FACEP</a:t>
            </a:r>
          </a:p>
        </p:txBody>
      </p:sp>
    </p:spTree>
    <p:extLst>
      <p:ext uri="{BB962C8B-B14F-4D97-AF65-F5344CB8AC3E}">
        <p14:creationId xmlns:p14="http://schemas.microsoft.com/office/powerpoint/2010/main" val="313018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3880-2E67-9F8C-378C-B73489A3D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A822D-CE42-F24D-765A-54F689E64E60}"/>
              </a:ext>
            </a:extLst>
          </p:cNvPr>
          <p:cNvSpPr>
            <a:spLocks noGrp="1"/>
          </p:cNvSpPr>
          <p:nvPr>
            <p:ph type="title"/>
          </p:nvPr>
        </p:nvSpPr>
        <p:spPr/>
        <p:txBody>
          <a:bodyPr/>
          <a:lstStyle/>
          <a:p>
            <a:r>
              <a:rPr lang="en-US" dirty="0">
                <a:latin typeface="Fira Sans" panose="020B0503050000020004" pitchFamily="34" charset="0"/>
              </a:rPr>
              <a:t>Emergency Medical Treatment &amp; Labor Act</a:t>
            </a:r>
          </a:p>
        </p:txBody>
      </p:sp>
      <p:sp>
        <p:nvSpPr>
          <p:cNvPr id="3" name="Text Placeholder 2">
            <a:extLst>
              <a:ext uri="{FF2B5EF4-FFF2-40B4-BE49-F238E27FC236}">
                <a16:creationId xmlns:a16="http://schemas.microsoft.com/office/drawing/2014/main" id="{85410C6B-588F-E521-0010-8FDD10FD088D}"/>
              </a:ext>
            </a:extLst>
          </p:cNvPr>
          <p:cNvSpPr>
            <a:spLocks noGrp="1"/>
          </p:cNvSpPr>
          <p:nvPr>
            <p:ph type="body" idx="1"/>
          </p:nvPr>
        </p:nvSpPr>
        <p:spPr/>
        <p:txBody>
          <a:bodyPr/>
          <a:lstStyle/>
          <a:p>
            <a:pPr marL="152396" indent="0">
              <a:buNone/>
            </a:pPr>
            <a:r>
              <a:rPr lang="en-US" sz="2667"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In the case of a hospital that has a hospital emergency department, if any individual (whether or not eligible for benefits under this subchapter) comes to the emergency department and a request is made on the individual’s behalf for examination or treatment for a medical condition, the hospital must provide for an appropriate medical screening examination within the capability of the hospital’s emergency department, including ancillary services routinely available to the emergency department, to determine whether or not an emergency medical condition exists.</a:t>
            </a:r>
          </a:p>
        </p:txBody>
      </p:sp>
      <p:sp>
        <p:nvSpPr>
          <p:cNvPr id="9" name="TextBox 8">
            <a:extLst>
              <a:ext uri="{FF2B5EF4-FFF2-40B4-BE49-F238E27FC236}">
                <a16:creationId xmlns:a16="http://schemas.microsoft.com/office/drawing/2014/main" id="{3F9FB5D8-EBB4-12FA-3F00-452BCE8D80A0}"/>
              </a:ext>
            </a:extLst>
          </p:cNvPr>
          <p:cNvSpPr txBox="1"/>
          <p:nvPr/>
        </p:nvSpPr>
        <p:spPr>
          <a:xfrm>
            <a:off x="8301597" y="5448117"/>
            <a:ext cx="2969083" cy="420564"/>
          </a:xfrm>
          <a:prstGeom prst="rect">
            <a:avLst/>
          </a:prstGeom>
          <a:noFill/>
        </p:spPr>
        <p:txBody>
          <a:bodyPr wrap="none" rtlCol="0">
            <a:spAutoFit/>
          </a:bodyPr>
          <a:lstStyle/>
          <a:p>
            <a:r>
              <a:rPr lang="en-US" sz="2133" dirty="0">
                <a:solidFill>
                  <a:srgbClr val="333333"/>
                </a:solidFill>
                <a:latin typeface="Roboto" panose="02000000000000000000" pitchFamily="2" charset="0"/>
                <a:ea typeface="Roboto" panose="02000000000000000000" pitchFamily="2" charset="0"/>
                <a:cs typeface="Roboto" panose="02000000000000000000" pitchFamily="2" charset="0"/>
              </a:rPr>
              <a:t>42 U.S. Code § 1395dd</a:t>
            </a:r>
          </a:p>
        </p:txBody>
      </p:sp>
      <p:sp>
        <p:nvSpPr>
          <p:cNvPr id="10" name="Rectangle 9">
            <a:extLst>
              <a:ext uri="{FF2B5EF4-FFF2-40B4-BE49-F238E27FC236}">
                <a16:creationId xmlns:a16="http://schemas.microsoft.com/office/drawing/2014/main" id="{8F918B40-222D-734E-1B67-51A5D1B3BA3F}"/>
              </a:ext>
            </a:extLst>
          </p:cNvPr>
          <p:cNvSpPr/>
          <p:nvPr/>
        </p:nvSpPr>
        <p:spPr>
          <a:xfrm>
            <a:off x="5869223" y="1530267"/>
            <a:ext cx="4864749" cy="5201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hospital emergency department</a:t>
            </a:r>
          </a:p>
        </p:txBody>
      </p:sp>
      <p:sp>
        <p:nvSpPr>
          <p:cNvPr id="11" name="Rectangle 10">
            <a:extLst>
              <a:ext uri="{FF2B5EF4-FFF2-40B4-BE49-F238E27FC236}">
                <a16:creationId xmlns:a16="http://schemas.microsoft.com/office/drawing/2014/main" id="{1E2E17E7-B682-B687-6FC0-7AC4D1610FB4}"/>
              </a:ext>
            </a:extLst>
          </p:cNvPr>
          <p:cNvSpPr/>
          <p:nvPr/>
        </p:nvSpPr>
        <p:spPr>
          <a:xfrm>
            <a:off x="7166790" y="2273979"/>
            <a:ext cx="2510155" cy="5201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request is made</a:t>
            </a:r>
          </a:p>
        </p:txBody>
      </p:sp>
      <p:sp>
        <p:nvSpPr>
          <p:cNvPr id="4" name="Rectangle 3">
            <a:extLst>
              <a:ext uri="{FF2B5EF4-FFF2-40B4-BE49-F238E27FC236}">
                <a16:creationId xmlns:a16="http://schemas.microsoft.com/office/drawing/2014/main" id="{1ECAB844-4AC1-FD93-FD7B-18363FD87425}"/>
              </a:ext>
            </a:extLst>
          </p:cNvPr>
          <p:cNvSpPr/>
          <p:nvPr/>
        </p:nvSpPr>
        <p:spPr>
          <a:xfrm>
            <a:off x="631272" y="2264113"/>
            <a:ext cx="5599789" cy="5201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comes to the emergency department</a:t>
            </a:r>
          </a:p>
        </p:txBody>
      </p:sp>
      <p:sp>
        <p:nvSpPr>
          <p:cNvPr id="5" name="Rectangle 4">
            <a:extLst>
              <a:ext uri="{FF2B5EF4-FFF2-40B4-BE49-F238E27FC236}">
                <a16:creationId xmlns:a16="http://schemas.microsoft.com/office/drawing/2014/main" id="{790FE9A5-EF3E-4C2A-F1C1-5E69044138F0}"/>
              </a:ext>
            </a:extLst>
          </p:cNvPr>
          <p:cNvSpPr/>
          <p:nvPr/>
        </p:nvSpPr>
        <p:spPr>
          <a:xfrm>
            <a:off x="7274500" y="2995845"/>
            <a:ext cx="2891795" cy="52019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medical screening</a:t>
            </a:r>
          </a:p>
        </p:txBody>
      </p:sp>
      <p:sp>
        <p:nvSpPr>
          <p:cNvPr id="6" name="Rectangle 5">
            <a:extLst>
              <a:ext uri="{FF2B5EF4-FFF2-40B4-BE49-F238E27FC236}">
                <a16:creationId xmlns:a16="http://schemas.microsoft.com/office/drawing/2014/main" id="{1225648D-4E26-CE50-760B-3E4FE7746771}"/>
              </a:ext>
            </a:extLst>
          </p:cNvPr>
          <p:cNvSpPr/>
          <p:nvPr/>
        </p:nvSpPr>
        <p:spPr>
          <a:xfrm>
            <a:off x="596828" y="3379972"/>
            <a:ext cx="1975104" cy="52019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examination</a:t>
            </a:r>
          </a:p>
        </p:txBody>
      </p:sp>
    </p:spTree>
    <p:extLst>
      <p:ext uri="{BB962C8B-B14F-4D97-AF65-F5344CB8AC3E}">
        <p14:creationId xmlns:p14="http://schemas.microsoft.com/office/powerpoint/2010/main" val="40950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05DBA-DA9A-D4C9-F2D1-249129060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0A398-BA23-A82F-7DF8-27A5EA5416AA}"/>
              </a:ext>
            </a:extLst>
          </p:cNvPr>
          <p:cNvSpPr>
            <a:spLocks noGrp="1"/>
          </p:cNvSpPr>
          <p:nvPr>
            <p:ph type="title"/>
          </p:nvPr>
        </p:nvSpPr>
        <p:spPr/>
        <p:txBody>
          <a:bodyPr/>
          <a:lstStyle/>
          <a:p>
            <a:r>
              <a:rPr lang="en-US" dirty="0">
                <a:solidFill>
                  <a:schemeClr val="accent3"/>
                </a:solidFill>
                <a:latin typeface="Fira Sans" panose="020B0503050000020004" pitchFamily="34" charset="0"/>
              </a:rPr>
              <a:t>MEDICAL SCREENING EXAMINATION</a:t>
            </a:r>
          </a:p>
        </p:txBody>
      </p:sp>
      <p:sp>
        <p:nvSpPr>
          <p:cNvPr id="3" name="Text Placeholder 2">
            <a:extLst>
              <a:ext uri="{FF2B5EF4-FFF2-40B4-BE49-F238E27FC236}">
                <a16:creationId xmlns:a16="http://schemas.microsoft.com/office/drawing/2014/main" id="{354BFB8D-ECB8-642D-2941-5C7D757301FC}"/>
              </a:ext>
            </a:extLst>
          </p:cNvPr>
          <p:cNvSpPr>
            <a:spLocks noGrp="1"/>
          </p:cNvSpPr>
          <p:nvPr>
            <p:ph type="body" idx="1"/>
          </p:nvPr>
        </p:nvSpPr>
        <p:spPr/>
        <p:txBody>
          <a:bodyPr/>
          <a:lstStyle/>
          <a:p>
            <a:r>
              <a:rPr lang="en-US" dirty="0"/>
              <a:t>Must be sufficient to determine if individual has an EMC</a:t>
            </a:r>
          </a:p>
          <a:p>
            <a:r>
              <a:rPr lang="en-US" dirty="0"/>
              <a:t>Must be appropriate to the individual’s complaint and presentation</a:t>
            </a:r>
          </a:p>
          <a:p>
            <a:r>
              <a:rPr lang="en-US" dirty="0"/>
              <a:t>Must be consistent with MSE provided to any other individual who ‘comes to the emergency department’ with the same complaint &amp; presentation </a:t>
            </a:r>
          </a:p>
          <a:p>
            <a:pPr lvl="1">
              <a:spcBef>
                <a:spcPts val="667"/>
              </a:spcBef>
            </a:pPr>
            <a:r>
              <a:rPr lang="en-US" sz="2133" dirty="0"/>
              <a:t>To include labs, imaging, ancillary tests, etc.</a:t>
            </a:r>
          </a:p>
          <a:p>
            <a:pPr>
              <a:spcBef>
                <a:spcPts val="667"/>
              </a:spcBef>
            </a:pPr>
            <a:r>
              <a:rPr lang="en-US" sz="2667" dirty="0"/>
              <a:t>Cannot be so minimal as to be essentially not done</a:t>
            </a:r>
          </a:p>
          <a:p>
            <a:pPr lvl="1">
              <a:spcBef>
                <a:spcPts val="667"/>
              </a:spcBef>
            </a:pPr>
            <a:r>
              <a:rPr lang="en-US" sz="2133" dirty="0"/>
              <a:t>Consideration with long wait times in the ED</a:t>
            </a:r>
          </a:p>
          <a:p>
            <a:pPr>
              <a:spcBef>
                <a:spcPts val="667"/>
              </a:spcBef>
            </a:pPr>
            <a:r>
              <a:rPr lang="en-US" sz="2667" dirty="0"/>
              <a:t>Must be performed by qualified medical professional</a:t>
            </a:r>
          </a:p>
        </p:txBody>
      </p:sp>
    </p:spTree>
    <p:extLst>
      <p:ext uri="{BB962C8B-B14F-4D97-AF65-F5344CB8AC3E}">
        <p14:creationId xmlns:p14="http://schemas.microsoft.com/office/powerpoint/2010/main" val="267243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BFC06-F56F-EE2A-A8B2-44C9848DB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94832-D0E5-3C36-DD46-38B986EE8ECE}"/>
              </a:ext>
            </a:extLst>
          </p:cNvPr>
          <p:cNvSpPr>
            <a:spLocks noGrp="1"/>
          </p:cNvSpPr>
          <p:nvPr>
            <p:ph type="title"/>
          </p:nvPr>
        </p:nvSpPr>
        <p:spPr/>
        <p:txBody>
          <a:bodyPr/>
          <a:lstStyle/>
          <a:p>
            <a:r>
              <a:rPr lang="en-US" dirty="0">
                <a:latin typeface="Fira Sans" panose="020B0503050000020004" pitchFamily="34" charset="0"/>
              </a:rPr>
              <a:t>Emergency Medical Treatment &amp; Labor Act</a:t>
            </a:r>
          </a:p>
        </p:txBody>
      </p:sp>
      <p:sp>
        <p:nvSpPr>
          <p:cNvPr id="3" name="Text Placeholder 2">
            <a:extLst>
              <a:ext uri="{FF2B5EF4-FFF2-40B4-BE49-F238E27FC236}">
                <a16:creationId xmlns:a16="http://schemas.microsoft.com/office/drawing/2014/main" id="{D6693E32-FD68-C817-F9DB-92D749E508A5}"/>
              </a:ext>
            </a:extLst>
          </p:cNvPr>
          <p:cNvSpPr>
            <a:spLocks noGrp="1"/>
          </p:cNvSpPr>
          <p:nvPr>
            <p:ph type="body" idx="1"/>
          </p:nvPr>
        </p:nvSpPr>
        <p:spPr/>
        <p:txBody>
          <a:bodyPr/>
          <a:lstStyle/>
          <a:p>
            <a:pPr marL="152396" indent="0">
              <a:buNone/>
            </a:pPr>
            <a:r>
              <a:rPr lang="en-US" sz="2667" dirty="0">
                <a:solidFill>
                  <a:srgbClr val="000000"/>
                </a:solidFill>
                <a:sym typeface="Arial"/>
              </a:rPr>
              <a:t>In the case of a hospital that has a hospital emergency department, if any individual (whether or not eligible for benefits under this subchapter) comes to the emergency department and a request is made on the individual’s behalf for examination or treatment for a medical condition, the hospital must provide for an appropriate medical screening examination within the capability of the hospital’s emergency department, including ancillary services routinely available to the emergency department, to determine whether or not an emergency medical condition exists.</a:t>
            </a:r>
          </a:p>
        </p:txBody>
      </p:sp>
      <p:sp>
        <p:nvSpPr>
          <p:cNvPr id="9" name="TextBox 8">
            <a:extLst>
              <a:ext uri="{FF2B5EF4-FFF2-40B4-BE49-F238E27FC236}">
                <a16:creationId xmlns:a16="http://schemas.microsoft.com/office/drawing/2014/main" id="{F6F1DB5F-4065-69F7-0C73-472EA8F4AC84}"/>
              </a:ext>
            </a:extLst>
          </p:cNvPr>
          <p:cNvSpPr txBox="1"/>
          <p:nvPr/>
        </p:nvSpPr>
        <p:spPr>
          <a:xfrm>
            <a:off x="8285555" y="5364616"/>
            <a:ext cx="2969083" cy="420564"/>
          </a:xfrm>
          <a:prstGeom prst="rect">
            <a:avLst/>
          </a:prstGeom>
          <a:noFill/>
        </p:spPr>
        <p:txBody>
          <a:bodyPr wrap="none" rtlCol="0">
            <a:spAutoFit/>
          </a:bodyPr>
          <a:lstStyle/>
          <a:p>
            <a:r>
              <a:rPr lang="en-US" sz="2133" dirty="0">
                <a:solidFill>
                  <a:srgbClr val="333333"/>
                </a:solidFill>
                <a:latin typeface="Roboto" panose="02000000000000000000" pitchFamily="2" charset="0"/>
                <a:ea typeface="Roboto" panose="02000000000000000000" pitchFamily="2" charset="0"/>
                <a:cs typeface="Roboto" panose="02000000000000000000" pitchFamily="2" charset="0"/>
              </a:rPr>
              <a:t>42 U.S. Code § 1395dd</a:t>
            </a:r>
          </a:p>
        </p:txBody>
      </p:sp>
      <p:sp>
        <p:nvSpPr>
          <p:cNvPr id="10" name="Rectangle 9">
            <a:extLst>
              <a:ext uri="{FF2B5EF4-FFF2-40B4-BE49-F238E27FC236}">
                <a16:creationId xmlns:a16="http://schemas.microsoft.com/office/drawing/2014/main" id="{A9662DFF-E7FD-6571-4867-7FE38A431E87}"/>
              </a:ext>
            </a:extLst>
          </p:cNvPr>
          <p:cNvSpPr/>
          <p:nvPr/>
        </p:nvSpPr>
        <p:spPr>
          <a:xfrm>
            <a:off x="5853181" y="1530267"/>
            <a:ext cx="4864749" cy="5201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hospital emergency department</a:t>
            </a:r>
          </a:p>
        </p:txBody>
      </p:sp>
      <p:sp>
        <p:nvSpPr>
          <p:cNvPr id="11" name="Rectangle 10">
            <a:extLst>
              <a:ext uri="{FF2B5EF4-FFF2-40B4-BE49-F238E27FC236}">
                <a16:creationId xmlns:a16="http://schemas.microsoft.com/office/drawing/2014/main" id="{9D8E2673-8126-9F9A-8A09-0E1EEF506F94}"/>
              </a:ext>
            </a:extLst>
          </p:cNvPr>
          <p:cNvSpPr/>
          <p:nvPr/>
        </p:nvSpPr>
        <p:spPr>
          <a:xfrm>
            <a:off x="7182832" y="2273979"/>
            <a:ext cx="2510155" cy="5201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request is made</a:t>
            </a:r>
          </a:p>
        </p:txBody>
      </p:sp>
      <p:sp>
        <p:nvSpPr>
          <p:cNvPr id="4" name="Rectangle 3">
            <a:extLst>
              <a:ext uri="{FF2B5EF4-FFF2-40B4-BE49-F238E27FC236}">
                <a16:creationId xmlns:a16="http://schemas.microsoft.com/office/drawing/2014/main" id="{2C5F9F30-0EE7-9DDE-EC43-F27A9E1DEF81}"/>
              </a:ext>
            </a:extLst>
          </p:cNvPr>
          <p:cNvSpPr/>
          <p:nvPr/>
        </p:nvSpPr>
        <p:spPr>
          <a:xfrm>
            <a:off x="615230" y="2264113"/>
            <a:ext cx="5599789" cy="5201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comes to the emergency department</a:t>
            </a:r>
          </a:p>
        </p:txBody>
      </p:sp>
      <p:sp>
        <p:nvSpPr>
          <p:cNvPr id="5" name="Rectangle 4">
            <a:extLst>
              <a:ext uri="{FF2B5EF4-FFF2-40B4-BE49-F238E27FC236}">
                <a16:creationId xmlns:a16="http://schemas.microsoft.com/office/drawing/2014/main" id="{528924C1-6C77-F229-74E0-280536A333AB}"/>
              </a:ext>
            </a:extLst>
          </p:cNvPr>
          <p:cNvSpPr/>
          <p:nvPr/>
        </p:nvSpPr>
        <p:spPr>
          <a:xfrm>
            <a:off x="7226374" y="3011887"/>
            <a:ext cx="2891795" cy="52019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medical screening</a:t>
            </a:r>
          </a:p>
        </p:txBody>
      </p:sp>
      <p:sp>
        <p:nvSpPr>
          <p:cNvPr id="6" name="Rectangle 5">
            <a:extLst>
              <a:ext uri="{FF2B5EF4-FFF2-40B4-BE49-F238E27FC236}">
                <a16:creationId xmlns:a16="http://schemas.microsoft.com/office/drawing/2014/main" id="{7581A296-DC4A-3067-CCEA-3E2B97E61BD9}"/>
              </a:ext>
            </a:extLst>
          </p:cNvPr>
          <p:cNvSpPr/>
          <p:nvPr/>
        </p:nvSpPr>
        <p:spPr>
          <a:xfrm>
            <a:off x="596828" y="3379972"/>
            <a:ext cx="1975104" cy="52019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examination</a:t>
            </a:r>
          </a:p>
        </p:txBody>
      </p:sp>
      <p:sp>
        <p:nvSpPr>
          <p:cNvPr id="7" name="Rectangle 6">
            <a:extLst>
              <a:ext uri="{FF2B5EF4-FFF2-40B4-BE49-F238E27FC236}">
                <a16:creationId xmlns:a16="http://schemas.microsoft.com/office/drawing/2014/main" id="{77A17D26-DB01-0195-11C0-08B128C5077B}"/>
              </a:ext>
            </a:extLst>
          </p:cNvPr>
          <p:cNvSpPr/>
          <p:nvPr/>
        </p:nvSpPr>
        <p:spPr>
          <a:xfrm>
            <a:off x="7240888" y="4093278"/>
            <a:ext cx="3002645" cy="52019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emergency medical</a:t>
            </a:r>
          </a:p>
        </p:txBody>
      </p:sp>
      <p:sp>
        <p:nvSpPr>
          <p:cNvPr id="8" name="Rectangle 7">
            <a:extLst>
              <a:ext uri="{FF2B5EF4-FFF2-40B4-BE49-F238E27FC236}">
                <a16:creationId xmlns:a16="http://schemas.microsoft.com/office/drawing/2014/main" id="{40CE819B-67B2-7DDF-7C75-74A411F554EC}"/>
              </a:ext>
            </a:extLst>
          </p:cNvPr>
          <p:cNvSpPr/>
          <p:nvPr/>
        </p:nvSpPr>
        <p:spPr>
          <a:xfrm>
            <a:off x="582314" y="4475806"/>
            <a:ext cx="1487769" cy="52019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condition</a:t>
            </a:r>
          </a:p>
        </p:txBody>
      </p:sp>
    </p:spTree>
    <p:extLst>
      <p:ext uri="{BB962C8B-B14F-4D97-AF65-F5344CB8AC3E}">
        <p14:creationId xmlns:p14="http://schemas.microsoft.com/office/powerpoint/2010/main" val="91561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DD20C-1256-73A4-0F8E-725CCA4E8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61157-F0B5-BAAE-1AC8-2FAB7AE2A3BC}"/>
              </a:ext>
            </a:extLst>
          </p:cNvPr>
          <p:cNvSpPr>
            <a:spLocks noGrp="1"/>
          </p:cNvSpPr>
          <p:nvPr>
            <p:ph type="title"/>
          </p:nvPr>
        </p:nvSpPr>
        <p:spPr/>
        <p:txBody>
          <a:bodyPr/>
          <a:lstStyle/>
          <a:p>
            <a:r>
              <a:rPr lang="en-US" dirty="0">
                <a:solidFill>
                  <a:schemeClr val="accent4"/>
                </a:solidFill>
                <a:latin typeface="Fira Sans" panose="020B0503050000020004" pitchFamily="34" charset="0"/>
              </a:rPr>
              <a:t>EMERGENCY MEDICAL CONDITION</a:t>
            </a:r>
          </a:p>
        </p:txBody>
      </p:sp>
      <p:sp>
        <p:nvSpPr>
          <p:cNvPr id="3" name="Text Placeholder 2">
            <a:extLst>
              <a:ext uri="{FF2B5EF4-FFF2-40B4-BE49-F238E27FC236}">
                <a16:creationId xmlns:a16="http://schemas.microsoft.com/office/drawing/2014/main" id="{AD550E90-F16D-2C2D-64CA-42A781D54221}"/>
              </a:ext>
            </a:extLst>
          </p:cNvPr>
          <p:cNvSpPr>
            <a:spLocks noGrp="1"/>
          </p:cNvSpPr>
          <p:nvPr>
            <p:ph type="body" idx="1"/>
          </p:nvPr>
        </p:nvSpPr>
        <p:spPr>
          <a:xfrm>
            <a:off x="415600" y="1356968"/>
            <a:ext cx="11360800" cy="4959165"/>
          </a:xfrm>
        </p:spPr>
        <p:txBody>
          <a:bodyPr/>
          <a:lstStyle/>
          <a:p>
            <a:pPr marL="457189">
              <a:spcBef>
                <a:spcPts val="400"/>
              </a:spcBef>
              <a:buFont typeface="+mj-lt"/>
              <a:buAutoNum type="alphaUcPeriod"/>
            </a:pPr>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The term “emergency medical condition” means</a:t>
            </a:r>
          </a:p>
          <a:p>
            <a:pPr marL="1066773" lvl="1">
              <a:spcBef>
                <a:spcPts val="400"/>
              </a:spcBef>
              <a:buFont typeface="+mj-lt"/>
              <a:buAutoNum type="alphaUcPeriod"/>
            </a:pPr>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a medical condition manifesting itself by acute symptoms of sufficient severity (including severe pain) such that the absence of immediate medical attention could reasonably be expected to result in</a:t>
            </a:r>
          </a:p>
          <a:p>
            <a:pPr marL="1676358" lvl="2">
              <a:spcBef>
                <a:spcPts val="400"/>
              </a:spcBef>
              <a:buFont typeface="+mj-lt"/>
              <a:buAutoNum type="alphaUcPeriod"/>
            </a:pP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placing the health of the individual (or, with respect to a pregnant woman, the health of the woman or her unborn child) in serious jeopardy,</a:t>
            </a:r>
          </a:p>
          <a:p>
            <a:pPr marL="1676358" lvl="2">
              <a:spcBef>
                <a:spcPts val="400"/>
              </a:spcBef>
              <a:buFont typeface="+mj-lt"/>
              <a:buAutoNum type="alphaUcPeriod"/>
            </a:pP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serious impairment to bodily functions, or</a:t>
            </a:r>
          </a:p>
          <a:p>
            <a:pPr marL="1676358" lvl="2">
              <a:spcBef>
                <a:spcPts val="400"/>
              </a:spcBef>
              <a:buFont typeface="+mj-lt"/>
              <a:buAutoNum type="alphaUcPeriod"/>
            </a:pPr>
            <a:r>
              <a:rPr lang="en-US" dirty="0">
                <a:solidFill>
                  <a:schemeClr val="tx1"/>
                </a:solidFill>
                <a:latin typeface="Roboto" panose="02000000000000000000" pitchFamily="2" charset="0"/>
                <a:ea typeface="Roboto" panose="02000000000000000000" pitchFamily="2" charset="0"/>
                <a:cs typeface="Roboto" panose="02000000000000000000" pitchFamily="2" charset="0"/>
              </a:rPr>
              <a:t>serious dysfunction of any bodily organ or part; or</a:t>
            </a:r>
          </a:p>
          <a:p>
            <a:pPr marL="457189">
              <a:spcBef>
                <a:spcPts val="400"/>
              </a:spcBef>
              <a:buFont typeface="+mj-lt"/>
              <a:buAutoNum type="alphaUcPeriod"/>
            </a:pPr>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with respect to a pregnant woman who is having contractions</a:t>
            </a:r>
          </a:p>
          <a:p>
            <a:pPr marL="1066773" lvl="1">
              <a:spcBef>
                <a:spcPts val="400"/>
              </a:spcBef>
              <a:buFont typeface="+mj-lt"/>
              <a:buAutoNum type="alphaUcPeriod"/>
            </a:pPr>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that there is inadequate time to effect a safe transfer to another hospital before delivery, or </a:t>
            </a:r>
          </a:p>
          <a:p>
            <a:pPr marL="1066773" lvl="1">
              <a:spcBef>
                <a:spcPts val="400"/>
              </a:spcBef>
              <a:buFont typeface="+mj-lt"/>
              <a:buAutoNum type="alphaUcPeriod"/>
            </a:pPr>
            <a:r>
              <a:rPr lang="en-US" sz="2000" dirty="0">
                <a:solidFill>
                  <a:schemeClr val="tx1"/>
                </a:solidFill>
                <a:latin typeface="Roboto" panose="02000000000000000000" pitchFamily="2" charset="0"/>
                <a:ea typeface="Roboto" panose="02000000000000000000" pitchFamily="2" charset="0"/>
                <a:cs typeface="Roboto" panose="02000000000000000000" pitchFamily="2" charset="0"/>
              </a:rPr>
              <a:t>that transfer may pose a threat to the health or safety of the woman or the unborn child.</a:t>
            </a:r>
          </a:p>
          <a:p>
            <a:pPr marL="152396" indent="0">
              <a:buNone/>
            </a:pP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1107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6AF9-CED4-7FEE-6FBD-6A1995C6BCDC}"/>
              </a:ext>
            </a:extLst>
          </p:cNvPr>
          <p:cNvSpPr>
            <a:spLocks noGrp="1"/>
          </p:cNvSpPr>
          <p:nvPr>
            <p:ph type="title"/>
          </p:nvPr>
        </p:nvSpPr>
        <p:spPr/>
        <p:txBody>
          <a:bodyPr/>
          <a:lstStyle/>
          <a:p>
            <a:r>
              <a:rPr lang="en-US" dirty="0">
                <a:latin typeface="Fira Sans" panose="020B0503050000020004" pitchFamily="34" charset="0"/>
              </a:rPr>
              <a:t>Emergency Medical Treatment &amp; Labor Act</a:t>
            </a:r>
          </a:p>
        </p:txBody>
      </p:sp>
      <p:sp>
        <p:nvSpPr>
          <p:cNvPr id="3" name="Text Placeholder 2">
            <a:extLst>
              <a:ext uri="{FF2B5EF4-FFF2-40B4-BE49-F238E27FC236}">
                <a16:creationId xmlns:a16="http://schemas.microsoft.com/office/drawing/2014/main" id="{DB4AF739-ED5A-E5EC-4AD5-D614D2EBD714}"/>
              </a:ext>
            </a:extLst>
          </p:cNvPr>
          <p:cNvSpPr>
            <a:spLocks noGrp="1"/>
          </p:cNvSpPr>
          <p:nvPr>
            <p:ph type="body" idx="1"/>
          </p:nvPr>
        </p:nvSpPr>
        <p:spPr/>
        <p:txBody>
          <a:bodyPr/>
          <a:lstStyle/>
          <a:p>
            <a:pPr marL="14817" indent="-268811">
              <a:spcBef>
                <a:spcPts val="400"/>
              </a:spcBef>
              <a:spcAft>
                <a:spcPts val="400"/>
              </a:spcAft>
              <a:buNone/>
            </a:pPr>
            <a:r>
              <a:rPr lang="en-US" sz="2667" dirty="0">
                <a:solidFill>
                  <a:schemeClr val="tx1"/>
                </a:solidFill>
                <a:latin typeface="Roboto" panose="02000000000000000000" pitchFamily="2" charset="0"/>
                <a:ea typeface="Roboto" panose="02000000000000000000" pitchFamily="2" charset="0"/>
                <a:cs typeface="Roboto" panose="02000000000000000000" pitchFamily="2" charset="0"/>
              </a:rPr>
              <a:t>If any individual (whether or not eligible for benefits under this subchapter) comes to a hospital and the hospital determines that the individual has an emergency medical condition, the hospital must provide either—</a:t>
            </a:r>
            <a:r>
              <a:rPr lang="en-US" sz="2667" b="1" dirty="0">
                <a:solidFill>
                  <a:schemeClr val="tx1"/>
                </a:solidFill>
                <a:latin typeface="Roboto" panose="02000000000000000000" pitchFamily="2" charset="0"/>
                <a:ea typeface="Roboto" panose="02000000000000000000" pitchFamily="2" charset="0"/>
                <a:cs typeface="Roboto" panose="02000000000000000000" pitchFamily="2" charset="0"/>
              </a:rPr>
              <a:t>(A) </a:t>
            </a:r>
            <a:r>
              <a:rPr lang="en-US" sz="2667" dirty="0">
                <a:solidFill>
                  <a:schemeClr val="tx1"/>
                </a:solidFill>
                <a:latin typeface="Roboto" panose="02000000000000000000" pitchFamily="2" charset="0"/>
                <a:ea typeface="Roboto" panose="02000000000000000000" pitchFamily="2" charset="0"/>
                <a:cs typeface="Roboto" panose="02000000000000000000" pitchFamily="2" charset="0"/>
              </a:rPr>
              <a:t>within the staff and facilities available at the hospital, for such further medical examination and such treatment as may be required to stabilize the medical condition, or </a:t>
            </a:r>
            <a:r>
              <a:rPr lang="en-US" sz="2667" b="1" dirty="0">
                <a:solidFill>
                  <a:schemeClr val="tx1"/>
                </a:solidFill>
                <a:latin typeface="Roboto" panose="02000000000000000000" pitchFamily="2" charset="0"/>
                <a:ea typeface="Roboto" panose="02000000000000000000" pitchFamily="2" charset="0"/>
                <a:cs typeface="Roboto" panose="02000000000000000000" pitchFamily="2" charset="0"/>
              </a:rPr>
              <a:t>(B) </a:t>
            </a:r>
            <a:r>
              <a:rPr lang="en-US" sz="2667" dirty="0">
                <a:solidFill>
                  <a:schemeClr val="tx1"/>
                </a:solidFill>
                <a:latin typeface="Roboto" panose="02000000000000000000" pitchFamily="2" charset="0"/>
                <a:ea typeface="Roboto" panose="02000000000000000000" pitchFamily="2" charset="0"/>
                <a:cs typeface="Roboto" panose="02000000000000000000" pitchFamily="2" charset="0"/>
              </a:rPr>
              <a:t>for transfer of the individual to another medical facility.</a:t>
            </a:r>
          </a:p>
        </p:txBody>
      </p:sp>
      <p:sp>
        <p:nvSpPr>
          <p:cNvPr id="4" name="TextBox 3">
            <a:extLst>
              <a:ext uri="{FF2B5EF4-FFF2-40B4-BE49-F238E27FC236}">
                <a16:creationId xmlns:a16="http://schemas.microsoft.com/office/drawing/2014/main" id="{A54B1A13-1729-9538-694B-C8492AB2C1FF}"/>
              </a:ext>
            </a:extLst>
          </p:cNvPr>
          <p:cNvSpPr txBox="1"/>
          <p:nvPr/>
        </p:nvSpPr>
        <p:spPr>
          <a:xfrm>
            <a:off x="8374851" y="5321367"/>
            <a:ext cx="2969083" cy="420564"/>
          </a:xfrm>
          <a:prstGeom prst="rect">
            <a:avLst/>
          </a:prstGeom>
          <a:noFill/>
        </p:spPr>
        <p:txBody>
          <a:bodyPr wrap="none" rtlCol="0">
            <a:spAutoFit/>
          </a:bodyPr>
          <a:lstStyle/>
          <a:p>
            <a:r>
              <a:rPr lang="en-US" sz="2133" dirty="0">
                <a:solidFill>
                  <a:srgbClr val="333333"/>
                </a:solidFill>
                <a:latin typeface="Roboto" panose="02000000000000000000" pitchFamily="2" charset="0"/>
                <a:ea typeface="Roboto" panose="02000000000000000000" pitchFamily="2" charset="0"/>
                <a:cs typeface="Roboto" panose="02000000000000000000" pitchFamily="2" charset="0"/>
              </a:rPr>
              <a:t>42 U.S. Code § 1395dd</a:t>
            </a:r>
          </a:p>
        </p:txBody>
      </p:sp>
      <p:sp>
        <p:nvSpPr>
          <p:cNvPr id="7" name="Rectangle 6">
            <a:extLst>
              <a:ext uri="{FF2B5EF4-FFF2-40B4-BE49-F238E27FC236}">
                <a16:creationId xmlns:a16="http://schemas.microsoft.com/office/drawing/2014/main" id="{E4EE7ACE-2FC8-91D7-7FDF-00BE37B59F28}"/>
              </a:ext>
            </a:extLst>
          </p:cNvPr>
          <p:cNvSpPr/>
          <p:nvPr/>
        </p:nvSpPr>
        <p:spPr>
          <a:xfrm>
            <a:off x="6651518" y="3418162"/>
            <a:ext cx="1289781" cy="52019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transfer</a:t>
            </a:r>
          </a:p>
        </p:txBody>
      </p:sp>
      <p:sp>
        <p:nvSpPr>
          <p:cNvPr id="6" name="Rectangle 5">
            <a:extLst>
              <a:ext uri="{FF2B5EF4-FFF2-40B4-BE49-F238E27FC236}">
                <a16:creationId xmlns:a16="http://schemas.microsoft.com/office/drawing/2014/main" id="{A1899308-133C-B84B-A203-D9EA6BFA1640}"/>
              </a:ext>
            </a:extLst>
          </p:cNvPr>
          <p:cNvSpPr/>
          <p:nvPr/>
        </p:nvSpPr>
        <p:spPr>
          <a:xfrm>
            <a:off x="517198" y="3418162"/>
            <a:ext cx="1289781" cy="5201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stabilize</a:t>
            </a:r>
          </a:p>
        </p:txBody>
      </p:sp>
    </p:spTree>
    <p:extLst>
      <p:ext uri="{BB962C8B-B14F-4D97-AF65-F5344CB8AC3E}">
        <p14:creationId xmlns:p14="http://schemas.microsoft.com/office/powerpoint/2010/main" val="31387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1">
          <a:extLst>
            <a:ext uri="{FF2B5EF4-FFF2-40B4-BE49-F238E27FC236}">
              <a16:creationId xmlns:a16="http://schemas.microsoft.com/office/drawing/2014/main" id="{EFE2241B-8216-AA66-E973-343E779F6B43}"/>
            </a:ext>
          </a:extLst>
        </p:cNvPr>
        <p:cNvGrpSpPr/>
        <p:nvPr/>
      </p:nvGrpSpPr>
      <p:grpSpPr>
        <a:xfrm>
          <a:off x="0" y="0"/>
          <a:ext cx="0" cy="0"/>
          <a:chOff x="0" y="0"/>
          <a:chExt cx="0" cy="0"/>
        </a:xfrm>
      </p:grpSpPr>
      <p:sp>
        <p:nvSpPr>
          <p:cNvPr id="2272" name="Google Shape;2272;p35">
            <a:extLst>
              <a:ext uri="{FF2B5EF4-FFF2-40B4-BE49-F238E27FC236}">
                <a16:creationId xmlns:a16="http://schemas.microsoft.com/office/drawing/2014/main" id="{07449E67-CD79-7795-0FDB-D3DFCB42F913}"/>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TRANSFER</a:t>
            </a:r>
            <a:endParaRPr sz="3733" b="1" dirty="0">
              <a:solidFill>
                <a:srgbClr val="000000"/>
              </a:solidFill>
              <a:latin typeface="Fira Sans"/>
              <a:ea typeface="Fira Sans"/>
              <a:cs typeface="Fira Sans"/>
              <a:sym typeface="Fira Sans"/>
            </a:endParaRPr>
          </a:p>
        </p:txBody>
      </p:sp>
      <p:grpSp>
        <p:nvGrpSpPr>
          <p:cNvPr id="2" name="Group 1">
            <a:extLst>
              <a:ext uri="{FF2B5EF4-FFF2-40B4-BE49-F238E27FC236}">
                <a16:creationId xmlns:a16="http://schemas.microsoft.com/office/drawing/2014/main" id="{6FF7BB08-F4F8-1801-F0DF-F9E242912F22}"/>
              </a:ext>
            </a:extLst>
          </p:cNvPr>
          <p:cNvGrpSpPr/>
          <p:nvPr/>
        </p:nvGrpSpPr>
        <p:grpSpPr>
          <a:xfrm>
            <a:off x="1052202" y="1054374"/>
            <a:ext cx="9845628" cy="1558818"/>
            <a:chOff x="1052202" y="935106"/>
            <a:chExt cx="9845628" cy="1558818"/>
          </a:xfrm>
        </p:grpSpPr>
        <p:sp>
          <p:nvSpPr>
            <p:cNvPr id="9" name="Google Shape;2327;p35">
              <a:extLst>
                <a:ext uri="{FF2B5EF4-FFF2-40B4-BE49-F238E27FC236}">
                  <a16:creationId xmlns:a16="http://schemas.microsoft.com/office/drawing/2014/main" id="{47ADD827-DF68-CBC4-FD23-F9082CCB2168}"/>
                </a:ext>
              </a:extLst>
            </p:cNvPr>
            <p:cNvSpPr txBox="1"/>
            <p:nvPr/>
          </p:nvSpPr>
          <p:spPr>
            <a:xfrm>
              <a:off x="1052202" y="1131893"/>
              <a:ext cx="8686197" cy="1362031"/>
            </a:xfrm>
            <a:prstGeom prst="roundRect">
              <a:avLst/>
            </a:prstGeom>
            <a:solidFill>
              <a:schemeClr val="accent3"/>
            </a:solidFill>
            <a:ln>
              <a:noFill/>
            </a:ln>
            <a:effectLst>
              <a:outerShdw blurRad="50800" dist="38100" dir="8100000" algn="tr" rotWithShape="0">
                <a:prstClr val="black">
                  <a:alpha val="40000"/>
                </a:prstClr>
              </a:outerShdw>
            </a:effectLst>
          </p:spPr>
          <p:txBody>
            <a:bodyPr spcFirstLastPara="1" wrap="square" lIns="118872" tIns="121900" rIns="393192" bIns="121900" anchor="ctr" anchorCtr="0">
              <a:noAutofit/>
            </a:bodyPr>
            <a:lstStyle/>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Patient does NOT need to be stable but must be stabilized within capabilities of your facility</a:t>
              </a:r>
            </a:p>
          </p:txBody>
        </p:sp>
        <p:grpSp>
          <p:nvGrpSpPr>
            <p:cNvPr id="2278" name="Google Shape;2278;p35">
              <a:extLst>
                <a:ext uri="{FF2B5EF4-FFF2-40B4-BE49-F238E27FC236}">
                  <a16:creationId xmlns:a16="http://schemas.microsoft.com/office/drawing/2014/main" id="{8FC29358-F8D1-25DC-F3C9-05B3582289E6}"/>
                </a:ext>
              </a:extLst>
            </p:cNvPr>
            <p:cNvGrpSpPr/>
            <p:nvPr/>
          </p:nvGrpSpPr>
          <p:grpSpPr>
            <a:xfrm>
              <a:off x="9254618" y="935106"/>
              <a:ext cx="1643212" cy="1497108"/>
              <a:chOff x="474690" y="3284110"/>
              <a:chExt cx="984503" cy="896967"/>
            </a:xfrm>
            <a:effectLst>
              <a:outerShdw blurRad="50800" dist="38100" dir="8100000" algn="tr" rotWithShape="0">
                <a:prstClr val="black">
                  <a:alpha val="40000"/>
                </a:prstClr>
              </a:outerShdw>
            </a:effectLst>
          </p:grpSpPr>
          <p:sp>
            <p:nvSpPr>
              <p:cNvPr id="2279" name="Google Shape;2279;p35">
                <a:extLst>
                  <a:ext uri="{FF2B5EF4-FFF2-40B4-BE49-F238E27FC236}">
                    <a16:creationId xmlns:a16="http://schemas.microsoft.com/office/drawing/2014/main" id="{4701C24F-8918-56E7-3310-09C70242FA7D}"/>
                  </a:ext>
                </a:extLst>
              </p:cNvPr>
              <p:cNvSpPr/>
              <p:nvPr/>
            </p:nvSpPr>
            <p:spPr>
              <a:xfrm>
                <a:off x="474690" y="3284110"/>
                <a:ext cx="984503" cy="896967"/>
              </a:xfrm>
              <a:custGeom>
                <a:avLst/>
                <a:gdLst/>
                <a:ahLst/>
                <a:cxnLst/>
                <a:rect l="l" t="t" r="r" b="b"/>
                <a:pathLst>
                  <a:path w="6928" h="6312" extrusionOk="0">
                    <a:moveTo>
                      <a:pt x="3464" y="0"/>
                    </a:moveTo>
                    <a:cubicBezTo>
                      <a:pt x="2657" y="0"/>
                      <a:pt x="1849" y="308"/>
                      <a:pt x="1233" y="924"/>
                    </a:cubicBezTo>
                    <a:cubicBezTo>
                      <a:pt x="1" y="2157"/>
                      <a:pt x="1" y="4155"/>
                      <a:pt x="1233" y="5387"/>
                    </a:cubicBezTo>
                    <a:cubicBezTo>
                      <a:pt x="1849" y="6003"/>
                      <a:pt x="2657" y="6311"/>
                      <a:pt x="3464" y="6311"/>
                    </a:cubicBezTo>
                    <a:cubicBezTo>
                      <a:pt x="4271" y="6311"/>
                      <a:pt x="5079" y="6003"/>
                      <a:pt x="5695" y="5387"/>
                    </a:cubicBezTo>
                    <a:cubicBezTo>
                      <a:pt x="6928" y="4155"/>
                      <a:pt x="6928" y="2157"/>
                      <a:pt x="5695" y="924"/>
                    </a:cubicBezTo>
                    <a:cubicBezTo>
                      <a:pt x="5079" y="308"/>
                      <a:pt x="4271" y="0"/>
                      <a:pt x="3464" y="0"/>
                    </a:cubicBezTo>
                    <a:close/>
                  </a:path>
                </a:pathLst>
              </a:custGeom>
              <a:solidFill>
                <a:schemeClr val="accent3"/>
              </a:solidFill>
              <a:ln>
                <a:solidFill>
                  <a:schemeClr val="bg1"/>
                </a:solidFill>
              </a:ln>
            </p:spPr>
            <p:txBody>
              <a:bodyPr spcFirstLastPara="1" wrap="square" lIns="121900" tIns="121900" rIns="121900" bIns="121900" anchor="ctr" anchorCtr="0">
                <a:noAutofit/>
              </a:bodyPr>
              <a:lstStyle/>
              <a:p>
                <a:endParaRPr sz="2400" dirty="0"/>
              </a:p>
            </p:txBody>
          </p:sp>
          <p:sp>
            <p:nvSpPr>
              <p:cNvPr id="2280" name="Google Shape;2280;p35">
                <a:extLst>
                  <a:ext uri="{FF2B5EF4-FFF2-40B4-BE49-F238E27FC236}">
                    <a16:creationId xmlns:a16="http://schemas.microsoft.com/office/drawing/2014/main" id="{3C5D7767-8DB0-792B-3F2B-687B8FADD0DB}"/>
                  </a:ext>
                </a:extLst>
              </p:cNvPr>
              <p:cNvSpPr/>
              <p:nvPr/>
            </p:nvSpPr>
            <p:spPr>
              <a:xfrm>
                <a:off x="658898" y="3450654"/>
                <a:ext cx="567994" cy="527067"/>
              </a:xfrm>
              <a:custGeom>
                <a:avLst/>
                <a:gdLst/>
                <a:ahLst/>
                <a:cxnLst/>
                <a:rect l="l" t="t" r="r" b="b"/>
                <a:pathLst>
                  <a:path w="3997" h="3709" extrusionOk="0">
                    <a:moveTo>
                      <a:pt x="3319" y="1"/>
                    </a:moveTo>
                    <a:cubicBezTo>
                      <a:pt x="3217" y="1"/>
                      <a:pt x="3115" y="38"/>
                      <a:pt x="3035" y="113"/>
                    </a:cubicBezTo>
                    <a:lnTo>
                      <a:pt x="1225" y="1810"/>
                    </a:lnTo>
                    <a:cubicBezTo>
                      <a:pt x="1169" y="1800"/>
                      <a:pt x="1113" y="1795"/>
                      <a:pt x="1057" y="1795"/>
                    </a:cubicBezTo>
                    <a:cubicBezTo>
                      <a:pt x="823" y="1795"/>
                      <a:pt x="589" y="1880"/>
                      <a:pt x="405" y="2052"/>
                    </a:cubicBezTo>
                    <a:cubicBezTo>
                      <a:pt x="19" y="2415"/>
                      <a:pt x="0" y="3020"/>
                      <a:pt x="361" y="3406"/>
                    </a:cubicBezTo>
                    <a:cubicBezTo>
                      <a:pt x="550" y="3607"/>
                      <a:pt x="805" y="3709"/>
                      <a:pt x="1060" y="3709"/>
                    </a:cubicBezTo>
                    <a:cubicBezTo>
                      <a:pt x="1295" y="3709"/>
                      <a:pt x="1531" y="3623"/>
                      <a:pt x="1715" y="3449"/>
                    </a:cubicBezTo>
                    <a:cubicBezTo>
                      <a:pt x="1944" y="3237"/>
                      <a:pt x="2042" y="2937"/>
                      <a:pt x="2011" y="2649"/>
                    </a:cubicBezTo>
                    <a:lnTo>
                      <a:pt x="3820" y="953"/>
                    </a:lnTo>
                    <a:cubicBezTo>
                      <a:pt x="3988" y="795"/>
                      <a:pt x="3997" y="531"/>
                      <a:pt x="3839" y="363"/>
                    </a:cubicBezTo>
                    <a:lnTo>
                      <a:pt x="3624" y="133"/>
                    </a:lnTo>
                    <a:cubicBezTo>
                      <a:pt x="3542" y="45"/>
                      <a:pt x="3431" y="1"/>
                      <a:pt x="331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281" name="Google Shape;2281;p35">
                <a:extLst>
                  <a:ext uri="{FF2B5EF4-FFF2-40B4-BE49-F238E27FC236}">
                    <a16:creationId xmlns:a16="http://schemas.microsoft.com/office/drawing/2014/main" id="{2949E094-A89A-1F9F-CA93-F0F2EB84C660}"/>
                  </a:ext>
                </a:extLst>
              </p:cNvPr>
              <p:cNvSpPr/>
              <p:nvPr/>
            </p:nvSpPr>
            <p:spPr>
              <a:xfrm>
                <a:off x="699114" y="3629994"/>
                <a:ext cx="336931" cy="311210"/>
              </a:xfrm>
              <a:custGeom>
                <a:avLst/>
                <a:gdLst/>
                <a:ahLst/>
                <a:cxnLst/>
                <a:rect l="l" t="t" r="r" b="b"/>
                <a:pathLst>
                  <a:path w="2371" h="2190" extrusionOk="0">
                    <a:moveTo>
                      <a:pt x="1903" y="0"/>
                    </a:moveTo>
                    <a:cubicBezTo>
                      <a:pt x="1875" y="0"/>
                      <a:pt x="1847" y="12"/>
                      <a:pt x="1820" y="37"/>
                    </a:cubicBezTo>
                    <a:lnTo>
                      <a:pt x="984" y="820"/>
                    </a:lnTo>
                    <a:cubicBezTo>
                      <a:pt x="916" y="799"/>
                      <a:pt x="846" y="789"/>
                      <a:pt x="776" y="789"/>
                    </a:cubicBezTo>
                    <a:cubicBezTo>
                      <a:pt x="604" y="789"/>
                      <a:pt x="432" y="851"/>
                      <a:pt x="297" y="977"/>
                    </a:cubicBezTo>
                    <a:cubicBezTo>
                      <a:pt x="15" y="1242"/>
                      <a:pt x="1" y="1686"/>
                      <a:pt x="266" y="1968"/>
                    </a:cubicBezTo>
                    <a:cubicBezTo>
                      <a:pt x="404" y="2115"/>
                      <a:pt x="590" y="2190"/>
                      <a:pt x="777" y="2190"/>
                    </a:cubicBezTo>
                    <a:cubicBezTo>
                      <a:pt x="949" y="2190"/>
                      <a:pt x="1121" y="2127"/>
                      <a:pt x="1257" y="2000"/>
                    </a:cubicBezTo>
                    <a:cubicBezTo>
                      <a:pt x="1447" y="1824"/>
                      <a:pt x="1515" y="1564"/>
                      <a:pt x="1459" y="1327"/>
                    </a:cubicBezTo>
                    <a:lnTo>
                      <a:pt x="2294" y="544"/>
                    </a:lnTo>
                    <a:cubicBezTo>
                      <a:pt x="2370" y="472"/>
                      <a:pt x="2332" y="391"/>
                      <a:pt x="2261" y="315"/>
                    </a:cubicBezTo>
                    <a:lnTo>
                      <a:pt x="2046" y="84"/>
                    </a:lnTo>
                    <a:cubicBezTo>
                      <a:pt x="2000" y="35"/>
                      <a:pt x="1952" y="0"/>
                      <a:pt x="190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282" name="Google Shape;2282;p35">
                <a:extLst>
                  <a:ext uri="{FF2B5EF4-FFF2-40B4-BE49-F238E27FC236}">
                    <a16:creationId xmlns:a16="http://schemas.microsoft.com/office/drawing/2014/main" id="{41FD82E2-75E2-2637-0EA6-2F910D96D6D0}"/>
                  </a:ext>
                </a:extLst>
              </p:cNvPr>
              <p:cNvSpPr/>
              <p:nvPr/>
            </p:nvSpPr>
            <p:spPr>
              <a:xfrm>
                <a:off x="1141032" y="3424768"/>
                <a:ext cx="44479" cy="47321"/>
              </a:xfrm>
              <a:custGeom>
                <a:avLst/>
                <a:gdLst/>
                <a:ahLst/>
                <a:cxnLst/>
                <a:rect l="l" t="t" r="r" b="b"/>
                <a:pathLst>
                  <a:path w="313" h="333" extrusionOk="0">
                    <a:moveTo>
                      <a:pt x="1" y="1"/>
                    </a:moveTo>
                    <a:lnTo>
                      <a:pt x="313" y="332"/>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83" name="Google Shape;2283;p35">
                <a:extLst>
                  <a:ext uri="{FF2B5EF4-FFF2-40B4-BE49-F238E27FC236}">
                    <a16:creationId xmlns:a16="http://schemas.microsoft.com/office/drawing/2014/main" id="{C26CAFC6-844F-CF92-96AA-9FA294D8C6F7}"/>
                  </a:ext>
                </a:extLst>
              </p:cNvPr>
              <p:cNvSpPr/>
              <p:nvPr/>
            </p:nvSpPr>
            <p:spPr>
              <a:xfrm>
                <a:off x="1108632" y="3455321"/>
                <a:ext cx="22168" cy="23874"/>
              </a:xfrm>
              <a:custGeom>
                <a:avLst/>
                <a:gdLst/>
                <a:ahLst/>
                <a:cxnLst/>
                <a:rect l="l" t="t" r="r" b="b"/>
                <a:pathLst>
                  <a:path w="156" h="168" extrusionOk="0">
                    <a:moveTo>
                      <a:pt x="1" y="0"/>
                    </a:moveTo>
                    <a:lnTo>
                      <a:pt x="155" y="167"/>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84" name="Google Shape;2284;p35">
                <a:extLst>
                  <a:ext uri="{FF2B5EF4-FFF2-40B4-BE49-F238E27FC236}">
                    <a16:creationId xmlns:a16="http://schemas.microsoft.com/office/drawing/2014/main" id="{837DB03E-012D-10DB-B854-4492E007B674}"/>
                  </a:ext>
                </a:extLst>
              </p:cNvPr>
              <p:cNvSpPr/>
              <p:nvPr/>
            </p:nvSpPr>
            <p:spPr>
              <a:xfrm>
                <a:off x="1075947" y="3485874"/>
                <a:ext cx="22310" cy="23874"/>
              </a:xfrm>
              <a:custGeom>
                <a:avLst/>
                <a:gdLst/>
                <a:ahLst/>
                <a:cxnLst/>
                <a:rect l="l" t="t" r="r" b="b"/>
                <a:pathLst>
                  <a:path w="157" h="168" extrusionOk="0">
                    <a:moveTo>
                      <a:pt x="0" y="0"/>
                    </a:moveTo>
                    <a:lnTo>
                      <a:pt x="156" y="167"/>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85" name="Google Shape;2285;p35">
                <a:extLst>
                  <a:ext uri="{FF2B5EF4-FFF2-40B4-BE49-F238E27FC236}">
                    <a16:creationId xmlns:a16="http://schemas.microsoft.com/office/drawing/2014/main" id="{E05CBD2E-F9F4-D16B-7CDF-858BA382ACD7}"/>
                  </a:ext>
                </a:extLst>
              </p:cNvPr>
              <p:cNvSpPr/>
              <p:nvPr/>
            </p:nvSpPr>
            <p:spPr>
              <a:xfrm>
                <a:off x="1043404" y="3516711"/>
                <a:ext cx="22026" cy="23447"/>
              </a:xfrm>
              <a:custGeom>
                <a:avLst/>
                <a:gdLst/>
                <a:ahLst/>
                <a:cxnLst/>
                <a:rect l="l" t="t" r="r" b="b"/>
                <a:pathLst>
                  <a:path w="155" h="165" extrusionOk="0">
                    <a:moveTo>
                      <a:pt x="0" y="0"/>
                    </a:moveTo>
                    <a:lnTo>
                      <a:pt x="155" y="165"/>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86" name="Google Shape;2286;p35">
                <a:extLst>
                  <a:ext uri="{FF2B5EF4-FFF2-40B4-BE49-F238E27FC236}">
                    <a16:creationId xmlns:a16="http://schemas.microsoft.com/office/drawing/2014/main" id="{A6A9AD63-CD17-919F-C31D-7EF73712C40B}"/>
                  </a:ext>
                </a:extLst>
              </p:cNvPr>
              <p:cNvSpPr/>
              <p:nvPr/>
            </p:nvSpPr>
            <p:spPr>
              <a:xfrm>
                <a:off x="1010719" y="3547122"/>
                <a:ext cx="44195" cy="47321"/>
              </a:xfrm>
              <a:custGeom>
                <a:avLst/>
                <a:gdLst/>
                <a:ahLst/>
                <a:cxnLst/>
                <a:rect l="l" t="t" r="r" b="b"/>
                <a:pathLst>
                  <a:path w="311" h="333" extrusionOk="0">
                    <a:moveTo>
                      <a:pt x="0" y="0"/>
                    </a:moveTo>
                    <a:lnTo>
                      <a:pt x="310" y="333"/>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87" name="Google Shape;2287;p35">
                <a:extLst>
                  <a:ext uri="{FF2B5EF4-FFF2-40B4-BE49-F238E27FC236}">
                    <a16:creationId xmlns:a16="http://schemas.microsoft.com/office/drawing/2014/main" id="{24643CBB-30E5-CC15-9A21-CC5DF10BA500}"/>
                  </a:ext>
                </a:extLst>
              </p:cNvPr>
              <p:cNvSpPr/>
              <p:nvPr/>
            </p:nvSpPr>
            <p:spPr>
              <a:xfrm>
                <a:off x="978035" y="3577675"/>
                <a:ext cx="22168" cy="23732"/>
              </a:xfrm>
              <a:custGeom>
                <a:avLst/>
                <a:gdLst/>
                <a:ahLst/>
                <a:cxnLst/>
                <a:rect l="l" t="t" r="r" b="b"/>
                <a:pathLst>
                  <a:path w="156" h="167" extrusionOk="0">
                    <a:moveTo>
                      <a:pt x="1" y="1"/>
                    </a:moveTo>
                    <a:lnTo>
                      <a:pt x="155" y="167"/>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88" name="Google Shape;2288;p35">
                <a:extLst>
                  <a:ext uri="{FF2B5EF4-FFF2-40B4-BE49-F238E27FC236}">
                    <a16:creationId xmlns:a16="http://schemas.microsoft.com/office/drawing/2014/main" id="{8669DC60-8011-B18D-0325-E4552B0FBB76}"/>
                  </a:ext>
                </a:extLst>
              </p:cNvPr>
              <p:cNvSpPr/>
              <p:nvPr/>
            </p:nvSpPr>
            <p:spPr>
              <a:xfrm>
                <a:off x="945350" y="3608371"/>
                <a:ext cx="22310" cy="23589"/>
              </a:xfrm>
              <a:custGeom>
                <a:avLst/>
                <a:gdLst/>
                <a:ahLst/>
                <a:cxnLst/>
                <a:rect l="l" t="t" r="r" b="b"/>
                <a:pathLst>
                  <a:path w="157" h="166" extrusionOk="0">
                    <a:moveTo>
                      <a:pt x="1" y="1"/>
                    </a:moveTo>
                    <a:lnTo>
                      <a:pt x="156" y="166"/>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89" name="Google Shape;2289;p35">
                <a:extLst>
                  <a:ext uri="{FF2B5EF4-FFF2-40B4-BE49-F238E27FC236}">
                    <a16:creationId xmlns:a16="http://schemas.microsoft.com/office/drawing/2014/main" id="{6FFD45F0-C8F1-C3AE-594B-D8C9F85F4E49}"/>
                  </a:ext>
                </a:extLst>
              </p:cNvPr>
              <p:cNvSpPr/>
              <p:nvPr/>
            </p:nvSpPr>
            <p:spPr>
              <a:xfrm>
                <a:off x="912665" y="3638924"/>
                <a:ext cx="22168" cy="23732"/>
              </a:xfrm>
              <a:custGeom>
                <a:avLst/>
                <a:gdLst/>
                <a:ahLst/>
                <a:cxnLst/>
                <a:rect l="l" t="t" r="r" b="b"/>
                <a:pathLst>
                  <a:path w="156" h="167" extrusionOk="0">
                    <a:moveTo>
                      <a:pt x="0" y="1"/>
                    </a:moveTo>
                    <a:lnTo>
                      <a:pt x="156" y="167"/>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290" name="Google Shape;2290;p35">
                <a:extLst>
                  <a:ext uri="{FF2B5EF4-FFF2-40B4-BE49-F238E27FC236}">
                    <a16:creationId xmlns:a16="http://schemas.microsoft.com/office/drawing/2014/main" id="{397512AD-38FE-4031-42FA-4270C33D316A}"/>
                  </a:ext>
                </a:extLst>
              </p:cNvPr>
              <p:cNvSpPr/>
              <p:nvPr/>
            </p:nvSpPr>
            <p:spPr>
              <a:xfrm>
                <a:off x="880122" y="3669477"/>
                <a:ext cx="44337" cy="47463"/>
              </a:xfrm>
              <a:custGeom>
                <a:avLst/>
                <a:gdLst/>
                <a:ahLst/>
                <a:cxnLst/>
                <a:rect l="l" t="t" r="r" b="b"/>
                <a:pathLst>
                  <a:path w="312" h="334" extrusionOk="0">
                    <a:moveTo>
                      <a:pt x="0" y="1"/>
                    </a:moveTo>
                    <a:lnTo>
                      <a:pt x="311" y="333"/>
                    </a:lnTo>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grpSp>
        <p:nvGrpSpPr>
          <p:cNvPr id="3" name="Group 2">
            <a:extLst>
              <a:ext uri="{FF2B5EF4-FFF2-40B4-BE49-F238E27FC236}">
                <a16:creationId xmlns:a16="http://schemas.microsoft.com/office/drawing/2014/main" id="{945A7E10-4567-54A7-C229-49120B0E1CE2}"/>
              </a:ext>
            </a:extLst>
          </p:cNvPr>
          <p:cNvGrpSpPr/>
          <p:nvPr/>
        </p:nvGrpSpPr>
        <p:grpSpPr>
          <a:xfrm>
            <a:off x="1052202" y="2623739"/>
            <a:ext cx="9845681" cy="1643212"/>
            <a:chOff x="1052202" y="2613597"/>
            <a:chExt cx="9845681" cy="1643212"/>
          </a:xfrm>
        </p:grpSpPr>
        <p:sp>
          <p:nvSpPr>
            <p:cNvPr id="10" name="Google Shape;2327;p35">
              <a:extLst>
                <a:ext uri="{FF2B5EF4-FFF2-40B4-BE49-F238E27FC236}">
                  <a16:creationId xmlns:a16="http://schemas.microsoft.com/office/drawing/2014/main" id="{435CCC7F-CBF6-F91F-224E-D80E0DAD7741}"/>
                </a:ext>
              </a:extLst>
            </p:cNvPr>
            <p:cNvSpPr txBox="1"/>
            <p:nvPr/>
          </p:nvSpPr>
          <p:spPr>
            <a:xfrm>
              <a:off x="1052202" y="2872679"/>
              <a:ext cx="8686198" cy="1362030"/>
            </a:xfrm>
            <a:prstGeom prst="roundRect">
              <a:avLst/>
            </a:prstGeom>
            <a:solidFill>
              <a:schemeClr val="accent4"/>
            </a:solidFill>
            <a:ln>
              <a:noFill/>
            </a:ln>
            <a:effectLst>
              <a:outerShdw blurRad="50800" dist="38100" dir="8100000" algn="tr" rotWithShape="0">
                <a:prstClr val="black">
                  <a:alpha val="40000"/>
                </a:prstClr>
              </a:outerShdw>
            </a:effectLst>
          </p:spPr>
          <p:txBody>
            <a:bodyPr spcFirstLastPara="1" wrap="square" lIns="121920" tIns="121900" rIns="393192" bIns="121900" anchor="ctr" anchorCtr="0">
              <a:noAutofit/>
            </a:bodyPr>
            <a:lstStyle/>
            <a:p>
              <a:pPr>
                <a:spcBef>
                  <a:spcPts val="667"/>
                </a:spcBef>
              </a:pPr>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Receiving facility must agree to transfer &amp; have available space &amp; staff</a:t>
              </a:r>
            </a:p>
          </p:txBody>
        </p:sp>
        <p:grpSp>
          <p:nvGrpSpPr>
            <p:cNvPr id="2295" name="Google Shape;2295;p35">
              <a:extLst>
                <a:ext uri="{FF2B5EF4-FFF2-40B4-BE49-F238E27FC236}">
                  <a16:creationId xmlns:a16="http://schemas.microsoft.com/office/drawing/2014/main" id="{71155FDC-798C-CF94-A196-BC5F4E1204C6}"/>
                </a:ext>
              </a:extLst>
            </p:cNvPr>
            <p:cNvGrpSpPr/>
            <p:nvPr/>
          </p:nvGrpSpPr>
          <p:grpSpPr>
            <a:xfrm>
              <a:off x="9254908" y="2613597"/>
              <a:ext cx="1642975" cy="1643212"/>
              <a:chOff x="3564395" y="3190148"/>
              <a:chExt cx="984361" cy="984503"/>
            </a:xfrm>
            <a:effectLst>
              <a:outerShdw blurRad="50800" dist="38100" dir="8100000" algn="tr" rotWithShape="0">
                <a:prstClr val="black">
                  <a:alpha val="40000"/>
                </a:prstClr>
              </a:outerShdw>
            </a:effectLst>
          </p:grpSpPr>
          <p:sp>
            <p:nvSpPr>
              <p:cNvPr id="2296" name="Google Shape;2296;p35">
                <a:extLst>
                  <a:ext uri="{FF2B5EF4-FFF2-40B4-BE49-F238E27FC236}">
                    <a16:creationId xmlns:a16="http://schemas.microsoft.com/office/drawing/2014/main" id="{A6673FB9-7C2F-7D5D-6BF3-B3E7FCABF5C4}"/>
                  </a:ext>
                </a:extLst>
              </p:cNvPr>
              <p:cNvSpPr/>
              <p:nvPr/>
            </p:nvSpPr>
            <p:spPr>
              <a:xfrm>
                <a:off x="3564395" y="3233916"/>
                <a:ext cx="984361" cy="896967"/>
              </a:xfrm>
              <a:custGeom>
                <a:avLst/>
                <a:gdLst/>
                <a:ahLst/>
                <a:cxnLst/>
                <a:rect l="l" t="t" r="r" b="b"/>
                <a:pathLst>
                  <a:path w="6927" h="6312" extrusionOk="0">
                    <a:moveTo>
                      <a:pt x="3463" y="0"/>
                    </a:moveTo>
                    <a:cubicBezTo>
                      <a:pt x="2656" y="0"/>
                      <a:pt x="1848" y="308"/>
                      <a:pt x="1232" y="924"/>
                    </a:cubicBezTo>
                    <a:cubicBezTo>
                      <a:pt x="0" y="2157"/>
                      <a:pt x="0" y="4154"/>
                      <a:pt x="1232" y="5387"/>
                    </a:cubicBezTo>
                    <a:cubicBezTo>
                      <a:pt x="1848" y="6003"/>
                      <a:pt x="2656" y="6311"/>
                      <a:pt x="3463" y="6311"/>
                    </a:cubicBezTo>
                    <a:cubicBezTo>
                      <a:pt x="4271" y="6311"/>
                      <a:pt x="5078" y="6003"/>
                      <a:pt x="5694" y="5387"/>
                    </a:cubicBezTo>
                    <a:cubicBezTo>
                      <a:pt x="6926" y="4154"/>
                      <a:pt x="6926" y="2157"/>
                      <a:pt x="5694" y="924"/>
                    </a:cubicBezTo>
                    <a:cubicBezTo>
                      <a:pt x="5078" y="308"/>
                      <a:pt x="4271" y="0"/>
                      <a:pt x="3463" y="0"/>
                    </a:cubicBezTo>
                    <a:close/>
                  </a:path>
                </a:pathLst>
              </a:custGeom>
              <a:solidFill>
                <a:schemeClr val="accent4"/>
              </a:solidFill>
              <a:ln>
                <a:solidFill>
                  <a:schemeClr val="bg1"/>
                </a:solidFill>
              </a:ln>
            </p:spPr>
            <p:txBody>
              <a:bodyPr spcFirstLastPara="1" wrap="square" lIns="121900" tIns="121900" rIns="121900" bIns="121900" anchor="ctr" anchorCtr="0">
                <a:noAutofit/>
              </a:bodyPr>
              <a:lstStyle/>
              <a:p>
                <a:endParaRPr sz="2400" dirty="0"/>
              </a:p>
            </p:txBody>
          </p:sp>
          <p:sp>
            <p:nvSpPr>
              <p:cNvPr id="2297" name="Google Shape;2297;p35">
                <a:extLst>
                  <a:ext uri="{FF2B5EF4-FFF2-40B4-BE49-F238E27FC236}">
                    <a16:creationId xmlns:a16="http://schemas.microsoft.com/office/drawing/2014/main" id="{0B73D94B-121D-B17A-2791-54F7910E2AE4}"/>
                  </a:ext>
                </a:extLst>
              </p:cNvPr>
              <p:cNvSpPr/>
              <p:nvPr/>
            </p:nvSpPr>
            <p:spPr>
              <a:xfrm rot="-2700000">
                <a:off x="3911460" y="3371183"/>
                <a:ext cx="328380" cy="638093"/>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endParaRPr sz="2400"/>
              </a:p>
            </p:txBody>
          </p:sp>
          <p:sp>
            <p:nvSpPr>
              <p:cNvPr id="2298" name="Google Shape;2298;p35">
                <a:extLst>
                  <a:ext uri="{FF2B5EF4-FFF2-40B4-BE49-F238E27FC236}">
                    <a16:creationId xmlns:a16="http://schemas.microsoft.com/office/drawing/2014/main" id="{DD3E435D-1146-3C88-28BF-355843DE4899}"/>
                  </a:ext>
                </a:extLst>
              </p:cNvPr>
              <p:cNvSpPr/>
              <p:nvPr/>
            </p:nvSpPr>
            <p:spPr>
              <a:xfrm>
                <a:off x="3564395" y="3190148"/>
                <a:ext cx="984361" cy="984503"/>
              </a:xfrm>
              <a:custGeom>
                <a:avLst/>
                <a:gdLst/>
                <a:ahLst/>
                <a:cxnLst/>
                <a:rect l="l" t="t" r="r" b="b"/>
                <a:pathLst>
                  <a:path w="6927" h="6928" fill="none" extrusionOk="0">
                    <a:moveTo>
                      <a:pt x="5694" y="1232"/>
                    </a:moveTo>
                    <a:cubicBezTo>
                      <a:pt x="6926" y="2465"/>
                      <a:pt x="6926" y="4462"/>
                      <a:pt x="5694" y="5695"/>
                    </a:cubicBezTo>
                    <a:cubicBezTo>
                      <a:pt x="4462" y="6927"/>
                      <a:pt x="2464" y="6927"/>
                      <a:pt x="1232" y="5695"/>
                    </a:cubicBezTo>
                    <a:cubicBezTo>
                      <a:pt x="0" y="4462"/>
                      <a:pt x="0" y="2465"/>
                      <a:pt x="1232" y="1232"/>
                    </a:cubicBezTo>
                    <a:cubicBezTo>
                      <a:pt x="2464" y="0"/>
                      <a:pt x="4462" y="0"/>
                      <a:pt x="5694" y="1232"/>
                    </a:cubicBezTo>
                    <a:close/>
                  </a:path>
                </a:pathLst>
              </a:custGeom>
              <a:noFill/>
              <a:ln w="25" cap="flat" cmpd="sng">
                <a:solidFill>
                  <a:srgbClr val="FFFFFF"/>
                </a:solidFill>
                <a:prstDash val="solid"/>
                <a:miter lim="1023"/>
                <a:headEnd type="none" w="sm" len="sm"/>
                <a:tailEnd type="none" w="sm" len="sm"/>
              </a:ln>
            </p:spPr>
            <p:txBody>
              <a:bodyPr spcFirstLastPara="1" wrap="square" lIns="121900" tIns="121900" rIns="121900" bIns="121900" anchor="ctr" anchorCtr="0">
                <a:noAutofit/>
              </a:bodyPr>
              <a:lstStyle/>
              <a:p>
                <a:endParaRPr sz="2400"/>
              </a:p>
            </p:txBody>
          </p:sp>
          <p:sp>
            <p:nvSpPr>
              <p:cNvPr id="2299" name="Google Shape;2299;p35">
                <a:extLst>
                  <a:ext uri="{FF2B5EF4-FFF2-40B4-BE49-F238E27FC236}">
                    <a16:creationId xmlns:a16="http://schemas.microsoft.com/office/drawing/2014/main" id="{8768A8CD-884C-74B0-A03B-8527C307652C}"/>
                  </a:ext>
                </a:extLst>
              </p:cNvPr>
              <p:cNvSpPr/>
              <p:nvPr/>
            </p:nvSpPr>
            <p:spPr>
              <a:xfrm>
                <a:off x="3856711" y="3474221"/>
                <a:ext cx="461557" cy="452747"/>
              </a:xfrm>
              <a:custGeom>
                <a:avLst/>
                <a:gdLst/>
                <a:ahLst/>
                <a:cxnLst/>
                <a:rect l="l" t="t" r="r" b="b"/>
                <a:pathLst>
                  <a:path w="3248" h="3186" extrusionOk="0">
                    <a:moveTo>
                      <a:pt x="1095" y="0"/>
                    </a:moveTo>
                    <a:cubicBezTo>
                      <a:pt x="1014" y="0"/>
                      <a:pt x="933" y="31"/>
                      <a:pt x="871" y="93"/>
                    </a:cubicBezTo>
                    <a:cubicBezTo>
                      <a:pt x="746" y="217"/>
                      <a:pt x="746" y="417"/>
                      <a:pt x="871" y="541"/>
                    </a:cubicBezTo>
                    <a:cubicBezTo>
                      <a:pt x="933" y="603"/>
                      <a:pt x="1013" y="634"/>
                      <a:pt x="1094" y="634"/>
                    </a:cubicBezTo>
                    <a:cubicBezTo>
                      <a:pt x="1175" y="634"/>
                      <a:pt x="1256" y="603"/>
                      <a:pt x="1318" y="541"/>
                    </a:cubicBezTo>
                    <a:cubicBezTo>
                      <a:pt x="1442" y="417"/>
                      <a:pt x="1442" y="217"/>
                      <a:pt x="1318" y="93"/>
                    </a:cubicBezTo>
                    <a:cubicBezTo>
                      <a:pt x="1256" y="31"/>
                      <a:pt x="1176" y="0"/>
                      <a:pt x="1095" y="0"/>
                    </a:cubicBezTo>
                    <a:close/>
                    <a:moveTo>
                      <a:pt x="348" y="746"/>
                    </a:moveTo>
                    <a:cubicBezTo>
                      <a:pt x="268" y="746"/>
                      <a:pt x="187" y="777"/>
                      <a:pt x="125" y="838"/>
                    </a:cubicBezTo>
                    <a:cubicBezTo>
                      <a:pt x="1" y="962"/>
                      <a:pt x="1" y="1162"/>
                      <a:pt x="125" y="1287"/>
                    </a:cubicBezTo>
                    <a:cubicBezTo>
                      <a:pt x="187" y="1349"/>
                      <a:pt x="268" y="1379"/>
                      <a:pt x="348" y="1379"/>
                    </a:cubicBezTo>
                    <a:cubicBezTo>
                      <a:pt x="429" y="1379"/>
                      <a:pt x="510" y="1349"/>
                      <a:pt x="572" y="1287"/>
                    </a:cubicBezTo>
                    <a:cubicBezTo>
                      <a:pt x="697" y="1162"/>
                      <a:pt x="697" y="962"/>
                      <a:pt x="572" y="838"/>
                    </a:cubicBezTo>
                    <a:cubicBezTo>
                      <a:pt x="510" y="777"/>
                      <a:pt x="429" y="746"/>
                      <a:pt x="348" y="746"/>
                    </a:cubicBezTo>
                    <a:close/>
                    <a:moveTo>
                      <a:pt x="1997" y="903"/>
                    </a:moveTo>
                    <a:cubicBezTo>
                      <a:pt x="1916" y="903"/>
                      <a:pt x="1835" y="934"/>
                      <a:pt x="1773" y="996"/>
                    </a:cubicBezTo>
                    <a:cubicBezTo>
                      <a:pt x="1649" y="1120"/>
                      <a:pt x="1649" y="1319"/>
                      <a:pt x="1773" y="1443"/>
                    </a:cubicBezTo>
                    <a:cubicBezTo>
                      <a:pt x="1835" y="1506"/>
                      <a:pt x="1916" y="1537"/>
                      <a:pt x="1997" y="1537"/>
                    </a:cubicBezTo>
                    <a:cubicBezTo>
                      <a:pt x="2078" y="1537"/>
                      <a:pt x="2159" y="1506"/>
                      <a:pt x="2221" y="1443"/>
                    </a:cubicBezTo>
                    <a:cubicBezTo>
                      <a:pt x="2345" y="1319"/>
                      <a:pt x="2345" y="1120"/>
                      <a:pt x="2221" y="996"/>
                    </a:cubicBezTo>
                    <a:cubicBezTo>
                      <a:pt x="2159" y="934"/>
                      <a:pt x="2078" y="903"/>
                      <a:pt x="1997" y="903"/>
                    </a:cubicBezTo>
                    <a:close/>
                    <a:moveTo>
                      <a:pt x="1253" y="1649"/>
                    </a:moveTo>
                    <a:cubicBezTo>
                      <a:pt x="1171" y="1649"/>
                      <a:pt x="1090" y="1680"/>
                      <a:pt x="1027" y="1742"/>
                    </a:cubicBezTo>
                    <a:cubicBezTo>
                      <a:pt x="903" y="1866"/>
                      <a:pt x="903" y="2065"/>
                      <a:pt x="1027" y="2189"/>
                    </a:cubicBezTo>
                    <a:cubicBezTo>
                      <a:pt x="1090" y="2251"/>
                      <a:pt x="1171" y="2282"/>
                      <a:pt x="1252" y="2282"/>
                    </a:cubicBezTo>
                    <a:cubicBezTo>
                      <a:pt x="1333" y="2282"/>
                      <a:pt x="1413" y="2251"/>
                      <a:pt x="1475" y="2189"/>
                    </a:cubicBezTo>
                    <a:cubicBezTo>
                      <a:pt x="1599" y="2065"/>
                      <a:pt x="1599" y="1866"/>
                      <a:pt x="1475" y="1742"/>
                    </a:cubicBezTo>
                    <a:cubicBezTo>
                      <a:pt x="1414" y="1680"/>
                      <a:pt x="1333" y="1649"/>
                      <a:pt x="1253" y="1649"/>
                    </a:cubicBezTo>
                    <a:close/>
                    <a:moveTo>
                      <a:pt x="2900" y="1806"/>
                    </a:moveTo>
                    <a:cubicBezTo>
                      <a:pt x="2819" y="1806"/>
                      <a:pt x="2738" y="1837"/>
                      <a:pt x="2677" y="1899"/>
                    </a:cubicBezTo>
                    <a:cubicBezTo>
                      <a:pt x="2552" y="2023"/>
                      <a:pt x="2552" y="2223"/>
                      <a:pt x="2677" y="2347"/>
                    </a:cubicBezTo>
                    <a:cubicBezTo>
                      <a:pt x="2738" y="2409"/>
                      <a:pt x="2819" y="2440"/>
                      <a:pt x="2900" y="2440"/>
                    </a:cubicBezTo>
                    <a:cubicBezTo>
                      <a:pt x="2981" y="2440"/>
                      <a:pt x="3062" y="2409"/>
                      <a:pt x="3124" y="2347"/>
                    </a:cubicBezTo>
                    <a:cubicBezTo>
                      <a:pt x="3248" y="2223"/>
                      <a:pt x="3248" y="2023"/>
                      <a:pt x="3124" y="1899"/>
                    </a:cubicBezTo>
                    <a:cubicBezTo>
                      <a:pt x="3062" y="1837"/>
                      <a:pt x="2981" y="1806"/>
                      <a:pt x="2900" y="1806"/>
                    </a:cubicBezTo>
                    <a:close/>
                    <a:moveTo>
                      <a:pt x="2154" y="2552"/>
                    </a:moveTo>
                    <a:cubicBezTo>
                      <a:pt x="2073" y="2552"/>
                      <a:pt x="1992" y="2583"/>
                      <a:pt x="1931" y="2644"/>
                    </a:cubicBezTo>
                    <a:cubicBezTo>
                      <a:pt x="1807" y="2768"/>
                      <a:pt x="1807" y="2968"/>
                      <a:pt x="1931" y="3093"/>
                    </a:cubicBezTo>
                    <a:cubicBezTo>
                      <a:pt x="1993" y="3154"/>
                      <a:pt x="2073" y="3185"/>
                      <a:pt x="2154" y="3185"/>
                    </a:cubicBezTo>
                    <a:cubicBezTo>
                      <a:pt x="2235" y="3185"/>
                      <a:pt x="2316" y="3154"/>
                      <a:pt x="2378" y="3093"/>
                    </a:cubicBezTo>
                    <a:cubicBezTo>
                      <a:pt x="2503" y="2968"/>
                      <a:pt x="2503" y="2768"/>
                      <a:pt x="2378" y="2644"/>
                    </a:cubicBezTo>
                    <a:cubicBezTo>
                      <a:pt x="2316" y="2583"/>
                      <a:pt x="2235" y="2552"/>
                      <a:pt x="2154" y="2552"/>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00" name="Google Shape;2300;p35">
                <a:extLst>
                  <a:ext uri="{FF2B5EF4-FFF2-40B4-BE49-F238E27FC236}">
                    <a16:creationId xmlns:a16="http://schemas.microsoft.com/office/drawing/2014/main" id="{380A0001-E085-821B-097D-6767991DA5BC}"/>
                  </a:ext>
                </a:extLst>
              </p:cNvPr>
              <p:cNvSpPr/>
              <p:nvPr/>
            </p:nvSpPr>
            <p:spPr>
              <a:xfrm>
                <a:off x="3857990" y="3493548"/>
                <a:ext cx="455731" cy="433420"/>
              </a:xfrm>
              <a:custGeom>
                <a:avLst/>
                <a:gdLst/>
                <a:ahLst/>
                <a:cxnLst/>
                <a:rect l="l" t="t" r="r" b="b"/>
                <a:pathLst>
                  <a:path w="3207" h="3050" extrusionOk="0">
                    <a:moveTo>
                      <a:pt x="832" y="1"/>
                    </a:moveTo>
                    <a:lnTo>
                      <a:pt x="832" y="1"/>
                    </a:lnTo>
                    <a:cubicBezTo>
                      <a:pt x="746" y="124"/>
                      <a:pt x="757" y="294"/>
                      <a:pt x="868" y="405"/>
                    </a:cubicBezTo>
                    <a:cubicBezTo>
                      <a:pt x="930" y="467"/>
                      <a:pt x="1011" y="498"/>
                      <a:pt x="1091" y="498"/>
                    </a:cubicBezTo>
                    <a:cubicBezTo>
                      <a:pt x="1172" y="498"/>
                      <a:pt x="1253" y="467"/>
                      <a:pt x="1315" y="405"/>
                    </a:cubicBezTo>
                    <a:cubicBezTo>
                      <a:pt x="1361" y="359"/>
                      <a:pt x="1391" y="302"/>
                      <a:pt x="1402" y="242"/>
                    </a:cubicBezTo>
                    <a:lnTo>
                      <a:pt x="1402" y="242"/>
                    </a:lnTo>
                    <a:cubicBezTo>
                      <a:pt x="1392" y="257"/>
                      <a:pt x="1380" y="272"/>
                      <a:pt x="1366" y="286"/>
                    </a:cubicBezTo>
                    <a:cubicBezTo>
                      <a:pt x="1304" y="348"/>
                      <a:pt x="1223" y="379"/>
                      <a:pt x="1143" y="379"/>
                    </a:cubicBezTo>
                    <a:cubicBezTo>
                      <a:pt x="1062" y="379"/>
                      <a:pt x="981" y="348"/>
                      <a:pt x="919" y="286"/>
                    </a:cubicBezTo>
                    <a:cubicBezTo>
                      <a:pt x="841" y="207"/>
                      <a:pt x="813" y="100"/>
                      <a:pt x="832" y="1"/>
                    </a:cubicBezTo>
                    <a:close/>
                    <a:moveTo>
                      <a:pt x="86" y="746"/>
                    </a:moveTo>
                    <a:lnTo>
                      <a:pt x="86" y="746"/>
                    </a:lnTo>
                    <a:cubicBezTo>
                      <a:pt x="0" y="869"/>
                      <a:pt x="12" y="1040"/>
                      <a:pt x="122" y="1151"/>
                    </a:cubicBezTo>
                    <a:cubicBezTo>
                      <a:pt x="184" y="1213"/>
                      <a:pt x="265" y="1243"/>
                      <a:pt x="346" y="1243"/>
                    </a:cubicBezTo>
                    <a:cubicBezTo>
                      <a:pt x="427" y="1243"/>
                      <a:pt x="508" y="1213"/>
                      <a:pt x="570" y="1151"/>
                    </a:cubicBezTo>
                    <a:cubicBezTo>
                      <a:pt x="616" y="1105"/>
                      <a:pt x="645" y="1046"/>
                      <a:pt x="657" y="988"/>
                    </a:cubicBezTo>
                    <a:lnTo>
                      <a:pt x="657" y="988"/>
                    </a:lnTo>
                    <a:cubicBezTo>
                      <a:pt x="645" y="1003"/>
                      <a:pt x="633" y="1019"/>
                      <a:pt x="621" y="1031"/>
                    </a:cubicBezTo>
                    <a:cubicBezTo>
                      <a:pt x="559" y="1093"/>
                      <a:pt x="478" y="1125"/>
                      <a:pt x="397" y="1125"/>
                    </a:cubicBezTo>
                    <a:cubicBezTo>
                      <a:pt x="316" y="1125"/>
                      <a:pt x="235" y="1093"/>
                      <a:pt x="173" y="1031"/>
                    </a:cubicBezTo>
                    <a:cubicBezTo>
                      <a:pt x="95" y="953"/>
                      <a:pt x="67" y="846"/>
                      <a:pt x="86" y="746"/>
                    </a:cubicBezTo>
                    <a:close/>
                    <a:moveTo>
                      <a:pt x="1734" y="903"/>
                    </a:moveTo>
                    <a:lnTo>
                      <a:pt x="1734" y="903"/>
                    </a:lnTo>
                    <a:cubicBezTo>
                      <a:pt x="1650" y="1026"/>
                      <a:pt x="1661" y="1198"/>
                      <a:pt x="1770" y="1307"/>
                    </a:cubicBezTo>
                    <a:cubicBezTo>
                      <a:pt x="1832" y="1370"/>
                      <a:pt x="1913" y="1401"/>
                      <a:pt x="1994" y="1401"/>
                    </a:cubicBezTo>
                    <a:cubicBezTo>
                      <a:pt x="2075" y="1401"/>
                      <a:pt x="2157" y="1370"/>
                      <a:pt x="2218" y="1307"/>
                    </a:cubicBezTo>
                    <a:cubicBezTo>
                      <a:pt x="2264" y="1261"/>
                      <a:pt x="2294" y="1204"/>
                      <a:pt x="2305" y="1146"/>
                    </a:cubicBezTo>
                    <a:lnTo>
                      <a:pt x="2305" y="1146"/>
                    </a:lnTo>
                    <a:cubicBezTo>
                      <a:pt x="2295" y="1161"/>
                      <a:pt x="2284" y="1176"/>
                      <a:pt x="2270" y="1188"/>
                    </a:cubicBezTo>
                    <a:cubicBezTo>
                      <a:pt x="2208" y="1250"/>
                      <a:pt x="2127" y="1281"/>
                      <a:pt x="2046" y="1281"/>
                    </a:cubicBezTo>
                    <a:cubicBezTo>
                      <a:pt x="1965" y="1281"/>
                      <a:pt x="1884" y="1250"/>
                      <a:pt x="1821" y="1188"/>
                    </a:cubicBezTo>
                    <a:cubicBezTo>
                      <a:pt x="1744" y="1111"/>
                      <a:pt x="1716" y="1003"/>
                      <a:pt x="1734" y="903"/>
                    </a:cubicBezTo>
                    <a:close/>
                    <a:moveTo>
                      <a:pt x="988" y="1649"/>
                    </a:moveTo>
                    <a:cubicBezTo>
                      <a:pt x="903" y="1772"/>
                      <a:pt x="914" y="1944"/>
                      <a:pt x="1023" y="2053"/>
                    </a:cubicBezTo>
                    <a:cubicBezTo>
                      <a:pt x="1086" y="2115"/>
                      <a:pt x="1167" y="2146"/>
                      <a:pt x="1248" y="2146"/>
                    </a:cubicBezTo>
                    <a:cubicBezTo>
                      <a:pt x="1329" y="2146"/>
                      <a:pt x="1410" y="2115"/>
                      <a:pt x="1471" y="2053"/>
                    </a:cubicBezTo>
                    <a:cubicBezTo>
                      <a:pt x="1518" y="2007"/>
                      <a:pt x="1547" y="1950"/>
                      <a:pt x="1558" y="1890"/>
                    </a:cubicBezTo>
                    <a:lnTo>
                      <a:pt x="1558" y="1890"/>
                    </a:lnTo>
                    <a:cubicBezTo>
                      <a:pt x="1548" y="1906"/>
                      <a:pt x="1537" y="1921"/>
                      <a:pt x="1523" y="1934"/>
                    </a:cubicBezTo>
                    <a:cubicBezTo>
                      <a:pt x="1461" y="1996"/>
                      <a:pt x="1380" y="2027"/>
                      <a:pt x="1299" y="2027"/>
                    </a:cubicBezTo>
                    <a:cubicBezTo>
                      <a:pt x="1218" y="2027"/>
                      <a:pt x="1137" y="1996"/>
                      <a:pt x="1074" y="1934"/>
                    </a:cubicBezTo>
                    <a:cubicBezTo>
                      <a:pt x="997" y="1857"/>
                      <a:pt x="969" y="1749"/>
                      <a:pt x="988" y="1649"/>
                    </a:cubicBezTo>
                    <a:close/>
                    <a:moveTo>
                      <a:pt x="2637" y="1806"/>
                    </a:moveTo>
                    <a:cubicBezTo>
                      <a:pt x="2551" y="1929"/>
                      <a:pt x="2562" y="2100"/>
                      <a:pt x="2673" y="2211"/>
                    </a:cubicBezTo>
                    <a:cubicBezTo>
                      <a:pt x="2735" y="2273"/>
                      <a:pt x="2815" y="2304"/>
                      <a:pt x="2896" y="2304"/>
                    </a:cubicBezTo>
                    <a:cubicBezTo>
                      <a:pt x="2977" y="2304"/>
                      <a:pt x="3058" y="2273"/>
                      <a:pt x="3120" y="2211"/>
                    </a:cubicBezTo>
                    <a:cubicBezTo>
                      <a:pt x="3166" y="2165"/>
                      <a:pt x="3196" y="2107"/>
                      <a:pt x="3207" y="2048"/>
                    </a:cubicBezTo>
                    <a:lnTo>
                      <a:pt x="3207" y="2048"/>
                    </a:lnTo>
                    <a:cubicBezTo>
                      <a:pt x="3197" y="2063"/>
                      <a:pt x="3185" y="2078"/>
                      <a:pt x="3171" y="2092"/>
                    </a:cubicBezTo>
                    <a:cubicBezTo>
                      <a:pt x="3109" y="2154"/>
                      <a:pt x="3028" y="2185"/>
                      <a:pt x="2947" y="2185"/>
                    </a:cubicBezTo>
                    <a:cubicBezTo>
                      <a:pt x="2867" y="2185"/>
                      <a:pt x="2786" y="2154"/>
                      <a:pt x="2724" y="2092"/>
                    </a:cubicBezTo>
                    <a:cubicBezTo>
                      <a:pt x="2645" y="2013"/>
                      <a:pt x="2617" y="1906"/>
                      <a:pt x="2637" y="1806"/>
                    </a:cubicBezTo>
                    <a:close/>
                    <a:moveTo>
                      <a:pt x="1891" y="2552"/>
                    </a:moveTo>
                    <a:lnTo>
                      <a:pt x="1891" y="2552"/>
                    </a:lnTo>
                    <a:cubicBezTo>
                      <a:pt x="1805" y="2675"/>
                      <a:pt x="1816" y="2846"/>
                      <a:pt x="1927" y="2957"/>
                    </a:cubicBezTo>
                    <a:cubicBezTo>
                      <a:pt x="1989" y="3018"/>
                      <a:pt x="2070" y="3049"/>
                      <a:pt x="2150" y="3049"/>
                    </a:cubicBezTo>
                    <a:cubicBezTo>
                      <a:pt x="2231" y="3049"/>
                      <a:pt x="2312" y="3018"/>
                      <a:pt x="2374" y="2957"/>
                    </a:cubicBezTo>
                    <a:cubicBezTo>
                      <a:pt x="2420" y="2911"/>
                      <a:pt x="2450" y="2852"/>
                      <a:pt x="2461" y="2794"/>
                    </a:cubicBezTo>
                    <a:lnTo>
                      <a:pt x="2461" y="2794"/>
                    </a:lnTo>
                    <a:cubicBezTo>
                      <a:pt x="2451" y="2809"/>
                      <a:pt x="2439" y="2824"/>
                      <a:pt x="2425" y="2837"/>
                    </a:cubicBezTo>
                    <a:cubicBezTo>
                      <a:pt x="2363" y="2899"/>
                      <a:pt x="2282" y="2930"/>
                      <a:pt x="2202" y="2930"/>
                    </a:cubicBezTo>
                    <a:cubicBezTo>
                      <a:pt x="2121" y="2930"/>
                      <a:pt x="2040" y="2899"/>
                      <a:pt x="1978" y="2837"/>
                    </a:cubicBezTo>
                    <a:cubicBezTo>
                      <a:pt x="1900" y="2759"/>
                      <a:pt x="1872" y="2652"/>
                      <a:pt x="1891" y="2552"/>
                    </a:cubicBezTo>
                    <a:close/>
                  </a:path>
                </a:pathLst>
              </a:custGeom>
              <a:solidFill>
                <a:srgbClr val="F8FBFC">
                  <a:alpha val="39110"/>
                </a:srgbClr>
              </a:solidFill>
              <a:ln>
                <a:noFill/>
              </a:ln>
            </p:spPr>
            <p:txBody>
              <a:bodyPr spcFirstLastPara="1" wrap="square" lIns="121900" tIns="121900" rIns="121900" bIns="121900" anchor="ctr" anchorCtr="0">
                <a:noAutofit/>
              </a:bodyPr>
              <a:lstStyle/>
              <a:p>
                <a:endParaRPr sz="2400"/>
              </a:p>
            </p:txBody>
          </p:sp>
        </p:grpSp>
      </p:grpSp>
      <p:grpSp>
        <p:nvGrpSpPr>
          <p:cNvPr id="4" name="Group 3">
            <a:extLst>
              <a:ext uri="{FF2B5EF4-FFF2-40B4-BE49-F238E27FC236}">
                <a16:creationId xmlns:a16="http://schemas.microsoft.com/office/drawing/2014/main" id="{5130C609-930F-A965-30B1-85C0AAED545D}"/>
              </a:ext>
            </a:extLst>
          </p:cNvPr>
          <p:cNvGrpSpPr/>
          <p:nvPr/>
        </p:nvGrpSpPr>
        <p:grpSpPr>
          <a:xfrm>
            <a:off x="1035678" y="4277498"/>
            <a:ext cx="9862153" cy="1558717"/>
            <a:chOff x="1035678" y="4277498"/>
            <a:chExt cx="9862153" cy="1558717"/>
          </a:xfrm>
        </p:grpSpPr>
        <p:sp>
          <p:nvSpPr>
            <p:cNvPr id="11" name="Google Shape;2327;p35">
              <a:extLst>
                <a:ext uri="{FF2B5EF4-FFF2-40B4-BE49-F238E27FC236}">
                  <a16:creationId xmlns:a16="http://schemas.microsoft.com/office/drawing/2014/main" id="{0FEF97BB-CA65-3F0A-B5EA-AC43A53FDC70}"/>
                </a:ext>
              </a:extLst>
            </p:cNvPr>
            <p:cNvSpPr txBox="1"/>
            <p:nvPr/>
          </p:nvSpPr>
          <p:spPr>
            <a:xfrm>
              <a:off x="1035678" y="4474184"/>
              <a:ext cx="8686197" cy="1362031"/>
            </a:xfrm>
            <a:prstGeom prst="roundRect">
              <a:avLst/>
            </a:prstGeom>
            <a:solidFill>
              <a:schemeClr val="accent5"/>
            </a:solidFill>
            <a:ln>
              <a:noFill/>
            </a:ln>
            <a:effectLst>
              <a:outerShdw blurRad="50800" dist="38100" dir="8100000" algn="tr" rotWithShape="0">
                <a:prstClr val="black">
                  <a:alpha val="40000"/>
                </a:prstClr>
              </a:outerShdw>
            </a:effectLst>
          </p:spPr>
          <p:txBody>
            <a:bodyPr spcFirstLastPara="1" wrap="square" lIns="121920" tIns="121900" rIns="393192" bIns="121900" anchor="ctr" anchorCtr="0">
              <a:noAutofit/>
            </a:bodyPr>
            <a:lstStyle/>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Certification of transfer must document that the benefits outweigh the risk OR informed written request of transfer</a:t>
              </a:r>
            </a:p>
          </p:txBody>
        </p:sp>
        <p:grpSp>
          <p:nvGrpSpPr>
            <p:cNvPr id="2307" name="Google Shape;2307;p35">
              <a:extLst>
                <a:ext uri="{FF2B5EF4-FFF2-40B4-BE49-F238E27FC236}">
                  <a16:creationId xmlns:a16="http://schemas.microsoft.com/office/drawing/2014/main" id="{0965DB1B-3BFA-3F81-03EC-6DA21312C2ED}"/>
                </a:ext>
              </a:extLst>
            </p:cNvPr>
            <p:cNvGrpSpPr/>
            <p:nvPr/>
          </p:nvGrpSpPr>
          <p:grpSpPr>
            <a:xfrm>
              <a:off x="9254617" y="4277498"/>
              <a:ext cx="1643214" cy="1496872"/>
              <a:chOff x="6720466" y="3234059"/>
              <a:chExt cx="984503" cy="896825"/>
            </a:xfrm>
            <a:effectLst>
              <a:outerShdw blurRad="50800" dist="38100" dir="8100000" algn="tr" rotWithShape="0">
                <a:prstClr val="black">
                  <a:alpha val="40000"/>
                </a:prstClr>
              </a:outerShdw>
            </a:effectLst>
          </p:grpSpPr>
          <p:sp>
            <p:nvSpPr>
              <p:cNvPr id="2308" name="Google Shape;2308;p35">
                <a:extLst>
                  <a:ext uri="{FF2B5EF4-FFF2-40B4-BE49-F238E27FC236}">
                    <a16:creationId xmlns:a16="http://schemas.microsoft.com/office/drawing/2014/main" id="{68D73914-CACE-8F63-BF57-ADB37FC41052}"/>
                  </a:ext>
                </a:extLst>
              </p:cNvPr>
              <p:cNvSpPr/>
              <p:nvPr/>
            </p:nvSpPr>
            <p:spPr>
              <a:xfrm>
                <a:off x="6720466" y="3234059"/>
                <a:ext cx="984503" cy="896825"/>
              </a:xfrm>
              <a:custGeom>
                <a:avLst/>
                <a:gdLst/>
                <a:ahLst/>
                <a:cxnLst/>
                <a:rect l="l" t="t" r="r" b="b"/>
                <a:pathLst>
                  <a:path w="6928" h="6311" extrusionOk="0">
                    <a:moveTo>
                      <a:pt x="3465" y="0"/>
                    </a:moveTo>
                    <a:cubicBezTo>
                      <a:pt x="2657" y="0"/>
                      <a:pt x="1850" y="308"/>
                      <a:pt x="1234" y="924"/>
                    </a:cubicBezTo>
                    <a:cubicBezTo>
                      <a:pt x="1" y="2157"/>
                      <a:pt x="1" y="4154"/>
                      <a:pt x="1234" y="5386"/>
                    </a:cubicBezTo>
                    <a:cubicBezTo>
                      <a:pt x="1850" y="6003"/>
                      <a:pt x="2657" y="6311"/>
                      <a:pt x="3465" y="6311"/>
                    </a:cubicBezTo>
                    <a:cubicBezTo>
                      <a:pt x="4272" y="6311"/>
                      <a:pt x="5080" y="6003"/>
                      <a:pt x="5696" y="5386"/>
                    </a:cubicBezTo>
                    <a:cubicBezTo>
                      <a:pt x="6928" y="4154"/>
                      <a:pt x="6928" y="2157"/>
                      <a:pt x="5696" y="924"/>
                    </a:cubicBezTo>
                    <a:cubicBezTo>
                      <a:pt x="5080" y="308"/>
                      <a:pt x="4272" y="0"/>
                      <a:pt x="3465" y="0"/>
                    </a:cubicBezTo>
                    <a:close/>
                  </a:path>
                </a:pathLst>
              </a:custGeom>
              <a:solidFill>
                <a:schemeClr val="accent5"/>
              </a:solidFill>
              <a:ln>
                <a:solidFill>
                  <a:schemeClr val="bg1"/>
                </a:solidFill>
              </a:ln>
            </p:spPr>
            <p:txBody>
              <a:bodyPr spcFirstLastPara="1" wrap="square" lIns="121900" tIns="121900" rIns="121900" bIns="121900" anchor="ctr" anchorCtr="0">
                <a:noAutofit/>
              </a:bodyPr>
              <a:lstStyle/>
              <a:p>
                <a:endParaRPr sz="2400" dirty="0"/>
              </a:p>
            </p:txBody>
          </p:sp>
          <p:grpSp>
            <p:nvGrpSpPr>
              <p:cNvPr id="2309" name="Google Shape;2309;p35">
                <a:extLst>
                  <a:ext uri="{FF2B5EF4-FFF2-40B4-BE49-F238E27FC236}">
                    <a16:creationId xmlns:a16="http://schemas.microsoft.com/office/drawing/2014/main" id="{46B46C4D-4922-0569-EE3B-AA671323DB0E}"/>
                  </a:ext>
                </a:extLst>
              </p:cNvPr>
              <p:cNvGrpSpPr/>
              <p:nvPr/>
            </p:nvGrpSpPr>
            <p:grpSpPr>
              <a:xfrm>
                <a:off x="7252306" y="3833730"/>
                <a:ext cx="147221" cy="164985"/>
                <a:chOff x="7247543" y="3802774"/>
                <a:chExt cx="147221" cy="164985"/>
              </a:xfrm>
            </p:grpSpPr>
            <p:sp>
              <p:nvSpPr>
                <p:cNvPr id="2310" name="Google Shape;2310;p35">
                  <a:extLst>
                    <a:ext uri="{FF2B5EF4-FFF2-40B4-BE49-F238E27FC236}">
                      <a16:creationId xmlns:a16="http://schemas.microsoft.com/office/drawing/2014/main" id="{3D35E49C-CA7D-FC4E-0069-0F6F56786E88}"/>
                    </a:ext>
                  </a:extLst>
                </p:cNvPr>
                <p:cNvSpPr/>
                <p:nvPr/>
              </p:nvSpPr>
              <p:spPr>
                <a:xfrm>
                  <a:off x="7260475" y="3878233"/>
                  <a:ext cx="134289" cy="89526"/>
                </a:xfrm>
                <a:custGeom>
                  <a:avLst/>
                  <a:gdLst/>
                  <a:ahLst/>
                  <a:cxnLst/>
                  <a:rect l="l" t="t" r="r" b="b"/>
                  <a:pathLst>
                    <a:path w="945" h="630" extrusionOk="0">
                      <a:moveTo>
                        <a:pt x="837" y="1"/>
                      </a:moveTo>
                      <a:lnTo>
                        <a:pt x="1" y="410"/>
                      </a:lnTo>
                      <a:lnTo>
                        <a:pt x="108" y="629"/>
                      </a:lnTo>
                      <a:lnTo>
                        <a:pt x="944" y="219"/>
                      </a:lnTo>
                      <a:lnTo>
                        <a:pt x="837"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11" name="Google Shape;2311;p35">
                  <a:extLst>
                    <a:ext uri="{FF2B5EF4-FFF2-40B4-BE49-F238E27FC236}">
                      <a16:creationId xmlns:a16="http://schemas.microsoft.com/office/drawing/2014/main" id="{67D3EF96-D472-86A9-AAC2-59397DCF364E}"/>
                    </a:ext>
                  </a:extLst>
                </p:cNvPr>
                <p:cNvSpPr/>
                <p:nvPr/>
              </p:nvSpPr>
              <p:spPr>
                <a:xfrm>
                  <a:off x="7247543" y="3802774"/>
                  <a:ext cx="107716" cy="133863"/>
                </a:xfrm>
                <a:custGeom>
                  <a:avLst/>
                  <a:gdLst/>
                  <a:ahLst/>
                  <a:cxnLst/>
                  <a:rect l="l" t="t" r="r" b="b"/>
                  <a:pathLst>
                    <a:path w="758" h="942" extrusionOk="0">
                      <a:moveTo>
                        <a:pt x="390" y="1"/>
                      </a:moveTo>
                      <a:lnTo>
                        <a:pt x="1" y="191"/>
                      </a:lnTo>
                      <a:lnTo>
                        <a:pt x="368" y="941"/>
                      </a:lnTo>
                      <a:lnTo>
                        <a:pt x="758" y="750"/>
                      </a:lnTo>
                      <a:lnTo>
                        <a:pt x="39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
            <p:nvSpPr>
              <p:cNvPr id="2312" name="Google Shape;2312;p35">
                <a:extLst>
                  <a:ext uri="{FF2B5EF4-FFF2-40B4-BE49-F238E27FC236}">
                    <a16:creationId xmlns:a16="http://schemas.microsoft.com/office/drawing/2014/main" id="{07CDB626-6662-1E7B-EBBB-78918A15D100}"/>
                  </a:ext>
                </a:extLst>
              </p:cNvPr>
              <p:cNvSpPr/>
              <p:nvPr/>
            </p:nvSpPr>
            <p:spPr>
              <a:xfrm>
                <a:off x="7051608" y="3373424"/>
                <a:ext cx="90095" cy="164984"/>
              </a:xfrm>
              <a:custGeom>
                <a:avLst/>
                <a:gdLst/>
                <a:ahLst/>
                <a:cxnLst/>
                <a:rect l="l" t="t" r="r" b="b"/>
                <a:pathLst>
                  <a:path w="634" h="1161" extrusionOk="0">
                    <a:moveTo>
                      <a:pt x="20" y="0"/>
                    </a:moveTo>
                    <a:cubicBezTo>
                      <a:pt x="10" y="0"/>
                      <a:pt x="1" y="9"/>
                      <a:pt x="5" y="22"/>
                    </a:cubicBezTo>
                    <a:lnTo>
                      <a:pt x="495" y="1160"/>
                    </a:lnTo>
                    <a:lnTo>
                      <a:pt x="634" y="1093"/>
                    </a:lnTo>
                    <a:lnTo>
                      <a:pt x="33" y="8"/>
                    </a:lnTo>
                    <a:cubicBezTo>
                      <a:pt x="30" y="3"/>
                      <a:pt x="25" y="0"/>
                      <a:pt x="2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13" name="Google Shape;2313;p35">
                <a:extLst>
                  <a:ext uri="{FF2B5EF4-FFF2-40B4-BE49-F238E27FC236}">
                    <a16:creationId xmlns:a16="http://schemas.microsoft.com/office/drawing/2014/main" id="{0A2C1345-DE49-7EFE-F11F-19ECCE7E8703}"/>
                  </a:ext>
                </a:extLst>
              </p:cNvPr>
              <p:cNvSpPr/>
              <p:nvPr/>
            </p:nvSpPr>
            <p:spPr>
              <a:xfrm>
                <a:off x="7034555" y="3471763"/>
                <a:ext cx="341763" cy="418926"/>
              </a:xfrm>
              <a:custGeom>
                <a:avLst/>
                <a:gdLst/>
                <a:ahLst/>
                <a:cxnLst/>
                <a:rect l="l" t="t" r="r" b="b"/>
                <a:pathLst>
                  <a:path w="2405" h="2948" extrusionOk="0">
                    <a:moveTo>
                      <a:pt x="925" y="1"/>
                    </a:moveTo>
                    <a:cubicBezTo>
                      <a:pt x="840" y="1"/>
                      <a:pt x="757" y="20"/>
                      <a:pt x="680" y="58"/>
                    </a:cubicBezTo>
                    <a:lnTo>
                      <a:pt x="390" y="200"/>
                    </a:lnTo>
                    <a:cubicBezTo>
                      <a:pt x="116" y="335"/>
                      <a:pt x="1" y="670"/>
                      <a:pt x="137" y="944"/>
                    </a:cubicBezTo>
                    <a:lnTo>
                      <a:pt x="1102" y="2914"/>
                    </a:lnTo>
                    <a:cubicBezTo>
                      <a:pt x="1109" y="2928"/>
                      <a:pt x="1121" y="2938"/>
                      <a:pt x="1135" y="2943"/>
                    </a:cubicBezTo>
                    <a:cubicBezTo>
                      <a:pt x="1141" y="2947"/>
                      <a:pt x="1148" y="2948"/>
                      <a:pt x="1155" y="2948"/>
                    </a:cubicBezTo>
                    <a:cubicBezTo>
                      <a:pt x="1163" y="2948"/>
                      <a:pt x="1172" y="2944"/>
                      <a:pt x="1181" y="2938"/>
                    </a:cubicBezTo>
                    <a:lnTo>
                      <a:pt x="2363" y="2359"/>
                    </a:lnTo>
                    <a:cubicBezTo>
                      <a:pt x="2393" y="2345"/>
                      <a:pt x="2404" y="2310"/>
                      <a:pt x="2390" y="2281"/>
                    </a:cubicBezTo>
                    <a:lnTo>
                      <a:pt x="1424" y="312"/>
                    </a:lnTo>
                    <a:cubicBezTo>
                      <a:pt x="1330" y="119"/>
                      <a:pt x="1137" y="1"/>
                      <a:pt x="925" y="1"/>
                    </a:cubicBezTo>
                    <a:close/>
                  </a:path>
                </a:pathLst>
              </a:custGeom>
              <a:solidFill>
                <a:srgbClr val="606060">
                  <a:alpha val="15560"/>
                </a:srgbClr>
              </a:solidFill>
              <a:ln>
                <a:noFill/>
              </a:ln>
            </p:spPr>
            <p:txBody>
              <a:bodyPr spcFirstLastPara="1" wrap="square" lIns="121900" tIns="121900" rIns="121900" bIns="121900" anchor="ctr" anchorCtr="0">
                <a:noAutofit/>
              </a:bodyPr>
              <a:lstStyle/>
              <a:p>
                <a:endParaRPr sz="2400"/>
              </a:p>
            </p:txBody>
          </p:sp>
          <p:sp>
            <p:nvSpPr>
              <p:cNvPr id="2314" name="Google Shape;2314;p35">
                <a:extLst>
                  <a:ext uri="{FF2B5EF4-FFF2-40B4-BE49-F238E27FC236}">
                    <a16:creationId xmlns:a16="http://schemas.microsoft.com/office/drawing/2014/main" id="{9EEBDAF4-8D91-38CE-BCB5-9CE429ED34A9}"/>
                  </a:ext>
                </a:extLst>
              </p:cNvPr>
              <p:cNvSpPr/>
              <p:nvPr/>
            </p:nvSpPr>
            <p:spPr>
              <a:xfrm>
                <a:off x="7034555" y="3463663"/>
                <a:ext cx="349436" cy="435126"/>
              </a:xfrm>
              <a:custGeom>
                <a:avLst/>
                <a:gdLst/>
                <a:ahLst/>
                <a:cxnLst/>
                <a:rect l="l" t="t" r="r" b="b"/>
                <a:pathLst>
                  <a:path w="2459" h="3062" extrusionOk="0">
                    <a:moveTo>
                      <a:pt x="925" y="118"/>
                    </a:moveTo>
                    <a:cubicBezTo>
                      <a:pt x="1109" y="118"/>
                      <a:pt x="1285" y="220"/>
                      <a:pt x="1371" y="396"/>
                    </a:cubicBezTo>
                    <a:lnTo>
                      <a:pt x="2338" y="2366"/>
                    </a:lnTo>
                    <a:lnTo>
                      <a:pt x="1156" y="2945"/>
                    </a:lnTo>
                    <a:lnTo>
                      <a:pt x="189" y="976"/>
                    </a:lnTo>
                    <a:cubicBezTo>
                      <a:pt x="67" y="729"/>
                      <a:pt x="169" y="431"/>
                      <a:pt x="416" y="310"/>
                    </a:cubicBezTo>
                    <a:lnTo>
                      <a:pt x="706" y="169"/>
                    </a:lnTo>
                    <a:cubicBezTo>
                      <a:pt x="776" y="133"/>
                      <a:pt x="850" y="118"/>
                      <a:pt x="925" y="118"/>
                    </a:cubicBezTo>
                    <a:close/>
                    <a:moveTo>
                      <a:pt x="925" y="0"/>
                    </a:moveTo>
                    <a:cubicBezTo>
                      <a:pt x="829" y="0"/>
                      <a:pt x="738" y="22"/>
                      <a:pt x="654" y="63"/>
                    </a:cubicBezTo>
                    <a:lnTo>
                      <a:pt x="365" y="205"/>
                    </a:lnTo>
                    <a:cubicBezTo>
                      <a:pt x="219" y="278"/>
                      <a:pt x="107" y="403"/>
                      <a:pt x="55" y="558"/>
                    </a:cubicBezTo>
                    <a:cubicBezTo>
                      <a:pt x="1" y="713"/>
                      <a:pt x="12" y="880"/>
                      <a:pt x="84" y="1027"/>
                    </a:cubicBezTo>
                    <a:lnTo>
                      <a:pt x="1050" y="2996"/>
                    </a:lnTo>
                    <a:cubicBezTo>
                      <a:pt x="1065" y="3025"/>
                      <a:pt x="1089" y="3046"/>
                      <a:pt x="1119" y="3056"/>
                    </a:cubicBezTo>
                    <a:cubicBezTo>
                      <a:pt x="1131" y="3059"/>
                      <a:pt x="1145" y="3062"/>
                      <a:pt x="1157" y="3062"/>
                    </a:cubicBezTo>
                    <a:cubicBezTo>
                      <a:pt x="1174" y="3062"/>
                      <a:pt x="1193" y="3058"/>
                      <a:pt x="1208" y="3051"/>
                    </a:cubicBezTo>
                    <a:lnTo>
                      <a:pt x="2390" y="2470"/>
                    </a:lnTo>
                    <a:cubicBezTo>
                      <a:pt x="2418" y="2457"/>
                      <a:pt x="2440" y="2433"/>
                      <a:pt x="2449" y="2403"/>
                    </a:cubicBezTo>
                    <a:cubicBezTo>
                      <a:pt x="2458" y="2374"/>
                      <a:pt x="2456" y="2342"/>
                      <a:pt x="2444" y="2314"/>
                    </a:cubicBezTo>
                    <a:lnTo>
                      <a:pt x="1477" y="344"/>
                    </a:lnTo>
                    <a:cubicBezTo>
                      <a:pt x="1372" y="131"/>
                      <a:pt x="1161" y="0"/>
                      <a:pt x="92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315" name="Google Shape;2315;p35">
                <a:extLst>
                  <a:ext uri="{FF2B5EF4-FFF2-40B4-BE49-F238E27FC236}">
                    <a16:creationId xmlns:a16="http://schemas.microsoft.com/office/drawing/2014/main" id="{8E863715-0DAE-705F-E498-A0701059C5DD}"/>
                  </a:ext>
                </a:extLst>
              </p:cNvPr>
              <p:cNvSpPr/>
              <p:nvPr/>
            </p:nvSpPr>
            <p:spPr>
              <a:xfrm>
                <a:off x="7085856" y="3520648"/>
                <a:ext cx="183884" cy="208752"/>
              </a:xfrm>
              <a:custGeom>
                <a:avLst/>
                <a:gdLst/>
                <a:ahLst/>
                <a:cxnLst/>
                <a:rect l="l" t="t" r="r" b="b"/>
                <a:pathLst>
                  <a:path w="1294" h="1469" extrusionOk="0">
                    <a:moveTo>
                      <a:pt x="490" y="0"/>
                    </a:moveTo>
                    <a:cubicBezTo>
                      <a:pt x="426" y="0"/>
                      <a:pt x="362" y="15"/>
                      <a:pt x="301" y="45"/>
                    </a:cubicBezTo>
                    <a:cubicBezTo>
                      <a:pt x="89" y="148"/>
                      <a:pt x="1" y="406"/>
                      <a:pt x="105" y="618"/>
                    </a:cubicBezTo>
                    <a:lnTo>
                      <a:pt x="524" y="1469"/>
                    </a:lnTo>
                    <a:lnTo>
                      <a:pt x="1293" y="1091"/>
                    </a:lnTo>
                    <a:lnTo>
                      <a:pt x="876" y="240"/>
                    </a:lnTo>
                    <a:cubicBezTo>
                      <a:pt x="800" y="88"/>
                      <a:pt x="648" y="0"/>
                      <a:pt x="4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316" name="Google Shape;2316;p35">
                <a:extLst>
                  <a:ext uri="{FF2B5EF4-FFF2-40B4-BE49-F238E27FC236}">
                    <a16:creationId xmlns:a16="http://schemas.microsoft.com/office/drawing/2014/main" id="{E282298D-363A-DE6D-D80A-20F234145A6B}"/>
                  </a:ext>
                </a:extLst>
              </p:cNvPr>
              <p:cNvSpPr/>
              <p:nvPr/>
            </p:nvSpPr>
            <p:spPr>
              <a:xfrm>
                <a:off x="7259085" y="3763368"/>
                <a:ext cx="52295" cy="25721"/>
              </a:xfrm>
              <a:custGeom>
                <a:avLst/>
                <a:gdLst/>
                <a:ahLst/>
                <a:cxnLst/>
                <a:rect l="l" t="t" r="r" b="b"/>
                <a:pathLst>
                  <a:path w="368" h="181" extrusionOk="0">
                    <a:moveTo>
                      <a:pt x="368" y="0"/>
                    </a:moveTo>
                    <a:lnTo>
                      <a:pt x="0" y="180"/>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17" name="Google Shape;2317;p35">
                <a:extLst>
                  <a:ext uri="{FF2B5EF4-FFF2-40B4-BE49-F238E27FC236}">
                    <a16:creationId xmlns:a16="http://schemas.microsoft.com/office/drawing/2014/main" id="{985A26F5-999D-3193-6ABA-EED8C3DEF5DC}"/>
                  </a:ext>
                </a:extLst>
              </p:cNvPr>
              <p:cNvSpPr/>
              <p:nvPr/>
            </p:nvSpPr>
            <p:spPr>
              <a:xfrm>
                <a:off x="7270311" y="3733241"/>
                <a:ext cx="26289" cy="12932"/>
              </a:xfrm>
              <a:custGeom>
                <a:avLst/>
                <a:gdLst/>
                <a:ahLst/>
                <a:cxnLst/>
                <a:rect l="l" t="t" r="r" b="b"/>
                <a:pathLst>
                  <a:path w="185" h="91" extrusionOk="0">
                    <a:moveTo>
                      <a:pt x="184" y="0"/>
                    </a:moveTo>
                    <a:lnTo>
                      <a:pt x="0" y="90"/>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18" name="Google Shape;2318;p35">
                <a:extLst>
                  <a:ext uri="{FF2B5EF4-FFF2-40B4-BE49-F238E27FC236}">
                    <a16:creationId xmlns:a16="http://schemas.microsoft.com/office/drawing/2014/main" id="{26CE31A1-488F-1E9A-2718-2E75D1B26E06}"/>
                  </a:ext>
                </a:extLst>
              </p:cNvPr>
              <p:cNvSpPr/>
              <p:nvPr/>
            </p:nvSpPr>
            <p:spPr>
              <a:xfrm>
                <a:off x="7255532" y="3703114"/>
                <a:ext cx="26289" cy="12789"/>
              </a:xfrm>
              <a:custGeom>
                <a:avLst/>
                <a:gdLst/>
                <a:ahLst/>
                <a:cxnLst/>
                <a:rect l="l" t="t" r="r" b="b"/>
                <a:pathLst>
                  <a:path w="185" h="90" extrusionOk="0">
                    <a:moveTo>
                      <a:pt x="184" y="1"/>
                    </a:moveTo>
                    <a:lnTo>
                      <a:pt x="1" y="90"/>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19" name="Google Shape;2319;p35">
                <a:extLst>
                  <a:ext uri="{FF2B5EF4-FFF2-40B4-BE49-F238E27FC236}">
                    <a16:creationId xmlns:a16="http://schemas.microsoft.com/office/drawing/2014/main" id="{6563C352-48C7-6E18-0383-041FF02C6B0C}"/>
                  </a:ext>
                </a:extLst>
              </p:cNvPr>
              <p:cNvSpPr/>
              <p:nvPr/>
            </p:nvSpPr>
            <p:spPr>
              <a:xfrm>
                <a:off x="7240895" y="3672988"/>
                <a:ext cx="26005" cy="12932"/>
              </a:xfrm>
              <a:custGeom>
                <a:avLst/>
                <a:gdLst/>
                <a:ahLst/>
                <a:cxnLst/>
                <a:rect l="l" t="t" r="r" b="b"/>
                <a:pathLst>
                  <a:path w="183" h="91" extrusionOk="0">
                    <a:moveTo>
                      <a:pt x="183" y="1"/>
                    </a:moveTo>
                    <a:lnTo>
                      <a:pt x="1" y="91"/>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20" name="Google Shape;2320;p35">
                <a:extLst>
                  <a:ext uri="{FF2B5EF4-FFF2-40B4-BE49-F238E27FC236}">
                    <a16:creationId xmlns:a16="http://schemas.microsoft.com/office/drawing/2014/main" id="{DA0B811D-8508-82B0-7254-C91299701D25}"/>
                  </a:ext>
                </a:extLst>
              </p:cNvPr>
              <p:cNvSpPr/>
              <p:nvPr/>
            </p:nvSpPr>
            <p:spPr>
              <a:xfrm>
                <a:off x="7200110" y="3643003"/>
                <a:ext cx="52153" cy="25579"/>
              </a:xfrm>
              <a:custGeom>
                <a:avLst/>
                <a:gdLst/>
                <a:ahLst/>
                <a:cxnLst/>
                <a:rect l="l" t="t" r="r" b="b"/>
                <a:pathLst>
                  <a:path w="367" h="180" extrusionOk="0">
                    <a:moveTo>
                      <a:pt x="366" y="0"/>
                    </a:moveTo>
                    <a:lnTo>
                      <a:pt x="0" y="179"/>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21" name="Google Shape;2321;p35">
                <a:extLst>
                  <a:ext uri="{FF2B5EF4-FFF2-40B4-BE49-F238E27FC236}">
                    <a16:creationId xmlns:a16="http://schemas.microsoft.com/office/drawing/2014/main" id="{EB7DC11B-8A43-EB81-E758-5C5976E1C2F7}"/>
                  </a:ext>
                </a:extLst>
              </p:cNvPr>
              <p:cNvSpPr/>
              <p:nvPr/>
            </p:nvSpPr>
            <p:spPr>
              <a:xfrm>
                <a:off x="7211195" y="3612876"/>
                <a:ext cx="26147" cy="12789"/>
              </a:xfrm>
              <a:custGeom>
                <a:avLst/>
                <a:gdLst/>
                <a:ahLst/>
                <a:cxnLst/>
                <a:rect l="l" t="t" r="r" b="b"/>
                <a:pathLst>
                  <a:path w="184" h="90" extrusionOk="0">
                    <a:moveTo>
                      <a:pt x="184" y="0"/>
                    </a:moveTo>
                    <a:lnTo>
                      <a:pt x="1" y="89"/>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22" name="Google Shape;2322;p35">
                <a:extLst>
                  <a:ext uri="{FF2B5EF4-FFF2-40B4-BE49-F238E27FC236}">
                    <a16:creationId xmlns:a16="http://schemas.microsoft.com/office/drawing/2014/main" id="{309F3972-D038-9411-F942-5DBACE8247AF}"/>
                  </a:ext>
                </a:extLst>
              </p:cNvPr>
              <p:cNvSpPr/>
              <p:nvPr/>
            </p:nvSpPr>
            <p:spPr>
              <a:xfrm>
                <a:off x="7196558" y="3582607"/>
                <a:ext cx="26147" cy="13074"/>
              </a:xfrm>
              <a:custGeom>
                <a:avLst/>
                <a:gdLst/>
                <a:ahLst/>
                <a:cxnLst/>
                <a:rect l="l" t="t" r="r" b="b"/>
                <a:pathLst>
                  <a:path w="184" h="92" extrusionOk="0">
                    <a:moveTo>
                      <a:pt x="184" y="0"/>
                    </a:moveTo>
                    <a:lnTo>
                      <a:pt x="0" y="91"/>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23" name="Google Shape;2323;p35">
                <a:extLst>
                  <a:ext uri="{FF2B5EF4-FFF2-40B4-BE49-F238E27FC236}">
                    <a16:creationId xmlns:a16="http://schemas.microsoft.com/office/drawing/2014/main" id="{A6A5052C-0768-46F7-9657-0E1A3B28FF57}"/>
                  </a:ext>
                </a:extLst>
              </p:cNvPr>
              <p:cNvSpPr/>
              <p:nvPr/>
            </p:nvSpPr>
            <p:spPr>
              <a:xfrm>
                <a:off x="7181920" y="3552622"/>
                <a:ext cx="26005" cy="12932"/>
              </a:xfrm>
              <a:custGeom>
                <a:avLst/>
                <a:gdLst/>
                <a:ahLst/>
                <a:cxnLst/>
                <a:rect l="l" t="t" r="r" b="b"/>
                <a:pathLst>
                  <a:path w="183" h="91" extrusionOk="0">
                    <a:moveTo>
                      <a:pt x="182" y="1"/>
                    </a:moveTo>
                    <a:lnTo>
                      <a:pt x="0" y="91"/>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324" name="Google Shape;2324;p35">
                <a:extLst>
                  <a:ext uri="{FF2B5EF4-FFF2-40B4-BE49-F238E27FC236}">
                    <a16:creationId xmlns:a16="http://schemas.microsoft.com/office/drawing/2014/main" id="{1F56BF22-C93B-288D-4453-EF037DEB9A43}"/>
                  </a:ext>
                </a:extLst>
              </p:cNvPr>
              <p:cNvSpPr/>
              <p:nvPr/>
            </p:nvSpPr>
            <p:spPr>
              <a:xfrm>
                <a:off x="7140851" y="3522353"/>
                <a:ext cx="52295" cy="25863"/>
              </a:xfrm>
              <a:custGeom>
                <a:avLst/>
                <a:gdLst/>
                <a:ahLst/>
                <a:cxnLst/>
                <a:rect l="l" t="t" r="r" b="b"/>
                <a:pathLst>
                  <a:path w="368" h="182" extrusionOk="0">
                    <a:moveTo>
                      <a:pt x="368" y="1"/>
                    </a:moveTo>
                    <a:lnTo>
                      <a:pt x="1" y="182"/>
                    </a:lnTo>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spTree>
    <p:extLst>
      <p:ext uri="{BB962C8B-B14F-4D97-AF65-F5344CB8AC3E}">
        <p14:creationId xmlns:p14="http://schemas.microsoft.com/office/powerpoint/2010/main" val="284012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3">
          <a:extLst>
            <a:ext uri="{FF2B5EF4-FFF2-40B4-BE49-F238E27FC236}">
              <a16:creationId xmlns:a16="http://schemas.microsoft.com/office/drawing/2014/main" id="{6DC8D96E-5B91-93BC-326D-3A04460E7576}"/>
            </a:ext>
          </a:extLst>
        </p:cNvPr>
        <p:cNvGrpSpPr/>
        <p:nvPr/>
      </p:nvGrpSpPr>
      <p:grpSpPr>
        <a:xfrm>
          <a:off x="0" y="0"/>
          <a:ext cx="0" cy="0"/>
          <a:chOff x="0" y="0"/>
          <a:chExt cx="0" cy="0"/>
        </a:xfrm>
      </p:grpSpPr>
      <p:sp>
        <p:nvSpPr>
          <p:cNvPr id="2594" name="Google Shape;2594;p39">
            <a:extLst>
              <a:ext uri="{FF2B5EF4-FFF2-40B4-BE49-F238E27FC236}">
                <a16:creationId xmlns:a16="http://schemas.microsoft.com/office/drawing/2014/main" id="{C50C29DD-293A-8878-8486-023C177F5D2F}"/>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LATERAL TRANSFERS</a:t>
            </a:r>
            <a:endParaRPr sz="3733" b="1" dirty="0">
              <a:solidFill>
                <a:srgbClr val="000000"/>
              </a:solidFill>
              <a:latin typeface="Fira Sans"/>
              <a:ea typeface="Fira Sans"/>
              <a:cs typeface="Fira Sans"/>
              <a:sym typeface="Fira Sans"/>
            </a:endParaRPr>
          </a:p>
        </p:txBody>
      </p:sp>
      <p:grpSp>
        <p:nvGrpSpPr>
          <p:cNvPr id="2595" name="Google Shape;2595;p39">
            <a:extLst>
              <a:ext uri="{FF2B5EF4-FFF2-40B4-BE49-F238E27FC236}">
                <a16:creationId xmlns:a16="http://schemas.microsoft.com/office/drawing/2014/main" id="{7CF70E4F-5A76-E461-3E84-11A8DDA403F0}"/>
              </a:ext>
            </a:extLst>
          </p:cNvPr>
          <p:cNvGrpSpPr/>
          <p:nvPr/>
        </p:nvGrpSpPr>
        <p:grpSpPr>
          <a:xfrm>
            <a:off x="6096000" y="1843083"/>
            <a:ext cx="5146891" cy="2649320"/>
            <a:chOff x="2940949" y="2432525"/>
            <a:chExt cx="3395345" cy="1747727"/>
          </a:xfrm>
        </p:grpSpPr>
        <p:sp>
          <p:nvSpPr>
            <p:cNvPr id="2596" name="Google Shape;2596;p39">
              <a:extLst>
                <a:ext uri="{FF2B5EF4-FFF2-40B4-BE49-F238E27FC236}">
                  <a16:creationId xmlns:a16="http://schemas.microsoft.com/office/drawing/2014/main" id="{773E6B6A-7919-E480-1D88-2DDE2EA5E07F}"/>
                </a:ext>
              </a:extLst>
            </p:cNvPr>
            <p:cNvSpPr/>
            <p:nvPr/>
          </p:nvSpPr>
          <p:spPr>
            <a:xfrm>
              <a:off x="2979687" y="4071963"/>
              <a:ext cx="3342659" cy="108288"/>
            </a:xfrm>
            <a:custGeom>
              <a:avLst/>
              <a:gdLst/>
              <a:ahLst/>
              <a:cxnLst/>
              <a:rect l="l" t="t" r="r" b="b"/>
              <a:pathLst>
                <a:path w="49360" h="1599" extrusionOk="0">
                  <a:moveTo>
                    <a:pt x="800" y="0"/>
                  </a:moveTo>
                  <a:cubicBezTo>
                    <a:pt x="359" y="0"/>
                    <a:pt x="1" y="358"/>
                    <a:pt x="1" y="799"/>
                  </a:cubicBezTo>
                  <a:cubicBezTo>
                    <a:pt x="1" y="1240"/>
                    <a:pt x="359" y="1598"/>
                    <a:pt x="800" y="1598"/>
                  </a:cubicBezTo>
                  <a:lnTo>
                    <a:pt x="48559" y="1598"/>
                  </a:lnTo>
                  <a:cubicBezTo>
                    <a:pt x="49001" y="1598"/>
                    <a:pt x="49359" y="1240"/>
                    <a:pt x="49359" y="799"/>
                  </a:cubicBezTo>
                  <a:cubicBezTo>
                    <a:pt x="49359" y="358"/>
                    <a:pt x="49001" y="0"/>
                    <a:pt x="48559" y="0"/>
                  </a:cubicBezTo>
                  <a:close/>
                </a:path>
              </a:pathLst>
            </a:custGeom>
            <a:solidFill>
              <a:srgbClr val="E6E6E6"/>
            </a:solidFill>
            <a:ln>
              <a:noFill/>
            </a:ln>
          </p:spPr>
          <p:txBody>
            <a:bodyPr spcFirstLastPara="1" wrap="square" lIns="121900" tIns="121900" rIns="121900" bIns="121900" anchor="ctr" anchorCtr="0">
              <a:noAutofit/>
            </a:bodyPr>
            <a:lstStyle/>
            <a:p>
              <a:endParaRPr sz="2400"/>
            </a:p>
          </p:txBody>
        </p:sp>
        <p:sp>
          <p:nvSpPr>
            <p:cNvPr id="2597" name="Google Shape;2597;p39">
              <a:extLst>
                <a:ext uri="{FF2B5EF4-FFF2-40B4-BE49-F238E27FC236}">
                  <a16:creationId xmlns:a16="http://schemas.microsoft.com/office/drawing/2014/main" id="{462E6400-5AFE-A87C-E26C-7DC3EF0495A0}"/>
                </a:ext>
              </a:extLst>
            </p:cNvPr>
            <p:cNvSpPr/>
            <p:nvPr/>
          </p:nvSpPr>
          <p:spPr>
            <a:xfrm>
              <a:off x="5083362" y="2590794"/>
              <a:ext cx="1202707" cy="1148574"/>
            </a:xfrm>
            <a:custGeom>
              <a:avLst/>
              <a:gdLst/>
              <a:ahLst/>
              <a:cxnLst/>
              <a:rect l="l" t="t" r="r" b="b"/>
              <a:pathLst>
                <a:path w="17760" h="16960" extrusionOk="0">
                  <a:moveTo>
                    <a:pt x="1" y="1"/>
                  </a:moveTo>
                  <a:lnTo>
                    <a:pt x="1" y="10906"/>
                  </a:lnTo>
                  <a:lnTo>
                    <a:pt x="1" y="16960"/>
                  </a:lnTo>
                  <a:lnTo>
                    <a:pt x="17759" y="16960"/>
                  </a:lnTo>
                  <a:lnTo>
                    <a:pt x="17759" y="11562"/>
                  </a:lnTo>
                  <a:cubicBezTo>
                    <a:pt x="17759" y="11200"/>
                    <a:pt x="17467" y="10906"/>
                    <a:pt x="17103" y="10906"/>
                  </a:cubicBezTo>
                  <a:lnTo>
                    <a:pt x="12521" y="9344"/>
                  </a:lnTo>
                  <a:cubicBezTo>
                    <a:pt x="12521" y="9344"/>
                    <a:pt x="8868" y="5087"/>
                    <a:pt x="6801" y="2511"/>
                  </a:cubicBezTo>
                  <a:lnTo>
                    <a:pt x="6801" y="1856"/>
                  </a:lnTo>
                  <a:cubicBezTo>
                    <a:pt x="6801" y="137"/>
                    <a:pt x="5408" y="1"/>
                    <a:pt x="3689" y="1"/>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598" name="Google Shape;2598;p39">
              <a:extLst>
                <a:ext uri="{FF2B5EF4-FFF2-40B4-BE49-F238E27FC236}">
                  <a16:creationId xmlns:a16="http://schemas.microsoft.com/office/drawing/2014/main" id="{1C59D672-8E54-C7EE-A847-FDCDB1963A2E}"/>
                </a:ext>
              </a:extLst>
            </p:cNvPr>
            <p:cNvSpPr/>
            <p:nvPr/>
          </p:nvSpPr>
          <p:spPr>
            <a:xfrm>
              <a:off x="5083294" y="2590794"/>
              <a:ext cx="23296" cy="1148574"/>
            </a:xfrm>
            <a:custGeom>
              <a:avLst/>
              <a:gdLst/>
              <a:ahLst/>
              <a:cxnLst/>
              <a:rect l="l" t="t" r="r" b="b"/>
              <a:pathLst>
                <a:path w="344" h="16960" extrusionOk="0">
                  <a:moveTo>
                    <a:pt x="1" y="1"/>
                  </a:moveTo>
                  <a:lnTo>
                    <a:pt x="1" y="16960"/>
                  </a:lnTo>
                  <a:lnTo>
                    <a:pt x="344" y="16960"/>
                  </a:lnTo>
                  <a:lnTo>
                    <a:pt x="344" y="1"/>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2599" name="Google Shape;2599;p39">
              <a:extLst>
                <a:ext uri="{FF2B5EF4-FFF2-40B4-BE49-F238E27FC236}">
                  <a16:creationId xmlns:a16="http://schemas.microsoft.com/office/drawing/2014/main" id="{DC7C044D-C36C-3079-5F34-DF26C9C4BC4F}"/>
                </a:ext>
              </a:extLst>
            </p:cNvPr>
            <p:cNvSpPr/>
            <p:nvPr/>
          </p:nvSpPr>
          <p:spPr>
            <a:xfrm>
              <a:off x="2975827" y="2590794"/>
              <a:ext cx="2103722" cy="1175663"/>
            </a:xfrm>
            <a:custGeom>
              <a:avLst/>
              <a:gdLst/>
              <a:ahLst/>
              <a:cxnLst/>
              <a:rect l="l" t="t" r="r" b="b"/>
              <a:pathLst>
                <a:path w="31065" h="17360" extrusionOk="0">
                  <a:moveTo>
                    <a:pt x="1" y="1"/>
                  </a:moveTo>
                  <a:lnTo>
                    <a:pt x="1" y="17360"/>
                  </a:lnTo>
                  <a:lnTo>
                    <a:pt x="31065" y="17360"/>
                  </a:lnTo>
                  <a:lnTo>
                    <a:pt x="31065" y="1"/>
                  </a:ln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600" name="Google Shape;2600;p39">
              <a:extLst>
                <a:ext uri="{FF2B5EF4-FFF2-40B4-BE49-F238E27FC236}">
                  <a16:creationId xmlns:a16="http://schemas.microsoft.com/office/drawing/2014/main" id="{C856895E-33EB-76B3-7B4D-EE7A435C15BB}"/>
                </a:ext>
              </a:extLst>
            </p:cNvPr>
            <p:cNvSpPr/>
            <p:nvPr/>
          </p:nvSpPr>
          <p:spPr>
            <a:xfrm>
              <a:off x="2975827" y="2523206"/>
              <a:ext cx="1100382" cy="500740"/>
            </a:xfrm>
            <a:custGeom>
              <a:avLst/>
              <a:gdLst/>
              <a:ahLst/>
              <a:cxnLst/>
              <a:rect l="l" t="t" r="r" b="b"/>
              <a:pathLst>
                <a:path w="16249" h="7394" extrusionOk="0">
                  <a:moveTo>
                    <a:pt x="13154" y="1"/>
                  </a:moveTo>
                  <a:lnTo>
                    <a:pt x="8274" y="4881"/>
                  </a:lnTo>
                  <a:lnTo>
                    <a:pt x="1" y="4881"/>
                  </a:lnTo>
                  <a:lnTo>
                    <a:pt x="1" y="7394"/>
                  </a:lnTo>
                  <a:lnTo>
                    <a:pt x="9314" y="7394"/>
                  </a:lnTo>
                  <a:lnTo>
                    <a:pt x="16249" y="458"/>
                  </a:lnTo>
                  <a:lnTo>
                    <a:pt x="1315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01" name="Google Shape;2601;p39">
              <a:extLst>
                <a:ext uri="{FF2B5EF4-FFF2-40B4-BE49-F238E27FC236}">
                  <a16:creationId xmlns:a16="http://schemas.microsoft.com/office/drawing/2014/main" id="{3CC1EE25-F3B3-5A5C-ACB0-BC4ADB358823}"/>
                </a:ext>
              </a:extLst>
            </p:cNvPr>
            <p:cNvSpPr/>
            <p:nvPr/>
          </p:nvSpPr>
          <p:spPr>
            <a:xfrm>
              <a:off x="2975827" y="2451487"/>
              <a:ext cx="2103722" cy="108356"/>
            </a:xfrm>
            <a:custGeom>
              <a:avLst/>
              <a:gdLst/>
              <a:ahLst/>
              <a:cxnLst/>
              <a:rect l="l" t="t" r="r" b="b"/>
              <a:pathLst>
                <a:path w="31065" h="1600" extrusionOk="0">
                  <a:moveTo>
                    <a:pt x="1144" y="1"/>
                  </a:moveTo>
                  <a:cubicBezTo>
                    <a:pt x="512" y="1"/>
                    <a:pt x="1" y="514"/>
                    <a:pt x="1" y="1144"/>
                  </a:cubicBezTo>
                  <a:lnTo>
                    <a:pt x="1" y="1599"/>
                  </a:lnTo>
                  <a:lnTo>
                    <a:pt x="31065" y="1599"/>
                  </a:lnTo>
                  <a:lnTo>
                    <a:pt x="31065" y="1144"/>
                  </a:lnTo>
                  <a:cubicBezTo>
                    <a:pt x="31065" y="513"/>
                    <a:pt x="30553" y="1"/>
                    <a:pt x="29921" y="1"/>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602" name="Google Shape;2602;p39">
              <a:extLst>
                <a:ext uri="{FF2B5EF4-FFF2-40B4-BE49-F238E27FC236}">
                  <a16:creationId xmlns:a16="http://schemas.microsoft.com/office/drawing/2014/main" id="{B911678B-8158-93BD-1FCE-F631435C3BC1}"/>
                </a:ext>
              </a:extLst>
            </p:cNvPr>
            <p:cNvSpPr/>
            <p:nvPr/>
          </p:nvSpPr>
          <p:spPr>
            <a:xfrm>
              <a:off x="5002365" y="2451555"/>
              <a:ext cx="77133" cy="76933"/>
            </a:xfrm>
            <a:custGeom>
              <a:avLst/>
              <a:gdLst/>
              <a:ahLst/>
              <a:cxnLst/>
              <a:rect l="l" t="t" r="r" b="b"/>
              <a:pathLst>
                <a:path w="1139" h="1136" extrusionOk="0">
                  <a:moveTo>
                    <a:pt x="1" y="1"/>
                  </a:moveTo>
                  <a:lnTo>
                    <a:pt x="1" y="586"/>
                  </a:lnTo>
                  <a:cubicBezTo>
                    <a:pt x="1" y="890"/>
                    <a:pt x="246" y="1136"/>
                    <a:pt x="549" y="1136"/>
                  </a:cubicBezTo>
                  <a:lnTo>
                    <a:pt x="1139" y="1136"/>
                  </a:lnTo>
                  <a:cubicBezTo>
                    <a:pt x="1133" y="510"/>
                    <a:pt x="627" y="3"/>
                    <a:pt x="1"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603" name="Google Shape;2603;p39">
              <a:extLst>
                <a:ext uri="{FF2B5EF4-FFF2-40B4-BE49-F238E27FC236}">
                  <a16:creationId xmlns:a16="http://schemas.microsoft.com/office/drawing/2014/main" id="{7C7ECE89-19B3-C6A2-55E9-4506412DDD0C}"/>
                </a:ext>
              </a:extLst>
            </p:cNvPr>
            <p:cNvSpPr/>
            <p:nvPr/>
          </p:nvSpPr>
          <p:spPr>
            <a:xfrm>
              <a:off x="2975827" y="2452029"/>
              <a:ext cx="77133" cy="76865"/>
            </a:xfrm>
            <a:custGeom>
              <a:avLst/>
              <a:gdLst/>
              <a:ahLst/>
              <a:cxnLst/>
              <a:rect l="l" t="t" r="r" b="b"/>
              <a:pathLst>
                <a:path w="1139" h="1135" extrusionOk="0">
                  <a:moveTo>
                    <a:pt x="1138" y="0"/>
                  </a:moveTo>
                  <a:cubicBezTo>
                    <a:pt x="512" y="3"/>
                    <a:pt x="6" y="509"/>
                    <a:pt x="1" y="1135"/>
                  </a:cubicBezTo>
                  <a:lnTo>
                    <a:pt x="590" y="1135"/>
                  </a:lnTo>
                  <a:cubicBezTo>
                    <a:pt x="893" y="1135"/>
                    <a:pt x="1138" y="889"/>
                    <a:pt x="1138" y="586"/>
                  </a:cubicBezTo>
                  <a:lnTo>
                    <a:pt x="1138"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604" name="Google Shape;2604;p39">
              <a:extLst>
                <a:ext uri="{FF2B5EF4-FFF2-40B4-BE49-F238E27FC236}">
                  <a16:creationId xmlns:a16="http://schemas.microsoft.com/office/drawing/2014/main" id="{4E1AA17F-CFF2-9B08-DC1C-C3D1ACCE24FE}"/>
                </a:ext>
              </a:extLst>
            </p:cNvPr>
            <p:cNvSpPr/>
            <p:nvPr/>
          </p:nvSpPr>
          <p:spPr>
            <a:xfrm>
              <a:off x="2975827" y="2559776"/>
              <a:ext cx="2103722" cy="30949"/>
            </a:xfrm>
            <a:custGeom>
              <a:avLst/>
              <a:gdLst/>
              <a:ahLst/>
              <a:cxnLst/>
              <a:rect l="l" t="t" r="r" b="b"/>
              <a:pathLst>
                <a:path w="31065" h="457" extrusionOk="0">
                  <a:moveTo>
                    <a:pt x="1" y="0"/>
                  </a:moveTo>
                  <a:lnTo>
                    <a:pt x="1" y="457"/>
                  </a:lnTo>
                  <a:lnTo>
                    <a:pt x="31065" y="457"/>
                  </a:lnTo>
                  <a:lnTo>
                    <a:pt x="31065" y="0"/>
                  </a:ln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2605" name="Google Shape;2605;p39">
              <a:extLst>
                <a:ext uri="{FF2B5EF4-FFF2-40B4-BE49-F238E27FC236}">
                  <a16:creationId xmlns:a16="http://schemas.microsoft.com/office/drawing/2014/main" id="{48BDBA66-31F5-F411-1879-EAD7F2416725}"/>
                </a:ext>
              </a:extLst>
            </p:cNvPr>
            <p:cNvSpPr/>
            <p:nvPr/>
          </p:nvSpPr>
          <p:spPr>
            <a:xfrm>
              <a:off x="3325073" y="2714456"/>
              <a:ext cx="470586" cy="448797"/>
            </a:xfrm>
            <a:custGeom>
              <a:avLst/>
              <a:gdLst/>
              <a:ahLst/>
              <a:cxnLst/>
              <a:rect l="l" t="t" r="r" b="b"/>
              <a:pathLst>
                <a:path w="6949" h="6627" extrusionOk="0">
                  <a:moveTo>
                    <a:pt x="3636" y="1"/>
                  </a:moveTo>
                  <a:cubicBezTo>
                    <a:pt x="2788" y="1"/>
                    <a:pt x="1940" y="324"/>
                    <a:pt x="1294" y="971"/>
                  </a:cubicBezTo>
                  <a:cubicBezTo>
                    <a:pt x="0" y="2264"/>
                    <a:pt x="0" y="4362"/>
                    <a:pt x="1294" y="5656"/>
                  </a:cubicBezTo>
                  <a:cubicBezTo>
                    <a:pt x="1915" y="6277"/>
                    <a:pt x="2758" y="6626"/>
                    <a:pt x="3636" y="6626"/>
                  </a:cubicBezTo>
                  <a:cubicBezTo>
                    <a:pt x="4515" y="6626"/>
                    <a:pt x="5357" y="6277"/>
                    <a:pt x="5978" y="5656"/>
                  </a:cubicBezTo>
                  <a:cubicBezTo>
                    <a:pt x="6600" y="5034"/>
                    <a:pt x="6949" y="4192"/>
                    <a:pt x="6949" y="3313"/>
                  </a:cubicBezTo>
                  <a:cubicBezTo>
                    <a:pt x="6949" y="2435"/>
                    <a:pt x="6600" y="1592"/>
                    <a:pt x="5978" y="971"/>
                  </a:cubicBezTo>
                  <a:cubicBezTo>
                    <a:pt x="5331" y="324"/>
                    <a:pt x="4484" y="1"/>
                    <a:pt x="363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06" name="Google Shape;2606;p39">
              <a:extLst>
                <a:ext uri="{FF2B5EF4-FFF2-40B4-BE49-F238E27FC236}">
                  <a16:creationId xmlns:a16="http://schemas.microsoft.com/office/drawing/2014/main" id="{351F3CE1-EA0A-0CD3-C61E-E5E145596093}"/>
                </a:ext>
              </a:extLst>
            </p:cNvPr>
            <p:cNvSpPr/>
            <p:nvPr/>
          </p:nvSpPr>
          <p:spPr>
            <a:xfrm>
              <a:off x="3412707" y="2780079"/>
              <a:ext cx="317268" cy="317415"/>
            </a:xfrm>
            <a:custGeom>
              <a:avLst/>
              <a:gdLst/>
              <a:ahLst/>
              <a:cxnLst/>
              <a:rect l="l" t="t" r="r" b="b"/>
              <a:pathLst>
                <a:path w="4685" h="4687" extrusionOk="0">
                  <a:moveTo>
                    <a:pt x="1536" y="1"/>
                  </a:moveTo>
                  <a:lnTo>
                    <a:pt x="1536" y="1536"/>
                  </a:lnTo>
                  <a:lnTo>
                    <a:pt x="1" y="1536"/>
                  </a:lnTo>
                  <a:lnTo>
                    <a:pt x="1" y="3151"/>
                  </a:lnTo>
                  <a:lnTo>
                    <a:pt x="1536" y="3151"/>
                  </a:lnTo>
                  <a:lnTo>
                    <a:pt x="1536" y="4686"/>
                  </a:lnTo>
                  <a:lnTo>
                    <a:pt x="3150" y="4686"/>
                  </a:lnTo>
                  <a:lnTo>
                    <a:pt x="3150" y="3151"/>
                  </a:lnTo>
                  <a:lnTo>
                    <a:pt x="4685" y="3151"/>
                  </a:lnTo>
                  <a:lnTo>
                    <a:pt x="4685" y="1536"/>
                  </a:lnTo>
                  <a:lnTo>
                    <a:pt x="3150" y="1536"/>
                  </a:lnTo>
                  <a:lnTo>
                    <a:pt x="3150" y="1"/>
                  </a:ln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607" name="Google Shape;2607;p39">
              <a:extLst>
                <a:ext uri="{FF2B5EF4-FFF2-40B4-BE49-F238E27FC236}">
                  <a16:creationId xmlns:a16="http://schemas.microsoft.com/office/drawing/2014/main" id="{36421BA2-07CD-127F-9F9C-E67C44661B72}"/>
                </a:ext>
              </a:extLst>
            </p:cNvPr>
            <p:cNvSpPr/>
            <p:nvPr/>
          </p:nvSpPr>
          <p:spPr>
            <a:xfrm>
              <a:off x="2975827" y="3406720"/>
              <a:ext cx="2107446" cy="68"/>
            </a:xfrm>
            <a:custGeom>
              <a:avLst/>
              <a:gdLst/>
              <a:ahLst/>
              <a:cxnLst/>
              <a:rect l="l" t="t" r="r" b="b"/>
              <a:pathLst>
                <a:path w="31120" h="1" fill="none" extrusionOk="0">
                  <a:moveTo>
                    <a:pt x="31120" y="1"/>
                  </a:moveTo>
                  <a:lnTo>
                    <a:pt x="1" y="1"/>
                  </a:lnTo>
                </a:path>
              </a:pathLst>
            </a:custGeom>
            <a:noFill/>
            <a:ln w="600" cap="flat" cmpd="sng">
              <a:solidFill>
                <a:srgbClr val="E02229"/>
              </a:solidFill>
              <a:prstDash val="solid"/>
              <a:miter lim="1023"/>
              <a:headEnd type="none" w="sm" len="sm"/>
              <a:tailEnd type="none" w="sm" len="sm"/>
            </a:ln>
          </p:spPr>
          <p:txBody>
            <a:bodyPr spcFirstLastPara="1" wrap="square" lIns="121900" tIns="121900" rIns="121900" bIns="121900" anchor="ctr" anchorCtr="0">
              <a:noAutofit/>
            </a:bodyPr>
            <a:lstStyle/>
            <a:p>
              <a:endParaRPr sz="2400"/>
            </a:p>
          </p:txBody>
        </p:sp>
        <p:sp>
          <p:nvSpPr>
            <p:cNvPr id="2608" name="Google Shape;2608;p39">
              <a:extLst>
                <a:ext uri="{FF2B5EF4-FFF2-40B4-BE49-F238E27FC236}">
                  <a16:creationId xmlns:a16="http://schemas.microsoft.com/office/drawing/2014/main" id="{F3E0A2FA-E59E-1E84-39FF-C6AD94E75335}"/>
                </a:ext>
              </a:extLst>
            </p:cNvPr>
            <p:cNvSpPr/>
            <p:nvPr/>
          </p:nvSpPr>
          <p:spPr>
            <a:xfrm>
              <a:off x="5107268" y="3321660"/>
              <a:ext cx="601692" cy="170187"/>
            </a:xfrm>
            <a:custGeom>
              <a:avLst/>
              <a:gdLst/>
              <a:ahLst/>
              <a:cxnLst/>
              <a:rect l="l" t="t" r="r" b="b"/>
              <a:pathLst>
                <a:path w="8885" h="2513" extrusionOk="0">
                  <a:moveTo>
                    <a:pt x="1" y="0"/>
                  </a:moveTo>
                  <a:lnTo>
                    <a:pt x="1" y="2512"/>
                  </a:lnTo>
                  <a:lnTo>
                    <a:pt x="8884" y="2512"/>
                  </a:lnTo>
                  <a:lnTo>
                    <a:pt x="88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09" name="Google Shape;2609;p39">
              <a:extLst>
                <a:ext uri="{FF2B5EF4-FFF2-40B4-BE49-F238E27FC236}">
                  <a16:creationId xmlns:a16="http://schemas.microsoft.com/office/drawing/2014/main" id="{859D3739-AB4D-6EA9-81B4-D7595055430D}"/>
                </a:ext>
              </a:extLst>
            </p:cNvPr>
            <p:cNvSpPr/>
            <p:nvPr/>
          </p:nvSpPr>
          <p:spPr>
            <a:xfrm>
              <a:off x="4174521" y="3124383"/>
              <a:ext cx="201264" cy="139305"/>
            </a:xfrm>
            <a:custGeom>
              <a:avLst/>
              <a:gdLst/>
              <a:ahLst/>
              <a:cxnLst/>
              <a:rect l="l" t="t" r="r" b="b"/>
              <a:pathLst>
                <a:path w="2972" h="2057" extrusionOk="0">
                  <a:moveTo>
                    <a:pt x="429" y="0"/>
                  </a:moveTo>
                  <a:cubicBezTo>
                    <a:pt x="193" y="0"/>
                    <a:pt x="1" y="191"/>
                    <a:pt x="1" y="428"/>
                  </a:cubicBezTo>
                  <a:lnTo>
                    <a:pt x="1" y="1628"/>
                  </a:lnTo>
                  <a:cubicBezTo>
                    <a:pt x="1" y="1864"/>
                    <a:pt x="193" y="2057"/>
                    <a:pt x="429" y="2057"/>
                  </a:cubicBezTo>
                  <a:lnTo>
                    <a:pt x="2542" y="2057"/>
                  </a:lnTo>
                  <a:cubicBezTo>
                    <a:pt x="2779" y="2057"/>
                    <a:pt x="2971" y="1864"/>
                    <a:pt x="2971" y="1628"/>
                  </a:cubicBezTo>
                  <a:lnTo>
                    <a:pt x="2971" y="428"/>
                  </a:lnTo>
                  <a:cubicBezTo>
                    <a:pt x="2971" y="191"/>
                    <a:pt x="2779" y="0"/>
                    <a:pt x="254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610" name="Google Shape;2610;p39">
              <a:extLst>
                <a:ext uri="{FF2B5EF4-FFF2-40B4-BE49-F238E27FC236}">
                  <a16:creationId xmlns:a16="http://schemas.microsoft.com/office/drawing/2014/main" id="{AF585942-1C3A-1F96-1656-6D114E9156BD}"/>
                </a:ext>
              </a:extLst>
            </p:cNvPr>
            <p:cNvSpPr/>
            <p:nvPr/>
          </p:nvSpPr>
          <p:spPr>
            <a:xfrm>
              <a:off x="3919409" y="3124383"/>
              <a:ext cx="201128" cy="139305"/>
            </a:xfrm>
            <a:custGeom>
              <a:avLst/>
              <a:gdLst/>
              <a:ahLst/>
              <a:cxnLst/>
              <a:rect l="l" t="t" r="r" b="b"/>
              <a:pathLst>
                <a:path w="2970" h="2057" extrusionOk="0">
                  <a:moveTo>
                    <a:pt x="429" y="0"/>
                  </a:moveTo>
                  <a:cubicBezTo>
                    <a:pt x="192" y="0"/>
                    <a:pt x="0" y="191"/>
                    <a:pt x="0" y="428"/>
                  </a:cubicBezTo>
                  <a:lnTo>
                    <a:pt x="0" y="1628"/>
                  </a:lnTo>
                  <a:cubicBezTo>
                    <a:pt x="0" y="1864"/>
                    <a:pt x="193" y="2057"/>
                    <a:pt x="429" y="2057"/>
                  </a:cubicBezTo>
                  <a:lnTo>
                    <a:pt x="2542" y="2057"/>
                  </a:lnTo>
                  <a:cubicBezTo>
                    <a:pt x="2778" y="2057"/>
                    <a:pt x="2970" y="1864"/>
                    <a:pt x="2970" y="1628"/>
                  </a:cubicBezTo>
                  <a:lnTo>
                    <a:pt x="2970" y="428"/>
                  </a:lnTo>
                  <a:cubicBezTo>
                    <a:pt x="2970" y="191"/>
                    <a:pt x="2778" y="0"/>
                    <a:pt x="254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611" name="Google Shape;2611;p39">
              <a:extLst>
                <a:ext uri="{FF2B5EF4-FFF2-40B4-BE49-F238E27FC236}">
                  <a16:creationId xmlns:a16="http://schemas.microsoft.com/office/drawing/2014/main" id="{5DA8D7A3-4029-786F-E2EE-E086AD1CE4BF}"/>
                </a:ext>
              </a:extLst>
            </p:cNvPr>
            <p:cNvSpPr/>
            <p:nvPr/>
          </p:nvSpPr>
          <p:spPr>
            <a:xfrm>
              <a:off x="4445345" y="2714456"/>
              <a:ext cx="464153" cy="1051934"/>
            </a:xfrm>
            <a:custGeom>
              <a:avLst/>
              <a:gdLst/>
              <a:ahLst/>
              <a:cxnLst/>
              <a:rect l="l" t="t" r="r" b="b"/>
              <a:pathLst>
                <a:path w="6854" h="15533" extrusionOk="0">
                  <a:moveTo>
                    <a:pt x="0" y="1"/>
                  </a:moveTo>
                  <a:lnTo>
                    <a:pt x="0" y="15533"/>
                  </a:lnTo>
                  <a:lnTo>
                    <a:pt x="6854" y="15533"/>
                  </a:lnTo>
                  <a:lnTo>
                    <a:pt x="6854"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612" name="Google Shape;2612;p39">
              <a:extLst>
                <a:ext uri="{FF2B5EF4-FFF2-40B4-BE49-F238E27FC236}">
                  <a16:creationId xmlns:a16="http://schemas.microsoft.com/office/drawing/2014/main" id="{07E5FC8B-545D-B6F6-00CA-EC2A47E3814D}"/>
                </a:ext>
              </a:extLst>
            </p:cNvPr>
            <p:cNvSpPr/>
            <p:nvPr/>
          </p:nvSpPr>
          <p:spPr>
            <a:xfrm>
              <a:off x="4491667" y="2760914"/>
              <a:ext cx="371309" cy="278475"/>
            </a:xfrm>
            <a:custGeom>
              <a:avLst/>
              <a:gdLst/>
              <a:ahLst/>
              <a:cxnLst/>
              <a:rect l="l" t="t" r="r" b="b"/>
              <a:pathLst>
                <a:path w="5483" h="4112" extrusionOk="0">
                  <a:moveTo>
                    <a:pt x="1" y="1"/>
                  </a:moveTo>
                  <a:lnTo>
                    <a:pt x="1" y="4112"/>
                  </a:lnTo>
                  <a:lnTo>
                    <a:pt x="5482" y="4112"/>
                  </a:lnTo>
                  <a:lnTo>
                    <a:pt x="5482"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13" name="Google Shape;2613;p39">
              <a:extLst>
                <a:ext uri="{FF2B5EF4-FFF2-40B4-BE49-F238E27FC236}">
                  <a16:creationId xmlns:a16="http://schemas.microsoft.com/office/drawing/2014/main" id="{BCB062CF-A55C-C11E-3BF9-E5F73AF2C31C}"/>
                </a:ext>
              </a:extLst>
            </p:cNvPr>
            <p:cNvSpPr/>
            <p:nvPr/>
          </p:nvSpPr>
          <p:spPr>
            <a:xfrm>
              <a:off x="4491667" y="2760914"/>
              <a:ext cx="253476" cy="253485"/>
            </a:xfrm>
            <a:custGeom>
              <a:avLst/>
              <a:gdLst/>
              <a:ahLst/>
              <a:cxnLst/>
              <a:rect l="l" t="t" r="r" b="b"/>
              <a:pathLst>
                <a:path w="3743" h="3743" extrusionOk="0">
                  <a:moveTo>
                    <a:pt x="1848" y="1"/>
                  </a:moveTo>
                  <a:lnTo>
                    <a:pt x="1" y="1847"/>
                  </a:lnTo>
                  <a:lnTo>
                    <a:pt x="1" y="3742"/>
                  </a:lnTo>
                  <a:lnTo>
                    <a:pt x="3743"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14" name="Google Shape;2614;p39">
              <a:extLst>
                <a:ext uri="{FF2B5EF4-FFF2-40B4-BE49-F238E27FC236}">
                  <a16:creationId xmlns:a16="http://schemas.microsoft.com/office/drawing/2014/main" id="{36DFE4BA-C871-FB0E-A936-7F81CBB6DB9D}"/>
                </a:ext>
              </a:extLst>
            </p:cNvPr>
            <p:cNvSpPr/>
            <p:nvPr/>
          </p:nvSpPr>
          <p:spPr>
            <a:xfrm>
              <a:off x="4502706" y="2760914"/>
              <a:ext cx="324717" cy="278475"/>
            </a:xfrm>
            <a:custGeom>
              <a:avLst/>
              <a:gdLst/>
              <a:ahLst/>
              <a:cxnLst/>
              <a:rect l="l" t="t" r="r" b="b"/>
              <a:pathLst>
                <a:path w="4795" h="4112" extrusionOk="0">
                  <a:moveTo>
                    <a:pt x="4111" y="1"/>
                  </a:moveTo>
                  <a:lnTo>
                    <a:pt x="1" y="4112"/>
                  </a:lnTo>
                  <a:lnTo>
                    <a:pt x="682" y="4112"/>
                  </a:lnTo>
                  <a:lnTo>
                    <a:pt x="4794"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15" name="Google Shape;2615;p39">
              <a:extLst>
                <a:ext uri="{FF2B5EF4-FFF2-40B4-BE49-F238E27FC236}">
                  <a16:creationId xmlns:a16="http://schemas.microsoft.com/office/drawing/2014/main" id="{FC81BAA2-2571-2DB3-8127-F4CE49715128}"/>
                </a:ext>
              </a:extLst>
            </p:cNvPr>
            <p:cNvSpPr/>
            <p:nvPr/>
          </p:nvSpPr>
          <p:spPr>
            <a:xfrm>
              <a:off x="4750978" y="2927377"/>
              <a:ext cx="112144" cy="112013"/>
            </a:xfrm>
            <a:custGeom>
              <a:avLst/>
              <a:gdLst/>
              <a:ahLst/>
              <a:cxnLst/>
              <a:rect l="l" t="t" r="r" b="b"/>
              <a:pathLst>
                <a:path w="1656" h="1654" extrusionOk="0">
                  <a:moveTo>
                    <a:pt x="1655" y="0"/>
                  </a:moveTo>
                  <a:lnTo>
                    <a:pt x="1" y="1654"/>
                  </a:lnTo>
                  <a:lnTo>
                    <a:pt x="684" y="1654"/>
                  </a:lnTo>
                  <a:lnTo>
                    <a:pt x="1655" y="684"/>
                  </a:lnTo>
                  <a:lnTo>
                    <a:pt x="1655"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16" name="Google Shape;2616;p39">
              <a:extLst>
                <a:ext uri="{FF2B5EF4-FFF2-40B4-BE49-F238E27FC236}">
                  <a16:creationId xmlns:a16="http://schemas.microsoft.com/office/drawing/2014/main" id="{4CBE7A21-B0BC-D854-1B1D-5184DAE2403F}"/>
                </a:ext>
              </a:extLst>
            </p:cNvPr>
            <p:cNvSpPr/>
            <p:nvPr/>
          </p:nvSpPr>
          <p:spPr>
            <a:xfrm>
              <a:off x="4491667" y="3240393"/>
              <a:ext cx="139368" cy="31085"/>
            </a:xfrm>
            <a:custGeom>
              <a:avLst/>
              <a:gdLst/>
              <a:ahLst/>
              <a:cxnLst/>
              <a:rect l="l" t="t" r="r" b="b"/>
              <a:pathLst>
                <a:path w="2058" h="459" extrusionOk="0">
                  <a:moveTo>
                    <a:pt x="230" y="1"/>
                  </a:moveTo>
                  <a:cubicBezTo>
                    <a:pt x="103" y="1"/>
                    <a:pt x="1" y="103"/>
                    <a:pt x="1" y="229"/>
                  </a:cubicBezTo>
                  <a:cubicBezTo>
                    <a:pt x="1" y="356"/>
                    <a:pt x="103" y="458"/>
                    <a:pt x="230" y="458"/>
                  </a:cubicBezTo>
                  <a:lnTo>
                    <a:pt x="1828" y="458"/>
                  </a:lnTo>
                  <a:cubicBezTo>
                    <a:pt x="1955" y="458"/>
                    <a:pt x="2057" y="356"/>
                    <a:pt x="2057" y="229"/>
                  </a:cubicBezTo>
                  <a:cubicBezTo>
                    <a:pt x="2057" y="103"/>
                    <a:pt x="1955" y="1"/>
                    <a:pt x="182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17" name="Google Shape;2617;p39">
              <a:extLst>
                <a:ext uri="{FF2B5EF4-FFF2-40B4-BE49-F238E27FC236}">
                  <a16:creationId xmlns:a16="http://schemas.microsoft.com/office/drawing/2014/main" id="{CF9121E4-44D7-A912-203C-BCB513CCC421}"/>
                </a:ext>
              </a:extLst>
            </p:cNvPr>
            <p:cNvSpPr/>
            <p:nvPr/>
          </p:nvSpPr>
          <p:spPr>
            <a:xfrm>
              <a:off x="5209597" y="3271410"/>
              <a:ext cx="139300" cy="31085"/>
            </a:xfrm>
            <a:custGeom>
              <a:avLst/>
              <a:gdLst/>
              <a:ahLst/>
              <a:cxnLst/>
              <a:rect l="l" t="t" r="r" b="b"/>
              <a:pathLst>
                <a:path w="2057" h="459" extrusionOk="0">
                  <a:moveTo>
                    <a:pt x="229" y="0"/>
                  </a:moveTo>
                  <a:cubicBezTo>
                    <a:pt x="103" y="0"/>
                    <a:pt x="1" y="102"/>
                    <a:pt x="0" y="230"/>
                  </a:cubicBezTo>
                  <a:cubicBezTo>
                    <a:pt x="0" y="356"/>
                    <a:pt x="102" y="459"/>
                    <a:pt x="229" y="459"/>
                  </a:cubicBezTo>
                  <a:lnTo>
                    <a:pt x="1828" y="459"/>
                  </a:lnTo>
                  <a:cubicBezTo>
                    <a:pt x="1954" y="459"/>
                    <a:pt x="2057" y="356"/>
                    <a:pt x="2057" y="230"/>
                  </a:cubicBezTo>
                  <a:cubicBezTo>
                    <a:pt x="2057" y="103"/>
                    <a:pt x="1954" y="0"/>
                    <a:pt x="182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18" name="Google Shape;2618;p39">
              <a:extLst>
                <a:ext uri="{FF2B5EF4-FFF2-40B4-BE49-F238E27FC236}">
                  <a16:creationId xmlns:a16="http://schemas.microsoft.com/office/drawing/2014/main" id="{B4CABF76-E925-10CB-87B3-863D098119EE}"/>
                </a:ext>
              </a:extLst>
            </p:cNvPr>
            <p:cNvSpPr/>
            <p:nvPr/>
          </p:nvSpPr>
          <p:spPr>
            <a:xfrm>
              <a:off x="2940949" y="3739240"/>
              <a:ext cx="3395345" cy="154814"/>
            </a:xfrm>
            <a:custGeom>
              <a:avLst/>
              <a:gdLst/>
              <a:ahLst/>
              <a:cxnLst/>
              <a:rect l="l" t="t" r="r" b="b"/>
              <a:pathLst>
                <a:path w="50138" h="2286" extrusionOk="0">
                  <a:moveTo>
                    <a:pt x="409" y="1"/>
                  </a:moveTo>
                  <a:cubicBezTo>
                    <a:pt x="184" y="1"/>
                    <a:pt x="1" y="184"/>
                    <a:pt x="1" y="409"/>
                  </a:cubicBezTo>
                  <a:lnTo>
                    <a:pt x="1" y="1876"/>
                  </a:lnTo>
                  <a:cubicBezTo>
                    <a:pt x="1" y="2103"/>
                    <a:pt x="184" y="2286"/>
                    <a:pt x="409" y="2286"/>
                  </a:cubicBezTo>
                  <a:lnTo>
                    <a:pt x="49794" y="2286"/>
                  </a:lnTo>
                  <a:cubicBezTo>
                    <a:pt x="49984" y="2286"/>
                    <a:pt x="50137" y="2132"/>
                    <a:pt x="50137" y="1943"/>
                  </a:cubicBezTo>
                  <a:lnTo>
                    <a:pt x="50137" y="344"/>
                  </a:lnTo>
                  <a:cubicBezTo>
                    <a:pt x="50137" y="154"/>
                    <a:pt x="49984" y="1"/>
                    <a:pt x="49794"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19" name="Google Shape;2619;p39">
              <a:extLst>
                <a:ext uri="{FF2B5EF4-FFF2-40B4-BE49-F238E27FC236}">
                  <a16:creationId xmlns:a16="http://schemas.microsoft.com/office/drawing/2014/main" id="{89124846-A326-EB66-4A56-DC981CE16614}"/>
                </a:ext>
              </a:extLst>
            </p:cNvPr>
            <p:cNvSpPr/>
            <p:nvPr/>
          </p:nvSpPr>
          <p:spPr>
            <a:xfrm>
              <a:off x="3284440" y="3518192"/>
              <a:ext cx="751557" cy="375860"/>
            </a:xfrm>
            <a:custGeom>
              <a:avLst/>
              <a:gdLst/>
              <a:ahLst/>
              <a:cxnLst/>
              <a:rect l="l" t="t" r="r" b="b"/>
              <a:pathLst>
                <a:path w="11098" h="5550" extrusionOk="0">
                  <a:moveTo>
                    <a:pt x="5550" y="1"/>
                  </a:moveTo>
                  <a:cubicBezTo>
                    <a:pt x="2486" y="2"/>
                    <a:pt x="1" y="2485"/>
                    <a:pt x="1" y="5550"/>
                  </a:cubicBezTo>
                  <a:lnTo>
                    <a:pt x="11097" y="5550"/>
                  </a:lnTo>
                  <a:cubicBezTo>
                    <a:pt x="11097" y="2485"/>
                    <a:pt x="8614" y="1"/>
                    <a:pt x="555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20" name="Google Shape;2620;p39">
              <a:extLst>
                <a:ext uri="{FF2B5EF4-FFF2-40B4-BE49-F238E27FC236}">
                  <a16:creationId xmlns:a16="http://schemas.microsoft.com/office/drawing/2014/main" id="{1FA7E151-7859-5813-6A5A-4035A2A5F70A}"/>
                </a:ext>
              </a:extLst>
            </p:cNvPr>
            <p:cNvSpPr/>
            <p:nvPr/>
          </p:nvSpPr>
          <p:spPr>
            <a:xfrm>
              <a:off x="3379184" y="3612937"/>
              <a:ext cx="562279" cy="281116"/>
            </a:xfrm>
            <a:custGeom>
              <a:avLst/>
              <a:gdLst/>
              <a:ahLst/>
              <a:cxnLst/>
              <a:rect l="l" t="t" r="r" b="b"/>
              <a:pathLst>
                <a:path w="8303" h="4151" extrusionOk="0">
                  <a:moveTo>
                    <a:pt x="4152" y="1"/>
                  </a:moveTo>
                  <a:cubicBezTo>
                    <a:pt x="1860" y="1"/>
                    <a:pt x="1" y="1858"/>
                    <a:pt x="1" y="4151"/>
                  </a:cubicBezTo>
                  <a:lnTo>
                    <a:pt x="8303" y="4151"/>
                  </a:lnTo>
                  <a:cubicBezTo>
                    <a:pt x="8303" y="1859"/>
                    <a:pt x="6444" y="1"/>
                    <a:pt x="4152" y="1"/>
                  </a:cubicBezTo>
                  <a:close/>
                </a:path>
              </a:pathLst>
            </a:custGeom>
            <a:solidFill>
              <a:srgbClr val="131313"/>
            </a:solidFill>
            <a:ln>
              <a:noFill/>
            </a:ln>
          </p:spPr>
          <p:txBody>
            <a:bodyPr spcFirstLastPara="1" wrap="square" lIns="121900" tIns="121900" rIns="121900" bIns="121900" anchor="ctr" anchorCtr="0">
              <a:noAutofit/>
            </a:bodyPr>
            <a:lstStyle/>
            <a:p>
              <a:endParaRPr sz="2400"/>
            </a:p>
          </p:txBody>
        </p:sp>
        <p:sp>
          <p:nvSpPr>
            <p:cNvPr id="2621" name="Google Shape;2621;p39">
              <a:extLst>
                <a:ext uri="{FF2B5EF4-FFF2-40B4-BE49-F238E27FC236}">
                  <a16:creationId xmlns:a16="http://schemas.microsoft.com/office/drawing/2014/main" id="{C9BE0A12-C8CF-36C0-3802-4EC9F8625275}"/>
                </a:ext>
              </a:extLst>
            </p:cNvPr>
            <p:cNvSpPr/>
            <p:nvPr/>
          </p:nvSpPr>
          <p:spPr>
            <a:xfrm>
              <a:off x="3400991" y="3642803"/>
              <a:ext cx="510406" cy="510424"/>
            </a:xfrm>
            <a:custGeom>
              <a:avLst/>
              <a:gdLst/>
              <a:ahLst/>
              <a:cxnLst/>
              <a:rect l="l" t="t" r="r" b="b"/>
              <a:pathLst>
                <a:path w="7537" h="7537" extrusionOk="0">
                  <a:moveTo>
                    <a:pt x="3768" y="1"/>
                  </a:moveTo>
                  <a:cubicBezTo>
                    <a:pt x="3579" y="1"/>
                    <a:pt x="3385" y="15"/>
                    <a:pt x="3195" y="45"/>
                  </a:cubicBezTo>
                  <a:cubicBezTo>
                    <a:pt x="3133" y="55"/>
                    <a:pt x="3091" y="112"/>
                    <a:pt x="3100" y="175"/>
                  </a:cubicBezTo>
                  <a:cubicBezTo>
                    <a:pt x="3100" y="176"/>
                    <a:pt x="3101" y="176"/>
                    <a:pt x="3101" y="178"/>
                  </a:cubicBezTo>
                  <a:cubicBezTo>
                    <a:pt x="2988" y="198"/>
                    <a:pt x="2874" y="225"/>
                    <a:pt x="2765" y="256"/>
                  </a:cubicBezTo>
                  <a:lnTo>
                    <a:pt x="2765" y="254"/>
                  </a:lnTo>
                  <a:cubicBezTo>
                    <a:pt x="2749" y="206"/>
                    <a:pt x="2704" y="174"/>
                    <a:pt x="2656" y="174"/>
                  </a:cubicBezTo>
                  <a:cubicBezTo>
                    <a:pt x="2645" y="174"/>
                    <a:pt x="2633" y="176"/>
                    <a:pt x="2621" y="180"/>
                  </a:cubicBezTo>
                  <a:cubicBezTo>
                    <a:pt x="2433" y="240"/>
                    <a:pt x="2250" y="315"/>
                    <a:pt x="2074" y="405"/>
                  </a:cubicBezTo>
                  <a:cubicBezTo>
                    <a:pt x="2018" y="432"/>
                    <a:pt x="1996" y="502"/>
                    <a:pt x="2024" y="558"/>
                  </a:cubicBezTo>
                  <a:lnTo>
                    <a:pt x="2025" y="559"/>
                  </a:lnTo>
                  <a:cubicBezTo>
                    <a:pt x="1924" y="616"/>
                    <a:pt x="1825" y="676"/>
                    <a:pt x="1730" y="739"/>
                  </a:cubicBezTo>
                  <a:cubicBezTo>
                    <a:pt x="1728" y="739"/>
                    <a:pt x="1728" y="738"/>
                    <a:pt x="1728" y="738"/>
                  </a:cubicBezTo>
                  <a:cubicBezTo>
                    <a:pt x="1706" y="707"/>
                    <a:pt x="1671" y="691"/>
                    <a:pt x="1635" y="691"/>
                  </a:cubicBezTo>
                  <a:cubicBezTo>
                    <a:pt x="1612" y="691"/>
                    <a:pt x="1589" y="698"/>
                    <a:pt x="1568" y="713"/>
                  </a:cubicBezTo>
                  <a:cubicBezTo>
                    <a:pt x="1410" y="828"/>
                    <a:pt x="1258" y="957"/>
                    <a:pt x="1118" y="1095"/>
                  </a:cubicBezTo>
                  <a:cubicBezTo>
                    <a:pt x="1072" y="1140"/>
                    <a:pt x="1072" y="1212"/>
                    <a:pt x="1117" y="1256"/>
                  </a:cubicBezTo>
                  <a:cubicBezTo>
                    <a:pt x="1118" y="1256"/>
                    <a:pt x="1118" y="1256"/>
                    <a:pt x="1120" y="1258"/>
                  </a:cubicBezTo>
                  <a:cubicBezTo>
                    <a:pt x="1040" y="1341"/>
                    <a:pt x="965" y="1429"/>
                    <a:pt x="893" y="1520"/>
                  </a:cubicBezTo>
                  <a:cubicBezTo>
                    <a:pt x="892" y="1519"/>
                    <a:pt x="892" y="1517"/>
                    <a:pt x="891" y="1517"/>
                  </a:cubicBezTo>
                  <a:cubicBezTo>
                    <a:pt x="871" y="1502"/>
                    <a:pt x="847" y="1495"/>
                    <a:pt x="823" y="1495"/>
                  </a:cubicBezTo>
                  <a:cubicBezTo>
                    <a:pt x="788" y="1495"/>
                    <a:pt x="753" y="1511"/>
                    <a:pt x="730" y="1542"/>
                  </a:cubicBezTo>
                  <a:cubicBezTo>
                    <a:pt x="615" y="1700"/>
                    <a:pt x="509" y="1869"/>
                    <a:pt x="420" y="2045"/>
                  </a:cubicBezTo>
                  <a:cubicBezTo>
                    <a:pt x="391" y="2101"/>
                    <a:pt x="412" y="2169"/>
                    <a:pt x="468" y="2198"/>
                  </a:cubicBezTo>
                  <a:cubicBezTo>
                    <a:pt x="471" y="2199"/>
                    <a:pt x="471" y="2199"/>
                    <a:pt x="472" y="2199"/>
                  </a:cubicBezTo>
                  <a:cubicBezTo>
                    <a:pt x="421" y="2303"/>
                    <a:pt x="376" y="2409"/>
                    <a:pt x="338" y="2518"/>
                  </a:cubicBezTo>
                  <a:cubicBezTo>
                    <a:pt x="338" y="2518"/>
                    <a:pt x="338" y="2517"/>
                    <a:pt x="335" y="2517"/>
                  </a:cubicBezTo>
                  <a:cubicBezTo>
                    <a:pt x="323" y="2513"/>
                    <a:pt x="311" y="2511"/>
                    <a:pt x="299" y="2511"/>
                  </a:cubicBezTo>
                  <a:cubicBezTo>
                    <a:pt x="252" y="2511"/>
                    <a:pt x="207" y="2541"/>
                    <a:pt x="191" y="2589"/>
                  </a:cubicBezTo>
                  <a:cubicBezTo>
                    <a:pt x="130" y="2777"/>
                    <a:pt x="83" y="2969"/>
                    <a:pt x="52" y="3163"/>
                  </a:cubicBezTo>
                  <a:cubicBezTo>
                    <a:pt x="42" y="3225"/>
                    <a:pt x="84" y="3284"/>
                    <a:pt x="146" y="3294"/>
                  </a:cubicBezTo>
                  <a:lnTo>
                    <a:pt x="149" y="3294"/>
                  </a:lnTo>
                  <a:cubicBezTo>
                    <a:pt x="135" y="3408"/>
                    <a:pt x="125" y="3523"/>
                    <a:pt x="121" y="3639"/>
                  </a:cubicBezTo>
                  <a:cubicBezTo>
                    <a:pt x="120" y="3638"/>
                    <a:pt x="119" y="3638"/>
                    <a:pt x="118" y="3638"/>
                  </a:cubicBezTo>
                  <a:cubicBezTo>
                    <a:pt x="54" y="3638"/>
                    <a:pt x="3" y="3688"/>
                    <a:pt x="1" y="3755"/>
                  </a:cubicBezTo>
                  <a:lnTo>
                    <a:pt x="1" y="3770"/>
                  </a:lnTo>
                  <a:cubicBezTo>
                    <a:pt x="1" y="3969"/>
                    <a:pt x="16" y="4166"/>
                    <a:pt x="47" y="4359"/>
                  </a:cubicBezTo>
                  <a:cubicBezTo>
                    <a:pt x="56" y="4416"/>
                    <a:pt x="104" y="4456"/>
                    <a:pt x="159" y="4456"/>
                  </a:cubicBezTo>
                  <a:cubicBezTo>
                    <a:pt x="166" y="4456"/>
                    <a:pt x="171" y="4456"/>
                    <a:pt x="177" y="4455"/>
                  </a:cubicBezTo>
                  <a:cubicBezTo>
                    <a:pt x="179" y="4455"/>
                    <a:pt x="179" y="4453"/>
                    <a:pt x="180" y="4453"/>
                  </a:cubicBezTo>
                  <a:cubicBezTo>
                    <a:pt x="201" y="4567"/>
                    <a:pt x="228" y="4680"/>
                    <a:pt x="261" y="4789"/>
                  </a:cubicBezTo>
                  <a:lnTo>
                    <a:pt x="258" y="4789"/>
                  </a:lnTo>
                  <a:cubicBezTo>
                    <a:pt x="197" y="4809"/>
                    <a:pt x="166" y="4872"/>
                    <a:pt x="185" y="4932"/>
                  </a:cubicBezTo>
                  <a:cubicBezTo>
                    <a:pt x="245" y="5120"/>
                    <a:pt x="322" y="5304"/>
                    <a:pt x="411" y="5479"/>
                  </a:cubicBezTo>
                  <a:cubicBezTo>
                    <a:pt x="432" y="5519"/>
                    <a:pt x="472" y="5541"/>
                    <a:pt x="514" y="5541"/>
                  </a:cubicBezTo>
                  <a:cubicBezTo>
                    <a:pt x="530" y="5541"/>
                    <a:pt x="548" y="5537"/>
                    <a:pt x="565" y="5529"/>
                  </a:cubicBezTo>
                  <a:cubicBezTo>
                    <a:pt x="565" y="5529"/>
                    <a:pt x="565" y="5527"/>
                    <a:pt x="566" y="5527"/>
                  </a:cubicBezTo>
                  <a:cubicBezTo>
                    <a:pt x="622" y="5629"/>
                    <a:pt x="682" y="5728"/>
                    <a:pt x="748" y="5823"/>
                  </a:cubicBezTo>
                  <a:cubicBezTo>
                    <a:pt x="747" y="5824"/>
                    <a:pt x="745" y="5824"/>
                    <a:pt x="745" y="5824"/>
                  </a:cubicBezTo>
                  <a:cubicBezTo>
                    <a:pt x="694" y="5861"/>
                    <a:pt x="682" y="5933"/>
                    <a:pt x="719" y="5984"/>
                  </a:cubicBezTo>
                  <a:cubicBezTo>
                    <a:pt x="835" y="6143"/>
                    <a:pt x="964" y="6293"/>
                    <a:pt x="1103" y="6432"/>
                  </a:cubicBezTo>
                  <a:cubicBezTo>
                    <a:pt x="1125" y="6455"/>
                    <a:pt x="1154" y="6466"/>
                    <a:pt x="1184" y="6466"/>
                  </a:cubicBezTo>
                  <a:cubicBezTo>
                    <a:pt x="1213" y="6466"/>
                    <a:pt x="1243" y="6455"/>
                    <a:pt x="1265" y="6432"/>
                  </a:cubicBezTo>
                  <a:cubicBezTo>
                    <a:pt x="1265" y="6431"/>
                    <a:pt x="1265" y="6431"/>
                    <a:pt x="1266" y="6430"/>
                  </a:cubicBezTo>
                  <a:cubicBezTo>
                    <a:pt x="1350" y="6509"/>
                    <a:pt x="1438" y="6585"/>
                    <a:pt x="1530" y="6655"/>
                  </a:cubicBezTo>
                  <a:cubicBezTo>
                    <a:pt x="1527" y="6655"/>
                    <a:pt x="1526" y="6655"/>
                    <a:pt x="1526" y="6656"/>
                  </a:cubicBezTo>
                  <a:cubicBezTo>
                    <a:pt x="1490" y="6708"/>
                    <a:pt x="1501" y="6779"/>
                    <a:pt x="1552" y="6816"/>
                  </a:cubicBezTo>
                  <a:cubicBezTo>
                    <a:pt x="1712" y="6933"/>
                    <a:pt x="1880" y="7036"/>
                    <a:pt x="2056" y="7126"/>
                  </a:cubicBezTo>
                  <a:cubicBezTo>
                    <a:pt x="2073" y="7135"/>
                    <a:pt x="2090" y="7138"/>
                    <a:pt x="2109" y="7138"/>
                  </a:cubicBezTo>
                  <a:cubicBezTo>
                    <a:pt x="2151" y="7138"/>
                    <a:pt x="2191" y="7116"/>
                    <a:pt x="2211" y="7076"/>
                  </a:cubicBezTo>
                  <a:cubicBezTo>
                    <a:pt x="2212" y="7075"/>
                    <a:pt x="2212" y="7075"/>
                    <a:pt x="2212" y="7074"/>
                  </a:cubicBezTo>
                  <a:cubicBezTo>
                    <a:pt x="2317" y="7122"/>
                    <a:pt x="2423" y="7167"/>
                    <a:pt x="2532" y="7207"/>
                  </a:cubicBezTo>
                  <a:cubicBezTo>
                    <a:pt x="2532" y="7207"/>
                    <a:pt x="2530" y="7207"/>
                    <a:pt x="2530" y="7208"/>
                  </a:cubicBezTo>
                  <a:cubicBezTo>
                    <a:pt x="2510" y="7268"/>
                    <a:pt x="2544" y="7333"/>
                    <a:pt x="2604" y="7352"/>
                  </a:cubicBezTo>
                  <a:cubicBezTo>
                    <a:pt x="2790" y="7414"/>
                    <a:pt x="2983" y="7460"/>
                    <a:pt x="3178" y="7490"/>
                  </a:cubicBezTo>
                  <a:cubicBezTo>
                    <a:pt x="3184" y="7491"/>
                    <a:pt x="3189" y="7491"/>
                    <a:pt x="3195" y="7491"/>
                  </a:cubicBezTo>
                  <a:cubicBezTo>
                    <a:pt x="3251" y="7491"/>
                    <a:pt x="3300" y="7453"/>
                    <a:pt x="3308" y="7396"/>
                  </a:cubicBezTo>
                  <a:lnTo>
                    <a:pt x="3308" y="7393"/>
                  </a:lnTo>
                  <a:cubicBezTo>
                    <a:pt x="3422" y="7407"/>
                    <a:pt x="3537" y="7417"/>
                    <a:pt x="3655" y="7420"/>
                  </a:cubicBezTo>
                  <a:lnTo>
                    <a:pt x="3655" y="7423"/>
                  </a:lnTo>
                  <a:cubicBezTo>
                    <a:pt x="3655" y="7485"/>
                    <a:pt x="3705" y="7536"/>
                    <a:pt x="3767" y="7536"/>
                  </a:cubicBezTo>
                  <a:lnTo>
                    <a:pt x="3782" y="7536"/>
                  </a:lnTo>
                  <a:cubicBezTo>
                    <a:pt x="3968" y="7536"/>
                    <a:pt x="4165" y="7521"/>
                    <a:pt x="4357" y="7491"/>
                  </a:cubicBezTo>
                  <a:cubicBezTo>
                    <a:pt x="4418" y="7481"/>
                    <a:pt x="4462" y="7424"/>
                    <a:pt x="4452" y="7361"/>
                  </a:cubicBezTo>
                  <a:cubicBezTo>
                    <a:pt x="4452" y="7360"/>
                    <a:pt x="4451" y="7360"/>
                    <a:pt x="4451" y="7358"/>
                  </a:cubicBezTo>
                  <a:cubicBezTo>
                    <a:pt x="4564" y="7337"/>
                    <a:pt x="4677" y="7310"/>
                    <a:pt x="4786" y="7279"/>
                  </a:cubicBezTo>
                  <a:lnTo>
                    <a:pt x="4786" y="7281"/>
                  </a:lnTo>
                  <a:cubicBezTo>
                    <a:pt x="4802" y="7330"/>
                    <a:pt x="4847" y="7360"/>
                    <a:pt x="4896" y="7360"/>
                  </a:cubicBezTo>
                  <a:cubicBezTo>
                    <a:pt x="4907" y="7360"/>
                    <a:pt x="4918" y="7358"/>
                    <a:pt x="4930" y="7355"/>
                  </a:cubicBezTo>
                  <a:cubicBezTo>
                    <a:pt x="5117" y="7294"/>
                    <a:pt x="5301" y="7218"/>
                    <a:pt x="5476" y="7128"/>
                  </a:cubicBezTo>
                  <a:cubicBezTo>
                    <a:pt x="5532" y="7101"/>
                    <a:pt x="5554" y="7031"/>
                    <a:pt x="5526" y="6975"/>
                  </a:cubicBezTo>
                  <a:lnTo>
                    <a:pt x="5525" y="6974"/>
                  </a:lnTo>
                  <a:cubicBezTo>
                    <a:pt x="5625" y="6918"/>
                    <a:pt x="5726" y="6859"/>
                    <a:pt x="5820" y="6794"/>
                  </a:cubicBezTo>
                  <a:cubicBezTo>
                    <a:pt x="5822" y="6794"/>
                    <a:pt x="5822" y="6795"/>
                    <a:pt x="5822" y="6795"/>
                  </a:cubicBezTo>
                  <a:cubicBezTo>
                    <a:pt x="5843" y="6825"/>
                    <a:pt x="5878" y="6842"/>
                    <a:pt x="5914" y="6842"/>
                  </a:cubicBezTo>
                  <a:cubicBezTo>
                    <a:pt x="5936" y="6842"/>
                    <a:pt x="5960" y="6836"/>
                    <a:pt x="5980" y="6820"/>
                  </a:cubicBezTo>
                  <a:cubicBezTo>
                    <a:pt x="6140" y="6704"/>
                    <a:pt x="6290" y="6575"/>
                    <a:pt x="6431" y="6436"/>
                  </a:cubicBezTo>
                  <a:cubicBezTo>
                    <a:pt x="6475" y="6391"/>
                    <a:pt x="6475" y="6320"/>
                    <a:pt x="6431" y="6276"/>
                  </a:cubicBezTo>
                  <a:cubicBezTo>
                    <a:pt x="6429" y="6276"/>
                    <a:pt x="6429" y="6276"/>
                    <a:pt x="6428" y="6274"/>
                  </a:cubicBezTo>
                  <a:cubicBezTo>
                    <a:pt x="6507" y="6191"/>
                    <a:pt x="6581" y="6103"/>
                    <a:pt x="6653" y="6012"/>
                  </a:cubicBezTo>
                  <a:cubicBezTo>
                    <a:pt x="6654" y="6013"/>
                    <a:pt x="6654" y="6015"/>
                    <a:pt x="6656" y="6015"/>
                  </a:cubicBezTo>
                  <a:cubicBezTo>
                    <a:pt x="6676" y="6028"/>
                    <a:pt x="6700" y="6036"/>
                    <a:pt x="6723" y="6036"/>
                  </a:cubicBezTo>
                  <a:cubicBezTo>
                    <a:pt x="6758" y="6036"/>
                    <a:pt x="6792" y="6020"/>
                    <a:pt x="6815" y="5989"/>
                  </a:cubicBezTo>
                  <a:cubicBezTo>
                    <a:pt x="6930" y="5831"/>
                    <a:pt x="7035" y="5662"/>
                    <a:pt x="7124" y="5486"/>
                  </a:cubicBezTo>
                  <a:cubicBezTo>
                    <a:pt x="7153" y="5430"/>
                    <a:pt x="7131" y="5362"/>
                    <a:pt x="7075" y="5332"/>
                  </a:cubicBezTo>
                  <a:cubicBezTo>
                    <a:pt x="7073" y="5331"/>
                    <a:pt x="7073" y="5331"/>
                    <a:pt x="7072" y="5331"/>
                  </a:cubicBezTo>
                  <a:cubicBezTo>
                    <a:pt x="7121" y="5227"/>
                    <a:pt x="7165" y="5121"/>
                    <a:pt x="7205" y="5012"/>
                  </a:cubicBezTo>
                  <a:cubicBezTo>
                    <a:pt x="7205" y="5012"/>
                    <a:pt x="7205" y="5013"/>
                    <a:pt x="7206" y="5013"/>
                  </a:cubicBezTo>
                  <a:cubicBezTo>
                    <a:pt x="7219" y="5017"/>
                    <a:pt x="7231" y="5018"/>
                    <a:pt x="7242" y="5018"/>
                  </a:cubicBezTo>
                  <a:cubicBezTo>
                    <a:pt x="7291" y="5018"/>
                    <a:pt x="7336" y="4988"/>
                    <a:pt x="7351" y="4939"/>
                  </a:cubicBezTo>
                  <a:cubicBezTo>
                    <a:pt x="7411" y="4752"/>
                    <a:pt x="7459" y="4559"/>
                    <a:pt x="7490" y="4365"/>
                  </a:cubicBezTo>
                  <a:cubicBezTo>
                    <a:pt x="7500" y="4303"/>
                    <a:pt x="7457" y="4245"/>
                    <a:pt x="7394" y="4235"/>
                  </a:cubicBezTo>
                  <a:lnTo>
                    <a:pt x="7392" y="4235"/>
                  </a:lnTo>
                  <a:cubicBezTo>
                    <a:pt x="7408" y="4119"/>
                    <a:pt x="7416" y="4002"/>
                    <a:pt x="7420" y="3885"/>
                  </a:cubicBezTo>
                  <a:lnTo>
                    <a:pt x="7423" y="3885"/>
                  </a:lnTo>
                  <a:cubicBezTo>
                    <a:pt x="7486" y="3885"/>
                    <a:pt x="7537" y="3838"/>
                    <a:pt x="7537" y="3775"/>
                  </a:cubicBezTo>
                  <a:lnTo>
                    <a:pt x="7537" y="3767"/>
                  </a:lnTo>
                  <a:cubicBezTo>
                    <a:pt x="7537" y="3573"/>
                    <a:pt x="7521" y="3377"/>
                    <a:pt x="7492" y="3186"/>
                  </a:cubicBezTo>
                  <a:cubicBezTo>
                    <a:pt x="7482" y="3128"/>
                    <a:pt x="7434" y="3088"/>
                    <a:pt x="7379" y="3088"/>
                  </a:cubicBezTo>
                  <a:cubicBezTo>
                    <a:pt x="7373" y="3088"/>
                    <a:pt x="7367" y="3089"/>
                    <a:pt x="7362" y="3090"/>
                  </a:cubicBezTo>
                  <a:cubicBezTo>
                    <a:pt x="7360" y="3090"/>
                    <a:pt x="7360" y="3091"/>
                    <a:pt x="7359" y="3091"/>
                  </a:cubicBezTo>
                  <a:cubicBezTo>
                    <a:pt x="7338" y="2977"/>
                    <a:pt x="7312" y="2865"/>
                    <a:pt x="7280" y="2754"/>
                  </a:cubicBezTo>
                  <a:lnTo>
                    <a:pt x="7282" y="2754"/>
                  </a:lnTo>
                  <a:cubicBezTo>
                    <a:pt x="7342" y="2736"/>
                    <a:pt x="7375" y="2671"/>
                    <a:pt x="7357" y="2611"/>
                  </a:cubicBezTo>
                  <a:cubicBezTo>
                    <a:pt x="7296" y="2424"/>
                    <a:pt x="7221" y="2239"/>
                    <a:pt x="7131" y="2063"/>
                  </a:cubicBezTo>
                  <a:cubicBezTo>
                    <a:pt x="7111" y="2024"/>
                    <a:pt x="7072" y="2001"/>
                    <a:pt x="7031" y="2001"/>
                  </a:cubicBezTo>
                  <a:cubicBezTo>
                    <a:pt x="7013" y="2001"/>
                    <a:pt x="6995" y="2005"/>
                    <a:pt x="6978" y="2014"/>
                  </a:cubicBezTo>
                  <a:lnTo>
                    <a:pt x="6976" y="2015"/>
                  </a:lnTo>
                  <a:cubicBezTo>
                    <a:pt x="6920" y="1914"/>
                    <a:pt x="6860" y="1815"/>
                    <a:pt x="6796" y="1720"/>
                  </a:cubicBezTo>
                  <a:cubicBezTo>
                    <a:pt x="6796" y="1719"/>
                    <a:pt x="6797" y="1719"/>
                    <a:pt x="6797" y="1719"/>
                  </a:cubicBezTo>
                  <a:cubicBezTo>
                    <a:pt x="6848" y="1682"/>
                    <a:pt x="6860" y="1610"/>
                    <a:pt x="6822" y="1559"/>
                  </a:cubicBezTo>
                  <a:cubicBezTo>
                    <a:pt x="6708" y="1398"/>
                    <a:pt x="6579" y="1248"/>
                    <a:pt x="6441" y="1109"/>
                  </a:cubicBezTo>
                  <a:cubicBezTo>
                    <a:pt x="6418" y="1086"/>
                    <a:pt x="6389" y="1075"/>
                    <a:pt x="6360" y="1075"/>
                  </a:cubicBezTo>
                  <a:cubicBezTo>
                    <a:pt x="6331" y="1075"/>
                    <a:pt x="6302" y="1086"/>
                    <a:pt x="6279" y="1109"/>
                  </a:cubicBezTo>
                  <a:cubicBezTo>
                    <a:pt x="6279" y="1110"/>
                    <a:pt x="6279" y="1110"/>
                    <a:pt x="6278" y="1111"/>
                  </a:cubicBezTo>
                  <a:cubicBezTo>
                    <a:pt x="6195" y="1032"/>
                    <a:pt x="6106" y="957"/>
                    <a:pt x="6016" y="886"/>
                  </a:cubicBezTo>
                  <a:cubicBezTo>
                    <a:pt x="6017" y="886"/>
                    <a:pt x="6018" y="886"/>
                    <a:pt x="6018" y="885"/>
                  </a:cubicBezTo>
                  <a:cubicBezTo>
                    <a:pt x="6055" y="833"/>
                    <a:pt x="6045" y="762"/>
                    <a:pt x="5994" y="725"/>
                  </a:cubicBezTo>
                  <a:cubicBezTo>
                    <a:pt x="5835" y="608"/>
                    <a:pt x="5665" y="503"/>
                    <a:pt x="5491" y="414"/>
                  </a:cubicBezTo>
                  <a:cubicBezTo>
                    <a:pt x="5475" y="406"/>
                    <a:pt x="5457" y="402"/>
                    <a:pt x="5440" y="402"/>
                  </a:cubicBezTo>
                  <a:cubicBezTo>
                    <a:pt x="5399" y="402"/>
                    <a:pt x="5359" y="424"/>
                    <a:pt x="5338" y="464"/>
                  </a:cubicBezTo>
                  <a:lnTo>
                    <a:pt x="5338" y="466"/>
                  </a:lnTo>
                  <a:cubicBezTo>
                    <a:pt x="5233" y="418"/>
                    <a:pt x="5127" y="373"/>
                    <a:pt x="5019" y="333"/>
                  </a:cubicBezTo>
                  <a:cubicBezTo>
                    <a:pt x="5019" y="333"/>
                    <a:pt x="5020" y="333"/>
                    <a:pt x="5020" y="332"/>
                  </a:cubicBezTo>
                  <a:cubicBezTo>
                    <a:pt x="5039" y="272"/>
                    <a:pt x="5006" y="206"/>
                    <a:pt x="4947" y="188"/>
                  </a:cubicBezTo>
                  <a:cubicBezTo>
                    <a:pt x="4760" y="126"/>
                    <a:pt x="4566" y="78"/>
                    <a:pt x="4372" y="48"/>
                  </a:cubicBezTo>
                  <a:cubicBezTo>
                    <a:pt x="4366" y="47"/>
                    <a:pt x="4359" y="46"/>
                    <a:pt x="4353" y="46"/>
                  </a:cubicBezTo>
                  <a:cubicBezTo>
                    <a:pt x="4298" y="46"/>
                    <a:pt x="4251" y="87"/>
                    <a:pt x="4242" y="143"/>
                  </a:cubicBezTo>
                  <a:lnTo>
                    <a:pt x="4242" y="145"/>
                  </a:lnTo>
                  <a:cubicBezTo>
                    <a:pt x="4126" y="130"/>
                    <a:pt x="4011" y="121"/>
                    <a:pt x="3891" y="117"/>
                  </a:cubicBezTo>
                  <a:cubicBezTo>
                    <a:pt x="3891" y="117"/>
                    <a:pt x="3893" y="116"/>
                    <a:pt x="3893" y="114"/>
                  </a:cubicBezTo>
                  <a:cubicBezTo>
                    <a:pt x="3893" y="52"/>
                    <a:pt x="3847" y="1"/>
                    <a:pt x="3784" y="1"/>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22" name="Google Shape;2622;p39">
              <a:extLst>
                <a:ext uri="{FF2B5EF4-FFF2-40B4-BE49-F238E27FC236}">
                  <a16:creationId xmlns:a16="http://schemas.microsoft.com/office/drawing/2014/main" id="{E6E7D22A-4E9F-5EFC-DF43-E7BA5DD60ECB}"/>
                </a:ext>
              </a:extLst>
            </p:cNvPr>
            <p:cNvSpPr/>
            <p:nvPr/>
          </p:nvSpPr>
          <p:spPr>
            <a:xfrm>
              <a:off x="3464989" y="3716079"/>
              <a:ext cx="390541" cy="355882"/>
            </a:xfrm>
            <a:custGeom>
              <a:avLst/>
              <a:gdLst/>
              <a:ahLst/>
              <a:cxnLst/>
              <a:rect l="l" t="t" r="r" b="b"/>
              <a:pathLst>
                <a:path w="5767" h="5255" extrusionOk="0">
                  <a:moveTo>
                    <a:pt x="2884" y="1"/>
                  </a:moveTo>
                  <a:cubicBezTo>
                    <a:pt x="2211" y="1"/>
                    <a:pt x="1539" y="257"/>
                    <a:pt x="1027" y="771"/>
                  </a:cubicBezTo>
                  <a:cubicBezTo>
                    <a:pt x="0" y="1796"/>
                    <a:pt x="0" y="3460"/>
                    <a:pt x="1027" y="4486"/>
                  </a:cubicBezTo>
                  <a:cubicBezTo>
                    <a:pt x="1539" y="4998"/>
                    <a:pt x="2211" y="5255"/>
                    <a:pt x="2884" y="5255"/>
                  </a:cubicBezTo>
                  <a:cubicBezTo>
                    <a:pt x="3556" y="5255"/>
                    <a:pt x="4229" y="4998"/>
                    <a:pt x="4742" y="4486"/>
                  </a:cubicBezTo>
                  <a:cubicBezTo>
                    <a:pt x="5767" y="3460"/>
                    <a:pt x="5767" y="1796"/>
                    <a:pt x="4742" y="771"/>
                  </a:cubicBezTo>
                  <a:cubicBezTo>
                    <a:pt x="4229" y="257"/>
                    <a:pt x="3556" y="1"/>
                    <a:pt x="2884" y="1"/>
                  </a:cubicBez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2623" name="Google Shape;2623;p39">
              <a:extLst>
                <a:ext uri="{FF2B5EF4-FFF2-40B4-BE49-F238E27FC236}">
                  <a16:creationId xmlns:a16="http://schemas.microsoft.com/office/drawing/2014/main" id="{2910E7BF-7481-E42D-BAF7-BAEB58F398FF}"/>
                </a:ext>
              </a:extLst>
            </p:cNvPr>
            <p:cNvSpPr/>
            <p:nvPr/>
          </p:nvSpPr>
          <p:spPr>
            <a:xfrm>
              <a:off x="3507451" y="3754816"/>
              <a:ext cx="305620" cy="278475"/>
            </a:xfrm>
            <a:custGeom>
              <a:avLst/>
              <a:gdLst/>
              <a:ahLst/>
              <a:cxnLst/>
              <a:rect l="l" t="t" r="r" b="b"/>
              <a:pathLst>
                <a:path w="4513" h="4112" extrusionOk="0">
                  <a:moveTo>
                    <a:pt x="2257" y="0"/>
                  </a:moveTo>
                  <a:cubicBezTo>
                    <a:pt x="1731" y="0"/>
                    <a:pt x="1205" y="201"/>
                    <a:pt x="804" y="603"/>
                  </a:cubicBezTo>
                  <a:cubicBezTo>
                    <a:pt x="1" y="1405"/>
                    <a:pt x="1" y="2706"/>
                    <a:pt x="804" y="3509"/>
                  </a:cubicBezTo>
                  <a:cubicBezTo>
                    <a:pt x="1205" y="3910"/>
                    <a:pt x="1731" y="4111"/>
                    <a:pt x="2257" y="4111"/>
                  </a:cubicBezTo>
                  <a:cubicBezTo>
                    <a:pt x="2783" y="4111"/>
                    <a:pt x="3308" y="3910"/>
                    <a:pt x="3710" y="3509"/>
                  </a:cubicBezTo>
                  <a:cubicBezTo>
                    <a:pt x="4513" y="2706"/>
                    <a:pt x="4513" y="1405"/>
                    <a:pt x="3710" y="603"/>
                  </a:cubicBezTo>
                  <a:cubicBezTo>
                    <a:pt x="3308" y="201"/>
                    <a:pt x="2783" y="0"/>
                    <a:pt x="2257" y="0"/>
                  </a:cubicBezTo>
                  <a:close/>
                </a:path>
              </a:pathLst>
            </a:custGeom>
            <a:solidFill>
              <a:srgbClr val="808080"/>
            </a:solidFill>
            <a:ln>
              <a:noFill/>
            </a:ln>
          </p:spPr>
          <p:txBody>
            <a:bodyPr spcFirstLastPara="1" wrap="square" lIns="121900" tIns="121900" rIns="121900" bIns="121900" anchor="ctr" anchorCtr="0">
              <a:noAutofit/>
            </a:bodyPr>
            <a:lstStyle/>
            <a:p>
              <a:endParaRPr sz="2400"/>
            </a:p>
          </p:txBody>
        </p:sp>
        <p:sp>
          <p:nvSpPr>
            <p:cNvPr id="2624" name="Google Shape;2624;p39">
              <a:extLst>
                <a:ext uri="{FF2B5EF4-FFF2-40B4-BE49-F238E27FC236}">
                  <a16:creationId xmlns:a16="http://schemas.microsoft.com/office/drawing/2014/main" id="{2F6A6D67-AD3F-9F65-AFE6-4D63673C4B0D}"/>
                </a:ext>
              </a:extLst>
            </p:cNvPr>
            <p:cNvSpPr/>
            <p:nvPr/>
          </p:nvSpPr>
          <p:spPr>
            <a:xfrm>
              <a:off x="3595017" y="3830124"/>
              <a:ext cx="34063" cy="31085"/>
            </a:xfrm>
            <a:custGeom>
              <a:avLst/>
              <a:gdLst/>
              <a:ahLst/>
              <a:cxnLst/>
              <a:rect l="l" t="t" r="r" b="b"/>
              <a:pathLst>
                <a:path w="503" h="459" extrusionOk="0">
                  <a:moveTo>
                    <a:pt x="251" y="0"/>
                  </a:moveTo>
                  <a:cubicBezTo>
                    <a:pt x="192" y="0"/>
                    <a:pt x="134" y="23"/>
                    <a:pt x="89" y="68"/>
                  </a:cubicBezTo>
                  <a:cubicBezTo>
                    <a:pt x="1" y="157"/>
                    <a:pt x="1" y="302"/>
                    <a:pt x="89" y="391"/>
                  </a:cubicBezTo>
                  <a:cubicBezTo>
                    <a:pt x="134" y="436"/>
                    <a:pt x="192" y="459"/>
                    <a:pt x="251" y="459"/>
                  </a:cubicBezTo>
                  <a:cubicBezTo>
                    <a:pt x="309" y="459"/>
                    <a:pt x="368" y="436"/>
                    <a:pt x="412" y="391"/>
                  </a:cubicBezTo>
                  <a:cubicBezTo>
                    <a:pt x="502" y="302"/>
                    <a:pt x="502" y="157"/>
                    <a:pt x="412" y="68"/>
                  </a:cubicBezTo>
                  <a:cubicBezTo>
                    <a:pt x="368" y="23"/>
                    <a:pt x="309" y="0"/>
                    <a:pt x="251" y="0"/>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25" name="Google Shape;2625;p39">
              <a:extLst>
                <a:ext uri="{FF2B5EF4-FFF2-40B4-BE49-F238E27FC236}">
                  <a16:creationId xmlns:a16="http://schemas.microsoft.com/office/drawing/2014/main" id="{5DE0F8B1-4FB8-F62D-5996-FBF595A83F10}"/>
                </a:ext>
              </a:extLst>
            </p:cNvPr>
            <p:cNvSpPr/>
            <p:nvPr/>
          </p:nvSpPr>
          <p:spPr>
            <a:xfrm>
              <a:off x="3691657" y="3926765"/>
              <a:ext cx="34063" cy="31152"/>
            </a:xfrm>
            <a:custGeom>
              <a:avLst/>
              <a:gdLst/>
              <a:ahLst/>
              <a:cxnLst/>
              <a:rect l="l" t="t" r="r" b="b"/>
              <a:pathLst>
                <a:path w="503" h="460" extrusionOk="0">
                  <a:moveTo>
                    <a:pt x="251" y="1"/>
                  </a:moveTo>
                  <a:cubicBezTo>
                    <a:pt x="193" y="1"/>
                    <a:pt x="134" y="23"/>
                    <a:pt x="89" y="68"/>
                  </a:cubicBezTo>
                  <a:cubicBezTo>
                    <a:pt x="0" y="157"/>
                    <a:pt x="0" y="302"/>
                    <a:pt x="89" y="392"/>
                  </a:cubicBezTo>
                  <a:cubicBezTo>
                    <a:pt x="134" y="437"/>
                    <a:pt x="193" y="459"/>
                    <a:pt x="251" y="459"/>
                  </a:cubicBezTo>
                  <a:cubicBezTo>
                    <a:pt x="310" y="459"/>
                    <a:pt x="368" y="437"/>
                    <a:pt x="412" y="392"/>
                  </a:cubicBezTo>
                  <a:cubicBezTo>
                    <a:pt x="503" y="302"/>
                    <a:pt x="503" y="157"/>
                    <a:pt x="412" y="68"/>
                  </a:cubicBezTo>
                  <a:cubicBezTo>
                    <a:pt x="368" y="23"/>
                    <a:pt x="310" y="1"/>
                    <a:pt x="251" y="1"/>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26" name="Google Shape;2626;p39">
              <a:extLst>
                <a:ext uri="{FF2B5EF4-FFF2-40B4-BE49-F238E27FC236}">
                  <a16:creationId xmlns:a16="http://schemas.microsoft.com/office/drawing/2014/main" id="{53714F8C-037B-DF20-321A-0A684DA13A2D}"/>
                </a:ext>
              </a:extLst>
            </p:cNvPr>
            <p:cNvSpPr/>
            <p:nvPr/>
          </p:nvSpPr>
          <p:spPr>
            <a:xfrm>
              <a:off x="3594949" y="3926765"/>
              <a:ext cx="34131" cy="31017"/>
            </a:xfrm>
            <a:custGeom>
              <a:avLst/>
              <a:gdLst/>
              <a:ahLst/>
              <a:cxnLst/>
              <a:rect l="l" t="t" r="r" b="b"/>
              <a:pathLst>
                <a:path w="504" h="458" extrusionOk="0">
                  <a:moveTo>
                    <a:pt x="252" y="1"/>
                  </a:moveTo>
                  <a:cubicBezTo>
                    <a:pt x="193" y="1"/>
                    <a:pt x="135" y="23"/>
                    <a:pt x="90" y="68"/>
                  </a:cubicBezTo>
                  <a:cubicBezTo>
                    <a:pt x="1" y="157"/>
                    <a:pt x="1" y="302"/>
                    <a:pt x="90" y="392"/>
                  </a:cubicBezTo>
                  <a:cubicBezTo>
                    <a:pt x="135" y="436"/>
                    <a:pt x="193" y="458"/>
                    <a:pt x="252" y="458"/>
                  </a:cubicBezTo>
                  <a:cubicBezTo>
                    <a:pt x="310" y="458"/>
                    <a:pt x="369" y="436"/>
                    <a:pt x="413" y="392"/>
                  </a:cubicBezTo>
                  <a:cubicBezTo>
                    <a:pt x="503" y="302"/>
                    <a:pt x="503" y="157"/>
                    <a:pt x="413" y="68"/>
                  </a:cubicBezTo>
                  <a:cubicBezTo>
                    <a:pt x="369" y="23"/>
                    <a:pt x="310" y="1"/>
                    <a:pt x="252" y="1"/>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27" name="Google Shape;2627;p39">
              <a:extLst>
                <a:ext uri="{FF2B5EF4-FFF2-40B4-BE49-F238E27FC236}">
                  <a16:creationId xmlns:a16="http://schemas.microsoft.com/office/drawing/2014/main" id="{FFC2D5CE-8AF0-0E05-82E4-E3FC9BA287F5}"/>
                </a:ext>
              </a:extLst>
            </p:cNvPr>
            <p:cNvSpPr/>
            <p:nvPr/>
          </p:nvSpPr>
          <p:spPr>
            <a:xfrm>
              <a:off x="3691522" y="3830124"/>
              <a:ext cx="34131" cy="31085"/>
            </a:xfrm>
            <a:custGeom>
              <a:avLst/>
              <a:gdLst/>
              <a:ahLst/>
              <a:cxnLst/>
              <a:rect l="l" t="t" r="r" b="b"/>
              <a:pathLst>
                <a:path w="504" h="459" extrusionOk="0">
                  <a:moveTo>
                    <a:pt x="252" y="0"/>
                  </a:moveTo>
                  <a:cubicBezTo>
                    <a:pt x="193" y="0"/>
                    <a:pt x="135" y="23"/>
                    <a:pt x="90" y="68"/>
                  </a:cubicBezTo>
                  <a:cubicBezTo>
                    <a:pt x="0" y="157"/>
                    <a:pt x="0" y="302"/>
                    <a:pt x="90" y="391"/>
                  </a:cubicBezTo>
                  <a:cubicBezTo>
                    <a:pt x="136" y="436"/>
                    <a:pt x="195" y="459"/>
                    <a:pt x="253" y="459"/>
                  </a:cubicBezTo>
                  <a:cubicBezTo>
                    <a:pt x="311" y="459"/>
                    <a:pt x="369" y="436"/>
                    <a:pt x="413" y="391"/>
                  </a:cubicBezTo>
                  <a:cubicBezTo>
                    <a:pt x="504" y="302"/>
                    <a:pt x="504" y="157"/>
                    <a:pt x="413" y="68"/>
                  </a:cubicBezTo>
                  <a:cubicBezTo>
                    <a:pt x="369" y="23"/>
                    <a:pt x="310" y="0"/>
                    <a:pt x="252" y="0"/>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28" name="Google Shape;2628;p39">
              <a:extLst>
                <a:ext uri="{FF2B5EF4-FFF2-40B4-BE49-F238E27FC236}">
                  <a16:creationId xmlns:a16="http://schemas.microsoft.com/office/drawing/2014/main" id="{7E42C134-57A8-8000-98B2-05DD4C4A2776}"/>
                </a:ext>
              </a:extLst>
            </p:cNvPr>
            <p:cNvSpPr/>
            <p:nvPr/>
          </p:nvSpPr>
          <p:spPr>
            <a:xfrm>
              <a:off x="2975691" y="3572371"/>
              <a:ext cx="67923" cy="111065"/>
            </a:xfrm>
            <a:custGeom>
              <a:avLst/>
              <a:gdLst/>
              <a:ahLst/>
              <a:cxnLst/>
              <a:rect l="l" t="t" r="r" b="b"/>
              <a:pathLst>
                <a:path w="1003" h="1640" extrusionOk="0">
                  <a:moveTo>
                    <a:pt x="1" y="0"/>
                  </a:moveTo>
                  <a:lnTo>
                    <a:pt x="1" y="1639"/>
                  </a:lnTo>
                  <a:lnTo>
                    <a:pt x="183" y="1639"/>
                  </a:lnTo>
                  <a:cubicBezTo>
                    <a:pt x="635" y="1639"/>
                    <a:pt x="1002" y="1272"/>
                    <a:pt x="1002" y="820"/>
                  </a:cubicBezTo>
                  <a:cubicBezTo>
                    <a:pt x="1002" y="366"/>
                    <a:pt x="635" y="0"/>
                    <a:pt x="18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29" name="Google Shape;2629;p39">
              <a:extLst>
                <a:ext uri="{FF2B5EF4-FFF2-40B4-BE49-F238E27FC236}">
                  <a16:creationId xmlns:a16="http://schemas.microsoft.com/office/drawing/2014/main" id="{C2A44253-0527-4734-818F-AF41983E506F}"/>
                </a:ext>
              </a:extLst>
            </p:cNvPr>
            <p:cNvSpPr/>
            <p:nvPr/>
          </p:nvSpPr>
          <p:spPr>
            <a:xfrm>
              <a:off x="6218261" y="3433132"/>
              <a:ext cx="67923" cy="111065"/>
            </a:xfrm>
            <a:custGeom>
              <a:avLst/>
              <a:gdLst/>
              <a:ahLst/>
              <a:cxnLst/>
              <a:rect l="l" t="t" r="r" b="b"/>
              <a:pathLst>
                <a:path w="1003" h="1640" extrusionOk="0">
                  <a:moveTo>
                    <a:pt x="821" y="0"/>
                  </a:moveTo>
                  <a:cubicBezTo>
                    <a:pt x="368" y="0"/>
                    <a:pt x="1" y="368"/>
                    <a:pt x="1" y="820"/>
                  </a:cubicBezTo>
                  <a:cubicBezTo>
                    <a:pt x="1" y="1273"/>
                    <a:pt x="368" y="1640"/>
                    <a:pt x="821" y="1640"/>
                  </a:cubicBezTo>
                  <a:lnTo>
                    <a:pt x="1002" y="1640"/>
                  </a:lnTo>
                  <a:lnTo>
                    <a:pt x="1002"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30" name="Google Shape;2630;p39">
              <a:extLst>
                <a:ext uri="{FF2B5EF4-FFF2-40B4-BE49-F238E27FC236}">
                  <a16:creationId xmlns:a16="http://schemas.microsoft.com/office/drawing/2014/main" id="{B6DC719F-F435-4825-F21E-A73C74956C0B}"/>
                </a:ext>
              </a:extLst>
            </p:cNvPr>
            <p:cNvSpPr/>
            <p:nvPr/>
          </p:nvSpPr>
          <p:spPr>
            <a:xfrm>
              <a:off x="5137540" y="2547315"/>
              <a:ext cx="255304" cy="43410"/>
            </a:xfrm>
            <a:custGeom>
              <a:avLst/>
              <a:gdLst/>
              <a:ahLst/>
              <a:cxnLst/>
              <a:rect l="l" t="t" r="r" b="b"/>
              <a:pathLst>
                <a:path w="3770" h="641" extrusionOk="0">
                  <a:moveTo>
                    <a:pt x="1" y="0"/>
                  </a:moveTo>
                  <a:lnTo>
                    <a:pt x="1" y="641"/>
                  </a:lnTo>
                  <a:lnTo>
                    <a:pt x="3769" y="641"/>
                  </a:lnTo>
                  <a:lnTo>
                    <a:pt x="3769" y="0"/>
                  </a:ln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2631" name="Google Shape;2631;p39">
              <a:extLst>
                <a:ext uri="{FF2B5EF4-FFF2-40B4-BE49-F238E27FC236}">
                  <a16:creationId xmlns:a16="http://schemas.microsoft.com/office/drawing/2014/main" id="{7844706D-286B-8BEA-B7A7-0CBFD6262786}"/>
                </a:ext>
              </a:extLst>
            </p:cNvPr>
            <p:cNvSpPr/>
            <p:nvPr/>
          </p:nvSpPr>
          <p:spPr>
            <a:xfrm>
              <a:off x="5153794" y="2432525"/>
              <a:ext cx="222799" cy="114857"/>
            </a:xfrm>
            <a:custGeom>
              <a:avLst/>
              <a:gdLst/>
              <a:ahLst/>
              <a:cxnLst/>
              <a:rect l="l" t="t" r="r" b="b"/>
              <a:pathLst>
                <a:path w="3290" h="1696" extrusionOk="0">
                  <a:moveTo>
                    <a:pt x="1645" y="1"/>
                  </a:moveTo>
                  <a:cubicBezTo>
                    <a:pt x="737" y="1"/>
                    <a:pt x="0" y="737"/>
                    <a:pt x="0" y="1645"/>
                  </a:cubicBezTo>
                  <a:lnTo>
                    <a:pt x="0" y="1695"/>
                  </a:lnTo>
                  <a:lnTo>
                    <a:pt x="3290" y="1695"/>
                  </a:lnTo>
                  <a:lnTo>
                    <a:pt x="3290" y="1645"/>
                  </a:lnTo>
                  <a:cubicBezTo>
                    <a:pt x="3290" y="737"/>
                    <a:pt x="2553" y="1"/>
                    <a:pt x="1645"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32" name="Google Shape;2632;p39">
              <a:extLst>
                <a:ext uri="{FF2B5EF4-FFF2-40B4-BE49-F238E27FC236}">
                  <a16:creationId xmlns:a16="http://schemas.microsoft.com/office/drawing/2014/main" id="{436C7377-16D7-5CB9-A920-FA976C87D7E5}"/>
                </a:ext>
              </a:extLst>
            </p:cNvPr>
            <p:cNvSpPr/>
            <p:nvPr/>
          </p:nvSpPr>
          <p:spPr>
            <a:xfrm>
              <a:off x="5181154" y="2445460"/>
              <a:ext cx="77336" cy="67858"/>
            </a:xfrm>
            <a:custGeom>
              <a:avLst/>
              <a:gdLst/>
              <a:ahLst/>
              <a:cxnLst/>
              <a:rect l="l" t="t" r="r" b="b"/>
              <a:pathLst>
                <a:path w="1142" h="1002" extrusionOk="0">
                  <a:moveTo>
                    <a:pt x="884" y="0"/>
                  </a:moveTo>
                  <a:cubicBezTo>
                    <a:pt x="739" y="0"/>
                    <a:pt x="534" y="106"/>
                    <a:pt x="355" y="285"/>
                  </a:cubicBezTo>
                  <a:cubicBezTo>
                    <a:pt x="105" y="535"/>
                    <a:pt x="1" y="834"/>
                    <a:pt x="119" y="953"/>
                  </a:cubicBezTo>
                  <a:cubicBezTo>
                    <a:pt x="153" y="986"/>
                    <a:pt x="200" y="1002"/>
                    <a:pt x="257" y="1002"/>
                  </a:cubicBezTo>
                  <a:cubicBezTo>
                    <a:pt x="402" y="1002"/>
                    <a:pt x="608" y="897"/>
                    <a:pt x="787" y="717"/>
                  </a:cubicBezTo>
                  <a:cubicBezTo>
                    <a:pt x="1036" y="469"/>
                    <a:pt x="1141" y="169"/>
                    <a:pt x="1023" y="50"/>
                  </a:cubicBezTo>
                  <a:cubicBezTo>
                    <a:pt x="989" y="16"/>
                    <a:pt x="941" y="0"/>
                    <a:pt x="88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33" name="Google Shape;2633;p39">
              <a:extLst>
                <a:ext uri="{FF2B5EF4-FFF2-40B4-BE49-F238E27FC236}">
                  <a16:creationId xmlns:a16="http://schemas.microsoft.com/office/drawing/2014/main" id="{A1A36009-F246-02A2-900F-CE490C9E99BF}"/>
                </a:ext>
              </a:extLst>
            </p:cNvPr>
            <p:cNvSpPr/>
            <p:nvPr/>
          </p:nvSpPr>
          <p:spPr>
            <a:xfrm>
              <a:off x="3019305" y="2627703"/>
              <a:ext cx="136185" cy="119462"/>
            </a:xfrm>
            <a:custGeom>
              <a:avLst/>
              <a:gdLst/>
              <a:ahLst/>
              <a:cxnLst/>
              <a:rect l="l" t="t" r="r" b="b"/>
              <a:pathLst>
                <a:path w="2011" h="1764" extrusionOk="0">
                  <a:moveTo>
                    <a:pt x="1557" y="1"/>
                  </a:moveTo>
                  <a:cubicBezTo>
                    <a:pt x="1300" y="1"/>
                    <a:pt x="939" y="185"/>
                    <a:pt x="624" y="501"/>
                  </a:cubicBezTo>
                  <a:cubicBezTo>
                    <a:pt x="185" y="940"/>
                    <a:pt x="0" y="1466"/>
                    <a:pt x="211" y="1677"/>
                  </a:cubicBezTo>
                  <a:cubicBezTo>
                    <a:pt x="270" y="1736"/>
                    <a:pt x="353" y="1764"/>
                    <a:pt x="453" y="1764"/>
                  </a:cubicBezTo>
                  <a:cubicBezTo>
                    <a:pt x="709" y="1764"/>
                    <a:pt x="1071" y="1579"/>
                    <a:pt x="1387" y="1264"/>
                  </a:cubicBezTo>
                  <a:cubicBezTo>
                    <a:pt x="1826" y="825"/>
                    <a:pt x="2011" y="300"/>
                    <a:pt x="1800" y="88"/>
                  </a:cubicBezTo>
                  <a:cubicBezTo>
                    <a:pt x="1741" y="29"/>
                    <a:pt x="1657" y="1"/>
                    <a:pt x="155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34" name="Google Shape;2634;p39">
              <a:extLst>
                <a:ext uri="{FF2B5EF4-FFF2-40B4-BE49-F238E27FC236}">
                  <a16:creationId xmlns:a16="http://schemas.microsoft.com/office/drawing/2014/main" id="{D116CE82-9EC7-58C1-0BC1-08B9D081F8EC}"/>
                </a:ext>
              </a:extLst>
            </p:cNvPr>
            <p:cNvSpPr/>
            <p:nvPr/>
          </p:nvSpPr>
          <p:spPr>
            <a:xfrm>
              <a:off x="3377762" y="3604133"/>
              <a:ext cx="99481" cy="87362"/>
            </a:xfrm>
            <a:custGeom>
              <a:avLst/>
              <a:gdLst/>
              <a:ahLst/>
              <a:cxnLst/>
              <a:rect l="l" t="t" r="r" b="b"/>
              <a:pathLst>
                <a:path w="1469" h="1290" extrusionOk="0">
                  <a:moveTo>
                    <a:pt x="1138" y="1"/>
                  </a:moveTo>
                  <a:cubicBezTo>
                    <a:pt x="951" y="1"/>
                    <a:pt x="686" y="135"/>
                    <a:pt x="455" y="366"/>
                  </a:cubicBezTo>
                  <a:cubicBezTo>
                    <a:pt x="134" y="687"/>
                    <a:pt x="0" y="1072"/>
                    <a:pt x="154" y="1225"/>
                  </a:cubicBezTo>
                  <a:cubicBezTo>
                    <a:pt x="197" y="1269"/>
                    <a:pt x="258" y="1289"/>
                    <a:pt x="331" y="1289"/>
                  </a:cubicBezTo>
                  <a:cubicBezTo>
                    <a:pt x="518" y="1289"/>
                    <a:pt x="782" y="1154"/>
                    <a:pt x="1013" y="924"/>
                  </a:cubicBezTo>
                  <a:cubicBezTo>
                    <a:pt x="1333" y="602"/>
                    <a:pt x="1468" y="218"/>
                    <a:pt x="1315" y="64"/>
                  </a:cubicBezTo>
                  <a:cubicBezTo>
                    <a:pt x="1272" y="21"/>
                    <a:pt x="1211" y="1"/>
                    <a:pt x="113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35" name="Google Shape;2635;p39">
              <a:extLst>
                <a:ext uri="{FF2B5EF4-FFF2-40B4-BE49-F238E27FC236}">
                  <a16:creationId xmlns:a16="http://schemas.microsoft.com/office/drawing/2014/main" id="{A113BB61-29B1-5B38-F614-EFBE2FA0A5AA}"/>
                </a:ext>
              </a:extLst>
            </p:cNvPr>
            <p:cNvSpPr/>
            <p:nvPr/>
          </p:nvSpPr>
          <p:spPr>
            <a:xfrm>
              <a:off x="5482588" y="2760914"/>
              <a:ext cx="452640" cy="464035"/>
            </a:xfrm>
            <a:custGeom>
              <a:avLst/>
              <a:gdLst/>
              <a:ahLst/>
              <a:cxnLst/>
              <a:rect l="l" t="t" r="r" b="b"/>
              <a:pathLst>
                <a:path w="6684" h="6852" extrusionOk="0">
                  <a:moveTo>
                    <a:pt x="829" y="1"/>
                  </a:moveTo>
                  <a:cubicBezTo>
                    <a:pt x="371" y="1"/>
                    <a:pt x="0" y="371"/>
                    <a:pt x="1" y="827"/>
                  </a:cubicBezTo>
                  <a:lnTo>
                    <a:pt x="1" y="6024"/>
                  </a:lnTo>
                  <a:cubicBezTo>
                    <a:pt x="1" y="6480"/>
                    <a:pt x="371" y="6852"/>
                    <a:pt x="829" y="6852"/>
                  </a:cubicBezTo>
                  <a:lnTo>
                    <a:pt x="6684" y="6852"/>
                  </a:lnTo>
                  <a:lnTo>
                    <a:pt x="6627" y="6832"/>
                  </a:lnTo>
                  <a:cubicBezTo>
                    <a:pt x="6627" y="6832"/>
                    <a:pt x="2974" y="2575"/>
                    <a:pt x="90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36" name="Google Shape;2636;p39">
              <a:extLst>
                <a:ext uri="{FF2B5EF4-FFF2-40B4-BE49-F238E27FC236}">
                  <a16:creationId xmlns:a16="http://schemas.microsoft.com/office/drawing/2014/main" id="{C66F27E3-50B0-C6A5-A7BF-E2402D828184}"/>
                </a:ext>
              </a:extLst>
            </p:cNvPr>
            <p:cNvSpPr/>
            <p:nvPr/>
          </p:nvSpPr>
          <p:spPr>
            <a:xfrm>
              <a:off x="5708918" y="3224952"/>
              <a:ext cx="68" cy="408502"/>
            </a:xfrm>
            <a:custGeom>
              <a:avLst/>
              <a:gdLst/>
              <a:ahLst/>
              <a:cxnLst/>
              <a:rect l="l" t="t" r="r" b="b"/>
              <a:pathLst>
                <a:path w="1" h="6032" extrusionOk="0">
                  <a:moveTo>
                    <a:pt x="0" y="6031"/>
                  </a:moveTo>
                  <a:lnTo>
                    <a:pt x="0" y="1"/>
                  </a:lnTo>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2637" name="Google Shape;2637;p39">
              <a:extLst>
                <a:ext uri="{FF2B5EF4-FFF2-40B4-BE49-F238E27FC236}">
                  <a16:creationId xmlns:a16="http://schemas.microsoft.com/office/drawing/2014/main" id="{C493F829-2897-C8F9-E8D0-93DFCDCB4D4E}"/>
                </a:ext>
              </a:extLst>
            </p:cNvPr>
            <p:cNvSpPr/>
            <p:nvPr/>
          </p:nvSpPr>
          <p:spPr>
            <a:xfrm>
              <a:off x="5438568" y="3518192"/>
              <a:ext cx="751557" cy="375860"/>
            </a:xfrm>
            <a:custGeom>
              <a:avLst/>
              <a:gdLst/>
              <a:ahLst/>
              <a:cxnLst/>
              <a:rect l="l" t="t" r="r" b="b"/>
              <a:pathLst>
                <a:path w="11098" h="5550" extrusionOk="0">
                  <a:moveTo>
                    <a:pt x="5548" y="1"/>
                  </a:moveTo>
                  <a:cubicBezTo>
                    <a:pt x="2484" y="2"/>
                    <a:pt x="1" y="2485"/>
                    <a:pt x="1" y="5550"/>
                  </a:cubicBezTo>
                  <a:lnTo>
                    <a:pt x="11097" y="5550"/>
                  </a:lnTo>
                  <a:cubicBezTo>
                    <a:pt x="11097" y="2485"/>
                    <a:pt x="8613" y="1"/>
                    <a:pt x="554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638" name="Google Shape;2638;p39">
              <a:extLst>
                <a:ext uri="{FF2B5EF4-FFF2-40B4-BE49-F238E27FC236}">
                  <a16:creationId xmlns:a16="http://schemas.microsoft.com/office/drawing/2014/main" id="{1C7DE8F8-5079-B6EE-0C8E-39A50F10C6A1}"/>
                </a:ext>
              </a:extLst>
            </p:cNvPr>
            <p:cNvSpPr/>
            <p:nvPr/>
          </p:nvSpPr>
          <p:spPr>
            <a:xfrm>
              <a:off x="5533177" y="3612937"/>
              <a:ext cx="562279" cy="281116"/>
            </a:xfrm>
            <a:custGeom>
              <a:avLst/>
              <a:gdLst/>
              <a:ahLst/>
              <a:cxnLst/>
              <a:rect l="l" t="t" r="r" b="b"/>
              <a:pathLst>
                <a:path w="8303" h="4151" extrusionOk="0">
                  <a:moveTo>
                    <a:pt x="4150" y="1"/>
                  </a:moveTo>
                  <a:cubicBezTo>
                    <a:pt x="1857" y="1"/>
                    <a:pt x="0" y="1858"/>
                    <a:pt x="0" y="4151"/>
                  </a:cubicBezTo>
                  <a:lnTo>
                    <a:pt x="8303" y="4151"/>
                  </a:lnTo>
                  <a:cubicBezTo>
                    <a:pt x="8303" y="1859"/>
                    <a:pt x="6443" y="1"/>
                    <a:pt x="4151" y="1"/>
                  </a:cubicBezTo>
                  <a:cubicBezTo>
                    <a:pt x="4151" y="1"/>
                    <a:pt x="4150" y="1"/>
                    <a:pt x="4150" y="1"/>
                  </a:cubicBezTo>
                  <a:close/>
                </a:path>
              </a:pathLst>
            </a:custGeom>
            <a:solidFill>
              <a:srgbClr val="131313"/>
            </a:solidFill>
            <a:ln>
              <a:noFill/>
            </a:ln>
          </p:spPr>
          <p:txBody>
            <a:bodyPr spcFirstLastPara="1" wrap="square" lIns="121900" tIns="121900" rIns="121900" bIns="121900" anchor="ctr" anchorCtr="0">
              <a:noAutofit/>
            </a:bodyPr>
            <a:lstStyle/>
            <a:p>
              <a:endParaRPr sz="2400"/>
            </a:p>
          </p:txBody>
        </p:sp>
        <p:sp>
          <p:nvSpPr>
            <p:cNvPr id="2639" name="Google Shape;2639;p39">
              <a:extLst>
                <a:ext uri="{FF2B5EF4-FFF2-40B4-BE49-F238E27FC236}">
                  <a16:creationId xmlns:a16="http://schemas.microsoft.com/office/drawing/2014/main" id="{86ECDF2C-D68B-7613-5D0D-551F78BCBD9B}"/>
                </a:ext>
              </a:extLst>
            </p:cNvPr>
            <p:cNvSpPr/>
            <p:nvPr/>
          </p:nvSpPr>
          <p:spPr>
            <a:xfrm>
              <a:off x="5555051" y="3642803"/>
              <a:ext cx="510406" cy="510424"/>
            </a:xfrm>
            <a:custGeom>
              <a:avLst/>
              <a:gdLst/>
              <a:ahLst/>
              <a:cxnLst/>
              <a:rect l="l" t="t" r="r" b="b"/>
              <a:pathLst>
                <a:path w="7537" h="7537" extrusionOk="0">
                  <a:moveTo>
                    <a:pt x="3768" y="1"/>
                  </a:moveTo>
                  <a:cubicBezTo>
                    <a:pt x="3579" y="1"/>
                    <a:pt x="3384" y="15"/>
                    <a:pt x="3195" y="45"/>
                  </a:cubicBezTo>
                  <a:cubicBezTo>
                    <a:pt x="3133" y="55"/>
                    <a:pt x="3090" y="112"/>
                    <a:pt x="3100" y="175"/>
                  </a:cubicBezTo>
                  <a:cubicBezTo>
                    <a:pt x="3100" y="176"/>
                    <a:pt x="3101" y="176"/>
                    <a:pt x="3101" y="178"/>
                  </a:cubicBezTo>
                  <a:cubicBezTo>
                    <a:pt x="2987" y="198"/>
                    <a:pt x="2875" y="225"/>
                    <a:pt x="2764" y="256"/>
                  </a:cubicBezTo>
                  <a:lnTo>
                    <a:pt x="2764" y="254"/>
                  </a:lnTo>
                  <a:cubicBezTo>
                    <a:pt x="2749" y="206"/>
                    <a:pt x="2704" y="174"/>
                    <a:pt x="2656" y="174"/>
                  </a:cubicBezTo>
                  <a:cubicBezTo>
                    <a:pt x="2644" y="174"/>
                    <a:pt x="2633" y="176"/>
                    <a:pt x="2621" y="180"/>
                  </a:cubicBezTo>
                  <a:cubicBezTo>
                    <a:pt x="2434" y="240"/>
                    <a:pt x="2251" y="315"/>
                    <a:pt x="2074" y="405"/>
                  </a:cubicBezTo>
                  <a:cubicBezTo>
                    <a:pt x="2017" y="432"/>
                    <a:pt x="1996" y="502"/>
                    <a:pt x="2025" y="558"/>
                  </a:cubicBezTo>
                  <a:lnTo>
                    <a:pt x="2026" y="559"/>
                  </a:lnTo>
                  <a:cubicBezTo>
                    <a:pt x="1924" y="616"/>
                    <a:pt x="1826" y="676"/>
                    <a:pt x="1730" y="739"/>
                  </a:cubicBezTo>
                  <a:cubicBezTo>
                    <a:pt x="1729" y="739"/>
                    <a:pt x="1729" y="738"/>
                    <a:pt x="1729" y="738"/>
                  </a:cubicBezTo>
                  <a:cubicBezTo>
                    <a:pt x="1707" y="707"/>
                    <a:pt x="1672" y="691"/>
                    <a:pt x="1636" y="691"/>
                  </a:cubicBezTo>
                  <a:cubicBezTo>
                    <a:pt x="1613" y="691"/>
                    <a:pt x="1590" y="698"/>
                    <a:pt x="1569" y="713"/>
                  </a:cubicBezTo>
                  <a:cubicBezTo>
                    <a:pt x="1411" y="828"/>
                    <a:pt x="1258" y="957"/>
                    <a:pt x="1119" y="1095"/>
                  </a:cubicBezTo>
                  <a:cubicBezTo>
                    <a:pt x="1073" y="1140"/>
                    <a:pt x="1073" y="1212"/>
                    <a:pt x="1117" y="1256"/>
                  </a:cubicBezTo>
                  <a:cubicBezTo>
                    <a:pt x="1119" y="1256"/>
                    <a:pt x="1119" y="1256"/>
                    <a:pt x="1120" y="1258"/>
                  </a:cubicBezTo>
                  <a:cubicBezTo>
                    <a:pt x="1040" y="1341"/>
                    <a:pt x="966" y="1429"/>
                    <a:pt x="894" y="1520"/>
                  </a:cubicBezTo>
                  <a:cubicBezTo>
                    <a:pt x="892" y="1519"/>
                    <a:pt x="892" y="1517"/>
                    <a:pt x="891" y="1517"/>
                  </a:cubicBezTo>
                  <a:cubicBezTo>
                    <a:pt x="870" y="1502"/>
                    <a:pt x="847" y="1495"/>
                    <a:pt x="823" y="1495"/>
                  </a:cubicBezTo>
                  <a:cubicBezTo>
                    <a:pt x="788" y="1495"/>
                    <a:pt x="753" y="1511"/>
                    <a:pt x="731" y="1542"/>
                  </a:cubicBezTo>
                  <a:cubicBezTo>
                    <a:pt x="615" y="1700"/>
                    <a:pt x="510" y="1869"/>
                    <a:pt x="420" y="2045"/>
                  </a:cubicBezTo>
                  <a:cubicBezTo>
                    <a:pt x="391" y="2101"/>
                    <a:pt x="413" y="2169"/>
                    <a:pt x="469" y="2198"/>
                  </a:cubicBezTo>
                  <a:cubicBezTo>
                    <a:pt x="470" y="2199"/>
                    <a:pt x="470" y="2199"/>
                    <a:pt x="471" y="2199"/>
                  </a:cubicBezTo>
                  <a:cubicBezTo>
                    <a:pt x="421" y="2303"/>
                    <a:pt x="377" y="2409"/>
                    <a:pt x="337" y="2518"/>
                  </a:cubicBezTo>
                  <a:cubicBezTo>
                    <a:pt x="337" y="2518"/>
                    <a:pt x="337" y="2517"/>
                    <a:pt x="336" y="2517"/>
                  </a:cubicBezTo>
                  <a:cubicBezTo>
                    <a:pt x="324" y="2513"/>
                    <a:pt x="312" y="2511"/>
                    <a:pt x="299" y="2511"/>
                  </a:cubicBezTo>
                  <a:cubicBezTo>
                    <a:pt x="251" y="2511"/>
                    <a:pt x="207" y="2541"/>
                    <a:pt x="191" y="2589"/>
                  </a:cubicBezTo>
                  <a:cubicBezTo>
                    <a:pt x="130" y="2777"/>
                    <a:pt x="83" y="2969"/>
                    <a:pt x="52" y="3163"/>
                  </a:cubicBezTo>
                  <a:cubicBezTo>
                    <a:pt x="42" y="3225"/>
                    <a:pt x="84" y="3284"/>
                    <a:pt x="147" y="3294"/>
                  </a:cubicBezTo>
                  <a:lnTo>
                    <a:pt x="149" y="3294"/>
                  </a:lnTo>
                  <a:cubicBezTo>
                    <a:pt x="135" y="3408"/>
                    <a:pt x="125" y="3523"/>
                    <a:pt x="121" y="3639"/>
                  </a:cubicBezTo>
                  <a:cubicBezTo>
                    <a:pt x="119" y="3638"/>
                    <a:pt x="118" y="3638"/>
                    <a:pt x="117" y="3638"/>
                  </a:cubicBezTo>
                  <a:cubicBezTo>
                    <a:pt x="53" y="3638"/>
                    <a:pt x="2" y="3688"/>
                    <a:pt x="1" y="3755"/>
                  </a:cubicBezTo>
                  <a:lnTo>
                    <a:pt x="1" y="3770"/>
                  </a:lnTo>
                  <a:cubicBezTo>
                    <a:pt x="1" y="3969"/>
                    <a:pt x="16" y="4166"/>
                    <a:pt x="47" y="4359"/>
                  </a:cubicBezTo>
                  <a:cubicBezTo>
                    <a:pt x="56" y="4416"/>
                    <a:pt x="104" y="4456"/>
                    <a:pt x="159" y="4456"/>
                  </a:cubicBezTo>
                  <a:cubicBezTo>
                    <a:pt x="165" y="4456"/>
                    <a:pt x="171" y="4456"/>
                    <a:pt x="177" y="4455"/>
                  </a:cubicBezTo>
                  <a:cubicBezTo>
                    <a:pt x="179" y="4455"/>
                    <a:pt x="179" y="4453"/>
                    <a:pt x="180" y="4453"/>
                  </a:cubicBezTo>
                  <a:cubicBezTo>
                    <a:pt x="201" y="4567"/>
                    <a:pt x="228" y="4680"/>
                    <a:pt x="261" y="4789"/>
                  </a:cubicBezTo>
                  <a:lnTo>
                    <a:pt x="258" y="4789"/>
                  </a:lnTo>
                  <a:cubicBezTo>
                    <a:pt x="197" y="4809"/>
                    <a:pt x="165" y="4872"/>
                    <a:pt x="185" y="4932"/>
                  </a:cubicBezTo>
                  <a:cubicBezTo>
                    <a:pt x="245" y="5120"/>
                    <a:pt x="322" y="5304"/>
                    <a:pt x="411" y="5479"/>
                  </a:cubicBezTo>
                  <a:cubicBezTo>
                    <a:pt x="431" y="5519"/>
                    <a:pt x="471" y="5541"/>
                    <a:pt x="513" y="5541"/>
                  </a:cubicBezTo>
                  <a:cubicBezTo>
                    <a:pt x="530" y="5541"/>
                    <a:pt x="548" y="5537"/>
                    <a:pt x="564" y="5529"/>
                  </a:cubicBezTo>
                  <a:cubicBezTo>
                    <a:pt x="564" y="5529"/>
                    <a:pt x="564" y="5527"/>
                    <a:pt x="566" y="5527"/>
                  </a:cubicBezTo>
                  <a:cubicBezTo>
                    <a:pt x="622" y="5629"/>
                    <a:pt x="682" y="5728"/>
                    <a:pt x="748" y="5823"/>
                  </a:cubicBezTo>
                  <a:cubicBezTo>
                    <a:pt x="747" y="5824"/>
                    <a:pt x="745" y="5824"/>
                    <a:pt x="745" y="5824"/>
                  </a:cubicBezTo>
                  <a:cubicBezTo>
                    <a:pt x="693" y="5861"/>
                    <a:pt x="682" y="5933"/>
                    <a:pt x="719" y="5984"/>
                  </a:cubicBezTo>
                  <a:cubicBezTo>
                    <a:pt x="835" y="6143"/>
                    <a:pt x="964" y="6293"/>
                    <a:pt x="1103" y="6432"/>
                  </a:cubicBezTo>
                  <a:cubicBezTo>
                    <a:pt x="1125" y="6455"/>
                    <a:pt x="1154" y="6466"/>
                    <a:pt x="1184" y="6466"/>
                  </a:cubicBezTo>
                  <a:cubicBezTo>
                    <a:pt x="1213" y="6466"/>
                    <a:pt x="1243" y="6455"/>
                    <a:pt x="1264" y="6432"/>
                  </a:cubicBezTo>
                  <a:cubicBezTo>
                    <a:pt x="1264" y="6431"/>
                    <a:pt x="1264" y="6431"/>
                    <a:pt x="1265" y="6430"/>
                  </a:cubicBezTo>
                  <a:cubicBezTo>
                    <a:pt x="1350" y="6509"/>
                    <a:pt x="1438" y="6585"/>
                    <a:pt x="1529" y="6655"/>
                  </a:cubicBezTo>
                  <a:cubicBezTo>
                    <a:pt x="1527" y="6655"/>
                    <a:pt x="1526" y="6655"/>
                    <a:pt x="1526" y="6656"/>
                  </a:cubicBezTo>
                  <a:cubicBezTo>
                    <a:pt x="1489" y="6708"/>
                    <a:pt x="1501" y="6779"/>
                    <a:pt x="1552" y="6816"/>
                  </a:cubicBezTo>
                  <a:cubicBezTo>
                    <a:pt x="1711" y="6933"/>
                    <a:pt x="1880" y="7036"/>
                    <a:pt x="2056" y="7126"/>
                  </a:cubicBezTo>
                  <a:cubicBezTo>
                    <a:pt x="2073" y="7135"/>
                    <a:pt x="2090" y="7138"/>
                    <a:pt x="2108" y="7138"/>
                  </a:cubicBezTo>
                  <a:cubicBezTo>
                    <a:pt x="2150" y="7138"/>
                    <a:pt x="2190" y="7116"/>
                    <a:pt x="2211" y="7076"/>
                  </a:cubicBezTo>
                  <a:cubicBezTo>
                    <a:pt x="2212" y="7075"/>
                    <a:pt x="2212" y="7075"/>
                    <a:pt x="2212" y="7074"/>
                  </a:cubicBezTo>
                  <a:cubicBezTo>
                    <a:pt x="2317" y="7122"/>
                    <a:pt x="2423" y="7167"/>
                    <a:pt x="2532" y="7207"/>
                  </a:cubicBezTo>
                  <a:cubicBezTo>
                    <a:pt x="2532" y="7207"/>
                    <a:pt x="2530" y="7207"/>
                    <a:pt x="2530" y="7208"/>
                  </a:cubicBezTo>
                  <a:cubicBezTo>
                    <a:pt x="2510" y="7268"/>
                    <a:pt x="2543" y="7333"/>
                    <a:pt x="2604" y="7352"/>
                  </a:cubicBezTo>
                  <a:cubicBezTo>
                    <a:pt x="2790" y="7414"/>
                    <a:pt x="2983" y="7460"/>
                    <a:pt x="3178" y="7490"/>
                  </a:cubicBezTo>
                  <a:cubicBezTo>
                    <a:pt x="3184" y="7491"/>
                    <a:pt x="3189" y="7491"/>
                    <a:pt x="3195" y="7491"/>
                  </a:cubicBezTo>
                  <a:cubicBezTo>
                    <a:pt x="3250" y="7491"/>
                    <a:pt x="3299" y="7453"/>
                    <a:pt x="3308" y="7396"/>
                  </a:cubicBezTo>
                  <a:lnTo>
                    <a:pt x="3308" y="7393"/>
                  </a:lnTo>
                  <a:cubicBezTo>
                    <a:pt x="3422" y="7407"/>
                    <a:pt x="3537" y="7417"/>
                    <a:pt x="3655" y="7420"/>
                  </a:cubicBezTo>
                  <a:lnTo>
                    <a:pt x="3655" y="7423"/>
                  </a:lnTo>
                  <a:cubicBezTo>
                    <a:pt x="3655" y="7485"/>
                    <a:pt x="3705" y="7536"/>
                    <a:pt x="3767" y="7536"/>
                  </a:cubicBezTo>
                  <a:lnTo>
                    <a:pt x="3781" y="7536"/>
                  </a:lnTo>
                  <a:cubicBezTo>
                    <a:pt x="3968" y="7536"/>
                    <a:pt x="4165" y="7521"/>
                    <a:pt x="4356" y="7491"/>
                  </a:cubicBezTo>
                  <a:cubicBezTo>
                    <a:pt x="4418" y="7481"/>
                    <a:pt x="4462" y="7424"/>
                    <a:pt x="4452" y="7361"/>
                  </a:cubicBezTo>
                  <a:cubicBezTo>
                    <a:pt x="4452" y="7360"/>
                    <a:pt x="4451" y="7360"/>
                    <a:pt x="4451" y="7358"/>
                  </a:cubicBezTo>
                  <a:cubicBezTo>
                    <a:pt x="4564" y="7337"/>
                    <a:pt x="4677" y="7310"/>
                    <a:pt x="4786" y="7279"/>
                  </a:cubicBezTo>
                  <a:lnTo>
                    <a:pt x="4786" y="7281"/>
                  </a:lnTo>
                  <a:cubicBezTo>
                    <a:pt x="4801" y="7330"/>
                    <a:pt x="4847" y="7360"/>
                    <a:pt x="4896" y="7360"/>
                  </a:cubicBezTo>
                  <a:cubicBezTo>
                    <a:pt x="4907" y="7360"/>
                    <a:pt x="4918" y="7358"/>
                    <a:pt x="4929" y="7355"/>
                  </a:cubicBezTo>
                  <a:cubicBezTo>
                    <a:pt x="5117" y="7294"/>
                    <a:pt x="5301" y="7218"/>
                    <a:pt x="5476" y="7128"/>
                  </a:cubicBezTo>
                  <a:cubicBezTo>
                    <a:pt x="5532" y="7101"/>
                    <a:pt x="5554" y="7031"/>
                    <a:pt x="5526" y="6975"/>
                  </a:cubicBezTo>
                  <a:lnTo>
                    <a:pt x="5525" y="6974"/>
                  </a:lnTo>
                  <a:cubicBezTo>
                    <a:pt x="5625" y="6918"/>
                    <a:pt x="5725" y="6859"/>
                    <a:pt x="5820" y="6794"/>
                  </a:cubicBezTo>
                  <a:cubicBezTo>
                    <a:pt x="5822" y="6794"/>
                    <a:pt x="5822" y="6795"/>
                    <a:pt x="5822" y="6795"/>
                  </a:cubicBezTo>
                  <a:cubicBezTo>
                    <a:pt x="5843" y="6825"/>
                    <a:pt x="5878" y="6842"/>
                    <a:pt x="5914" y="6842"/>
                  </a:cubicBezTo>
                  <a:cubicBezTo>
                    <a:pt x="5936" y="6842"/>
                    <a:pt x="5960" y="6836"/>
                    <a:pt x="5980" y="6820"/>
                  </a:cubicBezTo>
                  <a:cubicBezTo>
                    <a:pt x="6140" y="6704"/>
                    <a:pt x="6290" y="6575"/>
                    <a:pt x="6430" y="6436"/>
                  </a:cubicBezTo>
                  <a:cubicBezTo>
                    <a:pt x="6474" y="6391"/>
                    <a:pt x="6474" y="6320"/>
                    <a:pt x="6430" y="6276"/>
                  </a:cubicBezTo>
                  <a:cubicBezTo>
                    <a:pt x="6428" y="6276"/>
                    <a:pt x="6428" y="6276"/>
                    <a:pt x="6427" y="6274"/>
                  </a:cubicBezTo>
                  <a:cubicBezTo>
                    <a:pt x="6507" y="6191"/>
                    <a:pt x="6581" y="6103"/>
                    <a:pt x="6652" y="6012"/>
                  </a:cubicBezTo>
                  <a:cubicBezTo>
                    <a:pt x="6653" y="6013"/>
                    <a:pt x="6653" y="6015"/>
                    <a:pt x="6656" y="6015"/>
                  </a:cubicBezTo>
                  <a:cubicBezTo>
                    <a:pt x="6676" y="6028"/>
                    <a:pt x="6700" y="6036"/>
                    <a:pt x="6723" y="6036"/>
                  </a:cubicBezTo>
                  <a:cubicBezTo>
                    <a:pt x="6758" y="6036"/>
                    <a:pt x="6792" y="6020"/>
                    <a:pt x="6815" y="5989"/>
                  </a:cubicBezTo>
                  <a:cubicBezTo>
                    <a:pt x="6930" y="5831"/>
                    <a:pt x="7035" y="5662"/>
                    <a:pt x="7124" y="5486"/>
                  </a:cubicBezTo>
                  <a:cubicBezTo>
                    <a:pt x="7153" y="5430"/>
                    <a:pt x="7131" y="5362"/>
                    <a:pt x="7075" y="5332"/>
                  </a:cubicBezTo>
                  <a:cubicBezTo>
                    <a:pt x="7073" y="5331"/>
                    <a:pt x="7073" y="5331"/>
                    <a:pt x="7072" y="5331"/>
                  </a:cubicBezTo>
                  <a:cubicBezTo>
                    <a:pt x="7121" y="5227"/>
                    <a:pt x="7165" y="5121"/>
                    <a:pt x="7205" y="5012"/>
                  </a:cubicBezTo>
                  <a:cubicBezTo>
                    <a:pt x="7205" y="5012"/>
                    <a:pt x="7205" y="5013"/>
                    <a:pt x="7206" y="5013"/>
                  </a:cubicBezTo>
                  <a:cubicBezTo>
                    <a:pt x="7219" y="5017"/>
                    <a:pt x="7231" y="5018"/>
                    <a:pt x="7242" y="5018"/>
                  </a:cubicBezTo>
                  <a:cubicBezTo>
                    <a:pt x="7291" y="5018"/>
                    <a:pt x="7336" y="4988"/>
                    <a:pt x="7351" y="4939"/>
                  </a:cubicBezTo>
                  <a:cubicBezTo>
                    <a:pt x="7411" y="4752"/>
                    <a:pt x="7459" y="4559"/>
                    <a:pt x="7489" y="4365"/>
                  </a:cubicBezTo>
                  <a:cubicBezTo>
                    <a:pt x="7500" y="4303"/>
                    <a:pt x="7457" y="4245"/>
                    <a:pt x="7394" y="4235"/>
                  </a:cubicBezTo>
                  <a:lnTo>
                    <a:pt x="7392" y="4235"/>
                  </a:lnTo>
                  <a:cubicBezTo>
                    <a:pt x="7408" y="4119"/>
                    <a:pt x="7416" y="4002"/>
                    <a:pt x="7420" y="3885"/>
                  </a:cubicBezTo>
                  <a:lnTo>
                    <a:pt x="7423" y="3885"/>
                  </a:lnTo>
                  <a:cubicBezTo>
                    <a:pt x="7485" y="3885"/>
                    <a:pt x="7536" y="3838"/>
                    <a:pt x="7536" y="3775"/>
                  </a:cubicBezTo>
                  <a:lnTo>
                    <a:pt x="7536" y="3767"/>
                  </a:lnTo>
                  <a:cubicBezTo>
                    <a:pt x="7536" y="3573"/>
                    <a:pt x="7521" y="3377"/>
                    <a:pt x="7491" y="3186"/>
                  </a:cubicBezTo>
                  <a:cubicBezTo>
                    <a:pt x="7482" y="3128"/>
                    <a:pt x="7434" y="3088"/>
                    <a:pt x="7379" y="3088"/>
                  </a:cubicBezTo>
                  <a:cubicBezTo>
                    <a:pt x="7373" y="3088"/>
                    <a:pt x="7367" y="3089"/>
                    <a:pt x="7362" y="3090"/>
                  </a:cubicBezTo>
                  <a:cubicBezTo>
                    <a:pt x="7359" y="3090"/>
                    <a:pt x="7359" y="3091"/>
                    <a:pt x="7358" y="3091"/>
                  </a:cubicBezTo>
                  <a:cubicBezTo>
                    <a:pt x="7338" y="2977"/>
                    <a:pt x="7311" y="2865"/>
                    <a:pt x="7280" y="2754"/>
                  </a:cubicBezTo>
                  <a:lnTo>
                    <a:pt x="7282" y="2754"/>
                  </a:lnTo>
                  <a:cubicBezTo>
                    <a:pt x="7342" y="2736"/>
                    <a:pt x="7375" y="2671"/>
                    <a:pt x="7356" y="2611"/>
                  </a:cubicBezTo>
                  <a:cubicBezTo>
                    <a:pt x="7296" y="2424"/>
                    <a:pt x="7220" y="2239"/>
                    <a:pt x="7131" y="2063"/>
                  </a:cubicBezTo>
                  <a:cubicBezTo>
                    <a:pt x="7111" y="2024"/>
                    <a:pt x="7072" y="2001"/>
                    <a:pt x="7030" y="2001"/>
                  </a:cubicBezTo>
                  <a:cubicBezTo>
                    <a:pt x="7013" y="2001"/>
                    <a:pt x="6995" y="2005"/>
                    <a:pt x="6978" y="2014"/>
                  </a:cubicBezTo>
                  <a:lnTo>
                    <a:pt x="6976" y="2015"/>
                  </a:lnTo>
                  <a:cubicBezTo>
                    <a:pt x="6919" y="1914"/>
                    <a:pt x="6860" y="1815"/>
                    <a:pt x="6796" y="1720"/>
                  </a:cubicBezTo>
                  <a:cubicBezTo>
                    <a:pt x="6796" y="1719"/>
                    <a:pt x="6797" y="1719"/>
                    <a:pt x="6797" y="1719"/>
                  </a:cubicBezTo>
                  <a:cubicBezTo>
                    <a:pt x="6848" y="1682"/>
                    <a:pt x="6860" y="1610"/>
                    <a:pt x="6822" y="1559"/>
                  </a:cubicBezTo>
                  <a:cubicBezTo>
                    <a:pt x="6708" y="1398"/>
                    <a:pt x="6579" y="1248"/>
                    <a:pt x="6441" y="1109"/>
                  </a:cubicBezTo>
                  <a:cubicBezTo>
                    <a:pt x="6418" y="1086"/>
                    <a:pt x="6389" y="1075"/>
                    <a:pt x="6360" y="1075"/>
                  </a:cubicBezTo>
                  <a:cubicBezTo>
                    <a:pt x="6331" y="1075"/>
                    <a:pt x="6301" y="1086"/>
                    <a:pt x="6279" y="1109"/>
                  </a:cubicBezTo>
                  <a:cubicBezTo>
                    <a:pt x="6279" y="1110"/>
                    <a:pt x="6279" y="1110"/>
                    <a:pt x="6278" y="1111"/>
                  </a:cubicBezTo>
                  <a:cubicBezTo>
                    <a:pt x="6195" y="1032"/>
                    <a:pt x="6106" y="957"/>
                    <a:pt x="6016" y="886"/>
                  </a:cubicBezTo>
                  <a:cubicBezTo>
                    <a:pt x="6017" y="886"/>
                    <a:pt x="6018" y="886"/>
                    <a:pt x="6018" y="885"/>
                  </a:cubicBezTo>
                  <a:cubicBezTo>
                    <a:pt x="6055" y="833"/>
                    <a:pt x="6045" y="762"/>
                    <a:pt x="5994" y="725"/>
                  </a:cubicBezTo>
                  <a:cubicBezTo>
                    <a:pt x="5835" y="608"/>
                    <a:pt x="5665" y="503"/>
                    <a:pt x="5491" y="414"/>
                  </a:cubicBezTo>
                  <a:cubicBezTo>
                    <a:pt x="5475" y="406"/>
                    <a:pt x="5457" y="402"/>
                    <a:pt x="5440" y="402"/>
                  </a:cubicBezTo>
                  <a:cubicBezTo>
                    <a:pt x="5398" y="402"/>
                    <a:pt x="5359" y="424"/>
                    <a:pt x="5338" y="464"/>
                  </a:cubicBezTo>
                  <a:lnTo>
                    <a:pt x="5338" y="466"/>
                  </a:lnTo>
                  <a:cubicBezTo>
                    <a:pt x="5233" y="418"/>
                    <a:pt x="5127" y="373"/>
                    <a:pt x="5018" y="333"/>
                  </a:cubicBezTo>
                  <a:cubicBezTo>
                    <a:pt x="5018" y="333"/>
                    <a:pt x="5019" y="333"/>
                    <a:pt x="5019" y="332"/>
                  </a:cubicBezTo>
                  <a:cubicBezTo>
                    <a:pt x="5039" y="272"/>
                    <a:pt x="5006" y="206"/>
                    <a:pt x="4947" y="188"/>
                  </a:cubicBezTo>
                  <a:cubicBezTo>
                    <a:pt x="4760" y="126"/>
                    <a:pt x="4566" y="78"/>
                    <a:pt x="4372" y="48"/>
                  </a:cubicBezTo>
                  <a:cubicBezTo>
                    <a:pt x="4365" y="47"/>
                    <a:pt x="4359" y="46"/>
                    <a:pt x="4353" y="46"/>
                  </a:cubicBezTo>
                  <a:cubicBezTo>
                    <a:pt x="4298" y="46"/>
                    <a:pt x="4251" y="87"/>
                    <a:pt x="4242" y="143"/>
                  </a:cubicBezTo>
                  <a:lnTo>
                    <a:pt x="4242" y="145"/>
                  </a:lnTo>
                  <a:cubicBezTo>
                    <a:pt x="4126" y="130"/>
                    <a:pt x="4011" y="121"/>
                    <a:pt x="3891" y="117"/>
                  </a:cubicBezTo>
                  <a:cubicBezTo>
                    <a:pt x="3891" y="117"/>
                    <a:pt x="3893" y="116"/>
                    <a:pt x="3893" y="114"/>
                  </a:cubicBezTo>
                  <a:cubicBezTo>
                    <a:pt x="3893" y="52"/>
                    <a:pt x="3847" y="1"/>
                    <a:pt x="3783" y="1"/>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40" name="Google Shape;2640;p39">
              <a:extLst>
                <a:ext uri="{FF2B5EF4-FFF2-40B4-BE49-F238E27FC236}">
                  <a16:creationId xmlns:a16="http://schemas.microsoft.com/office/drawing/2014/main" id="{28185ACE-CA1F-CF5E-CADB-496652EC5D0C}"/>
                </a:ext>
              </a:extLst>
            </p:cNvPr>
            <p:cNvSpPr/>
            <p:nvPr/>
          </p:nvSpPr>
          <p:spPr>
            <a:xfrm>
              <a:off x="5619050" y="3716079"/>
              <a:ext cx="390541" cy="355882"/>
            </a:xfrm>
            <a:custGeom>
              <a:avLst/>
              <a:gdLst/>
              <a:ahLst/>
              <a:cxnLst/>
              <a:rect l="l" t="t" r="r" b="b"/>
              <a:pathLst>
                <a:path w="5767" h="5255" extrusionOk="0">
                  <a:moveTo>
                    <a:pt x="2883" y="1"/>
                  </a:moveTo>
                  <a:cubicBezTo>
                    <a:pt x="2211" y="1"/>
                    <a:pt x="1538" y="257"/>
                    <a:pt x="1025" y="770"/>
                  </a:cubicBezTo>
                  <a:cubicBezTo>
                    <a:pt x="0" y="1796"/>
                    <a:pt x="0" y="3460"/>
                    <a:pt x="1025" y="4485"/>
                  </a:cubicBezTo>
                  <a:cubicBezTo>
                    <a:pt x="1538" y="4998"/>
                    <a:pt x="2211" y="5254"/>
                    <a:pt x="2883" y="5254"/>
                  </a:cubicBezTo>
                  <a:cubicBezTo>
                    <a:pt x="3556" y="5254"/>
                    <a:pt x="4228" y="4998"/>
                    <a:pt x="4741" y="4485"/>
                  </a:cubicBezTo>
                  <a:cubicBezTo>
                    <a:pt x="5767" y="3460"/>
                    <a:pt x="5767" y="1796"/>
                    <a:pt x="4741" y="770"/>
                  </a:cubicBezTo>
                  <a:cubicBezTo>
                    <a:pt x="4228" y="257"/>
                    <a:pt x="3556" y="1"/>
                    <a:pt x="2883" y="1"/>
                  </a:cubicBez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2641" name="Google Shape;2641;p39">
              <a:extLst>
                <a:ext uri="{FF2B5EF4-FFF2-40B4-BE49-F238E27FC236}">
                  <a16:creationId xmlns:a16="http://schemas.microsoft.com/office/drawing/2014/main" id="{EE99E9BB-9560-3CB3-95AE-21278399E0D6}"/>
                </a:ext>
              </a:extLst>
            </p:cNvPr>
            <p:cNvSpPr/>
            <p:nvPr/>
          </p:nvSpPr>
          <p:spPr>
            <a:xfrm>
              <a:off x="5661512" y="3754816"/>
              <a:ext cx="305620" cy="278475"/>
            </a:xfrm>
            <a:custGeom>
              <a:avLst/>
              <a:gdLst/>
              <a:ahLst/>
              <a:cxnLst/>
              <a:rect l="l" t="t" r="r" b="b"/>
              <a:pathLst>
                <a:path w="4513" h="4112" extrusionOk="0">
                  <a:moveTo>
                    <a:pt x="2256" y="0"/>
                  </a:moveTo>
                  <a:cubicBezTo>
                    <a:pt x="1730" y="0"/>
                    <a:pt x="1204" y="201"/>
                    <a:pt x="802" y="602"/>
                  </a:cubicBezTo>
                  <a:cubicBezTo>
                    <a:pt x="0" y="1405"/>
                    <a:pt x="0" y="2706"/>
                    <a:pt x="802" y="3509"/>
                  </a:cubicBezTo>
                  <a:cubicBezTo>
                    <a:pt x="1204" y="3910"/>
                    <a:pt x="1730" y="4111"/>
                    <a:pt x="2256" y="4111"/>
                  </a:cubicBezTo>
                  <a:cubicBezTo>
                    <a:pt x="2782" y="4111"/>
                    <a:pt x="3308" y="3910"/>
                    <a:pt x="3709" y="3509"/>
                  </a:cubicBezTo>
                  <a:cubicBezTo>
                    <a:pt x="4513" y="2706"/>
                    <a:pt x="4513" y="1405"/>
                    <a:pt x="3709" y="602"/>
                  </a:cubicBezTo>
                  <a:cubicBezTo>
                    <a:pt x="3308" y="201"/>
                    <a:pt x="2782" y="0"/>
                    <a:pt x="2256" y="0"/>
                  </a:cubicBezTo>
                  <a:close/>
                </a:path>
              </a:pathLst>
            </a:custGeom>
            <a:solidFill>
              <a:srgbClr val="808080"/>
            </a:solidFill>
            <a:ln>
              <a:noFill/>
            </a:ln>
          </p:spPr>
          <p:txBody>
            <a:bodyPr spcFirstLastPara="1" wrap="square" lIns="121900" tIns="121900" rIns="121900" bIns="121900" anchor="ctr" anchorCtr="0">
              <a:noAutofit/>
            </a:bodyPr>
            <a:lstStyle/>
            <a:p>
              <a:endParaRPr sz="2400"/>
            </a:p>
          </p:txBody>
        </p:sp>
        <p:sp>
          <p:nvSpPr>
            <p:cNvPr id="2642" name="Google Shape;2642;p39">
              <a:extLst>
                <a:ext uri="{FF2B5EF4-FFF2-40B4-BE49-F238E27FC236}">
                  <a16:creationId xmlns:a16="http://schemas.microsoft.com/office/drawing/2014/main" id="{7780B17E-8744-3BFF-92A1-E5D9DA54BAAC}"/>
                </a:ext>
              </a:extLst>
            </p:cNvPr>
            <p:cNvSpPr/>
            <p:nvPr/>
          </p:nvSpPr>
          <p:spPr>
            <a:xfrm>
              <a:off x="5749010" y="3830124"/>
              <a:ext cx="34063" cy="31085"/>
            </a:xfrm>
            <a:custGeom>
              <a:avLst/>
              <a:gdLst/>
              <a:ahLst/>
              <a:cxnLst/>
              <a:rect l="l" t="t" r="r" b="b"/>
              <a:pathLst>
                <a:path w="503" h="459" extrusionOk="0">
                  <a:moveTo>
                    <a:pt x="252" y="0"/>
                  </a:moveTo>
                  <a:cubicBezTo>
                    <a:pt x="193" y="0"/>
                    <a:pt x="135" y="23"/>
                    <a:pt x="90" y="68"/>
                  </a:cubicBezTo>
                  <a:cubicBezTo>
                    <a:pt x="1" y="157"/>
                    <a:pt x="1" y="302"/>
                    <a:pt x="90" y="391"/>
                  </a:cubicBezTo>
                  <a:cubicBezTo>
                    <a:pt x="135" y="436"/>
                    <a:pt x="193" y="459"/>
                    <a:pt x="252" y="459"/>
                  </a:cubicBezTo>
                  <a:cubicBezTo>
                    <a:pt x="310" y="459"/>
                    <a:pt x="369" y="436"/>
                    <a:pt x="414" y="391"/>
                  </a:cubicBezTo>
                  <a:cubicBezTo>
                    <a:pt x="503" y="302"/>
                    <a:pt x="503" y="157"/>
                    <a:pt x="414" y="68"/>
                  </a:cubicBezTo>
                  <a:cubicBezTo>
                    <a:pt x="369" y="23"/>
                    <a:pt x="310" y="0"/>
                    <a:pt x="252" y="0"/>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43" name="Google Shape;2643;p39">
              <a:extLst>
                <a:ext uri="{FF2B5EF4-FFF2-40B4-BE49-F238E27FC236}">
                  <a16:creationId xmlns:a16="http://schemas.microsoft.com/office/drawing/2014/main" id="{CEB6E851-3513-A0A7-2282-B36B97D7EBEC}"/>
                </a:ext>
              </a:extLst>
            </p:cNvPr>
            <p:cNvSpPr/>
            <p:nvPr/>
          </p:nvSpPr>
          <p:spPr>
            <a:xfrm>
              <a:off x="5845515" y="3926765"/>
              <a:ext cx="34199" cy="31152"/>
            </a:xfrm>
            <a:custGeom>
              <a:avLst/>
              <a:gdLst/>
              <a:ahLst/>
              <a:cxnLst/>
              <a:rect l="l" t="t" r="r" b="b"/>
              <a:pathLst>
                <a:path w="505" h="460" extrusionOk="0">
                  <a:moveTo>
                    <a:pt x="253" y="1"/>
                  </a:moveTo>
                  <a:cubicBezTo>
                    <a:pt x="194" y="1"/>
                    <a:pt x="135" y="23"/>
                    <a:pt x="91" y="68"/>
                  </a:cubicBezTo>
                  <a:cubicBezTo>
                    <a:pt x="1" y="157"/>
                    <a:pt x="1" y="302"/>
                    <a:pt x="91" y="392"/>
                  </a:cubicBezTo>
                  <a:cubicBezTo>
                    <a:pt x="135" y="437"/>
                    <a:pt x="194" y="459"/>
                    <a:pt x="253" y="459"/>
                  </a:cubicBezTo>
                  <a:cubicBezTo>
                    <a:pt x="311" y="459"/>
                    <a:pt x="370" y="437"/>
                    <a:pt x="414" y="392"/>
                  </a:cubicBezTo>
                  <a:cubicBezTo>
                    <a:pt x="504" y="302"/>
                    <a:pt x="504" y="157"/>
                    <a:pt x="414" y="68"/>
                  </a:cubicBezTo>
                  <a:cubicBezTo>
                    <a:pt x="370" y="23"/>
                    <a:pt x="311" y="1"/>
                    <a:pt x="253" y="1"/>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44" name="Google Shape;2644;p39">
              <a:extLst>
                <a:ext uri="{FF2B5EF4-FFF2-40B4-BE49-F238E27FC236}">
                  <a16:creationId xmlns:a16="http://schemas.microsoft.com/office/drawing/2014/main" id="{0F7B5267-AE3C-14D0-FC65-46CCA70D99E9}"/>
                </a:ext>
              </a:extLst>
            </p:cNvPr>
            <p:cNvSpPr/>
            <p:nvPr/>
          </p:nvSpPr>
          <p:spPr>
            <a:xfrm>
              <a:off x="5748942" y="3926765"/>
              <a:ext cx="34063" cy="31017"/>
            </a:xfrm>
            <a:custGeom>
              <a:avLst/>
              <a:gdLst/>
              <a:ahLst/>
              <a:cxnLst/>
              <a:rect l="l" t="t" r="r" b="b"/>
              <a:pathLst>
                <a:path w="503" h="458" extrusionOk="0">
                  <a:moveTo>
                    <a:pt x="252" y="1"/>
                  </a:moveTo>
                  <a:cubicBezTo>
                    <a:pt x="193" y="1"/>
                    <a:pt x="135" y="23"/>
                    <a:pt x="90" y="68"/>
                  </a:cubicBezTo>
                  <a:cubicBezTo>
                    <a:pt x="1" y="157"/>
                    <a:pt x="1" y="302"/>
                    <a:pt x="90" y="392"/>
                  </a:cubicBezTo>
                  <a:cubicBezTo>
                    <a:pt x="135" y="436"/>
                    <a:pt x="193" y="458"/>
                    <a:pt x="252" y="458"/>
                  </a:cubicBezTo>
                  <a:cubicBezTo>
                    <a:pt x="310" y="458"/>
                    <a:pt x="368" y="436"/>
                    <a:pt x="413" y="392"/>
                  </a:cubicBezTo>
                  <a:cubicBezTo>
                    <a:pt x="503" y="302"/>
                    <a:pt x="503" y="157"/>
                    <a:pt x="413" y="68"/>
                  </a:cubicBezTo>
                  <a:cubicBezTo>
                    <a:pt x="368" y="23"/>
                    <a:pt x="310" y="1"/>
                    <a:pt x="252" y="1"/>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45" name="Google Shape;2645;p39">
              <a:extLst>
                <a:ext uri="{FF2B5EF4-FFF2-40B4-BE49-F238E27FC236}">
                  <a16:creationId xmlns:a16="http://schemas.microsoft.com/office/drawing/2014/main" id="{A3DD240E-B3EF-8FCA-7DA6-58F2F4A36363}"/>
                </a:ext>
              </a:extLst>
            </p:cNvPr>
            <p:cNvSpPr/>
            <p:nvPr/>
          </p:nvSpPr>
          <p:spPr>
            <a:xfrm>
              <a:off x="5845515" y="3830124"/>
              <a:ext cx="34199" cy="31085"/>
            </a:xfrm>
            <a:custGeom>
              <a:avLst/>
              <a:gdLst/>
              <a:ahLst/>
              <a:cxnLst/>
              <a:rect l="l" t="t" r="r" b="b"/>
              <a:pathLst>
                <a:path w="505" h="459" extrusionOk="0">
                  <a:moveTo>
                    <a:pt x="253" y="0"/>
                  </a:moveTo>
                  <a:cubicBezTo>
                    <a:pt x="194" y="0"/>
                    <a:pt x="135" y="23"/>
                    <a:pt x="91" y="68"/>
                  </a:cubicBezTo>
                  <a:cubicBezTo>
                    <a:pt x="1" y="157"/>
                    <a:pt x="1" y="302"/>
                    <a:pt x="91" y="391"/>
                  </a:cubicBezTo>
                  <a:cubicBezTo>
                    <a:pt x="135" y="436"/>
                    <a:pt x="194" y="459"/>
                    <a:pt x="253" y="459"/>
                  </a:cubicBezTo>
                  <a:cubicBezTo>
                    <a:pt x="311" y="459"/>
                    <a:pt x="370" y="436"/>
                    <a:pt x="414" y="391"/>
                  </a:cubicBezTo>
                  <a:cubicBezTo>
                    <a:pt x="504" y="302"/>
                    <a:pt x="504" y="157"/>
                    <a:pt x="414" y="68"/>
                  </a:cubicBezTo>
                  <a:cubicBezTo>
                    <a:pt x="370" y="23"/>
                    <a:pt x="311" y="0"/>
                    <a:pt x="253" y="0"/>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2646" name="Google Shape;2646;p39">
              <a:extLst>
                <a:ext uri="{FF2B5EF4-FFF2-40B4-BE49-F238E27FC236}">
                  <a16:creationId xmlns:a16="http://schemas.microsoft.com/office/drawing/2014/main" id="{CE690402-EA65-1623-7B78-B73F56DDE754}"/>
                </a:ext>
              </a:extLst>
            </p:cNvPr>
            <p:cNvSpPr/>
            <p:nvPr/>
          </p:nvSpPr>
          <p:spPr>
            <a:xfrm>
              <a:off x="5209665" y="2797010"/>
              <a:ext cx="207630" cy="428006"/>
            </a:xfrm>
            <a:custGeom>
              <a:avLst/>
              <a:gdLst/>
              <a:ahLst/>
              <a:cxnLst/>
              <a:rect l="l" t="t" r="r" b="b"/>
              <a:pathLst>
                <a:path w="3066" h="6320" extrusionOk="0">
                  <a:moveTo>
                    <a:pt x="666" y="1"/>
                  </a:moveTo>
                  <a:cubicBezTo>
                    <a:pt x="298" y="1"/>
                    <a:pt x="0" y="298"/>
                    <a:pt x="0" y="667"/>
                  </a:cubicBezTo>
                  <a:lnTo>
                    <a:pt x="0" y="5654"/>
                  </a:lnTo>
                  <a:cubicBezTo>
                    <a:pt x="0" y="6022"/>
                    <a:pt x="298" y="6320"/>
                    <a:pt x="666" y="6320"/>
                  </a:cubicBezTo>
                  <a:lnTo>
                    <a:pt x="2399" y="6320"/>
                  </a:lnTo>
                  <a:cubicBezTo>
                    <a:pt x="2768" y="6320"/>
                    <a:pt x="3066" y="6022"/>
                    <a:pt x="3066" y="5654"/>
                  </a:cubicBezTo>
                  <a:lnTo>
                    <a:pt x="3066" y="667"/>
                  </a:lnTo>
                  <a:cubicBezTo>
                    <a:pt x="3066" y="298"/>
                    <a:pt x="2768" y="1"/>
                    <a:pt x="239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647" name="Google Shape;2647;p39">
              <a:extLst>
                <a:ext uri="{FF2B5EF4-FFF2-40B4-BE49-F238E27FC236}">
                  <a16:creationId xmlns:a16="http://schemas.microsoft.com/office/drawing/2014/main" id="{F2DDBC57-0A16-3243-B19F-11256A8FC666}"/>
                </a:ext>
              </a:extLst>
            </p:cNvPr>
            <p:cNvSpPr/>
            <p:nvPr/>
          </p:nvSpPr>
          <p:spPr>
            <a:xfrm>
              <a:off x="5482588" y="2760914"/>
              <a:ext cx="143092" cy="243124"/>
            </a:xfrm>
            <a:custGeom>
              <a:avLst/>
              <a:gdLst/>
              <a:ahLst/>
              <a:cxnLst/>
              <a:rect l="l" t="t" r="r" b="b"/>
              <a:pathLst>
                <a:path w="2113" h="3590" extrusionOk="0">
                  <a:moveTo>
                    <a:pt x="838" y="1"/>
                  </a:moveTo>
                  <a:lnTo>
                    <a:pt x="0" y="837"/>
                  </a:lnTo>
                  <a:lnTo>
                    <a:pt x="0" y="3590"/>
                  </a:lnTo>
                  <a:lnTo>
                    <a:pt x="2112" y="1479"/>
                  </a:lnTo>
                  <a:cubicBezTo>
                    <a:pt x="1679" y="955"/>
                    <a:pt x="1269" y="452"/>
                    <a:pt x="906" y="1"/>
                  </a:cubicBezTo>
                  <a:close/>
                </a:path>
              </a:pathLst>
            </a:custGeom>
            <a:solidFill>
              <a:srgbClr val="F8FBFC">
                <a:alpha val="39110"/>
              </a:srgbClr>
            </a:solidFill>
            <a:ln>
              <a:noFill/>
            </a:ln>
          </p:spPr>
          <p:txBody>
            <a:bodyPr spcFirstLastPara="1" wrap="square" lIns="121900" tIns="121900" rIns="121900" bIns="121900" anchor="ctr" anchorCtr="0">
              <a:noAutofit/>
            </a:bodyPr>
            <a:lstStyle/>
            <a:p>
              <a:endParaRPr sz="2400"/>
            </a:p>
          </p:txBody>
        </p:sp>
        <p:sp>
          <p:nvSpPr>
            <p:cNvPr id="2648" name="Google Shape;2648;p39">
              <a:extLst>
                <a:ext uri="{FF2B5EF4-FFF2-40B4-BE49-F238E27FC236}">
                  <a16:creationId xmlns:a16="http://schemas.microsoft.com/office/drawing/2014/main" id="{BA3A1E0E-3712-1F70-716D-2124CF4FB683}"/>
                </a:ext>
              </a:extLst>
            </p:cNvPr>
            <p:cNvSpPr/>
            <p:nvPr/>
          </p:nvSpPr>
          <p:spPr>
            <a:xfrm>
              <a:off x="5209665" y="2883018"/>
              <a:ext cx="207630" cy="341999"/>
            </a:xfrm>
            <a:custGeom>
              <a:avLst/>
              <a:gdLst/>
              <a:ahLst/>
              <a:cxnLst/>
              <a:rect l="l" t="t" r="r" b="b"/>
              <a:pathLst>
                <a:path w="3066" h="5050" extrusionOk="0">
                  <a:moveTo>
                    <a:pt x="3066" y="0"/>
                  </a:moveTo>
                  <a:lnTo>
                    <a:pt x="0" y="3066"/>
                  </a:lnTo>
                  <a:lnTo>
                    <a:pt x="0" y="4384"/>
                  </a:lnTo>
                  <a:cubicBezTo>
                    <a:pt x="0" y="4752"/>
                    <a:pt x="298" y="5050"/>
                    <a:pt x="666" y="5050"/>
                  </a:cubicBezTo>
                  <a:lnTo>
                    <a:pt x="768" y="5050"/>
                  </a:lnTo>
                  <a:lnTo>
                    <a:pt x="3066" y="2752"/>
                  </a:lnTo>
                  <a:lnTo>
                    <a:pt x="3066" y="0"/>
                  </a:lnTo>
                  <a:close/>
                </a:path>
              </a:pathLst>
            </a:custGeom>
            <a:solidFill>
              <a:srgbClr val="F8FBFC">
                <a:alpha val="39110"/>
              </a:srgbClr>
            </a:solidFill>
            <a:ln>
              <a:noFill/>
            </a:ln>
          </p:spPr>
          <p:txBody>
            <a:bodyPr spcFirstLastPara="1" wrap="square" lIns="121900" tIns="121900" rIns="121900" bIns="121900" anchor="ctr" anchorCtr="0">
              <a:noAutofit/>
            </a:bodyPr>
            <a:lstStyle/>
            <a:p>
              <a:endParaRPr sz="2400"/>
            </a:p>
          </p:txBody>
        </p:sp>
        <p:sp>
          <p:nvSpPr>
            <p:cNvPr id="2649" name="Google Shape;2649;p39">
              <a:extLst>
                <a:ext uri="{FF2B5EF4-FFF2-40B4-BE49-F238E27FC236}">
                  <a16:creationId xmlns:a16="http://schemas.microsoft.com/office/drawing/2014/main" id="{DF9C3A3A-39EB-DEB2-E127-F819FB2EFF11}"/>
                </a:ext>
              </a:extLst>
            </p:cNvPr>
            <p:cNvSpPr/>
            <p:nvPr/>
          </p:nvSpPr>
          <p:spPr>
            <a:xfrm>
              <a:off x="5482656" y="2889520"/>
              <a:ext cx="197133" cy="233643"/>
            </a:xfrm>
            <a:custGeom>
              <a:avLst/>
              <a:gdLst/>
              <a:ahLst/>
              <a:cxnLst/>
              <a:rect l="l" t="t" r="r" b="b"/>
              <a:pathLst>
                <a:path w="2911" h="3450" extrusionOk="0">
                  <a:moveTo>
                    <a:pt x="2460" y="1"/>
                  </a:moveTo>
                  <a:lnTo>
                    <a:pt x="0" y="2460"/>
                  </a:lnTo>
                  <a:lnTo>
                    <a:pt x="0" y="3450"/>
                  </a:lnTo>
                  <a:lnTo>
                    <a:pt x="2910" y="540"/>
                  </a:lnTo>
                  <a:cubicBezTo>
                    <a:pt x="2759" y="361"/>
                    <a:pt x="2609" y="181"/>
                    <a:pt x="2460" y="1"/>
                  </a:cubicBezTo>
                  <a:close/>
                </a:path>
              </a:pathLst>
            </a:custGeom>
            <a:solidFill>
              <a:srgbClr val="F8FBFC">
                <a:alpha val="39110"/>
              </a:srgbClr>
            </a:solidFill>
            <a:ln>
              <a:noFill/>
            </a:ln>
          </p:spPr>
          <p:txBody>
            <a:bodyPr spcFirstLastPara="1" wrap="square" lIns="121900" tIns="121900" rIns="121900" bIns="121900" anchor="ctr" anchorCtr="0">
              <a:noAutofit/>
            </a:bodyPr>
            <a:lstStyle/>
            <a:p>
              <a:endParaRPr sz="2400"/>
            </a:p>
          </p:txBody>
        </p:sp>
        <p:sp>
          <p:nvSpPr>
            <p:cNvPr id="2650" name="Google Shape;2650;p39">
              <a:extLst>
                <a:ext uri="{FF2B5EF4-FFF2-40B4-BE49-F238E27FC236}">
                  <a16:creationId xmlns:a16="http://schemas.microsoft.com/office/drawing/2014/main" id="{9CD4F306-BE05-2746-C136-80197C311211}"/>
                </a:ext>
              </a:extLst>
            </p:cNvPr>
            <p:cNvSpPr/>
            <p:nvPr/>
          </p:nvSpPr>
          <p:spPr>
            <a:xfrm>
              <a:off x="5313755" y="3121471"/>
              <a:ext cx="103544" cy="103548"/>
            </a:xfrm>
            <a:custGeom>
              <a:avLst/>
              <a:gdLst/>
              <a:ahLst/>
              <a:cxnLst/>
              <a:rect l="l" t="t" r="r" b="b"/>
              <a:pathLst>
                <a:path w="1529" h="1529" extrusionOk="0">
                  <a:moveTo>
                    <a:pt x="1529" y="0"/>
                  </a:moveTo>
                  <a:lnTo>
                    <a:pt x="1" y="1529"/>
                  </a:lnTo>
                  <a:lnTo>
                    <a:pt x="862" y="1529"/>
                  </a:lnTo>
                  <a:cubicBezTo>
                    <a:pt x="913" y="1529"/>
                    <a:pt x="961" y="1523"/>
                    <a:pt x="1009" y="1512"/>
                  </a:cubicBezTo>
                  <a:lnTo>
                    <a:pt x="1511" y="1010"/>
                  </a:lnTo>
                  <a:cubicBezTo>
                    <a:pt x="1522" y="961"/>
                    <a:pt x="1529" y="913"/>
                    <a:pt x="1529" y="863"/>
                  </a:cubicBezTo>
                  <a:lnTo>
                    <a:pt x="1529" y="0"/>
                  </a:lnTo>
                  <a:close/>
                </a:path>
              </a:pathLst>
            </a:custGeom>
            <a:solidFill>
              <a:srgbClr val="F8FBFC">
                <a:alpha val="39110"/>
              </a:srgbClr>
            </a:solidFill>
            <a:ln>
              <a:noFill/>
            </a:ln>
          </p:spPr>
          <p:txBody>
            <a:bodyPr spcFirstLastPara="1" wrap="square" lIns="121900" tIns="121900" rIns="121900" bIns="121900" anchor="ctr" anchorCtr="0">
              <a:noAutofit/>
            </a:bodyPr>
            <a:lstStyle/>
            <a:p>
              <a:endParaRPr sz="2400"/>
            </a:p>
          </p:txBody>
        </p:sp>
        <p:sp>
          <p:nvSpPr>
            <p:cNvPr id="2651" name="Google Shape;2651;p39">
              <a:extLst>
                <a:ext uri="{FF2B5EF4-FFF2-40B4-BE49-F238E27FC236}">
                  <a16:creationId xmlns:a16="http://schemas.microsoft.com/office/drawing/2014/main" id="{1CF1A4E2-B5F5-D6C4-6673-63C12906E6D3}"/>
                </a:ext>
              </a:extLst>
            </p:cNvPr>
            <p:cNvSpPr/>
            <p:nvPr/>
          </p:nvSpPr>
          <p:spPr>
            <a:xfrm>
              <a:off x="5643633" y="3068986"/>
              <a:ext cx="186772" cy="156033"/>
            </a:xfrm>
            <a:custGeom>
              <a:avLst/>
              <a:gdLst/>
              <a:ahLst/>
              <a:cxnLst/>
              <a:rect l="l" t="t" r="r" b="b"/>
              <a:pathLst>
                <a:path w="2758" h="2304" extrusionOk="0">
                  <a:moveTo>
                    <a:pt x="2304" y="1"/>
                  </a:moveTo>
                  <a:lnTo>
                    <a:pt x="0" y="2304"/>
                  </a:lnTo>
                  <a:lnTo>
                    <a:pt x="990" y="2304"/>
                  </a:lnTo>
                  <a:lnTo>
                    <a:pt x="2758" y="537"/>
                  </a:lnTo>
                  <a:cubicBezTo>
                    <a:pt x="2613" y="365"/>
                    <a:pt x="2461" y="186"/>
                    <a:pt x="2304" y="1"/>
                  </a:cubicBezTo>
                  <a:close/>
                </a:path>
              </a:pathLst>
            </a:custGeom>
            <a:solidFill>
              <a:srgbClr val="F8FBFC">
                <a:alpha val="39110"/>
              </a:srgbClr>
            </a:solidFill>
            <a:ln>
              <a:noFill/>
            </a:ln>
          </p:spPr>
          <p:txBody>
            <a:bodyPr spcFirstLastPara="1" wrap="square" lIns="121900" tIns="121900" rIns="121900" bIns="121900" anchor="ctr" anchorCtr="0">
              <a:noAutofit/>
            </a:bodyPr>
            <a:lstStyle/>
            <a:p>
              <a:endParaRPr sz="2400"/>
            </a:p>
          </p:txBody>
        </p:sp>
        <p:sp>
          <p:nvSpPr>
            <p:cNvPr id="2652" name="Google Shape;2652;p39">
              <a:extLst>
                <a:ext uri="{FF2B5EF4-FFF2-40B4-BE49-F238E27FC236}">
                  <a16:creationId xmlns:a16="http://schemas.microsoft.com/office/drawing/2014/main" id="{A745747D-F0F5-15BA-D4A5-6083D0413C70}"/>
                </a:ext>
              </a:extLst>
            </p:cNvPr>
            <p:cNvSpPr/>
            <p:nvPr/>
          </p:nvSpPr>
          <p:spPr>
            <a:xfrm>
              <a:off x="5549092" y="3604133"/>
              <a:ext cx="99481" cy="87362"/>
            </a:xfrm>
            <a:custGeom>
              <a:avLst/>
              <a:gdLst/>
              <a:ahLst/>
              <a:cxnLst/>
              <a:rect l="l" t="t" r="r" b="b"/>
              <a:pathLst>
                <a:path w="1469" h="1290" extrusionOk="0">
                  <a:moveTo>
                    <a:pt x="1139" y="1"/>
                  </a:moveTo>
                  <a:cubicBezTo>
                    <a:pt x="952" y="1"/>
                    <a:pt x="687" y="135"/>
                    <a:pt x="456" y="366"/>
                  </a:cubicBezTo>
                  <a:cubicBezTo>
                    <a:pt x="135" y="687"/>
                    <a:pt x="1" y="1072"/>
                    <a:pt x="154" y="1225"/>
                  </a:cubicBezTo>
                  <a:cubicBezTo>
                    <a:pt x="197" y="1269"/>
                    <a:pt x="258" y="1289"/>
                    <a:pt x="331" y="1289"/>
                  </a:cubicBezTo>
                  <a:cubicBezTo>
                    <a:pt x="518" y="1289"/>
                    <a:pt x="782" y="1154"/>
                    <a:pt x="1014" y="924"/>
                  </a:cubicBezTo>
                  <a:cubicBezTo>
                    <a:pt x="1335" y="602"/>
                    <a:pt x="1469" y="218"/>
                    <a:pt x="1316" y="64"/>
                  </a:cubicBezTo>
                  <a:cubicBezTo>
                    <a:pt x="1273" y="21"/>
                    <a:pt x="1211" y="1"/>
                    <a:pt x="113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53" name="Google Shape;2653;p39">
              <a:extLst>
                <a:ext uri="{FF2B5EF4-FFF2-40B4-BE49-F238E27FC236}">
                  <a16:creationId xmlns:a16="http://schemas.microsoft.com/office/drawing/2014/main" id="{8E2F9C62-28F6-DD93-88EE-EDEAFD674FC9}"/>
                </a:ext>
              </a:extLst>
            </p:cNvPr>
            <p:cNvSpPr/>
            <p:nvPr/>
          </p:nvSpPr>
          <p:spPr>
            <a:xfrm>
              <a:off x="3931464" y="3137657"/>
              <a:ext cx="41377" cy="36773"/>
            </a:xfrm>
            <a:custGeom>
              <a:avLst/>
              <a:gdLst/>
              <a:ahLst/>
              <a:cxnLst/>
              <a:rect l="l" t="t" r="r" b="b"/>
              <a:pathLst>
                <a:path w="611" h="543" extrusionOk="0">
                  <a:moveTo>
                    <a:pt x="369" y="0"/>
                  </a:moveTo>
                  <a:cubicBezTo>
                    <a:pt x="291" y="0"/>
                    <a:pt x="206" y="35"/>
                    <a:pt x="138" y="103"/>
                  </a:cubicBezTo>
                  <a:cubicBezTo>
                    <a:pt x="20" y="221"/>
                    <a:pt x="0" y="392"/>
                    <a:pt x="92" y="485"/>
                  </a:cubicBezTo>
                  <a:cubicBezTo>
                    <a:pt x="132" y="524"/>
                    <a:pt x="185" y="543"/>
                    <a:pt x="242" y="543"/>
                  </a:cubicBezTo>
                  <a:cubicBezTo>
                    <a:pt x="320" y="543"/>
                    <a:pt x="405" y="507"/>
                    <a:pt x="473" y="440"/>
                  </a:cubicBezTo>
                  <a:cubicBezTo>
                    <a:pt x="591" y="322"/>
                    <a:pt x="610" y="150"/>
                    <a:pt x="518" y="58"/>
                  </a:cubicBezTo>
                  <a:cubicBezTo>
                    <a:pt x="479" y="19"/>
                    <a:pt x="426" y="0"/>
                    <a:pt x="36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54" name="Google Shape;2654;p39">
              <a:extLst>
                <a:ext uri="{FF2B5EF4-FFF2-40B4-BE49-F238E27FC236}">
                  <a16:creationId xmlns:a16="http://schemas.microsoft.com/office/drawing/2014/main" id="{A5D77633-670D-02A3-8C9B-EFF201BD2C0C}"/>
                </a:ext>
              </a:extLst>
            </p:cNvPr>
            <p:cNvSpPr/>
            <p:nvPr/>
          </p:nvSpPr>
          <p:spPr>
            <a:xfrm>
              <a:off x="2991606" y="2470043"/>
              <a:ext cx="36975" cy="32439"/>
            </a:xfrm>
            <a:custGeom>
              <a:avLst/>
              <a:gdLst/>
              <a:ahLst/>
              <a:cxnLst/>
              <a:rect l="l" t="t" r="r" b="b"/>
              <a:pathLst>
                <a:path w="546" h="479" extrusionOk="0">
                  <a:moveTo>
                    <a:pt x="418" y="1"/>
                  </a:moveTo>
                  <a:cubicBezTo>
                    <a:pt x="348" y="1"/>
                    <a:pt x="251" y="50"/>
                    <a:pt x="168" y="134"/>
                  </a:cubicBezTo>
                  <a:cubicBezTo>
                    <a:pt x="50" y="252"/>
                    <a:pt x="1" y="395"/>
                    <a:pt x="60" y="453"/>
                  </a:cubicBezTo>
                  <a:cubicBezTo>
                    <a:pt x="77" y="470"/>
                    <a:pt x="101" y="478"/>
                    <a:pt x="129" y="478"/>
                  </a:cubicBezTo>
                  <a:cubicBezTo>
                    <a:pt x="199" y="478"/>
                    <a:pt x="295" y="429"/>
                    <a:pt x="379" y="345"/>
                  </a:cubicBezTo>
                  <a:cubicBezTo>
                    <a:pt x="497" y="227"/>
                    <a:pt x="545" y="85"/>
                    <a:pt x="487" y="26"/>
                  </a:cubicBezTo>
                  <a:cubicBezTo>
                    <a:pt x="470" y="9"/>
                    <a:pt x="446" y="1"/>
                    <a:pt x="41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55" name="Google Shape;2655;p39">
              <a:extLst>
                <a:ext uri="{FF2B5EF4-FFF2-40B4-BE49-F238E27FC236}">
                  <a16:creationId xmlns:a16="http://schemas.microsoft.com/office/drawing/2014/main" id="{310EEAC2-B94B-9FC1-EE1E-FCD53BB2A8DB}"/>
                </a:ext>
              </a:extLst>
            </p:cNvPr>
            <p:cNvSpPr/>
            <p:nvPr/>
          </p:nvSpPr>
          <p:spPr>
            <a:xfrm>
              <a:off x="2991200" y="3580633"/>
              <a:ext cx="36907" cy="32304"/>
            </a:xfrm>
            <a:custGeom>
              <a:avLst/>
              <a:gdLst/>
              <a:ahLst/>
              <a:cxnLst/>
              <a:rect l="l" t="t" r="r" b="b"/>
              <a:pathLst>
                <a:path w="545" h="477" extrusionOk="0">
                  <a:moveTo>
                    <a:pt x="129" y="1"/>
                  </a:moveTo>
                  <a:cubicBezTo>
                    <a:pt x="101" y="1"/>
                    <a:pt x="77" y="9"/>
                    <a:pt x="60" y="25"/>
                  </a:cubicBezTo>
                  <a:cubicBezTo>
                    <a:pt x="1" y="84"/>
                    <a:pt x="50" y="227"/>
                    <a:pt x="168" y="345"/>
                  </a:cubicBezTo>
                  <a:cubicBezTo>
                    <a:pt x="251" y="428"/>
                    <a:pt x="347" y="477"/>
                    <a:pt x="416" y="477"/>
                  </a:cubicBezTo>
                  <a:cubicBezTo>
                    <a:pt x="445" y="477"/>
                    <a:pt x="469" y="469"/>
                    <a:pt x="486" y="452"/>
                  </a:cubicBezTo>
                  <a:cubicBezTo>
                    <a:pt x="544" y="393"/>
                    <a:pt x="496" y="252"/>
                    <a:pt x="378" y="133"/>
                  </a:cubicBezTo>
                  <a:cubicBezTo>
                    <a:pt x="295" y="49"/>
                    <a:pt x="198" y="1"/>
                    <a:pt x="12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56" name="Google Shape;2656;p39">
              <a:extLst>
                <a:ext uri="{FF2B5EF4-FFF2-40B4-BE49-F238E27FC236}">
                  <a16:creationId xmlns:a16="http://schemas.microsoft.com/office/drawing/2014/main" id="{849ACB30-F2E4-5D01-2F59-8E1981C66759}"/>
                </a:ext>
              </a:extLst>
            </p:cNvPr>
            <p:cNvSpPr/>
            <p:nvPr/>
          </p:nvSpPr>
          <p:spPr>
            <a:xfrm>
              <a:off x="6233770" y="3456429"/>
              <a:ext cx="36907" cy="32236"/>
            </a:xfrm>
            <a:custGeom>
              <a:avLst/>
              <a:gdLst/>
              <a:ahLst/>
              <a:cxnLst/>
              <a:rect l="l" t="t" r="r" b="b"/>
              <a:pathLst>
                <a:path w="545" h="476" extrusionOk="0">
                  <a:moveTo>
                    <a:pt x="417" y="0"/>
                  </a:moveTo>
                  <a:cubicBezTo>
                    <a:pt x="347" y="0"/>
                    <a:pt x="251" y="48"/>
                    <a:pt x="168" y="132"/>
                  </a:cubicBezTo>
                  <a:cubicBezTo>
                    <a:pt x="50" y="250"/>
                    <a:pt x="1" y="392"/>
                    <a:pt x="60" y="450"/>
                  </a:cubicBezTo>
                  <a:cubicBezTo>
                    <a:pt x="77" y="468"/>
                    <a:pt x="100" y="476"/>
                    <a:pt x="129" y="476"/>
                  </a:cubicBezTo>
                  <a:cubicBezTo>
                    <a:pt x="198" y="476"/>
                    <a:pt x="295" y="427"/>
                    <a:pt x="378" y="343"/>
                  </a:cubicBezTo>
                  <a:cubicBezTo>
                    <a:pt x="496" y="225"/>
                    <a:pt x="544" y="83"/>
                    <a:pt x="486" y="25"/>
                  </a:cubicBezTo>
                  <a:cubicBezTo>
                    <a:pt x="469" y="8"/>
                    <a:pt x="445" y="0"/>
                    <a:pt x="41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57" name="Google Shape;2657;p39">
              <a:extLst>
                <a:ext uri="{FF2B5EF4-FFF2-40B4-BE49-F238E27FC236}">
                  <a16:creationId xmlns:a16="http://schemas.microsoft.com/office/drawing/2014/main" id="{F5F40A79-2BFE-3833-D67E-022D6D12CBF7}"/>
                </a:ext>
              </a:extLst>
            </p:cNvPr>
            <p:cNvSpPr/>
            <p:nvPr/>
          </p:nvSpPr>
          <p:spPr>
            <a:xfrm>
              <a:off x="4189014" y="3137657"/>
              <a:ext cx="41445" cy="36773"/>
            </a:xfrm>
            <a:custGeom>
              <a:avLst/>
              <a:gdLst/>
              <a:ahLst/>
              <a:cxnLst/>
              <a:rect l="l" t="t" r="r" b="b"/>
              <a:pathLst>
                <a:path w="612" h="543" extrusionOk="0">
                  <a:moveTo>
                    <a:pt x="369" y="0"/>
                  </a:moveTo>
                  <a:cubicBezTo>
                    <a:pt x="291" y="0"/>
                    <a:pt x="206" y="35"/>
                    <a:pt x="138" y="103"/>
                  </a:cubicBezTo>
                  <a:cubicBezTo>
                    <a:pt x="20" y="221"/>
                    <a:pt x="1" y="392"/>
                    <a:pt x="93" y="485"/>
                  </a:cubicBezTo>
                  <a:cubicBezTo>
                    <a:pt x="132" y="524"/>
                    <a:pt x="186" y="543"/>
                    <a:pt x="243" y="543"/>
                  </a:cubicBezTo>
                  <a:cubicBezTo>
                    <a:pt x="321" y="543"/>
                    <a:pt x="406" y="507"/>
                    <a:pt x="474" y="440"/>
                  </a:cubicBezTo>
                  <a:cubicBezTo>
                    <a:pt x="592" y="322"/>
                    <a:pt x="611" y="150"/>
                    <a:pt x="519" y="58"/>
                  </a:cubicBezTo>
                  <a:cubicBezTo>
                    <a:pt x="480" y="19"/>
                    <a:pt x="426" y="0"/>
                    <a:pt x="36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58" name="Google Shape;2658;p39">
              <a:extLst>
                <a:ext uri="{FF2B5EF4-FFF2-40B4-BE49-F238E27FC236}">
                  <a16:creationId xmlns:a16="http://schemas.microsoft.com/office/drawing/2014/main" id="{AC2DBCD7-6E36-D28C-56B9-DE4ADB1F8AB3}"/>
                </a:ext>
              </a:extLst>
            </p:cNvPr>
            <p:cNvSpPr/>
            <p:nvPr/>
          </p:nvSpPr>
          <p:spPr>
            <a:xfrm>
              <a:off x="3555128" y="3792335"/>
              <a:ext cx="49232" cy="43207"/>
            </a:xfrm>
            <a:custGeom>
              <a:avLst/>
              <a:gdLst/>
              <a:ahLst/>
              <a:cxnLst/>
              <a:rect l="l" t="t" r="r" b="b"/>
              <a:pathLst>
                <a:path w="727" h="638" extrusionOk="0">
                  <a:moveTo>
                    <a:pt x="496" y="1"/>
                  </a:moveTo>
                  <a:cubicBezTo>
                    <a:pt x="400" y="1"/>
                    <a:pt x="285" y="52"/>
                    <a:pt x="191" y="147"/>
                  </a:cubicBezTo>
                  <a:cubicBezTo>
                    <a:pt x="43" y="294"/>
                    <a:pt x="0" y="492"/>
                    <a:pt x="97" y="587"/>
                  </a:cubicBezTo>
                  <a:cubicBezTo>
                    <a:pt x="131" y="621"/>
                    <a:pt x="179" y="638"/>
                    <a:pt x="233" y="638"/>
                  </a:cubicBezTo>
                  <a:cubicBezTo>
                    <a:pt x="328" y="638"/>
                    <a:pt x="443" y="587"/>
                    <a:pt x="537" y="492"/>
                  </a:cubicBezTo>
                  <a:cubicBezTo>
                    <a:pt x="685" y="344"/>
                    <a:pt x="727" y="147"/>
                    <a:pt x="632" y="52"/>
                  </a:cubicBezTo>
                  <a:cubicBezTo>
                    <a:pt x="597" y="17"/>
                    <a:pt x="550" y="1"/>
                    <a:pt x="49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59" name="Google Shape;2659;p39">
              <a:extLst>
                <a:ext uri="{FF2B5EF4-FFF2-40B4-BE49-F238E27FC236}">
                  <a16:creationId xmlns:a16="http://schemas.microsoft.com/office/drawing/2014/main" id="{0142C902-682D-B820-AA7C-95811A9963C4}"/>
                </a:ext>
              </a:extLst>
            </p:cNvPr>
            <p:cNvSpPr/>
            <p:nvPr/>
          </p:nvSpPr>
          <p:spPr>
            <a:xfrm>
              <a:off x="5706006" y="3794163"/>
              <a:ext cx="49232" cy="43207"/>
            </a:xfrm>
            <a:custGeom>
              <a:avLst/>
              <a:gdLst/>
              <a:ahLst/>
              <a:cxnLst/>
              <a:rect l="l" t="t" r="r" b="b"/>
              <a:pathLst>
                <a:path w="727" h="638" extrusionOk="0">
                  <a:moveTo>
                    <a:pt x="494" y="0"/>
                  </a:moveTo>
                  <a:cubicBezTo>
                    <a:pt x="398" y="0"/>
                    <a:pt x="284" y="52"/>
                    <a:pt x="191" y="146"/>
                  </a:cubicBezTo>
                  <a:cubicBezTo>
                    <a:pt x="43" y="293"/>
                    <a:pt x="0" y="490"/>
                    <a:pt x="95" y="586"/>
                  </a:cubicBezTo>
                  <a:cubicBezTo>
                    <a:pt x="130" y="620"/>
                    <a:pt x="178" y="637"/>
                    <a:pt x="232" y="637"/>
                  </a:cubicBezTo>
                  <a:cubicBezTo>
                    <a:pt x="327" y="637"/>
                    <a:pt x="441" y="586"/>
                    <a:pt x="535" y="491"/>
                  </a:cubicBezTo>
                  <a:cubicBezTo>
                    <a:pt x="683" y="344"/>
                    <a:pt x="727" y="148"/>
                    <a:pt x="630" y="51"/>
                  </a:cubicBezTo>
                  <a:cubicBezTo>
                    <a:pt x="596" y="17"/>
                    <a:pt x="548" y="0"/>
                    <a:pt x="49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3" name="TextBox 2">
            <a:extLst>
              <a:ext uri="{FF2B5EF4-FFF2-40B4-BE49-F238E27FC236}">
                <a16:creationId xmlns:a16="http://schemas.microsoft.com/office/drawing/2014/main" id="{AF95A402-BD69-C518-C6E9-2540C173ECE9}"/>
              </a:ext>
            </a:extLst>
          </p:cNvPr>
          <p:cNvSpPr txBox="1"/>
          <p:nvPr/>
        </p:nvSpPr>
        <p:spPr>
          <a:xfrm>
            <a:off x="991616" y="1331831"/>
            <a:ext cx="4860544" cy="4300408"/>
          </a:xfrm>
          <a:prstGeom prst="rect">
            <a:avLst/>
          </a:prstGeom>
          <a:noFill/>
        </p:spPr>
        <p:txBody>
          <a:bodyPr wrap="square" rtlCol="0">
            <a:spAutoFit/>
          </a:bodyPr>
          <a:lstStyle/>
          <a:p>
            <a:pPr marL="380990" indent="-380990">
              <a:spcBef>
                <a:spcPts val="667"/>
              </a:spcBef>
              <a:buClr>
                <a:schemeClr val="accent3"/>
              </a:buClr>
              <a:buSzPct val="100000"/>
              <a:buFont typeface="System Font Regular"/>
              <a:buChar char="✙"/>
            </a:pPr>
            <a:r>
              <a:rPr lang="en-US" sz="2133" dirty="0">
                <a:latin typeface="Roboto" panose="02000000000000000000" pitchFamily="2" charset="0"/>
                <a:ea typeface="Roboto" panose="02000000000000000000" pitchFamily="2" charset="0"/>
                <a:cs typeface="Roboto" panose="02000000000000000000" pitchFamily="2" charset="0"/>
              </a:rPr>
              <a:t>Current facility has the capability to care for individual, but they request to receive care elsewhere</a:t>
            </a:r>
          </a:p>
          <a:p>
            <a:pPr marL="380990" indent="-380990">
              <a:spcBef>
                <a:spcPts val="667"/>
              </a:spcBef>
              <a:buClr>
                <a:schemeClr val="accent3"/>
              </a:buClr>
              <a:buSzPct val="100000"/>
              <a:buFont typeface="System Font Regular"/>
              <a:buChar char="✙"/>
            </a:pPr>
            <a:r>
              <a:rPr lang="en-US" sz="2133" dirty="0">
                <a:latin typeface="Roboto" panose="02000000000000000000" pitchFamily="2" charset="0"/>
                <a:ea typeface="Roboto" panose="02000000000000000000" pitchFamily="2" charset="0"/>
                <a:cs typeface="Roboto" panose="02000000000000000000" pitchFamily="2" charset="0"/>
              </a:rPr>
              <a:t>Must advise individual of current facility’s EMTALA obligations to evaluate and stabilize them</a:t>
            </a:r>
          </a:p>
          <a:p>
            <a:pPr marL="380990" indent="-380990">
              <a:spcBef>
                <a:spcPts val="667"/>
              </a:spcBef>
              <a:buClr>
                <a:schemeClr val="accent3"/>
              </a:buClr>
              <a:buSzPct val="100000"/>
              <a:buFont typeface="System Font Regular"/>
              <a:buChar char="✙"/>
            </a:pPr>
            <a:r>
              <a:rPr lang="en-US" sz="2133" dirty="0">
                <a:latin typeface="Roboto" panose="02000000000000000000" pitchFamily="2" charset="0"/>
                <a:ea typeface="Roboto" panose="02000000000000000000" pitchFamily="2" charset="0"/>
                <a:cs typeface="Roboto" panose="02000000000000000000" pitchFamily="2" charset="0"/>
              </a:rPr>
              <a:t>Must advise individual on possible risks of transfer</a:t>
            </a:r>
          </a:p>
          <a:p>
            <a:pPr marL="380990" indent="-380990">
              <a:spcBef>
                <a:spcPts val="667"/>
              </a:spcBef>
              <a:buClr>
                <a:schemeClr val="accent3"/>
              </a:buClr>
              <a:buSzPct val="100000"/>
              <a:buFont typeface="System Font Regular"/>
              <a:buChar char="✙"/>
            </a:pPr>
            <a:r>
              <a:rPr lang="en-US" sz="2133" dirty="0">
                <a:latin typeface="Roboto" panose="02000000000000000000" pitchFamily="2" charset="0"/>
                <a:ea typeface="Roboto" panose="02000000000000000000" pitchFamily="2" charset="0"/>
                <a:cs typeface="Roboto" panose="02000000000000000000" pitchFamily="2" charset="0"/>
              </a:rPr>
              <a:t>Request should be written and signed by the individual and include the reason for the transfer (e.g. continuity of care)</a:t>
            </a:r>
          </a:p>
        </p:txBody>
      </p:sp>
    </p:spTree>
    <p:extLst>
      <p:ext uri="{BB962C8B-B14F-4D97-AF65-F5344CB8AC3E}">
        <p14:creationId xmlns:p14="http://schemas.microsoft.com/office/powerpoint/2010/main" val="368844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1">
          <a:extLst>
            <a:ext uri="{FF2B5EF4-FFF2-40B4-BE49-F238E27FC236}">
              <a16:creationId xmlns:a16="http://schemas.microsoft.com/office/drawing/2014/main" id="{69A8A2F7-8C49-023B-E9B6-9DCD4BA6C79B}"/>
            </a:ext>
          </a:extLst>
        </p:cNvPr>
        <p:cNvGrpSpPr/>
        <p:nvPr/>
      </p:nvGrpSpPr>
      <p:grpSpPr>
        <a:xfrm>
          <a:off x="0" y="0"/>
          <a:ext cx="0" cy="0"/>
          <a:chOff x="0" y="0"/>
          <a:chExt cx="0" cy="0"/>
        </a:xfrm>
      </p:grpSpPr>
      <p:sp>
        <p:nvSpPr>
          <p:cNvPr id="2272" name="Google Shape;2272;p35">
            <a:extLst>
              <a:ext uri="{FF2B5EF4-FFF2-40B4-BE49-F238E27FC236}">
                <a16:creationId xmlns:a16="http://schemas.microsoft.com/office/drawing/2014/main" id="{E355F455-CB48-42DC-3012-3C5CAB6D07EF}"/>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solidFill>
                  <a:srgbClr val="000000"/>
                </a:solidFill>
                <a:latin typeface="Fira Sans"/>
                <a:ea typeface="Fira Sans"/>
                <a:cs typeface="Fira Sans"/>
                <a:sym typeface="Fira Sans"/>
              </a:rPr>
              <a:t>STABILIZE</a:t>
            </a:r>
            <a:endParaRPr sz="3733" b="1" dirty="0">
              <a:solidFill>
                <a:srgbClr val="000000"/>
              </a:solidFill>
              <a:latin typeface="Fira Sans"/>
              <a:ea typeface="Fira Sans"/>
              <a:cs typeface="Fira Sans"/>
              <a:sym typeface="Fira Sans"/>
            </a:endParaRPr>
          </a:p>
        </p:txBody>
      </p:sp>
      <p:grpSp>
        <p:nvGrpSpPr>
          <p:cNvPr id="12" name="Group 11">
            <a:extLst>
              <a:ext uri="{FF2B5EF4-FFF2-40B4-BE49-F238E27FC236}">
                <a16:creationId xmlns:a16="http://schemas.microsoft.com/office/drawing/2014/main" id="{61DFF595-393C-4D62-0BB6-62BE247E4EC8}"/>
              </a:ext>
            </a:extLst>
          </p:cNvPr>
          <p:cNvGrpSpPr/>
          <p:nvPr/>
        </p:nvGrpSpPr>
        <p:grpSpPr>
          <a:xfrm>
            <a:off x="1262829" y="989451"/>
            <a:ext cx="9805494" cy="1624304"/>
            <a:chOff x="1382097" y="800515"/>
            <a:chExt cx="9805494" cy="1624304"/>
          </a:xfrm>
        </p:grpSpPr>
        <p:sp>
          <p:nvSpPr>
            <p:cNvPr id="2327" name="Google Shape;2327;p35">
              <a:extLst>
                <a:ext uri="{FF2B5EF4-FFF2-40B4-BE49-F238E27FC236}">
                  <a16:creationId xmlns:a16="http://schemas.microsoft.com/office/drawing/2014/main" id="{1A9FE20A-60D1-F085-6EED-EB3531EE4974}"/>
                </a:ext>
              </a:extLst>
            </p:cNvPr>
            <p:cNvSpPr txBox="1"/>
            <p:nvPr/>
          </p:nvSpPr>
          <p:spPr>
            <a:xfrm>
              <a:off x="2501394" y="1063000"/>
              <a:ext cx="8686197" cy="1361819"/>
            </a:xfrm>
            <a:prstGeom prst="roundRect">
              <a:avLst/>
            </a:prstGeom>
            <a:solidFill>
              <a:schemeClr val="tx2"/>
            </a:solidFill>
            <a:ln>
              <a:noFill/>
            </a:ln>
            <a:effectLst>
              <a:outerShdw blurRad="50800" dist="38100" dir="2700000" algn="tl" rotWithShape="0">
                <a:prstClr val="black">
                  <a:alpha val="40000"/>
                </a:prstClr>
              </a:outerShdw>
            </a:effectLst>
          </p:spPr>
          <p:txBody>
            <a:bodyPr spcFirstLastPara="1" wrap="square" lIns="487680" tIns="121900" rIns="121900" bIns="121900" anchor="ctr" anchorCtr="0">
              <a:spAutoFit/>
            </a:bodyPr>
            <a:lstStyle/>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Provide care sufficient to insure, within reasonable probability, that there will not be ‘material deterioration’ of the individual’s condition during or because of ”transfer”</a:t>
              </a:r>
            </a:p>
          </p:txBody>
        </p:sp>
        <p:grpSp>
          <p:nvGrpSpPr>
            <p:cNvPr id="2273" name="Google Shape;2273;p35">
              <a:extLst>
                <a:ext uri="{FF2B5EF4-FFF2-40B4-BE49-F238E27FC236}">
                  <a16:creationId xmlns:a16="http://schemas.microsoft.com/office/drawing/2014/main" id="{D78ED12E-DFF9-7856-ED3A-20DE77B976E9}"/>
                </a:ext>
              </a:extLst>
            </p:cNvPr>
            <p:cNvGrpSpPr/>
            <p:nvPr/>
          </p:nvGrpSpPr>
          <p:grpSpPr>
            <a:xfrm>
              <a:off x="1382097" y="800515"/>
              <a:ext cx="1554714" cy="1554492"/>
              <a:chOff x="457352" y="1765802"/>
              <a:chExt cx="996440" cy="996298"/>
            </a:xfrm>
            <a:effectLst>
              <a:outerShdw blurRad="50800" dist="38100" dir="2700000" algn="tl" rotWithShape="0">
                <a:prstClr val="black">
                  <a:alpha val="40000"/>
                </a:prstClr>
              </a:outerShdw>
            </a:effectLst>
          </p:grpSpPr>
          <p:sp>
            <p:nvSpPr>
              <p:cNvPr id="2274" name="Google Shape;2274;p35">
                <a:extLst>
                  <a:ext uri="{FF2B5EF4-FFF2-40B4-BE49-F238E27FC236}">
                    <a16:creationId xmlns:a16="http://schemas.microsoft.com/office/drawing/2014/main" id="{08A8B3BE-523F-4882-DE58-F0DF7B6A78B8}"/>
                  </a:ext>
                </a:extLst>
              </p:cNvPr>
              <p:cNvSpPr/>
              <p:nvPr/>
            </p:nvSpPr>
            <p:spPr>
              <a:xfrm>
                <a:off x="457352" y="1809997"/>
                <a:ext cx="996440" cy="907909"/>
              </a:xfrm>
              <a:custGeom>
                <a:avLst/>
                <a:gdLst/>
                <a:ahLst/>
                <a:cxnLst/>
                <a:rect l="l" t="t" r="r" b="b"/>
                <a:pathLst>
                  <a:path w="7012" h="6389" extrusionOk="0">
                    <a:moveTo>
                      <a:pt x="3506" y="1"/>
                    </a:moveTo>
                    <a:cubicBezTo>
                      <a:pt x="2689" y="1"/>
                      <a:pt x="1871" y="313"/>
                      <a:pt x="1248" y="936"/>
                    </a:cubicBezTo>
                    <a:cubicBezTo>
                      <a:pt x="1" y="2184"/>
                      <a:pt x="1" y="4205"/>
                      <a:pt x="1248" y="5453"/>
                    </a:cubicBezTo>
                    <a:cubicBezTo>
                      <a:pt x="1871" y="6076"/>
                      <a:pt x="2689" y="6388"/>
                      <a:pt x="3506" y="6388"/>
                    </a:cubicBezTo>
                    <a:cubicBezTo>
                      <a:pt x="4323" y="6388"/>
                      <a:pt x="5141" y="6076"/>
                      <a:pt x="5764" y="5453"/>
                    </a:cubicBezTo>
                    <a:cubicBezTo>
                      <a:pt x="7012" y="4205"/>
                      <a:pt x="7012" y="2184"/>
                      <a:pt x="5764" y="936"/>
                    </a:cubicBezTo>
                    <a:cubicBezTo>
                      <a:pt x="5141" y="313"/>
                      <a:pt x="4323" y="1"/>
                      <a:pt x="3506" y="1"/>
                    </a:cubicBezTo>
                    <a:close/>
                  </a:path>
                </a:pathLst>
              </a:custGeom>
              <a:solidFill>
                <a:schemeClr val="tx2"/>
              </a:solidFill>
              <a:ln>
                <a:solidFill>
                  <a:schemeClr val="bg1"/>
                </a:solidFill>
              </a:ln>
            </p:spPr>
            <p:txBody>
              <a:bodyPr spcFirstLastPara="1" wrap="square" lIns="121900" tIns="121900" rIns="121900" bIns="121900" anchor="ctr" anchorCtr="0">
                <a:noAutofit/>
              </a:bodyPr>
              <a:lstStyle/>
              <a:p>
                <a:endParaRPr sz="2400" dirty="0"/>
              </a:p>
            </p:txBody>
          </p:sp>
          <p:sp>
            <p:nvSpPr>
              <p:cNvPr id="2275" name="Google Shape;2275;p35">
                <a:extLst>
                  <a:ext uri="{FF2B5EF4-FFF2-40B4-BE49-F238E27FC236}">
                    <a16:creationId xmlns:a16="http://schemas.microsoft.com/office/drawing/2014/main" id="{31886CE5-F374-B285-D949-013CC1183DE8}"/>
                  </a:ext>
                </a:extLst>
              </p:cNvPr>
              <p:cNvSpPr/>
              <p:nvPr/>
            </p:nvSpPr>
            <p:spPr>
              <a:xfrm>
                <a:off x="457352" y="1765802"/>
                <a:ext cx="996440" cy="996298"/>
              </a:xfrm>
              <a:custGeom>
                <a:avLst/>
                <a:gdLst/>
                <a:ahLst/>
                <a:cxnLst/>
                <a:rect l="l" t="t" r="r" b="b"/>
                <a:pathLst>
                  <a:path w="7012" h="7011" fill="none" extrusionOk="0">
                    <a:moveTo>
                      <a:pt x="5764" y="1247"/>
                    </a:moveTo>
                    <a:cubicBezTo>
                      <a:pt x="7012" y="2495"/>
                      <a:pt x="7012" y="4516"/>
                      <a:pt x="5764" y="5764"/>
                    </a:cubicBezTo>
                    <a:cubicBezTo>
                      <a:pt x="4517" y="7011"/>
                      <a:pt x="2494" y="7011"/>
                      <a:pt x="1248" y="5764"/>
                    </a:cubicBezTo>
                    <a:cubicBezTo>
                      <a:pt x="1" y="4516"/>
                      <a:pt x="1" y="2495"/>
                      <a:pt x="1248" y="1247"/>
                    </a:cubicBezTo>
                    <a:cubicBezTo>
                      <a:pt x="2494" y="0"/>
                      <a:pt x="4517" y="0"/>
                      <a:pt x="5764" y="1247"/>
                    </a:cubicBezTo>
                    <a:close/>
                  </a:path>
                </a:pathLst>
              </a:custGeom>
              <a:noFill/>
              <a:ln w="25" cap="flat" cmpd="sng">
                <a:solidFill>
                  <a:schemeClr val="bg1"/>
                </a:solidFill>
                <a:prstDash val="solid"/>
                <a:miter lim="1023"/>
                <a:headEnd type="none" w="sm" len="sm"/>
                <a:tailEnd type="none" w="sm" len="sm"/>
              </a:ln>
            </p:spPr>
            <p:txBody>
              <a:bodyPr spcFirstLastPara="1" wrap="square" lIns="121900" tIns="121900" rIns="121900" bIns="121900" anchor="ctr" anchorCtr="0">
                <a:noAutofit/>
              </a:bodyPr>
              <a:lstStyle/>
              <a:p>
                <a:endParaRPr sz="2400"/>
              </a:p>
            </p:txBody>
          </p:sp>
          <p:sp>
            <p:nvSpPr>
              <p:cNvPr id="2276" name="Google Shape;2276;p35">
                <a:extLst>
                  <a:ext uri="{FF2B5EF4-FFF2-40B4-BE49-F238E27FC236}">
                    <a16:creationId xmlns:a16="http://schemas.microsoft.com/office/drawing/2014/main" id="{C30CC46A-AAE8-4CEB-44BF-1EDBE68DB030}"/>
                  </a:ext>
                </a:extLst>
              </p:cNvPr>
              <p:cNvSpPr/>
              <p:nvPr/>
            </p:nvSpPr>
            <p:spPr>
              <a:xfrm>
                <a:off x="680177" y="2071902"/>
                <a:ext cx="552646" cy="446352"/>
              </a:xfrm>
              <a:custGeom>
                <a:avLst/>
                <a:gdLst/>
                <a:ahLst/>
                <a:cxnLst/>
                <a:rect l="l" t="t" r="r" b="b"/>
                <a:pathLst>
                  <a:path w="3889" h="3141" extrusionOk="0">
                    <a:moveTo>
                      <a:pt x="2897" y="1"/>
                    </a:moveTo>
                    <a:cubicBezTo>
                      <a:pt x="2389" y="1"/>
                      <a:pt x="1976" y="395"/>
                      <a:pt x="1942" y="894"/>
                    </a:cubicBezTo>
                    <a:cubicBezTo>
                      <a:pt x="1902" y="401"/>
                      <a:pt x="1490" y="14"/>
                      <a:pt x="988" y="14"/>
                    </a:cubicBezTo>
                    <a:cubicBezTo>
                      <a:pt x="944" y="14"/>
                      <a:pt x="900" y="17"/>
                      <a:pt x="855" y="23"/>
                    </a:cubicBezTo>
                    <a:cubicBezTo>
                      <a:pt x="429" y="81"/>
                      <a:pt x="89" y="428"/>
                      <a:pt x="38" y="854"/>
                    </a:cubicBezTo>
                    <a:cubicBezTo>
                      <a:pt x="0" y="1167"/>
                      <a:pt x="115" y="1457"/>
                      <a:pt x="317" y="1655"/>
                    </a:cubicBezTo>
                    <a:lnTo>
                      <a:pt x="1730" y="3048"/>
                    </a:lnTo>
                    <a:cubicBezTo>
                      <a:pt x="1793" y="3110"/>
                      <a:pt x="1875" y="3141"/>
                      <a:pt x="1957" y="3141"/>
                    </a:cubicBezTo>
                    <a:cubicBezTo>
                      <a:pt x="2041" y="3141"/>
                      <a:pt x="2124" y="3108"/>
                      <a:pt x="2188" y="3044"/>
                    </a:cubicBezTo>
                    <a:lnTo>
                      <a:pt x="3581" y="1631"/>
                    </a:lnTo>
                    <a:cubicBezTo>
                      <a:pt x="3779" y="1430"/>
                      <a:pt x="3888" y="1140"/>
                      <a:pt x="3847" y="827"/>
                    </a:cubicBezTo>
                    <a:cubicBezTo>
                      <a:pt x="3789" y="401"/>
                      <a:pt x="3443" y="59"/>
                      <a:pt x="3017" y="8"/>
                    </a:cubicBezTo>
                    <a:cubicBezTo>
                      <a:pt x="2976" y="3"/>
                      <a:pt x="2937" y="1"/>
                      <a:pt x="2897" y="1"/>
                    </a:cubicBezTo>
                    <a:close/>
                  </a:path>
                </a:pathLst>
              </a:custGeom>
              <a:solidFill>
                <a:schemeClr val="lt1"/>
              </a:solidFill>
              <a:ln>
                <a:solidFill>
                  <a:schemeClr val="bg1"/>
                </a:solidFill>
              </a:ln>
            </p:spPr>
            <p:txBody>
              <a:bodyPr spcFirstLastPara="1" wrap="square" lIns="121900" tIns="121900" rIns="121900" bIns="121900" anchor="ctr" anchorCtr="0">
                <a:noAutofit/>
              </a:bodyPr>
              <a:lstStyle/>
              <a:p>
                <a:endParaRPr sz="2400"/>
              </a:p>
            </p:txBody>
          </p:sp>
        </p:grpSp>
      </p:grpSp>
      <p:grpSp>
        <p:nvGrpSpPr>
          <p:cNvPr id="14" name="Group 13">
            <a:extLst>
              <a:ext uri="{FF2B5EF4-FFF2-40B4-BE49-F238E27FC236}">
                <a16:creationId xmlns:a16="http://schemas.microsoft.com/office/drawing/2014/main" id="{829A5DCE-9A3F-95EF-CBAC-3B0FF65A203C}"/>
              </a:ext>
            </a:extLst>
          </p:cNvPr>
          <p:cNvGrpSpPr/>
          <p:nvPr/>
        </p:nvGrpSpPr>
        <p:grpSpPr>
          <a:xfrm>
            <a:off x="1262828" y="4304383"/>
            <a:ext cx="9805494" cy="1564166"/>
            <a:chOff x="1382096" y="4428185"/>
            <a:chExt cx="9805494" cy="1564166"/>
          </a:xfrm>
        </p:grpSpPr>
        <p:sp>
          <p:nvSpPr>
            <p:cNvPr id="2326" name="Google Shape;2326;p35">
              <a:extLst>
                <a:ext uri="{FF2B5EF4-FFF2-40B4-BE49-F238E27FC236}">
                  <a16:creationId xmlns:a16="http://schemas.microsoft.com/office/drawing/2014/main" id="{92B04828-09F7-3E5F-1479-17FB929702F7}"/>
                </a:ext>
              </a:extLst>
            </p:cNvPr>
            <p:cNvSpPr txBox="1"/>
            <p:nvPr/>
          </p:nvSpPr>
          <p:spPr>
            <a:xfrm>
              <a:off x="2501393" y="4630320"/>
              <a:ext cx="8686197" cy="1362031"/>
            </a:xfrm>
            <a:prstGeom prst="roundRect">
              <a:avLst/>
            </a:prstGeom>
            <a:solidFill>
              <a:schemeClr val="accent2"/>
            </a:solidFill>
            <a:ln>
              <a:noFill/>
            </a:ln>
          </p:spPr>
          <p:txBody>
            <a:bodyPr spcFirstLastPara="1" wrap="square" lIns="487680" tIns="121900" rIns="121900" bIns="121900" anchor="ctr" anchorCtr="0">
              <a:noAutofit/>
            </a:bodyPr>
            <a:lstStyle/>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Hospital is responsible for giving information required to obtain adequate follow up, but is not required to arrange it for the individual</a:t>
              </a:r>
            </a:p>
          </p:txBody>
        </p:sp>
        <p:grpSp>
          <p:nvGrpSpPr>
            <p:cNvPr id="2301" name="Google Shape;2301;p35">
              <a:extLst>
                <a:ext uri="{FF2B5EF4-FFF2-40B4-BE49-F238E27FC236}">
                  <a16:creationId xmlns:a16="http://schemas.microsoft.com/office/drawing/2014/main" id="{253D9DA5-6E64-53CB-AAD6-BBC98B245EE5}"/>
                </a:ext>
              </a:extLst>
            </p:cNvPr>
            <p:cNvGrpSpPr/>
            <p:nvPr/>
          </p:nvGrpSpPr>
          <p:grpSpPr>
            <a:xfrm>
              <a:off x="1382096" y="4428185"/>
              <a:ext cx="1531876" cy="1460705"/>
              <a:chOff x="6680959" y="1790513"/>
              <a:chExt cx="981803" cy="936188"/>
            </a:xfrm>
          </p:grpSpPr>
          <p:sp>
            <p:nvSpPr>
              <p:cNvPr id="2302" name="Google Shape;2302;p35">
                <a:extLst>
                  <a:ext uri="{FF2B5EF4-FFF2-40B4-BE49-F238E27FC236}">
                    <a16:creationId xmlns:a16="http://schemas.microsoft.com/office/drawing/2014/main" id="{50486FEB-FE92-9B06-1018-5FD0EC35016C}"/>
                  </a:ext>
                </a:extLst>
              </p:cNvPr>
              <p:cNvSpPr/>
              <p:nvPr/>
            </p:nvSpPr>
            <p:spPr>
              <a:xfrm>
                <a:off x="6680959" y="1790513"/>
                <a:ext cx="981803" cy="936188"/>
              </a:xfrm>
              <a:custGeom>
                <a:avLst/>
                <a:gdLst/>
                <a:ahLst/>
                <a:cxnLst/>
                <a:rect l="l" t="t" r="r" b="b"/>
                <a:pathLst>
                  <a:path w="6909" h="6588" extrusionOk="0">
                    <a:moveTo>
                      <a:pt x="3615" y="0"/>
                    </a:moveTo>
                    <a:cubicBezTo>
                      <a:pt x="2772" y="0"/>
                      <a:pt x="1930" y="322"/>
                      <a:pt x="1286" y="965"/>
                    </a:cubicBezTo>
                    <a:cubicBezTo>
                      <a:pt x="0" y="2251"/>
                      <a:pt x="0" y="4336"/>
                      <a:pt x="1286" y="5622"/>
                    </a:cubicBezTo>
                    <a:cubicBezTo>
                      <a:pt x="1904" y="6240"/>
                      <a:pt x="2741" y="6587"/>
                      <a:pt x="3615" y="6587"/>
                    </a:cubicBezTo>
                    <a:cubicBezTo>
                      <a:pt x="4489" y="6587"/>
                      <a:pt x="5326" y="6240"/>
                      <a:pt x="5944" y="5622"/>
                    </a:cubicBezTo>
                    <a:cubicBezTo>
                      <a:pt x="6562" y="5005"/>
                      <a:pt x="6909" y="4167"/>
                      <a:pt x="6909" y="3294"/>
                    </a:cubicBezTo>
                    <a:cubicBezTo>
                      <a:pt x="6909" y="2421"/>
                      <a:pt x="6562" y="1583"/>
                      <a:pt x="5944" y="965"/>
                    </a:cubicBezTo>
                    <a:cubicBezTo>
                      <a:pt x="5301" y="322"/>
                      <a:pt x="4458" y="0"/>
                      <a:pt x="3615" y="0"/>
                    </a:cubicBezTo>
                    <a:close/>
                  </a:path>
                </a:pathLst>
              </a:custGeom>
              <a:solidFill>
                <a:schemeClr val="accent2"/>
              </a:solidFill>
              <a:ln>
                <a:solidFill>
                  <a:schemeClr val="bg1"/>
                </a:solidFill>
              </a:ln>
            </p:spPr>
            <p:txBody>
              <a:bodyPr spcFirstLastPara="1" wrap="square" lIns="121900" tIns="121900" rIns="121900" bIns="121900" anchor="ctr" anchorCtr="0">
                <a:noAutofit/>
              </a:bodyPr>
              <a:lstStyle/>
              <a:p>
                <a:endParaRPr sz="2400"/>
              </a:p>
            </p:txBody>
          </p:sp>
          <p:sp>
            <p:nvSpPr>
              <p:cNvPr id="2303" name="Google Shape;2303;p35">
                <a:extLst>
                  <a:ext uri="{FF2B5EF4-FFF2-40B4-BE49-F238E27FC236}">
                    <a16:creationId xmlns:a16="http://schemas.microsoft.com/office/drawing/2014/main" id="{F8AD7786-FD64-3185-4B44-D53834CCF7D3}"/>
                  </a:ext>
                </a:extLst>
              </p:cNvPr>
              <p:cNvSpPr/>
              <p:nvPr/>
            </p:nvSpPr>
            <p:spPr>
              <a:xfrm>
                <a:off x="6936612" y="1923384"/>
                <a:ext cx="403436" cy="331957"/>
              </a:xfrm>
              <a:custGeom>
                <a:avLst/>
                <a:gdLst/>
                <a:ahLst/>
                <a:cxnLst/>
                <a:rect l="l" t="t" r="r" b="b"/>
                <a:pathLst>
                  <a:path w="2839" h="2336" extrusionOk="0">
                    <a:moveTo>
                      <a:pt x="1976" y="266"/>
                    </a:moveTo>
                    <a:cubicBezTo>
                      <a:pt x="2085" y="266"/>
                      <a:pt x="2186" y="338"/>
                      <a:pt x="2217" y="448"/>
                    </a:cubicBezTo>
                    <a:lnTo>
                      <a:pt x="2509" y="1467"/>
                    </a:lnTo>
                    <a:lnTo>
                      <a:pt x="626" y="2008"/>
                    </a:lnTo>
                    <a:lnTo>
                      <a:pt x="337" y="986"/>
                    </a:lnTo>
                    <a:cubicBezTo>
                      <a:pt x="298" y="853"/>
                      <a:pt x="376" y="714"/>
                      <a:pt x="509" y="676"/>
                    </a:cubicBezTo>
                    <a:lnTo>
                      <a:pt x="1907" y="275"/>
                    </a:lnTo>
                    <a:cubicBezTo>
                      <a:pt x="1930" y="269"/>
                      <a:pt x="1953" y="266"/>
                      <a:pt x="1976" y="266"/>
                    </a:cubicBezTo>
                    <a:close/>
                    <a:moveTo>
                      <a:pt x="1974" y="0"/>
                    </a:moveTo>
                    <a:cubicBezTo>
                      <a:pt x="1927" y="0"/>
                      <a:pt x="1879" y="7"/>
                      <a:pt x="1832" y="21"/>
                    </a:cubicBezTo>
                    <a:lnTo>
                      <a:pt x="433" y="421"/>
                    </a:lnTo>
                    <a:cubicBezTo>
                      <a:pt x="159" y="499"/>
                      <a:pt x="0" y="786"/>
                      <a:pt x="78" y="1061"/>
                    </a:cubicBezTo>
                    <a:lnTo>
                      <a:pt x="443" y="2336"/>
                    </a:lnTo>
                    <a:lnTo>
                      <a:pt x="2838" y="1650"/>
                    </a:lnTo>
                    <a:lnTo>
                      <a:pt x="2472" y="376"/>
                    </a:lnTo>
                    <a:cubicBezTo>
                      <a:pt x="2406" y="148"/>
                      <a:pt x="2199" y="0"/>
                      <a:pt x="1974" y="0"/>
                    </a:cubicBezTo>
                    <a:close/>
                  </a:path>
                </a:pathLst>
              </a:custGeom>
              <a:solidFill>
                <a:schemeClr val="lt1"/>
              </a:solidFill>
              <a:ln>
                <a:solidFill>
                  <a:schemeClr val="bg1"/>
                </a:solidFill>
              </a:ln>
            </p:spPr>
            <p:txBody>
              <a:bodyPr spcFirstLastPara="1" wrap="square" lIns="121900" tIns="121900" rIns="121900" bIns="121900" anchor="ctr" anchorCtr="0">
                <a:noAutofit/>
              </a:bodyPr>
              <a:lstStyle/>
              <a:p>
                <a:endParaRPr sz="2400"/>
              </a:p>
            </p:txBody>
          </p:sp>
          <p:sp>
            <p:nvSpPr>
              <p:cNvPr id="2304" name="Google Shape;2304;p35">
                <a:extLst>
                  <a:ext uri="{FF2B5EF4-FFF2-40B4-BE49-F238E27FC236}">
                    <a16:creationId xmlns:a16="http://schemas.microsoft.com/office/drawing/2014/main" id="{B77E950C-DB37-94DA-F94A-7B9A72665769}"/>
                  </a:ext>
                </a:extLst>
              </p:cNvPr>
              <p:cNvSpPr/>
              <p:nvPr/>
            </p:nvSpPr>
            <p:spPr>
              <a:xfrm>
                <a:off x="6816956" y="1970991"/>
                <a:ext cx="754009" cy="641178"/>
              </a:xfrm>
              <a:custGeom>
                <a:avLst/>
                <a:gdLst/>
                <a:ahLst/>
                <a:cxnLst/>
                <a:rect l="l" t="t" r="r" b="b"/>
                <a:pathLst>
                  <a:path w="5306" h="4512" extrusionOk="0">
                    <a:moveTo>
                      <a:pt x="4368" y="0"/>
                    </a:moveTo>
                    <a:cubicBezTo>
                      <a:pt x="4368" y="0"/>
                      <a:pt x="4367" y="0"/>
                      <a:pt x="4367" y="1"/>
                    </a:cubicBezTo>
                    <a:lnTo>
                      <a:pt x="4" y="1250"/>
                    </a:lnTo>
                    <a:cubicBezTo>
                      <a:pt x="3" y="1250"/>
                      <a:pt x="0" y="1253"/>
                      <a:pt x="2" y="1256"/>
                    </a:cubicBezTo>
                    <a:lnTo>
                      <a:pt x="934" y="4508"/>
                    </a:lnTo>
                    <a:cubicBezTo>
                      <a:pt x="934" y="4509"/>
                      <a:pt x="936" y="4511"/>
                      <a:pt x="938" y="4511"/>
                    </a:cubicBezTo>
                    <a:cubicBezTo>
                      <a:pt x="938" y="4511"/>
                      <a:pt x="939" y="4511"/>
                      <a:pt x="939" y="4511"/>
                    </a:cubicBezTo>
                    <a:lnTo>
                      <a:pt x="5302" y="3262"/>
                    </a:lnTo>
                    <a:cubicBezTo>
                      <a:pt x="5304" y="3262"/>
                      <a:pt x="5305" y="3258"/>
                      <a:pt x="5304" y="3255"/>
                    </a:cubicBezTo>
                    <a:lnTo>
                      <a:pt x="4372" y="4"/>
                    </a:lnTo>
                    <a:cubicBezTo>
                      <a:pt x="4372" y="2"/>
                      <a:pt x="4370" y="0"/>
                      <a:pt x="4368" y="0"/>
                    </a:cubicBezTo>
                    <a:close/>
                  </a:path>
                </a:pathLst>
              </a:custGeom>
              <a:solidFill>
                <a:schemeClr val="lt1"/>
              </a:solidFill>
              <a:ln>
                <a:solidFill>
                  <a:schemeClr val="bg1"/>
                </a:solidFill>
              </a:ln>
            </p:spPr>
            <p:txBody>
              <a:bodyPr spcFirstLastPara="1" wrap="square" lIns="121900" tIns="121900" rIns="121900" bIns="121900" anchor="ctr" anchorCtr="0">
                <a:noAutofit/>
              </a:bodyPr>
              <a:lstStyle/>
              <a:p>
                <a:endParaRPr sz="2400" dirty="0"/>
              </a:p>
            </p:txBody>
          </p:sp>
          <p:sp>
            <p:nvSpPr>
              <p:cNvPr id="2305" name="Google Shape;2305;p35">
                <a:extLst>
                  <a:ext uri="{FF2B5EF4-FFF2-40B4-BE49-F238E27FC236}">
                    <a16:creationId xmlns:a16="http://schemas.microsoft.com/office/drawing/2014/main" id="{2601C9EF-9D44-531E-CFD7-4949A8B94DA6}"/>
                  </a:ext>
                </a:extLst>
              </p:cNvPr>
              <p:cNvSpPr/>
              <p:nvPr/>
            </p:nvSpPr>
            <p:spPr>
              <a:xfrm>
                <a:off x="7114531" y="2145641"/>
                <a:ext cx="157737" cy="290889"/>
              </a:xfrm>
              <a:custGeom>
                <a:avLst/>
                <a:gdLst/>
                <a:ahLst/>
                <a:cxnLst/>
                <a:rect l="l" t="t" r="r" b="b"/>
                <a:pathLst>
                  <a:path w="1110" h="2047" extrusionOk="0">
                    <a:moveTo>
                      <a:pt x="570" y="1"/>
                    </a:moveTo>
                    <a:lnTo>
                      <a:pt x="0" y="164"/>
                    </a:lnTo>
                    <a:lnTo>
                      <a:pt x="540" y="2047"/>
                    </a:lnTo>
                    <a:lnTo>
                      <a:pt x="1110" y="1883"/>
                    </a:lnTo>
                    <a:lnTo>
                      <a:pt x="570" y="1"/>
                    </a:lnTo>
                    <a:close/>
                  </a:path>
                </a:pathLst>
              </a:custGeom>
              <a:solidFill>
                <a:schemeClr val="accent2"/>
              </a:solidFill>
              <a:ln>
                <a:solidFill>
                  <a:schemeClr val="bg1"/>
                </a:solidFill>
              </a:ln>
            </p:spPr>
            <p:txBody>
              <a:bodyPr spcFirstLastPara="1" wrap="square" lIns="121900" tIns="121900" rIns="121900" bIns="121900" anchor="ctr" anchorCtr="0">
                <a:noAutofit/>
              </a:bodyPr>
              <a:lstStyle/>
              <a:p>
                <a:endParaRPr sz="2400"/>
              </a:p>
            </p:txBody>
          </p:sp>
          <p:sp>
            <p:nvSpPr>
              <p:cNvPr id="2306" name="Google Shape;2306;p35">
                <a:extLst>
                  <a:ext uri="{FF2B5EF4-FFF2-40B4-BE49-F238E27FC236}">
                    <a16:creationId xmlns:a16="http://schemas.microsoft.com/office/drawing/2014/main" id="{3551F702-61C7-8C83-A255-28C757F351F6}"/>
                  </a:ext>
                </a:extLst>
              </p:cNvPr>
              <p:cNvSpPr/>
              <p:nvPr/>
            </p:nvSpPr>
            <p:spPr>
              <a:xfrm>
                <a:off x="7047882" y="2213284"/>
                <a:ext cx="291031" cy="157879"/>
              </a:xfrm>
              <a:custGeom>
                <a:avLst/>
                <a:gdLst/>
                <a:ahLst/>
                <a:cxnLst/>
                <a:rect l="l" t="t" r="r" b="b"/>
                <a:pathLst>
                  <a:path w="2048" h="1111" extrusionOk="0">
                    <a:moveTo>
                      <a:pt x="1884" y="0"/>
                    </a:moveTo>
                    <a:lnTo>
                      <a:pt x="1" y="540"/>
                    </a:lnTo>
                    <a:lnTo>
                      <a:pt x="165" y="1110"/>
                    </a:lnTo>
                    <a:lnTo>
                      <a:pt x="2047" y="571"/>
                    </a:lnTo>
                    <a:lnTo>
                      <a:pt x="1884" y="0"/>
                    </a:lnTo>
                    <a:close/>
                  </a:path>
                </a:pathLst>
              </a:custGeom>
              <a:solidFill>
                <a:schemeClr val="accent2"/>
              </a:solidFill>
              <a:ln>
                <a:solidFill>
                  <a:schemeClr val="bg1"/>
                </a:solidFill>
              </a:ln>
            </p:spPr>
            <p:txBody>
              <a:bodyPr spcFirstLastPara="1" wrap="square" lIns="121900" tIns="121900" rIns="121900" bIns="121900" anchor="ctr" anchorCtr="0">
                <a:noAutofit/>
              </a:bodyPr>
              <a:lstStyle/>
              <a:p>
                <a:endParaRPr sz="2400"/>
              </a:p>
            </p:txBody>
          </p:sp>
        </p:grpSp>
      </p:grpSp>
      <p:grpSp>
        <p:nvGrpSpPr>
          <p:cNvPr id="13" name="Group 12">
            <a:extLst>
              <a:ext uri="{FF2B5EF4-FFF2-40B4-BE49-F238E27FC236}">
                <a16:creationId xmlns:a16="http://schemas.microsoft.com/office/drawing/2014/main" id="{E1E229A8-7076-A5D8-94B9-AC07CCBAA6DD}"/>
              </a:ext>
            </a:extLst>
          </p:cNvPr>
          <p:cNvGrpSpPr/>
          <p:nvPr/>
        </p:nvGrpSpPr>
        <p:grpSpPr>
          <a:xfrm>
            <a:off x="1262829" y="2667405"/>
            <a:ext cx="9805494" cy="1583327"/>
            <a:chOff x="1382097" y="2680324"/>
            <a:chExt cx="9805494" cy="1583327"/>
          </a:xfrm>
        </p:grpSpPr>
        <p:sp>
          <p:nvSpPr>
            <p:cNvPr id="2325" name="Google Shape;2325;p35">
              <a:extLst>
                <a:ext uri="{FF2B5EF4-FFF2-40B4-BE49-F238E27FC236}">
                  <a16:creationId xmlns:a16="http://schemas.microsoft.com/office/drawing/2014/main" id="{88FE9D67-B3DA-5B47-F282-B6D56029110D}"/>
                </a:ext>
              </a:extLst>
            </p:cNvPr>
            <p:cNvSpPr txBox="1"/>
            <p:nvPr/>
          </p:nvSpPr>
          <p:spPr>
            <a:xfrm>
              <a:off x="2501394" y="2901622"/>
              <a:ext cx="8686197" cy="1362029"/>
            </a:xfrm>
            <a:prstGeom prst="roundRect">
              <a:avLst/>
            </a:prstGeom>
            <a:solidFill>
              <a:schemeClr val="accent1"/>
            </a:solidFill>
            <a:ln>
              <a:noFill/>
            </a:ln>
            <a:effectLst>
              <a:outerShdw blurRad="50800" dist="38100" dir="2700000" algn="tl" rotWithShape="0">
                <a:prstClr val="black">
                  <a:alpha val="40000"/>
                </a:prstClr>
              </a:outerShdw>
            </a:effectLst>
          </p:spPr>
          <p:txBody>
            <a:bodyPr spcFirstLastPara="1" wrap="square" lIns="487680" tIns="121900" rIns="121900" bIns="121900" anchor="ctr" anchorCtr="0">
              <a:noAutofit/>
            </a:bodyPr>
            <a:lstStyle/>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Does not mean entire workup of condition must be completed </a:t>
              </a:r>
            </a:p>
          </p:txBody>
        </p:sp>
        <p:grpSp>
          <p:nvGrpSpPr>
            <p:cNvPr id="7" name="Group 6">
              <a:extLst>
                <a:ext uri="{FF2B5EF4-FFF2-40B4-BE49-F238E27FC236}">
                  <a16:creationId xmlns:a16="http://schemas.microsoft.com/office/drawing/2014/main" id="{DB0A4E01-2BF9-677D-4A3D-9FDB581361A9}"/>
                </a:ext>
              </a:extLst>
            </p:cNvPr>
            <p:cNvGrpSpPr/>
            <p:nvPr/>
          </p:nvGrpSpPr>
          <p:grpSpPr>
            <a:xfrm>
              <a:off x="1382097" y="2680324"/>
              <a:ext cx="1532100" cy="1460705"/>
              <a:chOff x="371857" y="2280041"/>
              <a:chExt cx="1291500" cy="1231317"/>
            </a:xfrm>
            <a:effectLst>
              <a:outerShdw blurRad="50800" dist="38100" dir="2700000" algn="tl" rotWithShape="0">
                <a:prstClr val="black">
                  <a:alpha val="40000"/>
                </a:prstClr>
              </a:outerShdw>
            </a:effectLst>
          </p:grpSpPr>
          <p:sp>
            <p:nvSpPr>
              <p:cNvPr id="2292" name="Google Shape;2292;p35">
                <a:extLst>
                  <a:ext uri="{FF2B5EF4-FFF2-40B4-BE49-F238E27FC236}">
                    <a16:creationId xmlns:a16="http://schemas.microsoft.com/office/drawing/2014/main" id="{355116FD-611B-D948-80CD-288225F2A4E1}"/>
                  </a:ext>
                </a:extLst>
              </p:cNvPr>
              <p:cNvSpPr/>
              <p:nvPr/>
            </p:nvSpPr>
            <p:spPr>
              <a:xfrm>
                <a:off x="371857" y="2280041"/>
                <a:ext cx="1291500" cy="1231317"/>
              </a:xfrm>
              <a:custGeom>
                <a:avLst/>
                <a:gdLst/>
                <a:ahLst/>
                <a:cxnLst/>
                <a:rect l="l" t="t" r="r" b="b"/>
                <a:pathLst>
                  <a:path w="6910" h="6588" extrusionOk="0">
                    <a:moveTo>
                      <a:pt x="3616" y="0"/>
                    </a:moveTo>
                    <a:cubicBezTo>
                      <a:pt x="2773" y="0"/>
                      <a:pt x="1930" y="322"/>
                      <a:pt x="1287" y="965"/>
                    </a:cubicBezTo>
                    <a:cubicBezTo>
                      <a:pt x="1" y="2251"/>
                      <a:pt x="1" y="4336"/>
                      <a:pt x="1287" y="5622"/>
                    </a:cubicBezTo>
                    <a:cubicBezTo>
                      <a:pt x="1905" y="6240"/>
                      <a:pt x="2742" y="6587"/>
                      <a:pt x="3616" y="6587"/>
                    </a:cubicBezTo>
                    <a:cubicBezTo>
                      <a:pt x="4490" y="6587"/>
                      <a:pt x="5327" y="6240"/>
                      <a:pt x="5945" y="5622"/>
                    </a:cubicBezTo>
                    <a:cubicBezTo>
                      <a:pt x="6563" y="5005"/>
                      <a:pt x="6910" y="4167"/>
                      <a:pt x="6910" y="3294"/>
                    </a:cubicBezTo>
                    <a:cubicBezTo>
                      <a:pt x="6910" y="2421"/>
                      <a:pt x="6563" y="1583"/>
                      <a:pt x="5945" y="965"/>
                    </a:cubicBezTo>
                    <a:cubicBezTo>
                      <a:pt x="5302" y="322"/>
                      <a:pt x="4459" y="0"/>
                      <a:pt x="3616" y="0"/>
                    </a:cubicBezTo>
                    <a:close/>
                  </a:path>
                </a:pathLst>
              </a:custGeom>
              <a:solidFill>
                <a:schemeClr val="accent1"/>
              </a:solidFill>
              <a:ln>
                <a:solidFill>
                  <a:schemeClr val="bg1"/>
                </a:solidFill>
              </a:ln>
            </p:spPr>
            <p:txBody>
              <a:bodyPr spcFirstLastPara="1" wrap="square" lIns="121900" tIns="121900" rIns="121900" bIns="121900" anchor="ctr" anchorCtr="0">
                <a:noAutofit/>
              </a:bodyPr>
              <a:lstStyle/>
              <a:p>
                <a:endParaRPr sz="2400"/>
              </a:p>
            </p:txBody>
          </p:sp>
          <p:grpSp>
            <p:nvGrpSpPr>
              <p:cNvPr id="2" name="Google Shape;3351;p44">
                <a:extLst>
                  <a:ext uri="{FF2B5EF4-FFF2-40B4-BE49-F238E27FC236}">
                    <a16:creationId xmlns:a16="http://schemas.microsoft.com/office/drawing/2014/main" id="{00FB7E2C-AF84-2556-EE16-730E1595162A}"/>
                  </a:ext>
                </a:extLst>
              </p:cNvPr>
              <p:cNvGrpSpPr/>
              <p:nvPr/>
            </p:nvGrpSpPr>
            <p:grpSpPr>
              <a:xfrm>
                <a:off x="733217" y="2545547"/>
                <a:ext cx="568592" cy="694087"/>
                <a:chOff x="-24694925" y="3518700"/>
                <a:chExt cx="242625" cy="296175"/>
              </a:xfrm>
            </p:grpSpPr>
            <p:sp>
              <p:nvSpPr>
                <p:cNvPr id="3" name="Google Shape;3352;p44">
                  <a:extLst>
                    <a:ext uri="{FF2B5EF4-FFF2-40B4-BE49-F238E27FC236}">
                      <a16:creationId xmlns:a16="http://schemas.microsoft.com/office/drawing/2014/main" id="{54378928-90EE-C9EC-CC07-44CBDEF2DF47}"/>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 name="Google Shape;3353;p44">
                  <a:extLst>
                    <a:ext uri="{FF2B5EF4-FFF2-40B4-BE49-F238E27FC236}">
                      <a16:creationId xmlns:a16="http://schemas.microsoft.com/office/drawing/2014/main" id="{2C8F2602-6DB1-0C05-0ED9-90D37E4BD549}"/>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 name="Google Shape;3354;p44">
                  <a:extLst>
                    <a:ext uri="{FF2B5EF4-FFF2-40B4-BE49-F238E27FC236}">
                      <a16:creationId xmlns:a16="http://schemas.microsoft.com/office/drawing/2014/main" id="{CDD7A66B-7C74-7829-8DA8-3C02061D9356}"/>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 name="Google Shape;3355;p44">
                  <a:extLst>
                    <a:ext uri="{FF2B5EF4-FFF2-40B4-BE49-F238E27FC236}">
                      <a16:creationId xmlns:a16="http://schemas.microsoft.com/office/drawing/2014/main" id="{1BF08C8E-8D9A-0FBD-BA7A-6286CAFFB48A}"/>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spTree>
    <p:extLst>
      <p:ext uri="{BB962C8B-B14F-4D97-AF65-F5344CB8AC3E}">
        <p14:creationId xmlns:p14="http://schemas.microsoft.com/office/powerpoint/2010/main" val="107904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8">
          <a:extLst>
            <a:ext uri="{FF2B5EF4-FFF2-40B4-BE49-F238E27FC236}">
              <a16:creationId xmlns:a16="http://schemas.microsoft.com/office/drawing/2014/main" id="{A16F3156-A89E-D3D5-F71B-ED69FAB76F7E}"/>
            </a:ext>
          </a:extLst>
        </p:cNvPr>
        <p:cNvGrpSpPr/>
        <p:nvPr/>
      </p:nvGrpSpPr>
      <p:grpSpPr>
        <a:xfrm>
          <a:off x="0" y="0"/>
          <a:ext cx="0" cy="0"/>
          <a:chOff x="0" y="0"/>
          <a:chExt cx="0" cy="0"/>
        </a:xfrm>
      </p:grpSpPr>
      <p:sp>
        <p:nvSpPr>
          <p:cNvPr id="1337" name="Google Shape;1337;p25">
            <a:extLst>
              <a:ext uri="{FF2B5EF4-FFF2-40B4-BE49-F238E27FC236}">
                <a16:creationId xmlns:a16="http://schemas.microsoft.com/office/drawing/2014/main" id="{FAFA1D05-BA9D-AC9E-A4A6-444ADA69C570}"/>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lvl="1" algn="ctr"/>
            <a:r>
              <a:rPr lang="en" sz="3733" b="1" dirty="0">
                <a:solidFill>
                  <a:srgbClr val="000000"/>
                </a:solidFill>
                <a:latin typeface="Fira Sans"/>
                <a:ea typeface="Fira Sans"/>
                <a:cs typeface="Fira Sans"/>
                <a:sym typeface="Fira Sans"/>
              </a:rPr>
              <a:t>CAPABILITIES OF THE HOSPITAL</a:t>
            </a:r>
            <a:endParaRPr sz="3733" b="1" dirty="0">
              <a:solidFill>
                <a:srgbClr val="000000"/>
              </a:solidFill>
              <a:latin typeface="Fira Sans"/>
              <a:ea typeface="Fira Sans"/>
              <a:cs typeface="Fira Sans"/>
              <a:sym typeface="Fira Sans"/>
            </a:endParaRPr>
          </a:p>
        </p:txBody>
      </p:sp>
      <p:sp>
        <p:nvSpPr>
          <p:cNvPr id="1338" name="Google Shape;1338;p25">
            <a:extLst>
              <a:ext uri="{FF2B5EF4-FFF2-40B4-BE49-F238E27FC236}">
                <a16:creationId xmlns:a16="http://schemas.microsoft.com/office/drawing/2014/main" id="{EDCA32FB-FEA1-EEAE-9E62-19D020FF0C28}"/>
              </a:ext>
            </a:extLst>
          </p:cNvPr>
          <p:cNvSpPr/>
          <p:nvPr/>
        </p:nvSpPr>
        <p:spPr>
          <a:xfrm>
            <a:off x="-3446527" y="3748400"/>
            <a:ext cx="860839" cy="258648"/>
          </a:xfrm>
          <a:custGeom>
            <a:avLst/>
            <a:gdLst/>
            <a:ahLst/>
            <a:cxnLst/>
            <a:rect l="l" t="t" r="r" b="b"/>
            <a:pathLst>
              <a:path w="11306" h="3397" extrusionOk="0">
                <a:moveTo>
                  <a:pt x="0" y="1"/>
                </a:moveTo>
                <a:lnTo>
                  <a:pt x="1084" y="2739"/>
                </a:lnTo>
                <a:cubicBezTo>
                  <a:pt x="1224" y="3102"/>
                  <a:pt x="1633" y="3397"/>
                  <a:pt x="1997" y="3397"/>
                </a:cubicBezTo>
                <a:lnTo>
                  <a:pt x="11305" y="3397"/>
                </a:lnTo>
                <a:lnTo>
                  <a:pt x="10094" y="522"/>
                </a:lnTo>
                <a:lnTo>
                  <a:pt x="860" y="522"/>
                </a:lnTo>
                <a:cubicBezTo>
                  <a:pt x="544" y="522"/>
                  <a:pt x="194" y="299"/>
                  <a:pt x="15" y="1"/>
                </a:cubicBezTo>
                <a:close/>
              </a:path>
            </a:pathLst>
          </a:custGeom>
          <a:solidFill>
            <a:srgbClr val="0B5F6D"/>
          </a:solidFill>
          <a:ln>
            <a:noFill/>
          </a:ln>
        </p:spPr>
        <p:txBody>
          <a:bodyPr spcFirstLastPara="1" wrap="square" lIns="121900" tIns="121900" rIns="121900" bIns="121900" anchor="ctr" anchorCtr="0">
            <a:noAutofit/>
          </a:bodyPr>
          <a:lstStyle/>
          <a:p>
            <a:endParaRPr sz="2400"/>
          </a:p>
        </p:txBody>
      </p:sp>
      <p:sp>
        <p:nvSpPr>
          <p:cNvPr id="1339" name="Google Shape;1339;p25">
            <a:extLst>
              <a:ext uri="{FF2B5EF4-FFF2-40B4-BE49-F238E27FC236}">
                <a16:creationId xmlns:a16="http://schemas.microsoft.com/office/drawing/2014/main" id="{69335038-66EE-3AC8-A4A9-89A3371647CF}"/>
              </a:ext>
            </a:extLst>
          </p:cNvPr>
          <p:cNvSpPr/>
          <p:nvPr/>
        </p:nvSpPr>
        <p:spPr>
          <a:xfrm>
            <a:off x="-3456120" y="4471209"/>
            <a:ext cx="880179" cy="258648"/>
          </a:xfrm>
          <a:custGeom>
            <a:avLst/>
            <a:gdLst/>
            <a:ahLst/>
            <a:cxnLst/>
            <a:rect l="l" t="t" r="r" b="b"/>
            <a:pathLst>
              <a:path w="11560" h="3397" extrusionOk="0">
                <a:moveTo>
                  <a:pt x="0" y="0"/>
                </a:moveTo>
                <a:lnTo>
                  <a:pt x="1083" y="2739"/>
                </a:lnTo>
                <a:cubicBezTo>
                  <a:pt x="1224" y="3102"/>
                  <a:pt x="1633" y="3396"/>
                  <a:pt x="1997" y="3396"/>
                </a:cubicBezTo>
                <a:lnTo>
                  <a:pt x="11559" y="3396"/>
                </a:lnTo>
                <a:lnTo>
                  <a:pt x="10436" y="521"/>
                </a:lnTo>
                <a:lnTo>
                  <a:pt x="860" y="521"/>
                </a:lnTo>
                <a:cubicBezTo>
                  <a:pt x="544" y="521"/>
                  <a:pt x="193" y="299"/>
                  <a:pt x="14" y="0"/>
                </a:cubicBezTo>
                <a:close/>
              </a:path>
            </a:pathLst>
          </a:custGeom>
          <a:solidFill>
            <a:srgbClr val="0B5F6D"/>
          </a:solidFill>
          <a:ln>
            <a:noFill/>
          </a:ln>
        </p:spPr>
        <p:txBody>
          <a:bodyPr spcFirstLastPara="1" wrap="square" lIns="121900" tIns="121900" rIns="121900" bIns="121900" anchor="ctr" anchorCtr="0">
            <a:noAutofit/>
          </a:bodyPr>
          <a:lstStyle/>
          <a:p>
            <a:endParaRPr sz="2400"/>
          </a:p>
        </p:txBody>
      </p:sp>
      <p:sp>
        <p:nvSpPr>
          <p:cNvPr id="1340" name="Google Shape;1340;p25">
            <a:extLst>
              <a:ext uri="{FF2B5EF4-FFF2-40B4-BE49-F238E27FC236}">
                <a16:creationId xmlns:a16="http://schemas.microsoft.com/office/drawing/2014/main" id="{461495A3-3999-DF34-3904-33A2D5106782}"/>
              </a:ext>
            </a:extLst>
          </p:cNvPr>
          <p:cNvSpPr/>
          <p:nvPr/>
        </p:nvSpPr>
        <p:spPr>
          <a:xfrm>
            <a:off x="-3452617" y="5194019"/>
            <a:ext cx="873173" cy="258648"/>
          </a:xfrm>
          <a:custGeom>
            <a:avLst/>
            <a:gdLst/>
            <a:ahLst/>
            <a:cxnLst/>
            <a:rect l="l" t="t" r="r" b="b"/>
            <a:pathLst>
              <a:path w="11468" h="3397" extrusionOk="0">
                <a:moveTo>
                  <a:pt x="0" y="0"/>
                </a:moveTo>
                <a:lnTo>
                  <a:pt x="1083" y="2738"/>
                </a:lnTo>
                <a:cubicBezTo>
                  <a:pt x="1224" y="3101"/>
                  <a:pt x="1633" y="3396"/>
                  <a:pt x="1997" y="3396"/>
                </a:cubicBezTo>
                <a:lnTo>
                  <a:pt x="11467" y="3379"/>
                </a:lnTo>
                <a:lnTo>
                  <a:pt x="10268" y="521"/>
                </a:lnTo>
                <a:lnTo>
                  <a:pt x="860" y="521"/>
                </a:lnTo>
                <a:cubicBezTo>
                  <a:pt x="544" y="521"/>
                  <a:pt x="193" y="298"/>
                  <a:pt x="14" y="0"/>
                </a:cubicBezTo>
                <a:close/>
              </a:path>
            </a:pathLst>
          </a:custGeom>
          <a:solidFill>
            <a:srgbClr val="0B5F6D"/>
          </a:solidFill>
          <a:ln>
            <a:noFill/>
          </a:ln>
        </p:spPr>
        <p:txBody>
          <a:bodyPr spcFirstLastPara="1" wrap="square" lIns="121900" tIns="121900" rIns="121900" bIns="121900" anchor="ctr" anchorCtr="0">
            <a:noAutofit/>
          </a:bodyPr>
          <a:lstStyle/>
          <a:p>
            <a:endParaRPr sz="2400"/>
          </a:p>
        </p:txBody>
      </p:sp>
      <p:sp>
        <p:nvSpPr>
          <p:cNvPr id="1341" name="Google Shape;1341;p25">
            <a:extLst>
              <a:ext uri="{FF2B5EF4-FFF2-40B4-BE49-F238E27FC236}">
                <a16:creationId xmlns:a16="http://schemas.microsoft.com/office/drawing/2014/main" id="{2B52D254-1D6D-93F7-7858-27AF140FEBB1}"/>
              </a:ext>
            </a:extLst>
          </p:cNvPr>
          <p:cNvSpPr/>
          <p:nvPr/>
        </p:nvSpPr>
        <p:spPr>
          <a:xfrm>
            <a:off x="-3455664" y="3428987"/>
            <a:ext cx="318037" cy="376284"/>
          </a:xfrm>
          <a:custGeom>
            <a:avLst/>
            <a:gdLst/>
            <a:ahLst/>
            <a:cxnLst/>
            <a:rect l="l" t="t" r="r" b="b"/>
            <a:pathLst>
              <a:path w="4177" h="4942" extrusionOk="0">
                <a:moveTo>
                  <a:pt x="1" y="1"/>
                </a:moveTo>
                <a:lnTo>
                  <a:pt x="1" y="877"/>
                </a:lnTo>
                <a:lnTo>
                  <a:pt x="134" y="877"/>
                </a:lnTo>
                <a:lnTo>
                  <a:pt x="134" y="135"/>
                </a:lnTo>
                <a:lnTo>
                  <a:pt x="4042" y="135"/>
                </a:lnTo>
                <a:lnTo>
                  <a:pt x="4042" y="4942"/>
                </a:lnTo>
                <a:lnTo>
                  <a:pt x="4176" y="4942"/>
                </a:lnTo>
                <a:lnTo>
                  <a:pt x="4176" y="1"/>
                </a:lnTo>
                <a:close/>
              </a:path>
            </a:pathLst>
          </a:custGeom>
          <a:solidFill>
            <a:srgbClr val="B1FDFD"/>
          </a:solidFill>
          <a:ln>
            <a:noFill/>
          </a:ln>
        </p:spPr>
        <p:txBody>
          <a:bodyPr spcFirstLastPara="1" wrap="square" lIns="121900" tIns="121900" rIns="121900" bIns="121900" anchor="ctr" anchorCtr="0">
            <a:noAutofit/>
          </a:bodyPr>
          <a:lstStyle/>
          <a:p>
            <a:endParaRPr sz="2400"/>
          </a:p>
        </p:txBody>
      </p:sp>
      <p:sp>
        <p:nvSpPr>
          <p:cNvPr id="1342" name="Google Shape;1342;p25">
            <a:extLst>
              <a:ext uri="{FF2B5EF4-FFF2-40B4-BE49-F238E27FC236}">
                <a16:creationId xmlns:a16="http://schemas.microsoft.com/office/drawing/2014/main" id="{FDD5F3B3-E1EC-DB35-0761-79D3B33B8F68}"/>
              </a:ext>
            </a:extLst>
          </p:cNvPr>
          <p:cNvSpPr/>
          <p:nvPr/>
        </p:nvSpPr>
        <p:spPr>
          <a:xfrm>
            <a:off x="-3499140" y="3659391"/>
            <a:ext cx="177711" cy="100885"/>
          </a:xfrm>
          <a:custGeom>
            <a:avLst/>
            <a:gdLst/>
            <a:ahLst/>
            <a:cxnLst/>
            <a:rect l="l" t="t" r="r" b="b"/>
            <a:pathLst>
              <a:path w="2334" h="1325" extrusionOk="0">
                <a:moveTo>
                  <a:pt x="552" y="0"/>
                </a:moveTo>
                <a:cubicBezTo>
                  <a:pt x="184" y="0"/>
                  <a:pt x="1" y="298"/>
                  <a:pt x="144" y="667"/>
                </a:cubicBezTo>
                <a:cubicBezTo>
                  <a:pt x="162" y="715"/>
                  <a:pt x="185" y="759"/>
                  <a:pt x="212" y="804"/>
                </a:cubicBezTo>
                <a:cubicBezTo>
                  <a:pt x="389" y="1100"/>
                  <a:pt x="741" y="1324"/>
                  <a:pt x="1058" y="1324"/>
                </a:cubicBezTo>
                <a:lnTo>
                  <a:pt x="2333" y="1324"/>
                </a:lnTo>
                <a:lnTo>
                  <a:pt x="2132" y="804"/>
                </a:lnTo>
                <a:lnTo>
                  <a:pt x="1820" y="0"/>
                </a:lnTo>
                <a:close/>
              </a:path>
            </a:pathLst>
          </a:custGeom>
          <a:solidFill>
            <a:srgbClr val="029363"/>
          </a:solidFill>
          <a:ln>
            <a:noFill/>
          </a:ln>
        </p:spPr>
        <p:txBody>
          <a:bodyPr spcFirstLastPara="1" wrap="square" lIns="121900" tIns="121900" rIns="121900" bIns="121900" anchor="ctr" anchorCtr="0">
            <a:noAutofit/>
          </a:bodyPr>
          <a:lstStyle/>
          <a:p>
            <a:endParaRPr sz="2400"/>
          </a:p>
        </p:txBody>
      </p:sp>
      <p:sp>
        <p:nvSpPr>
          <p:cNvPr id="1343" name="Google Shape;1343;p25">
            <a:extLst>
              <a:ext uri="{FF2B5EF4-FFF2-40B4-BE49-F238E27FC236}">
                <a16:creationId xmlns:a16="http://schemas.microsoft.com/office/drawing/2014/main" id="{FB12D221-4327-69D2-E781-E0DB97BF0EB6}"/>
              </a:ext>
            </a:extLst>
          </p:cNvPr>
          <p:cNvSpPr/>
          <p:nvPr/>
        </p:nvSpPr>
        <p:spPr>
          <a:xfrm>
            <a:off x="-3350817" y="3611803"/>
            <a:ext cx="157381" cy="263216"/>
          </a:xfrm>
          <a:custGeom>
            <a:avLst/>
            <a:gdLst/>
            <a:ahLst/>
            <a:cxnLst/>
            <a:rect l="l" t="t" r="r" b="b"/>
            <a:pathLst>
              <a:path w="2067" h="3457" extrusionOk="0">
                <a:moveTo>
                  <a:pt x="1" y="0"/>
                </a:moveTo>
                <a:lnTo>
                  <a:pt x="1" y="3457"/>
                </a:lnTo>
                <a:lnTo>
                  <a:pt x="2067" y="1391"/>
                </a:lnTo>
                <a:lnTo>
                  <a:pt x="1" y="0"/>
                </a:lnTo>
                <a:close/>
              </a:path>
            </a:pathLst>
          </a:custGeom>
          <a:solidFill>
            <a:srgbClr val="029363"/>
          </a:solidFill>
          <a:ln>
            <a:noFill/>
          </a:ln>
        </p:spPr>
        <p:txBody>
          <a:bodyPr spcFirstLastPara="1" wrap="square" lIns="121900" tIns="121900" rIns="121900" bIns="121900" anchor="ctr" anchorCtr="0">
            <a:noAutofit/>
          </a:bodyPr>
          <a:lstStyle/>
          <a:p>
            <a:endParaRPr sz="2400"/>
          </a:p>
        </p:txBody>
      </p:sp>
      <p:sp>
        <p:nvSpPr>
          <p:cNvPr id="1344" name="Google Shape;1344;p25">
            <a:extLst>
              <a:ext uri="{FF2B5EF4-FFF2-40B4-BE49-F238E27FC236}">
                <a16:creationId xmlns:a16="http://schemas.microsoft.com/office/drawing/2014/main" id="{300A4FC2-5237-D214-0673-7FE3CA05714E}"/>
              </a:ext>
            </a:extLst>
          </p:cNvPr>
          <p:cNvSpPr/>
          <p:nvPr/>
        </p:nvSpPr>
        <p:spPr>
          <a:xfrm>
            <a:off x="-3490156" y="3485941"/>
            <a:ext cx="296793" cy="231771"/>
          </a:xfrm>
          <a:custGeom>
            <a:avLst/>
            <a:gdLst/>
            <a:ahLst/>
            <a:cxnLst/>
            <a:rect l="l" t="t" r="r" b="b"/>
            <a:pathLst>
              <a:path w="3898" h="3044" extrusionOk="0">
                <a:moveTo>
                  <a:pt x="0" y="1"/>
                </a:moveTo>
                <a:lnTo>
                  <a:pt x="0" y="2031"/>
                </a:lnTo>
                <a:cubicBezTo>
                  <a:pt x="0" y="2589"/>
                  <a:pt x="454" y="3044"/>
                  <a:pt x="1013" y="3044"/>
                </a:cubicBezTo>
                <a:lnTo>
                  <a:pt x="3898" y="3044"/>
                </a:lnTo>
                <a:lnTo>
                  <a:pt x="3898" y="1"/>
                </a:lnTo>
                <a:close/>
              </a:path>
            </a:pathLst>
          </a:custGeom>
          <a:solidFill>
            <a:srgbClr val="55D9FC"/>
          </a:solidFill>
          <a:ln>
            <a:noFill/>
          </a:ln>
        </p:spPr>
        <p:txBody>
          <a:bodyPr spcFirstLastPara="1" wrap="square" lIns="121900" tIns="121900" rIns="121900" bIns="121900" anchor="ctr" anchorCtr="0">
            <a:noAutofit/>
          </a:bodyPr>
          <a:lstStyle/>
          <a:p>
            <a:endParaRPr sz="2400"/>
          </a:p>
        </p:txBody>
      </p:sp>
      <p:sp>
        <p:nvSpPr>
          <p:cNvPr id="1345" name="Google Shape;1345;p25">
            <a:extLst>
              <a:ext uri="{FF2B5EF4-FFF2-40B4-BE49-F238E27FC236}">
                <a16:creationId xmlns:a16="http://schemas.microsoft.com/office/drawing/2014/main" id="{40C0DB2A-E113-D287-7609-9B4AE7598808}"/>
              </a:ext>
            </a:extLst>
          </p:cNvPr>
          <p:cNvSpPr/>
          <p:nvPr/>
        </p:nvSpPr>
        <p:spPr>
          <a:xfrm>
            <a:off x="-3484064" y="3719313"/>
            <a:ext cx="860687" cy="258648"/>
          </a:xfrm>
          <a:custGeom>
            <a:avLst/>
            <a:gdLst/>
            <a:ahLst/>
            <a:cxnLst/>
            <a:rect l="l" t="t" r="r" b="b"/>
            <a:pathLst>
              <a:path w="11304" h="3397" extrusionOk="0">
                <a:moveTo>
                  <a:pt x="0" y="0"/>
                </a:moveTo>
                <a:lnTo>
                  <a:pt x="1084" y="2738"/>
                </a:lnTo>
                <a:cubicBezTo>
                  <a:pt x="1224" y="3102"/>
                  <a:pt x="1633" y="3396"/>
                  <a:pt x="1996" y="3396"/>
                </a:cubicBezTo>
                <a:lnTo>
                  <a:pt x="11303" y="3396"/>
                </a:lnTo>
                <a:lnTo>
                  <a:pt x="10094" y="521"/>
                </a:lnTo>
                <a:lnTo>
                  <a:pt x="860" y="521"/>
                </a:lnTo>
                <a:cubicBezTo>
                  <a:pt x="543" y="521"/>
                  <a:pt x="193" y="298"/>
                  <a:pt x="14" y="0"/>
                </a:cubicBezTo>
                <a:close/>
              </a:path>
            </a:pathLst>
          </a:custGeom>
          <a:solidFill>
            <a:srgbClr val="3EFEC9"/>
          </a:solidFill>
          <a:ln>
            <a:noFill/>
          </a:ln>
        </p:spPr>
        <p:txBody>
          <a:bodyPr spcFirstLastPara="1" wrap="square" lIns="121900" tIns="121900" rIns="121900" bIns="121900" anchor="ctr" anchorCtr="0">
            <a:noAutofit/>
          </a:bodyPr>
          <a:lstStyle/>
          <a:p>
            <a:endParaRPr sz="2400"/>
          </a:p>
        </p:txBody>
      </p:sp>
      <p:sp>
        <p:nvSpPr>
          <p:cNvPr id="1346" name="Google Shape;1346;p25">
            <a:extLst>
              <a:ext uri="{FF2B5EF4-FFF2-40B4-BE49-F238E27FC236}">
                <a16:creationId xmlns:a16="http://schemas.microsoft.com/office/drawing/2014/main" id="{0CAF086F-0033-9E00-7D7B-8E2F74C747E4}"/>
              </a:ext>
            </a:extLst>
          </p:cNvPr>
          <p:cNvSpPr/>
          <p:nvPr/>
        </p:nvSpPr>
        <p:spPr>
          <a:xfrm>
            <a:off x="-3465409" y="4151721"/>
            <a:ext cx="318037" cy="376284"/>
          </a:xfrm>
          <a:custGeom>
            <a:avLst/>
            <a:gdLst/>
            <a:ahLst/>
            <a:cxnLst/>
            <a:rect l="l" t="t" r="r" b="b"/>
            <a:pathLst>
              <a:path w="4177" h="4942" extrusionOk="0">
                <a:moveTo>
                  <a:pt x="1" y="1"/>
                </a:moveTo>
                <a:lnTo>
                  <a:pt x="1" y="878"/>
                </a:lnTo>
                <a:lnTo>
                  <a:pt x="134" y="878"/>
                </a:lnTo>
                <a:lnTo>
                  <a:pt x="134" y="136"/>
                </a:lnTo>
                <a:lnTo>
                  <a:pt x="4042" y="136"/>
                </a:lnTo>
                <a:lnTo>
                  <a:pt x="4042" y="4942"/>
                </a:lnTo>
                <a:lnTo>
                  <a:pt x="4176" y="4942"/>
                </a:lnTo>
                <a:lnTo>
                  <a:pt x="4176" y="1"/>
                </a:lnTo>
                <a:close/>
              </a:path>
            </a:pathLst>
          </a:custGeom>
          <a:solidFill>
            <a:srgbClr val="B1FDFD"/>
          </a:solidFill>
          <a:ln>
            <a:noFill/>
          </a:ln>
        </p:spPr>
        <p:txBody>
          <a:bodyPr spcFirstLastPara="1" wrap="square" lIns="121900" tIns="121900" rIns="121900" bIns="121900" anchor="ctr" anchorCtr="0">
            <a:noAutofit/>
          </a:bodyPr>
          <a:lstStyle/>
          <a:p>
            <a:endParaRPr sz="2400"/>
          </a:p>
        </p:txBody>
      </p:sp>
      <p:sp>
        <p:nvSpPr>
          <p:cNvPr id="1347" name="Google Shape;1347;p25">
            <a:extLst>
              <a:ext uri="{FF2B5EF4-FFF2-40B4-BE49-F238E27FC236}">
                <a16:creationId xmlns:a16="http://schemas.microsoft.com/office/drawing/2014/main" id="{AAC04D60-5000-8320-BDCC-E30EB7569604}"/>
              </a:ext>
            </a:extLst>
          </p:cNvPr>
          <p:cNvSpPr/>
          <p:nvPr/>
        </p:nvSpPr>
        <p:spPr>
          <a:xfrm>
            <a:off x="-3508887" y="4382200"/>
            <a:ext cx="177711" cy="100885"/>
          </a:xfrm>
          <a:custGeom>
            <a:avLst/>
            <a:gdLst/>
            <a:ahLst/>
            <a:cxnLst/>
            <a:rect l="l" t="t" r="r" b="b"/>
            <a:pathLst>
              <a:path w="2334" h="1325" extrusionOk="0">
                <a:moveTo>
                  <a:pt x="552" y="1"/>
                </a:moveTo>
                <a:cubicBezTo>
                  <a:pt x="184" y="1"/>
                  <a:pt x="1" y="298"/>
                  <a:pt x="144" y="667"/>
                </a:cubicBezTo>
                <a:cubicBezTo>
                  <a:pt x="162" y="714"/>
                  <a:pt x="185" y="759"/>
                  <a:pt x="213" y="804"/>
                </a:cubicBezTo>
                <a:cubicBezTo>
                  <a:pt x="390" y="1101"/>
                  <a:pt x="742" y="1325"/>
                  <a:pt x="1058" y="1325"/>
                </a:cubicBezTo>
                <a:lnTo>
                  <a:pt x="2334" y="1325"/>
                </a:lnTo>
                <a:lnTo>
                  <a:pt x="2132" y="804"/>
                </a:lnTo>
                <a:lnTo>
                  <a:pt x="1820" y="1"/>
                </a:lnTo>
                <a:close/>
              </a:path>
            </a:pathLst>
          </a:custGeom>
          <a:solidFill>
            <a:srgbClr val="029363"/>
          </a:solidFill>
          <a:ln>
            <a:noFill/>
          </a:ln>
        </p:spPr>
        <p:txBody>
          <a:bodyPr spcFirstLastPara="1" wrap="square" lIns="121900" tIns="121900" rIns="121900" bIns="121900" anchor="ctr" anchorCtr="0">
            <a:noAutofit/>
          </a:bodyPr>
          <a:lstStyle/>
          <a:p>
            <a:endParaRPr sz="2400"/>
          </a:p>
        </p:txBody>
      </p:sp>
      <p:sp>
        <p:nvSpPr>
          <p:cNvPr id="1348" name="Google Shape;1348;p25">
            <a:extLst>
              <a:ext uri="{FF2B5EF4-FFF2-40B4-BE49-F238E27FC236}">
                <a16:creationId xmlns:a16="http://schemas.microsoft.com/office/drawing/2014/main" id="{30884DD4-7083-E87C-BE36-98C023858144}"/>
              </a:ext>
            </a:extLst>
          </p:cNvPr>
          <p:cNvSpPr/>
          <p:nvPr/>
        </p:nvSpPr>
        <p:spPr>
          <a:xfrm>
            <a:off x="-3360562" y="4334613"/>
            <a:ext cx="157381" cy="263140"/>
          </a:xfrm>
          <a:custGeom>
            <a:avLst/>
            <a:gdLst/>
            <a:ahLst/>
            <a:cxnLst/>
            <a:rect l="l" t="t" r="r" b="b"/>
            <a:pathLst>
              <a:path w="2067" h="3456" extrusionOk="0">
                <a:moveTo>
                  <a:pt x="1" y="0"/>
                </a:moveTo>
                <a:lnTo>
                  <a:pt x="1" y="3456"/>
                </a:lnTo>
                <a:lnTo>
                  <a:pt x="2067" y="1390"/>
                </a:lnTo>
                <a:lnTo>
                  <a:pt x="1" y="0"/>
                </a:lnTo>
                <a:close/>
              </a:path>
            </a:pathLst>
          </a:custGeom>
          <a:solidFill>
            <a:srgbClr val="029363"/>
          </a:solidFill>
          <a:ln>
            <a:noFill/>
          </a:ln>
        </p:spPr>
        <p:txBody>
          <a:bodyPr spcFirstLastPara="1" wrap="square" lIns="121900" tIns="121900" rIns="121900" bIns="121900" anchor="ctr" anchorCtr="0">
            <a:noAutofit/>
          </a:bodyPr>
          <a:lstStyle/>
          <a:p>
            <a:endParaRPr sz="2400"/>
          </a:p>
        </p:txBody>
      </p:sp>
      <p:sp>
        <p:nvSpPr>
          <p:cNvPr id="1349" name="Google Shape;1349;p25">
            <a:extLst>
              <a:ext uri="{FF2B5EF4-FFF2-40B4-BE49-F238E27FC236}">
                <a16:creationId xmlns:a16="http://schemas.microsoft.com/office/drawing/2014/main" id="{285FDF16-E870-C71D-0EE4-57BB24A26DF8}"/>
              </a:ext>
            </a:extLst>
          </p:cNvPr>
          <p:cNvSpPr/>
          <p:nvPr/>
        </p:nvSpPr>
        <p:spPr>
          <a:xfrm>
            <a:off x="-3499901" y="4208751"/>
            <a:ext cx="296793" cy="231695"/>
          </a:xfrm>
          <a:custGeom>
            <a:avLst/>
            <a:gdLst/>
            <a:ahLst/>
            <a:cxnLst/>
            <a:rect l="l" t="t" r="r" b="b"/>
            <a:pathLst>
              <a:path w="3898" h="3043" extrusionOk="0">
                <a:moveTo>
                  <a:pt x="0" y="1"/>
                </a:moveTo>
                <a:lnTo>
                  <a:pt x="0" y="2030"/>
                </a:lnTo>
                <a:cubicBezTo>
                  <a:pt x="0" y="2590"/>
                  <a:pt x="454" y="3043"/>
                  <a:pt x="1013" y="3043"/>
                </a:cubicBezTo>
                <a:lnTo>
                  <a:pt x="3898" y="3043"/>
                </a:lnTo>
                <a:lnTo>
                  <a:pt x="3898" y="1"/>
                </a:lnTo>
                <a:close/>
              </a:path>
            </a:pathLst>
          </a:custGeom>
          <a:solidFill>
            <a:srgbClr val="55D9FC"/>
          </a:solidFill>
          <a:ln>
            <a:noFill/>
          </a:ln>
        </p:spPr>
        <p:txBody>
          <a:bodyPr spcFirstLastPara="1" wrap="square" lIns="121900" tIns="121900" rIns="121900" bIns="121900" anchor="ctr" anchorCtr="0">
            <a:noAutofit/>
          </a:bodyPr>
          <a:lstStyle/>
          <a:p>
            <a:endParaRPr sz="2400"/>
          </a:p>
        </p:txBody>
      </p:sp>
      <p:sp>
        <p:nvSpPr>
          <p:cNvPr id="1350" name="Google Shape;1350;p25">
            <a:extLst>
              <a:ext uri="{FF2B5EF4-FFF2-40B4-BE49-F238E27FC236}">
                <a16:creationId xmlns:a16="http://schemas.microsoft.com/office/drawing/2014/main" id="{6BD5300A-47E4-531F-F158-D25160EBB555}"/>
              </a:ext>
            </a:extLst>
          </p:cNvPr>
          <p:cNvSpPr/>
          <p:nvPr/>
        </p:nvSpPr>
        <p:spPr>
          <a:xfrm>
            <a:off x="-3493811" y="4442123"/>
            <a:ext cx="880179" cy="258572"/>
          </a:xfrm>
          <a:custGeom>
            <a:avLst/>
            <a:gdLst/>
            <a:ahLst/>
            <a:cxnLst/>
            <a:rect l="l" t="t" r="r" b="b"/>
            <a:pathLst>
              <a:path w="11560" h="3396" extrusionOk="0">
                <a:moveTo>
                  <a:pt x="0" y="0"/>
                </a:moveTo>
                <a:lnTo>
                  <a:pt x="1084" y="2738"/>
                </a:lnTo>
                <a:cubicBezTo>
                  <a:pt x="1224" y="3102"/>
                  <a:pt x="1633" y="3395"/>
                  <a:pt x="1996" y="3395"/>
                </a:cubicBezTo>
                <a:lnTo>
                  <a:pt x="11559" y="3395"/>
                </a:lnTo>
                <a:lnTo>
                  <a:pt x="10437" y="520"/>
                </a:lnTo>
                <a:lnTo>
                  <a:pt x="860" y="520"/>
                </a:lnTo>
                <a:cubicBezTo>
                  <a:pt x="544" y="520"/>
                  <a:pt x="194" y="298"/>
                  <a:pt x="15" y="0"/>
                </a:cubicBezTo>
                <a:close/>
              </a:path>
            </a:pathLst>
          </a:custGeom>
          <a:solidFill>
            <a:srgbClr val="3EFEC9"/>
          </a:solidFill>
          <a:ln>
            <a:noFill/>
          </a:ln>
        </p:spPr>
        <p:txBody>
          <a:bodyPr spcFirstLastPara="1" wrap="square" lIns="121900" tIns="121900" rIns="121900" bIns="121900" anchor="ctr" anchorCtr="0">
            <a:noAutofit/>
          </a:bodyPr>
          <a:lstStyle/>
          <a:p>
            <a:endParaRPr sz="2400"/>
          </a:p>
        </p:txBody>
      </p:sp>
      <p:sp>
        <p:nvSpPr>
          <p:cNvPr id="1351" name="Google Shape;1351;p25">
            <a:extLst>
              <a:ext uri="{FF2B5EF4-FFF2-40B4-BE49-F238E27FC236}">
                <a16:creationId xmlns:a16="http://schemas.microsoft.com/office/drawing/2014/main" id="{605CC804-CC33-FB09-409E-98E4A7899CFF}"/>
              </a:ext>
            </a:extLst>
          </p:cNvPr>
          <p:cNvSpPr/>
          <p:nvPr/>
        </p:nvSpPr>
        <p:spPr>
          <a:xfrm>
            <a:off x="-3461831" y="4874606"/>
            <a:ext cx="317960" cy="376132"/>
          </a:xfrm>
          <a:custGeom>
            <a:avLst/>
            <a:gdLst/>
            <a:ahLst/>
            <a:cxnLst/>
            <a:rect l="l" t="t" r="r" b="b"/>
            <a:pathLst>
              <a:path w="4176" h="4940" extrusionOk="0">
                <a:moveTo>
                  <a:pt x="1" y="0"/>
                </a:moveTo>
                <a:lnTo>
                  <a:pt x="1" y="875"/>
                </a:lnTo>
                <a:lnTo>
                  <a:pt x="134" y="875"/>
                </a:lnTo>
                <a:lnTo>
                  <a:pt x="134" y="133"/>
                </a:lnTo>
                <a:lnTo>
                  <a:pt x="4042" y="133"/>
                </a:lnTo>
                <a:lnTo>
                  <a:pt x="4042" y="4939"/>
                </a:lnTo>
                <a:lnTo>
                  <a:pt x="4175" y="4939"/>
                </a:lnTo>
                <a:lnTo>
                  <a:pt x="4175" y="0"/>
                </a:lnTo>
                <a:close/>
              </a:path>
            </a:pathLst>
          </a:custGeom>
          <a:solidFill>
            <a:srgbClr val="B1FDFD"/>
          </a:solidFill>
          <a:ln>
            <a:noFill/>
          </a:ln>
        </p:spPr>
        <p:txBody>
          <a:bodyPr spcFirstLastPara="1" wrap="square" lIns="121900" tIns="121900" rIns="121900" bIns="121900" anchor="ctr" anchorCtr="0">
            <a:noAutofit/>
          </a:bodyPr>
          <a:lstStyle/>
          <a:p>
            <a:endParaRPr sz="2400"/>
          </a:p>
        </p:txBody>
      </p:sp>
      <p:sp>
        <p:nvSpPr>
          <p:cNvPr id="1352" name="Google Shape;1352;p25">
            <a:extLst>
              <a:ext uri="{FF2B5EF4-FFF2-40B4-BE49-F238E27FC236}">
                <a16:creationId xmlns:a16="http://schemas.microsoft.com/office/drawing/2014/main" id="{9F66BCC9-FCCF-2BB2-9BBE-C04EFA03CB7B}"/>
              </a:ext>
            </a:extLst>
          </p:cNvPr>
          <p:cNvSpPr/>
          <p:nvPr/>
        </p:nvSpPr>
        <p:spPr>
          <a:xfrm>
            <a:off x="-3505232" y="5104858"/>
            <a:ext cx="177711" cy="100885"/>
          </a:xfrm>
          <a:custGeom>
            <a:avLst/>
            <a:gdLst/>
            <a:ahLst/>
            <a:cxnLst/>
            <a:rect l="l" t="t" r="r" b="b"/>
            <a:pathLst>
              <a:path w="2334" h="1325" extrusionOk="0">
                <a:moveTo>
                  <a:pt x="551" y="1"/>
                </a:moveTo>
                <a:cubicBezTo>
                  <a:pt x="183" y="1"/>
                  <a:pt x="1" y="298"/>
                  <a:pt x="144" y="667"/>
                </a:cubicBezTo>
                <a:cubicBezTo>
                  <a:pt x="161" y="715"/>
                  <a:pt x="185" y="759"/>
                  <a:pt x="212" y="804"/>
                </a:cubicBezTo>
                <a:cubicBezTo>
                  <a:pt x="390" y="1101"/>
                  <a:pt x="741" y="1325"/>
                  <a:pt x="1057" y="1325"/>
                </a:cubicBezTo>
                <a:lnTo>
                  <a:pt x="2334" y="1325"/>
                </a:lnTo>
                <a:lnTo>
                  <a:pt x="2131" y="804"/>
                </a:lnTo>
                <a:lnTo>
                  <a:pt x="1819" y="1"/>
                </a:lnTo>
                <a:close/>
              </a:path>
            </a:pathLst>
          </a:custGeom>
          <a:solidFill>
            <a:srgbClr val="029363"/>
          </a:solidFill>
          <a:ln>
            <a:noFill/>
          </a:ln>
        </p:spPr>
        <p:txBody>
          <a:bodyPr spcFirstLastPara="1" wrap="square" lIns="121900" tIns="121900" rIns="121900" bIns="121900" anchor="ctr" anchorCtr="0">
            <a:noAutofit/>
          </a:bodyPr>
          <a:lstStyle/>
          <a:p>
            <a:endParaRPr sz="2400"/>
          </a:p>
        </p:txBody>
      </p:sp>
      <p:sp>
        <p:nvSpPr>
          <p:cNvPr id="1353" name="Google Shape;1353;p25">
            <a:extLst>
              <a:ext uri="{FF2B5EF4-FFF2-40B4-BE49-F238E27FC236}">
                <a16:creationId xmlns:a16="http://schemas.microsoft.com/office/drawing/2014/main" id="{42E0F6C5-B0F8-191D-0582-5A25D263D23D}"/>
              </a:ext>
            </a:extLst>
          </p:cNvPr>
          <p:cNvSpPr/>
          <p:nvPr/>
        </p:nvSpPr>
        <p:spPr>
          <a:xfrm>
            <a:off x="-3357060" y="5057345"/>
            <a:ext cx="157381" cy="263064"/>
          </a:xfrm>
          <a:custGeom>
            <a:avLst/>
            <a:gdLst/>
            <a:ahLst/>
            <a:cxnLst/>
            <a:rect l="l" t="t" r="r" b="b"/>
            <a:pathLst>
              <a:path w="2067" h="3455" extrusionOk="0">
                <a:moveTo>
                  <a:pt x="1" y="1"/>
                </a:moveTo>
                <a:lnTo>
                  <a:pt x="1" y="3455"/>
                </a:lnTo>
                <a:lnTo>
                  <a:pt x="2067" y="1390"/>
                </a:lnTo>
                <a:lnTo>
                  <a:pt x="1" y="1"/>
                </a:lnTo>
                <a:close/>
              </a:path>
            </a:pathLst>
          </a:custGeom>
          <a:solidFill>
            <a:srgbClr val="029363"/>
          </a:solidFill>
          <a:ln>
            <a:noFill/>
          </a:ln>
        </p:spPr>
        <p:txBody>
          <a:bodyPr spcFirstLastPara="1" wrap="square" lIns="121900" tIns="121900" rIns="121900" bIns="121900" anchor="ctr" anchorCtr="0">
            <a:noAutofit/>
          </a:bodyPr>
          <a:lstStyle/>
          <a:p>
            <a:endParaRPr sz="2400"/>
          </a:p>
        </p:txBody>
      </p:sp>
      <p:sp>
        <p:nvSpPr>
          <p:cNvPr id="1354" name="Google Shape;1354;p25">
            <a:extLst>
              <a:ext uri="{FF2B5EF4-FFF2-40B4-BE49-F238E27FC236}">
                <a16:creationId xmlns:a16="http://schemas.microsoft.com/office/drawing/2014/main" id="{E7F016B1-7038-3EDB-293B-288B0B034575}"/>
              </a:ext>
            </a:extLst>
          </p:cNvPr>
          <p:cNvSpPr/>
          <p:nvPr/>
        </p:nvSpPr>
        <p:spPr>
          <a:xfrm>
            <a:off x="-3496398" y="4931560"/>
            <a:ext cx="296793" cy="231771"/>
          </a:xfrm>
          <a:custGeom>
            <a:avLst/>
            <a:gdLst/>
            <a:ahLst/>
            <a:cxnLst/>
            <a:rect l="l" t="t" r="r" b="b"/>
            <a:pathLst>
              <a:path w="3898" h="3044" extrusionOk="0">
                <a:moveTo>
                  <a:pt x="0" y="0"/>
                </a:moveTo>
                <a:lnTo>
                  <a:pt x="0" y="2030"/>
                </a:lnTo>
                <a:cubicBezTo>
                  <a:pt x="0" y="2589"/>
                  <a:pt x="454" y="3043"/>
                  <a:pt x="1013" y="3043"/>
                </a:cubicBezTo>
                <a:lnTo>
                  <a:pt x="3898" y="3043"/>
                </a:lnTo>
                <a:lnTo>
                  <a:pt x="3898" y="0"/>
                </a:lnTo>
                <a:close/>
              </a:path>
            </a:pathLst>
          </a:custGeom>
          <a:solidFill>
            <a:srgbClr val="55D9FC"/>
          </a:solidFill>
          <a:ln>
            <a:noFill/>
          </a:ln>
        </p:spPr>
        <p:txBody>
          <a:bodyPr spcFirstLastPara="1" wrap="square" lIns="121900" tIns="121900" rIns="121900" bIns="121900" anchor="ctr" anchorCtr="0">
            <a:noAutofit/>
          </a:bodyPr>
          <a:lstStyle/>
          <a:p>
            <a:endParaRPr sz="2400"/>
          </a:p>
        </p:txBody>
      </p:sp>
      <p:sp>
        <p:nvSpPr>
          <p:cNvPr id="1355" name="Google Shape;1355;p25">
            <a:extLst>
              <a:ext uri="{FF2B5EF4-FFF2-40B4-BE49-F238E27FC236}">
                <a16:creationId xmlns:a16="http://schemas.microsoft.com/office/drawing/2014/main" id="{0322A4D5-6ADB-A527-B5DE-6F3EE57CB639}"/>
              </a:ext>
            </a:extLst>
          </p:cNvPr>
          <p:cNvSpPr/>
          <p:nvPr/>
        </p:nvSpPr>
        <p:spPr>
          <a:xfrm>
            <a:off x="-3490308" y="5164856"/>
            <a:ext cx="873097" cy="258648"/>
          </a:xfrm>
          <a:custGeom>
            <a:avLst/>
            <a:gdLst/>
            <a:ahLst/>
            <a:cxnLst/>
            <a:rect l="l" t="t" r="r" b="b"/>
            <a:pathLst>
              <a:path w="11467" h="3397" extrusionOk="0">
                <a:moveTo>
                  <a:pt x="0" y="1"/>
                </a:moveTo>
                <a:lnTo>
                  <a:pt x="1084" y="2739"/>
                </a:lnTo>
                <a:cubicBezTo>
                  <a:pt x="1224" y="3102"/>
                  <a:pt x="1633" y="3396"/>
                  <a:pt x="1996" y="3396"/>
                </a:cubicBezTo>
                <a:lnTo>
                  <a:pt x="11466" y="3379"/>
                </a:lnTo>
                <a:lnTo>
                  <a:pt x="10267" y="521"/>
                </a:lnTo>
                <a:lnTo>
                  <a:pt x="860" y="521"/>
                </a:lnTo>
                <a:cubicBezTo>
                  <a:pt x="544" y="521"/>
                  <a:pt x="194" y="298"/>
                  <a:pt x="15" y="1"/>
                </a:cubicBezTo>
                <a:close/>
              </a:path>
            </a:pathLst>
          </a:custGeom>
          <a:solidFill>
            <a:srgbClr val="3EFEC9"/>
          </a:solidFill>
          <a:ln>
            <a:noFill/>
          </a:ln>
        </p:spPr>
        <p:txBody>
          <a:bodyPr spcFirstLastPara="1" wrap="square" lIns="121900" tIns="121900" rIns="121900" bIns="121900" anchor="ctr" anchorCtr="0">
            <a:noAutofit/>
          </a:bodyPr>
          <a:lstStyle/>
          <a:p>
            <a:endParaRPr sz="2400"/>
          </a:p>
        </p:txBody>
      </p:sp>
      <p:grpSp>
        <p:nvGrpSpPr>
          <p:cNvPr id="3" name="Group 2">
            <a:extLst>
              <a:ext uri="{FF2B5EF4-FFF2-40B4-BE49-F238E27FC236}">
                <a16:creationId xmlns:a16="http://schemas.microsoft.com/office/drawing/2014/main" id="{D2E37303-D303-4768-8CC6-5EF2ADA38896}"/>
              </a:ext>
            </a:extLst>
          </p:cNvPr>
          <p:cNvGrpSpPr/>
          <p:nvPr/>
        </p:nvGrpSpPr>
        <p:grpSpPr>
          <a:xfrm>
            <a:off x="652479" y="2867901"/>
            <a:ext cx="4795815" cy="1414292"/>
            <a:chOff x="652479" y="3166313"/>
            <a:chExt cx="4795815" cy="1414292"/>
          </a:xfrm>
        </p:grpSpPr>
        <p:grpSp>
          <p:nvGrpSpPr>
            <p:cNvPr id="1299" name="Google Shape;1299;p25">
              <a:extLst>
                <a:ext uri="{FF2B5EF4-FFF2-40B4-BE49-F238E27FC236}">
                  <a16:creationId xmlns:a16="http://schemas.microsoft.com/office/drawing/2014/main" id="{FF867DBD-FEF5-41E7-F276-60FDB5CDE21D}"/>
                </a:ext>
              </a:extLst>
            </p:cNvPr>
            <p:cNvGrpSpPr/>
            <p:nvPr/>
          </p:nvGrpSpPr>
          <p:grpSpPr>
            <a:xfrm>
              <a:off x="652479" y="3166313"/>
              <a:ext cx="4795815" cy="1414292"/>
              <a:chOff x="489359" y="2374734"/>
              <a:chExt cx="3596861" cy="1060719"/>
            </a:xfrm>
          </p:grpSpPr>
          <p:sp>
            <p:nvSpPr>
              <p:cNvPr id="1300" name="Google Shape;1300;p25">
                <a:extLst>
                  <a:ext uri="{FF2B5EF4-FFF2-40B4-BE49-F238E27FC236}">
                    <a16:creationId xmlns:a16="http://schemas.microsoft.com/office/drawing/2014/main" id="{AD2741BD-0DC4-7014-4BA7-94343EA5D8AB}"/>
                  </a:ext>
                </a:extLst>
              </p:cNvPr>
              <p:cNvSpPr/>
              <p:nvPr/>
            </p:nvSpPr>
            <p:spPr>
              <a:xfrm>
                <a:off x="904171" y="2443457"/>
                <a:ext cx="3182049" cy="907380"/>
              </a:xfrm>
              <a:custGeom>
                <a:avLst/>
                <a:gdLst/>
                <a:ahLst/>
                <a:cxnLst/>
                <a:rect l="l" t="t" r="r" b="b"/>
                <a:pathLst>
                  <a:path w="12326" h="5018" extrusionOk="0">
                    <a:moveTo>
                      <a:pt x="29" y="0"/>
                    </a:moveTo>
                    <a:lnTo>
                      <a:pt x="0" y="5018"/>
                    </a:lnTo>
                    <a:lnTo>
                      <a:pt x="12325" y="5018"/>
                    </a:lnTo>
                    <a:lnTo>
                      <a:pt x="12325" y="2004"/>
                    </a:lnTo>
                    <a:cubicBezTo>
                      <a:pt x="12325" y="898"/>
                      <a:pt x="11428" y="0"/>
                      <a:pt x="103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301" name="Google Shape;1301;p25">
                <a:extLst>
                  <a:ext uri="{FF2B5EF4-FFF2-40B4-BE49-F238E27FC236}">
                    <a16:creationId xmlns:a16="http://schemas.microsoft.com/office/drawing/2014/main" id="{8214A6D9-C394-2FD5-61B9-70B991E91C64}"/>
                  </a:ext>
                </a:extLst>
              </p:cNvPr>
              <p:cNvSpPr/>
              <p:nvPr/>
            </p:nvSpPr>
            <p:spPr>
              <a:xfrm>
                <a:off x="915758" y="2443269"/>
                <a:ext cx="929996" cy="907199"/>
              </a:xfrm>
              <a:custGeom>
                <a:avLst/>
                <a:gdLst/>
                <a:ahLst/>
                <a:cxnLst/>
                <a:rect l="l" t="t" r="r" b="b"/>
                <a:pathLst>
                  <a:path w="5143" h="5017" extrusionOk="0">
                    <a:moveTo>
                      <a:pt x="28" y="0"/>
                    </a:moveTo>
                    <a:lnTo>
                      <a:pt x="1" y="5017"/>
                    </a:lnTo>
                    <a:lnTo>
                      <a:pt x="2819" y="5017"/>
                    </a:lnTo>
                    <a:cubicBezTo>
                      <a:pt x="3429" y="4626"/>
                      <a:pt x="3885" y="4012"/>
                      <a:pt x="4072" y="3291"/>
                    </a:cubicBezTo>
                    <a:lnTo>
                      <a:pt x="5142" y="2529"/>
                    </a:lnTo>
                    <a:lnTo>
                      <a:pt x="4054" y="1757"/>
                    </a:lnTo>
                    <a:cubicBezTo>
                      <a:pt x="3844" y="1005"/>
                      <a:pt x="3338" y="378"/>
                      <a:pt x="267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302" name="Google Shape;1302;p25">
                <a:extLst>
                  <a:ext uri="{FF2B5EF4-FFF2-40B4-BE49-F238E27FC236}">
                    <a16:creationId xmlns:a16="http://schemas.microsoft.com/office/drawing/2014/main" id="{F30BF3E7-6847-556C-645B-7AECC1ACAD0E}"/>
                  </a:ext>
                </a:extLst>
              </p:cNvPr>
              <p:cNvSpPr/>
              <p:nvPr/>
            </p:nvSpPr>
            <p:spPr>
              <a:xfrm>
                <a:off x="489359" y="2374734"/>
                <a:ext cx="1237583" cy="1060719"/>
              </a:xfrm>
              <a:custGeom>
                <a:avLst/>
                <a:gdLst/>
                <a:ahLst/>
                <a:cxnLst/>
                <a:rect l="l" t="t" r="r" b="b"/>
                <a:pathLst>
                  <a:path w="6844" h="5866" extrusionOk="0">
                    <a:moveTo>
                      <a:pt x="2933" y="0"/>
                    </a:moveTo>
                    <a:cubicBezTo>
                      <a:pt x="1314" y="0"/>
                      <a:pt x="0" y="1314"/>
                      <a:pt x="0" y="2933"/>
                    </a:cubicBezTo>
                    <a:cubicBezTo>
                      <a:pt x="0" y="4552"/>
                      <a:pt x="1314" y="5865"/>
                      <a:pt x="2933" y="5865"/>
                    </a:cubicBezTo>
                    <a:cubicBezTo>
                      <a:pt x="4298" y="5865"/>
                      <a:pt x="5445" y="4933"/>
                      <a:pt x="5772" y="3671"/>
                    </a:cubicBezTo>
                    <a:lnTo>
                      <a:pt x="6843" y="2910"/>
                    </a:lnTo>
                    <a:lnTo>
                      <a:pt x="5756" y="2138"/>
                    </a:lnTo>
                    <a:cubicBezTo>
                      <a:pt x="5408" y="905"/>
                      <a:pt x="4276" y="0"/>
                      <a:pt x="293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03" name="Google Shape;1303;p25">
                <a:extLst>
                  <a:ext uri="{FF2B5EF4-FFF2-40B4-BE49-F238E27FC236}">
                    <a16:creationId xmlns:a16="http://schemas.microsoft.com/office/drawing/2014/main" id="{499C0022-FFE6-3BC8-5B0E-1B495994BA8F}"/>
                  </a:ext>
                </a:extLst>
              </p:cNvPr>
              <p:cNvSpPr/>
              <p:nvPr/>
            </p:nvSpPr>
            <p:spPr>
              <a:xfrm>
                <a:off x="745385" y="2663786"/>
                <a:ext cx="482262" cy="482262"/>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
          <p:nvSpPr>
            <p:cNvPr id="1356" name="Google Shape;1356;p25">
              <a:extLst>
                <a:ext uri="{FF2B5EF4-FFF2-40B4-BE49-F238E27FC236}">
                  <a16:creationId xmlns:a16="http://schemas.microsoft.com/office/drawing/2014/main" id="{243A3A45-3B3C-7573-F3F2-5C7B405109BC}"/>
                </a:ext>
              </a:extLst>
            </p:cNvPr>
            <p:cNvSpPr txBox="1"/>
            <p:nvPr/>
          </p:nvSpPr>
          <p:spPr>
            <a:xfrm>
              <a:off x="2498465" y="3392020"/>
              <a:ext cx="2568800" cy="972459"/>
            </a:xfrm>
            <a:prstGeom prst="rect">
              <a:avLst/>
            </a:prstGeom>
            <a:noFill/>
            <a:ln>
              <a:noFill/>
            </a:ln>
          </p:spPr>
          <p:txBody>
            <a:bodyPr spcFirstLastPara="1" wrap="square" lIns="121900" tIns="121900" rIns="121900" bIns="121900" anchor="ctr" anchorCtr="0">
              <a:noAutofit/>
            </a:bodyPr>
            <a:lstStyle/>
            <a:p>
              <a:r>
                <a:rPr lang="en-US" dirty="0">
                  <a:solidFill>
                    <a:srgbClr val="000000"/>
                  </a:solidFill>
                  <a:latin typeface="Roboto"/>
                  <a:ea typeface="Roboto"/>
                  <a:cs typeface="Roboto"/>
                  <a:sym typeface="Roboto"/>
                </a:rPr>
                <a:t>Specialized service lines such as psych, obstetrics, ENT, etc.</a:t>
              </a:r>
              <a:endParaRPr dirty="0">
                <a:solidFill>
                  <a:srgbClr val="000000"/>
                </a:solidFill>
                <a:latin typeface="Roboto"/>
                <a:ea typeface="Roboto"/>
                <a:cs typeface="Roboto"/>
                <a:sym typeface="Roboto"/>
              </a:endParaRPr>
            </a:p>
          </p:txBody>
        </p:sp>
      </p:grpSp>
      <p:grpSp>
        <p:nvGrpSpPr>
          <p:cNvPr id="4" name="Group 3">
            <a:extLst>
              <a:ext uri="{FF2B5EF4-FFF2-40B4-BE49-F238E27FC236}">
                <a16:creationId xmlns:a16="http://schemas.microsoft.com/office/drawing/2014/main" id="{1C3B619E-7540-7D6B-7190-26BEDBF8069C}"/>
              </a:ext>
            </a:extLst>
          </p:cNvPr>
          <p:cNvGrpSpPr/>
          <p:nvPr/>
        </p:nvGrpSpPr>
        <p:grpSpPr>
          <a:xfrm>
            <a:off x="609803" y="1221339"/>
            <a:ext cx="4838491" cy="1414292"/>
            <a:chOff x="609803" y="1221339"/>
            <a:chExt cx="4838491" cy="1414292"/>
          </a:xfrm>
        </p:grpSpPr>
        <p:grpSp>
          <p:nvGrpSpPr>
            <p:cNvPr id="1330" name="Google Shape;1330;p25">
              <a:extLst>
                <a:ext uri="{FF2B5EF4-FFF2-40B4-BE49-F238E27FC236}">
                  <a16:creationId xmlns:a16="http://schemas.microsoft.com/office/drawing/2014/main" id="{0EF101E2-F2CA-A535-2D73-9325690BDEC5}"/>
                </a:ext>
              </a:extLst>
            </p:cNvPr>
            <p:cNvGrpSpPr/>
            <p:nvPr/>
          </p:nvGrpSpPr>
          <p:grpSpPr>
            <a:xfrm>
              <a:off x="609803" y="1221339"/>
              <a:ext cx="4838491" cy="1414292"/>
              <a:chOff x="457352" y="1079997"/>
              <a:chExt cx="3628868" cy="1060719"/>
            </a:xfrm>
          </p:grpSpPr>
          <p:sp>
            <p:nvSpPr>
              <p:cNvPr id="1331" name="Google Shape;1331;p25">
                <a:extLst>
                  <a:ext uri="{FF2B5EF4-FFF2-40B4-BE49-F238E27FC236}">
                    <a16:creationId xmlns:a16="http://schemas.microsoft.com/office/drawing/2014/main" id="{DF4FCAC7-3C5A-D5A2-D88A-2425D7B8BB60}"/>
                  </a:ext>
                </a:extLst>
              </p:cNvPr>
              <p:cNvSpPr/>
              <p:nvPr/>
            </p:nvSpPr>
            <p:spPr>
              <a:xfrm>
                <a:off x="904171" y="1148900"/>
                <a:ext cx="3182049" cy="907561"/>
              </a:xfrm>
              <a:custGeom>
                <a:avLst/>
                <a:gdLst/>
                <a:ahLst/>
                <a:cxnLst/>
                <a:rect l="l" t="t" r="r" b="b"/>
                <a:pathLst>
                  <a:path w="12326" h="5019" extrusionOk="0">
                    <a:moveTo>
                      <a:pt x="29" y="1"/>
                    </a:moveTo>
                    <a:lnTo>
                      <a:pt x="0" y="5019"/>
                    </a:lnTo>
                    <a:lnTo>
                      <a:pt x="12325" y="5019"/>
                    </a:lnTo>
                    <a:lnTo>
                      <a:pt x="12325" y="2005"/>
                    </a:lnTo>
                    <a:cubicBezTo>
                      <a:pt x="12325" y="898"/>
                      <a:pt x="11428" y="1"/>
                      <a:pt x="10321"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332" name="Google Shape;1332;p25">
                <a:extLst>
                  <a:ext uri="{FF2B5EF4-FFF2-40B4-BE49-F238E27FC236}">
                    <a16:creationId xmlns:a16="http://schemas.microsoft.com/office/drawing/2014/main" id="{3783FC9B-B819-D20C-CC3C-A682689623C2}"/>
                  </a:ext>
                </a:extLst>
              </p:cNvPr>
              <p:cNvSpPr/>
              <p:nvPr/>
            </p:nvSpPr>
            <p:spPr>
              <a:xfrm>
                <a:off x="915758" y="1150521"/>
                <a:ext cx="929996" cy="907380"/>
              </a:xfrm>
              <a:custGeom>
                <a:avLst/>
                <a:gdLst/>
                <a:ahLst/>
                <a:cxnLst/>
                <a:rect l="l" t="t" r="r" b="b"/>
                <a:pathLst>
                  <a:path w="5143" h="5018" extrusionOk="0">
                    <a:moveTo>
                      <a:pt x="28" y="0"/>
                    </a:moveTo>
                    <a:lnTo>
                      <a:pt x="1" y="5018"/>
                    </a:lnTo>
                    <a:lnTo>
                      <a:pt x="2819" y="5018"/>
                    </a:lnTo>
                    <a:cubicBezTo>
                      <a:pt x="3429" y="4625"/>
                      <a:pt x="3885" y="4013"/>
                      <a:pt x="4072" y="3292"/>
                    </a:cubicBezTo>
                    <a:lnTo>
                      <a:pt x="5142" y="2530"/>
                    </a:lnTo>
                    <a:lnTo>
                      <a:pt x="4054" y="1758"/>
                    </a:lnTo>
                    <a:cubicBezTo>
                      <a:pt x="3844" y="1006"/>
                      <a:pt x="3338" y="378"/>
                      <a:pt x="267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333" name="Google Shape;1333;p25">
                <a:extLst>
                  <a:ext uri="{FF2B5EF4-FFF2-40B4-BE49-F238E27FC236}">
                    <a16:creationId xmlns:a16="http://schemas.microsoft.com/office/drawing/2014/main" id="{53AE1BC6-5AA7-99C6-65AA-FB01012259AA}"/>
                  </a:ext>
                </a:extLst>
              </p:cNvPr>
              <p:cNvSpPr/>
              <p:nvPr/>
            </p:nvSpPr>
            <p:spPr>
              <a:xfrm>
                <a:off x="457352" y="1079997"/>
                <a:ext cx="1269590" cy="1060719"/>
              </a:xfrm>
              <a:custGeom>
                <a:avLst/>
                <a:gdLst/>
                <a:ahLst/>
                <a:cxnLst/>
                <a:rect l="l" t="t" r="r" b="b"/>
                <a:pathLst>
                  <a:path w="7021" h="5866" extrusionOk="0">
                    <a:moveTo>
                      <a:pt x="3110" y="0"/>
                    </a:moveTo>
                    <a:cubicBezTo>
                      <a:pt x="1380" y="0"/>
                      <a:pt x="0" y="1498"/>
                      <a:pt x="197" y="3267"/>
                    </a:cubicBezTo>
                    <a:cubicBezTo>
                      <a:pt x="344" y="4598"/>
                      <a:pt x="1406" y="5678"/>
                      <a:pt x="2736" y="5843"/>
                    </a:cubicBezTo>
                    <a:cubicBezTo>
                      <a:pt x="2863" y="5858"/>
                      <a:pt x="2988" y="5866"/>
                      <a:pt x="3111" y="5866"/>
                    </a:cubicBezTo>
                    <a:cubicBezTo>
                      <a:pt x="4477" y="5866"/>
                      <a:pt x="5623" y="4933"/>
                      <a:pt x="5949" y="3671"/>
                    </a:cubicBezTo>
                    <a:lnTo>
                      <a:pt x="7020" y="2910"/>
                    </a:lnTo>
                    <a:lnTo>
                      <a:pt x="5933" y="2138"/>
                    </a:lnTo>
                    <a:cubicBezTo>
                      <a:pt x="5585" y="905"/>
                      <a:pt x="4453" y="0"/>
                      <a:pt x="311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1334" name="Google Shape;1334;p25">
                <a:extLst>
                  <a:ext uri="{FF2B5EF4-FFF2-40B4-BE49-F238E27FC236}">
                    <a16:creationId xmlns:a16="http://schemas.microsoft.com/office/drawing/2014/main" id="{216E77D9-3861-3005-7D8F-4057DBD67790}"/>
                  </a:ext>
                </a:extLst>
              </p:cNvPr>
              <p:cNvGrpSpPr/>
              <p:nvPr/>
            </p:nvGrpSpPr>
            <p:grpSpPr>
              <a:xfrm>
                <a:off x="745406" y="1378259"/>
                <a:ext cx="482221" cy="483524"/>
                <a:chOff x="-28467625" y="2331750"/>
                <a:chExt cx="296150" cy="296950"/>
              </a:xfrm>
            </p:grpSpPr>
            <p:sp>
              <p:nvSpPr>
                <p:cNvPr id="1335" name="Google Shape;1335;p25">
                  <a:extLst>
                    <a:ext uri="{FF2B5EF4-FFF2-40B4-BE49-F238E27FC236}">
                      <a16:creationId xmlns:a16="http://schemas.microsoft.com/office/drawing/2014/main" id="{185DFDFD-6F9D-63CC-E0C9-CEC9231FADC6}"/>
                    </a:ext>
                  </a:extLst>
                </p:cNvPr>
                <p:cNvSpPr/>
                <p:nvPr/>
              </p:nvSpPr>
              <p:spPr>
                <a:xfrm>
                  <a:off x="-28467625" y="2331750"/>
                  <a:ext cx="296150" cy="296950"/>
                </a:xfrm>
                <a:custGeom>
                  <a:avLst/>
                  <a:gdLst/>
                  <a:ahLst/>
                  <a:cxnLst/>
                  <a:rect l="l" t="t" r="r" b="b"/>
                  <a:pathLst>
                    <a:path w="11846" h="11878" extrusionOk="0">
                      <a:moveTo>
                        <a:pt x="1733" y="3466"/>
                      </a:moveTo>
                      <a:cubicBezTo>
                        <a:pt x="1922" y="3466"/>
                        <a:pt x="2080" y="3624"/>
                        <a:pt x="2080" y="3813"/>
                      </a:cubicBezTo>
                      <a:cubicBezTo>
                        <a:pt x="2080" y="4002"/>
                        <a:pt x="1922" y="4159"/>
                        <a:pt x="1733" y="4159"/>
                      </a:cubicBezTo>
                      <a:lnTo>
                        <a:pt x="693" y="4159"/>
                      </a:lnTo>
                      <a:lnTo>
                        <a:pt x="693" y="3466"/>
                      </a:lnTo>
                      <a:close/>
                      <a:moveTo>
                        <a:pt x="1418" y="4821"/>
                      </a:moveTo>
                      <a:lnTo>
                        <a:pt x="1418" y="6963"/>
                      </a:lnTo>
                      <a:lnTo>
                        <a:pt x="693" y="6963"/>
                      </a:lnTo>
                      <a:lnTo>
                        <a:pt x="693" y="4821"/>
                      </a:lnTo>
                      <a:close/>
                      <a:moveTo>
                        <a:pt x="1733" y="7656"/>
                      </a:moveTo>
                      <a:cubicBezTo>
                        <a:pt x="1922" y="7656"/>
                        <a:pt x="2080" y="7814"/>
                        <a:pt x="2080" y="8034"/>
                      </a:cubicBezTo>
                      <a:cubicBezTo>
                        <a:pt x="2080" y="8223"/>
                        <a:pt x="1922" y="8381"/>
                        <a:pt x="1733" y="8381"/>
                      </a:cubicBezTo>
                      <a:lnTo>
                        <a:pt x="693" y="8381"/>
                      </a:lnTo>
                      <a:lnTo>
                        <a:pt x="693" y="7656"/>
                      </a:lnTo>
                      <a:close/>
                      <a:moveTo>
                        <a:pt x="9389" y="2080"/>
                      </a:moveTo>
                      <a:cubicBezTo>
                        <a:pt x="9609" y="2080"/>
                        <a:pt x="9767" y="2237"/>
                        <a:pt x="9767" y="2426"/>
                      </a:cubicBezTo>
                      <a:lnTo>
                        <a:pt x="9767" y="9389"/>
                      </a:lnTo>
                      <a:cubicBezTo>
                        <a:pt x="9767" y="9610"/>
                        <a:pt x="9609" y="9767"/>
                        <a:pt x="9389" y="9767"/>
                      </a:cubicBezTo>
                      <a:lnTo>
                        <a:pt x="2426" y="9767"/>
                      </a:lnTo>
                      <a:cubicBezTo>
                        <a:pt x="2237" y="9767"/>
                        <a:pt x="2080" y="9610"/>
                        <a:pt x="2080" y="9389"/>
                      </a:cubicBezTo>
                      <a:lnTo>
                        <a:pt x="2080" y="9011"/>
                      </a:lnTo>
                      <a:cubicBezTo>
                        <a:pt x="2458" y="8853"/>
                        <a:pt x="2773" y="8507"/>
                        <a:pt x="2773" y="8034"/>
                      </a:cubicBezTo>
                      <a:cubicBezTo>
                        <a:pt x="2773" y="7562"/>
                        <a:pt x="2521" y="7184"/>
                        <a:pt x="2080" y="7026"/>
                      </a:cubicBezTo>
                      <a:lnTo>
                        <a:pt x="2080" y="4789"/>
                      </a:lnTo>
                      <a:cubicBezTo>
                        <a:pt x="2458" y="4632"/>
                        <a:pt x="2773" y="4285"/>
                        <a:pt x="2773" y="3813"/>
                      </a:cubicBezTo>
                      <a:cubicBezTo>
                        <a:pt x="2773" y="3340"/>
                        <a:pt x="2521" y="2994"/>
                        <a:pt x="2080" y="2836"/>
                      </a:cubicBezTo>
                      <a:lnTo>
                        <a:pt x="2080" y="2426"/>
                      </a:lnTo>
                      <a:cubicBezTo>
                        <a:pt x="2080" y="2237"/>
                        <a:pt x="2237" y="2080"/>
                        <a:pt x="2426" y="2080"/>
                      </a:cubicBezTo>
                      <a:close/>
                      <a:moveTo>
                        <a:pt x="9389" y="694"/>
                      </a:moveTo>
                      <a:cubicBezTo>
                        <a:pt x="10334" y="694"/>
                        <a:pt x="11121" y="1481"/>
                        <a:pt x="11121" y="2426"/>
                      </a:cubicBezTo>
                      <a:lnTo>
                        <a:pt x="11121" y="9389"/>
                      </a:lnTo>
                      <a:cubicBezTo>
                        <a:pt x="11121" y="10334"/>
                        <a:pt x="10334" y="11122"/>
                        <a:pt x="9389" y="11122"/>
                      </a:cubicBezTo>
                      <a:lnTo>
                        <a:pt x="2426" y="11122"/>
                      </a:lnTo>
                      <a:cubicBezTo>
                        <a:pt x="1481" y="11122"/>
                        <a:pt x="693" y="10334"/>
                        <a:pt x="693" y="9389"/>
                      </a:cubicBezTo>
                      <a:lnTo>
                        <a:pt x="693" y="9042"/>
                      </a:lnTo>
                      <a:lnTo>
                        <a:pt x="1418" y="9042"/>
                      </a:lnTo>
                      <a:lnTo>
                        <a:pt x="1418" y="9389"/>
                      </a:lnTo>
                      <a:cubicBezTo>
                        <a:pt x="1418" y="9988"/>
                        <a:pt x="1891" y="10429"/>
                        <a:pt x="2426" y="10429"/>
                      </a:cubicBezTo>
                      <a:lnTo>
                        <a:pt x="9389" y="10429"/>
                      </a:lnTo>
                      <a:cubicBezTo>
                        <a:pt x="9987" y="10429"/>
                        <a:pt x="10428" y="9956"/>
                        <a:pt x="10428" y="9389"/>
                      </a:cubicBezTo>
                      <a:lnTo>
                        <a:pt x="10428" y="2426"/>
                      </a:lnTo>
                      <a:cubicBezTo>
                        <a:pt x="10428" y="1828"/>
                        <a:pt x="9956" y="1418"/>
                        <a:pt x="9389" y="1418"/>
                      </a:cubicBezTo>
                      <a:lnTo>
                        <a:pt x="2426" y="1418"/>
                      </a:lnTo>
                      <a:cubicBezTo>
                        <a:pt x="1828" y="1418"/>
                        <a:pt x="1418" y="1891"/>
                        <a:pt x="1418" y="2426"/>
                      </a:cubicBezTo>
                      <a:lnTo>
                        <a:pt x="1418" y="2773"/>
                      </a:lnTo>
                      <a:lnTo>
                        <a:pt x="693" y="2773"/>
                      </a:lnTo>
                      <a:lnTo>
                        <a:pt x="693" y="2426"/>
                      </a:lnTo>
                      <a:cubicBezTo>
                        <a:pt x="693" y="1481"/>
                        <a:pt x="1481" y="694"/>
                        <a:pt x="2426" y="694"/>
                      </a:cubicBezTo>
                      <a:close/>
                      <a:moveTo>
                        <a:pt x="2426" y="1"/>
                      </a:moveTo>
                      <a:cubicBezTo>
                        <a:pt x="1103" y="1"/>
                        <a:pt x="0" y="1103"/>
                        <a:pt x="0" y="2426"/>
                      </a:cubicBezTo>
                      <a:lnTo>
                        <a:pt x="0" y="3151"/>
                      </a:lnTo>
                      <a:lnTo>
                        <a:pt x="0" y="4506"/>
                      </a:lnTo>
                      <a:lnTo>
                        <a:pt x="0" y="7341"/>
                      </a:lnTo>
                      <a:lnTo>
                        <a:pt x="0" y="8727"/>
                      </a:lnTo>
                      <a:lnTo>
                        <a:pt x="0" y="9452"/>
                      </a:lnTo>
                      <a:cubicBezTo>
                        <a:pt x="0" y="10775"/>
                        <a:pt x="1103" y="11878"/>
                        <a:pt x="2426" y="11878"/>
                      </a:cubicBezTo>
                      <a:lnTo>
                        <a:pt x="9389" y="11878"/>
                      </a:lnTo>
                      <a:cubicBezTo>
                        <a:pt x="10743" y="11878"/>
                        <a:pt x="11846" y="10775"/>
                        <a:pt x="11846" y="9452"/>
                      </a:cubicBezTo>
                      <a:lnTo>
                        <a:pt x="11846" y="2458"/>
                      </a:lnTo>
                      <a:cubicBezTo>
                        <a:pt x="11846" y="1103"/>
                        <a:pt x="10743" y="1"/>
                        <a:pt x="93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36" name="Google Shape;1336;p25">
                  <a:extLst>
                    <a:ext uri="{FF2B5EF4-FFF2-40B4-BE49-F238E27FC236}">
                      <a16:creationId xmlns:a16="http://schemas.microsoft.com/office/drawing/2014/main" id="{13367904-05F8-4927-A34F-4BD8C7CC331A}"/>
                    </a:ext>
                  </a:extLst>
                </p:cNvPr>
                <p:cNvSpPr/>
                <p:nvPr/>
              </p:nvSpPr>
              <p:spPr>
                <a:xfrm>
                  <a:off x="-28371550" y="2419175"/>
                  <a:ext cx="121325" cy="121325"/>
                </a:xfrm>
                <a:custGeom>
                  <a:avLst/>
                  <a:gdLst/>
                  <a:ahLst/>
                  <a:cxn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sp>
          <p:nvSpPr>
            <p:cNvPr id="1357" name="Google Shape;1357;p25">
              <a:extLst>
                <a:ext uri="{FF2B5EF4-FFF2-40B4-BE49-F238E27FC236}">
                  <a16:creationId xmlns:a16="http://schemas.microsoft.com/office/drawing/2014/main" id="{7EF16CA3-1085-FD8D-1482-44C7FA72A77C}"/>
                </a:ext>
              </a:extLst>
            </p:cNvPr>
            <p:cNvSpPr txBox="1"/>
            <p:nvPr/>
          </p:nvSpPr>
          <p:spPr>
            <a:xfrm>
              <a:off x="2498465" y="1449183"/>
              <a:ext cx="2568800" cy="972459"/>
            </a:xfrm>
            <a:prstGeom prst="rect">
              <a:avLst/>
            </a:prstGeom>
            <a:noFill/>
            <a:ln>
              <a:noFill/>
            </a:ln>
          </p:spPr>
          <p:txBody>
            <a:bodyPr spcFirstLastPara="1" wrap="square" lIns="121900" tIns="121900" rIns="121900" bIns="121900" anchor="ctr" anchorCtr="0">
              <a:noAutofit/>
            </a:bodyPr>
            <a:lstStyle/>
            <a:p>
              <a:r>
                <a:rPr lang="en-US" dirty="0">
                  <a:latin typeface="Roboto"/>
                  <a:ea typeface="Roboto"/>
                  <a:cs typeface="Roboto"/>
                  <a:sym typeface="Roboto"/>
                </a:rPr>
                <a:t>Physical space &amp; equipment available</a:t>
              </a:r>
              <a:endParaRPr dirty="0">
                <a:solidFill>
                  <a:srgbClr val="000000"/>
                </a:solidFill>
                <a:latin typeface="Roboto"/>
                <a:ea typeface="Roboto"/>
                <a:cs typeface="Roboto"/>
                <a:sym typeface="Roboto"/>
              </a:endParaRPr>
            </a:p>
          </p:txBody>
        </p:sp>
      </p:grpSp>
      <p:grpSp>
        <p:nvGrpSpPr>
          <p:cNvPr id="7" name="Group 6">
            <a:extLst>
              <a:ext uri="{FF2B5EF4-FFF2-40B4-BE49-F238E27FC236}">
                <a16:creationId xmlns:a16="http://schemas.microsoft.com/office/drawing/2014/main" id="{08D864D2-62E0-2D91-6ABB-DEB9F1BD8ED9}"/>
              </a:ext>
            </a:extLst>
          </p:cNvPr>
          <p:cNvGrpSpPr/>
          <p:nvPr/>
        </p:nvGrpSpPr>
        <p:grpSpPr>
          <a:xfrm>
            <a:off x="6727503" y="1221339"/>
            <a:ext cx="4838491" cy="1414292"/>
            <a:chOff x="6727503" y="1444381"/>
            <a:chExt cx="4838491" cy="1414292"/>
          </a:xfrm>
        </p:grpSpPr>
        <p:grpSp>
          <p:nvGrpSpPr>
            <p:cNvPr id="1316" name="Google Shape;1316;p25">
              <a:extLst>
                <a:ext uri="{FF2B5EF4-FFF2-40B4-BE49-F238E27FC236}">
                  <a16:creationId xmlns:a16="http://schemas.microsoft.com/office/drawing/2014/main" id="{4CE9F8F2-19B5-BE59-4293-81B526B62129}"/>
                </a:ext>
              </a:extLst>
            </p:cNvPr>
            <p:cNvGrpSpPr/>
            <p:nvPr/>
          </p:nvGrpSpPr>
          <p:grpSpPr>
            <a:xfrm>
              <a:off x="6727503" y="1444381"/>
              <a:ext cx="4838491" cy="1414292"/>
              <a:chOff x="5045627" y="1083285"/>
              <a:chExt cx="3628868" cy="1060719"/>
            </a:xfrm>
          </p:grpSpPr>
          <p:sp>
            <p:nvSpPr>
              <p:cNvPr id="1317" name="Google Shape;1317;p25">
                <a:extLst>
                  <a:ext uri="{FF2B5EF4-FFF2-40B4-BE49-F238E27FC236}">
                    <a16:creationId xmlns:a16="http://schemas.microsoft.com/office/drawing/2014/main" id="{085565A4-06A0-6F36-250D-542CC0724FB6}"/>
                  </a:ext>
                </a:extLst>
              </p:cNvPr>
              <p:cNvSpPr/>
              <p:nvPr/>
            </p:nvSpPr>
            <p:spPr>
              <a:xfrm flipH="1">
                <a:off x="5045627" y="1152188"/>
                <a:ext cx="3182049" cy="907561"/>
              </a:xfrm>
              <a:custGeom>
                <a:avLst/>
                <a:gdLst/>
                <a:ahLst/>
                <a:cxnLst/>
                <a:rect l="l" t="t" r="r" b="b"/>
                <a:pathLst>
                  <a:path w="12326" h="5019" extrusionOk="0">
                    <a:moveTo>
                      <a:pt x="29" y="1"/>
                    </a:moveTo>
                    <a:lnTo>
                      <a:pt x="0" y="5019"/>
                    </a:lnTo>
                    <a:lnTo>
                      <a:pt x="12325" y="5019"/>
                    </a:lnTo>
                    <a:lnTo>
                      <a:pt x="12325" y="2005"/>
                    </a:lnTo>
                    <a:cubicBezTo>
                      <a:pt x="12325" y="898"/>
                      <a:pt x="11428" y="1"/>
                      <a:pt x="10321"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318" name="Google Shape;1318;p25">
                <a:extLst>
                  <a:ext uri="{FF2B5EF4-FFF2-40B4-BE49-F238E27FC236}">
                    <a16:creationId xmlns:a16="http://schemas.microsoft.com/office/drawing/2014/main" id="{1B2C93FC-84A3-5687-458B-AE17158CB775}"/>
                  </a:ext>
                </a:extLst>
              </p:cNvPr>
              <p:cNvSpPr/>
              <p:nvPr/>
            </p:nvSpPr>
            <p:spPr>
              <a:xfrm flipH="1">
                <a:off x="7286093" y="1153808"/>
                <a:ext cx="929996" cy="907380"/>
              </a:xfrm>
              <a:custGeom>
                <a:avLst/>
                <a:gdLst/>
                <a:ahLst/>
                <a:cxnLst/>
                <a:rect l="l" t="t" r="r" b="b"/>
                <a:pathLst>
                  <a:path w="5143" h="5018" extrusionOk="0">
                    <a:moveTo>
                      <a:pt x="28" y="0"/>
                    </a:moveTo>
                    <a:lnTo>
                      <a:pt x="1" y="5018"/>
                    </a:lnTo>
                    <a:lnTo>
                      <a:pt x="2819" y="5018"/>
                    </a:lnTo>
                    <a:cubicBezTo>
                      <a:pt x="3429" y="4625"/>
                      <a:pt x="3885" y="4013"/>
                      <a:pt x="4072" y="3292"/>
                    </a:cubicBezTo>
                    <a:lnTo>
                      <a:pt x="5142" y="2530"/>
                    </a:lnTo>
                    <a:lnTo>
                      <a:pt x="4054" y="1758"/>
                    </a:lnTo>
                    <a:cubicBezTo>
                      <a:pt x="3844" y="1006"/>
                      <a:pt x="3338" y="378"/>
                      <a:pt x="267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319" name="Google Shape;1319;p25">
                <a:extLst>
                  <a:ext uri="{FF2B5EF4-FFF2-40B4-BE49-F238E27FC236}">
                    <a16:creationId xmlns:a16="http://schemas.microsoft.com/office/drawing/2014/main" id="{83B3F2B4-CF84-A77A-A075-1CBAA68B26A9}"/>
                  </a:ext>
                </a:extLst>
              </p:cNvPr>
              <p:cNvSpPr/>
              <p:nvPr/>
            </p:nvSpPr>
            <p:spPr>
              <a:xfrm flipH="1">
                <a:off x="7404905" y="1083285"/>
                <a:ext cx="1269590" cy="1060719"/>
              </a:xfrm>
              <a:custGeom>
                <a:avLst/>
                <a:gdLst/>
                <a:ahLst/>
                <a:cxnLst/>
                <a:rect l="l" t="t" r="r" b="b"/>
                <a:pathLst>
                  <a:path w="7021" h="5866" extrusionOk="0">
                    <a:moveTo>
                      <a:pt x="3110" y="0"/>
                    </a:moveTo>
                    <a:cubicBezTo>
                      <a:pt x="1380" y="0"/>
                      <a:pt x="0" y="1498"/>
                      <a:pt x="197" y="3267"/>
                    </a:cubicBezTo>
                    <a:cubicBezTo>
                      <a:pt x="344" y="4598"/>
                      <a:pt x="1406" y="5678"/>
                      <a:pt x="2736" y="5843"/>
                    </a:cubicBezTo>
                    <a:cubicBezTo>
                      <a:pt x="2863" y="5858"/>
                      <a:pt x="2988" y="5866"/>
                      <a:pt x="3111" y="5866"/>
                    </a:cubicBezTo>
                    <a:cubicBezTo>
                      <a:pt x="4477" y="5866"/>
                      <a:pt x="5623" y="4933"/>
                      <a:pt x="5949" y="3671"/>
                    </a:cubicBezTo>
                    <a:lnTo>
                      <a:pt x="7020" y="2910"/>
                    </a:lnTo>
                    <a:lnTo>
                      <a:pt x="5933" y="2138"/>
                    </a:lnTo>
                    <a:cubicBezTo>
                      <a:pt x="5585" y="905"/>
                      <a:pt x="4453" y="0"/>
                      <a:pt x="311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1320" name="Google Shape;1320;p25">
                <a:extLst>
                  <a:ext uri="{FF2B5EF4-FFF2-40B4-BE49-F238E27FC236}">
                    <a16:creationId xmlns:a16="http://schemas.microsoft.com/office/drawing/2014/main" id="{524BD371-4AE7-9969-7A00-4A0CDB6C45CE}"/>
                  </a:ext>
                </a:extLst>
              </p:cNvPr>
              <p:cNvGrpSpPr/>
              <p:nvPr/>
            </p:nvGrpSpPr>
            <p:grpSpPr>
              <a:xfrm>
                <a:off x="7877922" y="1383603"/>
                <a:ext cx="474963" cy="476150"/>
                <a:chOff x="-25104475" y="2340425"/>
                <a:chExt cx="295375" cy="296150"/>
              </a:xfrm>
            </p:grpSpPr>
            <p:sp>
              <p:nvSpPr>
                <p:cNvPr id="1321" name="Google Shape;1321;p25">
                  <a:extLst>
                    <a:ext uri="{FF2B5EF4-FFF2-40B4-BE49-F238E27FC236}">
                      <a16:creationId xmlns:a16="http://schemas.microsoft.com/office/drawing/2014/main" id="{525C792E-3988-6CB0-BFC9-290F10D63366}"/>
                    </a:ext>
                  </a:extLst>
                </p:cNvPr>
                <p:cNvSpPr/>
                <p:nvPr/>
              </p:nvSpPr>
              <p:spPr>
                <a:xfrm>
                  <a:off x="-25104475" y="2340425"/>
                  <a:ext cx="225275" cy="296150"/>
                </a:xfrm>
                <a:custGeom>
                  <a:avLst/>
                  <a:gdLst/>
                  <a:ahLst/>
                  <a:cxnLst/>
                  <a:rect l="l" t="t" r="r" b="b"/>
                  <a:pathLst>
                    <a:path w="9011" h="11846" extrusionOk="0">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2" name="Google Shape;1322;p25">
                  <a:extLst>
                    <a:ext uri="{FF2B5EF4-FFF2-40B4-BE49-F238E27FC236}">
                      <a16:creationId xmlns:a16="http://schemas.microsoft.com/office/drawing/2014/main" id="{0265C4B1-B93D-717E-B900-2814EC998144}"/>
                    </a:ext>
                  </a:extLst>
                </p:cNvPr>
                <p:cNvSpPr/>
                <p:nvPr/>
              </p:nvSpPr>
              <p:spPr>
                <a:xfrm>
                  <a:off x="-25001300" y="2375075"/>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3" name="Google Shape;1323;p25">
                  <a:extLst>
                    <a:ext uri="{FF2B5EF4-FFF2-40B4-BE49-F238E27FC236}">
                      <a16:creationId xmlns:a16="http://schemas.microsoft.com/office/drawing/2014/main" id="{4791B1F6-1CD1-45B6-7474-1222FE9E7A76}"/>
                    </a:ext>
                  </a:extLst>
                </p:cNvPr>
                <p:cNvSpPr/>
                <p:nvPr/>
              </p:nvSpPr>
              <p:spPr>
                <a:xfrm>
                  <a:off x="-25070600" y="2444375"/>
                  <a:ext cx="87450" cy="86675"/>
                </a:xfrm>
                <a:custGeom>
                  <a:avLst/>
                  <a:gdLst/>
                  <a:ahLst/>
                  <a:cxnLst/>
                  <a:rect l="l" t="t" r="r" b="b"/>
                  <a:pathLst>
                    <a:path w="3498" h="3467" extrusionOk="0">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4" name="Google Shape;1324;p25">
                  <a:extLst>
                    <a:ext uri="{FF2B5EF4-FFF2-40B4-BE49-F238E27FC236}">
                      <a16:creationId xmlns:a16="http://schemas.microsoft.com/office/drawing/2014/main" id="{9667E5B2-E1F2-ED7D-FB97-DED573D6741D}"/>
                    </a:ext>
                  </a:extLst>
                </p:cNvPr>
                <p:cNvSpPr/>
                <p:nvPr/>
              </p:nvSpPr>
              <p:spPr>
                <a:xfrm>
                  <a:off x="-24966650" y="2479025"/>
                  <a:ext cx="52025" cy="18150"/>
                </a:xfrm>
                <a:custGeom>
                  <a:avLst/>
                  <a:gdLst/>
                  <a:ahLst/>
                  <a:cxnLst/>
                  <a:rect l="l" t="t" r="r" b="b"/>
                  <a:pathLst>
                    <a:path w="2081" h="726" extrusionOk="0">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5" name="Google Shape;1325;p25">
                  <a:extLst>
                    <a:ext uri="{FF2B5EF4-FFF2-40B4-BE49-F238E27FC236}">
                      <a16:creationId xmlns:a16="http://schemas.microsoft.com/office/drawing/2014/main" id="{6251DD3B-0F24-46BD-9F14-7611FCEF20BB}"/>
                    </a:ext>
                  </a:extLst>
                </p:cNvPr>
                <p:cNvSpPr/>
                <p:nvPr/>
              </p:nvSpPr>
              <p:spPr>
                <a:xfrm>
                  <a:off x="-24966650" y="2444375"/>
                  <a:ext cx="52025" cy="18150"/>
                </a:xfrm>
                <a:custGeom>
                  <a:avLst/>
                  <a:gdLst/>
                  <a:ahLst/>
                  <a:cxnLst/>
                  <a:rect l="l" t="t" r="r" b="b"/>
                  <a:pathLst>
                    <a:path w="2081" h="726" extrusionOk="0">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6" name="Google Shape;1326;p25">
                  <a:extLst>
                    <a:ext uri="{FF2B5EF4-FFF2-40B4-BE49-F238E27FC236}">
                      <a16:creationId xmlns:a16="http://schemas.microsoft.com/office/drawing/2014/main" id="{4113D118-E61C-4450-F947-B82628D356AD}"/>
                    </a:ext>
                  </a:extLst>
                </p:cNvPr>
                <p:cNvSpPr/>
                <p:nvPr/>
              </p:nvSpPr>
              <p:spPr>
                <a:xfrm>
                  <a:off x="-24966650" y="2513700"/>
                  <a:ext cx="52025" cy="17350"/>
                </a:xfrm>
                <a:custGeom>
                  <a:avLst/>
                  <a:gdLst/>
                  <a:ahLst/>
                  <a:cxnLst/>
                  <a:rect l="l" t="t" r="r" b="b"/>
                  <a:pathLst>
                    <a:path w="2081" h="694" extrusionOk="0">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7" name="Google Shape;1327;p25">
                  <a:extLst>
                    <a:ext uri="{FF2B5EF4-FFF2-40B4-BE49-F238E27FC236}">
                      <a16:creationId xmlns:a16="http://schemas.microsoft.com/office/drawing/2014/main" id="{06D31932-FFDD-7465-F191-61E1F28B8D4D}"/>
                    </a:ext>
                  </a:extLst>
                </p:cNvPr>
                <p:cNvSpPr/>
                <p:nvPr/>
              </p:nvSpPr>
              <p:spPr>
                <a:xfrm>
                  <a:off x="-25071400" y="2549125"/>
                  <a:ext cx="156775" cy="17350"/>
                </a:xfrm>
                <a:custGeom>
                  <a:avLst/>
                  <a:gdLst/>
                  <a:ahLst/>
                  <a:cxnLst/>
                  <a:rect l="l" t="t" r="r" b="b"/>
                  <a:pathLst>
                    <a:path w="6271" h="694" extrusionOk="0">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8" name="Google Shape;1328;p25">
                  <a:extLst>
                    <a:ext uri="{FF2B5EF4-FFF2-40B4-BE49-F238E27FC236}">
                      <a16:creationId xmlns:a16="http://schemas.microsoft.com/office/drawing/2014/main" id="{484892B6-F193-94FC-642C-538CF7D81051}"/>
                    </a:ext>
                  </a:extLst>
                </p:cNvPr>
                <p:cNvSpPr/>
                <p:nvPr/>
              </p:nvSpPr>
              <p:spPr>
                <a:xfrm>
                  <a:off x="-25071400" y="2583800"/>
                  <a:ext cx="156775" cy="17350"/>
                </a:xfrm>
                <a:custGeom>
                  <a:avLst/>
                  <a:gdLst/>
                  <a:ahLst/>
                  <a:cxnLst/>
                  <a:rect l="l" t="t" r="r" b="b"/>
                  <a:pathLst>
                    <a:path w="6271" h="694" extrusionOk="0">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29" name="Google Shape;1329;p25">
                  <a:extLst>
                    <a:ext uri="{FF2B5EF4-FFF2-40B4-BE49-F238E27FC236}">
                      <a16:creationId xmlns:a16="http://schemas.microsoft.com/office/drawing/2014/main" id="{147DD862-8B40-E221-3123-F88AD77332E0}"/>
                    </a:ext>
                  </a:extLst>
                </p:cNvPr>
                <p:cNvSpPr/>
                <p:nvPr/>
              </p:nvSpPr>
              <p:spPr>
                <a:xfrm>
                  <a:off x="-24862675" y="2375850"/>
                  <a:ext cx="53575" cy="260725"/>
                </a:xfrm>
                <a:custGeom>
                  <a:avLst/>
                  <a:gdLst/>
                  <a:ahLst/>
                  <a:cxnLst/>
                  <a:rect l="l" t="t" r="r" b="b"/>
                  <a:pathLst>
                    <a:path w="2143" h="10429" extrusionOk="0">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sp>
          <p:nvSpPr>
            <p:cNvPr id="1361" name="Google Shape;1361;p25">
              <a:extLst>
                <a:ext uri="{FF2B5EF4-FFF2-40B4-BE49-F238E27FC236}">
                  <a16:creationId xmlns:a16="http://schemas.microsoft.com/office/drawing/2014/main" id="{15BA97E2-0DF9-22A1-FF7C-C812D12F83F8}"/>
                </a:ext>
              </a:extLst>
            </p:cNvPr>
            <p:cNvSpPr txBox="1"/>
            <p:nvPr/>
          </p:nvSpPr>
          <p:spPr>
            <a:xfrm>
              <a:off x="7101481" y="1667841"/>
              <a:ext cx="2568800" cy="972459"/>
            </a:xfrm>
            <a:prstGeom prst="rect">
              <a:avLst/>
            </a:prstGeom>
            <a:noFill/>
            <a:ln>
              <a:noFill/>
            </a:ln>
          </p:spPr>
          <p:txBody>
            <a:bodyPr spcFirstLastPara="1" wrap="square" lIns="121900" tIns="121900" rIns="121900" bIns="121900" anchor="ctr" anchorCtr="0">
              <a:noAutofit/>
            </a:bodyPr>
            <a:lstStyle/>
            <a:p>
              <a:pPr algn="r"/>
              <a:r>
                <a:rPr lang="en-US" dirty="0">
                  <a:solidFill>
                    <a:srgbClr val="000000"/>
                  </a:solidFill>
                  <a:latin typeface="Roboto"/>
                  <a:ea typeface="Roboto"/>
                  <a:cs typeface="Roboto"/>
                  <a:sym typeface="Roboto"/>
                </a:rPr>
                <a:t>On-call physicians</a:t>
              </a:r>
              <a:endParaRPr dirty="0">
                <a:solidFill>
                  <a:srgbClr val="000000"/>
                </a:solidFill>
                <a:latin typeface="Roboto"/>
                <a:ea typeface="Roboto"/>
                <a:cs typeface="Roboto"/>
                <a:sym typeface="Roboto"/>
              </a:endParaRPr>
            </a:p>
          </p:txBody>
        </p:sp>
      </p:grpSp>
      <p:grpSp>
        <p:nvGrpSpPr>
          <p:cNvPr id="6" name="Group 5">
            <a:extLst>
              <a:ext uri="{FF2B5EF4-FFF2-40B4-BE49-F238E27FC236}">
                <a16:creationId xmlns:a16="http://schemas.microsoft.com/office/drawing/2014/main" id="{BC93703A-F93B-BBF2-0885-3BBD42811B3A}"/>
              </a:ext>
            </a:extLst>
          </p:cNvPr>
          <p:cNvGrpSpPr/>
          <p:nvPr/>
        </p:nvGrpSpPr>
        <p:grpSpPr>
          <a:xfrm>
            <a:off x="6727503" y="2867901"/>
            <a:ext cx="4795815" cy="1414292"/>
            <a:chOff x="6727503" y="3170697"/>
            <a:chExt cx="4795815" cy="1414292"/>
          </a:xfrm>
        </p:grpSpPr>
        <p:grpSp>
          <p:nvGrpSpPr>
            <p:cNvPr id="1289" name="Google Shape;1289;p25">
              <a:extLst>
                <a:ext uri="{FF2B5EF4-FFF2-40B4-BE49-F238E27FC236}">
                  <a16:creationId xmlns:a16="http://schemas.microsoft.com/office/drawing/2014/main" id="{5A5D9DCA-D787-C5F2-E225-EC9F3EA22CBA}"/>
                </a:ext>
              </a:extLst>
            </p:cNvPr>
            <p:cNvGrpSpPr/>
            <p:nvPr/>
          </p:nvGrpSpPr>
          <p:grpSpPr>
            <a:xfrm>
              <a:off x="6727503" y="3170697"/>
              <a:ext cx="4795815" cy="1414292"/>
              <a:chOff x="5045627" y="2378022"/>
              <a:chExt cx="3596861" cy="1060719"/>
            </a:xfrm>
          </p:grpSpPr>
          <p:sp>
            <p:nvSpPr>
              <p:cNvPr id="1290" name="Google Shape;1290;p25">
                <a:extLst>
                  <a:ext uri="{FF2B5EF4-FFF2-40B4-BE49-F238E27FC236}">
                    <a16:creationId xmlns:a16="http://schemas.microsoft.com/office/drawing/2014/main" id="{C0F29EE6-02F3-82A4-A1F1-113590C3D684}"/>
                  </a:ext>
                </a:extLst>
              </p:cNvPr>
              <p:cNvSpPr/>
              <p:nvPr/>
            </p:nvSpPr>
            <p:spPr>
              <a:xfrm flipH="1">
                <a:off x="5045627" y="2446744"/>
                <a:ext cx="3182049" cy="907380"/>
              </a:xfrm>
              <a:custGeom>
                <a:avLst/>
                <a:gdLst/>
                <a:ahLst/>
                <a:cxnLst/>
                <a:rect l="l" t="t" r="r" b="b"/>
                <a:pathLst>
                  <a:path w="12326" h="5018" extrusionOk="0">
                    <a:moveTo>
                      <a:pt x="29" y="0"/>
                    </a:moveTo>
                    <a:lnTo>
                      <a:pt x="0" y="5018"/>
                    </a:lnTo>
                    <a:lnTo>
                      <a:pt x="12325" y="5018"/>
                    </a:lnTo>
                    <a:lnTo>
                      <a:pt x="12325" y="2004"/>
                    </a:lnTo>
                    <a:cubicBezTo>
                      <a:pt x="12325" y="898"/>
                      <a:pt x="11428" y="0"/>
                      <a:pt x="103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291" name="Google Shape;1291;p25">
                <a:extLst>
                  <a:ext uri="{FF2B5EF4-FFF2-40B4-BE49-F238E27FC236}">
                    <a16:creationId xmlns:a16="http://schemas.microsoft.com/office/drawing/2014/main" id="{1F774E7D-CFEF-7ACB-46E8-EF6170D40B2D}"/>
                  </a:ext>
                </a:extLst>
              </p:cNvPr>
              <p:cNvSpPr/>
              <p:nvPr/>
            </p:nvSpPr>
            <p:spPr>
              <a:xfrm flipH="1">
                <a:off x="7286093" y="2446556"/>
                <a:ext cx="929996" cy="907199"/>
              </a:xfrm>
              <a:custGeom>
                <a:avLst/>
                <a:gdLst/>
                <a:ahLst/>
                <a:cxnLst/>
                <a:rect l="l" t="t" r="r" b="b"/>
                <a:pathLst>
                  <a:path w="5143" h="5017" extrusionOk="0">
                    <a:moveTo>
                      <a:pt x="28" y="0"/>
                    </a:moveTo>
                    <a:lnTo>
                      <a:pt x="1" y="5017"/>
                    </a:lnTo>
                    <a:lnTo>
                      <a:pt x="2819" y="5017"/>
                    </a:lnTo>
                    <a:cubicBezTo>
                      <a:pt x="3429" y="4626"/>
                      <a:pt x="3885" y="4012"/>
                      <a:pt x="4072" y="3291"/>
                    </a:cubicBezTo>
                    <a:lnTo>
                      <a:pt x="5142" y="2529"/>
                    </a:lnTo>
                    <a:lnTo>
                      <a:pt x="4054" y="1757"/>
                    </a:lnTo>
                    <a:cubicBezTo>
                      <a:pt x="3844" y="1005"/>
                      <a:pt x="3338" y="378"/>
                      <a:pt x="267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292" name="Google Shape;1292;p25">
                <a:extLst>
                  <a:ext uri="{FF2B5EF4-FFF2-40B4-BE49-F238E27FC236}">
                    <a16:creationId xmlns:a16="http://schemas.microsoft.com/office/drawing/2014/main" id="{7D336F3A-7916-5839-A24A-CB74F25567E1}"/>
                  </a:ext>
                </a:extLst>
              </p:cNvPr>
              <p:cNvSpPr/>
              <p:nvPr/>
            </p:nvSpPr>
            <p:spPr>
              <a:xfrm flipH="1">
                <a:off x="7404905" y="2378022"/>
                <a:ext cx="1237583" cy="1060719"/>
              </a:xfrm>
              <a:custGeom>
                <a:avLst/>
                <a:gdLst/>
                <a:ahLst/>
                <a:cxnLst/>
                <a:rect l="l" t="t" r="r" b="b"/>
                <a:pathLst>
                  <a:path w="6844" h="5866" extrusionOk="0">
                    <a:moveTo>
                      <a:pt x="2933" y="0"/>
                    </a:moveTo>
                    <a:cubicBezTo>
                      <a:pt x="1314" y="0"/>
                      <a:pt x="0" y="1314"/>
                      <a:pt x="0" y="2933"/>
                    </a:cubicBezTo>
                    <a:cubicBezTo>
                      <a:pt x="0" y="4552"/>
                      <a:pt x="1314" y="5865"/>
                      <a:pt x="2933" y="5865"/>
                    </a:cubicBezTo>
                    <a:cubicBezTo>
                      <a:pt x="4298" y="5865"/>
                      <a:pt x="5445" y="4933"/>
                      <a:pt x="5772" y="3671"/>
                    </a:cubicBezTo>
                    <a:lnTo>
                      <a:pt x="6843" y="2910"/>
                    </a:lnTo>
                    <a:lnTo>
                      <a:pt x="5756" y="2138"/>
                    </a:lnTo>
                    <a:cubicBezTo>
                      <a:pt x="5408" y="905"/>
                      <a:pt x="4276" y="0"/>
                      <a:pt x="2933"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1293" name="Google Shape;1293;p25">
                <a:extLst>
                  <a:ext uri="{FF2B5EF4-FFF2-40B4-BE49-F238E27FC236}">
                    <a16:creationId xmlns:a16="http://schemas.microsoft.com/office/drawing/2014/main" id="{DD734412-93AD-0DA4-0614-67EE0341EBE4}"/>
                  </a:ext>
                </a:extLst>
              </p:cNvPr>
              <p:cNvGrpSpPr/>
              <p:nvPr/>
            </p:nvGrpSpPr>
            <p:grpSpPr>
              <a:xfrm>
                <a:off x="7960206" y="2624945"/>
                <a:ext cx="310395" cy="482262"/>
                <a:chOff x="-28043900" y="2701925"/>
                <a:chExt cx="190625" cy="296175"/>
              </a:xfrm>
            </p:grpSpPr>
            <p:sp>
              <p:nvSpPr>
                <p:cNvPr id="1294" name="Google Shape;1294;p25">
                  <a:extLst>
                    <a:ext uri="{FF2B5EF4-FFF2-40B4-BE49-F238E27FC236}">
                      <a16:creationId xmlns:a16="http://schemas.microsoft.com/office/drawing/2014/main" id="{2F84E871-BED8-E8A4-14B0-146E992F69D4}"/>
                    </a:ext>
                  </a:extLst>
                </p:cNvPr>
                <p:cNvSpPr/>
                <p:nvPr/>
              </p:nvSpPr>
              <p:spPr>
                <a:xfrm>
                  <a:off x="-28043900" y="2701925"/>
                  <a:ext cx="190625" cy="296175"/>
                </a:xfrm>
                <a:custGeom>
                  <a:avLst/>
                  <a:gdLst/>
                  <a:ahLst/>
                  <a:cxnLst/>
                  <a:rect l="l" t="t" r="r" b="b"/>
                  <a:pathLst>
                    <a:path w="7625" h="11847" extrusionOk="0">
                      <a:moveTo>
                        <a:pt x="5136" y="662"/>
                      </a:moveTo>
                      <a:cubicBezTo>
                        <a:pt x="5325" y="662"/>
                        <a:pt x="5483" y="820"/>
                        <a:pt x="5483" y="1009"/>
                      </a:cubicBezTo>
                      <a:cubicBezTo>
                        <a:pt x="5483" y="1198"/>
                        <a:pt x="5325" y="1356"/>
                        <a:pt x="5136" y="1356"/>
                      </a:cubicBezTo>
                      <a:lnTo>
                        <a:pt x="2364" y="1356"/>
                      </a:lnTo>
                      <a:cubicBezTo>
                        <a:pt x="2175" y="1356"/>
                        <a:pt x="2017" y="1198"/>
                        <a:pt x="2017" y="1009"/>
                      </a:cubicBezTo>
                      <a:cubicBezTo>
                        <a:pt x="2017" y="820"/>
                        <a:pt x="2175" y="662"/>
                        <a:pt x="2364" y="662"/>
                      </a:cubicBezTo>
                      <a:close/>
                      <a:moveTo>
                        <a:pt x="4790" y="2080"/>
                      </a:moveTo>
                      <a:lnTo>
                        <a:pt x="4790" y="4411"/>
                      </a:lnTo>
                      <a:cubicBezTo>
                        <a:pt x="4790" y="4758"/>
                        <a:pt x="4979" y="5105"/>
                        <a:pt x="5294" y="5294"/>
                      </a:cubicBezTo>
                      <a:cubicBezTo>
                        <a:pt x="6113" y="5766"/>
                        <a:pt x="6680" y="6554"/>
                        <a:pt x="6837" y="7499"/>
                      </a:cubicBezTo>
                      <a:cubicBezTo>
                        <a:pt x="6504" y="7632"/>
                        <a:pt x="6166" y="7699"/>
                        <a:pt x="5828" y="7699"/>
                      </a:cubicBezTo>
                      <a:cubicBezTo>
                        <a:pt x="5207" y="7699"/>
                        <a:pt x="4582" y="7475"/>
                        <a:pt x="3971" y="7026"/>
                      </a:cubicBezTo>
                      <a:cubicBezTo>
                        <a:pt x="3372" y="6648"/>
                        <a:pt x="2773" y="6396"/>
                        <a:pt x="2143" y="6333"/>
                      </a:cubicBezTo>
                      <a:cubicBezTo>
                        <a:pt x="1970" y="6318"/>
                        <a:pt x="1805" y="6310"/>
                        <a:pt x="1639" y="6310"/>
                      </a:cubicBezTo>
                      <a:cubicBezTo>
                        <a:pt x="1474" y="6310"/>
                        <a:pt x="1308" y="6318"/>
                        <a:pt x="1135" y="6333"/>
                      </a:cubicBezTo>
                      <a:cubicBezTo>
                        <a:pt x="1387" y="5892"/>
                        <a:pt x="1734" y="5546"/>
                        <a:pt x="2175" y="5294"/>
                      </a:cubicBezTo>
                      <a:cubicBezTo>
                        <a:pt x="2490" y="5105"/>
                        <a:pt x="2679" y="4790"/>
                        <a:pt x="2679" y="4443"/>
                      </a:cubicBezTo>
                      <a:lnTo>
                        <a:pt x="2679" y="2080"/>
                      </a:lnTo>
                      <a:close/>
                      <a:moveTo>
                        <a:pt x="1670" y="6939"/>
                      </a:moveTo>
                      <a:cubicBezTo>
                        <a:pt x="2308" y="6939"/>
                        <a:pt x="2942" y="7156"/>
                        <a:pt x="3561" y="7562"/>
                      </a:cubicBezTo>
                      <a:cubicBezTo>
                        <a:pt x="4160" y="7940"/>
                        <a:pt x="4790" y="8192"/>
                        <a:pt x="5420" y="8255"/>
                      </a:cubicBezTo>
                      <a:cubicBezTo>
                        <a:pt x="5577" y="8255"/>
                        <a:pt x="5672" y="8287"/>
                        <a:pt x="5829" y="8287"/>
                      </a:cubicBezTo>
                      <a:cubicBezTo>
                        <a:pt x="6207" y="8287"/>
                        <a:pt x="6554" y="8255"/>
                        <a:pt x="6869" y="8129"/>
                      </a:cubicBezTo>
                      <a:lnTo>
                        <a:pt x="6869" y="8129"/>
                      </a:lnTo>
                      <a:cubicBezTo>
                        <a:pt x="6869" y="8255"/>
                        <a:pt x="6837" y="8381"/>
                        <a:pt x="6837" y="8507"/>
                      </a:cubicBezTo>
                      <a:cubicBezTo>
                        <a:pt x="6585" y="9799"/>
                        <a:pt x="5640" y="10807"/>
                        <a:pt x="4412" y="11059"/>
                      </a:cubicBezTo>
                      <a:cubicBezTo>
                        <a:pt x="4192" y="11103"/>
                        <a:pt x="3970" y="11125"/>
                        <a:pt x="3750" y="11125"/>
                      </a:cubicBezTo>
                      <a:cubicBezTo>
                        <a:pt x="3027" y="11125"/>
                        <a:pt x="2328" y="10888"/>
                        <a:pt x="1797" y="10429"/>
                      </a:cubicBezTo>
                      <a:cubicBezTo>
                        <a:pt x="1041" y="9830"/>
                        <a:pt x="631" y="8917"/>
                        <a:pt x="631" y="7972"/>
                      </a:cubicBezTo>
                      <a:cubicBezTo>
                        <a:pt x="631" y="7656"/>
                        <a:pt x="694" y="7404"/>
                        <a:pt x="757" y="7089"/>
                      </a:cubicBezTo>
                      <a:cubicBezTo>
                        <a:pt x="1062" y="6988"/>
                        <a:pt x="1366" y="6939"/>
                        <a:pt x="1670" y="6939"/>
                      </a:cubicBezTo>
                      <a:close/>
                      <a:moveTo>
                        <a:pt x="2427" y="1"/>
                      </a:moveTo>
                      <a:cubicBezTo>
                        <a:pt x="1828" y="1"/>
                        <a:pt x="1387" y="473"/>
                        <a:pt x="1387" y="1009"/>
                      </a:cubicBezTo>
                      <a:cubicBezTo>
                        <a:pt x="1387" y="1450"/>
                        <a:pt x="1671" y="1828"/>
                        <a:pt x="2112" y="1986"/>
                      </a:cubicBezTo>
                      <a:lnTo>
                        <a:pt x="2112" y="4443"/>
                      </a:lnTo>
                      <a:cubicBezTo>
                        <a:pt x="2112" y="4569"/>
                        <a:pt x="2017" y="4632"/>
                        <a:pt x="1891" y="4727"/>
                      </a:cubicBezTo>
                      <a:cubicBezTo>
                        <a:pt x="1356" y="5042"/>
                        <a:pt x="883" y="5514"/>
                        <a:pt x="536" y="6081"/>
                      </a:cubicBezTo>
                      <a:cubicBezTo>
                        <a:pt x="410" y="6302"/>
                        <a:pt x="284" y="6522"/>
                        <a:pt x="221" y="6711"/>
                      </a:cubicBezTo>
                      <a:lnTo>
                        <a:pt x="221" y="6743"/>
                      </a:lnTo>
                      <a:cubicBezTo>
                        <a:pt x="64" y="7152"/>
                        <a:pt x="1" y="7593"/>
                        <a:pt x="1" y="8003"/>
                      </a:cubicBezTo>
                      <a:cubicBezTo>
                        <a:pt x="1" y="9169"/>
                        <a:pt x="536" y="10271"/>
                        <a:pt x="1419" y="10964"/>
                      </a:cubicBezTo>
                      <a:cubicBezTo>
                        <a:pt x="2112" y="11532"/>
                        <a:pt x="2962" y="11847"/>
                        <a:pt x="3845" y="11847"/>
                      </a:cubicBezTo>
                      <a:cubicBezTo>
                        <a:pt x="4097" y="11847"/>
                        <a:pt x="4380" y="11784"/>
                        <a:pt x="4664" y="11752"/>
                      </a:cubicBezTo>
                      <a:cubicBezTo>
                        <a:pt x="5420" y="11595"/>
                        <a:pt x="6081" y="11248"/>
                        <a:pt x="6585" y="10681"/>
                      </a:cubicBezTo>
                      <a:cubicBezTo>
                        <a:pt x="7090" y="10145"/>
                        <a:pt x="7468" y="9484"/>
                        <a:pt x="7625" y="8728"/>
                      </a:cubicBezTo>
                      <a:cubicBezTo>
                        <a:pt x="7562" y="8350"/>
                        <a:pt x="7562" y="7972"/>
                        <a:pt x="7531" y="7656"/>
                      </a:cubicBezTo>
                      <a:cubicBezTo>
                        <a:pt x="7499" y="7184"/>
                        <a:pt x="7373" y="6743"/>
                        <a:pt x="7184" y="6333"/>
                      </a:cubicBezTo>
                      <a:cubicBezTo>
                        <a:pt x="6837" y="5609"/>
                        <a:pt x="6302" y="5073"/>
                        <a:pt x="5640" y="4664"/>
                      </a:cubicBezTo>
                      <a:cubicBezTo>
                        <a:pt x="5577" y="4632"/>
                        <a:pt x="5483" y="4506"/>
                        <a:pt x="5483" y="4411"/>
                      </a:cubicBezTo>
                      <a:lnTo>
                        <a:pt x="5483" y="1986"/>
                      </a:lnTo>
                      <a:cubicBezTo>
                        <a:pt x="5892" y="1828"/>
                        <a:pt x="6207" y="1482"/>
                        <a:pt x="6207" y="1009"/>
                      </a:cubicBezTo>
                      <a:cubicBezTo>
                        <a:pt x="6207" y="410"/>
                        <a:pt x="5735" y="1"/>
                        <a:pt x="516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95" name="Google Shape;1295;p25">
                  <a:extLst>
                    <a:ext uri="{FF2B5EF4-FFF2-40B4-BE49-F238E27FC236}">
                      <a16:creationId xmlns:a16="http://schemas.microsoft.com/office/drawing/2014/main" id="{2A07A896-B75D-38BD-4D26-1216F4D27899}"/>
                    </a:ext>
                  </a:extLst>
                </p:cNvPr>
                <p:cNvSpPr/>
                <p:nvPr/>
              </p:nvSpPr>
              <p:spPr>
                <a:xfrm>
                  <a:off x="-27976950" y="29106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96" name="Google Shape;1296;p25">
                  <a:extLst>
                    <a:ext uri="{FF2B5EF4-FFF2-40B4-BE49-F238E27FC236}">
                      <a16:creationId xmlns:a16="http://schemas.microsoft.com/office/drawing/2014/main" id="{115366EB-342D-1686-A0BB-F87CFE412842}"/>
                    </a:ext>
                  </a:extLst>
                </p:cNvPr>
                <p:cNvSpPr/>
                <p:nvPr/>
              </p:nvSpPr>
              <p:spPr>
                <a:xfrm>
                  <a:off x="-27924175" y="2927975"/>
                  <a:ext cx="17350" cy="18150"/>
                </a:xfrm>
                <a:custGeom>
                  <a:avLst/>
                  <a:gdLst/>
                  <a:ahLst/>
                  <a:cxnLst/>
                  <a:rect l="l" t="t" r="r" b="b"/>
                  <a:pathLst>
                    <a:path w="694" h="726" extrusionOk="0">
                      <a:moveTo>
                        <a:pt x="347" y="1"/>
                      </a:moveTo>
                      <a:cubicBezTo>
                        <a:pt x="158" y="1"/>
                        <a:pt x="1" y="158"/>
                        <a:pt x="1" y="347"/>
                      </a:cubicBezTo>
                      <a:cubicBezTo>
                        <a:pt x="1" y="568"/>
                        <a:pt x="158" y="725"/>
                        <a:pt x="347" y="725"/>
                      </a:cubicBezTo>
                      <a:cubicBezTo>
                        <a:pt x="536" y="725"/>
                        <a:pt x="694" y="568"/>
                        <a:pt x="694" y="347"/>
                      </a:cubicBezTo>
                      <a:cubicBezTo>
                        <a:pt x="694" y="158"/>
                        <a:pt x="536" y="1"/>
                        <a:pt x="34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97" name="Google Shape;1297;p25">
                  <a:extLst>
                    <a:ext uri="{FF2B5EF4-FFF2-40B4-BE49-F238E27FC236}">
                      <a16:creationId xmlns:a16="http://schemas.microsoft.com/office/drawing/2014/main" id="{4417CCCA-519B-2079-F1F2-B7A0564E5DF9}"/>
                    </a:ext>
                  </a:extLst>
                </p:cNvPr>
                <p:cNvSpPr/>
                <p:nvPr/>
              </p:nvSpPr>
              <p:spPr>
                <a:xfrm>
                  <a:off x="-27976950" y="29461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98" name="Google Shape;1298;p25">
                  <a:extLst>
                    <a:ext uri="{FF2B5EF4-FFF2-40B4-BE49-F238E27FC236}">
                      <a16:creationId xmlns:a16="http://schemas.microsoft.com/office/drawing/2014/main" id="{C82AEBB6-9EA9-F62D-F899-ACE10AE36F8D}"/>
                    </a:ext>
                  </a:extLst>
                </p:cNvPr>
                <p:cNvSpPr/>
                <p:nvPr/>
              </p:nvSpPr>
              <p:spPr>
                <a:xfrm>
                  <a:off x="-28010800" y="2893325"/>
                  <a:ext cx="17350" cy="18150"/>
                </a:xfrm>
                <a:custGeom>
                  <a:avLst/>
                  <a:gdLst/>
                  <a:ahLst/>
                  <a:cxnLst/>
                  <a:rect l="l" t="t" r="r" b="b"/>
                  <a:pathLst>
                    <a:path w="694" h="726" extrusionOk="0">
                      <a:moveTo>
                        <a:pt x="347" y="0"/>
                      </a:moveTo>
                      <a:cubicBezTo>
                        <a:pt x="158" y="0"/>
                        <a:pt x="0" y="158"/>
                        <a:pt x="0" y="379"/>
                      </a:cubicBezTo>
                      <a:cubicBezTo>
                        <a:pt x="0" y="568"/>
                        <a:pt x="158" y="725"/>
                        <a:pt x="347" y="725"/>
                      </a:cubicBezTo>
                      <a:cubicBezTo>
                        <a:pt x="536" y="725"/>
                        <a:pt x="693" y="568"/>
                        <a:pt x="693" y="379"/>
                      </a:cubicBezTo>
                      <a:cubicBezTo>
                        <a:pt x="693" y="158"/>
                        <a:pt x="536" y="0"/>
                        <a:pt x="34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sp>
          <p:nvSpPr>
            <p:cNvPr id="1365" name="Google Shape;1365;p25">
              <a:extLst>
                <a:ext uri="{FF2B5EF4-FFF2-40B4-BE49-F238E27FC236}">
                  <a16:creationId xmlns:a16="http://schemas.microsoft.com/office/drawing/2014/main" id="{79494431-682E-8320-E200-017617E7D6E5}"/>
                </a:ext>
              </a:extLst>
            </p:cNvPr>
            <p:cNvSpPr txBox="1"/>
            <p:nvPr/>
          </p:nvSpPr>
          <p:spPr>
            <a:xfrm>
              <a:off x="7020281" y="3392020"/>
              <a:ext cx="2650000" cy="972459"/>
            </a:xfrm>
            <a:prstGeom prst="rect">
              <a:avLst/>
            </a:prstGeom>
            <a:noFill/>
            <a:ln>
              <a:noFill/>
            </a:ln>
          </p:spPr>
          <p:txBody>
            <a:bodyPr spcFirstLastPara="1" wrap="square" lIns="121900" tIns="121900" rIns="121900" bIns="121900" anchor="ctr" anchorCtr="0">
              <a:noAutofit/>
            </a:bodyPr>
            <a:lstStyle/>
            <a:p>
              <a:pPr algn="r"/>
              <a:r>
                <a:rPr lang="en-US" dirty="0">
                  <a:solidFill>
                    <a:schemeClr val="dk1"/>
                  </a:solidFill>
                  <a:latin typeface="Roboto"/>
                  <a:ea typeface="Roboto"/>
                  <a:cs typeface="Roboto"/>
                  <a:sym typeface="Roboto"/>
                </a:rPr>
                <a:t>“in accordance with the resources available to the hospital”</a:t>
              </a:r>
              <a:endParaRPr dirty="0">
                <a:solidFill>
                  <a:schemeClr val="dk1"/>
                </a:solidFill>
                <a:latin typeface="Roboto"/>
                <a:ea typeface="Roboto"/>
                <a:cs typeface="Roboto"/>
                <a:sym typeface="Roboto"/>
              </a:endParaRPr>
            </a:p>
          </p:txBody>
        </p:sp>
      </p:grpSp>
      <p:grpSp>
        <p:nvGrpSpPr>
          <p:cNvPr id="2" name="Group 1">
            <a:extLst>
              <a:ext uri="{FF2B5EF4-FFF2-40B4-BE49-F238E27FC236}">
                <a16:creationId xmlns:a16="http://schemas.microsoft.com/office/drawing/2014/main" id="{6F82AB90-D1D6-B41A-7D4D-9F29C74159C6}"/>
              </a:ext>
            </a:extLst>
          </p:cNvPr>
          <p:cNvGrpSpPr/>
          <p:nvPr/>
        </p:nvGrpSpPr>
        <p:grpSpPr>
          <a:xfrm>
            <a:off x="609803" y="4514464"/>
            <a:ext cx="4838491" cy="1414533"/>
            <a:chOff x="609803" y="4514464"/>
            <a:chExt cx="4838491" cy="1414533"/>
          </a:xfrm>
        </p:grpSpPr>
        <p:grpSp>
          <p:nvGrpSpPr>
            <p:cNvPr id="1309" name="Google Shape;1309;p25">
              <a:extLst>
                <a:ext uri="{FF2B5EF4-FFF2-40B4-BE49-F238E27FC236}">
                  <a16:creationId xmlns:a16="http://schemas.microsoft.com/office/drawing/2014/main" id="{6E597AD0-A15A-6E77-2543-6BD94CE89049}"/>
                </a:ext>
              </a:extLst>
            </p:cNvPr>
            <p:cNvGrpSpPr/>
            <p:nvPr/>
          </p:nvGrpSpPr>
          <p:grpSpPr>
            <a:xfrm>
              <a:off x="609803" y="4514464"/>
              <a:ext cx="4838491" cy="1414533"/>
              <a:chOff x="457352" y="3669109"/>
              <a:chExt cx="3628868" cy="1060900"/>
            </a:xfrm>
          </p:grpSpPr>
          <p:sp>
            <p:nvSpPr>
              <p:cNvPr id="1310" name="Google Shape;1310;p25">
                <a:extLst>
                  <a:ext uri="{FF2B5EF4-FFF2-40B4-BE49-F238E27FC236}">
                    <a16:creationId xmlns:a16="http://schemas.microsoft.com/office/drawing/2014/main" id="{063F677F-0C30-988D-DAA7-945EC737FDD1}"/>
                  </a:ext>
                </a:extLst>
              </p:cNvPr>
              <p:cNvSpPr/>
              <p:nvPr/>
            </p:nvSpPr>
            <p:spPr>
              <a:xfrm>
                <a:off x="904171" y="3738195"/>
                <a:ext cx="3182049" cy="907380"/>
              </a:xfrm>
              <a:custGeom>
                <a:avLst/>
                <a:gdLst/>
                <a:ahLst/>
                <a:cxnLst/>
                <a:rect l="l" t="t" r="r" b="b"/>
                <a:pathLst>
                  <a:path w="12326" h="5018" extrusionOk="0">
                    <a:moveTo>
                      <a:pt x="29" y="0"/>
                    </a:moveTo>
                    <a:lnTo>
                      <a:pt x="0" y="5017"/>
                    </a:lnTo>
                    <a:lnTo>
                      <a:pt x="12325" y="5017"/>
                    </a:lnTo>
                    <a:lnTo>
                      <a:pt x="12325" y="2004"/>
                    </a:lnTo>
                    <a:cubicBezTo>
                      <a:pt x="12325" y="898"/>
                      <a:pt x="11428" y="0"/>
                      <a:pt x="103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311" name="Google Shape;1311;p25">
                <a:extLst>
                  <a:ext uri="{FF2B5EF4-FFF2-40B4-BE49-F238E27FC236}">
                    <a16:creationId xmlns:a16="http://schemas.microsoft.com/office/drawing/2014/main" id="{5A2C667B-E7D0-B90D-60E8-2D30CA3B74C7}"/>
                  </a:ext>
                </a:extLst>
              </p:cNvPr>
              <p:cNvSpPr/>
              <p:nvPr/>
            </p:nvSpPr>
            <p:spPr>
              <a:xfrm>
                <a:off x="915758" y="3736920"/>
                <a:ext cx="929996" cy="907380"/>
              </a:xfrm>
              <a:custGeom>
                <a:avLst/>
                <a:gdLst/>
                <a:ahLst/>
                <a:cxnLst/>
                <a:rect l="l" t="t" r="r" b="b"/>
                <a:pathLst>
                  <a:path w="5143" h="5018" extrusionOk="0">
                    <a:moveTo>
                      <a:pt x="28" y="0"/>
                    </a:moveTo>
                    <a:lnTo>
                      <a:pt x="1" y="5018"/>
                    </a:lnTo>
                    <a:lnTo>
                      <a:pt x="2819" y="5018"/>
                    </a:lnTo>
                    <a:cubicBezTo>
                      <a:pt x="3429" y="4627"/>
                      <a:pt x="3885" y="4013"/>
                      <a:pt x="4072" y="3292"/>
                    </a:cubicBezTo>
                    <a:lnTo>
                      <a:pt x="5142" y="2530"/>
                    </a:lnTo>
                    <a:lnTo>
                      <a:pt x="4054" y="1758"/>
                    </a:lnTo>
                    <a:cubicBezTo>
                      <a:pt x="3844" y="1006"/>
                      <a:pt x="3338" y="378"/>
                      <a:pt x="267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312" name="Google Shape;1312;p25">
                <a:extLst>
                  <a:ext uri="{FF2B5EF4-FFF2-40B4-BE49-F238E27FC236}">
                    <a16:creationId xmlns:a16="http://schemas.microsoft.com/office/drawing/2014/main" id="{243028AB-9024-7627-89E9-5CE231D8178A}"/>
                  </a:ext>
                </a:extLst>
              </p:cNvPr>
              <p:cNvSpPr/>
              <p:nvPr/>
            </p:nvSpPr>
            <p:spPr>
              <a:xfrm>
                <a:off x="457352" y="3669109"/>
                <a:ext cx="1269590" cy="1060900"/>
              </a:xfrm>
              <a:custGeom>
                <a:avLst/>
                <a:gdLst/>
                <a:ahLst/>
                <a:cxnLst/>
                <a:rect l="l" t="t" r="r" b="b"/>
                <a:pathLst>
                  <a:path w="7021" h="5867" extrusionOk="0">
                    <a:moveTo>
                      <a:pt x="3110" y="1"/>
                    </a:moveTo>
                    <a:cubicBezTo>
                      <a:pt x="1380" y="1"/>
                      <a:pt x="0" y="1499"/>
                      <a:pt x="197" y="3268"/>
                    </a:cubicBezTo>
                    <a:cubicBezTo>
                      <a:pt x="344" y="4599"/>
                      <a:pt x="1406" y="5678"/>
                      <a:pt x="2736" y="5843"/>
                    </a:cubicBezTo>
                    <a:cubicBezTo>
                      <a:pt x="2863" y="5859"/>
                      <a:pt x="2988" y="5866"/>
                      <a:pt x="3111" y="5866"/>
                    </a:cubicBezTo>
                    <a:cubicBezTo>
                      <a:pt x="4477" y="5866"/>
                      <a:pt x="5623" y="4934"/>
                      <a:pt x="5949" y="3672"/>
                    </a:cubicBezTo>
                    <a:lnTo>
                      <a:pt x="7020" y="2911"/>
                    </a:lnTo>
                    <a:lnTo>
                      <a:pt x="5933" y="2138"/>
                    </a:lnTo>
                    <a:cubicBezTo>
                      <a:pt x="5585" y="905"/>
                      <a:pt x="4453" y="1"/>
                      <a:pt x="311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1313" name="Google Shape;1313;p25">
                <a:extLst>
                  <a:ext uri="{FF2B5EF4-FFF2-40B4-BE49-F238E27FC236}">
                    <a16:creationId xmlns:a16="http://schemas.microsoft.com/office/drawing/2014/main" id="{70558298-05D5-ACAF-525D-2F3972D2469B}"/>
                  </a:ext>
                </a:extLst>
              </p:cNvPr>
              <p:cNvGrpSpPr/>
              <p:nvPr/>
            </p:nvGrpSpPr>
            <p:grpSpPr>
              <a:xfrm>
                <a:off x="746688" y="3993094"/>
                <a:ext cx="479656" cy="395026"/>
                <a:chOff x="-26986100" y="2735800"/>
                <a:chExt cx="294575" cy="242600"/>
              </a:xfrm>
            </p:grpSpPr>
            <p:sp>
              <p:nvSpPr>
                <p:cNvPr id="1314" name="Google Shape;1314;p25">
                  <a:extLst>
                    <a:ext uri="{FF2B5EF4-FFF2-40B4-BE49-F238E27FC236}">
                      <a16:creationId xmlns:a16="http://schemas.microsoft.com/office/drawing/2014/main" id="{7D961E77-5B35-BD37-EACF-3D2079CA6385}"/>
                    </a:ext>
                  </a:extLst>
                </p:cNvPr>
                <p:cNvSpPr/>
                <p:nvPr/>
              </p:nvSpPr>
              <p:spPr>
                <a:xfrm>
                  <a:off x="-26986100" y="2735800"/>
                  <a:ext cx="294575" cy="242600"/>
                </a:xfrm>
                <a:custGeom>
                  <a:avLst/>
                  <a:gdLst/>
                  <a:ahLst/>
                  <a:cxnLst/>
                  <a:rect l="l" t="t" r="r" b="b"/>
                  <a:pathLst>
                    <a:path w="11783" h="9704" extrusionOk="0">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315" name="Google Shape;1315;p25">
                  <a:extLst>
                    <a:ext uri="{FF2B5EF4-FFF2-40B4-BE49-F238E27FC236}">
                      <a16:creationId xmlns:a16="http://schemas.microsoft.com/office/drawing/2014/main" id="{757510C6-1609-7311-1969-C88DBDF0BE62}"/>
                    </a:ext>
                  </a:extLst>
                </p:cNvPr>
                <p:cNvSpPr/>
                <p:nvPr/>
              </p:nvSpPr>
              <p:spPr>
                <a:xfrm>
                  <a:off x="-26927050" y="2805900"/>
                  <a:ext cx="70925" cy="70900"/>
                </a:xfrm>
                <a:custGeom>
                  <a:avLst/>
                  <a:gdLst/>
                  <a:ahLst/>
                  <a:cxnLst/>
                  <a:rect l="l" t="t" r="r" b="b"/>
                  <a:pathLst>
                    <a:path w="2837" h="2836" extrusionOk="0">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sp>
          <p:nvSpPr>
            <p:cNvPr id="1366" name="Google Shape;1366;p25">
              <a:extLst>
                <a:ext uri="{FF2B5EF4-FFF2-40B4-BE49-F238E27FC236}">
                  <a16:creationId xmlns:a16="http://schemas.microsoft.com/office/drawing/2014/main" id="{F43D7F5E-5CC6-75A7-19A6-DCFC18F34337}"/>
                </a:ext>
              </a:extLst>
            </p:cNvPr>
            <p:cNvSpPr txBox="1"/>
            <p:nvPr/>
          </p:nvSpPr>
          <p:spPr>
            <a:xfrm>
              <a:off x="2498465" y="4678038"/>
              <a:ext cx="2568800" cy="972459"/>
            </a:xfrm>
            <a:prstGeom prst="rect">
              <a:avLst/>
            </a:prstGeom>
            <a:noFill/>
            <a:ln>
              <a:noFill/>
            </a:ln>
          </p:spPr>
          <p:txBody>
            <a:bodyPr spcFirstLastPara="1" wrap="square" lIns="121900" tIns="121900" rIns="121900" bIns="121900" anchor="ctr" anchorCtr="0">
              <a:noAutofit/>
            </a:bodyPr>
            <a:lstStyle/>
            <a:p>
              <a:r>
                <a:rPr lang="en-US" dirty="0">
                  <a:latin typeface="Roboto"/>
                  <a:ea typeface="Roboto"/>
                  <a:cs typeface="Roboto"/>
                  <a:sym typeface="Roboto"/>
                </a:rPr>
                <a:t>Includes normal practices for overflow patients</a:t>
              </a:r>
              <a:endParaRPr dirty="0">
                <a:solidFill>
                  <a:srgbClr val="000000"/>
                </a:solidFill>
                <a:latin typeface="Roboto"/>
                <a:ea typeface="Roboto"/>
                <a:cs typeface="Roboto"/>
                <a:sym typeface="Roboto"/>
              </a:endParaRPr>
            </a:p>
          </p:txBody>
        </p:sp>
      </p:grpSp>
      <p:grpSp>
        <p:nvGrpSpPr>
          <p:cNvPr id="5" name="Group 4">
            <a:extLst>
              <a:ext uri="{FF2B5EF4-FFF2-40B4-BE49-F238E27FC236}">
                <a16:creationId xmlns:a16="http://schemas.microsoft.com/office/drawing/2014/main" id="{481CA6E1-3020-7E51-B3C4-215C14C61CF8}"/>
              </a:ext>
            </a:extLst>
          </p:cNvPr>
          <p:cNvGrpSpPr/>
          <p:nvPr/>
        </p:nvGrpSpPr>
        <p:grpSpPr>
          <a:xfrm>
            <a:off x="6727503" y="4514464"/>
            <a:ext cx="4838491" cy="1414533"/>
            <a:chOff x="6727503" y="4896530"/>
            <a:chExt cx="4838491" cy="1414533"/>
          </a:xfrm>
        </p:grpSpPr>
        <p:grpSp>
          <p:nvGrpSpPr>
            <p:cNvPr id="1304" name="Google Shape;1304;p25">
              <a:extLst>
                <a:ext uri="{FF2B5EF4-FFF2-40B4-BE49-F238E27FC236}">
                  <a16:creationId xmlns:a16="http://schemas.microsoft.com/office/drawing/2014/main" id="{F988FB06-3D4B-3DCD-5796-E9CC5EB53A2D}"/>
                </a:ext>
              </a:extLst>
            </p:cNvPr>
            <p:cNvGrpSpPr/>
            <p:nvPr/>
          </p:nvGrpSpPr>
          <p:grpSpPr>
            <a:xfrm>
              <a:off x="6727503" y="4896530"/>
              <a:ext cx="4838491" cy="1414533"/>
              <a:chOff x="5045627" y="3672397"/>
              <a:chExt cx="3628868" cy="1060900"/>
            </a:xfrm>
          </p:grpSpPr>
          <p:sp>
            <p:nvSpPr>
              <p:cNvPr id="1305" name="Google Shape;1305;p25">
                <a:extLst>
                  <a:ext uri="{FF2B5EF4-FFF2-40B4-BE49-F238E27FC236}">
                    <a16:creationId xmlns:a16="http://schemas.microsoft.com/office/drawing/2014/main" id="{4B73E7AA-7543-AC45-61B1-8123DCA169DA}"/>
                  </a:ext>
                </a:extLst>
              </p:cNvPr>
              <p:cNvSpPr/>
              <p:nvPr/>
            </p:nvSpPr>
            <p:spPr>
              <a:xfrm flipH="1">
                <a:off x="5045627" y="3741482"/>
                <a:ext cx="3182049" cy="907380"/>
              </a:xfrm>
              <a:custGeom>
                <a:avLst/>
                <a:gdLst/>
                <a:ahLst/>
                <a:cxnLst/>
                <a:rect l="l" t="t" r="r" b="b"/>
                <a:pathLst>
                  <a:path w="12326" h="5018" extrusionOk="0">
                    <a:moveTo>
                      <a:pt x="29" y="0"/>
                    </a:moveTo>
                    <a:lnTo>
                      <a:pt x="0" y="5017"/>
                    </a:lnTo>
                    <a:lnTo>
                      <a:pt x="12325" y="5017"/>
                    </a:lnTo>
                    <a:lnTo>
                      <a:pt x="12325" y="2004"/>
                    </a:lnTo>
                    <a:cubicBezTo>
                      <a:pt x="12325" y="898"/>
                      <a:pt x="11428" y="0"/>
                      <a:pt x="1032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306" name="Google Shape;1306;p25">
                <a:extLst>
                  <a:ext uri="{FF2B5EF4-FFF2-40B4-BE49-F238E27FC236}">
                    <a16:creationId xmlns:a16="http://schemas.microsoft.com/office/drawing/2014/main" id="{52BCBA43-BC4F-EDFA-88A8-89DA801F5780}"/>
                  </a:ext>
                </a:extLst>
              </p:cNvPr>
              <p:cNvSpPr/>
              <p:nvPr/>
            </p:nvSpPr>
            <p:spPr>
              <a:xfrm flipH="1">
                <a:off x="7286093" y="3740208"/>
                <a:ext cx="929996" cy="907380"/>
              </a:xfrm>
              <a:custGeom>
                <a:avLst/>
                <a:gdLst/>
                <a:ahLst/>
                <a:cxnLst/>
                <a:rect l="l" t="t" r="r" b="b"/>
                <a:pathLst>
                  <a:path w="5143" h="5018" extrusionOk="0">
                    <a:moveTo>
                      <a:pt x="28" y="0"/>
                    </a:moveTo>
                    <a:lnTo>
                      <a:pt x="1" y="5018"/>
                    </a:lnTo>
                    <a:lnTo>
                      <a:pt x="2819" y="5018"/>
                    </a:lnTo>
                    <a:cubicBezTo>
                      <a:pt x="3429" y="4627"/>
                      <a:pt x="3885" y="4013"/>
                      <a:pt x="4072" y="3292"/>
                    </a:cubicBezTo>
                    <a:lnTo>
                      <a:pt x="5142" y="2530"/>
                    </a:lnTo>
                    <a:lnTo>
                      <a:pt x="4054" y="1758"/>
                    </a:lnTo>
                    <a:cubicBezTo>
                      <a:pt x="3844" y="1006"/>
                      <a:pt x="3338" y="378"/>
                      <a:pt x="2673"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307" name="Google Shape;1307;p25">
                <a:extLst>
                  <a:ext uri="{FF2B5EF4-FFF2-40B4-BE49-F238E27FC236}">
                    <a16:creationId xmlns:a16="http://schemas.microsoft.com/office/drawing/2014/main" id="{557BC1A6-ACBD-BC7A-4D8A-D2DF3A77D667}"/>
                  </a:ext>
                </a:extLst>
              </p:cNvPr>
              <p:cNvSpPr/>
              <p:nvPr/>
            </p:nvSpPr>
            <p:spPr>
              <a:xfrm flipH="1">
                <a:off x="7404905" y="3672397"/>
                <a:ext cx="1269590" cy="1060900"/>
              </a:xfrm>
              <a:custGeom>
                <a:avLst/>
                <a:gdLst/>
                <a:ahLst/>
                <a:cxnLst/>
                <a:rect l="l" t="t" r="r" b="b"/>
                <a:pathLst>
                  <a:path w="7021" h="5867" extrusionOk="0">
                    <a:moveTo>
                      <a:pt x="3110" y="1"/>
                    </a:moveTo>
                    <a:cubicBezTo>
                      <a:pt x="1380" y="1"/>
                      <a:pt x="0" y="1499"/>
                      <a:pt x="197" y="3268"/>
                    </a:cubicBezTo>
                    <a:cubicBezTo>
                      <a:pt x="344" y="4599"/>
                      <a:pt x="1406" y="5678"/>
                      <a:pt x="2736" y="5843"/>
                    </a:cubicBezTo>
                    <a:cubicBezTo>
                      <a:pt x="2863" y="5859"/>
                      <a:pt x="2988" y="5866"/>
                      <a:pt x="3111" y="5866"/>
                    </a:cubicBezTo>
                    <a:cubicBezTo>
                      <a:pt x="4477" y="5866"/>
                      <a:pt x="5623" y="4934"/>
                      <a:pt x="5949" y="3672"/>
                    </a:cubicBezTo>
                    <a:lnTo>
                      <a:pt x="7020" y="2911"/>
                    </a:lnTo>
                    <a:lnTo>
                      <a:pt x="5933" y="2138"/>
                    </a:lnTo>
                    <a:cubicBezTo>
                      <a:pt x="5585" y="905"/>
                      <a:pt x="4453" y="1"/>
                      <a:pt x="3110"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08" name="Google Shape;1308;p25">
                <a:extLst>
                  <a:ext uri="{FF2B5EF4-FFF2-40B4-BE49-F238E27FC236}">
                    <a16:creationId xmlns:a16="http://schemas.microsoft.com/office/drawing/2014/main" id="{22F7D3C2-F395-162B-EDF8-58B7E89664CB}"/>
                  </a:ext>
                </a:extLst>
              </p:cNvPr>
              <p:cNvSpPr/>
              <p:nvPr/>
            </p:nvSpPr>
            <p:spPr>
              <a:xfrm>
                <a:off x="7873642" y="3949476"/>
                <a:ext cx="483524" cy="482262"/>
              </a:xfrm>
              <a:custGeom>
                <a:avLst/>
                <a:gdLst/>
                <a:ahLst/>
                <a:cxnLst/>
                <a:rect l="l" t="t" r="r" b="b"/>
                <a:pathLst>
                  <a:path w="11878" h="11847" extrusionOk="0">
                    <a:moveTo>
                      <a:pt x="10523" y="694"/>
                    </a:moveTo>
                    <a:cubicBezTo>
                      <a:pt x="10680" y="694"/>
                      <a:pt x="10901" y="788"/>
                      <a:pt x="10995" y="883"/>
                    </a:cubicBezTo>
                    <a:cubicBezTo>
                      <a:pt x="11121" y="1009"/>
                      <a:pt x="11184" y="1198"/>
                      <a:pt x="11184" y="1356"/>
                    </a:cubicBezTo>
                    <a:cubicBezTo>
                      <a:pt x="11184" y="1576"/>
                      <a:pt x="11121" y="1734"/>
                      <a:pt x="10995" y="1828"/>
                    </a:cubicBezTo>
                    <a:lnTo>
                      <a:pt x="9389" y="3466"/>
                    </a:lnTo>
                    <a:cubicBezTo>
                      <a:pt x="9105" y="3718"/>
                      <a:pt x="8948" y="4096"/>
                      <a:pt x="8916" y="4443"/>
                    </a:cubicBezTo>
                    <a:lnTo>
                      <a:pt x="7467" y="2994"/>
                    </a:lnTo>
                    <a:cubicBezTo>
                      <a:pt x="7813" y="2931"/>
                      <a:pt x="8160" y="2773"/>
                      <a:pt x="8444" y="2521"/>
                    </a:cubicBezTo>
                    <a:lnTo>
                      <a:pt x="10050" y="883"/>
                    </a:lnTo>
                    <a:cubicBezTo>
                      <a:pt x="10176" y="788"/>
                      <a:pt x="10365" y="694"/>
                      <a:pt x="10523" y="694"/>
                    </a:cubicBezTo>
                    <a:close/>
                    <a:moveTo>
                      <a:pt x="5766" y="2427"/>
                    </a:moveTo>
                    <a:cubicBezTo>
                      <a:pt x="5860" y="2427"/>
                      <a:pt x="5955" y="2458"/>
                      <a:pt x="6018" y="2553"/>
                    </a:cubicBezTo>
                    <a:lnTo>
                      <a:pt x="9420" y="5987"/>
                    </a:lnTo>
                    <a:cubicBezTo>
                      <a:pt x="9515" y="6050"/>
                      <a:pt x="9546" y="6144"/>
                      <a:pt x="9546" y="6207"/>
                    </a:cubicBezTo>
                    <a:cubicBezTo>
                      <a:pt x="9452" y="6239"/>
                      <a:pt x="9452" y="6333"/>
                      <a:pt x="9389" y="6396"/>
                    </a:cubicBezTo>
                    <a:cubicBezTo>
                      <a:pt x="9326" y="6459"/>
                      <a:pt x="9239" y="6491"/>
                      <a:pt x="9152" y="6491"/>
                    </a:cubicBezTo>
                    <a:cubicBezTo>
                      <a:pt x="9066" y="6491"/>
                      <a:pt x="8979" y="6459"/>
                      <a:pt x="8916" y="6396"/>
                    </a:cubicBezTo>
                    <a:lnTo>
                      <a:pt x="8444" y="5924"/>
                    </a:lnTo>
                    <a:lnTo>
                      <a:pt x="6018" y="3498"/>
                    </a:lnTo>
                    <a:lnTo>
                      <a:pt x="5545" y="3025"/>
                    </a:lnTo>
                    <a:cubicBezTo>
                      <a:pt x="5419" y="2899"/>
                      <a:pt x="5419" y="2679"/>
                      <a:pt x="5545" y="2553"/>
                    </a:cubicBezTo>
                    <a:cubicBezTo>
                      <a:pt x="5608" y="2458"/>
                      <a:pt x="5703" y="2427"/>
                      <a:pt x="5766" y="2427"/>
                    </a:cubicBezTo>
                    <a:close/>
                    <a:moveTo>
                      <a:pt x="5734" y="4159"/>
                    </a:moveTo>
                    <a:lnTo>
                      <a:pt x="7687" y="6144"/>
                    </a:lnTo>
                    <a:lnTo>
                      <a:pt x="7183" y="6648"/>
                    </a:lnTo>
                    <a:lnTo>
                      <a:pt x="6427" y="5892"/>
                    </a:lnTo>
                    <a:cubicBezTo>
                      <a:pt x="6364" y="5829"/>
                      <a:pt x="6278" y="5798"/>
                      <a:pt x="6191" y="5798"/>
                    </a:cubicBezTo>
                    <a:cubicBezTo>
                      <a:pt x="6104" y="5798"/>
                      <a:pt x="6018" y="5829"/>
                      <a:pt x="5955" y="5892"/>
                    </a:cubicBezTo>
                    <a:cubicBezTo>
                      <a:pt x="5829" y="6018"/>
                      <a:pt x="5829" y="6239"/>
                      <a:pt x="5955" y="6365"/>
                    </a:cubicBezTo>
                    <a:lnTo>
                      <a:pt x="6711" y="7121"/>
                    </a:lnTo>
                    <a:lnTo>
                      <a:pt x="6238" y="7593"/>
                    </a:lnTo>
                    <a:lnTo>
                      <a:pt x="4253" y="5609"/>
                    </a:lnTo>
                    <a:lnTo>
                      <a:pt x="5734" y="4159"/>
                    </a:lnTo>
                    <a:close/>
                    <a:moveTo>
                      <a:pt x="3718" y="6176"/>
                    </a:moveTo>
                    <a:lnTo>
                      <a:pt x="5703" y="8129"/>
                    </a:lnTo>
                    <a:lnTo>
                      <a:pt x="5230" y="8602"/>
                    </a:lnTo>
                    <a:lnTo>
                      <a:pt x="4474" y="7877"/>
                    </a:lnTo>
                    <a:cubicBezTo>
                      <a:pt x="4411" y="7814"/>
                      <a:pt x="4324" y="7782"/>
                      <a:pt x="4238" y="7782"/>
                    </a:cubicBezTo>
                    <a:cubicBezTo>
                      <a:pt x="4151" y="7782"/>
                      <a:pt x="4064" y="7814"/>
                      <a:pt x="4001" y="7877"/>
                    </a:cubicBezTo>
                    <a:cubicBezTo>
                      <a:pt x="3875" y="7972"/>
                      <a:pt x="3875" y="8224"/>
                      <a:pt x="4001" y="8350"/>
                    </a:cubicBezTo>
                    <a:lnTo>
                      <a:pt x="4694" y="9043"/>
                    </a:lnTo>
                    <a:cubicBezTo>
                      <a:pt x="4537" y="9169"/>
                      <a:pt x="4379" y="9232"/>
                      <a:pt x="4190" y="9295"/>
                    </a:cubicBezTo>
                    <a:cubicBezTo>
                      <a:pt x="3119" y="9547"/>
                      <a:pt x="2332" y="9988"/>
                      <a:pt x="1733" y="10586"/>
                    </a:cubicBezTo>
                    <a:lnTo>
                      <a:pt x="1355" y="10964"/>
                    </a:lnTo>
                    <a:cubicBezTo>
                      <a:pt x="1292" y="11027"/>
                      <a:pt x="1205" y="11059"/>
                      <a:pt x="1119" y="11059"/>
                    </a:cubicBezTo>
                    <a:cubicBezTo>
                      <a:pt x="1032" y="11059"/>
                      <a:pt x="945" y="11027"/>
                      <a:pt x="882" y="10964"/>
                    </a:cubicBezTo>
                    <a:cubicBezTo>
                      <a:pt x="819" y="10901"/>
                      <a:pt x="756" y="10807"/>
                      <a:pt x="756" y="10744"/>
                    </a:cubicBezTo>
                    <a:cubicBezTo>
                      <a:pt x="756" y="10649"/>
                      <a:pt x="788" y="10555"/>
                      <a:pt x="882" y="10492"/>
                    </a:cubicBezTo>
                    <a:lnTo>
                      <a:pt x="1260" y="10114"/>
                    </a:lnTo>
                    <a:cubicBezTo>
                      <a:pt x="1859" y="9515"/>
                      <a:pt x="2300" y="8696"/>
                      <a:pt x="2584" y="7656"/>
                    </a:cubicBezTo>
                    <a:cubicBezTo>
                      <a:pt x="2647" y="7404"/>
                      <a:pt x="2804" y="7121"/>
                      <a:pt x="3025" y="6869"/>
                    </a:cubicBezTo>
                    <a:lnTo>
                      <a:pt x="3718" y="6176"/>
                    </a:lnTo>
                    <a:close/>
                    <a:moveTo>
                      <a:pt x="10491" y="1"/>
                    </a:moveTo>
                    <a:cubicBezTo>
                      <a:pt x="10145" y="1"/>
                      <a:pt x="9767" y="158"/>
                      <a:pt x="9515" y="379"/>
                    </a:cubicBezTo>
                    <a:lnTo>
                      <a:pt x="7876" y="1986"/>
                    </a:lnTo>
                    <a:cubicBezTo>
                      <a:pt x="7687" y="2190"/>
                      <a:pt x="7428" y="2293"/>
                      <a:pt x="7164" y="2293"/>
                    </a:cubicBezTo>
                    <a:cubicBezTo>
                      <a:pt x="6900" y="2293"/>
                      <a:pt x="6632" y="2190"/>
                      <a:pt x="6427" y="1986"/>
                    </a:cubicBezTo>
                    <a:cubicBezTo>
                      <a:pt x="6238" y="1797"/>
                      <a:pt x="5978" y="1702"/>
                      <a:pt x="5714" y="1702"/>
                    </a:cubicBezTo>
                    <a:cubicBezTo>
                      <a:pt x="5451" y="1702"/>
                      <a:pt x="5183" y="1797"/>
                      <a:pt x="4978" y="1986"/>
                    </a:cubicBezTo>
                    <a:cubicBezTo>
                      <a:pt x="4600" y="2395"/>
                      <a:pt x="4600" y="3057"/>
                      <a:pt x="4978" y="3435"/>
                    </a:cubicBezTo>
                    <a:lnTo>
                      <a:pt x="5199" y="3687"/>
                    </a:lnTo>
                    <a:lnTo>
                      <a:pt x="3466" y="5420"/>
                    </a:lnTo>
                    <a:lnTo>
                      <a:pt x="2489" y="6396"/>
                    </a:lnTo>
                    <a:cubicBezTo>
                      <a:pt x="2174" y="6711"/>
                      <a:pt x="1985" y="7058"/>
                      <a:pt x="1859" y="7499"/>
                    </a:cubicBezTo>
                    <a:cubicBezTo>
                      <a:pt x="1638" y="8413"/>
                      <a:pt x="1229" y="9106"/>
                      <a:pt x="725" y="9641"/>
                    </a:cubicBezTo>
                    <a:lnTo>
                      <a:pt x="315" y="10019"/>
                    </a:lnTo>
                    <a:cubicBezTo>
                      <a:pt x="126" y="10240"/>
                      <a:pt x="0" y="10492"/>
                      <a:pt x="0" y="10775"/>
                    </a:cubicBezTo>
                    <a:cubicBezTo>
                      <a:pt x="0" y="11059"/>
                      <a:pt x="126" y="11343"/>
                      <a:pt x="315" y="11532"/>
                    </a:cubicBezTo>
                    <a:cubicBezTo>
                      <a:pt x="536" y="11721"/>
                      <a:pt x="788" y="11847"/>
                      <a:pt x="1071" y="11847"/>
                    </a:cubicBezTo>
                    <a:cubicBezTo>
                      <a:pt x="1355" y="11847"/>
                      <a:pt x="1638" y="11721"/>
                      <a:pt x="1828" y="11532"/>
                    </a:cubicBezTo>
                    <a:lnTo>
                      <a:pt x="2237" y="11122"/>
                    </a:lnTo>
                    <a:cubicBezTo>
                      <a:pt x="2741" y="10618"/>
                      <a:pt x="3434" y="10240"/>
                      <a:pt x="4348" y="9988"/>
                    </a:cubicBezTo>
                    <a:cubicBezTo>
                      <a:pt x="4757" y="9862"/>
                      <a:pt x="5136" y="9673"/>
                      <a:pt x="5419" y="9389"/>
                    </a:cubicBezTo>
                    <a:lnTo>
                      <a:pt x="6396" y="8413"/>
                    </a:lnTo>
                    <a:lnTo>
                      <a:pt x="7372" y="7436"/>
                    </a:lnTo>
                    <a:lnTo>
                      <a:pt x="8129" y="6680"/>
                    </a:lnTo>
                    <a:lnTo>
                      <a:pt x="8349" y="6932"/>
                    </a:lnTo>
                    <a:cubicBezTo>
                      <a:pt x="8570" y="7121"/>
                      <a:pt x="8822" y="7247"/>
                      <a:pt x="9105" y="7247"/>
                    </a:cubicBezTo>
                    <a:cubicBezTo>
                      <a:pt x="9389" y="7247"/>
                      <a:pt x="9672" y="7121"/>
                      <a:pt x="9861" y="6932"/>
                    </a:cubicBezTo>
                    <a:cubicBezTo>
                      <a:pt x="10050" y="6711"/>
                      <a:pt x="10176" y="6459"/>
                      <a:pt x="10176" y="6176"/>
                    </a:cubicBezTo>
                    <a:cubicBezTo>
                      <a:pt x="10176" y="5892"/>
                      <a:pt x="10050" y="5609"/>
                      <a:pt x="9861" y="5420"/>
                    </a:cubicBezTo>
                    <a:cubicBezTo>
                      <a:pt x="9672" y="5231"/>
                      <a:pt x="9546" y="4947"/>
                      <a:pt x="9546" y="4664"/>
                    </a:cubicBezTo>
                    <a:cubicBezTo>
                      <a:pt x="9546" y="4380"/>
                      <a:pt x="9672" y="4128"/>
                      <a:pt x="9861" y="3907"/>
                    </a:cubicBezTo>
                    <a:lnTo>
                      <a:pt x="11468" y="2364"/>
                    </a:lnTo>
                    <a:cubicBezTo>
                      <a:pt x="11752" y="2080"/>
                      <a:pt x="11878" y="1734"/>
                      <a:pt x="11878" y="1356"/>
                    </a:cubicBezTo>
                    <a:cubicBezTo>
                      <a:pt x="11878" y="1009"/>
                      <a:pt x="11720" y="662"/>
                      <a:pt x="11468" y="379"/>
                    </a:cubicBezTo>
                    <a:cubicBezTo>
                      <a:pt x="11184" y="95"/>
                      <a:pt x="10838" y="1"/>
                      <a:pt x="10491"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
          <p:nvSpPr>
            <p:cNvPr id="1367" name="Google Shape;1367;p25">
              <a:extLst>
                <a:ext uri="{FF2B5EF4-FFF2-40B4-BE49-F238E27FC236}">
                  <a16:creationId xmlns:a16="http://schemas.microsoft.com/office/drawing/2014/main" id="{0298B6E1-8E2B-8233-6556-CA22E4607EE9}"/>
                </a:ext>
              </a:extLst>
            </p:cNvPr>
            <p:cNvSpPr txBox="1"/>
            <p:nvPr/>
          </p:nvSpPr>
          <p:spPr>
            <a:xfrm>
              <a:off x="7020281" y="5055720"/>
              <a:ext cx="2650000" cy="972459"/>
            </a:xfrm>
            <a:prstGeom prst="rect">
              <a:avLst/>
            </a:prstGeom>
            <a:noFill/>
            <a:ln>
              <a:noFill/>
            </a:ln>
          </p:spPr>
          <p:txBody>
            <a:bodyPr spcFirstLastPara="1" wrap="square" lIns="121900" tIns="121900" rIns="121900" bIns="121900" anchor="ctr" anchorCtr="0">
              <a:noAutofit/>
            </a:bodyPr>
            <a:lstStyle/>
            <a:p>
              <a:pPr algn="r"/>
              <a:r>
                <a:rPr lang="en" dirty="0">
                  <a:solidFill>
                    <a:schemeClr val="dk1"/>
                  </a:solidFill>
                  <a:latin typeface="Roboto"/>
                  <a:ea typeface="Roboto"/>
                  <a:cs typeface="Roboto"/>
                  <a:sym typeface="Roboto"/>
                </a:rPr>
                <a:t>Various call plans are acceptable*</a:t>
              </a:r>
              <a:endParaRPr dirty="0">
                <a:solidFill>
                  <a:srgbClr val="000000"/>
                </a:solidFill>
                <a:latin typeface="Roboto"/>
                <a:ea typeface="Roboto"/>
                <a:cs typeface="Roboto"/>
                <a:sym typeface="Roboto"/>
              </a:endParaRPr>
            </a:p>
          </p:txBody>
        </p:sp>
      </p:grpSp>
    </p:spTree>
    <p:extLst>
      <p:ext uri="{BB962C8B-B14F-4D97-AF65-F5344CB8AC3E}">
        <p14:creationId xmlns:p14="http://schemas.microsoft.com/office/powerpoint/2010/main" val="53523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9">
          <a:extLst>
            <a:ext uri="{FF2B5EF4-FFF2-40B4-BE49-F238E27FC236}">
              <a16:creationId xmlns:a16="http://schemas.microsoft.com/office/drawing/2014/main" id="{AE39DEC9-4C15-1CC8-19E2-E2F750072AFE}"/>
            </a:ext>
          </a:extLst>
        </p:cNvPr>
        <p:cNvGrpSpPr/>
        <p:nvPr/>
      </p:nvGrpSpPr>
      <p:grpSpPr>
        <a:xfrm>
          <a:off x="0" y="0"/>
          <a:ext cx="0" cy="0"/>
          <a:chOff x="0" y="0"/>
          <a:chExt cx="0" cy="0"/>
        </a:xfrm>
      </p:grpSpPr>
      <p:sp>
        <p:nvSpPr>
          <p:cNvPr id="1040" name="Google Shape;1040;p23">
            <a:extLst>
              <a:ext uri="{FF2B5EF4-FFF2-40B4-BE49-F238E27FC236}">
                <a16:creationId xmlns:a16="http://schemas.microsoft.com/office/drawing/2014/main" id="{E32674CF-D32B-B5F4-0936-EA394ADBF4E6}"/>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ON-CALL PHYSICIAN</a:t>
            </a:r>
            <a:endParaRPr sz="3733" b="1" dirty="0">
              <a:solidFill>
                <a:srgbClr val="000000"/>
              </a:solidFill>
              <a:latin typeface="Fira Sans"/>
              <a:ea typeface="Fira Sans"/>
              <a:cs typeface="Fira Sans"/>
              <a:sym typeface="Fira Sans"/>
            </a:endParaRPr>
          </a:p>
        </p:txBody>
      </p:sp>
      <p:grpSp>
        <p:nvGrpSpPr>
          <p:cNvPr id="1041" name="Google Shape;1041;p23">
            <a:extLst>
              <a:ext uri="{FF2B5EF4-FFF2-40B4-BE49-F238E27FC236}">
                <a16:creationId xmlns:a16="http://schemas.microsoft.com/office/drawing/2014/main" id="{2A7E0193-BB0F-54C6-9081-53E5272DD259}"/>
              </a:ext>
            </a:extLst>
          </p:cNvPr>
          <p:cNvGrpSpPr/>
          <p:nvPr/>
        </p:nvGrpSpPr>
        <p:grpSpPr>
          <a:xfrm>
            <a:off x="3517900" y="1235238"/>
            <a:ext cx="5156227" cy="4593285"/>
            <a:chOff x="2638425" y="1224600"/>
            <a:chExt cx="3867170" cy="3444964"/>
          </a:xfrm>
        </p:grpSpPr>
        <p:sp>
          <p:nvSpPr>
            <p:cNvPr id="1042" name="Google Shape;1042;p23">
              <a:extLst>
                <a:ext uri="{FF2B5EF4-FFF2-40B4-BE49-F238E27FC236}">
                  <a16:creationId xmlns:a16="http://schemas.microsoft.com/office/drawing/2014/main" id="{209A8006-A594-0013-800E-7F74B7EC8EAC}"/>
                </a:ext>
              </a:extLst>
            </p:cNvPr>
            <p:cNvSpPr/>
            <p:nvPr/>
          </p:nvSpPr>
          <p:spPr>
            <a:xfrm>
              <a:off x="3816902" y="2966770"/>
              <a:ext cx="20826" cy="16661"/>
            </a:xfrm>
            <a:custGeom>
              <a:avLst/>
              <a:gdLst/>
              <a:ahLst/>
              <a:cxnLst/>
              <a:rect l="l" t="t" r="r" b="b"/>
              <a:pathLst>
                <a:path w="405" h="324" extrusionOk="0">
                  <a:moveTo>
                    <a:pt x="1" y="0"/>
                  </a:moveTo>
                  <a:lnTo>
                    <a:pt x="1" y="323"/>
                  </a:lnTo>
                  <a:lnTo>
                    <a:pt x="405" y="323"/>
                  </a:lnTo>
                  <a:lnTo>
                    <a:pt x="405"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43" name="Google Shape;1043;p23">
              <a:extLst>
                <a:ext uri="{FF2B5EF4-FFF2-40B4-BE49-F238E27FC236}">
                  <a16:creationId xmlns:a16="http://schemas.microsoft.com/office/drawing/2014/main" id="{3286A9A0-80E4-814B-335D-19838910DBAB}"/>
                </a:ext>
              </a:extLst>
            </p:cNvPr>
            <p:cNvSpPr/>
            <p:nvPr/>
          </p:nvSpPr>
          <p:spPr>
            <a:xfrm>
              <a:off x="3879584" y="2966770"/>
              <a:ext cx="1380797" cy="16712"/>
            </a:xfrm>
            <a:custGeom>
              <a:avLst/>
              <a:gdLst/>
              <a:ahLst/>
              <a:cxnLst/>
              <a:rect l="l" t="t" r="r" b="b"/>
              <a:pathLst>
                <a:path w="26852" h="325" extrusionOk="0">
                  <a:moveTo>
                    <a:pt x="0" y="0"/>
                  </a:moveTo>
                  <a:lnTo>
                    <a:pt x="0" y="324"/>
                  </a:lnTo>
                  <a:lnTo>
                    <a:pt x="814" y="324"/>
                  </a:lnTo>
                  <a:lnTo>
                    <a:pt x="814" y="0"/>
                  </a:lnTo>
                  <a:close/>
                  <a:moveTo>
                    <a:pt x="1627" y="0"/>
                  </a:moveTo>
                  <a:lnTo>
                    <a:pt x="1627" y="324"/>
                  </a:lnTo>
                  <a:lnTo>
                    <a:pt x="2441" y="324"/>
                  </a:lnTo>
                  <a:lnTo>
                    <a:pt x="2441" y="0"/>
                  </a:lnTo>
                  <a:close/>
                  <a:moveTo>
                    <a:pt x="3254" y="0"/>
                  </a:moveTo>
                  <a:lnTo>
                    <a:pt x="3254" y="324"/>
                  </a:lnTo>
                  <a:lnTo>
                    <a:pt x="4067" y="324"/>
                  </a:lnTo>
                  <a:lnTo>
                    <a:pt x="4067" y="0"/>
                  </a:lnTo>
                  <a:close/>
                  <a:moveTo>
                    <a:pt x="4883" y="0"/>
                  </a:moveTo>
                  <a:lnTo>
                    <a:pt x="4883" y="324"/>
                  </a:lnTo>
                  <a:lnTo>
                    <a:pt x="5696" y="324"/>
                  </a:lnTo>
                  <a:lnTo>
                    <a:pt x="5696" y="0"/>
                  </a:lnTo>
                  <a:close/>
                  <a:moveTo>
                    <a:pt x="6510" y="0"/>
                  </a:moveTo>
                  <a:lnTo>
                    <a:pt x="6510" y="324"/>
                  </a:lnTo>
                  <a:lnTo>
                    <a:pt x="7323" y="324"/>
                  </a:lnTo>
                  <a:lnTo>
                    <a:pt x="7323" y="0"/>
                  </a:lnTo>
                  <a:close/>
                  <a:moveTo>
                    <a:pt x="8138" y="0"/>
                  </a:moveTo>
                  <a:lnTo>
                    <a:pt x="8138" y="324"/>
                  </a:lnTo>
                  <a:lnTo>
                    <a:pt x="8951" y="324"/>
                  </a:lnTo>
                  <a:lnTo>
                    <a:pt x="8951" y="0"/>
                  </a:lnTo>
                  <a:close/>
                  <a:moveTo>
                    <a:pt x="9764" y="0"/>
                  </a:moveTo>
                  <a:lnTo>
                    <a:pt x="9764" y="324"/>
                  </a:lnTo>
                  <a:lnTo>
                    <a:pt x="10578" y="324"/>
                  </a:lnTo>
                  <a:lnTo>
                    <a:pt x="10578" y="0"/>
                  </a:lnTo>
                  <a:close/>
                  <a:moveTo>
                    <a:pt x="11391" y="0"/>
                  </a:moveTo>
                  <a:lnTo>
                    <a:pt x="11391" y="324"/>
                  </a:lnTo>
                  <a:lnTo>
                    <a:pt x="12205" y="324"/>
                  </a:lnTo>
                  <a:lnTo>
                    <a:pt x="12205" y="0"/>
                  </a:lnTo>
                  <a:close/>
                  <a:moveTo>
                    <a:pt x="13019" y="0"/>
                  </a:moveTo>
                  <a:lnTo>
                    <a:pt x="13019" y="324"/>
                  </a:lnTo>
                  <a:lnTo>
                    <a:pt x="13833" y="324"/>
                  </a:lnTo>
                  <a:lnTo>
                    <a:pt x="13833" y="0"/>
                  </a:lnTo>
                  <a:close/>
                  <a:moveTo>
                    <a:pt x="14646" y="0"/>
                  </a:moveTo>
                  <a:lnTo>
                    <a:pt x="14646" y="324"/>
                  </a:lnTo>
                  <a:lnTo>
                    <a:pt x="15460" y="324"/>
                  </a:lnTo>
                  <a:lnTo>
                    <a:pt x="15460" y="0"/>
                  </a:lnTo>
                  <a:close/>
                  <a:moveTo>
                    <a:pt x="16273" y="0"/>
                  </a:moveTo>
                  <a:lnTo>
                    <a:pt x="16273" y="324"/>
                  </a:lnTo>
                  <a:lnTo>
                    <a:pt x="17086" y="324"/>
                  </a:lnTo>
                  <a:lnTo>
                    <a:pt x="17086" y="0"/>
                  </a:lnTo>
                  <a:close/>
                  <a:moveTo>
                    <a:pt x="17901" y="0"/>
                  </a:moveTo>
                  <a:lnTo>
                    <a:pt x="17901" y="324"/>
                  </a:lnTo>
                  <a:lnTo>
                    <a:pt x="18714" y="324"/>
                  </a:lnTo>
                  <a:lnTo>
                    <a:pt x="18714" y="0"/>
                  </a:lnTo>
                  <a:close/>
                  <a:moveTo>
                    <a:pt x="19529" y="0"/>
                  </a:moveTo>
                  <a:lnTo>
                    <a:pt x="19529" y="324"/>
                  </a:lnTo>
                  <a:lnTo>
                    <a:pt x="20343" y="324"/>
                  </a:lnTo>
                  <a:lnTo>
                    <a:pt x="20343" y="0"/>
                  </a:lnTo>
                  <a:close/>
                  <a:moveTo>
                    <a:pt x="21156" y="0"/>
                  </a:moveTo>
                  <a:lnTo>
                    <a:pt x="21156" y="324"/>
                  </a:lnTo>
                  <a:lnTo>
                    <a:pt x="21969" y="324"/>
                  </a:lnTo>
                  <a:lnTo>
                    <a:pt x="21969" y="0"/>
                  </a:lnTo>
                  <a:close/>
                  <a:moveTo>
                    <a:pt x="22784" y="0"/>
                  </a:moveTo>
                  <a:lnTo>
                    <a:pt x="22784" y="324"/>
                  </a:lnTo>
                  <a:lnTo>
                    <a:pt x="23597" y="324"/>
                  </a:lnTo>
                  <a:lnTo>
                    <a:pt x="23597" y="0"/>
                  </a:lnTo>
                  <a:close/>
                  <a:moveTo>
                    <a:pt x="24411" y="0"/>
                  </a:moveTo>
                  <a:lnTo>
                    <a:pt x="24411" y="324"/>
                  </a:lnTo>
                  <a:lnTo>
                    <a:pt x="25225" y="324"/>
                  </a:lnTo>
                  <a:lnTo>
                    <a:pt x="25225" y="0"/>
                  </a:lnTo>
                  <a:close/>
                  <a:moveTo>
                    <a:pt x="26038" y="0"/>
                  </a:moveTo>
                  <a:lnTo>
                    <a:pt x="26038" y="324"/>
                  </a:lnTo>
                  <a:lnTo>
                    <a:pt x="26852" y="324"/>
                  </a:lnTo>
                  <a:lnTo>
                    <a:pt x="26852"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44" name="Google Shape;1044;p23">
              <a:extLst>
                <a:ext uri="{FF2B5EF4-FFF2-40B4-BE49-F238E27FC236}">
                  <a16:creationId xmlns:a16="http://schemas.microsoft.com/office/drawing/2014/main" id="{CF22451D-5034-BE6A-10C9-43F3DD813825}"/>
                </a:ext>
              </a:extLst>
            </p:cNvPr>
            <p:cNvSpPr/>
            <p:nvPr/>
          </p:nvSpPr>
          <p:spPr>
            <a:xfrm>
              <a:off x="5302159" y="2966770"/>
              <a:ext cx="20826" cy="16661"/>
            </a:xfrm>
            <a:custGeom>
              <a:avLst/>
              <a:gdLst/>
              <a:ahLst/>
              <a:cxnLst/>
              <a:rect l="l" t="t" r="r" b="b"/>
              <a:pathLst>
                <a:path w="405" h="324" extrusionOk="0">
                  <a:moveTo>
                    <a:pt x="0" y="0"/>
                  </a:moveTo>
                  <a:lnTo>
                    <a:pt x="0" y="323"/>
                  </a:lnTo>
                  <a:lnTo>
                    <a:pt x="404" y="323"/>
                  </a:lnTo>
                  <a:lnTo>
                    <a:pt x="404"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45" name="Google Shape;1045;p23">
              <a:extLst>
                <a:ext uri="{FF2B5EF4-FFF2-40B4-BE49-F238E27FC236}">
                  <a16:creationId xmlns:a16="http://schemas.microsoft.com/office/drawing/2014/main" id="{6963C65C-5EA1-921D-A6FB-51FD61E6EC6D}"/>
                </a:ext>
              </a:extLst>
            </p:cNvPr>
            <p:cNvSpPr/>
            <p:nvPr/>
          </p:nvSpPr>
          <p:spPr>
            <a:xfrm>
              <a:off x="3500506" y="2966770"/>
              <a:ext cx="20826" cy="16661"/>
            </a:xfrm>
            <a:custGeom>
              <a:avLst/>
              <a:gdLst/>
              <a:ahLst/>
              <a:cxnLst/>
              <a:rect l="l" t="t" r="r" b="b"/>
              <a:pathLst>
                <a:path w="405" h="324" extrusionOk="0">
                  <a:moveTo>
                    <a:pt x="0" y="0"/>
                  </a:moveTo>
                  <a:lnTo>
                    <a:pt x="0" y="323"/>
                  </a:lnTo>
                  <a:lnTo>
                    <a:pt x="404" y="323"/>
                  </a:lnTo>
                  <a:lnTo>
                    <a:pt x="404" y="0"/>
                  </a:lnTo>
                  <a:close/>
                </a:path>
              </a:pathLst>
            </a:custGeom>
            <a:solidFill>
              <a:srgbClr val="FFFAEF"/>
            </a:solidFill>
            <a:ln>
              <a:noFill/>
            </a:ln>
          </p:spPr>
          <p:txBody>
            <a:bodyPr spcFirstLastPara="1" wrap="square" lIns="121900" tIns="121900" rIns="121900" bIns="121900" anchor="ctr" anchorCtr="0">
              <a:noAutofit/>
            </a:bodyPr>
            <a:lstStyle/>
            <a:p>
              <a:endParaRPr sz="2400"/>
            </a:p>
          </p:txBody>
        </p:sp>
        <p:sp>
          <p:nvSpPr>
            <p:cNvPr id="1046" name="Google Shape;1046;p23">
              <a:extLst>
                <a:ext uri="{FF2B5EF4-FFF2-40B4-BE49-F238E27FC236}">
                  <a16:creationId xmlns:a16="http://schemas.microsoft.com/office/drawing/2014/main" id="{12C07B0D-4909-D708-10DD-2B6541A94844}"/>
                </a:ext>
              </a:extLst>
            </p:cNvPr>
            <p:cNvSpPr/>
            <p:nvPr/>
          </p:nvSpPr>
          <p:spPr>
            <a:xfrm>
              <a:off x="3561903" y="2966770"/>
              <a:ext cx="121614" cy="16712"/>
            </a:xfrm>
            <a:custGeom>
              <a:avLst/>
              <a:gdLst/>
              <a:ahLst/>
              <a:cxnLst/>
              <a:rect l="l" t="t" r="r" b="b"/>
              <a:pathLst>
                <a:path w="2365" h="325" extrusionOk="0">
                  <a:moveTo>
                    <a:pt x="0" y="0"/>
                  </a:moveTo>
                  <a:lnTo>
                    <a:pt x="0" y="324"/>
                  </a:lnTo>
                  <a:lnTo>
                    <a:pt x="788" y="324"/>
                  </a:lnTo>
                  <a:lnTo>
                    <a:pt x="788" y="0"/>
                  </a:lnTo>
                  <a:close/>
                  <a:moveTo>
                    <a:pt x="1577" y="0"/>
                  </a:moveTo>
                  <a:lnTo>
                    <a:pt x="1577" y="324"/>
                  </a:lnTo>
                  <a:lnTo>
                    <a:pt x="2365" y="324"/>
                  </a:lnTo>
                  <a:lnTo>
                    <a:pt x="2365"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47" name="Google Shape;1047;p23">
              <a:extLst>
                <a:ext uri="{FF2B5EF4-FFF2-40B4-BE49-F238E27FC236}">
                  <a16:creationId xmlns:a16="http://schemas.microsoft.com/office/drawing/2014/main" id="{F9668085-1379-657E-4705-2A69BD1AF0D2}"/>
                </a:ext>
              </a:extLst>
            </p:cNvPr>
            <p:cNvSpPr/>
            <p:nvPr/>
          </p:nvSpPr>
          <p:spPr>
            <a:xfrm>
              <a:off x="3723983" y="2966770"/>
              <a:ext cx="20826" cy="16661"/>
            </a:xfrm>
            <a:custGeom>
              <a:avLst/>
              <a:gdLst/>
              <a:ahLst/>
              <a:cxnLst/>
              <a:rect l="l" t="t" r="r" b="b"/>
              <a:pathLst>
                <a:path w="405" h="324" extrusionOk="0">
                  <a:moveTo>
                    <a:pt x="1" y="0"/>
                  </a:moveTo>
                  <a:lnTo>
                    <a:pt x="1" y="323"/>
                  </a:lnTo>
                  <a:lnTo>
                    <a:pt x="405" y="323"/>
                  </a:lnTo>
                  <a:lnTo>
                    <a:pt x="405"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48" name="Google Shape;1048;p23">
              <a:extLst>
                <a:ext uri="{FF2B5EF4-FFF2-40B4-BE49-F238E27FC236}">
                  <a16:creationId xmlns:a16="http://schemas.microsoft.com/office/drawing/2014/main" id="{538226D9-0966-DE3B-13A4-DD221349ABF7}"/>
                </a:ext>
              </a:extLst>
            </p:cNvPr>
            <p:cNvSpPr/>
            <p:nvPr/>
          </p:nvSpPr>
          <p:spPr>
            <a:xfrm>
              <a:off x="5410092" y="2966770"/>
              <a:ext cx="20826" cy="16661"/>
            </a:xfrm>
            <a:custGeom>
              <a:avLst/>
              <a:gdLst/>
              <a:ahLst/>
              <a:cxnLst/>
              <a:rect l="l" t="t" r="r" b="b"/>
              <a:pathLst>
                <a:path w="405" h="324" extrusionOk="0">
                  <a:moveTo>
                    <a:pt x="1" y="0"/>
                  </a:moveTo>
                  <a:lnTo>
                    <a:pt x="1" y="323"/>
                  </a:lnTo>
                  <a:lnTo>
                    <a:pt x="405" y="323"/>
                  </a:lnTo>
                  <a:lnTo>
                    <a:pt x="405"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49" name="Google Shape;1049;p23">
              <a:extLst>
                <a:ext uri="{FF2B5EF4-FFF2-40B4-BE49-F238E27FC236}">
                  <a16:creationId xmlns:a16="http://schemas.microsoft.com/office/drawing/2014/main" id="{D88C7983-2E78-28AA-A8C6-A71510993B1B}"/>
                </a:ext>
              </a:extLst>
            </p:cNvPr>
            <p:cNvSpPr/>
            <p:nvPr/>
          </p:nvSpPr>
          <p:spPr>
            <a:xfrm>
              <a:off x="5471490" y="2966770"/>
              <a:ext cx="121666" cy="16712"/>
            </a:xfrm>
            <a:custGeom>
              <a:avLst/>
              <a:gdLst/>
              <a:ahLst/>
              <a:cxnLst/>
              <a:rect l="l" t="t" r="r" b="b"/>
              <a:pathLst>
                <a:path w="2366" h="325" extrusionOk="0">
                  <a:moveTo>
                    <a:pt x="1" y="0"/>
                  </a:moveTo>
                  <a:lnTo>
                    <a:pt x="1" y="324"/>
                  </a:lnTo>
                  <a:lnTo>
                    <a:pt x="789" y="324"/>
                  </a:lnTo>
                  <a:lnTo>
                    <a:pt x="789" y="0"/>
                  </a:lnTo>
                  <a:close/>
                  <a:moveTo>
                    <a:pt x="1578" y="0"/>
                  </a:moveTo>
                  <a:lnTo>
                    <a:pt x="1578" y="324"/>
                  </a:lnTo>
                  <a:lnTo>
                    <a:pt x="2365" y="324"/>
                  </a:lnTo>
                  <a:lnTo>
                    <a:pt x="2365"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0" name="Google Shape;1050;p23">
              <a:extLst>
                <a:ext uri="{FF2B5EF4-FFF2-40B4-BE49-F238E27FC236}">
                  <a16:creationId xmlns:a16="http://schemas.microsoft.com/office/drawing/2014/main" id="{76305C8B-D260-79E2-B21D-B6DA8AA31FD9}"/>
                </a:ext>
              </a:extLst>
            </p:cNvPr>
            <p:cNvSpPr/>
            <p:nvPr/>
          </p:nvSpPr>
          <p:spPr>
            <a:xfrm>
              <a:off x="3438337" y="1756712"/>
              <a:ext cx="20826" cy="16712"/>
            </a:xfrm>
            <a:custGeom>
              <a:avLst/>
              <a:gdLst/>
              <a:ahLst/>
              <a:cxnLst/>
              <a:rect l="l" t="t" r="r" b="b"/>
              <a:pathLst>
                <a:path w="405" h="325" extrusionOk="0">
                  <a:moveTo>
                    <a:pt x="1" y="1"/>
                  </a:moveTo>
                  <a:lnTo>
                    <a:pt x="1" y="324"/>
                  </a:lnTo>
                  <a:lnTo>
                    <a:pt x="405" y="324"/>
                  </a:lnTo>
                  <a:lnTo>
                    <a:pt x="405" y="1"/>
                  </a:lnTo>
                  <a:close/>
                </a:path>
              </a:pathLst>
            </a:custGeom>
            <a:solidFill>
              <a:srgbClr val="FFFAEF"/>
            </a:solidFill>
            <a:ln>
              <a:noFill/>
            </a:ln>
          </p:spPr>
          <p:txBody>
            <a:bodyPr spcFirstLastPara="1" wrap="square" lIns="121900" tIns="121900" rIns="121900" bIns="121900" anchor="ctr" anchorCtr="0">
              <a:noAutofit/>
            </a:bodyPr>
            <a:lstStyle/>
            <a:p>
              <a:endParaRPr sz="2400"/>
            </a:p>
          </p:txBody>
        </p:sp>
        <p:sp>
          <p:nvSpPr>
            <p:cNvPr id="1051" name="Google Shape;1051;p23">
              <a:extLst>
                <a:ext uri="{FF2B5EF4-FFF2-40B4-BE49-F238E27FC236}">
                  <a16:creationId xmlns:a16="http://schemas.microsoft.com/office/drawing/2014/main" id="{60F36A83-4593-7E63-A829-14AE45764F61}"/>
                </a:ext>
              </a:extLst>
            </p:cNvPr>
            <p:cNvSpPr/>
            <p:nvPr/>
          </p:nvSpPr>
          <p:spPr>
            <a:xfrm>
              <a:off x="3501637" y="1756712"/>
              <a:ext cx="212221" cy="16712"/>
            </a:xfrm>
            <a:custGeom>
              <a:avLst/>
              <a:gdLst/>
              <a:ahLst/>
              <a:cxnLst/>
              <a:rect l="l" t="t" r="r" b="b"/>
              <a:pathLst>
                <a:path w="4127" h="325" extrusionOk="0">
                  <a:moveTo>
                    <a:pt x="1" y="1"/>
                  </a:moveTo>
                  <a:lnTo>
                    <a:pt x="1" y="324"/>
                  </a:lnTo>
                  <a:lnTo>
                    <a:pt x="825" y="324"/>
                  </a:lnTo>
                  <a:lnTo>
                    <a:pt x="825" y="1"/>
                  </a:lnTo>
                  <a:close/>
                  <a:moveTo>
                    <a:pt x="1650" y="1"/>
                  </a:moveTo>
                  <a:lnTo>
                    <a:pt x="1650" y="324"/>
                  </a:lnTo>
                  <a:lnTo>
                    <a:pt x="2475" y="324"/>
                  </a:lnTo>
                  <a:lnTo>
                    <a:pt x="2475" y="1"/>
                  </a:lnTo>
                  <a:close/>
                  <a:moveTo>
                    <a:pt x="3301" y="1"/>
                  </a:moveTo>
                  <a:lnTo>
                    <a:pt x="3301" y="324"/>
                  </a:lnTo>
                  <a:lnTo>
                    <a:pt x="4126" y="324"/>
                  </a:lnTo>
                  <a:lnTo>
                    <a:pt x="4126" y="1"/>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2" name="Google Shape;1052;p23">
              <a:extLst>
                <a:ext uri="{FF2B5EF4-FFF2-40B4-BE49-F238E27FC236}">
                  <a16:creationId xmlns:a16="http://schemas.microsoft.com/office/drawing/2014/main" id="{558BC3E1-993A-FC3F-CED8-A74A397538DE}"/>
                </a:ext>
              </a:extLst>
            </p:cNvPr>
            <p:cNvSpPr/>
            <p:nvPr/>
          </p:nvSpPr>
          <p:spPr>
            <a:xfrm>
              <a:off x="3756276" y="1756712"/>
              <a:ext cx="29105" cy="29157"/>
            </a:xfrm>
            <a:custGeom>
              <a:avLst/>
              <a:gdLst/>
              <a:ahLst/>
              <a:cxnLst/>
              <a:rect l="l" t="t" r="r" b="b"/>
              <a:pathLst>
                <a:path w="566" h="567" extrusionOk="0">
                  <a:moveTo>
                    <a:pt x="1" y="1"/>
                  </a:moveTo>
                  <a:lnTo>
                    <a:pt x="1" y="324"/>
                  </a:lnTo>
                  <a:lnTo>
                    <a:pt x="242" y="324"/>
                  </a:lnTo>
                  <a:lnTo>
                    <a:pt x="242" y="567"/>
                  </a:lnTo>
                  <a:lnTo>
                    <a:pt x="566" y="567"/>
                  </a:lnTo>
                  <a:lnTo>
                    <a:pt x="566" y="1"/>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3" name="Google Shape;1053;p23">
              <a:extLst>
                <a:ext uri="{FF2B5EF4-FFF2-40B4-BE49-F238E27FC236}">
                  <a16:creationId xmlns:a16="http://schemas.microsoft.com/office/drawing/2014/main" id="{32547DC3-42B7-D667-B170-147563CF6864}"/>
                </a:ext>
              </a:extLst>
            </p:cNvPr>
            <p:cNvSpPr/>
            <p:nvPr/>
          </p:nvSpPr>
          <p:spPr>
            <a:xfrm>
              <a:off x="3768720" y="1827006"/>
              <a:ext cx="16661" cy="2350317"/>
            </a:xfrm>
            <a:custGeom>
              <a:avLst/>
              <a:gdLst/>
              <a:ahLst/>
              <a:cxnLst/>
              <a:rect l="l" t="t" r="r" b="b"/>
              <a:pathLst>
                <a:path w="324" h="45706" extrusionOk="0">
                  <a:moveTo>
                    <a:pt x="0" y="1"/>
                  </a:moveTo>
                  <a:lnTo>
                    <a:pt x="0" y="802"/>
                  </a:lnTo>
                  <a:lnTo>
                    <a:pt x="324" y="802"/>
                  </a:lnTo>
                  <a:lnTo>
                    <a:pt x="324" y="1"/>
                  </a:lnTo>
                  <a:close/>
                  <a:moveTo>
                    <a:pt x="0" y="1604"/>
                  </a:moveTo>
                  <a:lnTo>
                    <a:pt x="0" y="2406"/>
                  </a:lnTo>
                  <a:lnTo>
                    <a:pt x="324" y="2406"/>
                  </a:lnTo>
                  <a:lnTo>
                    <a:pt x="324" y="1604"/>
                  </a:lnTo>
                  <a:close/>
                  <a:moveTo>
                    <a:pt x="0" y="3208"/>
                  </a:moveTo>
                  <a:lnTo>
                    <a:pt x="0" y="4011"/>
                  </a:lnTo>
                  <a:lnTo>
                    <a:pt x="324" y="4011"/>
                  </a:lnTo>
                  <a:lnTo>
                    <a:pt x="324" y="3208"/>
                  </a:lnTo>
                  <a:close/>
                  <a:moveTo>
                    <a:pt x="0" y="4812"/>
                  </a:moveTo>
                  <a:lnTo>
                    <a:pt x="0" y="5614"/>
                  </a:lnTo>
                  <a:lnTo>
                    <a:pt x="324" y="5614"/>
                  </a:lnTo>
                  <a:lnTo>
                    <a:pt x="324" y="4812"/>
                  </a:lnTo>
                  <a:close/>
                  <a:moveTo>
                    <a:pt x="0" y="6416"/>
                  </a:moveTo>
                  <a:lnTo>
                    <a:pt x="0" y="7218"/>
                  </a:lnTo>
                  <a:lnTo>
                    <a:pt x="324" y="7218"/>
                  </a:lnTo>
                  <a:lnTo>
                    <a:pt x="324" y="6416"/>
                  </a:lnTo>
                  <a:close/>
                  <a:moveTo>
                    <a:pt x="0" y="8019"/>
                  </a:moveTo>
                  <a:lnTo>
                    <a:pt x="0" y="8822"/>
                  </a:lnTo>
                  <a:lnTo>
                    <a:pt x="324" y="8822"/>
                  </a:lnTo>
                  <a:lnTo>
                    <a:pt x="324" y="8019"/>
                  </a:lnTo>
                  <a:close/>
                  <a:moveTo>
                    <a:pt x="0" y="9624"/>
                  </a:moveTo>
                  <a:lnTo>
                    <a:pt x="0" y="10426"/>
                  </a:lnTo>
                  <a:lnTo>
                    <a:pt x="324" y="10426"/>
                  </a:lnTo>
                  <a:lnTo>
                    <a:pt x="324" y="9624"/>
                  </a:lnTo>
                  <a:close/>
                  <a:moveTo>
                    <a:pt x="0" y="11226"/>
                  </a:moveTo>
                  <a:lnTo>
                    <a:pt x="0" y="12028"/>
                  </a:lnTo>
                  <a:lnTo>
                    <a:pt x="324" y="12028"/>
                  </a:lnTo>
                  <a:lnTo>
                    <a:pt x="324" y="11226"/>
                  </a:lnTo>
                  <a:close/>
                  <a:moveTo>
                    <a:pt x="0" y="12830"/>
                  </a:moveTo>
                  <a:lnTo>
                    <a:pt x="0" y="13632"/>
                  </a:lnTo>
                  <a:lnTo>
                    <a:pt x="324" y="13632"/>
                  </a:lnTo>
                  <a:lnTo>
                    <a:pt x="324" y="12830"/>
                  </a:lnTo>
                  <a:close/>
                  <a:moveTo>
                    <a:pt x="0" y="14434"/>
                  </a:moveTo>
                  <a:lnTo>
                    <a:pt x="0" y="15236"/>
                  </a:lnTo>
                  <a:lnTo>
                    <a:pt x="324" y="15236"/>
                  </a:lnTo>
                  <a:lnTo>
                    <a:pt x="324" y="14434"/>
                  </a:lnTo>
                  <a:close/>
                  <a:moveTo>
                    <a:pt x="0" y="16038"/>
                  </a:moveTo>
                  <a:lnTo>
                    <a:pt x="0" y="16839"/>
                  </a:lnTo>
                  <a:lnTo>
                    <a:pt x="324" y="16839"/>
                  </a:lnTo>
                  <a:lnTo>
                    <a:pt x="324" y="16038"/>
                  </a:lnTo>
                  <a:close/>
                  <a:moveTo>
                    <a:pt x="0" y="17641"/>
                  </a:moveTo>
                  <a:lnTo>
                    <a:pt x="0" y="18444"/>
                  </a:lnTo>
                  <a:lnTo>
                    <a:pt x="324" y="18444"/>
                  </a:lnTo>
                  <a:lnTo>
                    <a:pt x="324" y="17641"/>
                  </a:lnTo>
                  <a:close/>
                  <a:moveTo>
                    <a:pt x="0" y="19246"/>
                  </a:moveTo>
                  <a:lnTo>
                    <a:pt x="0" y="20047"/>
                  </a:lnTo>
                  <a:lnTo>
                    <a:pt x="324" y="20047"/>
                  </a:lnTo>
                  <a:lnTo>
                    <a:pt x="324" y="19246"/>
                  </a:lnTo>
                  <a:close/>
                  <a:moveTo>
                    <a:pt x="0" y="20849"/>
                  </a:moveTo>
                  <a:lnTo>
                    <a:pt x="0" y="21651"/>
                  </a:lnTo>
                  <a:lnTo>
                    <a:pt x="324" y="21651"/>
                  </a:lnTo>
                  <a:lnTo>
                    <a:pt x="324" y="20849"/>
                  </a:lnTo>
                  <a:close/>
                  <a:moveTo>
                    <a:pt x="0" y="22452"/>
                  </a:moveTo>
                  <a:lnTo>
                    <a:pt x="0" y="23254"/>
                  </a:lnTo>
                  <a:lnTo>
                    <a:pt x="324" y="23254"/>
                  </a:lnTo>
                  <a:lnTo>
                    <a:pt x="324" y="22452"/>
                  </a:lnTo>
                  <a:close/>
                  <a:moveTo>
                    <a:pt x="0" y="24056"/>
                  </a:moveTo>
                  <a:lnTo>
                    <a:pt x="0" y="24858"/>
                  </a:lnTo>
                  <a:lnTo>
                    <a:pt x="324" y="24858"/>
                  </a:lnTo>
                  <a:lnTo>
                    <a:pt x="324" y="24056"/>
                  </a:lnTo>
                  <a:close/>
                  <a:moveTo>
                    <a:pt x="0" y="25659"/>
                  </a:moveTo>
                  <a:lnTo>
                    <a:pt x="0" y="26461"/>
                  </a:lnTo>
                  <a:lnTo>
                    <a:pt x="324" y="26461"/>
                  </a:lnTo>
                  <a:lnTo>
                    <a:pt x="324" y="25659"/>
                  </a:lnTo>
                  <a:close/>
                  <a:moveTo>
                    <a:pt x="0" y="27264"/>
                  </a:moveTo>
                  <a:lnTo>
                    <a:pt x="0" y="28066"/>
                  </a:lnTo>
                  <a:lnTo>
                    <a:pt x="324" y="28066"/>
                  </a:lnTo>
                  <a:lnTo>
                    <a:pt x="324" y="27264"/>
                  </a:lnTo>
                  <a:close/>
                  <a:moveTo>
                    <a:pt x="0" y="28867"/>
                  </a:moveTo>
                  <a:lnTo>
                    <a:pt x="0" y="29669"/>
                  </a:lnTo>
                  <a:lnTo>
                    <a:pt x="324" y="29669"/>
                  </a:lnTo>
                  <a:lnTo>
                    <a:pt x="324" y="28867"/>
                  </a:lnTo>
                  <a:close/>
                  <a:moveTo>
                    <a:pt x="0" y="30471"/>
                  </a:moveTo>
                  <a:lnTo>
                    <a:pt x="0" y="31273"/>
                  </a:lnTo>
                  <a:lnTo>
                    <a:pt x="324" y="31273"/>
                  </a:lnTo>
                  <a:lnTo>
                    <a:pt x="324" y="30471"/>
                  </a:lnTo>
                  <a:close/>
                  <a:moveTo>
                    <a:pt x="0" y="32074"/>
                  </a:moveTo>
                  <a:lnTo>
                    <a:pt x="0" y="32876"/>
                  </a:lnTo>
                  <a:lnTo>
                    <a:pt x="324" y="32876"/>
                  </a:lnTo>
                  <a:lnTo>
                    <a:pt x="324" y="32074"/>
                  </a:lnTo>
                  <a:close/>
                  <a:moveTo>
                    <a:pt x="0" y="33678"/>
                  </a:moveTo>
                  <a:lnTo>
                    <a:pt x="0" y="34479"/>
                  </a:lnTo>
                  <a:lnTo>
                    <a:pt x="324" y="34479"/>
                  </a:lnTo>
                  <a:lnTo>
                    <a:pt x="324" y="33678"/>
                  </a:lnTo>
                  <a:close/>
                  <a:moveTo>
                    <a:pt x="0" y="35281"/>
                  </a:moveTo>
                  <a:lnTo>
                    <a:pt x="0" y="36083"/>
                  </a:lnTo>
                  <a:lnTo>
                    <a:pt x="324" y="36083"/>
                  </a:lnTo>
                  <a:lnTo>
                    <a:pt x="324" y="35281"/>
                  </a:lnTo>
                  <a:close/>
                  <a:moveTo>
                    <a:pt x="0" y="36886"/>
                  </a:moveTo>
                  <a:lnTo>
                    <a:pt x="0" y="37687"/>
                  </a:lnTo>
                  <a:lnTo>
                    <a:pt x="324" y="37687"/>
                  </a:lnTo>
                  <a:lnTo>
                    <a:pt x="324" y="36886"/>
                  </a:lnTo>
                  <a:close/>
                  <a:moveTo>
                    <a:pt x="0" y="38489"/>
                  </a:moveTo>
                  <a:lnTo>
                    <a:pt x="0" y="39291"/>
                  </a:lnTo>
                  <a:lnTo>
                    <a:pt x="324" y="39291"/>
                  </a:lnTo>
                  <a:lnTo>
                    <a:pt x="324" y="38489"/>
                  </a:lnTo>
                  <a:close/>
                  <a:moveTo>
                    <a:pt x="0" y="40093"/>
                  </a:moveTo>
                  <a:lnTo>
                    <a:pt x="0" y="40894"/>
                  </a:lnTo>
                  <a:lnTo>
                    <a:pt x="324" y="40894"/>
                  </a:lnTo>
                  <a:lnTo>
                    <a:pt x="324" y="40093"/>
                  </a:lnTo>
                  <a:close/>
                  <a:moveTo>
                    <a:pt x="0" y="41697"/>
                  </a:moveTo>
                  <a:lnTo>
                    <a:pt x="0" y="42499"/>
                  </a:lnTo>
                  <a:lnTo>
                    <a:pt x="324" y="42499"/>
                  </a:lnTo>
                  <a:lnTo>
                    <a:pt x="324" y="41697"/>
                  </a:lnTo>
                  <a:close/>
                  <a:moveTo>
                    <a:pt x="0" y="43301"/>
                  </a:moveTo>
                  <a:lnTo>
                    <a:pt x="0" y="44101"/>
                  </a:lnTo>
                  <a:lnTo>
                    <a:pt x="324" y="44101"/>
                  </a:lnTo>
                  <a:lnTo>
                    <a:pt x="324" y="43301"/>
                  </a:lnTo>
                  <a:close/>
                  <a:moveTo>
                    <a:pt x="0" y="44903"/>
                  </a:moveTo>
                  <a:lnTo>
                    <a:pt x="0" y="45706"/>
                  </a:lnTo>
                  <a:lnTo>
                    <a:pt x="324" y="45706"/>
                  </a:lnTo>
                  <a:lnTo>
                    <a:pt x="324" y="44903"/>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4" name="Google Shape;1054;p23">
              <a:extLst>
                <a:ext uri="{FF2B5EF4-FFF2-40B4-BE49-F238E27FC236}">
                  <a16:creationId xmlns:a16="http://schemas.microsoft.com/office/drawing/2014/main" id="{BB74C1C6-7894-1E64-7218-869442947F0E}"/>
                </a:ext>
              </a:extLst>
            </p:cNvPr>
            <p:cNvSpPr/>
            <p:nvPr/>
          </p:nvSpPr>
          <p:spPr>
            <a:xfrm>
              <a:off x="3756276" y="4218427"/>
              <a:ext cx="29105" cy="29157"/>
            </a:xfrm>
            <a:custGeom>
              <a:avLst/>
              <a:gdLst/>
              <a:ahLst/>
              <a:cxnLst/>
              <a:rect l="l" t="t" r="r" b="b"/>
              <a:pathLst>
                <a:path w="566" h="567" extrusionOk="0">
                  <a:moveTo>
                    <a:pt x="242" y="1"/>
                  </a:moveTo>
                  <a:lnTo>
                    <a:pt x="242" y="244"/>
                  </a:lnTo>
                  <a:lnTo>
                    <a:pt x="1" y="244"/>
                  </a:lnTo>
                  <a:lnTo>
                    <a:pt x="1" y="566"/>
                  </a:lnTo>
                  <a:lnTo>
                    <a:pt x="566" y="566"/>
                  </a:lnTo>
                  <a:lnTo>
                    <a:pt x="566" y="1"/>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5" name="Google Shape;1055;p23">
              <a:extLst>
                <a:ext uri="{FF2B5EF4-FFF2-40B4-BE49-F238E27FC236}">
                  <a16:creationId xmlns:a16="http://schemas.microsoft.com/office/drawing/2014/main" id="{D6C26C8F-1794-276E-4861-B051E2DB9302}"/>
                </a:ext>
              </a:extLst>
            </p:cNvPr>
            <p:cNvSpPr/>
            <p:nvPr/>
          </p:nvSpPr>
          <p:spPr>
            <a:xfrm>
              <a:off x="5680672" y="1756712"/>
              <a:ext cx="20878" cy="16712"/>
            </a:xfrm>
            <a:custGeom>
              <a:avLst/>
              <a:gdLst/>
              <a:ahLst/>
              <a:cxnLst/>
              <a:rect l="l" t="t" r="r" b="b"/>
              <a:pathLst>
                <a:path w="406" h="325" extrusionOk="0">
                  <a:moveTo>
                    <a:pt x="1" y="1"/>
                  </a:moveTo>
                  <a:lnTo>
                    <a:pt x="1" y="324"/>
                  </a:lnTo>
                  <a:lnTo>
                    <a:pt x="405" y="324"/>
                  </a:lnTo>
                  <a:lnTo>
                    <a:pt x="405" y="1"/>
                  </a:lnTo>
                  <a:close/>
                </a:path>
              </a:pathLst>
            </a:custGeom>
            <a:solidFill>
              <a:srgbClr val="FFFAEF"/>
            </a:solidFill>
            <a:ln>
              <a:noFill/>
            </a:ln>
          </p:spPr>
          <p:txBody>
            <a:bodyPr spcFirstLastPara="1" wrap="square" lIns="121900" tIns="121900" rIns="121900" bIns="121900" anchor="ctr" anchorCtr="0">
              <a:noAutofit/>
            </a:bodyPr>
            <a:lstStyle/>
            <a:p>
              <a:endParaRPr sz="2400"/>
            </a:p>
          </p:txBody>
        </p:sp>
        <p:sp>
          <p:nvSpPr>
            <p:cNvPr id="1056" name="Google Shape;1056;p23">
              <a:extLst>
                <a:ext uri="{FF2B5EF4-FFF2-40B4-BE49-F238E27FC236}">
                  <a16:creationId xmlns:a16="http://schemas.microsoft.com/office/drawing/2014/main" id="{F2F04DF6-8853-43E3-B582-0D844D47F0E8}"/>
                </a:ext>
              </a:extLst>
            </p:cNvPr>
            <p:cNvSpPr/>
            <p:nvPr/>
          </p:nvSpPr>
          <p:spPr>
            <a:xfrm>
              <a:off x="5426085" y="1756712"/>
              <a:ext cx="212272" cy="16712"/>
            </a:xfrm>
            <a:custGeom>
              <a:avLst/>
              <a:gdLst/>
              <a:ahLst/>
              <a:cxnLst/>
              <a:rect l="l" t="t" r="r" b="b"/>
              <a:pathLst>
                <a:path w="4128" h="325" extrusionOk="0">
                  <a:moveTo>
                    <a:pt x="1" y="1"/>
                  </a:moveTo>
                  <a:lnTo>
                    <a:pt x="1" y="324"/>
                  </a:lnTo>
                  <a:lnTo>
                    <a:pt x="825" y="324"/>
                  </a:lnTo>
                  <a:lnTo>
                    <a:pt x="825" y="1"/>
                  </a:lnTo>
                  <a:close/>
                  <a:moveTo>
                    <a:pt x="1651" y="1"/>
                  </a:moveTo>
                  <a:lnTo>
                    <a:pt x="1651" y="324"/>
                  </a:lnTo>
                  <a:lnTo>
                    <a:pt x="2476" y="324"/>
                  </a:lnTo>
                  <a:lnTo>
                    <a:pt x="2476" y="1"/>
                  </a:lnTo>
                  <a:close/>
                  <a:moveTo>
                    <a:pt x="3302" y="1"/>
                  </a:moveTo>
                  <a:lnTo>
                    <a:pt x="3302" y="324"/>
                  </a:lnTo>
                  <a:lnTo>
                    <a:pt x="4127" y="324"/>
                  </a:lnTo>
                  <a:lnTo>
                    <a:pt x="4127" y="1"/>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7" name="Google Shape;1057;p23">
              <a:extLst>
                <a:ext uri="{FF2B5EF4-FFF2-40B4-BE49-F238E27FC236}">
                  <a16:creationId xmlns:a16="http://schemas.microsoft.com/office/drawing/2014/main" id="{2912CBA5-80E7-4696-7B7C-9C1155B4418F}"/>
                </a:ext>
              </a:extLst>
            </p:cNvPr>
            <p:cNvSpPr/>
            <p:nvPr/>
          </p:nvSpPr>
          <p:spPr>
            <a:xfrm>
              <a:off x="5354557" y="1756712"/>
              <a:ext cx="29157" cy="29157"/>
            </a:xfrm>
            <a:custGeom>
              <a:avLst/>
              <a:gdLst/>
              <a:ahLst/>
              <a:cxnLst/>
              <a:rect l="l" t="t" r="r" b="b"/>
              <a:pathLst>
                <a:path w="567" h="567" extrusionOk="0">
                  <a:moveTo>
                    <a:pt x="0" y="1"/>
                  </a:moveTo>
                  <a:lnTo>
                    <a:pt x="0" y="567"/>
                  </a:lnTo>
                  <a:lnTo>
                    <a:pt x="323" y="567"/>
                  </a:lnTo>
                  <a:lnTo>
                    <a:pt x="323" y="324"/>
                  </a:lnTo>
                  <a:lnTo>
                    <a:pt x="566" y="324"/>
                  </a:lnTo>
                  <a:lnTo>
                    <a:pt x="566" y="1"/>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8" name="Google Shape;1058;p23">
              <a:extLst>
                <a:ext uri="{FF2B5EF4-FFF2-40B4-BE49-F238E27FC236}">
                  <a16:creationId xmlns:a16="http://schemas.microsoft.com/office/drawing/2014/main" id="{8E691450-B1D3-BA4E-1179-1B97CB0DDB40}"/>
                </a:ext>
              </a:extLst>
            </p:cNvPr>
            <p:cNvSpPr/>
            <p:nvPr/>
          </p:nvSpPr>
          <p:spPr>
            <a:xfrm>
              <a:off x="5354506" y="1827006"/>
              <a:ext cx="16661" cy="2350317"/>
            </a:xfrm>
            <a:custGeom>
              <a:avLst/>
              <a:gdLst/>
              <a:ahLst/>
              <a:cxnLst/>
              <a:rect l="l" t="t" r="r" b="b"/>
              <a:pathLst>
                <a:path w="324" h="45706" extrusionOk="0">
                  <a:moveTo>
                    <a:pt x="0" y="1"/>
                  </a:moveTo>
                  <a:lnTo>
                    <a:pt x="0" y="802"/>
                  </a:lnTo>
                  <a:lnTo>
                    <a:pt x="324" y="802"/>
                  </a:lnTo>
                  <a:lnTo>
                    <a:pt x="324" y="1"/>
                  </a:lnTo>
                  <a:close/>
                  <a:moveTo>
                    <a:pt x="0" y="1604"/>
                  </a:moveTo>
                  <a:lnTo>
                    <a:pt x="0" y="2406"/>
                  </a:lnTo>
                  <a:lnTo>
                    <a:pt x="324" y="2406"/>
                  </a:lnTo>
                  <a:lnTo>
                    <a:pt x="324" y="1604"/>
                  </a:lnTo>
                  <a:close/>
                  <a:moveTo>
                    <a:pt x="0" y="3208"/>
                  </a:moveTo>
                  <a:lnTo>
                    <a:pt x="0" y="4011"/>
                  </a:lnTo>
                  <a:lnTo>
                    <a:pt x="324" y="4011"/>
                  </a:lnTo>
                  <a:lnTo>
                    <a:pt x="324" y="3208"/>
                  </a:lnTo>
                  <a:close/>
                  <a:moveTo>
                    <a:pt x="0" y="4812"/>
                  </a:moveTo>
                  <a:lnTo>
                    <a:pt x="0" y="5614"/>
                  </a:lnTo>
                  <a:lnTo>
                    <a:pt x="324" y="5614"/>
                  </a:lnTo>
                  <a:lnTo>
                    <a:pt x="324" y="4812"/>
                  </a:lnTo>
                  <a:close/>
                  <a:moveTo>
                    <a:pt x="0" y="6416"/>
                  </a:moveTo>
                  <a:lnTo>
                    <a:pt x="0" y="7218"/>
                  </a:lnTo>
                  <a:lnTo>
                    <a:pt x="324" y="7218"/>
                  </a:lnTo>
                  <a:lnTo>
                    <a:pt x="324" y="6416"/>
                  </a:lnTo>
                  <a:close/>
                  <a:moveTo>
                    <a:pt x="0" y="8019"/>
                  </a:moveTo>
                  <a:lnTo>
                    <a:pt x="0" y="8822"/>
                  </a:lnTo>
                  <a:lnTo>
                    <a:pt x="324" y="8822"/>
                  </a:lnTo>
                  <a:lnTo>
                    <a:pt x="324" y="8019"/>
                  </a:lnTo>
                  <a:close/>
                  <a:moveTo>
                    <a:pt x="0" y="9624"/>
                  </a:moveTo>
                  <a:lnTo>
                    <a:pt x="0" y="10426"/>
                  </a:lnTo>
                  <a:lnTo>
                    <a:pt x="324" y="10426"/>
                  </a:lnTo>
                  <a:lnTo>
                    <a:pt x="324" y="9624"/>
                  </a:lnTo>
                  <a:close/>
                  <a:moveTo>
                    <a:pt x="0" y="11226"/>
                  </a:moveTo>
                  <a:lnTo>
                    <a:pt x="0" y="12028"/>
                  </a:lnTo>
                  <a:lnTo>
                    <a:pt x="324" y="12028"/>
                  </a:lnTo>
                  <a:lnTo>
                    <a:pt x="324" y="11226"/>
                  </a:lnTo>
                  <a:close/>
                  <a:moveTo>
                    <a:pt x="0" y="12830"/>
                  </a:moveTo>
                  <a:lnTo>
                    <a:pt x="0" y="13632"/>
                  </a:lnTo>
                  <a:lnTo>
                    <a:pt x="324" y="13632"/>
                  </a:lnTo>
                  <a:lnTo>
                    <a:pt x="324" y="12830"/>
                  </a:lnTo>
                  <a:close/>
                  <a:moveTo>
                    <a:pt x="0" y="14434"/>
                  </a:moveTo>
                  <a:lnTo>
                    <a:pt x="0" y="15236"/>
                  </a:lnTo>
                  <a:lnTo>
                    <a:pt x="324" y="15236"/>
                  </a:lnTo>
                  <a:lnTo>
                    <a:pt x="324" y="14434"/>
                  </a:lnTo>
                  <a:close/>
                  <a:moveTo>
                    <a:pt x="0" y="16038"/>
                  </a:moveTo>
                  <a:lnTo>
                    <a:pt x="0" y="16839"/>
                  </a:lnTo>
                  <a:lnTo>
                    <a:pt x="324" y="16839"/>
                  </a:lnTo>
                  <a:lnTo>
                    <a:pt x="324" y="16038"/>
                  </a:lnTo>
                  <a:close/>
                  <a:moveTo>
                    <a:pt x="0" y="17641"/>
                  </a:moveTo>
                  <a:lnTo>
                    <a:pt x="0" y="18444"/>
                  </a:lnTo>
                  <a:lnTo>
                    <a:pt x="324" y="18444"/>
                  </a:lnTo>
                  <a:lnTo>
                    <a:pt x="324" y="17641"/>
                  </a:lnTo>
                  <a:close/>
                  <a:moveTo>
                    <a:pt x="0" y="19246"/>
                  </a:moveTo>
                  <a:lnTo>
                    <a:pt x="0" y="20047"/>
                  </a:lnTo>
                  <a:lnTo>
                    <a:pt x="324" y="20047"/>
                  </a:lnTo>
                  <a:lnTo>
                    <a:pt x="324" y="19246"/>
                  </a:lnTo>
                  <a:close/>
                  <a:moveTo>
                    <a:pt x="0" y="20849"/>
                  </a:moveTo>
                  <a:lnTo>
                    <a:pt x="0" y="21651"/>
                  </a:lnTo>
                  <a:lnTo>
                    <a:pt x="324" y="21651"/>
                  </a:lnTo>
                  <a:lnTo>
                    <a:pt x="324" y="20849"/>
                  </a:lnTo>
                  <a:close/>
                  <a:moveTo>
                    <a:pt x="0" y="22452"/>
                  </a:moveTo>
                  <a:lnTo>
                    <a:pt x="0" y="23254"/>
                  </a:lnTo>
                  <a:lnTo>
                    <a:pt x="324" y="23254"/>
                  </a:lnTo>
                  <a:lnTo>
                    <a:pt x="324" y="22452"/>
                  </a:lnTo>
                  <a:close/>
                  <a:moveTo>
                    <a:pt x="0" y="24056"/>
                  </a:moveTo>
                  <a:lnTo>
                    <a:pt x="0" y="24858"/>
                  </a:lnTo>
                  <a:lnTo>
                    <a:pt x="324" y="24858"/>
                  </a:lnTo>
                  <a:lnTo>
                    <a:pt x="324" y="24056"/>
                  </a:lnTo>
                  <a:close/>
                  <a:moveTo>
                    <a:pt x="0" y="25659"/>
                  </a:moveTo>
                  <a:lnTo>
                    <a:pt x="0" y="26461"/>
                  </a:lnTo>
                  <a:lnTo>
                    <a:pt x="324" y="26461"/>
                  </a:lnTo>
                  <a:lnTo>
                    <a:pt x="324" y="25659"/>
                  </a:lnTo>
                  <a:close/>
                  <a:moveTo>
                    <a:pt x="0" y="27264"/>
                  </a:moveTo>
                  <a:lnTo>
                    <a:pt x="0" y="28066"/>
                  </a:lnTo>
                  <a:lnTo>
                    <a:pt x="324" y="28066"/>
                  </a:lnTo>
                  <a:lnTo>
                    <a:pt x="324" y="27264"/>
                  </a:lnTo>
                  <a:close/>
                  <a:moveTo>
                    <a:pt x="0" y="28867"/>
                  </a:moveTo>
                  <a:lnTo>
                    <a:pt x="0" y="29669"/>
                  </a:lnTo>
                  <a:lnTo>
                    <a:pt x="324" y="29669"/>
                  </a:lnTo>
                  <a:lnTo>
                    <a:pt x="324" y="28867"/>
                  </a:lnTo>
                  <a:close/>
                  <a:moveTo>
                    <a:pt x="0" y="30471"/>
                  </a:moveTo>
                  <a:lnTo>
                    <a:pt x="0" y="31273"/>
                  </a:lnTo>
                  <a:lnTo>
                    <a:pt x="324" y="31273"/>
                  </a:lnTo>
                  <a:lnTo>
                    <a:pt x="324" y="30471"/>
                  </a:lnTo>
                  <a:close/>
                  <a:moveTo>
                    <a:pt x="0" y="32074"/>
                  </a:moveTo>
                  <a:lnTo>
                    <a:pt x="0" y="32876"/>
                  </a:lnTo>
                  <a:lnTo>
                    <a:pt x="324" y="32876"/>
                  </a:lnTo>
                  <a:lnTo>
                    <a:pt x="324" y="32074"/>
                  </a:lnTo>
                  <a:close/>
                  <a:moveTo>
                    <a:pt x="0" y="33678"/>
                  </a:moveTo>
                  <a:lnTo>
                    <a:pt x="0" y="34479"/>
                  </a:lnTo>
                  <a:lnTo>
                    <a:pt x="324" y="34479"/>
                  </a:lnTo>
                  <a:lnTo>
                    <a:pt x="324" y="33678"/>
                  </a:lnTo>
                  <a:close/>
                  <a:moveTo>
                    <a:pt x="0" y="35281"/>
                  </a:moveTo>
                  <a:lnTo>
                    <a:pt x="0" y="36083"/>
                  </a:lnTo>
                  <a:lnTo>
                    <a:pt x="324" y="36083"/>
                  </a:lnTo>
                  <a:lnTo>
                    <a:pt x="324" y="35281"/>
                  </a:lnTo>
                  <a:close/>
                  <a:moveTo>
                    <a:pt x="0" y="36886"/>
                  </a:moveTo>
                  <a:lnTo>
                    <a:pt x="0" y="37687"/>
                  </a:lnTo>
                  <a:lnTo>
                    <a:pt x="324" y="37687"/>
                  </a:lnTo>
                  <a:lnTo>
                    <a:pt x="324" y="36886"/>
                  </a:lnTo>
                  <a:close/>
                  <a:moveTo>
                    <a:pt x="0" y="38489"/>
                  </a:moveTo>
                  <a:lnTo>
                    <a:pt x="0" y="39291"/>
                  </a:lnTo>
                  <a:lnTo>
                    <a:pt x="324" y="39291"/>
                  </a:lnTo>
                  <a:lnTo>
                    <a:pt x="324" y="38489"/>
                  </a:lnTo>
                  <a:close/>
                  <a:moveTo>
                    <a:pt x="0" y="40093"/>
                  </a:moveTo>
                  <a:lnTo>
                    <a:pt x="0" y="40894"/>
                  </a:lnTo>
                  <a:lnTo>
                    <a:pt x="324" y="40894"/>
                  </a:lnTo>
                  <a:lnTo>
                    <a:pt x="324" y="40093"/>
                  </a:lnTo>
                  <a:close/>
                  <a:moveTo>
                    <a:pt x="0" y="41697"/>
                  </a:moveTo>
                  <a:lnTo>
                    <a:pt x="0" y="42499"/>
                  </a:lnTo>
                  <a:lnTo>
                    <a:pt x="324" y="42499"/>
                  </a:lnTo>
                  <a:lnTo>
                    <a:pt x="324" y="41697"/>
                  </a:lnTo>
                  <a:close/>
                  <a:moveTo>
                    <a:pt x="0" y="43301"/>
                  </a:moveTo>
                  <a:lnTo>
                    <a:pt x="0" y="44101"/>
                  </a:lnTo>
                  <a:lnTo>
                    <a:pt x="324" y="44101"/>
                  </a:lnTo>
                  <a:lnTo>
                    <a:pt x="324" y="43301"/>
                  </a:lnTo>
                  <a:close/>
                  <a:moveTo>
                    <a:pt x="0" y="44903"/>
                  </a:moveTo>
                  <a:lnTo>
                    <a:pt x="0" y="45706"/>
                  </a:lnTo>
                  <a:lnTo>
                    <a:pt x="324" y="45706"/>
                  </a:lnTo>
                  <a:lnTo>
                    <a:pt x="324" y="44903"/>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59" name="Google Shape;1059;p23">
              <a:extLst>
                <a:ext uri="{FF2B5EF4-FFF2-40B4-BE49-F238E27FC236}">
                  <a16:creationId xmlns:a16="http://schemas.microsoft.com/office/drawing/2014/main" id="{02D8F0C6-B52F-5506-13C6-502A1840F146}"/>
                </a:ext>
              </a:extLst>
            </p:cNvPr>
            <p:cNvSpPr/>
            <p:nvPr/>
          </p:nvSpPr>
          <p:spPr>
            <a:xfrm>
              <a:off x="5354557" y="4218427"/>
              <a:ext cx="29157" cy="29157"/>
            </a:xfrm>
            <a:custGeom>
              <a:avLst/>
              <a:gdLst/>
              <a:ahLst/>
              <a:cxnLst/>
              <a:rect l="l" t="t" r="r" b="b"/>
              <a:pathLst>
                <a:path w="567" h="567" extrusionOk="0">
                  <a:moveTo>
                    <a:pt x="0" y="1"/>
                  </a:moveTo>
                  <a:lnTo>
                    <a:pt x="0" y="566"/>
                  </a:lnTo>
                  <a:lnTo>
                    <a:pt x="566" y="566"/>
                  </a:lnTo>
                  <a:lnTo>
                    <a:pt x="566" y="244"/>
                  </a:lnTo>
                  <a:lnTo>
                    <a:pt x="323" y="244"/>
                  </a:lnTo>
                  <a:lnTo>
                    <a:pt x="323" y="1"/>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60" name="Google Shape;1060;p23">
              <a:extLst>
                <a:ext uri="{FF2B5EF4-FFF2-40B4-BE49-F238E27FC236}">
                  <a16:creationId xmlns:a16="http://schemas.microsoft.com/office/drawing/2014/main" id="{487B9507-8E7F-3A32-B1D6-96AC5145E89F}"/>
                </a:ext>
              </a:extLst>
            </p:cNvPr>
            <p:cNvSpPr/>
            <p:nvPr/>
          </p:nvSpPr>
          <p:spPr>
            <a:xfrm>
              <a:off x="5427319" y="4230922"/>
              <a:ext cx="305347" cy="16661"/>
            </a:xfrm>
            <a:custGeom>
              <a:avLst/>
              <a:gdLst/>
              <a:ahLst/>
              <a:cxnLst/>
              <a:rect l="l" t="t" r="r" b="b"/>
              <a:pathLst>
                <a:path w="5938" h="324" extrusionOk="0">
                  <a:moveTo>
                    <a:pt x="0" y="0"/>
                  </a:moveTo>
                  <a:lnTo>
                    <a:pt x="0" y="323"/>
                  </a:lnTo>
                  <a:lnTo>
                    <a:pt x="848" y="323"/>
                  </a:lnTo>
                  <a:lnTo>
                    <a:pt x="848" y="0"/>
                  </a:lnTo>
                  <a:close/>
                  <a:moveTo>
                    <a:pt x="1696" y="0"/>
                  </a:moveTo>
                  <a:lnTo>
                    <a:pt x="1696" y="323"/>
                  </a:lnTo>
                  <a:lnTo>
                    <a:pt x="2544" y="323"/>
                  </a:lnTo>
                  <a:lnTo>
                    <a:pt x="2544" y="0"/>
                  </a:lnTo>
                  <a:close/>
                  <a:moveTo>
                    <a:pt x="3393" y="0"/>
                  </a:moveTo>
                  <a:lnTo>
                    <a:pt x="3393" y="323"/>
                  </a:lnTo>
                  <a:lnTo>
                    <a:pt x="4241" y="323"/>
                  </a:lnTo>
                  <a:lnTo>
                    <a:pt x="4241" y="0"/>
                  </a:lnTo>
                  <a:close/>
                  <a:moveTo>
                    <a:pt x="5091" y="0"/>
                  </a:moveTo>
                  <a:lnTo>
                    <a:pt x="5091" y="323"/>
                  </a:lnTo>
                  <a:lnTo>
                    <a:pt x="5938" y="323"/>
                  </a:lnTo>
                  <a:lnTo>
                    <a:pt x="5938"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061" name="Google Shape;1061;p23">
              <a:extLst>
                <a:ext uri="{FF2B5EF4-FFF2-40B4-BE49-F238E27FC236}">
                  <a16:creationId xmlns:a16="http://schemas.microsoft.com/office/drawing/2014/main" id="{024D2FCA-5E94-9D95-DF03-9CDE625E4FEA}"/>
                </a:ext>
              </a:extLst>
            </p:cNvPr>
            <p:cNvSpPr/>
            <p:nvPr/>
          </p:nvSpPr>
          <p:spPr>
            <a:xfrm>
              <a:off x="4201226" y="4402825"/>
              <a:ext cx="823480" cy="139252"/>
            </a:xfrm>
            <a:custGeom>
              <a:avLst/>
              <a:gdLst/>
              <a:ahLst/>
              <a:cxnLst/>
              <a:rect l="l" t="t" r="r" b="b"/>
              <a:pathLst>
                <a:path w="16014" h="2708" extrusionOk="0">
                  <a:moveTo>
                    <a:pt x="8007" y="1"/>
                  </a:moveTo>
                  <a:cubicBezTo>
                    <a:pt x="5884" y="1"/>
                    <a:pt x="3847" y="144"/>
                    <a:pt x="2346" y="398"/>
                  </a:cubicBezTo>
                  <a:cubicBezTo>
                    <a:pt x="844" y="652"/>
                    <a:pt x="1" y="995"/>
                    <a:pt x="1" y="1355"/>
                  </a:cubicBezTo>
                  <a:cubicBezTo>
                    <a:pt x="1" y="1713"/>
                    <a:pt x="844" y="2058"/>
                    <a:pt x="2346" y="2311"/>
                  </a:cubicBezTo>
                  <a:cubicBezTo>
                    <a:pt x="3847" y="2565"/>
                    <a:pt x="5884" y="2707"/>
                    <a:pt x="8007" y="2707"/>
                  </a:cubicBezTo>
                  <a:cubicBezTo>
                    <a:pt x="10131" y="2707"/>
                    <a:pt x="12168" y="2565"/>
                    <a:pt x="13669" y="2311"/>
                  </a:cubicBezTo>
                  <a:cubicBezTo>
                    <a:pt x="15171" y="2058"/>
                    <a:pt x="16014" y="1713"/>
                    <a:pt x="16014" y="1355"/>
                  </a:cubicBezTo>
                  <a:cubicBezTo>
                    <a:pt x="16014" y="995"/>
                    <a:pt x="15171" y="652"/>
                    <a:pt x="13669" y="398"/>
                  </a:cubicBezTo>
                  <a:cubicBezTo>
                    <a:pt x="12168" y="144"/>
                    <a:pt x="10131" y="1"/>
                    <a:pt x="8007"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062" name="Google Shape;1062;p23">
              <a:extLst>
                <a:ext uri="{FF2B5EF4-FFF2-40B4-BE49-F238E27FC236}">
                  <a16:creationId xmlns:a16="http://schemas.microsoft.com/office/drawing/2014/main" id="{117D1968-3D1A-9AA7-C668-36431353784D}"/>
                </a:ext>
              </a:extLst>
            </p:cNvPr>
            <p:cNvSpPr/>
            <p:nvPr/>
          </p:nvSpPr>
          <p:spPr>
            <a:xfrm>
              <a:off x="4725519" y="4409870"/>
              <a:ext cx="183733" cy="57233"/>
            </a:xfrm>
            <a:custGeom>
              <a:avLst/>
              <a:gdLst/>
              <a:ahLst/>
              <a:cxnLst/>
              <a:rect l="l" t="t" r="r" b="b"/>
              <a:pathLst>
                <a:path w="3573" h="1113" extrusionOk="0">
                  <a:moveTo>
                    <a:pt x="87" y="0"/>
                  </a:moveTo>
                  <a:lnTo>
                    <a:pt x="0" y="1112"/>
                  </a:lnTo>
                  <a:lnTo>
                    <a:pt x="3573" y="1112"/>
                  </a:lnTo>
                  <a:cubicBezTo>
                    <a:pt x="3573" y="666"/>
                    <a:pt x="864" y="557"/>
                    <a:pt x="864" y="557"/>
                  </a:cubicBezTo>
                  <a:lnTo>
                    <a:pt x="72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3" name="Google Shape;1063;p23">
              <a:extLst>
                <a:ext uri="{FF2B5EF4-FFF2-40B4-BE49-F238E27FC236}">
                  <a16:creationId xmlns:a16="http://schemas.microsoft.com/office/drawing/2014/main" id="{E1F39DF6-2EEC-5DFA-2229-8BB205C160A7}"/>
                </a:ext>
              </a:extLst>
            </p:cNvPr>
            <p:cNvSpPr/>
            <p:nvPr/>
          </p:nvSpPr>
          <p:spPr>
            <a:xfrm>
              <a:off x="4299646" y="4409870"/>
              <a:ext cx="183835" cy="57233"/>
            </a:xfrm>
            <a:custGeom>
              <a:avLst/>
              <a:gdLst/>
              <a:ahLst/>
              <a:cxnLst/>
              <a:rect l="l" t="t" r="r" b="b"/>
              <a:pathLst>
                <a:path w="3575" h="1113" extrusionOk="0">
                  <a:moveTo>
                    <a:pt x="2853" y="0"/>
                  </a:moveTo>
                  <a:lnTo>
                    <a:pt x="2711" y="557"/>
                  </a:lnTo>
                  <a:cubicBezTo>
                    <a:pt x="2711" y="557"/>
                    <a:pt x="0" y="666"/>
                    <a:pt x="0" y="1112"/>
                  </a:cubicBezTo>
                  <a:lnTo>
                    <a:pt x="3574" y="1112"/>
                  </a:lnTo>
                  <a:lnTo>
                    <a:pt x="348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3">
              <a:extLst>
                <a:ext uri="{FF2B5EF4-FFF2-40B4-BE49-F238E27FC236}">
                  <a16:creationId xmlns:a16="http://schemas.microsoft.com/office/drawing/2014/main" id="{3A45A47D-B662-8454-D261-475983C9B05F}"/>
                </a:ext>
              </a:extLst>
            </p:cNvPr>
            <p:cNvSpPr/>
            <p:nvPr/>
          </p:nvSpPr>
          <p:spPr>
            <a:xfrm>
              <a:off x="4036111" y="2854362"/>
              <a:ext cx="440434" cy="508928"/>
            </a:xfrm>
            <a:custGeom>
              <a:avLst/>
              <a:gdLst/>
              <a:ahLst/>
              <a:cxnLst/>
              <a:rect l="l" t="t" r="r" b="b"/>
              <a:pathLst>
                <a:path w="8565" h="9897" extrusionOk="0">
                  <a:moveTo>
                    <a:pt x="7131" y="0"/>
                  </a:moveTo>
                  <a:lnTo>
                    <a:pt x="0" y="9264"/>
                  </a:lnTo>
                  <a:lnTo>
                    <a:pt x="1450" y="9897"/>
                  </a:lnTo>
                  <a:lnTo>
                    <a:pt x="8564" y="3465"/>
                  </a:lnTo>
                  <a:lnTo>
                    <a:pt x="7131" y="0"/>
                  </a:lnTo>
                  <a:close/>
                </a:path>
              </a:pathLst>
            </a:custGeom>
            <a:solidFill>
              <a:srgbClr val="FFFAEF"/>
            </a:solidFill>
            <a:ln>
              <a:noFill/>
            </a:ln>
          </p:spPr>
          <p:txBody>
            <a:bodyPr spcFirstLastPara="1" wrap="square" lIns="121900" tIns="121900" rIns="121900" bIns="121900" anchor="ctr" anchorCtr="0">
              <a:noAutofit/>
            </a:bodyPr>
            <a:lstStyle/>
            <a:p>
              <a:endParaRPr sz="2400">
                <a:solidFill>
                  <a:schemeClr val="bg1">
                    <a:lumMod val="85000"/>
                  </a:schemeClr>
                </a:solidFill>
              </a:endParaRPr>
            </a:p>
          </p:txBody>
        </p:sp>
        <p:sp>
          <p:nvSpPr>
            <p:cNvPr id="1065" name="Google Shape;1065;p23">
              <a:extLst>
                <a:ext uri="{FF2B5EF4-FFF2-40B4-BE49-F238E27FC236}">
                  <a16:creationId xmlns:a16="http://schemas.microsoft.com/office/drawing/2014/main" id="{CC5B2B3F-DD6A-98B3-08DC-2D04AC7F2BD7}"/>
                </a:ext>
              </a:extLst>
            </p:cNvPr>
            <p:cNvSpPr/>
            <p:nvPr/>
          </p:nvSpPr>
          <p:spPr>
            <a:xfrm>
              <a:off x="4657437" y="3523410"/>
              <a:ext cx="156067" cy="907350"/>
            </a:xfrm>
            <a:custGeom>
              <a:avLst/>
              <a:gdLst/>
              <a:ahLst/>
              <a:cxnLst/>
              <a:rect l="l" t="t" r="r" b="b"/>
              <a:pathLst>
                <a:path w="3035" h="17645" extrusionOk="0">
                  <a:moveTo>
                    <a:pt x="0" y="0"/>
                  </a:moveTo>
                  <a:lnTo>
                    <a:pt x="1177" y="17644"/>
                  </a:lnTo>
                  <a:lnTo>
                    <a:pt x="2539" y="17644"/>
                  </a:lnTo>
                  <a:lnTo>
                    <a:pt x="3035" y="1169"/>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3">
              <a:extLst>
                <a:ext uri="{FF2B5EF4-FFF2-40B4-BE49-F238E27FC236}">
                  <a16:creationId xmlns:a16="http://schemas.microsoft.com/office/drawing/2014/main" id="{2A6D8600-630C-1EE9-4DBA-70EE4A5B58FF}"/>
                </a:ext>
              </a:extLst>
            </p:cNvPr>
            <p:cNvSpPr/>
            <p:nvPr/>
          </p:nvSpPr>
          <p:spPr>
            <a:xfrm>
              <a:off x="4426194" y="3583471"/>
              <a:ext cx="183013" cy="847289"/>
            </a:xfrm>
            <a:custGeom>
              <a:avLst/>
              <a:gdLst/>
              <a:ahLst/>
              <a:cxnLst/>
              <a:rect l="l" t="t" r="r" b="b"/>
              <a:pathLst>
                <a:path w="3559" h="16477" extrusionOk="0">
                  <a:moveTo>
                    <a:pt x="786" y="1"/>
                  </a:moveTo>
                  <a:lnTo>
                    <a:pt x="0" y="16476"/>
                  </a:lnTo>
                  <a:lnTo>
                    <a:pt x="1244" y="16476"/>
                  </a:lnTo>
                  <a:lnTo>
                    <a:pt x="3559"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7" name="Google Shape;1067;p23">
              <a:extLst>
                <a:ext uri="{FF2B5EF4-FFF2-40B4-BE49-F238E27FC236}">
                  <a16:creationId xmlns:a16="http://schemas.microsoft.com/office/drawing/2014/main" id="{ACB4B79B-B541-E9C5-F980-374C8029CAA4}"/>
                </a:ext>
              </a:extLst>
            </p:cNvPr>
            <p:cNvSpPr/>
            <p:nvPr/>
          </p:nvSpPr>
          <p:spPr>
            <a:xfrm>
              <a:off x="4365569" y="2838524"/>
              <a:ext cx="506923" cy="983147"/>
            </a:xfrm>
            <a:custGeom>
              <a:avLst/>
              <a:gdLst/>
              <a:ahLst/>
              <a:cxnLst/>
              <a:rect l="l" t="t" r="r" b="b"/>
              <a:pathLst>
                <a:path w="9858" h="19119" extrusionOk="0">
                  <a:moveTo>
                    <a:pt x="8552" y="0"/>
                  </a:moveTo>
                  <a:lnTo>
                    <a:pt x="724" y="308"/>
                  </a:lnTo>
                  <a:lnTo>
                    <a:pt x="0" y="19119"/>
                  </a:lnTo>
                  <a:lnTo>
                    <a:pt x="9858" y="18726"/>
                  </a:lnTo>
                  <a:lnTo>
                    <a:pt x="8552" y="0"/>
                  </a:lnTo>
                  <a:close/>
                </a:path>
              </a:pathLst>
            </a:custGeom>
            <a:solidFill>
              <a:srgbClr val="FFFAEF"/>
            </a:solidFill>
            <a:ln>
              <a:noFill/>
            </a:ln>
          </p:spPr>
          <p:txBody>
            <a:bodyPr spcFirstLastPara="1" wrap="square" lIns="121900" tIns="121900" rIns="121900" bIns="121900" anchor="ctr" anchorCtr="0">
              <a:noAutofit/>
            </a:bodyPr>
            <a:lstStyle/>
            <a:p>
              <a:endParaRPr sz="2400">
                <a:solidFill>
                  <a:schemeClr val="bg1">
                    <a:lumMod val="85000"/>
                  </a:schemeClr>
                </a:solidFill>
              </a:endParaRPr>
            </a:p>
          </p:txBody>
        </p:sp>
        <p:sp>
          <p:nvSpPr>
            <p:cNvPr id="1068" name="Google Shape;1068;p23">
              <a:extLst>
                <a:ext uri="{FF2B5EF4-FFF2-40B4-BE49-F238E27FC236}">
                  <a16:creationId xmlns:a16="http://schemas.microsoft.com/office/drawing/2014/main" id="{AC3B7AD2-A3AA-AFA2-9CFA-1CA558EC7487}"/>
                </a:ext>
              </a:extLst>
            </p:cNvPr>
            <p:cNvSpPr/>
            <p:nvPr/>
          </p:nvSpPr>
          <p:spPr>
            <a:xfrm>
              <a:off x="4107536" y="2020558"/>
              <a:ext cx="896603" cy="735085"/>
            </a:xfrm>
            <a:custGeom>
              <a:avLst/>
              <a:gdLst/>
              <a:ahLst/>
              <a:cxnLst/>
              <a:rect l="l" t="t" r="r" b="b"/>
              <a:pathLst>
                <a:path w="17436" h="14295" extrusionOk="0">
                  <a:moveTo>
                    <a:pt x="8190" y="0"/>
                  </a:moveTo>
                  <a:cubicBezTo>
                    <a:pt x="6123" y="0"/>
                    <a:pt x="3962" y="962"/>
                    <a:pt x="2303" y="4012"/>
                  </a:cubicBezTo>
                  <a:cubicBezTo>
                    <a:pt x="2303" y="4012"/>
                    <a:pt x="1" y="14295"/>
                    <a:pt x="9500" y="14295"/>
                  </a:cubicBezTo>
                  <a:cubicBezTo>
                    <a:pt x="17436" y="14295"/>
                    <a:pt x="14985" y="2815"/>
                    <a:pt x="14985" y="2815"/>
                  </a:cubicBezTo>
                  <a:cubicBezTo>
                    <a:pt x="14985" y="2815"/>
                    <a:pt x="11726" y="0"/>
                    <a:pt x="8190" y="0"/>
                  </a:cubicBezTo>
                  <a:close/>
                </a:path>
              </a:pathLst>
            </a:custGeom>
            <a:solidFill>
              <a:srgbClr val="FFE1BD"/>
            </a:solidFill>
            <a:ln>
              <a:noFill/>
            </a:ln>
          </p:spPr>
          <p:txBody>
            <a:bodyPr spcFirstLastPara="1" wrap="square" lIns="121900" tIns="121900" rIns="121900" bIns="121900" anchor="ctr" anchorCtr="0">
              <a:noAutofit/>
            </a:bodyPr>
            <a:lstStyle/>
            <a:p>
              <a:endParaRPr sz="2400"/>
            </a:p>
          </p:txBody>
        </p:sp>
        <p:sp>
          <p:nvSpPr>
            <p:cNvPr id="1069" name="Google Shape;1069;p23">
              <a:extLst>
                <a:ext uri="{FF2B5EF4-FFF2-40B4-BE49-F238E27FC236}">
                  <a16:creationId xmlns:a16="http://schemas.microsoft.com/office/drawing/2014/main" id="{BB828907-82FB-790C-9873-0349B56978CF}"/>
                </a:ext>
              </a:extLst>
            </p:cNvPr>
            <p:cNvSpPr/>
            <p:nvPr/>
          </p:nvSpPr>
          <p:spPr>
            <a:xfrm>
              <a:off x="4384954" y="2375471"/>
              <a:ext cx="72660" cy="72660"/>
            </a:xfrm>
            <a:custGeom>
              <a:avLst/>
              <a:gdLst/>
              <a:ahLst/>
              <a:cxnLst/>
              <a:rect l="l" t="t" r="r" b="b"/>
              <a:pathLst>
                <a:path w="1413" h="1413" extrusionOk="0">
                  <a:moveTo>
                    <a:pt x="707" y="0"/>
                  </a:moveTo>
                  <a:cubicBezTo>
                    <a:pt x="317" y="0"/>
                    <a:pt x="1" y="316"/>
                    <a:pt x="1" y="706"/>
                  </a:cubicBezTo>
                  <a:cubicBezTo>
                    <a:pt x="1" y="1096"/>
                    <a:pt x="317" y="1412"/>
                    <a:pt x="707" y="1412"/>
                  </a:cubicBezTo>
                  <a:cubicBezTo>
                    <a:pt x="1098" y="1412"/>
                    <a:pt x="1413" y="1096"/>
                    <a:pt x="1413" y="706"/>
                  </a:cubicBezTo>
                  <a:cubicBezTo>
                    <a:pt x="1413" y="316"/>
                    <a:pt x="1098" y="0"/>
                    <a:pt x="70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70" name="Google Shape;1070;p23">
              <a:extLst>
                <a:ext uri="{FF2B5EF4-FFF2-40B4-BE49-F238E27FC236}">
                  <a16:creationId xmlns:a16="http://schemas.microsoft.com/office/drawing/2014/main" id="{AE74D6CE-9F3A-9472-EBF4-6261228C2F28}"/>
                </a:ext>
              </a:extLst>
            </p:cNvPr>
            <p:cNvSpPr/>
            <p:nvPr/>
          </p:nvSpPr>
          <p:spPr>
            <a:xfrm>
              <a:off x="4671680" y="2375471"/>
              <a:ext cx="72660" cy="72660"/>
            </a:xfrm>
            <a:custGeom>
              <a:avLst/>
              <a:gdLst/>
              <a:ahLst/>
              <a:cxnLst/>
              <a:rect l="l" t="t" r="r" b="b"/>
              <a:pathLst>
                <a:path w="1413" h="1413" extrusionOk="0">
                  <a:moveTo>
                    <a:pt x="706" y="0"/>
                  </a:moveTo>
                  <a:cubicBezTo>
                    <a:pt x="316" y="0"/>
                    <a:pt x="0" y="316"/>
                    <a:pt x="0" y="706"/>
                  </a:cubicBezTo>
                  <a:cubicBezTo>
                    <a:pt x="0" y="1096"/>
                    <a:pt x="316" y="1412"/>
                    <a:pt x="706" y="1412"/>
                  </a:cubicBezTo>
                  <a:cubicBezTo>
                    <a:pt x="1096" y="1412"/>
                    <a:pt x="1412" y="1096"/>
                    <a:pt x="1412" y="706"/>
                  </a:cubicBezTo>
                  <a:cubicBezTo>
                    <a:pt x="1412" y="316"/>
                    <a:pt x="1096" y="0"/>
                    <a:pt x="70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71" name="Google Shape;1071;p23">
              <a:extLst>
                <a:ext uri="{FF2B5EF4-FFF2-40B4-BE49-F238E27FC236}">
                  <a16:creationId xmlns:a16="http://schemas.microsoft.com/office/drawing/2014/main" id="{B0C4DF3B-82DC-5B6E-E956-B0DFAAF6F441}"/>
                </a:ext>
              </a:extLst>
            </p:cNvPr>
            <p:cNvSpPr/>
            <p:nvPr/>
          </p:nvSpPr>
          <p:spPr>
            <a:xfrm>
              <a:off x="4307411" y="2460522"/>
              <a:ext cx="155399" cy="155399"/>
            </a:xfrm>
            <a:custGeom>
              <a:avLst/>
              <a:gdLst/>
              <a:ahLst/>
              <a:cxnLst/>
              <a:rect l="l" t="t" r="r" b="b"/>
              <a:pathLst>
                <a:path w="3022" h="3022" extrusionOk="0">
                  <a:moveTo>
                    <a:pt x="1511" y="1"/>
                  </a:moveTo>
                  <a:cubicBezTo>
                    <a:pt x="676" y="1"/>
                    <a:pt x="1" y="677"/>
                    <a:pt x="1" y="1511"/>
                  </a:cubicBezTo>
                  <a:cubicBezTo>
                    <a:pt x="1" y="2346"/>
                    <a:pt x="676" y="3021"/>
                    <a:pt x="1511" y="3021"/>
                  </a:cubicBezTo>
                  <a:cubicBezTo>
                    <a:pt x="2345" y="3021"/>
                    <a:pt x="3021" y="2346"/>
                    <a:pt x="3021" y="1511"/>
                  </a:cubicBezTo>
                  <a:cubicBezTo>
                    <a:pt x="3021" y="677"/>
                    <a:pt x="2345" y="1"/>
                    <a:pt x="1511" y="1"/>
                  </a:cubicBezTo>
                  <a:close/>
                </a:path>
              </a:pathLst>
            </a:custGeom>
            <a:solidFill>
              <a:srgbClr val="F8C19A"/>
            </a:solidFill>
            <a:ln>
              <a:noFill/>
            </a:ln>
          </p:spPr>
          <p:txBody>
            <a:bodyPr spcFirstLastPara="1" wrap="square" lIns="121900" tIns="121900" rIns="121900" bIns="121900" anchor="ctr" anchorCtr="0">
              <a:noAutofit/>
            </a:bodyPr>
            <a:lstStyle/>
            <a:p>
              <a:endParaRPr sz="2400"/>
            </a:p>
          </p:txBody>
        </p:sp>
        <p:sp>
          <p:nvSpPr>
            <p:cNvPr id="1072" name="Google Shape;1072;p23">
              <a:extLst>
                <a:ext uri="{FF2B5EF4-FFF2-40B4-BE49-F238E27FC236}">
                  <a16:creationId xmlns:a16="http://schemas.microsoft.com/office/drawing/2014/main" id="{41BEA3E7-6330-14E1-628A-4C759CDADD5E}"/>
                </a:ext>
              </a:extLst>
            </p:cNvPr>
            <p:cNvSpPr/>
            <p:nvPr/>
          </p:nvSpPr>
          <p:spPr>
            <a:xfrm>
              <a:off x="4671835" y="2460522"/>
              <a:ext cx="155347" cy="155399"/>
            </a:xfrm>
            <a:custGeom>
              <a:avLst/>
              <a:gdLst/>
              <a:ahLst/>
              <a:cxnLst/>
              <a:rect l="l" t="t" r="r" b="b"/>
              <a:pathLst>
                <a:path w="3021" h="3022" extrusionOk="0">
                  <a:moveTo>
                    <a:pt x="1511" y="1"/>
                  </a:moveTo>
                  <a:cubicBezTo>
                    <a:pt x="677" y="1"/>
                    <a:pt x="0" y="677"/>
                    <a:pt x="0" y="1511"/>
                  </a:cubicBezTo>
                  <a:cubicBezTo>
                    <a:pt x="0" y="2346"/>
                    <a:pt x="677" y="3021"/>
                    <a:pt x="1511" y="3021"/>
                  </a:cubicBezTo>
                  <a:cubicBezTo>
                    <a:pt x="2344" y="3021"/>
                    <a:pt x="3021" y="2346"/>
                    <a:pt x="3021" y="1511"/>
                  </a:cubicBezTo>
                  <a:cubicBezTo>
                    <a:pt x="3021" y="677"/>
                    <a:pt x="2344" y="1"/>
                    <a:pt x="1511" y="1"/>
                  </a:cubicBezTo>
                  <a:close/>
                </a:path>
              </a:pathLst>
            </a:custGeom>
            <a:solidFill>
              <a:srgbClr val="F8C19A"/>
            </a:solidFill>
            <a:ln>
              <a:noFill/>
            </a:ln>
          </p:spPr>
          <p:txBody>
            <a:bodyPr spcFirstLastPara="1" wrap="square" lIns="121900" tIns="121900" rIns="121900" bIns="121900" anchor="ctr" anchorCtr="0">
              <a:noAutofit/>
            </a:bodyPr>
            <a:lstStyle/>
            <a:p>
              <a:endParaRPr sz="2400"/>
            </a:p>
          </p:txBody>
        </p:sp>
        <p:sp>
          <p:nvSpPr>
            <p:cNvPr id="1073" name="Google Shape;1073;p23">
              <a:extLst>
                <a:ext uri="{FF2B5EF4-FFF2-40B4-BE49-F238E27FC236}">
                  <a16:creationId xmlns:a16="http://schemas.microsoft.com/office/drawing/2014/main" id="{A35C59D6-D68A-F76A-927C-E1BAFC44D6EE}"/>
                </a:ext>
              </a:extLst>
            </p:cNvPr>
            <p:cNvSpPr/>
            <p:nvPr/>
          </p:nvSpPr>
          <p:spPr>
            <a:xfrm>
              <a:off x="4120854" y="2386064"/>
              <a:ext cx="170466" cy="151028"/>
            </a:xfrm>
            <a:custGeom>
              <a:avLst/>
              <a:gdLst/>
              <a:ahLst/>
              <a:cxnLst/>
              <a:rect l="l" t="t" r="r" b="b"/>
              <a:pathLst>
                <a:path w="3315" h="2937" extrusionOk="0">
                  <a:moveTo>
                    <a:pt x="1336" y="0"/>
                  </a:moveTo>
                  <a:cubicBezTo>
                    <a:pt x="1255" y="0"/>
                    <a:pt x="1173" y="10"/>
                    <a:pt x="1092" y="31"/>
                  </a:cubicBezTo>
                  <a:cubicBezTo>
                    <a:pt x="1" y="313"/>
                    <a:pt x="398" y="2937"/>
                    <a:pt x="1727" y="2937"/>
                  </a:cubicBezTo>
                  <a:cubicBezTo>
                    <a:pt x="1727" y="2937"/>
                    <a:pt x="1727" y="2937"/>
                    <a:pt x="1728" y="2937"/>
                  </a:cubicBezTo>
                  <a:cubicBezTo>
                    <a:pt x="3056" y="2936"/>
                    <a:pt x="3315" y="1504"/>
                    <a:pt x="3315" y="1504"/>
                  </a:cubicBezTo>
                  <a:cubicBezTo>
                    <a:pt x="3315" y="1504"/>
                    <a:pt x="2344" y="0"/>
                    <a:pt x="1336" y="0"/>
                  </a:cubicBezTo>
                  <a:close/>
                </a:path>
              </a:pathLst>
            </a:custGeom>
            <a:solidFill>
              <a:srgbClr val="FFE1BD"/>
            </a:solidFill>
            <a:ln>
              <a:noFill/>
            </a:ln>
          </p:spPr>
          <p:txBody>
            <a:bodyPr spcFirstLastPara="1" wrap="square" lIns="121900" tIns="121900" rIns="121900" bIns="121900" anchor="ctr" anchorCtr="0">
              <a:noAutofit/>
            </a:bodyPr>
            <a:lstStyle/>
            <a:p>
              <a:endParaRPr sz="2400"/>
            </a:p>
          </p:txBody>
        </p:sp>
        <p:sp>
          <p:nvSpPr>
            <p:cNvPr id="1074" name="Google Shape;1074;p23">
              <a:extLst>
                <a:ext uri="{FF2B5EF4-FFF2-40B4-BE49-F238E27FC236}">
                  <a16:creationId xmlns:a16="http://schemas.microsoft.com/office/drawing/2014/main" id="{FE6041B1-5AF6-7174-8578-FB6BA20F9348}"/>
                </a:ext>
              </a:extLst>
            </p:cNvPr>
            <p:cNvSpPr/>
            <p:nvPr/>
          </p:nvSpPr>
          <p:spPr>
            <a:xfrm>
              <a:off x="4826099" y="2372180"/>
              <a:ext cx="161827" cy="153445"/>
            </a:xfrm>
            <a:custGeom>
              <a:avLst/>
              <a:gdLst/>
              <a:ahLst/>
              <a:cxnLst/>
              <a:rect l="l" t="t" r="r" b="b"/>
              <a:pathLst>
                <a:path w="3147" h="2984" extrusionOk="0">
                  <a:moveTo>
                    <a:pt x="1904" y="1"/>
                  </a:moveTo>
                  <a:cubicBezTo>
                    <a:pt x="846" y="1"/>
                    <a:pt x="0" y="1740"/>
                    <a:pt x="0" y="1740"/>
                  </a:cubicBezTo>
                  <a:cubicBezTo>
                    <a:pt x="0" y="1740"/>
                    <a:pt x="385" y="2983"/>
                    <a:pt x="1543" y="2983"/>
                  </a:cubicBezTo>
                  <a:cubicBezTo>
                    <a:pt x="1609" y="2983"/>
                    <a:pt x="1678" y="2979"/>
                    <a:pt x="1750" y="2970"/>
                  </a:cubicBezTo>
                  <a:cubicBezTo>
                    <a:pt x="3069" y="2812"/>
                    <a:pt x="3147" y="158"/>
                    <a:pt x="2030" y="9"/>
                  </a:cubicBezTo>
                  <a:cubicBezTo>
                    <a:pt x="1988" y="4"/>
                    <a:pt x="1946" y="1"/>
                    <a:pt x="1904" y="1"/>
                  </a:cubicBezTo>
                  <a:close/>
                </a:path>
              </a:pathLst>
            </a:custGeom>
            <a:solidFill>
              <a:srgbClr val="FFE1BD"/>
            </a:solidFill>
            <a:ln>
              <a:noFill/>
            </a:ln>
          </p:spPr>
          <p:txBody>
            <a:bodyPr spcFirstLastPara="1" wrap="square" lIns="121900" tIns="121900" rIns="121900" bIns="121900" anchor="ctr" anchorCtr="0">
              <a:noAutofit/>
            </a:bodyPr>
            <a:lstStyle/>
            <a:p>
              <a:endParaRPr sz="2400"/>
            </a:p>
          </p:txBody>
        </p:sp>
        <p:sp>
          <p:nvSpPr>
            <p:cNvPr id="1075" name="Google Shape;1075;p23">
              <a:extLst>
                <a:ext uri="{FF2B5EF4-FFF2-40B4-BE49-F238E27FC236}">
                  <a16:creationId xmlns:a16="http://schemas.microsoft.com/office/drawing/2014/main" id="{28BE91FD-108C-8FE2-5782-AC53BAE5FD16}"/>
                </a:ext>
              </a:extLst>
            </p:cNvPr>
            <p:cNvSpPr/>
            <p:nvPr/>
          </p:nvSpPr>
          <p:spPr>
            <a:xfrm>
              <a:off x="4076786" y="1992944"/>
              <a:ext cx="219523" cy="519162"/>
            </a:xfrm>
            <a:custGeom>
              <a:avLst/>
              <a:gdLst/>
              <a:ahLst/>
              <a:cxnLst/>
              <a:rect l="l" t="t" r="r" b="b"/>
              <a:pathLst>
                <a:path w="4269" h="10096" extrusionOk="0">
                  <a:moveTo>
                    <a:pt x="4269" y="1"/>
                  </a:moveTo>
                  <a:cubicBezTo>
                    <a:pt x="0" y="1612"/>
                    <a:pt x="3566" y="10096"/>
                    <a:pt x="3566" y="10096"/>
                  </a:cubicBezTo>
                  <a:cubicBezTo>
                    <a:pt x="3328" y="6928"/>
                    <a:pt x="4269" y="1"/>
                    <a:pt x="426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76" name="Google Shape;1076;p23">
              <a:extLst>
                <a:ext uri="{FF2B5EF4-FFF2-40B4-BE49-F238E27FC236}">
                  <a16:creationId xmlns:a16="http://schemas.microsoft.com/office/drawing/2014/main" id="{B5774ACC-636F-22D6-4964-247B5CB1F7A7}"/>
                </a:ext>
              </a:extLst>
            </p:cNvPr>
            <p:cNvSpPr/>
            <p:nvPr/>
          </p:nvSpPr>
          <p:spPr>
            <a:xfrm>
              <a:off x="4839212" y="2031665"/>
              <a:ext cx="219574" cy="480440"/>
            </a:xfrm>
            <a:custGeom>
              <a:avLst/>
              <a:gdLst/>
              <a:ahLst/>
              <a:cxnLst/>
              <a:rect l="l" t="t" r="r" b="b"/>
              <a:pathLst>
                <a:path w="4270" h="9343" extrusionOk="0">
                  <a:moveTo>
                    <a:pt x="0" y="1"/>
                  </a:moveTo>
                  <a:cubicBezTo>
                    <a:pt x="0" y="1"/>
                    <a:pt x="808" y="6174"/>
                    <a:pt x="571" y="9343"/>
                  </a:cubicBezTo>
                  <a:cubicBezTo>
                    <a:pt x="572" y="9343"/>
                    <a:pt x="4270" y="1612"/>
                    <a:pt x="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77" name="Google Shape;1077;p23">
              <a:extLst>
                <a:ext uri="{FF2B5EF4-FFF2-40B4-BE49-F238E27FC236}">
                  <a16:creationId xmlns:a16="http://schemas.microsoft.com/office/drawing/2014/main" id="{7C245E22-DCB0-C925-36A4-332858958187}"/>
                </a:ext>
              </a:extLst>
            </p:cNvPr>
            <p:cNvSpPr/>
            <p:nvPr/>
          </p:nvSpPr>
          <p:spPr>
            <a:xfrm>
              <a:off x="4828207" y="2314536"/>
              <a:ext cx="51" cy="51"/>
            </a:xfrm>
            <a:custGeom>
              <a:avLst/>
              <a:gdLst/>
              <a:ahLst/>
              <a:cxnLst/>
              <a:rect l="l" t="t" r="r" b="b"/>
              <a:pathLst>
                <a:path w="1" h="1" extrusionOk="0">
                  <a:moveTo>
                    <a:pt x="0" y="1"/>
                  </a:moveTo>
                  <a:close/>
                </a:path>
              </a:pathLst>
            </a:custGeom>
            <a:solidFill>
              <a:srgbClr val="7D4938"/>
            </a:solidFill>
            <a:ln>
              <a:noFill/>
            </a:ln>
          </p:spPr>
          <p:txBody>
            <a:bodyPr spcFirstLastPara="1" wrap="square" lIns="121900" tIns="121900" rIns="121900" bIns="121900" anchor="ctr" anchorCtr="0">
              <a:noAutofit/>
            </a:bodyPr>
            <a:lstStyle/>
            <a:p>
              <a:endParaRPr sz="2400"/>
            </a:p>
          </p:txBody>
        </p:sp>
        <p:sp>
          <p:nvSpPr>
            <p:cNvPr id="1078" name="Google Shape;1078;p23">
              <a:extLst>
                <a:ext uri="{FF2B5EF4-FFF2-40B4-BE49-F238E27FC236}">
                  <a16:creationId xmlns:a16="http://schemas.microsoft.com/office/drawing/2014/main" id="{84B3CB15-4FD3-EC7B-4A2D-DBB274896E37}"/>
                </a:ext>
              </a:extLst>
            </p:cNvPr>
            <p:cNvSpPr/>
            <p:nvPr/>
          </p:nvSpPr>
          <p:spPr>
            <a:xfrm>
              <a:off x="4775552" y="2838524"/>
              <a:ext cx="526978" cy="576189"/>
            </a:xfrm>
            <a:custGeom>
              <a:avLst/>
              <a:gdLst/>
              <a:ahLst/>
              <a:cxnLst/>
              <a:rect l="l" t="t" r="r" b="b"/>
              <a:pathLst>
                <a:path w="10248" h="11205" extrusionOk="0">
                  <a:moveTo>
                    <a:pt x="579" y="0"/>
                  </a:moveTo>
                  <a:lnTo>
                    <a:pt x="0" y="3773"/>
                  </a:lnTo>
                  <a:lnTo>
                    <a:pt x="3257" y="11204"/>
                  </a:lnTo>
                  <a:lnTo>
                    <a:pt x="10247" y="10918"/>
                  </a:lnTo>
                  <a:lnTo>
                    <a:pt x="10247" y="9114"/>
                  </a:lnTo>
                  <a:lnTo>
                    <a:pt x="4015" y="9272"/>
                  </a:lnTo>
                  <a:lnTo>
                    <a:pt x="579" y="0"/>
                  </a:lnTo>
                  <a:close/>
                </a:path>
              </a:pathLst>
            </a:custGeom>
            <a:solidFill>
              <a:srgbClr val="FFFAEF"/>
            </a:solidFill>
            <a:ln>
              <a:noFill/>
            </a:ln>
          </p:spPr>
          <p:txBody>
            <a:bodyPr spcFirstLastPara="1" wrap="square" lIns="121900" tIns="121900" rIns="121900" bIns="121900" anchor="ctr" anchorCtr="0">
              <a:noAutofit/>
            </a:bodyPr>
            <a:lstStyle/>
            <a:p>
              <a:endParaRPr sz="2400">
                <a:solidFill>
                  <a:schemeClr val="bg1">
                    <a:lumMod val="85000"/>
                  </a:schemeClr>
                </a:solidFill>
              </a:endParaRPr>
            </a:p>
          </p:txBody>
        </p:sp>
        <p:sp>
          <p:nvSpPr>
            <p:cNvPr id="1079" name="Google Shape;1079;p23">
              <a:extLst>
                <a:ext uri="{FF2B5EF4-FFF2-40B4-BE49-F238E27FC236}">
                  <a16:creationId xmlns:a16="http://schemas.microsoft.com/office/drawing/2014/main" id="{CC650FB2-1F50-C037-9935-987F7F686E1B}"/>
                </a:ext>
              </a:extLst>
            </p:cNvPr>
            <p:cNvSpPr/>
            <p:nvPr/>
          </p:nvSpPr>
          <p:spPr>
            <a:xfrm>
              <a:off x="4440850" y="2838524"/>
              <a:ext cx="294651" cy="387983"/>
            </a:xfrm>
            <a:custGeom>
              <a:avLst/>
              <a:gdLst/>
              <a:ahLst/>
              <a:cxnLst/>
              <a:rect l="l" t="t" r="r" b="b"/>
              <a:pathLst>
                <a:path w="5730" h="7545" extrusionOk="0">
                  <a:moveTo>
                    <a:pt x="5729" y="0"/>
                  </a:moveTo>
                  <a:lnTo>
                    <a:pt x="1" y="246"/>
                  </a:lnTo>
                  <a:lnTo>
                    <a:pt x="3638" y="7544"/>
                  </a:lnTo>
                  <a:lnTo>
                    <a:pt x="572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80" name="Google Shape;1080;p23">
              <a:extLst>
                <a:ext uri="{FF2B5EF4-FFF2-40B4-BE49-F238E27FC236}">
                  <a16:creationId xmlns:a16="http://schemas.microsoft.com/office/drawing/2014/main" id="{C102CCC9-AE87-B69E-29AB-79C9E27FD45D}"/>
                </a:ext>
              </a:extLst>
            </p:cNvPr>
            <p:cNvSpPr/>
            <p:nvPr/>
          </p:nvSpPr>
          <p:spPr>
            <a:xfrm>
              <a:off x="4537882" y="2649754"/>
              <a:ext cx="96109" cy="291771"/>
            </a:xfrm>
            <a:custGeom>
              <a:avLst/>
              <a:gdLst/>
              <a:ahLst/>
              <a:cxnLst/>
              <a:rect l="l" t="t" r="r" b="b"/>
              <a:pathLst>
                <a:path w="1869" h="5674" extrusionOk="0">
                  <a:moveTo>
                    <a:pt x="1188" y="1"/>
                  </a:moveTo>
                  <a:cubicBezTo>
                    <a:pt x="864" y="1"/>
                    <a:pt x="433" y="211"/>
                    <a:pt x="0" y="1051"/>
                  </a:cubicBezTo>
                  <a:lnTo>
                    <a:pt x="119" y="4687"/>
                  </a:lnTo>
                  <a:lnTo>
                    <a:pt x="1378" y="5674"/>
                  </a:lnTo>
                  <a:lnTo>
                    <a:pt x="1869" y="4687"/>
                  </a:lnTo>
                  <a:lnTo>
                    <a:pt x="1727" y="210"/>
                  </a:lnTo>
                  <a:cubicBezTo>
                    <a:pt x="1727" y="210"/>
                    <a:pt x="1727" y="210"/>
                    <a:pt x="1727" y="210"/>
                  </a:cubicBezTo>
                  <a:cubicBezTo>
                    <a:pt x="1726" y="210"/>
                    <a:pt x="1511" y="1"/>
                    <a:pt x="1188" y="1"/>
                  </a:cubicBezTo>
                  <a:close/>
                </a:path>
              </a:pathLst>
            </a:custGeom>
            <a:solidFill>
              <a:srgbClr val="FFE1BD"/>
            </a:solidFill>
            <a:ln>
              <a:noFill/>
            </a:ln>
          </p:spPr>
          <p:txBody>
            <a:bodyPr spcFirstLastPara="1" wrap="square" lIns="121900" tIns="121900" rIns="121900" bIns="121900" anchor="ctr" anchorCtr="0">
              <a:noAutofit/>
            </a:bodyPr>
            <a:lstStyle/>
            <a:p>
              <a:endParaRPr sz="2400"/>
            </a:p>
          </p:txBody>
        </p:sp>
        <p:sp>
          <p:nvSpPr>
            <p:cNvPr id="1081" name="Google Shape;1081;p23">
              <a:extLst>
                <a:ext uri="{FF2B5EF4-FFF2-40B4-BE49-F238E27FC236}">
                  <a16:creationId xmlns:a16="http://schemas.microsoft.com/office/drawing/2014/main" id="{8823399F-3739-6EF7-C03C-F992A0B2BACC}"/>
                </a:ext>
              </a:extLst>
            </p:cNvPr>
            <p:cNvSpPr/>
            <p:nvPr/>
          </p:nvSpPr>
          <p:spPr>
            <a:xfrm>
              <a:off x="4608689" y="2842946"/>
              <a:ext cx="101457" cy="98577"/>
            </a:xfrm>
            <a:custGeom>
              <a:avLst/>
              <a:gdLst/>
              <a:ahLst/>
              <a:cxnLst/>
              <a:rect l="l" t="t" r="r" b="b"/>
              <a:pathLst>
                <a:path w="1973" h="1917" extrusionOk="0">
                  <a:moveTo>
                    <a:pt x="462" y="0"/>
                  </a:moveTo>
                  <a:lnTo>
                    <a:pt x="1" y="1917"/>
                  </a:lnTo>
                  <a:lnTo>
                    <a:pt x="1" y="1917"/>
                  </a:lnTo>
                  <a:lnTo>
                    <a:pt x="1972" y="728"/>
                  </a:lnTo>
                  <a:lnTo>
                    <a:pt x="462"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082" name="Google Shape;1082;p23">
              <a:extLst>
                <a:ext uri="{FF2B5EF4-FFF2-40B4-BE49-F238E27FC236}">
                  <a16:creationId xmlns:a16="http://schemas.microsoft.com/office/drawing/2014/main" id="{87E7D0B2-2EFA-A873-6740-9C760D5F3A80}"/>
                </a:ext>
              </a:extLst>
            </p:cNvPr>
            <p:cNvSpPr/>
            <p:nvPr/>
          </p:nvSpPr>
          <p:spPr>
            <a:xfrm>
              <a:off x="4468720" y="2846803"/>
              <a:ext cx="140486" cy="96263"/>
            </a:xfrm>
            <a:custGeom>
              <a:avLst/>
              <a:gdLst/>
              <a:ahLst/>
              <a:cxnLst/>
              <a:rect l="l" t="t" r="r" b="b"/>
              <a:pathLst>
                <a:path w="2732" h="1872" extrusionOk="0">
                  <a:moveTo>
                    <a:pt x="1435" y="0"/>
                  </a:moveTo>
                  <a:lnTo>
                    <a:pt x="1" y="1175"/>
                  </a:lnTo>
                  <a:lnTo>
                    <a:pt x="2732" y="1872"/>
                  </a:lnTo>
                  <a:lnTo>
                    <a:pt x="2732" y="1872"/>
                  </a:lnTo>
                  <a:lnTo>
                    <a:pt x="1435"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083" name="Google Shape;1083;p23">
              <a:extLst>
                <a:ext uri="{FF2B5EF4-FFF2-40B4-BE49-F238E27FC236}">
                  <a16:creationId xmlns:a16="http://schemas.microsoft.com/office/drawing/2014/main" id="{93D00E12-A654-0366-AE31-FBAC57D60B26}"/>
                </a:ext>
              </a:extLst>
            </p:cNvPr>
            <p:cNvSpPr/>
            <p:nvPr/>
          </p:nvSpPr>
          <p:spPr>
            <a:xfrm>
              <a:off x="4564004" y="2931597"/>
              <a:ext cx="97651" cy="294908"/>
            </a:xfrm>
            <a:custGeom>
              <a:avLst/>
              <a:gdLst/>
              <a:ahLst/>
              <a:cxnLst/>
              <a:rect l="l" t="t" r="r" b="b"/>
              <a:pathLst>
                <a:path w="1899" h="5735" extrusionOk="0">
                  <a:moveTo>
                    <a:pt x="1361" y="1"/>
                  </a:moveTo>
                  <a:lnTo>
                    <a:pt x="425" y="193"/>
                  </a:lnTo>
                  <a:lnTo>
                    <a:pt x="582" y="919"/>
                  </a:lnTo>
                  <a:lnTo>
                    <a:pt x="1" y="3242"/>
                  </a:lnTo>
                  <a:lnTo>
                    <a:pt x="1243" y="5734"/>
                  </a:lnTo>
                  <a:lnTo>
                    <a:pt x="1899" y="3369"/>
                  </a:lnTo>
                  <a:lnTo>
                    <a:pt x="1197" y="1042"/>
                  </a:lnTo>
                  <a:lnTo>
                    <a:pt x="1361"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084" name="Google Shape;1084;p23">
              <a:extLst>
                <a:ext uri="{FF2B5EF4-FFF2-40B4-BE49-F238E27FC236}">
                  <a16:creationId xmlns:a16="http://schemas.microsoft.com/office/drawing/2014/main" id="{157333BD-47D9-77A9-D7B6-3E253DDBA1CD}"/>
                </a:ext>
              </a:extLst>
            </p:cNvPr>
            <p:cNvSpPr/>
            <p:nvPr/>
          </p:nvSpPr>
          <p:spPr>
            <a:xfrm>
              <a:off x="5293674" y="3248715"/>
              <a:ext cx="238652" cy="162752"/>
            </a:xfrm>
            <a:custGeom>
              <a:avLst/>
              <a:gdLst/>
              <a:ahLst/>
              <a:cxnLst/>
              <a:rect l="l" t="t" r="r" b="b"/>
              <a:pathLst>
                <a:path w="4641" h="3165" extrusionOk="0">
                  <a:moveTo>
                    <a:pt x="2591" y="0"/>
                  </a:moveTo>
                  <a:lnTo>
                    <a:pt x="740" y="1156"/>
                  </a:lnTo>
                  <a:lnTo>
                    <a:pt x="0" y="2145"/>
                  </a:lnTo>
                  <a:lnTo>
                    <a:pt x="343" y="2610"/>
                  </a:lnTo>
                  <a:lnTo>
                    <a:pt x="2044" y="3165"/>
                  </a:lnTo>
                  <a:lnTo>
                    <a:pt x="4641" y="2297"/>
                  </a:lnTo>
                  <a:lnTo>
                    <a:pt x="4502" y="1508"/>
                  </a:lnTo>
                  <a:lnTo>
                    <a:pt x="1428" y="1554"/>
                  </a:lnTo>
                  <a:lnTo>
                    <a:pt x="3050" y="343"/>
                  </a:lnTo>
                  <a:lnTo>
                    <a:pt x="2591" y="0"/>
                  </a:lnTo>
                  <a:close/>
                </a:path>
              </a:pathLst>
            </a:custGeom>
            <a:solidFill>
              <a:srgbClr val="FFE1BD"/>
            </a:solidFill>
            <a:ln>
              <a:noFill/>
            </a:ln>
          </p:spPr>
          <p:txBody>
            <a:bodyPr spcFirstLastPara="1" wrap="square" lIns="121900" tIns="121900" rIns="121900" bIns="121900" anchor="ctr" anchorCtr="0">
              <a:noAutofit/>
            </a:bodyPr>
            <a:lstStyle/>
            <a:p>
              <a:endParaRPr sz="2400"/>
            </a:p>
          </p:txBody>
        </p:sp>
        <p:sp>
          <p:nvSpPr>
            <p:cNvPr id="1085" name="Google Shape;1085;p23">
              <a:extLst>
                <a:ext uri="{FF2B5EF4-FFF2-40B4-BE49-F238E27FC236}">
                  <a16:creationId xmlns:a16="http://schemas.microsoft.com/office/drawing/2014/main" id="{DBBB1658-DE0E-0E2D-5FBC-DB1EC95350A4}"/>
                </a:ext>
              </a:extLst>
            </p:cNvPr>
            <p:cNvSpPr/>
            <p:nvPr/>
          </p:nvSpPr>
          <p:spPr>
            <a:xfrm>
              <a:off x="4159934" y="2302452"/>
              <a:ext cx="768355" cy="463728"/>
            </a:xfrm>
            <a:custGeom>
              <a:avLst/>
              <a:gdLst/>
              <a:ahLst/>
              <a:cxnLst/>
              <a:rect l="l" t="t" r="r" b="b"/>
              <a:pathLst>
                <a:path w="14942" h="9018" extrusionOk="0">
                  <a:moveTo>
                    <a:pt x="833" y="0"/>
                  </a:moveTo>
                  <a:lnTo>
                    <a:pt x="833" y="0"/>
                  </a:lnTo>
                  <a:cubicBezTo>
                    <a:pt x="833" y="1"/>
                    <a:pt x="1" y="8426"/>
                    <a:pt x="7176" y="8985"/>
                  </a:cubicBezTo>
                  <a:cubicBezTo>
                    <a:pt x="7463" y="9007"/>
                    <a:pt x="7739" y="9018"/>
                    <a:pt x="8005" y="9018"/>
                  </a:cubicBezTo>
                  <a:cubicBezTo>
                    <a:pt x="14941" y="9018"/>
                    <a:pt x="14690" y="1666"/>
                    <a:pt x="14690" y="1666"/>
                  </a:cubicBezTo>
                  <a:lnTo>
                    <a:pt x="13779" y="1006"/>
                  </a:lnTo>
                  <a:lnTo>
                    <a:pt x="13779" y="1006"/>
                  </a:lnTo>
                  <a:cubicBezTo>
                    <a:pt x="13779" y="1006"/>
                    <a:pt x="14624" y="8508"/>
                    <a:pt x="8186" y="8508"/>
                  </a:cubicBezTo>
                  <a:cubicBezTo>
                    <a:pt x="7972" y="8508"/>
                    <a:pt x="7750" y="8500"/>
                    <a:pt x="7519" y="8482"/>
                  </a:cubicBezTo>
                  <a:cubicBezTo>
                    <a:pt x="804" y="7982"/>
                    <a:pt x="1938" y="1626"/>
                    <a:pt x="1938" y="1626"/>
                  </a:cubicBezTo>
                  <a:lnTo>
                    <a:pt x="83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86" name="Google Shape;1086;p23">
              <a:extLst>
                <a:ext uri="{FF2B5EF4-FFF2-40B4-BE49-F238E27FC236}">
                  <a16:creationId xmlns:a16="http://schemas.microsoft.com/office/drawing/2014/main" id="{2882AC48-599E-0444-3853-3744CC6B99EC}"/>
                </a:ext>
              </a:extLst>
            </p:cNvPr>
            <p:cNvSpPr/>
            <p:nvPr/>
          </p:nvSpPr>
          <p:spPr>
            <a:xfrm>
              <a:off x="4537933" y="2384212"/>
              <a:ext cx="81350" cy="143366"/>
            </a:xfrm>
            <a:custGeom>
              <a:avLst/>
              <a:gdLst/>
              <a:ahLst/>
              <a:cxnLst/>
              <a:rect l="l" t="t" r="r" b="b"/>
              <a:pathLst>
                <a:path w="1582" h="2788" extrusionOk="0">
                  <a:moveTo>
                    <a:pt x="603" y="0"/>
                  </a:moveTo>
                  <a:lnTo>
                    <a:pt x="0" y="2787"/>
                  </a:lnTo>
                  <a:lnTo>
                    <a:pt x="1581" y="2787"/>
                  </a:lnTo>
                  <a:lnTo>
                    <a:pt x="603" y="0"/>
                  </a:lnTo>
                  <a:close/>
                </a:path>
              </a:pathLst>
            </a:custGeom>
            <a:solidFill>
              <a:srgbClr val="FFD6A9"/>
            </a:solidFill>
            <a:ln>
              <a:noFill/>
            </a:ln>
          </p:spPr>
          <p:txBody>
            <a:bodyPr spcFirstLastPara="1" wrap="square" lIns="121900" tIns="121900" rIns="121900" bIns="121900" anchor="ctr" anchorCtr="0">
              <a:noAutofit/>
            </a:bodyPr>
            <a:lstStyle/>
            <a:p>
              <a:endParaRPr sz="2400"/>
            </a:p>
          </p:txBody>
        </p:sp>
        <p:sp>
          <p:nvSpPr>
            <p:cNvPr id="1087" name="Google Shape;1087;p23">
              <a:extLst>
                <a:ext uri="{FF2B5EF4-FFF2-40B4-BE49-F238E27FC236}">
                  <a16:creationId xmlns:a16="http://schemas.microsoft.com/office/drawing/2014/main" id="{B3C5ADBD-A1CC-EA15-B91A-C8DDE6FBCE7A}"/>
                </a:ext>
              </a:extLst>
            </p:cNvPr>
            <p:cNvSpPr/>
            <p:nvPr/>
          </p:nvSpPr>
          <p:spPr>
            <a:xfrm>
              <a:off x="4570329" y="2425093"/>
              <a:ext cx="32705" cy="82842"/>
            </a:xfrm>
            <a:custGeom>
              <a:avLst/>
              <a:gdLst/>
              <a:ahLst/>
              <a:cxnLst/>
              <a:rect l="l" t="t" r="r" b="b"/>
              <a:pathLst>
                <a:path w="636" h="1611" extrusionOk="0">
                  <a:moveTo>
                    <a:pt x="134" y="0"/>
                  </a:moveTo>
                  <a:cubicBezTo>
                    <a:pt x="1" y="0"/>
                    <a:pt x="324" y="1611"/>
                    <a:pt x="474" y="1611"/>
                  </a:cubicBezTo>
                  <a:cubicBezTo>
                    <a:pt x="477" y="1611"/>
                    <a:pt x="480" y="1610"/>
                    <a:pt x="483" y="1609"/>
                  </a:cubicBezTo>
                  <a:cubicBezTo>
                    <a:pt x="635" y="1539"/>
                    <a:pt x="160" y="16"/>
                    <a:pt x="160" y="16"/>
                  </a:cubicBezTo>
                  <a:cubicBezTo>
                    <a:pt x="150" y="5"/>
                    <a:pt x="141" y="0"/>
                    <a:pt x="134" y="0"/>
                  </a:cubicBezTo>
                  <a:close/>
                </a:path>
              </a:pathLst>
            </a:custGeom>
            <a:solidFill>
              <a:srgbClr val="FDFADB"/>
            </a:solidFill>
            <a:ln>
              <a:noFill/>
            </a:ln>
          </p:spPr>
          <p:txBody>
            <a:bodyPr spcFirstLastPara="1" wrap="square" lIns="121900" tIns="121900" rIns="121900" bIns="121900" anchor="ctr" anchorCtr="0">
              <a:noAutofit/>
            </a:bodyPr>
            <a:lstStyle/>
            <a:p>
              <a:endParaRPr sz="2400"/>
            </a:p>
          </p:txBody>
        </p:sp>
        <p:sp>
          <p:nvSpPr>
            <p:cNvPr id="1088" name="Google Shape;1088;p23">
              <a:extLst>
                <a:ext uri="{FF2B5EF4-FFF2-40B4-BE49-F238E27FC236}">
                  <a16:creationId xmlns:a16="http://schemas.microsoft.com/office/drawing/2014/main" id="{EAFA9823-CFE1-0BAD-FF48-77B63712BC3F}"/>
                </a:ext>
              </a:extLst>
            </p:cNvPr>
            <p:cNvSpPr/>
            <p:nvPr/>
          </p:nvSpPr>
          <p:spPr>
            <a:xfrm>
              <a:off x="4535054" y="2629957"/>
              <a:ext cx="78008" cy="27974"/>
            </a:xfrm>
            <a:custGeom>
              <a:avLst/>
              <a:gdLst/>
              <a:ahLst/>
              <a:cxnLst/>
              <a:rect l="l" t="t" r="r" b="b"/>
              <a:pathLst>
                <a:path w="1517" h="544" extrusionOk="0">
                  <a:moveTo>
                    <a:pt x="0" y="1"/>
                  </a:moveTo>
                  <a:cubicBezTo>
                    <a:pt x="265" y="408"/>
                    <a:pt x="522" y="544"/>
                    <a:pt x="747" y="544"/>
                  </a:cubicBezTo>
                  <a:cubicBezTo>
                    <a:pt x="1196" y="544"/>
                    <a:pt x="1516" y="1"/>
                    <a:pt x="1515" y="1"/>
                  </a:cubicBezTo>
                  <a:close/>
                </a:path>
              </a:pathLst>
            </a:custGeom>
            <a:solidFill>
              <a:srgbClr val="F8C19A"/>
            </a:solidFill>
            <a:ln>
              <a:noFill/>
            </a:ln>
          </p:spPr>
          <p:txBody>
            <a:bodyPr spcFirstLastPara="1" wrap="square" lIns="121900" tIns="121900" rIns="121900" bIns="121900" anchor="ctr" anchorCtr="0">
              <a:noAutofit/>
            </a:bodyPr>
            <a:lstStyle/>
            <a:p>
              <a:endParaRPr sz="2400"/>
            </a:p>
          </p:txBody>
        </p:sp>
        <p:sp>
          <p:nvSpPr>
            <p:cNvPr id="1089" name="Google Shape;1089;p23">
              <a:extLst>
                <a:ext uri="{FF2B5EF4-FFF2-40B4-BE49-F238E27FC236}">
                  <a16:creationId xmlns:a16="http://schemas.microsoft.com/office/drawing/2014/main" id="{57B45061-9805-8255-9FBD-B9403CBB47AE}"/>
                </a:ext>
              </a:extLst>
            </p:cNvPr>
            <p:cNvSpPr/>
            <p:nvPr/>
          </p:nvSpPr>
          <p:spPr>
            <a:xfrm>
              <a:off x="4511194" y="2546499"/>
              <a:ext cx="125677" cy="48594"/>
            </a:xfrm>
            <a:custGeom>
              <a:avLst/>
              <a:gdLst/>
              <a:ahLst/>
              <a:cxnLst/>
              <a:rect l="l" t="t" r="r" b="b"/>
              <a:pathLst>
                <a:path w="2444" h="945" extrusionOk="0">
                  <a:moveTo>
                    <a:pt x="1" y="1"/>
                  </a:moveTo>
                  <a:cubicBezTo>
                    <a:pt x="1" y="1"/>
                    <a:pt x="190" y="944"/>
                    <a:pt x="1130" y="944"/>
                  </a:cubicBezTo>
                  <a:cubicBezTo>
                    <a:pt x="1137" y="944"/>
                    <a:pt x="1145" y="944"/>
                    <a:pt x="1152" y="944"/>
                  </a:cubicBezTo>
                  <a:cubicBezTo>
                    <a:pt x="2111" y="932"/>
                    <a:pt x="2444" y="1"/>
                    <a:pt x="2444" y="1"/>
                  </a:cubicBezTo>
                  <a:close/>
                </a:path>
              </a:pathLst>
            </a:custGeom>
            <a:solidFill>
              <a:srgbClr val="FDFADB"/>
            </a:solidFill>
            <a:ln>
              <a:noFill/>
            </a:ln>
          </p:spPr>
          <p:txBody>
            <a:bodyPr spcFirstLastPara="1" wrap="square" lIns="121900" tIns="121900" rIns="121900" bIns="121900" anchor="ctr" anchorCtr="0">
              <a:noAutofit/>
            </a:bodyPr>
            <a:lstStyle/>
            <a:p>
              <a:endParaRPr sz="2400"/>
            </a:p>
          </p:txBody>
        </p:sp>
        <p:sp>
          <p:nvSpPr>
            <p:cNvPr id="1090" name="Google Shape;1090;p23">
              <a:extLst>
                <a:ext uri="{FF2B5EF4-FFF2-40B4-BE49-F238E27FC236}">
                  <a16:creationId xmlns:a16="http://schemas.microsoft.com/office/drawing/2014/main" id="{8491993D-66E7-9787-B92E-1991CF603C1F}"/>
                </a:ext>
              </a:extLst>
            </p:cNvPr>
            <p:cNvSpPr/>
            <p:nvPr/>
          </p:nvSpPr>
          <p:spPr>
            <a:xfrm>
              <a:off x="4298464" y="2336904"/>
              <a:ext cx="221168" cy="155707"/>
            </a:xfrm>
            <a:custGeom>
              <a:avLst/>
              <a:gdLst/>
              <a:ahLst/>
              <a:cxnLst/>
              <a:rect l="l" t="t" r="r" b="b"/>
              <a:pathLst>
                <a:path w="4301" h="3028" extrusionOk="0">
                  <a:moveTo>
                    <a:pt x="3660" y="398"/>
                  </a:moveTo>
                  <a:lnTo>
                    <a:pt x="3660" y="2562"/>
                  </a:lnTo>
                  <a:lnTo>
                    <a:pt x="708" y="2562"/>
                  </a:lnTo>
                  <a:lnTo>
                    <a:pt x="584" y="398"/>
                  </a:lnTo>
                  <a:close/>
                  <a:moveTo>
                    <a:pt x="1" y="0"/>
                  </a:moveTo>
                  <a:lnTo>
                    <a:pt x="175" y="3027"/>
                  </a:lnTo>
                  <a:lnTo>
                    <a:pt x="4300" y="3027"/>
                  </a:lnTo>
                  <a:lnTo>
                    <a:pt x="430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1" name="Google Shape;1091;p23">
              <a:extLst>
                <a:ext uri="{FF2B5EF4-FFF2-40B4-BE49-F238E27FC236}">
                  <a16:creationId xmlns:a16="http://schemas.microsoft.com/office/drawing/2014/main" id="{F4FE74E4-F5C1-C4C4-E9F7-40F1C8C58655}"/>
                </a:ext>
              </a:extLst>
            </p:cNvPr>
            <p:cNvSpPr/>
            <p:nvPr/>
          </p:nvSpPr>
          <p:spPr>
            <a:xfrm>
              <a:off x="4611826" y="2336904"/>
              <a:ext cx="221168" cy="155707"/>
            </a:xfrm>
            <a:custGeom>
              <a:avLst/>
              <a:gdLst/>
              <a:ahLst/>
              <a:cxnLst/>
              <a:rect l="l" t="t" r="r" b="b"/>
              <a:pathLst>
                <a:path w="4301" h="3028" extrusionOk="0">
                  <a:moveTo>
                    <a:pt x="3660" y="398"/>
                  </a:moveTo>
                  <a:lnTo>
                    <a:pt x="3660" y="2562"/>
                  </a:lnTo>
                  <a:lnTo>
                    <a:pt x="708" y="2562"/>
                  </a:lnTo>
                  <a:lnTo>
                    <a:pt x="584" y="398"/>
                  </a:lnTo>
                  <a:close/>
                  <a:moveTo>
                    <a:pt x="1" y="0"/>
                  </a:moveTo>
                  <a:lnTo>
                    <a:pt x="175" y="3027"/>
                  </a:lnTo>
                  <a:lnTo>
                    <a:pt x="4300" y="3027"/>
                  </a:lnTo>
                  <a:lnTo>
                    <a:pt x="430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2" name="Google Shape;1092;p23">
              <a:extLst>
                <a:ext uri="{FF2B5EF4-FFF2-40B4-BE49-F238E27FC236}">
                  <a16:creationId xmlns:a16="http://schemas.microsoft.com/office/drawing/2014/main" id="{045C0ACA-E6E2-5D36-5478-FEA92EC70150}"/>
                </a:ext>
              </a:extLst>
            </p:cNvPr>
            <p:cNvSpPr/>
            <p:nvPr/>
          </p:nvSpPr>
          <p:spPr>
            <a:xfrm>
              <a:off x="4188370" y="2363078"/>
              <a:ext cx="122643" cy="62838"/>
            </a:xfrm>
            <a:custGeom>
              <a:avLst/>
              <a:gdLst/>
              <a:ahLst/>
              <a:cxnLst/>
              <a:rect l="l" t="t" r="r" b="b"/>
              <a:pathLst>
                <a:path w="2385" h="1222" extrusionOk="0">
                  <a:moveTo>
                    <a:pt x="0" y="1"/>
                  </a:moveTo>
                  <a:lnTo>
                    <a:pt x="0" y="611"/>
                  </a:lnTo>
                  <a:lnTo>
                    <a:pt x="2384" y="1222"/>
                  </a:lnTo>
                  <a:lnTo>
                    <a:pt x="2278" y="677"/>
                  </a:lnTo>
                  <a:lnTo>
                    <a:pt x="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3" name="Google Shape;1093;p23">
              <a:extLst>
                <a:ext uri="{FF2B5EF4-FFF2-40B4-BE49-F238E27FC236}">
                  <a16:creationId xmlns:a16="http://schemas.microsoft.com/office/drawing/2014/main" id="{8CE5E25F-27B9-9130-A253-1EE10C1EDEF2}"/>
                </a:ext>
              </a:extLst>
            </p:cNvPr>
            <p:cNvSpPr/>
            <p:nvPr/>
          </p:nvSpPr>
          <p:spPr>
            <a:xfrm>
              <a:off x="4820391" y="2363078"/>
              <a:ext cx="122643" cy="62838"/>
            </a:xfrm>
            <a:custGeom>
              <a:avLst/>
              <a:gdLst/>
              <a:ahLst/>
              <a:cxnLst/>
              <a:rect l="l" t="t" r="r" b="b"/>
              <a:pathLst>
                <a:path w="2385" h="1222" extrusionOk="0">
                  <a:moveTo>
                    <a:pt x="2385" y="1"/>
                  </a:moveTo>
                  <a:lnTo>
                    <a:pt x="106" y="677"/>
                  </a:lnTo>
                  <a:lnTo>
                    <a:pt x="1" y="1222"/>
                  </a:lnTo>
                  <a:lnTo>
                    <a:pt x="2385" y="611"/>
                  </a:lnTo>
                  <a:lnTo>
                    <a:pt x="23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4" name="Google Shape;1094;p23">
              <a:extLst>
                <a:ext uri="{FF2B5EF4-FFF2-40B4-BE49-F238E27FC236}">
                  <a16:creationId xmlns:a16="http://schemas.microsoft.com/office/drawing/2014/main" id="{808548F1-2747-D880-6BEB-BA9D03287F40}"/>
                </a:ext>
              </a:extLst>
            </p:cNvPr>
            <p:cNvSpPr/>
            <p:nvPr/>
          </p:nvSpPr>
          <p:spPr>
            <a:xfrm>
              <a:off x="4501475" y="2359170"/>
              <a:ext cx="132413" cy="53839"/>
            </a:xfrm>
            <a:custGeom>
              <a:avLst/>
              <a:gdLst/>
              <a:ahLst/>
              <a:cxnLst/>
              <a:rect l="l" t="t" r="r" b="b"/>
              <a:pathLst>
                <a:path w="2575" h="1047" extrusionOk="0">
                  <a:moveTo>
                    <a:pt x="1291" y="1"/>
                  </a:moveTo>
                  <a:cubicBezTo>
                    <a:pt x="886" y="1"/>
                    <a:pt x="431" y="167"/>
                    <a:pt x="0" y="688"/>
                  </a:cubicBezTo>
                  <a:lnTo>
                    <a:pt x="276" y="1047"/>
                  </a:lnTo>
                  <a:cubicBezTo>
                    <a:pt x="276" y="1047"/>
                    <a:pt x="726" y="488"/>
                    <a:pt x="1307" y="488"/>
                  </a:cubicBezTo>
                  <a:cubicBezTo>
                    <a:pt x="1598" y="488"/>
                    <a:pt x="1921" y="627"/>
                    <a:pt x="2238" y="1047"/>
                  </a:cubicBezTo>
                  <a:lnTo>
                    <a:pt x="2575" y="523"/>
                  </a:lnTo>
                  <a:cubicBezTo>
                    <a:pt x="2575" y="523"/>
                    <a:pt x="2010" y="1"/>
                    <a:pt x="129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5" name="Google Shape;1095;p23">
              <a:extLst>
                <a:ext uri="{FF2B5EF4-FFF2-40B4-BE49-F238E27FC236}">
                  <a16:creationId xmlns:a16="http://schemas.microsoft.com/office/drawing/2014/main" id="{FFFEFAEC-B31F-B226-8C6E-C928B10E1113}"/>
                </a:ext>
              </a:extLst>
            </p:cNvPr>
            <p:cNvSpPr/>
            <p:nvPr/>
          </p:nvSpPr>
          <p:spPr>
            <a:xfrm>
              <a:off x="4267302" y="2128235"/>
              <a:ext cx="553152" cy="134316"/>
            </a:xfrm>
            <a:custGeom>
              <a:avLst/>
              <a:gdLst/>
              <a:ahLst/>
              <a:cxnLst/>
              <a:rect l="l" t="t" r="r" b="b"/>
              <a:pathLst>
                <a:path w="10757" h="2612" extrusionOk="0">
                  <a:moveTo>
                    <a:pt x="4635" y="1"/>
                  </a:moveTo>
                  <a:cubicBezTo>
                    <a:pt x="1743" y="1"/>
                    <a:pt x="144" y="1172"/>
                    <a:pt x="144" y="1172"/>
                  </a:cubicBezTo>
                  <a:lnTo>
                    <a:pt x="0" y="2612"/>
                  </a:lnTo>
                  <a:cubicBezTo>
                    <a:pt x="1182" y="1101"/>
                    <a:pt x="3217" y="657"/>
                    <a:pt x="5200" y="657"/>
                  </a:cubicBezTo>
                  <a:cubicBezTo>
                    <a:pt x="8030" y="657"/>
                    <a:pt x="10757" y="1561"/>
                    <a:pt x="10757" y="1561"/>
                  </a:cubicBezTo>
                  <a:cubicBezTo>
                    <a:pt x="8336" y="378"/>
                    <a:pt x="6277" y="1"/>
                    <a:pt x="4635" y="1"/>
                  </a:cubicBezTo>
                  <a:close/>
                </a:path>
              </a:pathLst>
            </a:custGeom>
            <a:solidFill>
              <a:srgbClr val="F8C19A"/>
            </a:solidFill>
            <a:ln>
              <a:noFill/>
            </a:ln>
          </p:spPr>
          <p:txBody>
            <a:bodyPr spcFirstLastPara="1" wrap="square" lIns="121900" tIns="121900" rIns="121900" bIns="121900" anchor="ctr" anchorCtr="0">
              <a:noAutofit/>
            </a:bodyPr>
            <a:lstStyle/>
            <a:p>
              <a:endParaRPr sz="2400"/>
            </a:p>
          </p:txBody>
        </p:sp>
        <p:sp>
          <p:nvSpPr>
            <p:cNvPr id="1096" name="Google Shape;1096;p23">
              <a:extLst>
                <a:ext uri="{FF2B5EF4-FFF2-40B4-BE49-F238E27FC236}">
                  <a16:creationId xmlns:a16="http://schemas.microsoft.com/office/drawing/2014/main" id="{C5FEDFEF-7B49-025A-2CF9-1B2B5FA52B84}"/>
                </a:ext>
              </a:extLst>
            </p:cNvPr>
            <p:cNvSpPr/>
            <p:nvPr/>
          </p:nvSpPr>
          <p:spPr>
            <a:xfrm>
              <a:off x="4218555" y="1873080"/>
              <a:ext cx="727011" cy="338823"/>
            </a:xfrm>
            <a:custGeom>
              <a:avLst/>
              <a:gdLst/>
              <a:ahLst/>
              <a:cxnLst/>
              <a:rect l="l" t="t" r="r" b="b"/>
              <a:pathLst>
                <a:path w="14138" h="6589" extrusionOk="0">
                  <a:moveTo>
                    <a:pt x="5507" y="1"/>
                  </a:moveTo>
                  <a:cubicBezTo>
                    <a:pt x="1" y="1"/>
                    <a:pt x="959" y="6203"/>
                    <a:pt x="959" y="6203"/>
                  </a:cubicBezTo>
                  <a:cubicBezTo>
                    <a:pt x="2205" y="5540"/>
                    <a:pt x="3540" y="5308"/>
                    <a:pt x="4856" y="5308"/>
                  </a:cubicBezTo>
                  <a:cubicBezTo>
                    <a:pt x="7947" y="5308"/>
                    <a:pt x="10931" y="6589"/>
                    <a:pt x="12385" y="6589"/>
                  </a:cubicBezTo>
                  <a:cubicBezTo>
                    <a:pt x="12762" y="6589"/>
                    <a:pt x="13036" y="6503"/>
                    <a:pt x="13182" y="6286"/>
                  </a:cubicBezTo>
                  <a:cubicBezTo>
                    <a:pt x="14138" y="4877"/>
                    <a:pt x="12611" y="625"/>
                    <a:pt x="6264" y="37"/>
                  </a:cubicBezTo>
                  <a:cubicBezTo>
                    <a:pt x="5999" y="12"/>
                    <a:pt x="5747" y="1"/>
                    <a:pt x="550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97" name="Google Shape;1097;p23">
              <a:extLst>
                <a:ext uri="{FF2B5EF4-FFF2-40B4-BE49-F238E27FC236}">
                  <a16:creationId xmlns:a16="http://schemas.microsoft.com/office/drawing/2014/main" id="{4D74496C-6656-D31D-DD28-78F42B735FE9}"/>
                </a:ext>
              </a:extLst>
            </p:cNvPr>
            <p:cNvSpPr/>
            <p:nvPr/>
          </p:nvSpPr>
          <p:spPr>
            <a:xfrm>
              <a:off x="4400792" y="2887477"/>
              <a:ext cx="201936" cy="366642"/>
            </a:xfrm>
            <a:custGeom>
              <a:avLst/>
              <a:gdLst/>
              <a:ahLst/>
              <a:cxnLst/>
              <a:rect l="l" t="t" r="r" b="b"/>
              <a:pathLst>
                <a:path w="3927" h="7130" extrusionOk="0">
                  <a:moveTo>
                    <a:pt x="538" y="0"/>
                  </a:moveTo>
                  <a:lnTo>
                    <a:pt x="1" y="3261"/>
                  </a:lnTo>
                  <a:lnTo>
                    <a:pt x="1501" y="3736"/>
                  </a:lnTo>
                  <a:lnTo>
                    <a:pt x="1286" y="7130"/>
                  </a:lnTo>
                  <a:lnTo>
                    <a:pt x="3927" y="6691"/>
                  </a:lnTo>
                  <a:lnTo>
                    <a:pt x="3927" y="6691"/>
                  </a:lnTo>
                  <a:lnTo>
                    <a:pt x="1834" y="6822"/>
                  </a:lnTo>
                  <a:lnTo>
                    <a:pt x="1861" y="3425"/>
                  </a:lnTo>
                  <a:lnTo>
                    <a:pt x="200" y="3033"/>
                  </a:lnTo>
                  <a:lnTo>
                    <a:pt x="538" y="0"/>
                  </a:lnTo>
                  <a:close/>
                </a:path>
              </a:pathLst>
            </a:custGeom>
            <a:solidFill>
              <a:srgbClr val="F5EFDB"/>
            </a:solidFill>
            <a:ln>
              <a:noFill/>
            </a:ln>
          </p:spPr>
          <p:txBody>
            <a:bodyPr spcFirstLastPara="1" wrap="square" lIns="121900" tIns="121900" rIns="121900" bIns="121900" anchor="ctr" anchorCtr="0">
              <a:noAutofit/>
            </a:bodyPr>
            <a:lstStyle/>
            <a:p>
              <a:endParaRPr sz="2400"/>
            </a:p>
          </p:txBody>
        </p:sp>
        <p:sp>
          <p:nvSpPr>
            <p:cNvPr id="1098" name="Google Shape;1098;p23">
              <a:extLst>
                <a:ext uri="{FF2B5EF4-FFF2-40B4-BE49-F238E27FC236}">
                  <a16:creationId xmlns:a16="http://schemas.microsoft.com/office/drawing/2014/main" id="{EC4D1D6A-BAF2-34DC-BDA6-20AF0D727CD3}"/>
                </a:ext>
              </a:extLst>
            </p:cNvPr>
            <p:cNvSpPr/>
            <p:nvPr/>
          </p:nvSpPr>
          <p:spPr>
            <a:xfrm>
              <a:off x="4370094" y="1872617"/>
              <a:ext cx="527852" cy="225745"/>
            </a:xfrm>
            <a:custGeom>
              <a:avLst/>
              <a:gdLst/>
              <a:ahLst/>
              <a:cxnLst/>
              <a:rect l="l" t="t" r="r" b="b"/>
              <a:pathLst>
                <a:path w="10265" h="4390" extrusionOk="0">
                  <a:moveTo>
                    <a:pt x="2668" y="0"/>
                  </a:moveTo>
                  <a:cubicBezTo>
                    <a:pt x="2508" y="0"/>
                    <a:pt x="2352" y="6"/>
                    <a:pt x="2199" y="17"/>
                  </a:cubicBezTo>
                  <a:cubicBezTo>
                    <a:pt x="2199" y="17"/>
                    <a:pt x="0" y="178"/>
                    <a:pt x="2335" y="2878"/>
                  </a:cubicBezTo>
                  <a:cubicBezTo>
                    <a:pt x="3314" y="4009"/>
                    <a:pt x="4927" y="4390"/>
                    <a:pt x="6370" y="4390"/>
                  </a:cubicBezTo>
                  <a:cubicBezTo>
                    <a:pt x="7854" y="4390"/>
                    <a:pt x="9159" y="3988"/>
                    <a:pt x="9410" y="3586"/>
                  </a:cubicBezTo>
                  <a:cubicBezTo>
                    <a:pt x="10264" y="2220"/>
                    <a:pt x="5853" y="0"/>
                    <a:pt x="2668" y="0"/>
                  </a:cubicBezTo>
                  <a:close/>
                </a:path>
              </a:pathLst>
            </a:custGeom>
            <a:solidFill>
              <a:srgbClr val="F8FBFC">
                <a:alpha val="39110"/>
              </a:srgbClr>
            </a:solidFill>
            <a:ln>
              <a:noFill/>
            </a:ln>
          </p:spPr>
          <p:txBody>
            <a:bodyPr spcFirstLastPara="1" wrap="square" lIns="121900" tIns="121900" rIns="121900" bIns="121900" anchor="ctr" anchorCtr="0">
              <a:noAutofit/>
            </a:bodyPr>
            <a:lstStyle/>
            <a:p>
              <a:endParaRPr sz="2400"/>
            </a:p>
          </p:txBody>
        </p:sp>
        <p:sp>
          <p:nvSpPr>
            <p:cNvPr id="1099" name="Google Shape;1099;p23">
              <a:extLst>
                <a:ext uri="{FF2B5EF4-FFF2-40B4-BE49-F238E27FC236}">
                  <a16:creationId xmlns:a16="http://schemas.microsoft.com/office/drawing/2014/main" id="{C5578509-78D9-0D8A-1866-93C4C24E7302}"/>
                </a:ext>
              </a:extLst>
            </p:cNvPr>
            <p:cNvSpPr/>
            <p:nvPr/>
          </p:nvSpPr>
          <p:spPr>
            <a:xfrm>
              <a:off x="4318364" y="2244191"/>
              <a:ext cx="165169" cy="64021"/>
            </a:xfrm>
            <a:custGeom>
              <a:avLst/>
              <a:gdLst/>
              <a:ahLst/>
              <a:cxnLst/>
              <a:rect l="l" t="t" r="r" b="b"/>
              <a:pathLst>
                <a:path w="3212" h="1245" extrusionOk="0">
                  <a:moveTo>
                    <a:pt x="1604" y="0"/>
                  </a:moveTo>
                  <a:cubicBezTo>
                    <a:pt x="1073" y="0"/>
                    <a:pt x="493" y="295"/>
                    <a:pt x="1" y="1245"/>
                  </a:cubicBezTo>
                  <a:cubicBezTo>
                    <a:pt x="1" y="1245"/>
                    <a:pt x="817" y="675"/>
                    <a:pt x="2155" y="675"/>
                  </a:cubicBezTo>
                  <a:cubicBezTo>
                    <a:pt x="2478" y="675"/>
                    <a:pt x="2832" y="708"/>
                    <a:pt x="3211" y="790"/>
                  </a:cubicBezTo>
                  <a:cubicBezTo>
                    <a:pt x="3211" y="790"/>
                    <a:pt x="2474" y="0"/>
                    <a:pt x="160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100" name="Google Shape;1100;p23">
              <a:extLst>
                <a:ext uri="{FF2B5EF4-FFF2-40B4-BE49-F238E27FC236}">
                  <a16:creationId xmlns:a16="http://schemas.microsoft.com/office/drawing/2014/main" id="{A286CFC2-3F95-0359-8861-052E670EB7EA}"/>
                </a:ext>
              </a:extLst>
            </p:cNvPr>
            <p:cNvSpPr/>
            <p:nvPr/>
          </p:nvSpPr>
          <p:spPr>
            <a:xfrm>
              <a:off x="4639851" y="2244191"/>
              <a:ext cx="165169" cy="64021"/>
            </a:xfrm>
            <a:custGeom>
              <a:avLst/>
              <a:gdLst/>
              <a:ahLst/>
              <a:cxnLst/>
              <a:rect l="l" t="t" r="r" b="b"/>
              <a:pathLst>
                <a:path w="3212" h="1245" extrusionOk="0">
                  <a:moveTo>
                    <a:pt x="1607" y="0"/>
                  </a:moveTo>
                  <a:cubicBezTo>
                    <a:pt x="738" y="0"/>
                    <a:pt x="0" y="790"/>
                    <a:pt x="0" y="790"/>
                  </a:cubicBezTo>
                  <a:cubicBezTo>
                    <a:pt x="380" y="708"/>
                    <a:pt x="734" y="675"/>
                    <a:pt x="1057" y="675"/>
                  </a:cubicBezTo>
                  <a:cubicBezTo>
                    <a:pt x="2396" y="675"/>
                    <a:pt x="3211" y="1245"/>
                    <a:pt x="3211" y="1245"/>
                  </a:cubicBezTo>
                  <a:cubicBezTo>
                    <a:pt x="2719" y="295"/>
                    <a:pt x="2139" y="0"/>
                    <a:pt x="160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101" name="Google Shape;1101;p23">
              <a:extLst>
                <a:ext uri="{FF2B5EF4-FFF2-40B4-BE49-F238E27FC236}">
                  <a16:creationId xmlns:a16="http://schemas.microsoft.com/office/drawing/2014/main" id="{5D8A9B62-8F64-BCF3-5504-D1F6A59E2E31}"/>
                </a:ext>
              </a:extLst>
            </p:cNvPr>
            <p:cNvSpPr/>
            <p:nvPr/>
          </p:nvSpPr>
          <p:spPr>
            <a:xfrm>
              <a:off x="4339344" y="2504385"/>
              <a:ext cx="28539" cy="27665"/>
            </a:xfrm>
            <a:custGeom>
              <a:avLst/>
              <a:gdLst/>
              <a:ahLst/>
              <a:cxnLst/>
              <a:rect l="l" t="t" r="r" b="b"/>
              <a:pathLst>
                <a:path w="555" h="538" extrusionOk="0">
                  <a:moveTo>
                    <a:pt x="454" y="1"/>
                  </a:moveTo>
                  <a:cubicBezTo>
                    <a:pt x="431" y="1"/>
                    <a:pt x="408" y="10"/>
                    <a:pt x="390" y="28"/>
                  </a:cubicBezTo>
                  <a:lnTo>
                    <a:pt x="37" y="381"/>
                  </a:lnTo>
                  <a:cubicBezTo>
                    <a:pt x="1" y="417"/>
                    <a:pt x="1" y="474"/>
                    <a:pt x="37" y="510"/>
                  </a:cubicBezTo>
                  <a:cubicBezTo>
                    <a:pt x="55" y="528"/>
                    <a:pt x="79" y="537"/>
                    <a:pt x="102" y="537"/>
                  </a:cubicBezTo>
                  <a:cubicBezTo>
                    <a:pt x="125" y="537"/>
                    <a:pt x="148"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spcFirstLastPara="1" wrap="square" lIns="121900" tIns="121900" rIns="121900" bIns="121900" anchor="ctr" anchorCtr="0">
              <a:noAutofit/>
            </a:bodyPr>
            <a:lstStyle/>
            <a:p>
              <a:endParaRPr sz="2400"/>
            </a:p>
          </p:txBody>
        </p:sp>
        <p:sp>
          <p:nvSpPr>
            <p:cNvPr id="1102" name="Google Shape;1102;p23">
              <a:extLst>
                <a:ext uri="{FF2B5EF4-FFF2-40B4-BE49-F238E27FC236}">
                  <a16:creationId xmlns:a16="http://schemas.microsoft.com/office/drawing/2014/main" id="{CFDDCD9C-E79A-09C0-7AEA-AC293C3E89B6}"/>
                </a:ext>
              </a:extLst>
            </p:cNvPr>
            <p:cNvSpPr/>
            <p:nvPr/>
          </p:nvSpPr>
          <p:spPr>
            <a:xfrm>
              <a:off x="4391382" y="2504385"/>
              <a:ext cx="28539" cy="27665"/>
            </a:xfrm>
            <a:custGeom>
              <a:avLst/>
              <a:gdLst/>
              <a:ahLst/>
              <a:cxnLst/>
              <a:rect l="l" t="t" r="r" b="b"/>
              <a:pathLst>
                <a:path w="555" h="538" extrusionOk="0">
                  <a:moveTo>
                    <a:pt x="454" y="1"/>
                  </a:moveTo>
                  <a:cubicBezTo>
                    <a:pt x="431" y="1"/>
                    <a:pt x="407" y="10"/>
                    <a:pt x="390" y="28"/>
                  </a:cubicBezTo>
                  <a:lnTo>
                    <a:pt x="37" y="381"/>
                  </a:lnTo>
                  <a:cubicBezTo>
                    <a:pt x="1" y="417"/>
                    <a:pt x="1" y="474"/>
                    <a:pt x="37" y="510"/>
                  </a:cubicBezTo>
                  <a:cubicBezTo>
                    <a:pt x="54" y="528"/>
                    <a:pt x="79" y="537"/>
                    <a:pt x="102" y="537"/>
                  </a:cubicBezTo>
                  <a:cubicBezTo>
                    <a:pt x="125" y="537"/>
                    <a:pt x="148"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spcFirstLastPara="1" wrap="square" lIns="121900" tIns="121900" rIns="121900" bIns="121900" anchor="ctr" anchorCtr="0">
              <a:noAutofit/>
            </a:bodyPr>
            <a:lstStyle/>
            <a:p>
              <a:endParaRPr sz="2400"/>
            </a:p>
          </p:txBody>
        </p:sp>
        <p:sp>
          <p:nvSpPr>
            <p:cNvPr id="1103" name="Google Shape;1103;p23">
              <a:extLst>
                <a:ext uri="{FF2B5EF4-FFF2-40B4-BE49-F238E27FC236}">
                  <a16:creationId xmlns:a16="http://schemas.microsoft.com/office/drawing/2014/main" id="{176D1297-9586-16FB-9ED9-F9E4E4261089}"/>
                </a:ext>
              </a:extLst>
            </p:cNvPr>
            <p:cNvSpPr/>
            <p:nvPr/>
          </p:nvSpPr>
          <p:spPr>
            <a:xfrm>
              <a:off x="4363820" y="2504385"/>
              <a:ext cx="28539" cy="27665"/>
            </a:xfrm>
            <a:custGeom>
              <a:avLst/>
              <a:gdLst/>
              <a:ahLst/>
              <a:cxnLst/>
              <a:rect l="l" t="t" r="r" b="b"/>
              <a:pathLst>
                <a:path w="555" h="538" extrusionOk="0">
                  <a:moveTo>
                    <a:pt x="454" y="1"/>
                  </a:moveTo>
                  <a:cubicBezTo>
                    <a:pt x="431" y="1"/>
                    <a:pt x="407" y="10"/>
                    <a:pt x="389" y="28"/>
                  </a:cubicBezTo>
                  <a:lnTo>
                    <a:pt x="36" y="381"/>
                  </a:lnTo>
                  <a:cubicBezTo>
                    <a:pt x="1" y="417"/>
                    <a:pt x="1" y="474"/>
                    <a:pt x="36" y="510"/>
                  </a:cubicBezTo>
                  <a:cubicBezTo>
                    <a:pt x="55" y="528"/>
                    <a:pt x="78" y="537"/>
                    <a:pt x="102" y="537"/>
                  </a:cubicBezTo>
                  <a:cubicBezTo>
                    <a:pt x="126" y="537"/>
                    <a:pt x="149" y="528"/>
                    <a:pt x="165" y="510"/>
                  </a:cubicBezTo>
                  <a:lnTo>
                    <a:pt x="518" y="157"/>
                  </a:lnTo>
                  <a:cubicBezTo>
                    <a:pt x="554" y="121"/>
                    <a:pt x="554" y="64"/>
                    <a:pt x="518" y="28"/>
                  </a:cubicBezTo>
                  <a:cubicBezTo>
                    <a:pt x="500" y="10"/>
                    <a:pt x="477" y="1"/>
                    <a:pt x="454" y="1"/>
                  </a:cubicBezTo>
                  <a:close/>
                </a:path>
              </a:pathLst>
            </a:custGeom>
            <a:solidFill>
              <a:srgbClr val="E59D87"/>
            </a:solidFill>
            <a:ln>
              <a:noFill/>
            </a:ln>
          </p:spPr>
          <p:txBody>
            <a:bodyPr spcFirstLastPara="1" wrap="square" lIns="121900" tIns="121900" rIns="121900" bIns="121900" anchor="ctr" anchorCtr="0">
              <a:noAutofit/>
            </a:bodyPr>
            <a:lstStyle/>
            <a:p>
              <a:endParaRPr sz="2400"/>
            </a:p>
          </p:txBody>
        </p:sp>
        <p:sp>
          <p:nvSpPr>
            <p:cNvPr id="1104" name="Google Shape;1104;p23">
              <a:extLst>
                <a:ext uri="{FF2B5EF4-FFF2-40B4-BE49-F238E27FC236}">
                  <a16:creationId xmlns:a16="http://schemas.microsoft.com/office/drawing/2014/main" id="{C4EAE092-A252-1F66-6D12-DC8DF5885C93}"/>
                </a:ext>
              </a:extLst>
            </p:cNvPr>
            <p:cNvSpPr/>
            <p:nvPr/>
          </p:nvSpPr>
          <p:spPr>
            <a:xfrm>
              <a:off x="4709218" y="2504385"/>
              <a:ext cx="28539" cy="27665"/>
            </a:xfrm>
            <a:custGeom>
              <a:avLst/>
              <a:gdLst/>
              <a:ahLst/>
              <a:cxnLst/>
              <a:rect l="l" t="t" r="r" b="b"/>
              <a:pathLst>
                <a:path w="555" h="538" extrusionOk="0">
                  <a:moveTo>
                    <a:pt x="454" y="1"/>
                  </a:moveTo>
                  <a:cubicBezTo>
                    <a:pt x="431" y="1"/>
                    <a:pt x="408" y="10"/>
                    <a:pt x="390" y="28"/>
                  </a:cubicBezTo>
                  <a:lnTo>
                    <a:pt x="37" y="381"/>
                  </a:lnTo>
                  <a:cubicBezTo>
                    <a:pt x="1" y="417"/>
                    <a:pt x="1" y="474"/>
                    <a:pt x="37" y="510"/>
                  </a:cubicBezTo>
                  <a:cubicBezTo>
                    <a:pt x="55" y="528"/>
                    <a:pt x="79" y="537"/>
                    <a:pt x="102" y="537"/>
                  </a:cubicBezTo>
                  <a:cubicBezTo>
                    <a:pt x="125" y="537"/>
                    <a:pt x="148"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spcFirstLastPara="1" wrap="square" lIns="121900" tIns="121900" rIns="121900" bIns="121900" anchor="ctr" anchorCtr="0">
              <a:noAutofit/>
            </a:bodyPr>
            <a:lstStyle/>
            <a:p>
              <a:endParaRPr sz="2400"/>
            </a:p>
          </p:txBody>
        </p:sp>
        <p:sp>
          <p:nvSpPr>
            <p:cNvPr id="1105" name="Google Shape;1105;p23">
              <a:extLst>
                <a:ext uri="{FF2B5EF4-FFF2-40B4-BE49-F238E27FC236}">
                  <a16:creationId xmlns:a16="http://schemas.microsoft.com/office/drawing/2014/main" id="{7CF780BE-74A7-8A0F-3AD7-62B7175DFB2A}"/>
                </a:ext>
              </a:extLst>
            </p:cNvPr>
            <p:cNvSpPr/>
            <p:nvPr/>
          </p:nvSpPr>
          <p:spPr>
            <a:xfrm>
              <a:off x="4761257" y="2504385"/>
              <a:ext cx="28539" cy="27665"/>
            </a:xfrm>
            <a:custGeom>
              <a:avLst/>
              <a:gdLst/>
              <a:ahLst/>
              <a:cxnLst/>
              <a:rect l="l" t="t" r="r" b="b"/>
              <a:pathLst>
                <a:path w="555" h="538" extrusionOk="0">
                  <a:moveTo>
                    <a:pt x="454" y="1"/>
                  </a:moveTo>
                  <a:cubicBezTo>
                    <a:pt x="431" y="1"/>
                    <a:pt x="408" y="10"/>
                    <a:pt x="390" y="28"/>
                  </a:cubicBezTo>
                  <a:lnTo>
                    <a:pt x="37" y="381"/>
                  </a:lnTo>
                  <a:cubicBezTo>
                    <a:pt x="1" y="417"/>
                    <a:pt x="1" y="474"/>
                    <a:pt x="37" y="510"/>
                  </a:cubicBezTo>
                  <a:cubicBezTo>
                    <a:pt x="54" y="528"/>
                    <a:pt x="79" y="537"/>
                    <a:pt x="102" y="537"/>
                  </a:cubicBezTo>
                  <a:cubicBezTo>
                    <a:pt x="125" y="537"/>
                    <a:pt x="149" y="528"/>
                    <a:pt x="166" y="510"/>
                  </a:cubicBezTo>
                  <a:lnTo>
                    <a:pt x="519" y="157"/>
                  </a:lnTo>
                  <a:cubicBezTo>
                    <a:pt x="554" y="121"/>
                    <a:pt x="554" y="64"/>
                    <a:pt x="519" y="28"/>
                  </a:cubicBezTo>
                  <a:cubicBezTo>
                    <a:pt x="501" y="10"/>
                    <a:pt x="477" y="1"/>
                    <a:pt x="454" y="1"/>
                  </a:cubicBezTo>
                  <a:close/>
                </a:path>
              </a:pathLst>
            </a:custGeom>
            <a:solidFill>
              <a:srgbClr val="E59D87"/>
            </a:solidFill>
            <a:ln>
              <a:noFill/>
            </a:ln>
          </p:spPr>
          <p:txBody>
            <a:bodyPr spcFirstLastPara="1" wrap="square" lIns="121900" tIns="121900" rIns="121900" bIns="121900" anchor="ctr" anchorCtr="0">
              <a:noAutofit/>
            </a:bodyPr>
            <a:lstStyle/>
            <a:p>
              <a:endParaRPr sz="2400"/>
            </a:p>
          </p:txBody>
        </p:sp>
        <p:sp>
          <p:nvSpPr>
            <p:cNvPr id="1106" name="Google Shape;1106;p23">
              <a:extLst>
                <a:ext uri="{FF2B5EF4-FFF2-40B4-BE49-F238E27FC236}">
                  <a16:creationId xmlns:a16="http://schemas.microsoft.com/office/drawing/2014/main" id="{A7F3C1F0-52A9-3B8E-7187-1C1BA4012E4C}"/>
                </a:ext>
              </a:extLst>
            </p:cNvPr>
            <p:cNvSpPr/>
            <p:nvPr/>
          </p:nvSpPr>
          <p:spPr>
            <a:xfrm>
              <a:off x="4733746" y="2504385"/>
              <a:ext cx="28591" cy="27665"/>
            </a:xfrm>
            <a:custGeom>
              <a:avLst/>
              <a:gdLst/>
              <a:ahLst/>
              <a:cxnLst/>
              <a:rect l="l" t="t" r="r" b="b"/>
              <a:pathLst>
                <a:path w="556" h="538" extrusionOk="0">
                  <a:moveTo>
                    <a:pt x="454" y="1"/>
                  </a:moveTo>
                  <a:cubicBezTo>
                    <a:pt x="431" y="1"/>
                    <a:pt x="407" y="10"/>
                    <a:pt x="389" y="28"/>
                  </a:cubicBezTo>
                  <a:lnTo>
                    <a:pt x="36" y="381"/>
                  </a:lnTo>
                  <a:cubicBezTo>
                    <a:pt x="1" y="417"/>
                    <a:pt x="1" y="474"/>
                    <a:pt x="36" y="510"/>
                  </a:cubicBezTo>
                  <a:cubicBezTo>
                    <a:pt x="55" y="528"/>
                    <a:pt x="78" y="537"/>
                    <a:pt x="102" y="537"/>
                  </a:cubicBezTo>
                  <a:cubicBezTo>
                    <a:pt x="125" y="537"/>
                    <a:pt x="148" y="528"/>
                    <a:pt x="165" y="510"/>
                  </a:cubicBezTo>
                  <a:lnTo>
                    <a:pt x="519" y="157"/>
                  </a:lnTo>
                  <a:cubicBezTo>
                    <a:pt x="555" y="121"/>
                    <a:pt x="555" y="64"/>
                    <a:pt x="519" y="28"/>
                  </a:cubicBezTo>
                  <a:cubicBezTo>
                    <a:pt x="502" y="10"/>
                    <a:pt x="478" y="1"/>
                    <a:pt x="454" y="1"/>
                  </a:cubicBezTo>
                  <a:close/>
                </a:path>
              </a:pathLst>
            </a:custGeom>
            <a:solidFill>
              <a:srgbClr val="E59D87"/>
            </a:solidFill>
            <a:ln>
              <a:noFill/>
            </a:ln>
          </p:spPr>
          <p:txBody>
            <a:bodyPr spcFirstLastPara="1" wrap="square" lIns="121900" tIns="121900" rIns="121900" bIns="121900" anchor="ctr" anchorCtr="0">
              <a:noAutofit/>
            </a:bodyPr>
            <a:lstStyle/>
            <a:p>
              <a:endParaRPr sz="2400"/>
            </a:p>
          </p:txBody>
        </p:sp>
        <p:sp>
          <p:nvSpPr>
            <p:cNvPr id="1107" name="Google Shape;1107;p23">
              <a:extLst>
                <a:ext uri="{FF2B5EF4-FFF2-40B4-BE49-F238E27FC236}">
                  <a16:creationId xmlns:a16="http://schemas.microsoft.com/office/drawing/2014/main" id="{DBCB3DE9-CBDA-B29C-877D-81B132AB2604}"/>
                </a:ext>
              </a:extLst>
            </p:cNvPr>
            <p:cNvSpPr/>
            <p:nvPr/>
          </p:nvSpPr>
          <p:spPr>
            <a:xfrm>
              <a:off x="4110672" y="3050330"/>
              <a:ext cx="546827" cy="566007"/>
            </a:xfrm>
            <a:custGeom>
              <a:avLst/>
              <a:gdLst/>
              <a:ahLst/>
              <a:cxnLst/>
              <a:rect l="l" t="t" r="r" b="b"/>
              <a:pathLst>
                <a:path w="10634" h="11007" extrusionOk="0">
                  <a:moveTo>
                    <a:pt x="5533" y="1"/>
                  </a:moveTo>
                  <a:lnTo>
                    <a:pt x="0" y="3808"/>
                  </a:lnTo>
                  <a:lnTo>
                    <a:pt x="5111" y="11006"/>
                  </a:lnTo>
                  <a:lnTo>
                    <a:pt x="10633" y="7228"/>
                  </a:lnTo>
                  <a:lnTo>
                    <a:pt x="5533" y="1"/>
                  </a:lnTo>
                  <a:close/>
                </a:path>
              </a:pathLst>
            </a:custGeom>
            <a:solidFill>
              <a:srgbClr val="342A28"/>
            </a:solidFill>
            <a:ln>
              <a:noFill/>
            </a:ln>
          </p:spPr>
          <p:txBody>
            <a:bodyPr spcFirstLastPara="1" wrap="square" lIns="121900" tIns="121900" rIns="121900" bIns="121900" anchor="ctr" anchorCtr="0">
              <a:noAutofit/>
            </a:bodyPr>
            <a:lstStyle/>
            <a:p>
              <a:endParaRPr sz="2400"/>
            </a:p>
          </p:txBody>
        </p:sp>
        <p:sp>
          <p:nvSpPr>
            <p:cNvPr id="1108" name="Google Shape;1108;p23">
              <a:extLst>
                <a:ext uri="{FF2B5EF4-FFF2-40B4-BE49-F238E27FC236}">
                  <a16:creationId xmlns:a16="http://schemas.microsoft.com/office/drawing/2014/main" id="{3FE38BB7-E7E4-B8FD-FA41-FC0C3747F998}"/>
                </a:ext>
              </a:extLst>
            </p:cNvPr>
            <p:cNvSpPr/>
            <p:nvPr/>
          </p:nvSpPr>
          <p:spPr>
            <a:xfrm>
              <a:off x="4130881" y="3079023"/>
              <a:ext cx="503118" cy="510934"/>
            </a:xfrm>
            <a:custGeom>
              <a:avLst/>
              <a:gdLst/>
              <a:ahLst/>
              <a:cxnLst/>
              <a:rect l="l" t="t" r="r" b="b"/>
              <a:pathLst>
                <a:path w="9784" h="9936" extrusionOk="0">
                  <a:moveTo>
                    <a:pt x="4924" y="0"/>
                  </a:moveTo>
                  <a:lnTo>
                    <a:pt x="1" y="3212"/>
                  </a:lnTo>
                  <a:lnTo>
                    <a:pt x="4924" y="9936"/>
                  </a:lnTo>
                  <a:lnTo>
                    <a:pt x="9784" y="6456"/>
                  </a:lnTo>
                  <a:lnTo>
                    <a:pt x="4924" y="0"/>
                  </a:lnTo>
                  <a:close/>
                </a:path>
              </a:pathLst>
            </a:custGeom>
            <a:solidFill>
              <a:schemeClr val="bg1">
                <a:lumMod val="85000"/>
              </a:schemeClr>
            </a:solidFill>
            <a:ln>
              <a:noFill/>
            </a:ln>
          </p:spPr>
          <p:txBody>
            <a:bodyPr spcFirstLastPara="1" wrap="square" lIns="121900" tIns="121900" rIns="121900" bIns="121900" anchor="ctr" anchorCtr="0">
              <a:noAutofit/>
            </a:bodyPr>
            <a:lstStyle/>
            <a:p>
              <a:endParaRPr sz="2400"/>
            </a:p>
          </p:txBody>
        </p:sp>
        <p:sp>
          <p:nvSpPr>
            <p:cNvPr id="1109" name="Google Shape;1109;p23">
              <a:extLst>
                <a:ext uri="{FF2B5EF4-FFF2-40B4-BE49-F238E27FC236}">
                  <a16:creationId xmlns:a16="http://schemas.microsoft.com/office/drawing/2014/main" id="{A344D1DD-ACC1-1D20-6E92-6ACFDC8CD70E}"/>
                </a:ext>
              </a:extLst>
            </p:cNvPr>
            <p:cNvSpPr/>
            <p:nvPr/>
          </p:nvSpPr>
          <p:spPr>
            <a:xfrm>
              <a:off x="4391948" y="3363231"/>
              <a:ext cx="238652" cy="162804"/>
            </a:xfrm>
            <a:custGeom>
              <a:avLst/>
              <a:gdLst/>
              <a:ahLst/>
              <a:cxnLst/>
              <a:rect l="l" t="t" r="r" b="b"/>
              <a:pathLst>
                <a:path w="4641" h="3166" extrusionOk="0">
                  <a:moveTo>
                    <a:pt x="2591" y="1"/>
                  </a:moveTo>
                  <a:lnTo>
                    <a:pt x="741" y="1158"/>
                  </a:lnTo>
                  <a:lnTo>
                    <a:pt x="0" y="2146"/>
                  </a:lnTo>
                  <a:lnTo>
                    <a:pt x="343" y="2612"/>
                  </a:lnTo>
                  <a:lnTo>
                    <a:pt x="2043" y="3165"/>
                  </a:lnTo>
                  <a:lnTo>
                    <a:pt x="4640" y="2299"/>
                  </a:lnTo>
                  <a:lnTo>
                    <a:pt x="4502" y="1509"/>
                  </a:lnTo>
                  <a:lnTo>
                    <a:pt x="1427" y="1555"/>
                  </a:lnTo>
                  <a:lnTo>
                    <a:pt x="3048" y="345"/>
                  </a:lnTo>
                  <a:lnTo>
                    <a:pt x="2591" y="1"/>
                  </a:lnTo>
                  <a:close/>
                </a:path>
              </a:pathLst>
            </a:custGeom>
            <a:solidFill>
              <a:srgbClr val="FFE1BD"/>
            </a:solidFill>
            <a:ln>
              <a:noFill/>
            </a:ln>
          </p:spPr>
          <p:txBody>
            <a:bodyPr spcFirstLastPara="1" wrap="square" lIns="121900" tIns="121900" rIns="121900" bIns="121900" anchor="ctr" anchorCtr="0">
              <a:noAutofit/>
            </a:bodyPr>
            <a:lstStyle/>
            <a:p>
              <a:endParaRPr sz="2400"/>
            </a:p>
          </p:txBody>
        </p:sp>
        <p:sp>
          <p:nvSpPr>
            <p:cNvPr id="1110" name="Google Shape;1110;p23">
              <a:extLst>
                <a:ext uri="{FF2B5EF4-FFF2-40B4-BE49-F238E27FC236}">
                  <a16:creationId xmlns:a16="http://schemas.microsoft.com/office/drawing/2014/main" id="{5FC42CC8-CB3F-7135-EEF5-58270A09100C}"/>
                </a:ext>
              </a:extLst>
            </p:cNvPr>
            <p:cNvSpPr/>
            <p:nvPr/>
          </p:nvSpPr>
          <p:spPr>
            <a:xfrm>
              <a:off x="4204877" y="3107562"/>
              <a:ext cx="114621" cy="96520"/>
            </a:xfrm>
            <a:custGeom>
              <a:avLst/>
              <a:gdLst/>
              <a:ahLst/>
              <a:cxnLst/>
              <a:rect l="l" t="t" r="r" b="b"/>
              <a:pathLst>
                <a:path w="2229" h="1877" extrusionOk="0">
                  <a:moveTo>
                    <a:pt x="598" y="1"/>
                  </a:moveTo>
                  <a:cubicBezTo>
                    <a:pt x="512" y="1"/>
                    <a:pt x="439" y="30"/>
                    <a:pt x="397" y="106"/>
                  </a:cubicBezTo>
                  <a:cubicBezTo>
                    <a:pt x="271" y="335"/>
                    <a:pt x="391" y="893"/>
                    <a:pt x="391" y="893"/>
                  </a:cubicBezTo>
                  <a:lnTo>
                    <a:pt x="1" y="1236"/>
                  </a:lnTo>
                  <a:lnTo>
                    <a:pt x="489" y="1877"/>
                  </a:lnTo>
                  <a:lnTo>
                    <a:pt x="2228" y="687"/>
                  </a:lnTo>
                  <a:lnTo>
                    <a:pt x="1778" y="106"/>
                  </a:lnTo>
                  <a:lnTo>
                    <a:pt x="1316" y="321"/>
                  </a:lnTo>
                  <a:cubicBezTo>
                    <a:pt x="1316" y="321"/>
                    <a:pt x="882" y="1"/>
                    <a:pt x="598" y="1"/>
                  </a:cubicBezTo>
                  <a:close/>
                </a:path>
              </a:pathLst>
            </a:custGeom>
            <a:solidFill>
              <a:srgbClr val="698793"/>
            </a:solidFill>
            <a:ln>
              <a:noFill/>
            </a:ln>
          </p:spPr>
          <p:txBody>
            <a:bodyPr spcFirstLastPara="1" wrap="square" lIns="121900" tIns="121900" rIns="121900" bIns="121900" anchor="ctr" anchorCtr="0">
              <a:noAutofit/>
            </a:bodyPr>
            <a:lstStyle/>
            <a:p>
              <a:endParaRPr sz="2400"/>
            </a:p>
          </p:txBody>
        </p:sp>
        <p:sp>
          <p:nvSpPr>
            <p:cNvPr id="1111" name="Google Shape;1111;p23">
              <a:extLst>
                <a:ext uri="{FF2B5EF4-FFF2-40B4-BE49-F238E27FC236}">
                  <a16:creationId xmlns:a16="http://schemas.microsoft.com/office/drawing/2014/main" id="{DA950334-7B17-694E-D4E7-BEE8A6812130}"/>
                </a:ext>
              </a:extLst>
            </p:cNvPr>
            <p:cNvSpPr/>
            <p:nvPr/>
          </p:nvSpPr>
          <p:spPr>
            <a:xfrm>
              <a:off x="4364797" y="3124274"/>
              <a:ext cx="42166" cy="77339"/>
            </a:xfrm>
            <a:custGeom>
              <a:avLst/>
              <a:gdLst/>
              <a:ahLst/>
              <a:cxnLst/>
              <a:rect l="l" t="t" r="r" b="b"/>
              <a:pathLst>
                <a:path w="820" h="1504" extrusionOk="0">
                  <a:moveTo>
                    <a:pt x="601" y="0"/>
                  </a:moveTo>
                  <a:lnTo>
                    <a:pt x="333" y="1209"/>
                  </a:lnTo>
                  <a:lnTo>
                    <a:pt x="70" y="999"/>
                  </a:lnTo>
                  <a:lnTo>
                    <a:pt x="0" y="1199"/>
                  </a:lnTo>
                  <a:lnTo>
                    <a:pt x="464" y="1504"/>
                  </a:lnTo>
                  <a:lnTo>
                    <a:pt x="820" y="7"/>
                  </a:lnTo>
                  <a:lnTo>
                    <a:pt x="60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12" name="Google Shape;1112;p23">
              <a:extLst>
                <a:ext uri="{FF2B5EF4-FFF2-40B4-BE49-F238E27FC236}">
                  <a16:creationId xmlns:a16="http://schemas.microsoft.com/office/drawing/2014/main" id="{29C73252-DCCF-E700-986C-1353FFF81186}"/>
                </a:ext>
              </a:extLst>
            </p:cNvPr>
            <p:cNvSpPr/>
            <p:nvPr/>
          </p:nvSpPr>
          <p:spPr>
            <a:xfrm>
              <a:off x="4415807" y="3199453"/>
              <a:ext cx="42269" cy="77391"/>
            </a:xfrm>
            <a:custGeom>
              <a:avLst/>
              <a:gdLst/>
              <a:ahLst/>
              <a:cxnLst/>
              <a:rect l="l" t="t" r="r" b="b"/>
              <a:pathLst>
                <a:path w="822" h="1505" extrusionOk="0">
                  <a:moveTo>
                    <a:pt x="602" y="1"/>
                  </a:moveTo>
                  <a:lnTo>
                    <a:pt x="334" y="1210"/>
                  </a:lnTo>
                  <a:lnTo>
                    <a:pt x="72" y="999"/>
                  </a:lnTo>
                  <a:lnTo>
                    <a:pt x="1" y="1200"/>
                  </a:lnTo>
                  <a:lnTo>
                    <a:pt x="466" y="1505"/>
                  </a:lnTo>
                  <a:lnTo>
                    <a:pt x="821" y="8"/>
                  </a:lnTo>
                  <a:lnTo>
                    <a:pt x="602"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13" name="Google Shape;1113;p23">
              <a:extLst>
                <a:ext uri="{FF2B5EF4-FFF2-40B4-BE49-F238E27FC236}">
                  <a16:creationId xmlns:a16="http://schemas.microsoft.com/office/drawing/2014/main" id="{B6F295E9-367A-EBA9-77AE-8B19D563A26D}"/>
                </a:ext>
              </a:extLst>
            </p:cNvPr>
            <p:cNvSpPr/>
            <p:nvPr/>
          </p:nvSpPr>
          <p:spPr>
            <a:xfrm>
              <a:off x="4468977" y="3268461"/>
              <a:ext cx="42269" cy="77391"/>
            </a:xfrm>
            <a:custGeom>
              <a:avLst/>
              <a:gdLst/>
              <a:ahLst/>
              <a:cxnLst/>
              <a:rect l="l" t="t" r="r" b="b"/>
              <a:pathLst>
                <a:path w="822" h="1505" extrusionOk="0">
                  <a:moveTo>
                    <a:pt x="604" y="1"/>
                  </a:moveTo>
                  <a:lnTo>
                    <a:pt x="335" y="1210"/>
                  </a:lnTo>
                  <a:lnTo>
                    <a:pt x="73" y="1000"/>
                  </a:lnTo>
                  <a:lnTo>
                    <a:pt x="1" y="1200"/>
                  </a:lnTo>
                  <a:lnTo>
                    <a:pt x="467" y="1504"/>
                  </a:lnTo>
                  <a:lnTo>
                    <a:pt x="822" y="8"/>
                  </a:lnTo>
                  <a:lnTo>
                    <a:pt x="604"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14" name="Google Shape;1114;p23">
              <a:extLst>
                <a:ext uri="{FF2B5EF4-FFF2-40B4-BE49-F238E27FC236}">
                  <a16:creationId xmlns:a16="http://schemas.microsoft.com/office/drawing/2014/main" id="{810BE58D-18C0-6D61-D8BD-2A7C392A33FC}"/>
                </a:ext>
              </a:extLst>
            </p:cNvPr>
            <p:cNvSpPr/>
            <p:nvPr/>
          </p:nvSpPr>
          <p:spPr>
            <a:xfrm>
              <a:off x="4532431" y="3337366"/>
              <a:ext cx="42321" cy="77339"/>
            </a:xfrm>
            <a:custGeom>
              <a:avLst/>
              <a:gdLst/>
              <a:ahLst/>
              <a:cxnLst/>
              <a:rect l="l" t="t" r="r" b="b"/>
              <a:pathLst>
                <a:path w="823" h="1504" extrusionOk="0">
                  <a:moveTo>
                    <a:pt x="604" y="0"/>
                  </a:moveTo>
                  <a:lnTo>
                    <a:pt x="335" y="1209"/>
                  </a:lnTo>
                  <a:lnTo>
                    <a:pt x="73" y="998"/>
                  </a:lnTo>
                  <a:lnTo>
                    <a:pt x="1" y="1199"/>
                  </a:lnTo>
                  <a:lnTo>
                    <a:pt x="465" y="1503"/>
                  </a:lnTo>
                  <a:lnTo>
                    <a:pt x="823" y="6"/>
                  </a:lnTo>
                  <a:lnTo>
                    <a:pt x="604"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15" name="Google Shape;1115;p23">
              <a:extLst>
                <a:ext uri="{FF2B5EF4-FFF2-40B4-BE49-F238E27FC236}">
                  <a16:creationId xmlns:a16="http://schemas.microsoft.com/office/drawing/2014/main" id="{1F13F42B-FFEA-DAF3-5AF5-1EA4CB45C91D}"/>
                </a:ext>
              </a:extLst>
            </p:cNvPr>
            <p:cNvSpPr/>
            <p:nvPr/>
          </p:nvSpPr>
          <p:spPr>
            <a:xfrm>
              <a:off x="3975074" y="3307182"/>
              <a:ext cx="440382" cy="182807"/>
            </a:xfrm>
            <a:custGeom>
              <a:avLst/>
              <a:gdLst/>
              <a:ahLst/>
              <a:cxnLst/>
              <a:rect l="l" t="t" r="r" b="b"/>
              <a:pathLst>
                <a:path w="8564" h="3555" extrusionOk="0">
                  <a:moveTo>
                    <a:pt x="1540" y="0"/>
                  </a:moveTo>
                  <a:lnTo>
                    <a:pt x="0" y="2028"/>
                  </a:lnTo>
                  <a:lnTo>
                    <a:pt x="8152" y="3555"/>
                  </a:lnTo>
                  <a:lnTo>
                    <a:pt x="8563" y="2258"/>
                  </a:lnTo>
                  <a:lnTo>
                    <a:pt x="1540" y="0"/>
                  </a:lnTo>
                  <a:close/>
                </a:path>
              </a:pathLst>
            </a:custGeom>
            <a:solidFill>
              <a:srgbClr val="FFFAEF"/>
            </a:solidFill>
            <a:ln>
              <a:noFill/>
            </a:ln>
          </p:spPr>
          <p:txBody>
            <a:bodyPr spcFirstLastPara="1" wrap="square" lIns="121900" tIns="121900" rIns="121900" bIns="121900" anchor="ctr" anchorCtr="0">
              <a:noAutofit/>
            </a:bodyPr>
            <a:lstStyle/>
            <a:p>
              <a:endParaRPr sz="2400">
                <a:solidFill>
                  <a:schemeClr val="bg1">
                    <a:lumMod val="85000"/>
                  </a:schemeClr>
                </a:solidFill>
              </a:endParaRPr>
            </a:p>
          </p:txBody>
        </p:sp>
        <p:sp>
          <p:nvSpPr>
            <p:cNvPr id="1116" name="Google Shape;1116;p23">
              <a:extLst>
                <a:ext uri="{FF2B5EF4-FFF2-40B4-BE49-F238E27FC236}">
                  <a16:creationId xmlns:a16="http://schemas.microsoft.com/office/drawing/2014/main" id="{DECD1F06-BCE2-9738-DE32-6BA67C3CC005}"/>
                </a:ext>
              </a:extLst>
            </p:cNvPr>
            <p:cNvSpPr/>
            <p:nvPr/>
          </p:nvSpPr>
          <p:spPr>
            <a:xfrm>
              <a:off x="4633937" y="2880330"/>
              <a:ext cx="174065" cy="368442"/>
            </a:xfrm>
            <a:custGeom>
              <a:avLst/>
              <a:gdLst/>
              <a:ahLst/>
              <a:cxnLst/>
              <a:rect l="l" t="t" r="r" b="b"/>
              <a:pathLst>
                <a:path w="3385" h="7165" extrusionOk="0">
                  <a:moveTo>
                    <a:pt x="2379" y="1"/>
                  </a:moveTo>
                  <a:lnTo>
                    <a:pt x="3153" y="2952"/>
                  </a:lnTo>
                  <a:lnTo>
                    <a:pt x="1567" y="3582"/>
                  </a:lnTo>
                  <a:lnTo>
                    <a:pt x="2089" y="6939"/>
                  </a:lnTo>
                  <a:lnTo>
                    <a:pt x="1" y="7114"/>
                  </a:lnTo>
                  <a:lnTo>
                    <a:pt x="2677" y="7164"/>
                  </a:lnTo>
                  <a:lnTo>
                    <a:pt x="1969" y="3838"/>
                  </a:lnTo>
                  <a:lnTo>
                    <a:pt x="3384" y="3148"/>
                  </a:lnTo>
                  <a:lnTo>
                    <a:pt x="2379" y="1"/>
                  </a:lnTo>
                  <a:close/>
                </a:path>
              </a:pathLst>
            </a:custGeom>
            <a:solidFill>
              <a:srgbClr val="F5EFDB"/>
            </a:solidFill>
            <a:ln>
              <a:noFill/>
            </a:ln>
          </p:spPr>
          <p:txBody>
            <a:bodyPr spcFirstLastPara="1" wrap="square" lIns="121900" tIns="121900" rIns="121900" bIns="121900" anchor="ctr" anchorCtr="0">
              <a:noAutofit/>
            </a:bodyPr>
            <a:lstStyle/>
            <a:p>
              <a:endParaRPr sz="2400"/>
            </a:p>
          </p:txBody>
        </p:sp>
        <p:grpSp>
          <p:nvGrpSpPr>
            <p:cNvPr id="1117" name="Google Shape;1117;p23">
              <a:extLst>
                <a:ext uri="{FF2B5EF4-FFF2-40B4-BE49-F238E27FC236}">
                  <a16:creationId xmlns:a16="http://schemas.microsoft.com/office/drawing/2014/main" id="{A29D0E93-BDFB-612A-6145-F9B51C2A8A38}"/>
                </a:ext>
              </a:extLst>
            </p:cNvPr>
            <p:cNvGrpSpPr/>
            <p:nvPr/>
          </p:nvGrpSpPr>
          <p:grpSpPr>
            <a:xfrm>
              <a:off x="2638425" y="2423704"/>
              <a:ext cx="984381" cy="984381"/>
              <a:chOff x="2638425" y="2423704"/>
              <a:chExt cx="984381" cy="984381"/>
            </a:xfrm>
          </p:grpSpPr>
          <p:sp>
            <p:nvSpPr>
              <p:cNvPr id="1118" name="Google Shape;1118;p23">
                <a:extLst>
                  <a:ext uri="{FF2B5EF4-FFF2-40B4-BE49-F238E27FC236}">
                    <a16:creationId xmlns:a16="http://schemas.microsoft.com/office/drawing/2014/main" id="{62F5E5FE-77FF-CC73-3AC5-8E48946B630C}"/>
                  </a:ext>
                </a:extLst>
              </p:cNvPr>
              <p:cNvSpPr/>
              <p:nvPr/>
            </p:nvSpPr>
            <p:spPr>
              <a:xfrm>
                <a:off x="2638425" y="2423704"/>
                <a:ext cx="984381" cy="984381"/>
              </a:xfrm>
              <a:custGeom>
                <a:avLst/>
                <a:gdLst/>
                <a:ahLst/>
                <a:cxnLst/>
                <a:rect l="l" t="t" r="r" b="b"/>
                <a:pathLst>
                  <a:path w="19143" h="19143" extrusionOk="0">
                    <a:moveTo>
                      <a:pt x="9571" y="1"/>
                    </a:moveTo>
                    <a:cubicBezTo>
                      <a:pt x="7033" y="1"/>
                      <a:pt x="4598" y="1009"/>
                      <a:pt x="2804" y="2804"/>
                    </a:cubicBezTo>
                    <a:cubicBezTo>
                      <a:pt x="1009" y="4599"/>
                      <a:pt x="0" y="7033"/>
                      <a:pt x="0" y="9572"/>
                    </a:cubicBezTo>
                    <a:cubicBezTo>
                      <a:pt x="0" y="12110"/>
                      <a:pt x="1009" y="14544"/>
                      <a:pt x="2804" y="16339"/>
                    </a:cubicBezTo>
                    <a:cubicBezTo>
                      <a:pt x="4598" y="18134"/>
                      <a:pt x="7033" y="19142"/>
                      <a:pt x="9571" y="19142"/>
                    </a:cubicBezTo>
                    <a:cubicBezTo>
                      <a:pt x="12110" y="19142"/>
                      <a:pt x="14544" y="18134"/>
                      <a:pt x="16338" y="16339"/>
                    </a:cubicBezTo>
                    <a:cubicBezTo>
                      <a:pt x="18133" y="14544"/>
                      <a:pt x="19142" y="12110"/>
                      <a:pt x="19142" y="9572"/>
                    </a:cubicBezTo>
                    <a:cubicBezTo>
                      <a:pt x="19142" y="7033"/>
                      <a:pt x="18133" y="4599"/>
                      <a:pt x="16338" y="2804"/>
                    </a:cubicBezTo>
                    <a:cubicBezTo>
                      <a:pt x="14544" y="1009"/>
                      <a:pt x="12110" y="1"/>
                      <a:pt x="957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1119" name="Google Shape;1119;p23">
                <a:extLst>
                  <a:ext uri="{FF2B5EF4-FFF2-40B4-BE49-F238E27FC236}">
                    <a16:creationId xmlns:a16="http://schemas.microsoft.com/office/drawing/2014/main" id="{0BB89C2B-4236-1C9F-F378-F772ACA97D66}"/>
                  </a:ext>
                </a:extLst>
              </p:cNvPr>
              <p:cNvGrpSpPr/>
              <p:nvPr/>
            </p:nvGrpSpPr>
            <p:grpSpPr>
              <a:xfrm>
                <a:off x="2891466" y="2770995"/>
                <a:ext cx="521913" cy="375985"/>
                <a:chOff x="2725687" y="2651606"/>
                <a:chExt cx="853356" cy="614756"/>
              </a:xfrm>
            </p:grpSpPr>
            <p:sp>
              <p:nvSpPr>
                <p:cNvPr id="1120" name="Google Shape;1120;p23">
                  <a:extLst>
                    <a:ext uri="{FF2B5EF4-FFF2-40B4-BE49-F238E27FC236}">
                      <a16:creationId xmlns:a16="http://schemas.microsoft.com/office/drawing/2014/main" id="{2FA687D6-870F-5FFD-3BB7-EC8BCE67DE49}"/>
                    </a:ext>
                  </a:extLst>
                </p:cNvPr>
                <p:cNvSpPr/>
                <p:nvPr/>
              </p:nvSpPr>
              <p:spPr>
                <a:xfrm>
                  <a:off x="2754072" y="2651606"/>
                  <a:ext cx="753031" cy="614756"/>
                </a:xfrm>
                <a:custGeom>
                  <a:avLst/>
                  <a:gdLst/>
                  <a:ahLst/>
                  <a:cxnLst/>
                  <a:rect l="l" t="t" r="r" b="b"/>
                  <a:pathLst>
                    <a:path w="14644" h="11955" extrusionOk="0">
                      <a:moveTo>
                        <a:pt x="3873" y="1"/>
                      </a:moveTo>
                      <a:cubicBezTo>
                        <a:pt x="2970" y="1"/>
                        <a:pt x="2067" y="345"/>
                        <a:pt x="1377" y="1034"/>
                      </a:cubicBezTo>
                      <a:cubicBezTo>
                        <a:pt x="0" y="2412"/>
                        <a:pt x="0" y="4645"/>
                        <a:pt x="1377" y="6024"/>
                      </a:cubicBezTo>
                      <a:cubicBezTo>
                        <a:pt x="1429" y="6073"/>
                        <a:pt x="7313" y="11954"/>
                        <a:pt x="7313" y="11954"/>
                      </a:cubicBezTo>
                      <a:lnTo>
                        <a:pt x="7335" y="11933"/>
                      </a:lnTo>
                      <a:lnTo>
                        <a:pt x="7356" y="11953"/>
                      </a:lnTo>
                      <a:lnTo>
                        <a:pt x="13338" y="5970"/>
                      </a:lnTo>
                      <a:lnTo>
                        <a:pt x="13327" y="5959"/>
                      </a:lnTo>
                      <a:cubicBezTo>
                        <a:pt x="14643" y="4578"/>
                        <a:pt x="14624" y="2391"/>
                        <a:pt x="13267" y="1034"/>
                      </a:cubicBezTo>
                      <a:cubicBezTo>
                        <a:pt x="12578" y="345"/>
                        <a:pt x="11676" y="1"/>
                        <a:pt x="10773" y="1"/>
                      </a:cubicBezTo>
                      <a:cubicBezTo>
                        <a:pt x="9870" y="1"/>
                        <a:pt x="8967" y="345"/>
                        <a:pt x="8279" y="1034"/>
                      </a:cubicBezTo>
                      <a:cubicBezTo>
                        <a:pt x="7777" y="1535"/>
                        <a:pt x="7460" y="2151"/>
                        <a:pt x="7322" y="2795"/>
                      </a:cubicBezTo>
                      <a:cubicBezTo>
                        <a:pt x="7187" y="2150"/>
                        <a:pt x="6868" y="1535"/>
                        <a:pt x="6366" y="1034"/>
                      </a:cubicBezTo>
                      <a:cubicBezTo>
                        <a:pt x="5678" y="345"/>
                        <a:pt x="4775" y="1"/>
                        <a:pt x="387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21" name="Google Shape;1121;p23">
                  <a:extLst>
                    <a:ext uri="{FF2B5EF4-FFF2-40B4-BE49-F238E27FC236}">
                      <a16:creationId xmlns:a16="http://schemas.microsoft.com/office/drawing/2014/main" id="{9F14049A-8204-944E-D5BC-D4A7D562F22A}"/>
                    </a:ext>
                  </a:extLst>
                </p:cNvPr>
                <p:cNvSpPr/>
                <p:nvPr/>
              </p:nvSpPr>
              <p:spPr>
                <a:xfrm>
                  <a:off x="2725687" y="2806539"/>
                  <a:ext cx="853356" cy="322933"/>
                </a:xfrm>
                <a:custGeom>
                  <a:avLst/>
                  <a:gdLst/>
                  <a:ahLst/>
                  <a:cxnLst/>
                  <a:rect l="l" t="t" r="r" b="b"/>
                  <a:pathLst>
                    <a:path w="16595" h="6280" extrusionOk="0">
                      <a:moveTo>
                        <a:pt x="6380" y="0"/>
                      </a:moveTo>
                      <a:cubicBezTo>
                        <a:pt x="6262" y="0"/>
                        <a:pt x="6158" y="74"/>
                        <a:pt x="6120" y="186"/>
                      </a:cubicBezTo>
                      <a:lnTo>
                        <a:pt x="5173" y="3060"/>
                      </a:lnTo>
                      <a:lnTo>
                        <a:pt x="271" y="3060"/>
                      </a:lnTo>
                      <a:cubicBezTo>
                        <a:pt x="122" y="3060"/>
                        <a:pt x="1" y="3181"/>
                        <a:pt x="1" y="3330"/>
                      </a:cubicBezTo>
                      <a:cubicBezTo>
                        <a:pt x="1" y="3478"/>
                        <a:pt x="121" y="3600"/>
                        <a:pt x="271" y="3600"/>
                      </a:cubicBezTo>
                      <a:lnTo>
                        <a:pt x="5368" y="3600"/>
                      </a:lnTo>
                      <a:cubicBezTo>
                        <a:pt x="5486" y="3600"/>
                        <a:pt x="5588" y="3525"/>
                        <a:pt x="5626" y="3415"/>
                      </a:cubicBezTo>
                      <a:lnTo>
                        <a:pt x="6320" y="1309"/>
                      </a:lnTo>
                      <a:lnTo>
                        <a:pt x="7315" y="6065"/>
                      </a:lnTo>
                      <a:cubicBezTo>
                        <a:pt x="7341" y="6189"/>
                        <a:pt x="7451" y="6278"/>
                        <a:pt x="7577" y="6280"/>
                      </a:cubicBezTo>
                      <a:lnTo>
                        <a:pt x="7580" y="6280"/>
                      </a:lnTo>
                      <a:cubicBezTo>
                        <a:pt x="7706" y="6280"/>
                        <a:pt x="7817" y="6191"/>
                        <a:pt x="7844" y="6068"/>
                      </a:cubicBezTo>
                      <a:lnTo>
                        <a:pt x="8902" y="1392"/>
                      </a:lnTo>
                      <a:lnTo>
                        <a:pt x="9724" y="4436"/>
                      </a:lnTo>
                      <a:cubicBezTo>
                        <a:pt x="9752" y="4540"/>
                        <a:pt x="9838" y="4617"/>
                        <a:pt x="9944" y="4633"/>
                      </a:cubicBezTo>
                      <a:cubicBezTo>
                        <a:pt x="9958" y="4636"/>
                        <a:pt x="9972" y="4637"/>
                        <a:pt x="9985" y="4637"/>
                      </a:cubicBezTo>
                      <a:cubicBezTo>
                        <a:pt x="10076" y="4637"/>
                        <a:pt x="10162" y="4591"/>
                        <a:pt x="10212" y="4512"/>
                      </a:cubicBezTo>
                      <a:lnTo>
                        <a:pt x="10998" y="3280"/>
                      </a:lnTo>
                      <a:lnTo>
                        <a:pt x="16325" y="3280"/>
                      </a:lnTo>
                      <a:cubicBezTo>
                        <a:pt x="16473" y="3280"/>
                        <a:pt x="16595" y="3160"/>
                        <a:pt x="16595" y="3011"/>
                      </a:cubicBezTo>
                      <a:cubicBezTo>
                        <a:pt x="16595" y="2862"/>
                        <a:pt x="16474" y="2740"/>
                        <a:pt x="16325" y="2740"/>
                      </a:cubicBezTo>
                      <a:lnTo>
                        <a:pt x="10850" y="2740"/>
                      </a:lnTo>
                      <a:cubicBezTo>
                        <a:pt x="10756" y="2740"/>
                        <a:pt x="10672" y="2788"/>
                        <a:pt x="10621" y="2865"/>
                      </a:cubicBezTo>
                      <a:lnTo>
                        <a:pt x="10085" y="3706"/>
                      </a:lnTo>
                      <a:lnTo>
                        <a:pt x="9139" y="200"/>
                      </a:lnTo>
                      <a:cubicBezTo>
                        <a:pt x="9108" y="84"/>
                        <a:pt x="9002" y="0"/>
                        <a:pt x="8883" y="0"/>
                      </a:cubicBezTo>
                      <a:cubicBezTo>
                        <a:pt x="8880" y="0"/>
                        <a:pt x="8876" y="0"/>
                        <a:pt x="8873" y="0"/>
                      </a:cubicBezTo>
                      <a:cubicBezTo>
                        <a:pt x="8749" y="3"/>
                        <a:pt x="8642" y="90"/>
                        <a:pt x="8615" y="212"/>
                      </a:cubicBezTo>
                      <a:lnTo>
                        <a:pt x="7591" y="4741"/>
                      </a:lnTo>
                      <a:lnTo>
                        <a:pt x="6642" y="215"/>
                      </a:lnTo>
                      <a:cubicBezTo>
                        <a:pt x="6617" y="96"/>
                        <a:pt x="6514" y="7"/>
                        <a:pt x="6394" y="0"/>
                      </a:cubicBezTo>
                      <a:cubicBezTo>
                        <a:pt x="6389" y="0"/>
                        <a:pt x="6384" y="0"/>
                        <a:pt x="638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sp>
          <p:nvSpPr>
            <p:cNvPr id="1122" name="Google Shape;1122;p23">
              <a:extLst>
                <a:ext uri="{FF2B5EF4-FFF2-40B4-BE49-F238E27FC236}">
                  <a16:creationId xmlns:a16="http://schemas.microsoft.com/office/drawing/2014/main" id="{7EC7F52C-F3B0-6925-996F-1B8347727C2D}"/>
                </a:ext>
              </a:extLst>
            </p:cNvPr>
            <p:cNvSpPr/>
            <p:nvPr/>
          </p:nvSpPr>
          <p:spPr>
            <a:xfrm>
              <a:off x="3407278" y="4230922"/>
              <a:ext cx="305398" cy="16661"/>
            </a:xfrm>
            <a:custGeom>
              <a:avLst/>
              <a:gdLst/>
              <a:ahLst/>
              <a:cxnLst/>
              <a:rect l="l" t="t" r="r" b="b"/>
              <a:pathLst>
                <a:path w="5939" h="324" extrusionOk="0">
                  <a:moveTo>
                    <a:pt x="0" y="0"/>
                  </a:moveTo>
                  <a:lnTo>
                    <a:pt x="0" y="323"/>
                  </a:lnTo>
                  <a:lnTo>
                    <a:pt x="848" y="323"/>
                  </a:lnTo>
                  <a:lnTo>
                    <a:pt x="848" y="0"/>
                  </a:lnTo>
                  <a:close/>
                  <a:moveTo>
                    <a:pt x="1697" y="0"/>
                  </a:moveTo>
                  <a:lnTo>
                    <a:pt x="1697" y="323"/>
                  </a:lnTo>
                  <a:lnTo>
                    <a:pt x="2545" y="323"/>
                  </a:lnTo>
                  <a:lnTo>
                    <a:pt x="2545" y="0"/>
                  </a:lnTo>
                  <a:close/>
                  <a:moveTo>
                    <a:pt x="3394" y="0"/>
                  </a:moveTo>
                  <a:lnTo>
                    <a:pt x="3394" y="323"/>
                  </a:lnTo>
                  <a:lnTo>
                    <a:pt x="4242" y="323"/>
                  </a:lnTo>
                  <a:lnTo>
                    <a:pt x="4242" y="0"/>
                  </a:lnTo>
                  <a:close/>
                  <a:moveTo>
                    <a:pt x="5090" y="0"/>
                  </a:moveTo>
                  <a:lnTo>
                    <a:pt x="5090" y="323"/>
                  </a:lnTo>
                  <a:lnTo>
                    <a:pt x="5939" y="323"/>
                  </a:lnTo>
                  <a:lnTo>
                    <a:pt x="5939" y="0"/>
                  </a:lnTo>
                  <a:close/>
                </a:path>
              </a:pathLst>
            </a:custGeom>
            <a:solidFill>
              <a:srgbClr val="666666"/>
            </a:solidFill>
            <a:ln>
              <a:noFill/>
            </a:ln>
          </p:spPr>
          <p:txBody>
            <a:bodyPr spcFirstLastPara="1" wrap="square" lIns="121900" tIns="121900" rIns="121900" bIns="121900" anchor="ctr" anchorCtr="0">
              <a:noAutofit/>
            </a:bodyPr>
            <a:lstStyle/>
            <a:p>
              <a:endParaRPr sz="2400"/>
            </a:p>
          </p:txBody>
        </p:sp>
        <p:sp>
          <p:nvSpPr>
            <p:cNvPr id="1123" name="Google Shape;1123;p23">
              <a:extLst>
                <a:ext uri="{FF2B5EF4-FFF2-40B4-BE49-F238E27FC236}">
                  <a16:creationId xmlns:a16="http://schemas.microsoft.com/office/drawing/2014/main" id="{59E961DB-390D-B0A5-7A91-DA21B9CA53E3}"/>
                </a:ext>
              </a:extLst>
            </p:cNvPr>
            <p:cNvSpPr/>
            <p:nvPr/>
          </p:nvSpPr>
          <p:spPr>
            <a:xfrm>
              <a:off x="3342847" y="4230974"/>
              <a:ext cx="20826" cy="16661"/>
            </a:xfrm>
            <a:custGeom>
              <a:avLst/>
              <a:gdLst/>
              <a:ahLst/>
              <a:cxnLst/>
              <a:rect l="l" t="t" r="r" b="b"/>
              <a:pathLst>
                <a:path w="405" h="324" extrusionOk="0">
                  <a:moveTo>
                    <a:pt x="1" y="0"/>
                  </a:moveTo>
                  <a:lnTo>
                    <a:pt x="1" y="324"/>
                  </a:lnTo>
                  <a:lnTo>
                    <a:pt x="405" y="324"/>
                  </a:lnTo>
                  <a:lnTo>
                    <a:pt x="405" y="0"/>
                  </a:lnTo>
                  <a:close/>
                </a:path>
              </a:pathLst>
            </a:custGeom>
            <a:solidFill>
              <a:srgbClr val="FFFAEF"/>
            </a:solidFill>
            <a:ln>
              <a:noFill/>
            </a:ln>
          </p:spPr>
          <p:txBody>
            <a:bodyPr spcFirstLastPara="1" wrap="square" lIns="121900" tIns="121900" rIns="121900" bIns="121900" anchor="ctr" anchorCtr="0">
              <a:noAutofit/>
            </a:bodyPr>
            <a:lstStyle/>
            <a:p>
              <a:endParaRPr sz="2400"/>
            </a:p>
          </p:txBody>
        </p:sp>
        <p:grpSp>
          <p:nvGrpSpPr>
            <p:cNvPr id="1124" name="Google Shape;1124;p23">
              <a:extLst>
                <a:ext uri="{FF2B5EF4-FFF2-40B4-BE49-F238E27FC236}">
                  <a16:creationId xmlns:a16="http://schemas.microsoft.com/office/drawing/2014/main" id="{A8B0B0CE-44A6-C482-FAA2-8A8170B68CD7}"/>
                </a:ext>
              </a:extLst>
            </p:cNvPr>
            <p:cNvGrpSpPr/>
            <p:nvPr/>
          </p:nvGrpSpPr>
          <p:grpSpPr>
            <a:xfrm>
              <a:off x="2638425" y="3685183"/>
              <a:ext cx="984381" cy="984381"/>
              <a:chOff x="2638425" y="3685183"/>
              <a:chExt cx="984381" cy="984381"/>
            </a:xfrm>
          </p:grpSpPr>
          <p:sp>
            <p:nvSpPr>
              <p:cNvPr id="1125" name="Google Shape;1125;p23">
                <a:extLst>
                  <a:ext uri="{FF2B5EF4-FFF2-40B4-BE49-F238E27FC236}">
                    <a16:creationId xmlns:a16="http://schemas.microsoft.com/office/drawing/2014/main" id="{A4CAC563-BB6A-21AD-4087-1ACB78507E17}"/>
                  </a:ext>
                </a:extLst>
              </p:cNvPr>
              <p:cNvSpPr/>
              <p:nvPr/>
            </p:nvSpPr>
            <p:spPr>
              <a:xfrm>
                <a:off x="2638425" y="3685183"/>
                <a:ext cx="984381" cy="984381"/>
              </a:xfrm>
              <a:custGeom>
                <a:avLst/>
                <a:gdLst/>
                <a:ahLst/>
                <a:cxnLst/>
                <a:rect l="l" t="t" r="r" b="b"/>
                <a:pathLst>
                  <a:path w="19143" h="19143" extrusionOk="0">
                    <a:moveTo>
                      <a:pt x="9571" y="1"/>
                    </a:moveTo>
                    <a:cubicBezTo>
                      <a:pt x="7033" y="1"/>
                      <a:pt x="4598" y="1010"/>
                      <a:pt x="2804" y="2804"/>
                    </a:cubicBezTo>
                    <a:cubicBezTo>
                      <a:pt x="1009" y="4599"/>
                      <a:pt x="0" y="7033"/>
                      <a:pt x="0" y="9572"/>
                    </a:cubicBezTo>
                    <a:cubicBezTo>
                      <a:pt x="0" y="12110"/>
                      <a:pt x="1009" y="14544"/>
                      <a:pt x="2804" y="16339"/>
                    </a:cubicBezTo>
                    <a:cubicBezTo>
                      <a:pt x="4598" y="18134"/>
                      <a:pt x="7033" y="19142"/>
                      <a:pt x="9571" y="19142"/>
                    </a:cubicBezTo>
                    <a:cubicBezTo>
                      <a:pt x="12110" y="19142"/>
                      <a:pt x="14544" y="18134"/>
                      <a:pt x="16338" y="16339"/>
                    </a:cubicBezTo>
                    <a:cubicBezTo>
                      <a:pt x="18133" y="14544"/>
                      <a:pt x="19142" y="12110"/>
                      <a:pt x="19142" y="9572"/>
                    </a:cubicBezTo>
                    <a:cubicBezTo>
                      <a:pt x="19142" y="7033"/>
                      <a:pt x="18133" y="4599"/>
                      <a:pt x="16338" y="2804"/>
                    </a:cubicBezTo>
                    <a:cubicBezTo>
                      <a:pt x="14544" y="1010"/>
                      <a:pt x="12110" y="1"/>
                      <a:pt x="957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1126" name="Google Shape;1126;p23">
                <a:extLst>
                  <a:ext uri="{FF2B5EF4-FFF2-40B4-BE49-F238E27FC236}">
                    <a16:creationId xmlns:a16="http://schemas.microsoft.com/office/drawing/2014/main" id="{D4112534-AA84-D814-C572-A9F8D80C0B9C}"/>
                  </a:ext>
                </a:extLst>
              </p:cNvPr>
              <p:cNvGrpSpPr/>
              <p:nvPr/>
            </p:nvGrpSpPr>
            <p:grpSpPr>
              <a:xfrm>
                <a:off x="2853414" y="3954577"/>
                <a:ext cx="511851" cy="420653"/>
                <a:chOff x="2746050" y="3866188"/>
                <a:chExt cx="726441" cy="597009"/>
              </a:xfrm>
            </p:grpSpPr>
            <p:sp>
              <p:nvSpPr>
                <p:cNvPr id="1127" name="Google Shape;1127;p23">
                  <a:extLst>
                    <a:ext uri="{FF2B5EF4-FFF2-40B4-BE49-F238E27FC236}">
                      <a16:creationId xmlns:a16="http://schemas.microsoft.com/office/drawing/2014/main" id="{6FA718EF-AF98-7818-435E-9F8154E9E166}"/>
                    </a:ext>
                  </a:extLst>
                </p:cNvPr>
                <p:cNvSpPr/>
                <p:nvPr/>
              </p:nvSpPr>
              <p:spPr>
                <a:xfrm>
                  <a:off x="2971430" y="3866188"/>
                  <a:ext cx="50343" cy="110918"/>
                </a:xfrm>
                <a:custGeom>
                  <a:avLst/>
                  <a:gdLst/>
                  <a:ahLst/>
                  <a:cxnLst/>
                  <a:rect l="l" t="t" r="r" b="b"/>
                  <a:pathLst>
                    <a:path w="979" h="2157" extrusionOk="0">
                      <a:moveTo>
                        <a:pt x="490" y="0"/>
                      </a:moveTo>
                      <a:cubicBezTo>
                        <a:pt x="221" y="0"/>
                        <a:pt x="1" y="220"/>
                        <a:pt x="1" y="489"/>
                      </a:cubicBezTo>
                      <a:lnTo>
                        <a:pt x="1" y="1667"/>
                      </a:lnTo>
                      <a:cubicBezTo>
                        <a:pt x="1" y="1936"/>
                        <a:pt x="221" y="2156"/>
                        <a:pt x="490" y="2156"/>
                      </a:cubicBezTo>
                      <a:cubicBezTo>
                        <a:pt x="758" y="2156"/>
                        <a:pt x="978" y="1936"/>
                        <a:pt x="978" y="1667"/>
                      </a:cubicBezTo>
                      <a:lnTo>
                        <a:pt x="978" y="489"/>
                      </a:lnTo>
                      <a:cubicBezTo>
                        <a:pt x="978" y="220"/>
                        <a:pt x="758" y="0"/>
                        <a:pt x="49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28" name="Google Shape;1128;p23">
                  <a:extLst>
                    <a:ext uri="{FF2B5EF4-FFF2-40B4-BE49-F238E27FC236}">
                      <a16:creationId xmlns:a16="http://schemas.microsoft.com/office/drawing/2014/main" id="{21039F97-25DB-B43C-8896-13A1407FA59B}"/>
                    </a:ext>
                  </a:extLst>
                </p:cNvPr>
                <p:cNvSpPr/>
                <p:nvPr/>
              </p:nvSpPr>
              <p:spPr>
                <a:xfrm>
                  <a:off x="2952353" y="3942960"/>
                  <a:ext cx="520139" cy="434880"/>
                </a:xfrm>
                <a:custGeom>
                  <a:avLst/>
                  <a:gdLst/>
                  <a:ahLst/>
                  <a:cxnLst/>
                  <a:rect l="l" t="t" r="r" b="b"/>
                  <a:pathLst>
                    <a:path w="10115" h="8457" extrusionOk="0">
                      <a:moveTo>
                        <a:pt x="1" y="0"/>
                      </a:moveTo>
                      <a:lnTo>
                        <a:pt x="1" y="8457"/>
                      </a:lnTo>
                      <a:lnTo>
                        <a:pt x="10115" y="8457"/>
                      </a:lnTo>
                      <a:lnTo>
                        <a:pt x="1011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29" name="Google Shape;1129;p23">
                  <a:extLst>
                    <a:ext uri="{FF2B5EF4-FFF2-40B4-BE49-F238E27FC236}">
                      <a16:creationId xmlns:a16="http://schemas.microsoft.com/office/drawing/2014/main" id="{3B583528-79BD-B1E4-1519-7A31FE33C126}"/>
                    </a:ext>
                  </a:extLst>
                </p:cNvPr>
                <p:cNvSpPr/>
                <p:nvPr/>
              </p:nvSpPr>
              <p:spPr>
                <a:xfrm>
                  <a:off x="2801894" y="3942960"/>
                  <a:ext cx="150514" cy="434829"/>
                </a:xfrm>
                <a:custGeom>
                  <a:avLst/>
                  <a:gdLst/>
                  <a:ahLst/>
                  <a:cxnLst/>
                  <a:rect l="l" t="t" r="r" b="b"/>
                  <a:pathLst>
                    <a:path w="2927" h="8456" extrusionOk="0">
                      <a:moveTo>
                        <a:pt x="2927" y="0"/>
                      </a:moveTo>
                      <a:lnTo>
                        <a:pt x="0" y="4454"/>
                      </a:lnTo>
                      <a:lnTo>
                        <a:pt x="0" y="8456"/>
                      </a:lnTo>
                      <a:lnTo>
                        <a:pt x="2927" y="8456"/>
                      </a:lnTo>
                      <a:lnTo>
                        <a:pt x="2927"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0" name="Google Shape;1130;p23">
                  <a:extLst>
                    <a:ext uri="{FF2B5EF4-FFF2-40B4-BE49-F238E27FC236}">
                      <a16:creationId xmlns:a16="http://schemas.microsoft.com/office/drawing/2014/main" id="{5065704E-1764-2CB7-BDB0-0CEF3EFC53A0}"/>
                    </a:ext>
                  </a:extLst>
                </p:cNvPr>
                <p:cNvSpPr/>
                <p:nvPr/>
              </p:nvSpPr>
              <p:spPr>
                <a:xfrm>
                  <a:off x="2848739" y="4027909"/>
                  <a:ext cx="86647" cy="132567"/>
                </a:xfrm>
                <a:custGeom>
                  <a:avLst/>
                  <a:gdLst/>
                  <a:ahLst/>
                  <a:cxnLst/>
                  <a:rect l="l" t="t" r="r" b="b"/>
                  <a:pathLst>
                    <a:path w="1685" h="2578" extrusionOk="0">
                      <a:moveTo>
                        <a:pt x="1684" y="1"/>
                      </a:moveTo>
                      <a:lnTo>
                        <a:pt x="1" y="2562"/>
                      </a:lnTo>
                      <a:lnTo>
                        <a:pt x="1684" y="2577"/>
                      </a:lnTo>
                      <a:lnTo>
                        <a:pt x="16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131" name="Google Shape;1131;p23">
                  <a:extLst>
                    <a:ext uri="{FF2B5EF4-FFF2-40B4-BE49-F238E27FC236}">
                      <a16:creationId xmlns:a16="http://schemas.microsoft.com/office/drawing/2014/main" id="{9561A796-D112-5201-4FC9-C8CA6EC048E7}"/>
                    </a:ext>
                  </a:extLst>
                </p:cNvPr>
                <p:cNvSpPr/>
                <p:nvPr/>
              </p:nvSpPr>
              <p:spPr>
                <a:xfrm>
                  <a:off x="2746050" y="4173176"/>
                  <a:ext cx="206307" cy="204610"/>
                </a:xfrm>
                <a:custGeom>
                  <a:avLst/>
                  <a:gdLst/>
                  <a:ahLst/>
                  <a:cxnLst/>
                  <a:rect l="l" t="t" r="r" b="b"/>
                  <a:pathLst>
                    <a:path w="4012" h="3979" extrusionOk="0">
                      <a:moveTo>
                        <a:pt x="1" y="1"/>
                      </a:moveTo>
                      <a:lnTo>
                        <a:pt x="1" y="3979"/>
                      </a:lnTo>
                      <a:lnTo>
                        <a:pt x="4012" y="3979"/>
                      </a:lnTo>
                      <a:lnTo>
                        <a:pt x="401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2" name="Google Shape;1132;p23">
                  <a:extLst>
                    <a:ext uri="{FF2B5EF4-FFF2-40B4-BE49-F238E27FC236}">
                      <a16:creationId xmlns:a16="http://schemas.microsoft.com/office/drawing/2014/main" id="{63426FEF-D8D8-6159-DF1A-AF7D572906F7}"/>
                    </a:ext>
                  </a:extLst>
                </p:cNvPr>
                <p:cNvSpPr/>
                <p:nvPr/>
              </p:nvSpPr>
              <p:spPr>
                <a:xfrm>
                  <a:off x="2866890" y="4292320"/>
                  <a:ext cx="170928" cy="170877"/>
                </a:xfrm>
                <a:custGeom>
                  <a:avLst/>
                  <a:gdLst/>
                  <a:ahLst/>
                  <a:cxnLst/>
                  <a:rect l="l" t="t" r="r" b="b"/>
                  <a:pathLst>
                    <a:path w="3324" h="3323" extrusionOk="0">
                      <a:moveTo>
                        <a:pt x="1663" y="0"/>
                      </a:moveTo>
                      <a:cubicBezTo>
                        <a:pt x="745" y="0"/>
                        <a:pt x="1" y="744"/>
                        <a:pt x="1" y="1662"/>
                      </a:cubicBezTo>
                      <a:cubicBezTo>
                        <a:pt x="1" y="2580"/>
                        <a:pt x="745" y="3323"/>
                        <a:pt x="1663" y="3323"/>
                      </a:cubicBezTo>
                      <a:cubicBezTo>
                        <a:pt x="2579" y="3323"/>
                        <a:pt x="3323" y="2580"/>
                        <a:pt x="3323" y="1662"/>
                      </a:cubicBezTo>
                      <a:cubicBezTo>
                        <a:pt x="3323" y="744"/>
                        <a:pt x="2579" y="0"/>
                        <a:pt x="166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3" name="Google Shape;1133;p23">
                  <a:extLst>
                    <a:ext uri="{FF2B5EF4-FFF2-40B4-BE49-F238E27FC236}">
                      <a16:creationId xmlns:a16="http://schemas.microsoft.com/office/drawing/2014/main" id="{A8C60A21-1A9F-066E-8DF9-FA6950A017E0}"/>
                    </a:ext>
                  </a:extLst>
                </p:cNvPr>
                <p:cNvSpPr/>
                <p:nvPr/>
              </p:nvSpPr>
              <p:spPr>
                <a:xfrm>
                  <a:off x="2889105" y="4314534"/>
                  <a:ext cx="126499" cy="126448"/>
                </a:xfrm>
                <a:custGeom>
                  <a:avLst/>
                  <a:gdLst/>
                  <a:ahLst/>
                  <a:cxnLst/>
                  <a:rect l="l" t="t" r="r" b="b"/>
                  <a:pathLst>
                    <a:path w="2460" h="2459" extrusionOk="0">
                      <a:moveTo>
                        <a:pt x="1231" y="0"/>
                      </a:moveTo>
                      <a:cubicBezTo>
                        <a:pt x="551" y="0"/>
                        <a:pt x="1" y="550"/>
                        <a:pt x="1" y="1230"/>
                      </a:cubicBezTo>
                      <a:cubicBezTo>
                        <a:pt x="1" y="1908"/>
                        <a:pt x="551" y="2459"/>
                        <a:pt x="1231" y="2459"/>
                      </a:cubicBezTo>
                      <a:cubicBezTo>
                        <a:pt x="1909" y="2459"/>
                        <a:pt x="2459" y="1908"/>
                        <a:pt x="2459" y="1230"/>
                      </a:cubicBezTo>
                      <a:cubicBezTo>
                        <a:pt x="2459" y="550"/>
                        <a:pt x="1909" y="0"/>
                        <a:pt x="123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4" name="Google Shape;1134;p23">
                  <a:extLst>
                    <a:ext uri="{FF2B5EF4-FFF2-40B4-BE49-F238E27FC236}">
                      <a16:creationId xmlns:a16="http://schemas.microsoft.com/office/drawing/2014/main" id="{FD11C414-5489-2678-F5F5-09D8A64E97DC}"/>
                    </a:ext>
                  </a:extLst>
                </p:cNvPr>
                <p:cNvSpPr/>
                <p:nvPr/>
              </p:nvSpPr>
              <p:spPr>
                <a:xfrm>
                  <a:off x="2920780" y="4346158"/>
                  <a:ext cx="63198" cy="63198"/>
                </a:xfrm>
                <a:custGeom>
                  <a:avLst/>
                  <a:gdLst/>
                  <a:ahLst/>
                  <a:cxnLst/>
                  <a:rect l="l" t="t" r="r" b="b"/>
                  <a:pathLst>
                    <a:path w="1229" h="1229" extrusionOk="0">
                      <a:moveTo>
                        <a:pt x="615" y="1"/>
                      </a:moveTo>
                      <a:cubicBezTo>
                        <a:pt x="275" y="1"/>
                        <a:pt x="1" y="275"/>
                        <a:pt x="1" y="615"/>
                      </a:cubicBezTo>
                      <a:cubicBezTo>
                        <a:pt x="1" y="954"/>
                        <a:pt x="275" y="1229"/>
                        <a:pt x="615" y="1229"/>
                      </a:cubicBezTo>
                      <a:cubicBezTo>
                        <a:pt x="953" y="1229"/>
                        <a:pt x="1228" y="954"/>
                        <a:pt x="1228" y="615"/>
                      </a:cubicBezTo>
                      <a:cubicBezTo>
                        <a:pt x="1228" y="275"/>
                        <a:pt x="953" y="1"/>
                        <a:pt x="61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5" name="Google Shape;1135;p23">
                  <a:extLst>
                    <a:ext uri="{FF2B5EF4-FFF2-40B4-BE49-F238E27FC236}">
                      <a16:creationId xmlns:a16="http://schemas.microsoft.com/office/drawing/2014/main" id="{EB51314B-1160-5D8B-AD78-0556529D8097}"/>
                    </a:ext>
                  </a:extLst>
                </p:cNvPr>
                <p:cNvSpPr/>
                <p:nvPr/>
              </p:nvSpPr>
              <p:spPr>
                <a:xfrm>
                  <a:off x="3259905" y="4292320"/>
                  <a:ext cx="170877" cy="170877"/>
                </a:xfrm>
                <a:custGeom>
                  <a:avLst/>
                  <a:gdLst/>
                  <a:ahLst/>
                  <a:cxnLst/>
                  <a:rect l="l" t="t" r="r" b="b"/>
                  <a:pathLst>
                    <a:path w="3323" h="3323" extrusionOk="0">
                      <a:moveTo>
                        <a:pt x="1661" y="0"/>
                      </a:moveTo>
                      <a:cubicBezTo>
                        <a:pt x="743" y="0"/>
                        <a:pt x="0" y="744"/>
                        <a:pt x="0" y="1662"/>
                      </a:cubicBezTo>
                      <a:cubicBezTo>
                        <a:pt x="0" y="2580"/>
                        <a:pt x="743" y="3323"/>
                        <a:pt x="1661" y="3323"/>
                      </a:cubicBezTo>
                      <a:cubicBezTo>
                        <a:pt x="2579" y="3323"/>
                        <a:pt x="3322" y="2580"/>
                        <a:pt x="3322" y="1662"/>
                      </a:cubicBezTo>
                      <a:cubicBezTo>
                        <a:pt x="3322" y="744"/>
                        <a:pt x="2579" y="0"/>
                        <a:pt x="166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6" name="Google Shape;1136;p23">
                  <a:extLst>
                    <a:ext uri="{FF2B5EF4-FFF2-40B4-BE49-F238E27FC236}">
                      <a16:creationId xmlns:a16="http://schemas.microsoft.com/office/drawing/2014/main" id="{4FD588A4-2846-0559-501A-AA0648041AA0}"/>
                    </a:ext>
                  </a:extLst>
                </p:cNvPr>
                <p:cNvSpPr/>
                <p:nvPr/>
              </p:nvSpPr>
              <p:spPr>
                <a:xfrm>
                  <a:off x="3282067" y="4314534"/>
                  <a:ext cx="126499" cy="126448"/>
                </a:xfrm>
                <a:custGeom>
                  <a:avLst/>
                  <a:gdLst/>
                  <a:ahLst/>
                  <a:cxnLst/>
                  <a:rect l="l" t="t" r="r" b="b"/>
                  <a:pathLst>
                    <a:path w="2460" h="2459" extrusionOk="0">
                      <a:moveTo>
                        <a:pt x="1230" y="0"/>
                      </a:moveTo>
                      <a:cubicBezTo>
                        <a:pt x="551" y="0"/>
                        <a:pt x="1" y="550"/>
                        <a:pt x="1" y="1230"/>
                      </a:cubicBezTo>
                      <a:cubicBezTo>
                        <a:pt x="1" y="1908"/>
                        <a:pt x="551" y="2459"/>
                        <a:pt x="1230" y="2459"/>
                      </a:cubicBezTo>
                      <a:cubicBezTo>
                        <a:pt x="1909" y="2459"/>
                        <a:pt x="2460" y="1908"/>
                        <a:pt x="2460" y="1230"/>
                      </a:cubicBezTo>
                      <a:cubicBezTo>
                        <a:pt x="2460" y="550"/>
                        <a:pt x="1909" y="0"/>
                        <a:pt x="123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7" name="Google Shape;1137;p23">
                  <a:extLst>
                    <a:ext uri="{FF2B5EF4-FFF2-40B4-BE49-F238E27FC236}">
                      <a16:creationId xmlns:a16="http://schemas.microsoft.com/office/drawing/2014/main" id="{3C98240B-9554-0995-9001-DDAC97D3ECA7}"/>
                    </a:ext>
                  </a:extLst>
                </p:cNvPr>
                <p:cNvSpPr/>
                <p:nvPr/>
              </p:nvSpPr>
              <p:spPr>
                <a:xfrm>
                  <a:off x="3313691" y="4346158"/>
                  <a:ext cx="63198" cy="63198"/>
                </a:xfrm>
                <a:custGeom>
                  <a:avLst/>
                  <a:gdLst/>
                  <a:ahLst/>
                  <a:cxnLst/>
                  <a:rect l="l" t="t" r="r" b="b"/>
                  <a:pathLst>
                    <a:path w="1229" h="1229" extrusionOk="0">
                      <a:moveTo>
                        <a:pt x="615" y="1"/>
                      </a:moveTo>
                      <a:cubicBezTo>
                        <a:pt x="276" y="1"/>
                        <a:pt x="1" y="275"/>
                        <a:pt x="1" y="615"/>
                      </a:cubicBezTo>
                      <a:cubicBezTo>
                        <a:pt x="1" y="954"/>
                        <a:pt x="276" y="1229"/>
                        <a:pt x="615" y="1229"/>
                      </a:cubicBezTo>
                      <a:cubicBezTo>
                        <a:pt x="954" y="1229"/>
                        <a:pt x="1229" y="954"/>
                        <a:pt x="1229" y="615"/>
                      </a:cubicBezTo>
                      <a:cubicBezTo>
                        <a:pt x="1229" y="275"/>
                        <a:pt x="954" y="1"/>
                        <a:pt x="61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38" name="Google Shape;1138;p23">
                  <a:extLst>
                    <a:ext uri="{FF2B5EF4-FFF2-40B4-BE49-F238E27FC236}">
                      <a16:creationId xmlns:a16="http://schemas.microsoft.com/office/drawing/2014/main" id="{35B708BD-F14A-7B62-B442-11A68A2B0B30}"/>
                    </a:ext>
                  </a:extLst>
                </p:cNvPr>
                <p:cNvSpPr/>
                <p:nvPr/>
              </p:nvSpPr>
              <p:spPr>
                <a:xfrm>
                  <a:off x="3102092" y="3990628"/>
                  <a:ext cx="220603" cy="220654"/>
                </a:xfrm>
                <a:custGeom>
                  <a:avLst/>
                  <a:gdLst/>
                  <a:ahLst/>
                  <a:cxnLst/>
                  <a:rect l="l" t="t" r="r" b="b"/>
                  <a:pathLst>
                    <a:path w="4290" h="4291" extrusionOk="0">
                      <a:moveTo>
                        <a:pt x="2145" y="0"/>
                      </a:moveTo>
                      <a:cubicBezTo>
                        <a:pt x="960" y="0"/>
                        <a:pt x="1" y="961"/>
                        <a:pt x="1" y="2146"/>
                      </a:cubicBezTo>
                      <a:cubicBezTo>
                        <a:pt x="1" y="3330"/>
                        <a:pt x="960" y="4290"/>
                        <a:pt x="2145" y="4290"/>
                      </a:cubicBezTo>
                      <a:cubicBezTo>
                        <a:pt x="3330" y="4290"/>
                        <a:pt x="4290" y="3330"/>
                        <a:pt x="4290" y="2146"/>
                      </a:cubicBezTo>
                      <a:cubicBezTo>
                        <a:pt x="4290" y="961"/>
                        <a:pt x="3330" y="0"/>
                        <a:pt x="214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139" name="Google Shape;1139;p23">
                  <a:extLst>
                    <a:ext uri="{FF2B5EF4-FFF2-40B4-BE49-F238E27FC236}">
                      <a16:creationId xmlns:a16="http://schemas.microsoft.com/office/drawing/2014/main" id="{0A618417-B937-BF30-4759-00F4B47C9DAC}"/>
                    </a:ext>
                  </a:extLst>
                </p:cNvPr>
                <p:cNvSpPr/>
                <p:nvPr/>
              </p:nvSpPr>
              <p:spPr>
                <a:xfrm>
                  <a:off x="3157267" y="4045753"/>
                  <a:ext cx="110353" cy="110353"/>
                </a:xfrm>
                <a:custGeom>
                  <a:avLst/>
                  <a:gdLst/>
                  <a:ahLst/>
                  <a:cxnLst/>
                  <a:rect l="l" t="t" r="r" b="b"/>
                  <a:pathLst>
                    <a:path w="2146" h="2146" extrusionOk="0">
                      <a:moveTo>
                        <a:pt x="623" y="1"/>
                      </a:moveTo>
                      <a:lnTo>
                        <a:pt x="623" y="625"/>
                      </a:lnTo>
                      <a:lnTo>
                        <a:pt x="1" y="625"/>
                      </a:lnTo>
                      <a:lnTo>
                        <a:pt x="1" y="1522"/>
                      </a:lnTo>
                      <a:lnTo>
                        <a:pt x="623" y="1522"/>
                      </a:lnTo>
                      <a:lnTo>
                        <a:pt x="623" y="2145"/>
                      </a:lnTo>
                      <a:lnTo>
                        <a:pt x="1521" y="2145"/>
                      </a:lnTo>
                      <a:lnTo>
                        <a:pt x="1521" y="1522"/>
                      </a:lnTo>
                      <a:lnTo>
                        <a:pt x="2145" y="1522"/>
                      </a:lnTo>
                      <a:lnTo>
                        <a:pt x="2145" y="625"/>
                      </a:lnTo>
                      <a:lnTo>
                        <a:pt x="1521" y="625"/>
                      </a:lnTo>
                      <a:lnTo>
                        <a:pt x="1521"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40" name="Google Shape;1140;p23">
                  <a:extLst>
                    <a:ext uri="{FF2B5EF4-FFF2-40B4-BE49-F238E27FC236}">
                      <a16:creationId xmlns:a16="http://schemas.microsoft.com/office/drawing/2014/main" id="{2AFCF313-EF5A-F361-C556-AFAC9CFDAD8D}"/>
                    </a:ext>
                  </a:extLst>
                </p:cNvPr>
                <p:cNvSpPr/>
                <p:nvPr/>
              </p:nvSpPr>
              <p:spPr>
                <a:xfrm>
                  <a:off x="2952353" y="3912107"/>
                  <a:ext cx="89269" cy="30905"/>
                </a:xfrm>
                <a:custGeom>
                  <a:avLst/>
                  <a:gdLst/>
                  <a:ahLst/>
                  <a:cxnLst/>
                  <a:rect l="l" t="t" r="r" b="b"/>
                  <a:pathLst>
                    <a:path w="1736" h="601" extrusionOk="0">
                      <a:moveTo>
                        <a:pt x="1" y="1"/>
                      </a:moveTo>
                      <a:lnTo>
                        <a:pt x="1" y="600"/>
                      </a:lnTo>
                      <a:lnTo>
                        <a:pt x="1736" y="600"/>
                      </a:lnTo>
                      <a:lnTo>
                        <a:pt x="1736"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nvGrpSpPr>
            <p:cNvPr id="1141" name="Google Shape;1141;p23">
              <a:extLst>
                <a:ext uri="{FF2B5EF4-FFF2-40B4-BE49-F238E27FC236}">
                  <a16:creationId xmlns:a16="http://schemas.microsoft.com/office/drawing/2014/main" id="{F0E3D318-3DF4-63A0-464E-9E7974A0E1F0}"/>
                </a:ext>
              </a:extLst>
            </p:cNvPr>
            <p:cNvGrpSpPr/>
            <p:nvPr/>
          </p:nvGrpSpPr>
          <p:grpSpPr>
            <a:xfrm>
              <a:off x="2638425" y="1224600"/>
              <a:ext cx="984381" cy="984278"/>
              <a:chOff x="2638425" y="1224600"/>
              <a:chExt cx="984381" cy="984278"/>
            </a:xfrm>
          </p:grpSpPr>
          <p:sp>
            <p:nvSpPr>
              <p:cNvPr id="1142" name="Google Shape;1142;p23">
                <a:extLst>
                  <a:ext uri="{FF2B5EF4-FFF2-40B4-BE49-F238E27FC236}">
                    <a16:creationId xmlns:a16="http://schemas.microsoft.com/office/drawing/2014/main" id="{289A9B2B-E7CB-4718-79BC-01C465797E43}"/>
                  </a:ext>
                </a:extLst>
              </p:cNvPr>
              <p:cNvSpPr/>
              <p:nvPr/>
            </p:nvSpPr>
            <p:spPr>
              <a:xfrm>
                <a:off x="2638425" y="1224600"/>
                <a:ext cx="984381" cy="984278"/>
              </a:xfrm>
              <a:custGeom>
                <a:avLst/>
                <a:gdLst/>
                <a:ahLst/>
                <a:cxnLst/>
                <a:rect l="l" t="t" r="r" b="b"/>
                <a:pathLst>
                  <a:path w="19143" h="19141" extrusionOk="0">
                    <a:moveTo>
                      <a:pt x="9571" y="0"/>
                    </a:moveTo>
                    <a:cubicBezTo>
                      <a:pt x="7033" y="0"/>
                      <a:pt x="4598" y="1008"/>
                      <a:pt x="2804" y="2803"/>
                    </a:cubicBezTo>
                    <a:cubicBezTo>
                      <a:pt x="1009" y="4598"/>
                      <a:pt x="0" y="7033"/>
                      <a:pt x="0" y="9571"/>
                    </a:cubicBezTo>
                    <a:cubicBezTo>
                      <a:pt x="0" y="12109"/>
                      <a:pt x="1009" y="14543"/>
                      <a:pt x="2804" y="16338"/>
                    </a:cubicBezTo>
                    <a:cubicBezTo>
                      <a:pt x="4598" y="18133"/>
                      <a:pt x="7033" y="19141"/>
                      <a:pt x="9571" y="19141"/>
                    </a:cubicBezTo>
                    <a:cubicBezTo>
                      <a:pt x="12110" y="19141"/>
                      <a:pt x="14544" y="18133"/>
                      <a:pt x="16338" y="16338"/>
                    </a:cubicBezTo>
                    <a:cubicBezTo>
                      <a:pt x="18133" y="14543"/>
                      <a:pt x="19142" y="12109"/>
                      <a:pt x="19142" y="9571"/>
                    </a:cubicBezTo>
                    <a:cubicBezTo>
                      <a:pt x="19142" y="7033"/>
                      <a:pt x="18133" y="4598"/>
                      <a:pt x="16338" y="2803"/>
                    </a:cubicBezTo>
                    <a:cubicBezTo>
                      <a:pt x="14544" y="1008"/>
                      <a:pt x="12110" y="0"/>
                      <a:pt x="957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1143" name="Google Shape;1143;p23">
                <a:extLst>
                  <a:ext uri="{FF2B5EF4-FFF2-40B4-BE49-F238E27FC236}">
                    <a16:creationId xmlns:a16="http://schemas.microsoft.com/office/drawing/2014/main" id="{43DFFC67-FACD-5F5A-772A-8BACCD4730F7}"/>
                  </a:ext>
                </a:extLst>
              </p:cNvPr>
              <p:cNvGrpSpPr/>
              <p:nvPr/>
            </p:nvGrpSpPr>
            <p:grpSpPr>
              <a:xfrm>
                <a:off x="2897867" y="1514437"/>
                <a:ext cx="465206" cy="404718"/>
                <a:chOff x="2877125" y="1496250"/>
                <a:chExt cx="506926" cy="440965"/>
              </a:xfrm>
            </p:grpSpPr>
            <p:sp>
              <p:nvSpPr>
                <p:cNvPr id="1144" name="Google Shape;1144;p23">
                  <a:extLst>
                    <a:ext uri="{FF2B5EF4-FFF2-40B4-BE49-F238E27FC236}">
                      <a16:creationId xmlns:a16="http://schemas.microsoft.com/office/drawing/2014/main" id="{B551D0B0-1A63-6BD8-B76A-E12FA29C4DF9}"/>
                    </a:ext>
                  </a:extLst>
                </p:cNvPr>
                <p:cNvSpPr/>
                <p:nvPr/>
              </p:nvSpPr>
              <p:spPr>
                <a:xfrm>
                  <a:off x="2877125" y="1571911"/>
                  <a:ext cx="506926" cy="365304"/>
                </a:xfrm>
                <a:custGeom>
                  <a:avLst/>
                  <a:gdLst/>
                  <a:ahLst/>
                  <a:cxnLst/>
                  <a:rect l="l" t="t" r="r" b="b"/>
                  <a:pathLst>
                    <a:path w="12596" h="9077" extrusionOk="0">
                      <a:moveTo>
                        <a:pt x="0" y="1"/>
                      </a:moveTo>
                      <a:lnTo>
                        <a:pt x="0" y="9076"/>
                      </a:lnTo>
                      <a:lnTo>
                        <a:pt x="12596" y="9076"/>
                      </a:lnTo>
                      <a:lnTo>
                        <a:pt x="12596"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45" name="Google Shape;1145;p23">
                  <a:extLst>
                    <a:ext uri="{FF2B5EF4-FFF2-40B4-BE49-F238E27FC236}">
                      <a16:creationId xmlns:a16="http://schemas.microsoft.com/office/drawing/2014/main" id="{14946FF0-CBB3-D5A7-798E-68CE127C2069}"/>
                    </a:ext>
                  </a:extLst>
                </p:cNvPr>
                <p:cNvSpPr/>
                <p:nvPr/>
              </p:nvSpPr>
              <p:spPr>
                <a:xfrm>
                  <a:off x="3034560" y="1647049"/>
                  <a:ext cx="192130" cy="192170"/>
                </a:xfrm>
                <a:custGeom>
                  <a:avLst/>
                  <a:gdLst/>
                  <a:ahLst/>
                  <a:cxnLst/>
                  <a:rect l="l" t="t" r="r" b="b"/>
                  <a:pathLst>
                    <a:path w="4774" h="4775" extrusionOk="0">
                      <a:moveTo>
                        <a:pt x="2386" y="1"/>
                      </a:moveTo>
                      <a:cubicBezTo>
                        <a:pt x="1068" y="1"/>
                        <a:pt x="0" y="1070"/>
                        <a:pt x="0" y="2388"/>
                      </a:cubicBezTo>
                      <a:cubicBezTo>
                        <a:pt x="0" y="3706"/>
                        <a:pt x="1068" y="4774"/>
                        <a:pt x="2386" y="4774"/>
                      </a:cubicBezTo>
                      <a:cubicBezTo>
                        <a:pt x="3704" y="4774"/>
                        <a:pt x="4773" y="3706"/>
                        <a:pt x="4773" y="2388"/>
                      </a:cubicBezTo>
                      <a:cubicBezTo>
                        <a:pt x="4773" y="1070"/>
                        <a:pt x="3704" y="1"/>
                        <a:pt x="238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146" name="Google Shape;1146;p23">
                  <a:extLst>
                    <a:ext uri="{FF2B5EF4-FFF2-40B4-BE49-F238E27FC236}">
                      <a16:creationId xmlns:a16="http://schemas.microsoft.com/office/drawing/2014/main" id="{39334C64-1CFA-4BE3-2F99-D9258044CA14}"/>
                    </a:ext>
                  </a:extLst>
                </p:cNvPr>
                <p:cNvSpPr/>
                <p:nvPr/>
              </p:nvSpPr>
              <p:spPr>
                <a:xfrm>
                  <a:off x="3037819" y="1496250"/>
                  <a:ext cx="176193" cy="98962"/>
                </a:xfrm>
                <a:custGeom>
                  <a:avLst/>
                  <a:gdLst/>
                  <a:ahLst/>
                  <a:cxnLst/>
                  <a:rect l="l" t="t" r="r" b="b"/>
                  <a:pathLst>
                    <a:path w="4378" h="2459" extrusionOk="0">
                      <a:moveTo>
                        <a:pt x="2188" y="1"/>
                      </a:moveTo>
                      <a:cubicBezTo>
                        <a:pt x="983" y="1"/>
                        <a:pt x="1" y="983"/>
                        <a:pt x="1" y="2190"/>
                      </a:cubicBezTo>
                      <a:cubicBezTo>
                        <a:pt x="1" y="2337"/>
                        <a:pt x="121" y="2459"/>
                        <a:pt x="270" y="2459"/>
                      </a:cubicBezTo>
                      <a:cubicBezTo>
                        <a:pt x="418" y="2459"/>
                        <a:pt x="540" y="2339"/>
                        <a:pt x="540" y="2190"/>
                      </a:cubicBezTo>
                      <a:cubicBezTo>
                        <a:pt x="540" y="1281"/>
                        <a:pt x="1280" y="542"/>
                        <a:pt x="2187" y="542"/>
                      </a:cubicBezTo>
                      <a:cubicBezTo>
                        <a:pt x="3096" y="542"/>
                        <a:pt x="3835" y="1281"/>
                        <a:pt x="3835" y="2190"/>
                      </a:cubicBezTo>
                      <a:cubicBezTo>
                        <a:pt x="3835" y="2337"/>
                        <a:pt x="3956" y="2459"/>
                        <a:pt x="4105" y="2459"/>
                      </a:cubicBezTo>
                      <a:cubicBezTo>
                        <a:pt x="4254" y="2459"/>
                        <a:pt x="4376" y="2337"/>
                        <a:pt x="4377" y="2190"/>
                      </a:cubicBezTo>
                      <a:cubicBezTo>
                        <a:pt x="4377" y="983"/>
                        <a:pt x="3395" y="1"/>
                        <a:pt x="218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47" name="Google Shape;1147;p23">
                  <a:extLst>
                    <a:ext uri="{FF2B5EF4-FFF2-40B4-BE49-F238E27FC236}">
                      <a16:creationId xmlns:a16="http://schemas.microsoft.com/office/drawing/2014/main" id="{FAD11220-2781-40CA-8115-58EF232B628A}"/>
                    </a:ext>
                  </a:extLst>
                </p:cNvPr>
                <p:cNvSpPr/>
                <p:nvPr/>
              </p:nvSpPr>
              <p:spPr>
                <a:xfrm>
                  <a:off x="2950570" y="1571911"/>
                  <a:ext cx="36381" cy="365304"/>
                </a:xfrm>
                <a:custGeom>
                  <a:avLst/>
                  <a:gdLst/>
                  <a:ahLst/>
                  <a:cxnLst/>
                  <a:rect l="l" t="t" r="r" b="b"/>
                  <a:pathLst>
                    <a:path w="904" h="9077" extrusionOk="0">
                      <a:moveTo>
                        <a:pt x="1" y="1"/>
                      </a:moveTo>
                      <a:lnTo>
                        <a:pt x="1" y="9076"/>
                      </a:lnTo>
                      <a:lnTo>
                        <a:pt x="903" y="9076"/>
                      </a:lnTo>
                      <a:lnTo>
                        <a:pt x="90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48" name="Google Shape;1148;p23">
                  <a:extLst>
                    <a:ext uri="{FF2B5EF4-FFF2-40B4-BE49-F238E27FC236}">
                      <a16:creationId xmlns:a16="http://schemas.microsoft.com/office/drawing/2014/main" id="{92298B62-7D19-4F8A-533C-9F049D9CF1FC}"/>
                    </a:ext>
                  </a:extLst>
                </p:cNvPr>
                <p:cNvSpPr/>
                <p:nvPr/>
              </p:nvSpPr>
              <p:spPr>
                <a:xfrm>
                  <a:off x="3271718" y="1571911"/>
                  <a:ext cx="36381" cy="365304"/>
                </a:xfrm>
                <a:custGeom>
                  <a:avLst/>
                  <a:gdLst/>
                  <a:ahLst/>
                  <a:cxnLst/>
                  <a:rect l="l" t="t" r="r" b="b"/>
                  <a:pathLst>
                    <a:path w="904" h="9077" extrusionOk="0">
                      <a:moveTo>
                        <a:pt x="1" y="1"/>
                      </a:moveTo>
                      <a:lnTo>
                        <a:pt x="1" y="9076"/>
                      </a:lnTo>
                      <a:lnTo>
                        <a:pt x="903" y="9076"/>
                      </a:lnTo>
                      <a:lnTo>
                        <a:pt x="90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49" name="Google Shape;1149;p23">
                  <a:extLst>
                    <a:ext uri="{FF2B5EF4-FFF2-40B4-BE49-F238E27FC236}">
                      <a16:creationId xmlns:a16="http://schemas.microsoft.com/office/drawing/2014/main" id="{1333AA81-8D33-6237-9B7E-C9CDBEE50EC9}"/>
                    </a:ext>
                  </a:extLst>
                </p:cNvPr>
                <p:cNvSpPr/>
                <p:nvPr/>
              </p:nvSpPr>
              <p:spPr>
                <a:xfrm>
                  <a:off x="3082571" y="1695102"/>
                  <a:ext cx="96065" cy="96065"/>
                </a:xfrm>
                <a:custGeom>
                  <a:avLst/>
                  <a:gdLst/>
                  <a:ahLst/>
                  <a:cxnLst/>
                  <a:rect l="l" t="t" r="r" b="b"/>
                  <a:pathLst>
                    <a:path w="2387" h="2387" extrusionOk="0">
                      <a:moveTo>
                        <a:pt x="693" y="1"/>
                      </a:moveTo>
                      <a:lnTo>
                        <a:pt x="693" y="694"/>
                      </a:lnTo>
                      <a:lnTo>
                        <a:pt x="0" y="694"/>
                      </a:lnTo>
                      <a:lnTo>
                        <a:pt x="0" y="1692"/>
                      </a:lnTo>
                      <a:lnTo>
                        <a:pt x="693" y="1692"/>
                      </a:lnTo>
                      <a:lnTo>
                        <a:pt x="693" y="2387"/>
                      </a:lnTo>
                      <a:lnTo>
                        <a:pt x="1692" y="2387"/>
                      </a:lnTo>
                      <a:lnTo>
                        <a:pt x="1692" y="1692"/>
                      </a:lnTo>
                      <a:lnTo>
                        <a:pt x="2386" y="1692"/>
                      </a:lnTo>
                      <a:lnTo>
                        <a:pt x="2386" y="694"/>
                      </a:lnTo>
                      <a:lnTo>
                        <a:pt x="1692" y="694"/>
                      </a:lnTo>
                      <a:lnTo>
                        <a:pt x="16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nvGrpSpPr>
            <p:cNvPr id="1150" name="Google Shape;1150;p23">
              <a:extLst>
                <a:ext uri="{FF2B5EF4-FFF2-40B4-BE49-F238E27FC236}">
                  <a16:creationId xmlns:a16="http://schemas.microsoft.com/office/drawing/2014/main" id="{D58124C7-07AF-9305-4171-D3C95EF07ECE}"/>
                </a:ext>
              </a:extLst>
            </p:cNvPr>
            <p:cNvGrpSpPr/>
            <p:nvPr/>
          </p:nvGrpSpPr>
          <p:grpSpPr>
            <a:xfrm>
              <a:off x="5521266" y="1224600"/>
              <a:ext cx="984329" cy="984278"/>
              <a:chOff x="5521266" y="1224600"/>
              <a:chExt cx="984329" cy="984278"/>
            </a:xfrm>
          </p:grpSpPr>
          <p:sp>
            <p:nvSpPr>
              <p:cNvPr id="1151" name="Google Shape;1151;p23">
                <a:extLst>
                  <a:ext uri="{FF2B5EF4-FFF2-40B4-BE49-F238E27FC236}">
                    <a16:creationId xmlns:a16="http://schemas.microsoft.com/office/drawing/2014/main" id="{7677F23D-DBA6-448A-BFAD-3D19FC1266EC}"/>
                  </a:ext>
                </a:extLst>
              </p:cNvPr>
              <p:cNvSpPr/>
              <p:nvPr/>
            </p:nvSpPr>
            <p:spPr>
              <a:xfrm>
                <a:off x="5521266" y="1224600"/>
                <a:ext cx="984329" cy="984278"/>
              </a:xfrm>
              <a:custGeom>
                <a:avLst/>
                <a:gdLst/>
                <a:ahLst/>
                <a:cxnLst/>
                <a:rect l="l" t="t" r="r" b="b"/>
                <a:pathLst>
                  <a:path w="19142" h="19141" extrusionOk="0">
                    <a:moveTo>
                      <a:pt x="9572" y="0"/>
                    </a:moveTo>
                    <a:cubicBezTo>
                      <a:pt x="7033" y="0"/>
                      <a:pt x="4599" y="1008"/>
                      <a:pt x="2803" y="2803"/>
                    </a:cubicBezTo>
                    <a:cubicBezTo>
                      <a:pt x="1009" y="4598"/>
                      <a:pt x="1" y="7033"/>
                      <a:pt x="1" y="9571"/>
                    </a:cubicBezTo>
                    <a:cubicBezTo>
                      <a:pt x="1" y="12109"/>
                      <a:pt x="1009" y="14543"/>
                      <a:pt x="2803" y="16338"/>
                    </a:cubicBezTo>
                    <a:cubicBezTo>
                      <a:pt x="4599" y="18133"/>
                      <a:pt x="7033" y="19141"/>
                      <a:pt x="9572" y="19141"/>
                    </a:cubicBezTo>
                    <a:cubicBezTo>
                      <a:pt x="12109" y="19141"/>
                      <a:pt x="14543" y="18133"/>
                      <a:pt x="16339" y="16338"/>
                    </a:cubicBezTo>
                    <a:cubicBezTo>
                      <a:pt x="18134" y="14543"/>
                      <a:pt x="19142" y="12109"/>
                      <a:pt x="19142" y="9571"/>
                    </a:cubicBezTo>
                    <a:cubicBezTo>
                      <a:pt x="19142" y="7033"/>
                      <a:pt x="18134" y="4598"/>
                      <a:pt x="16339" y="2803"/>
                    </a:cubicBezTo>
                    <a:cubicBezTo>
                      <a:pt x="14543" y="1008"/>
                      <a:pt x="12109" y="0"/>
                      <a:pt x="957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1152" name="Google Shape;1152;p23">
                <a:extLst>
                  <a:ext uri="{FF2B5EF4-FFF2-40B4-BE49-F238E27FC236}">
                    <a16:creationId xmlns:a16="http://schemas.microsoft.com/office/drawing/2014/main" id="{9D82D324-4C9E-AF85-F781-11A4B889C52A}"/>
                  </a:ext>
                </a:extLst>
              </p:cNvPr>
              <p:cNvGrpSpPr/>
              <p:nvPr/>
            </p:nvGrpSpPr>
            <p:grpSpPr>
              <a:xfrm>
                <a:off x="5797858" y="1501490"/>
                <a:ext cx="430353" cy="430360"/>
                <a:chOff x="5745700" y="1449000"/>
                <a:chExt cx="535465" cy="535474"/>
              </a:xfrm>
            </p:grpSpPr>
            <p:sp>
              <p:nvSpPr>
                <p:cNvPr id="1153" name="Google Shape;1153;p23">
                  <a:extLst>
                    <a:ext uri="{FF2B5EF4-FFF2-40B4-BE49-F238E27FC236}">
                      <a16:creationId xmlns:a16="http://schemas.microsoft.com/office/drawing/2014/main" id="{7D9265D3-237C-8121-0FA4-7FFC4331A2A1}"/>
                    </a:ext>
                  </a:extLst>
                </p:cNvPr>
                <p:cNvSpPr/>
                <p:nvPr/>
              </p:nvSpPr>
              <p:spPr>
                <a:xfrm>
                  <a:off x="5745700" y="1449000"/>
                  <a:ext cx="535465" cy="535474"/>
                </a:xfrm>
                <a:custGeom>
                  <a:avLst/>
                  <a:gdLst/>
                  <a:ahLst/>
                  <a:cxnLst/>
                  <a:rect l="l" t="t" r="r" b="b"/>
                  <a:pathLst>
                    <a:path w="12992" h="12993" extrusionOk="0">
                      <a:moveTo>
                        <a:pt x="6497" y="1"/>
                      </a:moveTo>
                      <a:cubicBezTo>
                        <a:pt x="4774" y="1"/>
                        <a:pt x="3121" y="685"/>
                        <a:pt x="1903" y="1903"/>
                      </a:cubicBezTo>
                      <a:cubicBezTo>
                        <a:pt x="685" y="3122"/>
                        <a:pt x="0" y="4774"/>
                        <a:pt x="0" y="6497"/>
                      </a:cubicBezTo>
                      <a:cubicBezTo>
                        <a:pt x="0" y="8219"/>
                        <a:pt x="685" y="9872"/>
                        <a:pt x="1903" y="11090"/>
                      </a:cubicBezTo>
                      <a:cubicBezTo>
                        <a:pt x="3121" y="12308"/>
                        <a:pt x="4774" y="12992"/>
                        <a:pt x="6497" y="12992"/>
                      </a:cubicBezTo>
                      <a:cubicBezTo>
                        <a:pt x="8219" y="12992"/>
                        <a:pt x="9871" y="12308"/>
                        <a:pt x="11090" y="11090"/>
                      </a:cubicBezTo>
                      <a:cubicBezTo>
                        <a:pt x="12307" y="9872"/>
                        <a:pt x="12992" y="8219"/>
                        <a:pt x="12992" y="6497"/>
                      </a:cubicBezTo>
                      <a:cubicBezTo>
                        <a:pt x="12992" y="4774"/>
                        <a:pt x="12307" y="3122"/>
                        <a:pt x="11090" y="1903"/>
                      </a:cubicBezTo>
                      <a:cubicBezTo>
                        <a:pt x="9871" y="685"/>
                        <a:pt x="8219" y="1"/>
                        <a:pt x="649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54" name="Google Shape;1154;p23">
                  <a:extLst>
                    <a:ext uri="{FF2B5EF4-FFF2-40B4-BE49-F238E27FC236}">
                      <a16:creationId xmlns:a16="http://schemas.microsoft.com/office/drawing/2014/main" id="{B898F747-3517-8C6D-4F72-5B197F2D3C74}"/>
                    </a:ext>
                  </a:extLst>
                </p:cNvPr>
                <p:cNvSpPr/>
                <p:nvPr/>
              </p:nvSpPr>
              <p:spPr>
                <a:xfrm>
                  <a:off x="5879601" y="1582856"/>
                  <a:ext cx="267774" cy="267716"/>
                </a:xfrm>
                <a:custGeom>
                  <a:avLst/>
                  <a:gdLst/>
                  <a:ahLst/>
                  <a:cxnLst/>
                  <a:rect l="l" t="t" r="r" b="b"/>
                  <a:pathLst>
                    <a:path w="6497" h="6496" extrusionOk="0">
                      <a:moveTo>
                        <a:pt x="1888" y="0"/>
                      </a:moveTo>
                      <a:lnTo>
                        <a:pt x="1888" y="1889"/>
                      </a:lnTo>
                      <a:lnTo>
                        <a:pt x="0" y="1889"/>
                      </a:lnTo>
                      <a:lnTo>
                        <a:pt x="0" y="4608"/>
                      </a:lnTo>
                      <a:lnTo>
                        <a:pt x="1888" y="4608"/>
                      </a:lnTo>
                      <a:lnTo>
                        <a:pt x="1888" y="6496"/>
                      </a:lnTo>
                      <a:lnTo>
                        <a:pt x="4606" y="6496"/>
                      </a:lnTo>
                      <a:lnTo>
                        <a:pt x="4606" y="4608"/>
                      </a:lnTo>
                      <a:lnTo>
                        <a:pt x="6496" y="4608"/>
                      </a:lnTo>
                      <a:lnTo>
                        <a:pt x="6496" y="1889"/>
                      </a:lnTo>
                      <a:lnTo>
                        <a:pt x="4606" y="1889"/>
                      </a:lnTo>
                      <a:lnTo>
                        <a:pt x="4606"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grpSp>
          <p:nvGrpSpPr>
            <p:cNvPr id="1155" name="Google Shape;1155;p23">
              <a:extLst>
                <a:ext uri="{FF2B5EF4-FFF2-40B4-BE49-F238E27FC236}">
                  <a16:creationId xmlns:a16="http://schemas.microsoft.com/office/drawing/2014/main" id="{E8F60DFC-F4B8-50EC-5FFC-B74AC1CB57ED}"/>
                </a:ext>
              </a:extLst>
            </p:cNvPr>
            <p:cNvGrpSpPr/>
            <p:nvPr/>
          </p:nvGrpSpPr>
          <p:grpSpPr>
            <a:xfrm>
              <a:off x="5521266" y="3685183"/>
              <a:ext cx="984329" cy="984381"/>
              <a:chOff x="5521266" y="3685183"/>
              <a:chExt cx="984329" cy="984381"/>
            </a:xfrm>
          </p:grpSpPr>
          <p:sp>
            <p:nvSpPr>
              <p:cNvPr id="1156" name="Google Shape;1156;p23">
                <a:extLst>
                  <a:ext uri="{FF2B5EF4-FFF2-40B4-BE49-F238E27FC236}">
                    <a16:creationId xmlns:a16="http://schemas.microsoft.com/office/drawing/2014/main" id="{B08FA8AD-9A6E-5853-D64C-CF582A9DF98A}"/>
                  </a:ext>
                </a:extLst>
              </p:cNvPr>
              <p:cNvSpPr/>
              <p:nvPr/>
            </p:nvSpPr>
            <p:spPr>
              <a:xfrm>
                <a:off x="5521266" y="3685183"/>
                <a:ext cx="984329" cy="984381"/>
              </a:xfrm>
              <a:custGeom>
                <a:avLst/>
                <a:gdLst/>
                <a:ahLst/>
                <a:cxnLst/>
                <a:rect l="l" t="t" r="r" b="b"/>
                <a:pathLst>
                  <a:path w="19142" h="19143" extrusionOk="0">
                    <a:moveTo>
                      <a:pt x="9572" y="1"/>
                    </a:moveTo>
                    <a:cubicBezTo>
                      <a:pt x="7033" y="1"/>
                      <a:pt x="4599" y="1010"/>
                      <a:pt x="2803" y="2804"/>
                    </a:cubicBezTo>
                    <a:cubicBezTo>
                      <a:pt x="1009" y="4599"/>
                      <a:pt x="1" y="7033"/>
                      <a:pt x="1" y="9572"/>
                    </a:cubicBezTo>
                    <a:cubicBezTo>
                      <a:pt x="1" y="12110"/>
                      <a:pt x="1009" y="14544"/>
                      <a:pt x="2803" y="16339"/>
                    </a:cubicBezTo>
                    <a:cubicBezTo>
                      <a:pt x="4599" y="18134"/>
                      <a:pt x="7033" y="19142"/>
                      <a:pt x="9572" y="19142"/>
                    </a:cubicBezTo>
                    <a:cubicBezTo>
                      <a:pt x="12109" y="19142"/>
                      <a:pt x="14543" y="18134"/>
                      <a:pt x="16339" y="16339"/>
                    </a:cubicBezTo>
                    <a:cubicBezTo>
                      <a:pt x="18134" y="14544"/>
                      <a:pt x="19142" y="12110"/>
                      <a:pt x="19142" y="9572"/>
                    </a:cubicBezTo>
                    <a:cubicBezTo>
                      <a:pt x="19142" y="7033"/>
                      <a:pt x="18134" y="4599"/>
                      <a:pt x="16339" y="2804"/>
                    </a:cubicBezTo>
                    <a:cubicBezTo>
                      <a:pt x="14543" y="1010"/>
                      <a:pt x="12109" y="1"/>
                      <a:pt x="957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nvGrpSpPr>
              <p:cNvPr id="1157" name="Google Shape;1157;p23">
                <a:extLst>
                  <a:ext uri="{FF2B5EF4-FFF2-40B4-BE49-F238E27FC236}">
                    <a16:creationId xmlns:a16="http://schemas.microsoft.com/office/drawing/2014/main" id="{A87FF788-73E5-C1F1-70E4-482996BBE6EB}"/>
                  </a:ext>
                </a:extLst>
              </p:cNvPr>
              <p:cNvGrpSpPr/>
              <p:nvPr/>
            </p:nvGrpSpPr>
            <p:grpSpPr>
              <a:xfrm>
                <a:off x="5858883" y="3930140"/>
                <a:ext cx="309690" cy="424695"/>
                <a:chOff x="5823600" y="3882174"/>
                <a:chExt cx="379708" cy="520715"/>
              </a:xfrm>
            </p:grpSpPr>
            <p:sp>
              <p:nvSpPr>
                <p:cNvPr id="1158" name="Google Shape;1158;p23">
                  <a:extLst>
                    <a:ext uri="{FF2B5EF4-FFF2-40B4-BE49-F238E27FC236}">
                      <a16:creationId xmlns:a16="http://schemas.microsoft.com/office/drawing/2014/main" id="{87D222C2-C192-EEB9-9E4E-FAAD42469F8C}"/>
                    </a:ext>
                  </a:extLst>
                </p:cNvPr>
                <p:cNvSpPr/>
                <p:nvPr/>
              </p:nvSpPr>
              <p:spPr>
                <a:xfrm>
                  <a:off x="5823600" y="3943724"/>
                  <a:ext cx="379708" cy="459165"/>
                </a:xfrm>
                <a:custGeom>
                  <a:avLst/>
                  <a:gdLst/>
                  <a:ahLst/>
                  <a:cxnLst/>
                  <a:rect l="l" t="t" r="r" b="b"/>
                  <a:pathLst>
                    <a:path w="8365" h="10116" extrusionOk="0">
                      <a:moveTo>
                        <a:pt x="1940" y="1"/>
                      </a:moveTo>
                      <a:lnTo>
                        <a:pt x="1" y="2789"/>
                      </a:lnTo>
                      <a:lnTo>
                        <a:pt x="1" y="10115"/>
                      </a:lnTo>
                      <a:lnTo>
                        <a:pt x="8364" y="10115"/>
                      </a:lnTo>
                      <a:lnTo>
                        <a:pt x="8364" y="2789"/>
                      </a:lnTo>
                      <a:lnTo>
                        <a:pt x="636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59" name="Google Shape;1159;p23">
                  <a:extLst>
                    <a:ext uri="{FF2B5EF4-FFF2-40B4-BE49-F238E27FC236}">
                      <a16:creationId xmlns:a16="http://schemas.microsoft.com/office/drawing/2014/main" id="{B861DA7B-1D7C-CDA5-AD82-F297448990C5}"/>
                    </a:ext>
                  </a:extLst>
                </p:cNvPr>
                <p:cNvSpPr/>
                <p:nvPr/>
              </p:nvSpPr>
              <p:spPr>
                <a:xfrm>
                  <a:off x="5909343" y="4083188"/>
                  <a:ext cx="208158" cy="208107"/>
                </a:xfrm>
                <a:custGeom>
                  <a:avLst/>
                  <a:gdLst/>
                  <a:ahLst/>
                  <a:cxnLst/>
                  <a:rect l="l" t="t" r="r" b="b"/>
                  <a:pathLst>
                    <a:path w="4048" h="4047" extrusionOk="0">
                      <a:moveTo>
                        <a:pt x="2025" y="0"/>
                      </a:moveTo>
                      <a:cubicBezTo>
                        <a:pt x="906" y="0"/>
                        <a:pt x="1" y="906"/>
                        <a:pt x="1" y="2024"/>
                      </a:cubicBezTo>
                      <a:cubicBezTo>
                        <a:pt x="1" y="3141"/>
                        <a:pt x="906" y="4047"/>
                        <a:pt x="2025" y="4047"/>
                      </a:cubicBezTo>
                      <a:cubicBezTo>
                        <a:pt x="3142" y="4047"/>
                        <a:pt x="4047" y="3141"/>
                        <a:pt x="4047" y="2024"/>
                      </a:cubicBezTo>
                      <a:cubicBezTo>
                        <a:pt x="4047" y="906"/>
                        <a:pt x="3142" y="0"/>
                        <a:pt x="202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160" name="Google Shape;1160;p23">
                  <a:extLst>
                    <a:ext uri="{FF2B5EF4-FFF2-40B4-BE49-F238E27FC236}">
                      <a16:creationId xmlns:a16="http://schemas.microsoft.com/office/drawing/2014/main" id="{81E10D61-C13D-CB9E-F0B1-76398E96010B}"/>
                    </a:ext>
                  </a:extLst>
                </p:cNvPr>
                <p:cNvSpPr/>
                <p:nvPr/>
              </p:nvSpPr>
              <p:spPr>
                <a:xfrm>
                  <a:off x="5914427" y="3882174"/>
                  <a:ext cx="198138" cy="61640"/>
                </a:xfrm>
                <a:custGeom>
                  <a:avLst/>
                  <a:gdLst/>
                  <a:ahLst/>
                  <a:cxnLst/>
                  <a:rect l="l" t="t" r="r" b="b"/>
                  <a:pathLst>
                    <a:path w="4365" h="1358" extrusionOk="0">
                      <a:moveTo>
                        <a:pt x="0" y="0"/>
                      </a:moveTo>
                      <a:lnTo>
                        <a:pt x="0" y="1358"/>
                      </a:lnTo>
                      <a:lnTo>
                        <a:pt x="4364" y="1358"/>
                      </a:lnTo>
                      <a:lnTo>
                        <a:pt x="4364"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61" name="Google Shape;1161;p23">
                  <a:extLst>
                    <a:ext uri="{FF2B5EF4-FFF2-40B4-BE49-F238E27FC236}">
                      <a16:creationId xmlns:a16="http://schemas.microsoft.com/office/drawing/2014/main" id="{5F26D4DC-3633-4B37-B46F-18E6695D6A1C}"/>
                    </a:ext>
                  </a:extLst>
                </p:cNvPr>
                <p:cNvSpPr/>
                <p:nvPr/>
              </p:nvSpPr>
              <p:spPr>
                <a:xfrm>
                  <a:off x="5967488" y="4136043"/>
                  <a:ext cx="91874" cy="91869"/>
                </a:xfrm>
                <a:custGeom>
                  <a:avLst/>
                  <a:gdLst/>
                  <a:ahLst/>
                  <a:cxnLst/>
                  <a:rect l="l" t="t" r="r" b="b"/>
                  <a:pathLst>
                    <a:path w="2024" h="2024" extrusionOk="0">
                      <a:moveTo>
                        <a:pt x="589" y="1"/>
                      </a:moveTo>
                      <a:lnTo>
                        <a:pt x="589" y="589"/>
                      </a:lnTo>
                      <a:lnTo>
                        <a:pt x="1" y="589"/>
                      </a:lnTo>
                      <a:lnTo>
                        <a:pt x="1" y="1435"/>
                      </a:lnTo>
                      <a:lnTo>
                        <a:pt x="589" y="1435"/>
                      </a:lnTo>
                      <a:lnTo>
                        <a:pt x="589" y="2024"/>
                      </a:lnTo>
                      <a:lnTo>
                        <a:pt x="1435" y="2024"/>
                      </a:lnTo>
                      <a:lnTo>
                        <a:pt x="1435" y="1435"/>
                      </a:lnTo>
                      <a:lnTo>
                        <a:pt x="2024" y="1435"/>
                      </a:lnTo>
                      <a:lnTo>
                        <a:pt x="2024" y="589"/>
                      </a:lnTo>
                      <a:lnTo>
                        <a:pt x="1435" y="589"/>
                      </a:lnTo>
                      <a:lnTo>
                        <a:pt x="143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nvGrpSpPr>
            <p:cNvPr id="1162" name="Google Shape;1162;p23">
              <a:extLst>
                <a:ext uri="{FF2B5EF4-FFF2-40B4-BE49-F238E27FC236}">
                  <a16:creationId xmlns:a16="http://schemas.microsoft.com/office/drawing/2014/main" id="{5C39D556-8C76-937B-FCEC-DA43A4F708C3}"/>
                </a:ext>
              </a:extLst>
            </p:cNvPr>
            <p:cNvGrpSpPr/>
            <p:nvPr/>
          </p:nvGrpSpPr>
          <p:grpSpPr>
            <a:xfrm>
              <a:off x="5521266" y="2423704"/>
              <a:ext cx="984329" cy="984381"/>
              <a:chOff x="5521266" y="2423704"/>
              <a:chExt cx="984329" cy="984381"/>
            </a:xfrm>
          </p:grpSpPr>
          <p:sp>
            <p:nvSpPr>
              <p:cNvPr id="1163" name="Google Shape;1163;p23">
                <a:extLst>
                  <a:ext uri="{FF2B5EF4-FFF2-40B4-BE49-F238E27FC236}">
                    <a16:creationId xmlns:a16="http://schemas.microsoft.com/office/drawing/2014/main" id="{EDD7504E-4428-5F7F-D734-2CA0741A28DB}"/>
                  </a:ext>
                </a:extLst>
              </p:cNvPr>
              <p:cNvSpPr/>
              <p:nvPr/>
            </p:nvSpPr>
            <p:spPr>
              <a:xfrm>
                <a:off x="5521266" y="2423704"/>
                <a:ext cx="984329" cy="984381"/>
              </a:xfrm>
              <a:custGeom>
                <a:avLst/>
                <a:gdLst/>
                <a:ahLst/>
                <a:cxnLst/>
                <a:rect l="l" t="t" r="r" b="b"/>
                <a:pathLst>
                  <a:path w="19142" h="19143" extrusionOk="0">
                    <a:moveTo>
                      <a:pt x="9572" y="1"/>
                    </a:moveTo>
                    <a:cubicBezTo>
                      <a:pt x="7033" y="1"/>
                      <a:pt x="4599" y="1009"/>
                      <a:pt x="2803" y="2804"/>
                    </a:cubicBezTo>
                    <a:cubicBezTo>
                      <a:pt x="1009" y="4599"/>
                      <a:pt x="1" y="7033"/>
                      <a:pt x="1" y="9572"/>
                    </a:cubicBezTo>
                    <a:cubicBezTo>
                      <a:pt x="1" y="12110"/>
                      <a:pt x="1009" y="14544"/>
                      <a:pt x="2803" y="16339"/>
                    </a:cubicBezTo>
                    <a:cubicBezTo>
                      <a:pt x="4599" y="18134"/>
                      <a:pt x="7033" y="19142"/>
                      <a:pt x="9572" y="19142"/>
                    </a:cubicBezTo>
                    <a:cubicBezTo>
                      <a:pt x="12109" y="19142"/>
                      <a:pt x="14543" y="18134"/>
                      <a:pt x="16339" y="16339"/>
                    </a:cubicBezTo>
                    <a:cubicBezTo>
                      <a:pt x="18134" y="14544"/>
                      <a:pt x="19142" y="12110"/>
                      <a:pt x="19142" y="9572"/>
                    </a:cubicBezTo>
                    <a:cubicBezTo>
                      <a:pt x="19142" y="7033"/>
                      <a:pt x="18134" y="4599"/>
                      <a:pt x="16339" y="2804"/>
                    </a:cubicBezTo>
                    <a:cubicBezTo>
                      <a:pt x="14543" y="1009"/>
                      <a:pt x="12109" y="1"/>
                      <a:pt x="957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1164" name="Google Shape;1164;p23">
                <a:extLst>
                  <a:ext uri="{FF2B5EF4-FFF2-40B4-BE49-F238E27FC236}">
                    <a16:creationId xmlns:a16="http://schemas.microsoft.com/office/drawing/2014/main" id="{2F0F1ADD-EF29-3329-690F-BC50F3A28F56}"/>
                  </a:ext>
                </a:extLst>
              </p:cNvPr>
              <p:cNvGrpSpPr/>
              <p:nvPr/>
            </p:nvGrpSpPr>
            <p:grpSpPr>
              <a:xfrm>
                <a:off x="5857942" y="2661731"/>
                <a:ext cx="310671" cy="485348"/>
                <a:chOff x="5751994" y="2519760"/>
                <a:chExt cx="492113" cy="768807"/>
              </a:xfrm>
            </p:grpSpPr>
            <p:sp>
              <p:nvSpPr>
                <p:cNvPr id="1165" name="Google Shape;1165;p23">
                  <a:extLst>
                    <a:ext uri="{FF2B5EF4-FFF2-40B4-BE49-F238E27FC236}">
                      <a16:creationId xmlns:a16="http://schemas.microsoft.com/office/drawing/2014/main" id="{528C454C-7AA4-E7A3-6865-91A51D505A66}"/>
                    </a:ext>
                  </a:extLst>
                </p:cNvPr>
                <p:cNvSpPr/>
                <p:nvPr/>
              </p:nvSpPr>
              <p:spPr>
                <a:xfrm>
                  <a:off x="5779144" y="2646206"/>
                  <a:ext cx="439714" cy="603032"/>
                </a:xfrm>
                <a:custGeom>
                  <a:avLst/>
                  <a:gdLst/>
                  <a:ahLst/>
                  <a:cxnLst/>
                  <a:rect l="l" t="t" r="r" b="b"/>
                  <a:pathLst>
                    <a:path w="8551" h="11727" extrusionOk="0">
                      <a:moveTo>
                        <a:pt x="0" y="1"/>
                      </a:moveTo>
                      <a:lnTo>
                        <a:pt x="0" y="11726"/>
                      </a:lnTo>
                      <a:lnTo>
                        <a:pt x="8550" y="11726"/>
                      </a:lnTo>
                      <a:lnTo>
                        <a:pt x="855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66" name="Google Shape;1166;p23">
                  <a:extLst>
                    <a:ext uri="{FF2B5EF4-FFF2-40B4-BE49-F238E27FC236}">
                      <a16:creationId xmlns:a16="http://schemas.microsoft.com/office/drawing/2014/main" id="{F6791071-69D9-390F-43FF-620426920F49}"/>
                    </a:ext>
                  </a:extLst>
                </p:cNvPr>
                <p:cNvSpPr/>
                <p:nvPr/>
              </p:nvSpPr>
              <p:spPr>
                <a:xfrm>
                  <a:off x="5876691" y="2519760"/>
                  <a:ext cx="257472" cy="216489"/>
                </a:xfrm>
                <a:custGeom>
                  <a:avLst/>
                  <a:gdLst/>
                  <a:ahLst/>
                  <a:cxnLst/>
                  <a:rect l="l" t="t" r="r" b="b"/>
                  <a:pathLst>
                    <a:path w="5007" h="4210" extrusionOk="0">
                      <a:moveTo>
                        <a:pt x="0" y="0"/>
                      </a:moveTo>
                      <a:lnTo>
                        <a:pt x="0" y="4209"/>
                      </a:lnTo>
                      <a:lnTo>
                        <a:pt x="5007" y="4209"/>
                      </a:lnTo>
                      <a:lnTo>
                        <a:pt x="5007"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167" name="Google Shape;1167;p23">
                  <a:extLst>
                    <a:ext uri="{FF2B5EF4-FFF2-40B4-BE49-F238E27FC236}">
                      <a16:creationId xmlns:a16="http://schemas.microsoft.com/office/drawing/2014/main" id="{CAC1EF6C-CD78-BE01-9109-A34591C206C6}"/>
                    </a:ext>
                  </a:extLst>
                </p:cNvPr>
                <p:cNvSpPr/>
                <p:nvPr/>
              </p:nvSpPr>
              <p:spPr>
                <a:xfrm>
                  <a:off x="5918599" y="3071619"/>
                  <a:ext cx="160695" cy="177665"/>
                </a:xfrm>
                <a:custGeom>
                  <a:avLst/>
                  <a:gdLst/>
                  <a:ahLst/>
                  <a:cxnLst/>
                  <a:rect l="l" t="t" r="r" b="b"/>
                  <a:pathLst>
                    <a:path w="3125" h="3455" extrusionOk="0">
                      <a:moveTo>
                        <a:pt x="1" y="0"/>
                      </a:moveTo>
                      <a:lnTo>
                        <a:pt x="1" y="3455"/>
                      </a:lnTo>
                      <a:lnTo>
                        <a:pt x="3125" y="3455"/>
                      </a:lnTo>
                      <a:lnTo>
                        <a:pt x="3125"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68" name="Google Shape;1168;p23">
                  <a:extLst>
                    <a:ext uri="{FF2B5EF4-FFF2-40B4-BE49-F238E27FC236}">
                      <a16:creationId xmlns:a16="http://schemas.microsoft.com/office/drawing/2014/main" id="{1529191E-FCC1-247D-6347-2934195083F6}"/>
                    </a:ext>
                  </a:extLst>
                </p:cNvPr>
                <p:cNvSpPr/>
                <p:nvPr/>
              </p:nvSpPr>
              <p:spPr>
                <a:xfrm>
                  <a:off x="5918599" y="3071619"/>
                  <a:ext cx="78471" cy="177665"/>
                </a:xfrm>
                <a:custGeom>
                  <a:avLst/>
                  <a:gdLst/>
                  <a:ahLst/>
                  <a:cxnLst/>
                  <a:rect l="l" t="t" r="r" b="b"/>
                  <a:pathLst>
                    <a:path w="1526" h="3455" extrusionOk="0">
                      <a:moveTo>
                        <a:pt x="1" y="0"/>
                      </a:moveTo>
                      <a:lnTo>
                        <a:pt x="1" y="3455"/>
                      </a:lnTo>
                      <a:lnTo>
                        <a:pt x="1525" y="3455"/>
                      </a:lnTo>
                      <a:lnTo>
                        <a:pt x="1525"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69" name="Google Shape;1169;p23">
                  <a:extLst>
                    <a:ext uri="{FF2B5EF4-FFF2-40B4-BE49-F238E27FC236}">
                      <a16:creationId xmlns:a16="http://schemas.microsoft.com/office/drawing/2014/main" id="{7401F3C9-0856-39AE-BD7E-A1E0CC397D05}"/>
                    </a:ext>
                  </a:extLst>
                </p:cNvPr>
                <p:cNvSpPr/>
                <p:nvPr/>
              </p:nvSpPr>
              <p:spPr>
                <a:xfrm>
                  <a:off x="5819202" y="2709044"/>
                  <a:ext cx="21906" cy="38001"/>
                </a:xfrm>
                <a:custGeom>
                  <a:avLst/>
                  <a:gdLst/>
                  <a:ahLst/>
                  <a:cxnLst/>
                  <a:rect l="l" t="t" r="r" b="b"/>
                  <a:pathLst>
                    <a:path w="426" h="739" extrusionOk="0">
                      <a:moveTo>
                        <a:pt x="0" y="0"/>
                      </a:moveTo>
                      <a:lnTo>
                        <a:pt x="0" y="738"/>
                      </a:lnTo>
                      <a:lnTo>
                        <a:pt x="426" y="738"/>
                      </a:lnTo>
                      <a:lnTo>
                        <a:pt x="426"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0" name="Google Shape;1170;p23">
                  <a:extLst>
                    <a:ext uri="{FF2B5EF4-FFF2-40B4-BE49-F238E27FC236}">
                      <a16:creationId xmlns:a16="http://schemas.microsoft.com/office/drawing/2014/main" id="{4C179527-5C32-AB07-43A3-277322C2DDA4}"/>
                    </a:ext>
                  </a:extLst>
                </p:cNvPr>
                <p:cNvSpPr/>
                <p:nvPr/>
              </p:nvSpPr>
              <p:spPr>
                <a:xfrm>
                  <a:off x="5857510" y="2709044"/>
                  <a:ext cx="21957" cy="38001"/>
                </a:xfrm>
                <a:custGeom>
                  <a:avLst/>
                  <a:gdLst/>
                  <a:ahLst/>
                  <a:cxnLst/>
                  <a:rect l="l" t="t" r="r" b="b"/>
                  <a:pathLst>
                    <a:path w="427" h="739"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1" name="Google Shape;1171;p23">
                  <a:extLst>
                    <a:ext uri="{FF2B5EF4-FFF2-40B4-BE49-F238E27FC236}">
                      <a16:creationId xmlns:a16="http://schemas.microsoft.com/office/drawing/2014/main" id="{44E528F4-D30C-C74A-FD8C-9A3E842630C6}"/>
                    </a:ext>
                  </a:extLst>
                </p:cNvPr>
                <p:cNvSpPr/>
                <p:nvPr/>
              </p:nvSpPr>
              <p:spPr>
                <a:xfrm>
                  <a:off x="5819202" y="2805871"/>
                  <a:ext cx="21906" cy="37950"/>
                </a:xfrm>
                <a:custGeom>
                  <a:avLst/>
                  <a:gdLst/>
                  <a:ahLst/>
                  <a:cxnLst/>
                  <a:rect l="l" t="t" r="r" b="b"/>
                  <a:pathLst>
                    <a:path w="426" h="738" extrusionOk="0">
                      <a:moveTo>
                        <a:pt x="0" y="0"/>
                      </a:moveTo>
                      <a:lnTo>
                        <a:pt x="0" y="738"/>
                      </a:lnTo>
                      <a:lnTo>
                        <a:pt x="426" y="738"/>
                      </a:lnTo>
                      <a:lnTo>
                        <a:pt x="426"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2" name="Google Shape;1172;p23">
                  <a:extLst>
                    <a:ext uri="{FF2B5EF4-FFF2-40B4-BE49-F238E27FC236}">
                      <a16:creationId xmlns:a16="http://schemas.microsoft.com/office/drawing/2014/main" id="{37C3737B-33E7-ABE5-2F27-B2F3A0786EC1}"/>
                    </a:ext>
                  </a:extLst>
                </p:cNvPr>
                <p:cNvSpPr/>
                <p:nvPr/>
              </p:nvSpPr>
              <p:spPr>
                <a:xfrm>
                  <a:off x="5857510" y="2805871"/>
                  <a:ext cx="21957" cy="37950"/>
                </a:xfrm>
                <a:custGeom>
                  <a:avLst/>
                  <a:gdLst/>
                  <a:ahLst/>
                  <a:cxnLst/>
                  <a:rect l="l" t="t" r="r" b="b"/>
                  <a:pathLst>
                    <a:path w="427" h="738"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3" name="Google Shape;1173;p23">
                  <a:extLst>
                    <a:ext uri="{FF2B5EF4-FFF2-40B4-BE49-F238E27FC236}">
                      <a16:creationId xmlns:a16="http://schemas.microsoft.com/office/drawing/2014/main" id="{33430BB3-7000-1915-BEEF-FF79A7E5A8CA}"/>
                    </a:ext>
                  </a:extLst>
                </p:cNvPr>
                <p:cNvSpPr/>
                <p:nvPr/>
              </p:nvSpPr>
              <p:spPr>
                <a:xfrm>
                  <a:off x="5819202" y="2894008"/>
                  <a:ext cx="21906" cy="38001"/>
                </a:xfrm>
                <a:custGeom>
                  <a:avLst/>
                  <a:gdLst/>
                  <a:ahLst/>
                  <a:cxnLst/>
                  <a:rect l="l" t="t" r="r" b="b"/>
                  <a:pathLst>
                    <a:path w="426" h="739" extrusionOk="0">
                      <a:moveTo>
                        <a:pt x="0" y="1"/>
                      </a:moveTo>
                      <a:lnTo>
                        <a:pt x="0" y="739"/>
                      </a:lnTo>
                      <a:lnTo>
                        <a:pt x="426" y="739"/>
                      </a:lnTo>
                      <a:lnTo>
                        <a:pt x="426"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4" name="Google Shape;1174;p23">
                  <a:extLst>
                    <a:ext uri="{FF2B5EF4-FFF2-40B4-BE49-F238E27FC236}">
                      <a16:creationId xmlns:a16="http://schemas.microsoft.com/office/drawing/2014/main" id="{AAAC7FF0-4E48-E51E-7F54-D320F3A5D255}"/>
                    </a:ext>
                  </a:extLst>
                </p:cNvPr>
                <p:cNvSpPr/>
                <p:nvPr/>
              </p:nvSpPr>
              <p:spPr>
                <a:xfrm>
                  <a:off x="5857510" y="2894008"/>
                  <a:ext cx="21957" cy="38001"/>
                </a:xfrm>
                <a:custGeom>
                  <a:avLst/>
                  <a:gdLst/>
                  <a:ahLst/>
                  <a:cxnLst/>
                  <a:rect l="l" t="t" r="r" b="b"/>
                  <a:pathLst>
                    <a:path w="427" h="739" extrusionOk="0">
                      <a:moveTo>
                        <a:pt x="1" y="1"/>
                      </a:moveTo>
                      <a:lnTo>
                        <a:pt x="1" y="739"/>
                      </a:lnTo>
                      <a:lnTo>
                        <a:pt x="427" y="739"/>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5" name="Google Shape;1175;p23">
                  <a:extLst>
                    <a:ext uri="{FF2B5EF4-FFF2-40B4-BE49-F238E27FC236}">
                      <a16:creationId xmlns:a16="http://schemas.microsoft.com/office/drawing/2014/main" id="{4058A8D0-C5E0-D23A-C387-D3828AE79E54}"/>
                    </a:ext>
                  </a:extLst>
                </p:cNvPr>
                <p:cNvSpPr/>
                <p:nvPr/>
              </p:nvSpPr>
              <p:spPr>
                <a:xfrm>
                  <a:off x="5819202" y="2990886"/>
                  <a:ext cx="21906" cy="38001"/>
                </a:xfrm>
                <a:custGeom>
                  <a:avLst/>
                  <a:gdLst/>
                  <a:ahLst/>
                  <a:cxnLst/>
                  <a:rect l="l" t="t" r="r" b="b"/>
                  <a:pathLst>
                    <a:path w="426" h="739" extrusionOk="0">
                      <a:moveTo>
                        <a:pt x="0" y="1"/>
                      </a:moveTo>
                      <a:lnTo>
                        <a:pt x="0" y="738"/>
                      </a:lnTo>
                      <a:lnTo>
                        <a:pt x="426" y="738"/>
                      </a:lnTo>
                      <a:lnTo>
                        <a:pt x="426"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6" name="Google Shape;1176;p23">
                  <a:extLst>
                    <a:ext uri="{FF2B5EF4-FFF2-40B4-BE49-F238E27FC236}">
                      <a16:creationId xmlns:a16="http://schemas.microsoft.com/office/drawing/2014/main" id="{44809E74-2572-4447-850C-5A17B8A4DF15}"/>
                    </a:ext>
                  </a:extLst>
                </p:cNvPr>
                <p:cNvSpPr/>
                <p:nvPr/>
              </p:nvSpPr>
              <p:spPr>
                <a:xfrm>
                  <a:off x="5857510" y="2990886"/>
                  <a:ext cx="21957" cy="38001"/>
                </a:xfrm>
                <a:custGeom>
                  <a:avLst/>
                  <a:gdLst/>
                  <a:ahLst/>
                  <a:cxnLst/>
                  <a:rect l="l" t="t" r="r" b="b"/>
                  <a:pathLst>
                    <a:path w="427" h="739" extrusionOk="0">
                      <a:moveTo>
                        <a:pt x="1" y="1"/>
                      </a:moveTo>
                      <a:lnTo>
                        <a:pt x="1" y="738"/>
                      </a:lnTo>
                      <a:lnTo>
                        <a:pt x="427" y="738"/>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7" name="Google Shape;1177;p23">
                  <a:extLst>
                    <a:ext uri="{FF2B5EF4-FFF2-40B4-BE49-F238E27FC236}">
                      <a16:creationId xmlns:a16="http://schemas.microsoft.com/office/drawing/2014/main" id="{849ABBB9-46CB-48D3-9807-6E24589BF607}"/>
                    </a:ext>
                  </a:extLst>
                </p:cNvPr>
                <p:cNvSpPr/>
                <p:nvPr/>
              </p:nvSpPr>
              <p:spPr>
                <a:xfrm>
                  <a:off x="5968787" y="2709044"/>
                  <a:ext cx="21957" cy="38001"/>
                </a:xfrm>
                <a:custGeom>
                  <a:avLst/>
                  <a:gdLst/>
                  <a:ahLst/>
                  <a:cxnLst/>
                  <a:rect l="l" t="t" r="r" b="b"/>
                  <a:pathLst>
                    <a:path w="427" h="739"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8" name="Google Shape;1178;p23">
                  <a:extLst>
                    <a:ext uri="{FF2B5EF4-FFF2-40B4-BE49-F238E27FC236}">
                      <a16:creationId xmlns:a16="http://schemas.microsoft.com/office/drawing/2014/main" id="{6422F5BB-BDC3-C776-9DD3-55C2762691DB}"/>
                    </a:ext>
                  </a:extLst>
                </p:cNvPr>
                <p:cNvSpPr/>
                <p:nvPr/>
              </p:nvSpPr>
              <p:spPr>
                <a:xfrm>
                  <a:off x="6007147" y="2709044"/>
                  <a:ext cx="21957" cy="38001"/>
                </a:xfrm>
                <a:custGeom>
                  <a:avLst/>
                  <a:gdLst/>
                  <a:ahLst/>
                  <a:cxnLst/>
                  <a:rect l="l" t="t" r="r" b="b"/>
                  <a:pathLst>
                    <a:path w="427" h="739"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79" name="Google Shape;1179;p23">
                  <a:extLst>
                    <a:ext uri="{FF2B5EF4-FFF2-40B4-BE49-F238E27FC236}">
                      <a16:creationId xmlns:a16="http://schemas.microsoft.com/office/drawing/2014/main" id="{80A4075C-F12D-AEE5-AB94-A069F1905888}"/>
                    </a:ext>
                  </a:extLst>
                </p:cNvPr>
                <p:cNvSpPr/>
                <p:nvPr/>
              </p:nvSpPr>
              <p:spPr>
                <a:xfrm>
                  <a:off x="5968787" y="2805871"/>
                  <a:ext cx="21957" cy="37950"/>
                </a:xfrm>
                <a:custGeom>
                  <a:avLst/>
                  <a:gdLst/>
                  <a:ahLst/>
                  <a:cxnLst/>
                  <a:rect l="l" t="t" r="r" b="b"/>
                  <a:pathLst>
                    <a:path w="427" h="738"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0" name="Google Shape;1180;p23">
                  <a:extLst>
                    <a:ext uri="{FF2B5EF4-FFF2-40B4-BE49-F238E27FC236}">
                      <a16:creationId xmlns:a16="http://schemas.microsoft.com/office/drawing/2014/main" id="{5E5C3C00-910E-0052-F5B9-4C931B72CEAA}"/>
                    </a:ext>
                  </a:extLst>
                </p:cNvPr>
                <p:cNvSpPr/>
                <p:nvPr/>
              </p:nvSpPr>
              <p:spPr>
                <a:xfrm>
                  <a:off x="6007147" y="2805871"/>
                  <a:ext cx="21957" cy="37950"/>
                </a:xfrm>
                <a:custGeom>
                  <a:avLst/>
                  <a:gdLst/>
                  <a:ahLst/>
                  <a:cxnLst/>
                  <a:rect l="l" t="t" r="r" b="b"/>
                  <a:pathLst>
                    <a:path w="427" h="738"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1" name="Google Shape;1181;p23">
                  <a:extLst>
                    <a:ext uri="{FF2B5EF4-FFF2-40B4-BE49-F238E27FC236}">
                      <a16:creationId xmlns:a16="http://schemas.microsoft.com/office/drawing/2014/main" id="{B8E8CEF7-61F5-D46F-FA1E-E0A385E48398}"/>
                    </a:ext>
                  </a:extLst>
                </p:cNvPr>
                <p:cNvSpPr/>
                <p:nvPr/>
              </p:nvSpPr>
              <p:spPr>
                <a:xfrm>
                  <a:off x="5968787" y="2894008"/>
                  <a:ext cx="21957" cy="38001"/>
                </a:xfrm>
                <a:custGeom>
                  <a:avLst/>
                  <a:gdLst/>
                  <a:ahLst/>
                  <a:cxnLst/>
                  <a:rect l="l" t="t" r="r" b="b"/>
                  <a:pathLst>
                    <a:path w="427" h="739" extrusionOk="0">
                      <a:moveTo>
                        <a:pt x="1" y="1"/>
                      </a:moveTo>
                      <a:lnTo>
                        <a:pt x="1" y="739"/>
                      </a:lnTo>
                      <a:lnTo>
                        <a:pt x="427" y="739"/>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2" name="Google Shape;1182;p23">
                  <a:extLst>
                    <a:ext uri="{FF2B5EF4-FFF2-40B4-BE49-F238E27FC236}">
                      <a16:creationId xmlns:a16="http://schemas.microsoft.com/office/drawing/2014/main" id="{FCEB8BD3-4DE6-35C0-9118-4EF6BFC7E0F5}"/>
                    </a:ext>
                  </a:extLst>
                </p:cNvPr>
                <p:cNvSpPr/>
                <p:nvPr/>
              </p:nvSpPr>
              <p:spPr>
                <a:xfrm>
                  <a:off x="6007147" y="2894008"/>
                  <a:ext cx="21957" cy="38001"/>
                </a:xfrm>
                <a:custGeom>
                  <a:avLst/>
                  <a:gdLst/>
                  <a:ahLst/>
                  <a:cxnLst/>
                  <a:rect l="l" t="t" r="r" b="b"/>
                  <a:pathLst>
                    <a:path w="427" h="739" extrusionOk="0">
                      <a:moveTo>
                        <a:pt x="1" y="1"/>
                      </a:moveTo>
                      <a:lnTo>
                        <a:pt x="1" y="739"/>
                      </a:lnTo>
                      <a:lnTo>
                        <a:pt x="427" y="739"/>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3" name="Google Shape;1183;p23">
                  <a:extLst>
                    <a:ext uri="{FF2B5EF4-FFF2-40B4-BE49-F238E27FC236}">
                      <a16:creationId xmlns:a16="http://schemas.microsoft.com/office/drawing/2014/main" id="{8D391F05-30B3-D2F7-8E5F-F2C47C082509}"/>
                    </a:ext>
                  </a:extLst>
                </p:cNvPr>
                <p:cNvSpPr/>
                <p:nvPr/>
              </p:nvSpPr>
              <p:spPr>
                <a:xfrm>
                  <a:off x="5968787" y="2990886"/>
                  <a:ext cx="21957" cy="38001"/>
                </a:xfrm>
                <a:custGeom>
                  <a:avLst/>
                  <a:gdLst/>
                  <a:ahLst/>
                  <a:cxnLst/>
                  <a:rect l="l" t="t" r="r" b="b"/>
                  <a:pathLst>
                    <a:path w="427" h="739" extrusionOk="0">
                      <a:moveTo>
                        <a:pt x="1" y="1"/>
                      </a:moveTo>
                      <a:lnTo>
                        <a:pt x="1" y="738"/>
                      </a:lnTo>
                      <a:lnTo>
                        <a:pt x="427" y="738"/>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4" name="Google Shape;1184;p23">
                  <a:extLst>
                    <a:ext uri="{FF2B5EF4-FFF2-40B4-BE49-F238E27FC236}">
                      <a16:creationId xmlns:a16="http://schemas.microsoft.com/office/drawing/2014/main" id="{A9C48C33-FD58-F342-0943-7D6B03A1497A}"/>
                    </a:ext>
                  </a:extLst>
                </p:cNvPr>
                <p:cNvSpPr/>
                <p:nvPr/>
              </p:nvSpPr>
              <p:spPr>
                <a:xfrm>
                  <a:off x="6007147" y="2990886"/>
                  <a:ext cx="21957" cy="38001"/>
                </a:xfrm>
                <a:custGeom>
                  <a:avLst/>
                  <a:gdLst/>
                  <a:ahLst/>
                  <a:cxnLst/>
                  <a:rect l="l" t="t" r="r" b="b"/>
                  <a:pathLst>
                    <a:path w="427" h="739" extrusionOk="0">
                      <a:moveTo>
                        <a:pt x="1" y="1"/>
                      </a:moveTo>
                      <a:lnTo>
                        <a:pt x="1" y="738"/>
                      </a:lnTo>
                      <a:lnTo>
                        <a:pt x="427" y="738"/>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5" name="Google Shape;1185;p23">
                  <a:extLst>
                    <a:ext uri="{FF2B5EF4-FFF2-40B4-BE49-F238E27FC236}">
                      <a16:creationId xmlns:a16="http://schemas.microsoft.com/office/drawing/2014/main" id="{C1B90166-B3AD-2BE2-A0E4-08532541DD7C}"/>
                    </a:ext>
                  </a:extLst>
                </p:cNvPr>
                <p:cNvSpPr/>
                <p:nvPr/>
              </p:nvSpPr>
              <p:spPr>
                <a:xfrm>
                  <a:off x="6118320" y="2709044"/>
                  <a:ext cx="22009" cy="38001"/>
                </a:xfrm>
                <a:custGeom>
                  <a:avLst/>
                  <a:gdLst/>
                  <a:ahLst/>
                  <a:cxnLst/>
                  <a:rect l="l" t="t" r="r" b="b"/>
                  <a:pathLst>
                    <a:path w="428" h="739" extrusionOk="0">
                      <a:moveTo>
                        <a:pt x="1" y="0"/>
                      </a:moveTo>
                      <a:lnTo>
                        <a:pt x="1" y="738"/>
                      </a:lnTo>
                      <a:lnTo>
                        <a:pt x="428" y="738"/>
                      </a:lnTo>
                      <a:lnTo>
                        <a:pt x="42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6" name="Google Shape;1186;p23">
                  <a:extLst>
                    <a:ext uri="{FF2B5EF4-FFF2-40B4-BE49-F238E27FC236}">
                      <a16:creationId xmlns:a16="http://schemas.microsoft.com/office/drawing/2014/main" id="{825D0A76-B274-F4C9-CFC7-160F2E9F8471}"/>
                    </a:ext>
                  </a:extLst>
                </p:cNvPr>
                <p:cNvSpPr/>
                <p:nvPr/>
              </p:nvSpPr>
              <p:spPr>
                <a:xfrm>
                  <a:off x="6156680" y="2709044"/>
                  <a:ext cx="22009" cy="38001"/>
                </a:xfrm>
                <a:custGeom>
                  <a:avLst/>
                  <a:gdLst/>
                  <a:ahLst/>
                  <a:cxnLst/>
                  <a:rect l="l" t="t" r="r" b="b"/>
                  <a:pathLst>
                    <a:path w="428" h="739"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7" name="Google Shape;1187;p23">
                  <a:extLst>
                    <a:ext uri="{FF2B5EF4-FFF2-40B4-BE49-F238E27FC236}">
                      <a16:creationId xmlns:a16="http://schemas.microsoft.com/office/drawing/2014/main" id="{884463F1-260F-2A7A-39A9-AB88706E699E}"/>
                    </a:ext>
                  </a:extLst>
                </p:cNvPr>
                <p:cNvSpPr/>
                <p:nvPr/>
              </p:nvSpPr>
              <p:spPr>
                <a:xfrm>
                  <a:off x="6118320" y="2805871"/>
                  <a:ext cx="22009" cy="37950"/>
                </a:xfrm>
                <a:custGeom>
                  <a:avLst/>
                  <a:gdLst/>
                  <a:ahLst/>
                  <a:cxnLst/>
                  <a:rect l="l" t="t" r="r" b="b"/>
                  <a:pathLst>
                    <a:path w="428" h="738" extrusionOk="0">
                      <a:moveTo>
                        <a:pt x="1" y="0"/>
                      </a:moveTo>
                      <a:lnTo>
                        <a:pt x="1" y="738"/>
                      </a:lnTo>
                      <a:lnTo>
                        <a:pt x="428" y="738"/>
                      </a:lnTo>
                      <a:lnTo>
                        <a:pt x="42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8" name="Google Shape;1188;p23">
                  <a:extLst>
                    <a:ext uri="{FF2B5EF4-FFF2-40B4-BE49-F238E27FC236}">
                      <a16:creationId xmlns:a16="http://schemas.microsoft.com/office/drawing/2014/main" id="{58112DCD-A644-0E18-B166-15349330156D}"/>
                    </a:ext>
                  </a:extLst>
                </p:cNvPr>
                <p:cNvSpPr/>
                <p:nvPr/>
              </p:nvSpPr>
              <p:spPr>
                <a:xfrm>
                  <a:off x="6156680" y="2805871"/>
                  <a:ext cx="22009" cy="37950"/>
                </a:xfrm>
                <a:custGeom>
                  <a:avLst/>
                  <a:gdLst/>
                  <a:ahLst/>
                  <a:cxnLst/>
                  <a:rect l="l" t="t" r="r" b="b"/>
                  <a:pathLst>
                    <a:path w="428" h="738"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89" name="Google Shape;1189;p23">
                  <a:extLst>
                    <a:ext uri="{FF2B5EF4-FFF2-40B4-BE49-F238E27FC236}">
                      <a16:creationId xmlns:a16="http://schemas.microsoft.com/office/drawing/2014/main" id="{5048324F-DA86-2B36-8EAD-EE5B94F8138F}"/>
                    </a:ext>
                  </a:extLst>
                </p:cNvPr>
                <p:cNvSpPr/>
                <p:nvPr/>
              </p:nvSpPr>
              <p:spPr>
                <a:xfrm>
                  <a:off x="6118320" y="2894008"/>
                  <a:ext cx="22009" cy="38001"/>
                </a:xfrm>
                <a:custGeom>
                  <a:avLst/>
                  <a:gdLst/>
                  <a:ahLst/>
                  <a:cxnLst/>
                  <a:rect l="l" t="t" r="r" b="b"/>
                  <a:pathLst>
                    <a:path w="428" h="739" extrusionOk="0">
                      <a:moveTo>
                        <a:pt x="1" y="1"/>
                      </a:moveTo>
                      <a:lnTo>
                        <a:pt x="1" y="739"/>
                      </a:lnTo>
                      <a:lnTo>
                        <a:pt x="428" y="739"/>
                      </a:lnTo>
                      <a:lnTo>
                        <a:pt x="42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0" name="Google Shape;1190;p23">
                  <a:extLst>
                    <a:ext uri="{FF2B5EF4-FFF2-40B4-BE49-F238E27FC236}">
                      <a16:creationId xmlns:a16="http://schemas.microsoft.com/office/drawing/2014/main" id="{343CFAA7-E146-BA72-C593-9FEAFBA27C8C}"/>
                    </a:ext>
                  </a:extLst>
                </p:cNvPr>
                <p:cNvSpPr/>
                <p:nvPr/>
              </p:nvSpPr>
              <p:spPr>
                <a:xfrm>
                  <a:off x="6156680" y="2894008"/>
                  <a:ext cx="22009" cy="38001"/>
                </a:xfrm>
                <a:custGeom>
                  <a:avLst/>
                  <a:gdLst/>
                  <a:ahLst/>
                  <a:cxnLst/>
                  <a:rect l="l" t="t" r="r" b="b"/>
                  <a:pathLst>
                    <a:path w="428" h="739" extrusionOk="0">
                      <a:moveTo>
                        <a:pt x="1" y="1"/>
                      </a:moveTo>
                      <a:lnTo>
                        <a:pt x="1" y="739"/>
                      </a:lnTo>
                      <a:lnTo>
                        <a:pt x="427" y="739"/>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1" name="Google Shape;1191;p23">
                  <a:extLst>
                    <a:ext uri="{FF2B5EF4-FFF2-40B4-BE49-F238E27FC236}">
                      <a16:creationId xmlns:a16="http://schemas.microsoft.com/office/drawing/2014/main" id="{A98D0C64-6740-9355-24FB-0DB566467F5F}"/>
                    </a:ext>
                  </a:extLst>
                </p:cNvPr>
                <p:cNvSpPr/>
                <p:nvPr/>
              </p:nvSpPr>
              <p:spPr>
                <a:xfrm>
                  <a:off x="6118320" y="2990886"/>
                  <a:ext cx="22009" cy="38001"/>
                </a:xfrm>
                <a:custGeom>
                  <a:avLst/>
                  <a:gdLst/>
                  <a:ahLst/>
                  <a:cxnLst/>
                  <a:rect l="l" t="t" r="r" b="b"/>
                  <a:pathLst>
                    <a:path w="428" h="739" extrusionOk="0">
                      <a:moveTo>
                        <a:pt x="1" y="1"/>
                      </a:moveTo>
                      <a:lnTo>
                        <a:pt x="1" y="738"/>
                      </a:lnTo>
                      <a:lnTo>
                        <a:pt x="428" y="738"/>
                      </a:lnTo>
                      <a:lnTo>
                        <a:pt x="42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2" name="Google Shape;1192;p23">
                  <a:extLst>
                    <a:ext uri="{FF2B5EF4-FFF2-40B4-BE49-F238E27FC236}">
                      <a16:creationId xmlns:a16="http://schemas.microsoft.com/office/drawing/2014/main" id="{E903FB42-0BFB-2186-ED3B-59148D995D66}"/>
                    </a:ext>
                  </a:extLst>
                </p:cNvPr>
                <p:cNvSpPr/>
                <p:nvPr/>
              </p:nvSpPr>
              <p:spPr>
                <a:xfrm>
                  <a:off x="6156680" y="2990886"/>
                  <a:ext cx="22009" cy="38001"/>
                </a:xfrm>
                <a:custGeom>
                  <a:avLst/>
                  <a:gdLst/>
                  <a:ahLst/>
                  <a:cxnLst/>
                  <a:rect l="l" t="t" r="r" b="b"/>
                  <a:pathLst>
                    <a:path w="428" h="739" extrusionOk="0">
                      <a:moveTo>
                        <a:pt x="1" y="1"/>
                      </a:moveTo>
                      <a:lnTo>
                        <a:pt x="1" y="738"/>
                      </a:lnTo>
                      <a:lnTo>
                        <a:pt x="427" y="738"/>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3" name="Google Shape;1193;p23">
                  <a:extLst>
                    <a:ext uri="{FF2B5EF4-FFF2-40B4-BE49-F238E27FC236}">
                      <a16:creationId xmlns:a16="http://schemas.microsoft.com/office/drawing/2014/main" id="{E0643DC9-BAEF-D284-9BE7-D4AF3441EB5C}"/>
                    </a:ext>
                  </a:extLst>
                </p:cNvPr>
                <p:cNvSpPr/>
                <p:nvPr/>
              </p:nvSpPr>
              <p:spPr>
                <a:xfrm>
                  <a:off x="6118320" y="3080412"/>
                  <a:ext cx="22009" cy="37950"/>
                </a:xfrm>
                <a:custGeom>
                  <a:avLst/>
                  <a:gdLst/>
                  <a:ahLst/>
                  <a:cxnLst/>
                  <a:rect l="l" t="t" r="r" b="b"/>
                  <a:pathLst>
                    <a:path w="428" h="738" extrusionOk="0">
                      <a:moveTo>
                        <a:pt x="1" y="0"/>
                      </a:moveTo>
                      <a:lnTo>
                        <a:pt x="1" y="738"/>
                      </a:lnTo>
                      <a:lnTo>
                        <a:pt x="428" y="738"/>
                      </a:lnTo>
                      <a:lnTo>
                        <a:pt x="428"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4" name="Google Shape;1194;p23">
                  <a:extLst>
                    <a:ext uri="{FF2B5EF4-FFF2-40B4-BE49-F238E27FC236}">
                      <a16:creationId xmlns:a16="http://schemas.microsoft.com/office/drawing/2014/main" id="{CF230580-858E-E70B-0B82-CDC74153A594}"/>
                    </a:ext>
                  </a:extLst>
                </p:cNvPr>
                <p:cNvSpPr/>
                <p:nvPr/>
              </p:nvSpPr>
              <p:spPr>
                <a:xfrm>
                  <a:off x="6156680" y="3080412"/>
                  <a:ext cx="22009" cy="37950"/>
                </a:xfrm>
                <a:custGeom>
                  <a:avLst/>
                  <a:gdLst/>
                  <a:ahLst/>
                  <a:cxnLst/>
                  <a:rect l="l" t="t" r="r" b="b"/>
                  <a:pathLst>
                    <a:path w="428" h="738"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5" name="Google Shape;1195;p23">
                  <a:extLst>
                    <a:ext uri="{FF2B5EF4-FFF2-40B4-BE49-F238E27FC236}">
                      <a16:creationId xmlns:a16="http://schemas.microsoft.com/office/drawing/2014/main" id="{182CBB4F-CA30-C93B-71B0-8514E2951125}"/>
                    </a:ext>
                  </a:extLst>
                </p:cNvPr>
                <p:cNvSpPr/>
                <p:nvPr/>
              </p:nvSpPr>
              <p:spPr>
                <a:xfrm>
                  <a:off x="6118320" y="3177290"/>
                  <a:ext cx="22009" cy="38001"/>
                </a:xfrm>
                <a:custGeom>
                  <a:avLst/>
                  <a:gdLst/>
                  <a:ahLst/>
                  <a:cxnLst/>
                  <a:rect l="l" t="t" r="r" b="b"/>
                  <a:pathLst>
                    <a:path w="428" h="739" extrusionOk="0">
                      <a:moveTo>
                        <a:pt x="1" y="1"/>
                      </a:moveTo>
                      <a:lnTo>
                        <a:pt x="1" y="739"/>
                      </a:lnTo>
                      <a:lnTo>
                        <a:pt x="428" y="739"/>
                      </a:lnTo>
                      <a:lnTo>
                        <a:pt x="42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6" name="Google Shape;1196;p23">
                  <a:extLst>
                    <a:ext uri="{FF2B5EF4-FFF2-40B4-BE49-F238E27FC236}">
                      <a16:creationId xmlns:a16="http://schemas.microsoft.com/office/drawing/2014/main" id="{895F1369-9B6A-345A-62ED-C6E7C0724299}"/>
                    </a:ext>
                  </a:extLst>
                </p:cNvPr>
                <p:cNvSpPr/>
                <p:nvPr/>
              </p:nvSpPr>
              <p:spPr>
                <a:xfrm>
                  <a:off x="6156680" y="3177290"/>
                  <a:ext cx="22009" cy="38001"/>
                </a:xfrm>
                <a:custGeom>
                  <a:avLst/>
                  <a:gdLst/>
                  <a:ahLst/>
                  <a:cxnLst/>
                  <a:rect l="l" t="t" r="r" b="b"/>
                  <a:pathLst>
                    <a:path w="428" h="739" extrusionOk="0">
                      <a:moveTo>
                        <a:pt x="1" y="1"/>
                      </a:moveTo>
                      <a:lnTo>
                        <a:pt x="1" y="739"/>
                      </a:lnTo>
                      <a:lnTo>
                        <a:pt x="427" y="739"/>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7" name="Google Shape;1197;p23">
                  <a:extLst>
                    <a:ext uri="{FF2B5EF4-FFF2-40B4-BE49-F238E27FC236}">
                      <a16:creationId xmlns:a16="http://schemas.microsoft.com/office/drawing/2014/main" id="{EA11F5D5-5EEF-1DFF-0854-3F3D001551AA}"/>
                    </a:ext>
                  </a:extLst>
                </p:cNvPr>
                <p:cNvSpPr/>
                <p:nvPr/>
              </p:nvSpPr>
              <p:spPr>
                <a:xfrm>
                  <a:off x="5819202" y="3080412"/>
                  <a:ext cx="21906" cy="37950"/>
                </a:xfrm>
                <a:custGeom>
                  <a:avLst/>
                  <a:gdLst/>
                  <a:ahLst/>
                  <a:cxnLst/>
                  <a:rect l="l" t="t" r="r" b="b"/>
                  <a:pathLst>
                    <a:path w="426" h="738" extrusionOk="0">
                      <a:moveTo>
                        <a:pt x="0" y="0"/>
                      </a:moveTo>
                      <a:lnTo>
                        <a:pt x="0" y="738"/>
                      </a:lnTo>
                      <a:lnTo>
                        <a:pt x="426" y="738"/>
                      </a:lnTo>
                      <a:lnTo>
                        <a:pt x="426"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8" name="Google Shape;1198;p23">
                  <a:extLst>
                    <a:ext uri="{FF2B5EF4-FFF2-40B4-BE49-F238E27FC236}">
                      <a16:creationId xmlns:a16="http://schemas.microsoft.com/office/drawing/2014/main" id="{E9938E21-0426-C87D-1C04-FDB232B19978}"/>
                    </a:ext>
                  </a:extLst>
                </p:cNvPr>
                <p:cNvSpPr/>
                <p:nvPr/>
              </p:nvSpPr>
              <p:spPr>
                <a:xfrm>
                  <a:off x="5857510" y="3080412"/>
                  <a:ext cx="21957" cy="37950"/>
                </a:xfrm>
                <a:custGeom>
                  <a:avLst/>
                  <a:gdLst/>
                  <a:ahLst/>
                  <a:cxnLst/>
                  <a:rect l="l" t="t" r="r" b="b"/>
                  <a:pathLst>
                    <a:path w="427" h="738" extrusionOk="0">
                      <a:moveTo>
                        <a:pt x="1" y="0"/>
                      </a:moveTo>
                      <a:lnTo>
                        <a:pt x="1" y="738"/>
                      </a:lnTo>
                      <a:lnTo>
                        <a:pt x="427" y="738"/>
                      </a:lnTo>
                      <a:lnTo>
                        <a:pt x="42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99" name="Google Shape;1199;p23">
                  <a:extLst>
                    <a:ext uri="{FF2B5EF4-FFF2-40B4-BE49-F238E27FC236}">
                      <a16:creationId xmlns:a16="http://schemas.microsoft.com/office/drawing/2014/main" id="{B6D24465-7C33-E673-B6B3-64A9743C7ED2}"/>
                    </a:ext>
                  </a:extLst>
                </p:cNvPr>
                <p:cNvSpPr/>
                <p:nvPr/>
              </p:nvSpPr>
              <p:spPr>
                <a:xfrm>
                  <a:off x="5819202" y="3177290"/>
                  <a:ext cx="21906" cy="38001"/>
                </a:xfrm>
                <a:custGeom>
                  <a:avLst/>
                  <a:gdLst/>
                  <a:ahLst/>
                  <a:cxnLst/>
                  <a:rect l="l" t="t" r="r" b="b"/>
                  <a:pathLst>
                    <a:path w="426" h="739" extrusionOk="0">
                      <a:moveTo>
                        <a:pt x="0" y="1"/>
                      </a:moveTo>
                      <a:lnTo>
                        <a:pt x="0" y="739"/>
                      </a:lnTo>
                      <a:lnTo>
                        <a:pt x="426" y="739"/>
                      </a:lnTo>
                      <a:lnTo>
                        <a:pt x="426"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200" name="Google Shape;1200;p23">
                  <a:extLst>
                    <a:ext uri="{FF2B5EF4-FFF2-40B4-BE49-F238E27FC236}">
                      <a16:creationId xmlns:a16="http://schemas.microsoft.com/office/drawing/2014/main" id="{93821298-C4A0-AC89-0BB3-DCEA48E97C89}"/>
                    </a:ext>
                  </a:extLst>
                </p:cNvPr>
                <p:cNvSpPr/>
                <p:nvPr/>
              </p:nvSpPr>
              <p:spPr>
                <a:xfrm>
                  <a:off x="5857510" y="3177290"/>
                  <a:ext cx="21957" cy="38001"/>
                </a:xfrm>
                <a:custGeom>
                  <a:avLst/>
                  <a:gdLst/>
                  <a:ahLst/>
                  <a:cxnLst/>
                  <a:rect l="l" t="t" r="r" b="b"/>
                  <a:pathLst>
                    <a:path w="427" h="739" extrusionOk="0">
                      <a:moveTo>
                        <a:pt x="1" y="1"/>
                      </a:moveTo>
                      <a:lnTo>
                        <a:pt x="1" y="739"/>
                      </a:lnTo>
                      <a:lnTo>
                        <a:pt x="427" y="739"/>
                      </a:lnTo>
                      <a:lnTo>
                        <a:pt x="42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201" name="Google Shape;1201;p23">
                  <a:extLst>
                    <a:ext uri="{FF2B5EF4-FFF2-40B4-BE49-F238E27FC236}">
                      <a16:creationId xmlns:a16="http://schemas.microsoft.com/office/drawing/2014/main" id="{9A0C7D0A-AAAB-8B56-4B03-428E7AC68E7C}"/>
                    </a:ext>
                  </a:extLst>
                </p:cNvPr>
                <p:cNvSpPr/>
                <p:nvPr/>
              </p:nvSpPr>
              <p:spPr>
                <a:xfrm>
                  <a:off x="5938499" y="2551127"/>
                  <a:ext cx="120894" cy="120997"/>
                </a:xfrm>
                <a:custGeom>
                  <a:avLst/>
                  <a:gdLst/>
                  <a:ahLst/>
                  <a:cxnLst/>
                  <a:rect l="l" t="t" r="r" b="b"/>
                  <a:pathLst>
                    <a:path w="2351" h="2353" extrusionOk="0">
                      <a:moveTo>
                        <a:pt x="1176" y="1"/>
                      </a:moveTo>
                      <a:cubicBezTo>
                        <a:pt x="527" y="1"/>
                        <a:pt x="1" y="528"/>
                        <a:pt x="1" y="1176"/>
                      </a:cubicBezTo>
                      <a:cubicBezTo>
                        <a:pt x="1" y="1826"/>
                        <a:pt x="527" y="2352"/>
                        <a:pt x="1176" y="2352"/>
                      </a:cubicBezTo>
                      <a:cubicBezTo>
                        <a:pt x="1825" y="2352"/>
                        <a:pt x="2351" y="1826"/>
                        <a:pt x="2351" y="1176"/>
                      </a:cubicBezTo>
                      <a:cubicBezTo>
                        <a:pt x="2351" y="528"/>
                        <a:pt x="1825" y="1"/>
                        <a:pt x="1176"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202" name="Google Shape;1202;p23">
                  <a:extLst>
                    <a:ext uri="{FF2B5EF4-FFF2-40B4-BE49-F238E27FC236}">
                      <a16:creationId xmlns:a16="http://schemas.microsoft.com/office/drawing/2014/main" id="{988E33C2-9CA2-95A3-BE9D-7B87E3B6A161}"/>
                    </a:ext>
                  </a:extLst>
                </p:cNvPr>
                <p:cNvSpPr/>
                <p:nvPr/>
              </p:nvSpPr>
              <p:spPr>
                <a:xfrm>
                  <a:off x="5968735" y="2581363"/>
                  <a:ext cx="60524" cy="60473"/>
                </a:xfrm>
                <a:custGeom>
                  <a:avLst/>
                  <a:gdLst/>
                  <a:ahLst/>
                  <a:cxnLst/>
                  <a:rect l="l" t="t" r="r" b="b"/>
                  <a:pathLst>
                    <a:path w="1177" h="1176" extrusionOk="0">
                      <a:moveTo>
                        <a:pt x="343" y="0"/>
                      </a:moveTo>
                      <a:lnTo>
                        <a:pt x="343" y="342"/>
                      </a:lnTo>
                      <a:lnTo>
                        <a:pt x="1" y="342"/>
                      </a:lnTo>
                      <a:lnTo>
                        <a:pt x="1" y="834"/>
                      </a:lnTo>
                      <a:lnTo>
                        <a:pt x="343" y="834"/>
                      </a:lnTo>
                      <a:lnTo>
                        <a:pt x="343" y="1176"/>
                      </a:lnTo>
                      <a:lnTo>
                        <a:pt x="835" y="1176"/>
                      </a:lnTo>
                      <a:lnTo>
                        <a:pt x="835" y="834"/>
                      </a:lnTo>
                      <a:lnTo>
                        <a:pt x="1177" y="834"/>
                      </a:lnTo>
                      <a:lnTo>
                        <a:pt x="1177" y="342"/>
                      </a:lnTo>
                      <a:lnTo>
                        <a:pt x="835" y="342"/>
                      </a:lnTo>
                      <a:lnTo>
                        <a:pt x="83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03" name="Google Shape;1203;p23">
                  <a:extLst>
                    <a:ext uri="{FF2B5EF4-FFF2-40B4-BE49-F238E27FC236}">
                      <a16:creationId xmlns:a16="http://schemas.microsoft.com/office/drawing/2014/main" id="{4C53E374-1B57-42C2-26C9-479A18A74944}"/>
                    </a:ext>
                  </a:extLst>
                </p:cNvPr>
                <p:cNvSpPr/>
                <p:nvPr/>
              </p:nvSpPr>
              <p:spPr>
                <a:xfrm>
                  <a:off x="5981076" y="3147774"/>
                  <a:ext cx="7456" cy="29259"/>
                </a:xfrm>
                <a:custGeom>
                  <a:avLst/>
                  <a:gdLst/>
                  <a:ahLst/>
                  <a:cxnLst/>
                  <a:rect l="l" t="t" r="r" b="b"/>
                  <a:pathLst>
                    <a:path w="145" h="569" extrusionOk="0">
                      <a:moveTo>
                        <a:pt x="0" y="1"/>
                      </a:moveTo>
                      <a:lnTo>
                        <a:pt x="0" y="569"/>
                      </a:lnTo>
                      <a:lnTo>
                        <a:pt x="145" y="569"/>
                      </a:lnTo>
                      <a:lnTo>
                        <a:pt x="14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04" name="Google Shape;1204;p23">
                  <a:extLst>
                    <a:ext uri="{FF2B5EF4-FFF2-40B4-BE49-F238E27FC236}">
                      <a16:creationId xmlns:a16="http://schemas.microsoft.com/office/drawing/2014/main" id="{78458977-85F3-53E0-E808-09E2B5886438}"/>
                    </a:ext>
                  </a:extLst>
                </p:cNvPr>
                <p:cNvSpPr/>
                <p:nvPr/>
              </p:nvSpPr>
              <p:spPr>
                <a:xfrm>
                  <a:off x="6005399" y="3147774"/>
                  <a:ext cx="7456" cy="29259"/>
                </a:xfrm>
                <a:custGeom>
                  <a:avLst/>
                  <a:gdLst/>
                  <a:ahLst/>
                  <a:cxnLst/>
                  <a:rect l="l" t="t" r="r" b="b"/>
                  <a:pathLst>
                    <a:path w="145" h="569" extrusionOk="0">
                      <a:moveTo>
                        <a:pt x="0" y="1"/>
                      </a:moveTo>
                      <a:lnTo>
                        <a:pt x="0" y="569"/>
                      </a:lnTo>
                      <a:lnTo>
                        <a:pt x="144" y="569"/>
                      </a:lnTo>
                      <a:lnTo>
                        <a:pt x="14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205" name="Google Shape;1205;p23">
                  <a:extLst>
                    <a:ext uri="{FF2B5EF4-FFF2-40B4-BE49-F238E27FC236}">
                      <a16:creationId xmlns:a16="http://schemas.microsoft.com/office/drawing/2014/main" id="{805C5D0E-7B05-8E5C-623F-350A26D4D377}"/>
                    </a:ext>
                  </a:extLst>
                </p:cNvPr>
                <p:cNvSpPr/>
                <p:nvPr/>
              </p:nvSpPr>
              <p:spPr>
                <a:xfrm>
                  <a:off x="5751994" y="3249178"/>
                  <a:ext cx="492113" cy="39390"/>
                </a:xfrm>
                <a:custGeom>
                  <a:avLst/>
                  <a:gdLst/>
                  <a:ahLst/>
                  <a:cxnLst/>
                  <a:rect l="l" t="t" r="r" b="b"/>
                  <a:pathLst>
                    <a:path w="9570" h="766" extrusionOk="0">
                      <a:moveTo>
                        <a:pt x="0" y="0"/>
                      </a:moveTo>
                      <a:lnTo>
                        <a:pt x="0" y="766"/>
                      </a:lnTo>
                      <a:lnTo>
                        <a:pt x="9569" y="766"/>
                      </a:lnTo>
                      <a:lnTo>
                        <a:pt x="9569"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sp>
        <p:nvSpPr>
          <p:cNvPr id="1206" name="Google Shape;1206;p23">
            <a:extLst>
              <a:ext uri="{FF2B5EF4-FFF2-40B4-BE49-F238E27FC236}">
                <a16:creationId xmlns:a16="http://schemas.microsoft.com/office/drawing/2014/main" id="{A99659A4-4E1B-3AE4-67B7-0A0C69280094}"/>
              </a:ext>
            </a:extLst>
          </p:cNvPr>
          <p:cNvSpPr txBox="1"/>
          <p:nvPr/>
        </p:nvSpPr>
        <p:spPr>
          <a:xfrm>
            <a:off x="712288" y="3030412"/>
            <a:ext cx="2568800" cy="998967"/>
          </a:xfrm>
          <a:prstGeom prst="rect">
            <a:avLst/>
          </a:prstGeom>
          <a:noFill/>
          <a:ln>
            <a:noFill/>
          </a:ln>
        </p:spPr>
        <p:txBody>
          <a:bodyPr spcFirstLastPara="1" wrap="square" lIns="121900" tIns="121900" rIns="121900" bIns="121900" anchor="ctr" anchorCtr="0">
            <a:noAutofit/>
          </a:bodyPr>
          <a:lstStyle/>
          <a:p>
            <a:pPr algn="r"/>
            <a:r>
              <a:rPr lang="en-US" sz="2000" dirty="0">
                <a:solidFill>
                  <a:srgbClr val="000000"/>
                </a:solidFill>
                <a:latin typeface="Roboto"/>
                <a:ea typeface="Roboto"/>
                <a:cs typeface="Roboto"/>
                <a:sym typeface="Roboto"/>
              </a:rPr>
              <a:t>No ‘formulas’ – evaluate on a case-by-case basis</a:t>
            </a:r>
          </a:p>
        </p:txBody>
      </p:sp>
      <p:sp>
        <p:nvSpPr>
          <p:cNvPr id="1207" name="Google Shape;1207;p23">
            <a:extLst>
              <a:ext uri="{FF2B5EF4-FFF2-40B4-BE49-F238E27FC236}">
                <a16:creationId xmlns:a16="http://schemas.microsoft.com/office/drawing/2014/main" id="{FD177CA3-24A4-A095-0BEF-C65942E7D1C2}"/>
              </a:ext>
            </a:extLst>
          </p:cNvPr>
          <p:cNvSpPr txBox="1"/>
          <p:nvPr/>
        </p:nvSpPr>
        <p:spPr>
          <a:xfrm>
            <a:off x="609600" y="4666491"/>
            <a:ext cx="2568800" cy="998967"/>
          </a:xfrm>
          <a:prstGeom prst="rect">
            <a:avLst/>
          </a:prstGeom>
          <a:noFill/>
          <a:ln>
            <a:noFill/>
          </a:ln>
        </p:spPr>
        <p:txBody>
          <a:bodyPr spcFirstLastPara="1" wrap="square" lIns="121900" tIns="121900" rIns="121900" bIns="121900" anchor="ctr" anchorCtr="0">
            <a:noAutofit/>
          </a:bodyPr>
          <a:lstStyle/>
          <a:p>
            <a:pPr algn="r"/>
            <a:r>
              <a:rPr lang="en" sz="2000" dirty="0">
                <a:solidFill>
                  <a:srgbClr val="000000"/>
                </a:solidFill>
                <a:latin typeface="Roboto"/>
                <a:ea typeface="Roboto"/>
                <a:cs typeface="Roboto"/>
                <a:sym typeface="Roboto"/>
              </a:rPr>
              <a:t>Call list must include name of specific physician</a:t>
            </a:r>
            <a:endParaRPr sz="2000" dirty="0">
              <a:solidFill>
                <a:srgbClr val="000000"/>
              </a:solidFill>
              <a:latin typeface="Roboto"/>
              <a:ea typeface="Roboto"/>
              <a:cs typeface="Roboto"/>
              <a:sym typeface="Roboto"/>
            </a:endParaRPr>
          </a:p>
        </p:txBody>
      </p:sp>
      <p:sp>
        <p:nvSpPr>
          <p:cNvPr id="1208" name="Google Shape;1208;p23">
            <a:extLst>
              <a:ext uri="{FF2B5EF4-FFF2-40B4-BE49-F238E27FC236}">
                <a16:creationId xmlns:a16="http://schemas.microsoft.com/office/drawing/2014/main" id="{E442EBC1-5A93-66D5-A6D9-8409D1C2DA72}"/>
              </a:ext>
            </a:extLst>
          </p:cNvPr>
          <p:cNvSpPr txBox="1"/>
          <p:nvPr/>
        </p:nvSpPr>
        <p:spPr>
          <a:xfrm>
            <a:off x="638169" y="1394333"/>
            <a:ext cx="2568800" cy="998967"/>
          </a:xfrm>
          <a:prstGeom prst="rect">
            <a:avLst/>
          </a:prstGeom>
          <a:noFill/>
          <a:ln>
            <a:noFill/>
          </a:ln>
        </p:spPr>
        <p:txBody>
          <a:bodyPr spcFirstLastPara="1" wrap="square" lIns="121900" tIns="121900" rIns="121900" bIns="121900" anchor="ctr" anchorCtr="0">
            <a:noAutofit/>
          </a:bodyPr>
          <a:lstStyle/>
          <a:p>
            <a:pPr algn="r"/>
            <a:r>
              <a:rPr lang="en" sz="2000" dirty="0">
                <a:solidFill>
                  <a:srgbClr val="000000"/>
                </a:solidFill>
                <a:latin typeface="Roboto"/>
                <a:ea typeface="Roboto"/>
                <a:cs typeface="Roboto"/>
                <a:sym typeface="Roboto"/>
              </a:rPr>
              <a:t>Can perform scheduled, elective cases or procedures</a:t>
            </a:r>
            <a:endParaRPr sz="2000" dirty="0">
              <a:solidFill>
                <a:srgbClr val="000000"/>
              </a:solidFill>
              <a:latin typeface="Roboto"/>
              <a:ea typeface="Roboto"/>
              <a:cs typeface="Roboto"/>
              <a:sym typeface="Roboto"/>
            </a:endParaRPr>
          </a:p>
        </p:txBody>
      </p:sp>
      <p:sp>
        <p:nvSpPr>
          <p:cNvPr id="1212" name="Google Shape;1212;p23">
            <a:extLst>
              <a:ext uri="{FF2B5EF4-FFF2-40B4-BE49-F238E27FC236}">
                <a16:creationId xmlns:a16="http://schemas.microsoft.com/office/drawing/2014/main" id="{009F48C5-9219-BB81-FF80-9377A4399500}"/>
              </a:ext>
            </a:extLst>
          </p:cNvPr>
          <p:cNvSpPr txBox="1"/>
          <p:nvPr/>
        </p:nvSpPr>
        <p:spPr>
          <a:xfrm>
            <a:off x="8985031" y="1394333"/>
            <a:ext cx="2568800" cy="998967"/>
          </a:xfrm>
          <a:prstGeom prst="rect">
            <a:avLst/>
          </a:prstGeom>
          <a:noFill/>
          <a:ln>
            <a:noFill/>
          </a:ln>
        </p:spPr>
        <p:txBody>
          <a:bodyPr spcFirstLastPara="1" wrap="square" lIns="121900" tIns="121900" rIns="121900" bIns="121900" anchor="ctr" anchorCtr="0">
            <a:noAutofit/>
          </a:bodyPr>
          <a:lstStyle/>
          <a:p>
            <a:r>
              <a:rPr lang="en-US" sz="2000" dirty="0">
                <a:latin typeface="Roboto"/>
                <a:ea typeface="Roboto"/>
                <a:cs typeface="Roboto"/>
                <a:sym typeface="Roboto"/>
              </a:rPr>
              <a:t>Know on call policies, including response time requirements</a:t>
            </a:r>
            <a:endParaRPr sz="2000" dirty="0">
              <a:solidFill>
                <a:srgbClr val="000000"/>
              </a:solidFill>
              <a:latin typeface="Roboto"/>
              <a:ea typeface="Roboto"/>
              <a:cs typeface="Roboto"/>
              <a:sym typeface="Roboto"/>
            </a:endParaRPr>
          </a:p>
        </p:txBody>
      </p:sp>
      <p:sp>
        <p:nvSpPr>
          <p:cNvPr id="1216" name="Google Shape;1216;p23">
            <a:extLst>
              <a:ext uri="{FF2B5EF4-FFF2-40B4-BE49-F238E27FC236}">
                <a16:creationId xmlns:a16="http://schemas.microsoft.com/office/drawing/2014/main" id="{8B9D4CE8-E757-59E0-AAF1-2BA75A7539A0}"/>
              </a:ext>
            </a:extLst>
          </p:cNvPr>
          <p:cNvSpPr txBox="1"/>
          <p:nvPr/>
        </p:nvSpPr>
        <p:spPr>
          <a:xfrm>
            <a:off x="8903831" y="4666491"/>
            <a:ext cx="2650000" cy="1090068"/>
          </a:xfrm>
          <a:prstGeom prst="rect">
            <a:avLst/>
          </a:prstGeom>
          <a:noFill/>
          <a:ln>
            <a:noFill/>
          </a:ln>
        </p:spPr>
        <p:txBody>
          <a:bodyPr spcFirstLastPara="1" wrap="square" lIns="121900" tIns="121900" rIns="121900" bIns="121900" anchor="ctr" anchorCtr="0">
            <a:noAutofit/>
          </a:bodyPr>
          <a:lstStyle/>
          <a:p>
            <a:r>
              <a:rPr lang="en-US" sz="2000" dirty="0">
                <a:solidFill>
                  <a:schemeClr val="dk1"/>
                </a:solidFill>
                <a:highlight>
                  <a:schemeClr val="lt1"/>
                </a:highlight>
                <a:latin typeface="Roboto"/>
                <a:ea typeface="Roboto"/>
                <a:cs typeface="Roboto"/>
                <a:sym typeface="Roboto"/>
              </a:rPr>
              <a:t>Use of representatives (NPP, resident)  is acceptable</a:t>
            </a:r>
            <a:endParaRPr sz="2000" dirty="0">
              <a:solidFill>
                <a:schemeClr val="dk1"/>
              </a:solidFill>
              <a:highlight>
                <a:schemeClr val="lt1"/>
              </a:highlight>
              <a:latin typeface="Roboto"/>
              <a:ea typeface="Roboto"/>
              <a:cs typeface="Roboto"/>
              <a:sym typeface="Roboto"/>
            </a:endParaRPr>
          </a:p>
        </p:txBody>
      </p:sp>
      <p:sp>
        <p:nvSpPr>
          <p:cNvPr id="1217" name="Google Shape;1217;p23">
            <a:extLst>
              <a:ext uri="{FF2B5EF4-FFF2-40B4-BE49-F238E27FC236}">
                <a16:creationId xmlns:a16="http://schemas.microsoft.com/office/drawing/2014/main" id="{78008003-01C4-EADC-0029-6D34EB9656B6}"/>
              </a:ext>
            </a:extLst>
          </p:cNvPr>
          <p:cNvSpPr txBox="1"/>
          <p:nvPr/>
        </p:nvSpPr>
        <p:spPr>
          <a:xfrm>
            <a:off x="8977949" y="3030412"/>
            <a:ext cx="2650000" cy="998967"/>
          </a:xfrm>
          <a:prstGeom prst="rect">
            <a:avLst/>
          </a:prstGeom>
          <a:noFill/>
          <a:ln>
            <a:noFill/>
          </a:ln>
        </p:spPr>
        <p:txBody>
          <a:bodyPr spcFirstLastPara="1" wrap="square" lIns="121900" tIns="121900" rIns="121900" bIns="121900" anchor="ctr" anchorCtr="0">
            <a:noAutofit/>
          </a:bodyPr>
          <a:lstStyle/>
          <a:p>
            <a:r>
              <a:rPr lang="en" sz="2000" dirty="0">
                <a:solidFill>
                  <a:schemeClr val="dk1"/>
                </a:solidFill>
                <a:latin typeface="Roboto"/>
                <a:ea typeface="Roboto"/>
                <a:cs typeface="Roboto"/>
                <a:sym typeface="Roboto"/>
              </a:rPr>
              <a:t>Understanding of obligation for self &amp; hospital</a:t>
            </a:r>
            <a:endParaRPr sz="20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23080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5A73-FCD3-D239-544A-FB99A40020F0}"/>
              </a:ext>
            </a:extLst>
          </p:cNvPr>
          <p:cNvSpPr>
            <a:spLocks noGrp="1"/>
          </p:cNvSpPr>
          <p:nvPr>
            <p:ph type="ctrTitle"/>
          </p:nvPr>
        </p:nvSpPr>
        <p:spPr>
          <a:xfrm>
            <a:off x="828135" y="1122361"/>
            <a:ext cx="9839867" cy="866860"/>
          </a:xfrm>
        </p:spPr>
        <p:txBody>
          <a:bodyPr>
            <a:normAutofit fontScale="90000"/>
          </a:bodyPr>
          <a:lstStyle/>
          <a:p>
            <a:r>
              <a:rPr lang="en-US" dirty="0">
                <a:latin typeface="Fira Sans" panose="020B0503050000020004" pitchFamily="34" charset="0"/>
              </a:rPr>
              <a:t>Disclosures</a:t>
            </a:r>
          </a:p>
        </p:txBody>
      </p:sp>
      <p:sp>
        <p:nvSpPr>
          <p:cNvPr id="3" name="Subtitle 2">
            <a:extLst>
              <a:ext uri="{FF2B5EF4-FFF2-40B4-BE49-F238E27FC236}">
                <a16:creationId xmlns:a16="http://schemas.microsoft.com/office/drawing/2014/main" id="{53BDCDE8-DE68-BE1D-990F-E449A6ADDD10}"/>
              </a:ext>
            </a:extLst>
          </p:cNvPr>
          <p:cNvSpPr>
            <a:spLocks noGrp="1"/>
          </p:cNvSpPr>
          <p:nvPr>
            <p:ph type="subTitle" idx="1"/>
          </p:nvPr>
        </p:nvSpPr>
        <p:spPr>
          <a:xfrm>
            <a:off x="828135" y="1989221"/>
            <a:ext cx="9839867" cy="3268578"/>
          </a:xfrm>
        </p:spPr>
        <p:txBody>
          <a:bodyPr>
            <a:normAutofit/>
          </a:bodyPr>
          <a:lstStyle/>
          <a:p>
            <a:pPr marL="342900" indent="-3429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I am not an attorney.</a:t>
            </a:r>
          </a:p>
          <a:p>
            <a:pPr marL="342900" indent="-342900">
              <a:buFont typeface="Arial" panose="020B0604020202020204" pitchFamily="34" charset="0"/>
              <a:buChar char="•"/>
            </a:pPr>
            <a:r>
              <a:rPr lang="en-US" sz="2800" dirty="0">
                <a:latin typeface="Roboto" panose="02000000000000000000" pitchFamily="2" charset="0"/>
                <a:ea typeface="Roboto" panose="02000000000000000000" pitchFamily="2" charset="0"/>
                <a:cs typeface="Roboto" panose="02000000000000000000" pitchFamily="2" charset="0"/>
              </a:rPr>
              <a:t>I am a Copic consultant.</a:t>
            </a:r>
          </a:p>
        </p:txBody>
      </p:sp>
    </p:spTree>
    <p:extLst>
      <p:ext uri="{BB962C8B-B14F-4D97-AF65-F5344CB8AC3E}">
        <p14:creationId xmlns:p14="http://schemas.microsoft.com/office/powerpoint/2010/main" val="3507472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5">
          <a:extLst>
            <a:ext uri="{FF2B5EF4-FFF2-40B4-BE49-F238E27FC236}">
              <a16:creationId xmlns:a16="http://schemas.microsoft.com/office/drawing/2014/main" id="{01607EDF-0D9F-48EF-BEC4-EEC5F63A4D2B}"/>
            </a:ext>
          </a:extLst>
        </p:cNvPr>
        <p:cNvGrpSpPr/>
        <p:nvPr/>
      </p:nvGrpSpPr>
      <p:grpSpPr>
        <a:xfrm>
          <a:off x="0" y="0"/>
          <a:ext cx="0" cy="0"/>
          <a:chOff x="0" y="0"/>
          <a:chExt cx="0" cy="0"/>
        </a:xfrm>
      </p:grpSpPr>
      <p:sp>
        <p:nvSpPr>
          <p:cNvPr id="2530" name="Google Shape;2530;p38">
            <a:extLst>
              <a:ext uri="{FF2B5EF4-FFF2-40B4-BE49-F238E27FC236}">
                <a16:creationId xmlns:a16="http://schemas.microsoft.com/office/drawing/2014/main" id="{E4D1988F-398E-5B74-E63C-90B4495A7241}"/>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END OF EMTALA OBLIGATIONS</a:t>
            </a:r>
            <a:endParaRPr sz="3733" b="1" dirty="0">
              <a:solidFill>
                <a:srgbClr val="000000"/>
              </a:solidFill>
              <a:latin typeface="Fira Sans"/>
              <a:ea typeface="Fira Sans"/>
              <a:cs typeface="Fira Sans"/>
              <a:sym typeface="Fira Sans"/>
            </a:endParaRPr>
          </a:p>
        </p:txBody>
      </p:sp>
      <p:grpSp>
        <p:nvGrpSpPr>
          <p:cNvPr id="4" name="Group 3">
            <a:extLst>
              <a:ext uri="{FF2B5EF4-FFF2-40B4-BE49-F238E27FC236}">
                <a16:creationId xmlns:a16="http://schemas.microsoft.com/office/drawing/2014/main" id="{CCFB7DF0-795A-DEE6-4F5B-11E6F0FF26F1}"/>
              </a:ext>
            </a:extLst>
          </p:cNvPr>
          <p:cNvGrpSpPr/>
          <p:nvPr/>
        </p:nvGrpSpPr>
        <p:grpSpPr>
          <a:xfrm>
            <a:off x="2134116" y="1561905"/>
            <a:ext cx="2059192" cy="4161499"/>
            <a:chOff x="464137" y="1461000"/>
            <a:chExt cx="1544394" cy="3121124"/>
          </a:xfrm>
        </p:grpSpPr>
        <p:grpSp>
          <p:nvGrpSpPr>
            <p:cNvPr id="2533" name="Google Shape;2533;p38">
              <a:extLst>
                <a:ext uri="{FF2B5EF4-FFF2-40B4-BE49-F238E27FC236}">
                  <a16:creationId xmlns:a16="http://schemas.microsoft.com/office/drawing/2014/main" id="{679B9618-1BC9-DE88-88F2-D66F62D66CAC}"/>
                </a:ext>
              </a:extLst>
            </p:cNvPr>
            <p:cNvGrpSpPr/>
            <p:nvPr/>
          </p:nvGrpSpPr>
          <p:grpSpPr>
            <a:xfrm>
              <a:off x="464137" y="1461000"/>
              <a:ext cx="1544394" cy="3121124"/>
              <a:chOff x="464137" y="1461000"/>
              <a:chExt cx="1544394" cy="3121124"/>
            </a:xfrm>
          </p:grpSpPr>
          <p:sp>
            <p:nvSpPr>
              <p:cNvPr id="2534" name="Google Shape;2534;p38">
                <a:extLst>
                  <a:ext uri="{FF2B5EF4-FFF2-40B4-BE49-F238E27FC236}">
                    <a16:creationId xmlns:a16="http://schemas.microsoft.com/office/drawing/2014/main" id="{6817ABC9-BBE1-1E75-751C-983E288B00F5}"/>
                  </a:ext>
                </a:extLst>
              </p:cNvPr>
              <p:cNvSpPr/>
              <p:nvPr/>
            </p:nvSpPr>
            <p:spPr>
              <a:xfrm>
                <a:off x="1788646" y="1790657"/>
                <a:ext cx="113752" cy="146833"/>
              </a:xfrm>
              <a:custGeom>
                <a:avLst/>
                <a:gdLst/>
                <a:ahLst/>
                <a:cxnLst/>
                <a:rect l="l" t="t" r="r" b="b"/>
                <a:pathLst>
                  <a:path w="612" h="790" extrusionOk="0">
                    <a:moveTo>
                      <a:pt x="0" y="0"/>
                    </a:moveTo>
                    <a:lnTo>
                      <a:pt x="0" y="790"/>
                    </a:lnTo>
                    <a:lnTo>
                      <a:pt x="611" y="648"/>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35" name="Google Shape;2535;p38">
                <a:extLst>
                  <a:ext uri="{FF2B5EF4-FFF2-40B4-BE49-F238E27FC236}">
                    <a16:creationId xmlns:a16="http://schemas.microsoft.com/office/drawing/2014/main" id="{E3A3BE59-D0CA-DEA4-F5A2-6F3EDF50BC29}"/>
                  </a:ext>
                </a:extLst>
              </p:cNvPr>
              <p:cNvSpPr/>
              <p:nvPr/>
            </p:nvSpPr>
            <p:spPr>
              <a:xfrm>
                <a:off x="1787319" y="1790657"/>
                <a:ext cx="113752" cy="146833"/>
              </a:xfrm>
              <a:custGeom>
                <a:avLst/>
                <a:gdLst/>
                <a:ahLst/>
                <a:cxnLst/>
                <a:rect l="l" t="t" r="r" b="b"/>
                <a:pathLst>
                  <a:path w="612" h="790" extrusionOk="0">
                    <a:moveTo>
                      <a:pt x="0" y="0"/>
                    </a:moveTo>
                    <a:lnTo>
                      <a:pt x="0" y="790"/>
                    </a:lnTo>
                    <a:lnTo>
                      <a:pt x="611" y="648"/>
                    </a:lnTo>
                    <a:lnTo>
                      <a:pt x="0" y="0"/>
                    </a:lnTo>
                    <a:close/>
                  </a:path>
                </a:pathLst>
              </a:custGeom>
              <a:solidFill>
                <a:srgbClr val="5D5C5C">
                  <a:alpha val="60710"/>
                </a:srgbClr>
              </a:solidFill>
              <a:ln>
                <a:noFill/>
              </a:ln>
            </p:spPr>
            <p:txBody>
              <a:bodyPr spcFirstLastPara="1" wrap="square" lIns="121900" tIns="121900" rIns="121900" bIns="121900" anchor="ctr" anchorCtr="0">
                <a:noAutofit/>
              </a:bodyPr>
              <a:lstStyle/>
              <a:p>
                <a:endParaRPr sz="2400"/>
              </a:p>
            </p:txBody>
          </p:sp>
          <p:sp>
            <p:nvSpPr>
              <p:cNvPr id="2536" name="Google Shape;2536;p38">
                <a:extLst>
                  <a:ext uri="{FF2B5EF4-FFF2-40B4-BE49-F238E27FC236}">
                    <a16:creationId xmlns:a16="http://schemas.microsoft.com/office/drawing/2014/main" id="{A27FBA01-F47A-4F87-A107-99D07EF16865}"/>
                  </a:ext>
                </a:extLst>
              </p:cNvPr>
              <p:cNvSpPr/>
              <p:nvPr/>
            </p:nvSpPr>
            <p:spPr>
              <a:xfrm>
                <a:off x="683090" y="1461000"/>
                <a:ext cx="1106298" cy="2398774"/>
              </a:xfrm>
              <a:custGeom>
                <a:avLst/>
                <a:gdLst/>
                <a:ahLst/>
                <a:cxnLst/>
                <a:rect l="l" t="t" r="r" b="b"/>
                <a:pathLst>
                  <a:path w="5952" h="12906" extrusionOk="0">
                    <a:moveTo>
                      <a:pt x="305" y="1"/>
                    </a:moveTo>
                    <a:cubicBezTo>
                      <a:pt x="137" y="1"/>
                      <a:pt x="0" y="136"/>
                      <a:pt x="0" y="305"/>
                    </a:cubicBezTo>
                    <a:lnTo>
                      <a:pt x="0" y="10419"/>
                    </a:lnTo>
                    <a:cubicBezTo>
                      <a:pt x="0" y="10509"/>
                      <a:pt x="40" y="10594"/>
                      <a:pt x="109" y="10653"/>
                    </a:cubicBezTo>
                    <a:lnTo>
                      <a:pt x="2726" y="12835"/>
                    </a:lnTo>
                    <a:cubicBezTo>
                      <a:pt x="2782" y="12883"/>
                      <a:pt x="2851" y="12905"/>
                      <a:pt x="2921" y="12905"/>
                    </a:cubicBezTo>
                    <a:cubicBezTo>
                      <a:pt x="2988" y="12905"/>
                      <a:pt x="3055" y="12884"/>
                      <a:pt x="3111" y="12839"/>
                    </a:cubicBezTo>
                    <a:lnTo>
                      <a:pt x="5837" y="10657"/>
                    </a:lnTo>
                    <a:cubicBezTo>
                      <a:pt x="5908" y="10599"/>
                      <a:pt x="5950" y="10512"/>
                      <a:pt x="5950" y="10419"/>
                    </a:cubicBezTo>
                    <a:lnTo>
                      <a:pt x="5950" y="305"/>
                    </a:lnTo>
                    <a:cubicBezTo>
                      <a:pt x="5951" y="137"/>
                      <a:pt x="5815" y="1"/>
                      <a:pt x="564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37" name="Google Shape;2537;p38">
                <a:extLst>
                  <a:ext uri="{FF2B5EF4-FFF2-40B4-BE49-F238E27FC236}">
                    <a16:creationId xmlns:a16="http://schemas.microsoft.com/office/drawing/2014/main" id="{9AEB222F-5417-9111-5AA8-5402D5513F9C}"/>
                  </a:ext>
                </a:extLst>
              </p:cNvPr>
              <p:cNvSpPr/>
              <p:nvPr/>
            </p:nvSpPr>
            <p:spPr>
              <a:xfrm>
                <a:off x="739038" y="1910129"/>
                <a:ext cx="1164104" cy="319124"/>
              </a:xfrm>
              <a:custGeom>
                <a:avLst/>
                <a:gdLst/>
                <a:ahLst/>
                <a:cxnLst/>
                <a:rect l="l" t="t" r="r" b="b"/>
                <a:pathLst>
                  <a:path w="6263" h="944" extrusionOk="0">
                    <a:moveTo>
                      <a:pt x="0" y="1"/>
                    </a:moveTo>
                    <a:lnTo>
                      <a:pt x="0" y="943"/>
                    </a:lnTo>
                    <a:lnTo>
                      <a:pt x="6262" y="943"/>
                    </a:lnTo>
                    <a:lnTo>
                      <a:pt x="626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38" name="Google Shape;2538;p38">
                <a:extLst>
                  <a:ext uri="{FF2B5EF4-FFF2-40B4-BE49-F238E27FC236}">
                    <a16:creationId xmlns:a16="http://schemas.microsoft.com/office/drawing/2014/main" id="{88F602C5-18CE-44B9-0D99-995DC2679468}"/>
                  </a:ext>
                </a:extLst>
              </p:cNvPr>
              <p:cNvSpPr/>
              <p:nvPr/>
            </p:nvSpPr>
            <p:spPr>
              <a:xfrm>
                <a:off x="739038" y="1910129"/>
                <a:ext cx="1164104" cy="319124"/>
              </a:xfrm>
              <a:custGeom>
                <a:avLst/>
                <a:gdLst/>
                <a:ahLst/>
                <a:cxnLst/>
                <a:rect l="l" t="t" r="r" b="b"/>
                <a:pathLst>
                  <a:path w="6263" h="944" extrusionOk="0">
                    <a:moveTo>
                      <a:pt x="0" y="1"/>
                    </a:moveTo>
                    <a:lnTo>
                      <a:pt x="0" y="943"/>
                    </a:lnTo>
                    <a:lnTo>
                      <a:pt x="6262" y="943"/>
                    </a:lnTo>
                    <a:lnTo>
                      <a:pt x="6262" y="1"/>
                    </a:ln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grpSp>
            <p:nvGrpSpPr>
              <p:cNvPr id="2539" name="Google Shape;2539;p38">
                <a:extLst>
                  <a:ext uri="{FF2B5EF4-FFF2-40B4-BE49-F238E27FC236}">
                    <a16:creationId xmlns:a16="http://schemas.microsoft.com/office/drawing/2014/main" id="{1F64129B-ED47-F954-E0C5-EA3C064219FC}"/>
                  </a:ext>
                </a:extLst>
              </p:cNvPr>
              <p:cNvGrpSpPr/>
              <p:nvPr/>
            </p:nvGrpSpPr>
            <p:grpSpPr>
              <a:xfrm>
                <a:off x="464137" y="4027975"/>
                <a:ext cx="1544394" cy="554149"/>
                <a:chOff x="464137" y="4027975"/>
                <a:chExt cx="1544394" cy="554149"/>
              </a:xfrm>
            </p:grpSpPr>
            <p:sp>
              <p:nvSpPr>
                <p:cNvPr id="2540" name="Google Shape;2540;p38">
                  <a:extLst>
                    <a:ext uri="{FF2B5EF4-FFF2-40B4-BE49-F238E27FC236}">
                      <a16:creationId xmlns:a16="http://schemas.microsoft.com/office/drawing/2014/main" id="{0EF29E91-D4A6-9D2E-CD09-D4B006CEEC66}"/>
                    </a:ext>
                  </a:extLst>
                </p:cNvPr>
                <p:cNvSpPr/>
                <p:nvPr/>
              </p:nvSpPr>
              <p:spPr>
                <a:xfrm>
                  <a:off x="464137" y="4241207"/>
                  <a:ext cx="1544394" cy="128061"/>
                </a:xfrm>
                <a:custGeom>
                  <a:avLst/>
                  <a:gdLst/>
                  <a:ahLst/>
                  <a:cxnLst/>
                  <a:rect l="l" t="t" r="r" b="b"/>
                  <a:pathLst>
                    <a:path w="8309" h="689" extrusionOk="0">
                      <a:moveTo>
                        <a:pt x="344" y="0"/>
                      </a:moveTo>
                      <a:cubicBezTo>
                        <a:pt x="155" y="0"/>
                        <a:pt x="1" y="155"/>
                        <a:pt x="1" y="344"/>
                      </a:cubicBezTo>
                      <a:cubicBezTo>
                        <a:pt x="1" y="533"/>
                        <a:pt x="155" y="689"/>
                        <a:pt x="344" y="689"/>
                      </a:cubicBezTo>
                      <a:lnTo>
                        <a:pt x="7963" y="689"/>
                      </a:lnTo>
                      <a:cubicBezTo>
                        <a:pt x="8152" y="689"/>
                        <a:pt x="8309" y="532"/>
                        <a:pt x="8308" y="344"/>
                      </a:cubicBezTo>
                      <a:cubicBezTo>
                        <a:pt x="8308" y="155"/>
                        <a:pt x="8152" y="0"/>
                        <a:pt x="796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2541" name="Google Shape;2541;p38">
                  <a:extLst>
                    <a:ext uri="{FF2B5EF4-FFF2-40B4-BE49-F238E27FC236}">
                      <a16:creationId xmlns:a16="http://schemas.microsoft.com/office/drawing/2014/main" id="{1C5F37B9-FB19-A07D-4373-9600F95376D3}"/>
                    </a:ext>
                  </a:extLst>
                </p:cNvPr>
                <p:cNvGrpSpPr/>
                <p:nvPr/>
              </p:nvGrpSpPr>
              <p:grpSpPr>
                <a:xfrm>
                  <a:off x="931775" y="4027975"/>
                  <a:ext cx="608398" cy="554149"/>
                  <a:chOff x="931775" y="4027975"/>
                  <a:chExt cx="608398" cy="554149"/>
                </a:xfrm>
              </p:grpSpPr>
              <p:sp>
                <p:nvSpPr>
                  <p:cNvPr id="2542" name="Google Shape;2542;p38">
                    <a:extLst>
                      <a:ext uri="{FF2B5EF4-FFF2-40B4-BE49-F238E27FC236}">
                        <a16:creationId xmlns:a16="http://schemas.microsoft.com/office/drawing/2014/main" id="{53350510-7675-1B25-4B1A-20058B3841E8}"/>
                      </a:ext>
                    </a:extLst>
                  </p:cNvPr>
                  <p:cNvSpPr/>
                  <p:nvPr/>
                </p:nvSpPr>
                <p:spPr>
                  <a:xfrm>
                    <a:off x="931775" y="4027975"/>
                    <a:ext cx="608398" cy="554149"/>
                  </a:xfrm>
                  <a:custGeom>
                    <a:avLst/>
                    <a:gdLst/>
                    <a:ahLst/>
                    <a:cxnLst/>
                    <a:rect l="l" t="t" r="r" b="b"/>
                    <a:pathLst>
                      <a:path w="1885" h="1717" extrusionOk="0">
                        <a:moveTo>
                          <a:pt x="942" y="0"/>
                        </a:moveTo>
                        <a:cubicBezTo>
                          <a:pt x="723" y="0"/>
                          <a:pt x="503" y="84"/>
                          <a:pt x="336" y="251"/>
                        </a:cubicBezTo>
                        <a:cubicBezTo>
                          <a:pt x="0" y="587"/>
                          <a:pt x="0" y="1130"/>
                          <a:pt x="336" y="1465"/>
                        </a:cubicBezTo>
                        <a:cubicBezTo>
                          <a:pt x="503" y="1633"/>
                          <a:pt x="723" y="1716"/>
                          <a:pt x="942" y="1716"/>
                        </a:cubicBezTo>
                        <a:cubicBezTo>
                          <a:pt x="1162" y="1716"/>
                          <a:pt x="1382" y="1633"/>
                          <a:pt x="1549" y="1465"/>
                        </a:cubicBezTo>
                        <a:cubicBezTo>
                          <a:pt x="1884" y="1130"/>
                          <a:pt x="1884" y="587"/>
                          <a:pt x="1549" y="251"/>
                        </a:cubicBezTo>
                        <a:cubicBezTo>
                          <a:pt x="1382" y="84"/>
                          <a:pt x="1162" y="0"/>
                          <a:pt x="94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43" name="Google Shape;2543;p38">
                    <a:extLst>
                      <a:ext uri="{FF2B5EF4-FFF2-40B4-BE49-F238E27FC236}">
                        <a16:creationId xmlns:a16="http://schemas.microsoft.com/office/drawing/2014/main" id="{28946B66-0345-0683-83D0-E5E5C4CD2FEF}"/>
                      </a:ext>
                    </a:extLst>
                  </p:cNvPr>
                  <p:cNvSpPr/>
                  <p:nvPr/>
                </p:nvSpPr>
                <p:spPr>
                  <a:xfrm>
                    <a:off x="931775" y="4027975"/>
                    <a:ext cx="608398" cy="554149"/>
                  </a:xfrm>
                  <a:custGeom>
                    <a:avLst/>
                    <a:gdLst/>
                    <a:ahLst/>
                    <a:cxnLst/>
                    <a:rect l="l" t="t" r="r" b="b"/>
                    <a:pathLst>
                      <a:path w="1885" h="1717" extrusionOk="0">
                        <a:moveTo>
                          <a:pt x="942" y="0"/>
                        </a:moveTo>
                        <a:cubicBezTo>
                          <a:pt x="723" y="0"/>
                          <a:pt x="503" y="84"/>
                          <a:pt x="336" y="251"/>
                        </a:cubicBezTo>
                        <a:cubicBezTo>
                          <a:pt x="0" y="587"/>
                          <a:pt x="0" y="1130"/>
                          <a:pt x="336" y="1465"/>
                        </a:cubicBezTo>
                        <a:cubicBezTo>
                          <a:pt x="503" y="1633"/>
                          <a:pt x="723" y="1716"/>
                          <a:pt x="942" y="1716"/>
                        </a:cubicBezTo>
                        <a:cubicBezTo>
                          <a:pt x="1162" y="1716"/>
                          <a:pt x="1382" y="1633"/>
                          <a:pt x="1549" y="1465"/>
                        </a:cubicBezTo>
                        <a:cubicBezTo>
                          <a:pt x="1884" y="1130"/>
                          <a:pt x="1884" y="587"/>
                          <a:pt x="1549" y="251"/>
                        </a:cubicBezTo>
                        <a:cubicBezTo>
                          <a:pt x="1382" y="84"/>
                          <a:pt x="1162" y="0"/>
                          <a:pt x="942" y="0"/>
                        </a:cubicBezTo>
                        <a:close/>
                      </a:path>
                    </a:pathLst>
                  </a:custGeom>
                  <a:solidFill>
                    <a:srgbClr val="F8FBFC">
                      <a:alpha val="23110"/>
                    </a:srgbClr>
                  </a:solidFill>
                  <a:ln>
                    <a:noFill/>
                  </a:ln>
                </p:spPr>
                <p:txBody>
                  <a:bodyPr spcFirstLastPara="1" wrap="square" lIns="121900" tIns="121900" rIns="121900" bIns="121900" anchor="ctr" anchorCtr="0">
                    <a:noAutofit/>
                  </a:bodyPr>
                  <a:lstStyle/>
                  <a:p>
                    <a:endParaRPr sz="2400"/>
                  </a:p>
                </p:txBody>
              </p:sp>
              <p:sp>
                <p:nvSpPr>
                  <p:cNvPr id="2544" name="Google Shape;2544;p38">
                    <a:extLst>
                      <a:ext uri="{FF2B5EF4-FFF2-40B4-BE49-F238E27FC236}">
                        <a16:creationId xmlns:a16="http://schemas.microsoft.com/office/drawing/2014/main" id="{85170108-0DBA-8B21-97D7-CF5F7AC2F14F}"/>
                      </a:ext>
                    </a:extLst>
                  </p:cNvPr>
                  <p:cNvSpPr/>
                  <p:nvPr/>
                </p:nvSpPr>
                <p:spPr>
                  <a:xfrm>
                    <a:off x="1080742" y="4151548"/>
                    <a:ext cx="310451" cy="309583"/>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grpSp>
        <p:sp>
          <p:nvSpPr>
            <p:cNvPr id="2545" name="Google Shape;2545;p38">
              <a:extLst>
                <a:ext uri="{FF2B5EF4-FFF2-40B4-BE49-F238E27FC236}">
                  <a16:creationId xmlns:a16="http://schemas.microsoft.com/office/drawing/2014/main" id="{1FDA97A0-598A-7CC7-ABBF-D2C6B97A80D8}"/>
                </a:ext>
              </a:extLst>
            </p:cNvPr>
            <p:cNvSpPr txBox="1"/>
            <p:nvPr/>
          </p:nvSpPr>
          <p:spPr>
            <a:xfrm>
              <a:off x="690612" y="1880375"/>
              <a:ext cx="1105800" cy="382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 b="1" dirty="0">
                  <a:solidFill>
                    <a:schemeClr val="lt1"/>
                  </a:solidFill>
                  <a:latin typeface="Fira Sans"/>
                  <a:ea typeface="Fira Sans"/>
                  <a:cs typeface="Fira Sans"/>
                  <a:sym typeface="Fira Sans"/>
                </a:rPr>
                <a:t>ADMISSION</a:t>
              </a:r>
              <a:endParaRPr sz="2400" b="1" dirty="0">
                <a:solidFill>
                  <a:schemeClr val="lt1"/>
                </a:solidFill>
                <a:latin typeface="Fira Sans"/>
                <a:ea typeface="Fira Sans"/>
                <a:cs typeface="Fira Sans"/>
                <a:sym typeface="Fira Sans"/>
              </a:endParaRPr>
            </a:p>
          </p:txBody>
        </p:sp>
        <p:sp>
          <p:nvSpPr>
            <p:cNvPr id="2546" name="Google Shape;2546;p38">
              <a:extLst>
                <a:ext uri="{FF2B5EF4-FFF2-40B4-BE49-F238E27FC236}">
                  <a16:creationId xmlns:a16="http://schemas.microsoft.com/office/drawing/2014/main" id="{18D9B3C0-3958-4221-18A4-9CDEBFAE20A8}"/>
                </a:ext>
              </a:extLst>
            </p:cNvPr>
            <p:cNvSpPr txBox="1"/>
            <p:nvPr/>
          </p:nvSpPr>
          <p:spPr>
            <a:xfrm>
              <a:off x="653950" y="2277950"/>
              <a:ext cx="1164000" cy="1448443"/>
            </a:xfrm>
            <a:prstGeom prst="rect">
              <a:avLst/>
            </a:prstGeom>
            <a:noFill/>
            <a:ln>
              <a:noFill/>
            </a:ln>
          </p:spPr>
          <p:txBody>
            <a:bodyPr spcFirstLastPara="1" wrap="square" lIns="121900" tIns="121900" rIns="121900" bIns="121900" anchor="t" anchorCtr="0">
              <a:spAutoFit/>
            </a:bodyPr>
            <a:lstStyle/>
            <a:p>
              <a:pPr algn="ctr">
                <a:lnSpc>
                  <a:spcPct val="115000"/>
                </a:lnSpc>
                <a:spcAft>
                  <a:spcPts val="2133"/>
                </a:spcAft>
              </a:pPr>
              <a:r>
                <a:rPr lang="en" sz="1600" dirty="0">
                  <a:solidFill>
                    <a:schemeClr val="lt1"/>
                  </a:solidFill>
                  <a:latin typeface="Roboto"/>
                  <a:ea typeface="Roboto"/>
                  <a:cs typeface="Roboto"/>
                  <a:sym typeface="Roboto"/>
                </a:rPr>
                <a:t>Inpatient admission ‘in good faith’ regardless of stability</a:t>
              </a:r>
              <a:endParaRPr sz="1600" dirty="0">
                <a:solidFill>
                  <a:schemeClr val="lt1"/>
                </a:solidFill>
                <a:latin typeface="Roboto"/>
                <a:ea typeface="Roboto"/>
                <a:cs typeface="Roboto"/>
                <a:sym typeface="Roboto"/>
              </a:endParaRPr>
            </a:p>
          </p:txBody>
        </p:sp>
      </p:grpSp>
      <p:grpSp>
        <p:nvGrpSpPr>
          <p:cNvPr id="3" name="Group 2">
            <a:extLst>
              <a:ext uri="{FF2B5EF4-FFF2-40B4-BE49-F238E27FC236}">
                <a16:creationId xmlns:a16="http://schemas.microsoft.com/office/drawing/2014/main" id="{B86AC47F-86B6-062B-B819-9A1BBA7E0720}"/>
              </a:ext>
            </a:extLst>
          </p:cNvPr>
          <p:cNvGrpSpPr/>
          <p:nvPr/>
        </p:nvGrpSpPr>
        <p:grpSpPr>
          <a:xfrm>
            <a:off x="5056801" y="1561906"/>
            <a:ext cx="2059192" cy="4148799"/>
            <a:chOff x="2130770" y="1461000"/>
            <a:chExt cx="1544394" cy="3111599"/>
          </a:xfrm>
        </p:grpSpPr>
        <p:sp>
          <p:nvSpPr>
            <p:cNvPr id="2516" name="Google Shape;2516;p38">
              <a:extLst>
                <a:ext uri="{FF2B5EF4-FFF2-40B4-BE49-F238E27FC236}">
                  <a16:creationId xmlns:a16="http://schemas.microsoft.com/office/drawing/2014/main" id="{9490A9B7-4EAF-E995-A03E-56115605A98E}"/>
                </a:ext>
              </a:extLst>
            </p:cNvPr>
            <p:cNvSpPr/>
            <p:nvPr/>
          </p:nvSpPr>
          <p:spPr>
            <a:xfrm>
              <a:off x="3455757" y="1790657"/>
              <a:ext cx="113752" cy="146833"/>
            </a:xfrm>
            <a:custGeom>
              <a:avLst/>
              <a:gdLst/>
              <a:ahLst/>
              <a:cxnLst/>
              <a:rect l="l" t="t" r="r" b="b"/>
              <a:pathLst>
                <a:path w="612" h="790" extrusionOk="0">
                  <a:moveTo>
                    <a:pt x="0" y="0"/>
                  </a:moveTo>
                  <a:lnTo>
                    <a:pt x="0" y="790"/>
                  </a:lnTo>
                  <a:lnTo>
                    <a:pt x="611" y="648"/>
                  </a:lnTo>
                  <a:lnTo>
                    <a:pt x="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17" name="Google Shape;2517;p38">
              <a:extLst>
                <a:ext uri="{FF2B5EF4-FFF2-40B4-BE49-F238E27FC236}">
                  <a16:creationId xmlns:a16="http://schemas.microsoft.com/office/drawing/2014/main" id="{492260BA-C858-2A38-6BC8-4FB596662C82}"/>
                </a:ext>
              </a:extLst>
            </p:cNvPr>
            <p:cNvSpPr/>
            <p:nvPr/>
          </p:nvSpPr>
          <p:spPr>
            <a:xfrm>
              <a:off x="3455757" y="1790657"/>
              <a:ext cx="113752" cy="146833"/>
            </a:xfrm>
            <a:custGeom>
              <a:avLst/>
              <a:gdLst/>
              <a:ahLst/>
              <a:cxnLst/>
              <a:rect l="l" t="t" r="r" b="b"/>
              <a:pathLst>
                <a:path w="612" h="790" extrusionOk="0">
                  <a:moveTo>
                    <a:pt x="0" y="0"/>
                  </a:moveTo>
                  <a:lnTo>
                    <a:pt x="0" y="790"/>
                  </a:lnTo>
                  <a:lnTo>
                    <a:pt x="611" y="648"/>
                  </a:lnTo>
                  <a:lnTo>
                    <a:pt x="0" y="0"/>
                  </a:ln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grpSp>
          <p:nvGrpSpPr>
            <p:cNvPr id="2518" name="Google Shape;2518;p38">
              <a:extLst>
                <a:ext uri="{FF2B5EF4-FFF2-40B4-BE49-F238E27FC236}">
                  <a16:creationId xmlns:a16="http://schemas.microsoft.com/office/drawing/2014/main" id="{FAD725C2-6556-ADB5-6A74-FBCC18A190B9}"/>
                </a:ext>
              </a:extLst>
            </p:cNvPr>
            <p:cNvGrpSpPr/>
            <p:nvPr/>
          </p:nvGrpSpPr>
          <p:grpSpPr>
            <a:xfrm>
              <a:off x="2130770" y="1461000"/>
              <a:ext cx="1544394" cy="3111599"/>
              <a:chOff x="2130770" y="1461000"/>
              <a:chExt cx="1544394" cy="3111599"/>
            </a:xfrm>
          </p:grpSpPr>
          <p:sp>
            <p:nvSpPr>
              <p:cNvPr id="2519" name="Google Shape;2519;p38">
                <a:extLst>
                  <a:ext uri="{FF2B5EF4-FFF2-40B4-BE49-F238E27FC236}">
                    <a16:creationId xmlns:a16="http://schemas.microsoft.com/office/drawing/2014/main" id="{CA98A9E8-6A0A-649C-D03C-CE1B6B0E3DC2}"/>
                  </a:ext>
                </a:extLst>
              </p:cNvPr>
              <p:cNvSpPr/>
              <p:nvPr/>
            </p:nvSpPr>
            <p:spPr>
              <a:xfrm>
                <a:off x="3317954" y="1790657"/>
                <a:ext cx="113752" cy="146833"/>
              </a:xfrm>
              <a:custGeom>
                <a:avLst/>
                <a:gdLst/>
                <a:ahLst/>
                <a:cxnLst/>
                <a:rect l="l" t="t" r="r" b="b"/>
                <a:pathLst>
                  <a:path w="612" h="790" extrusionOk="0">
                    <a:moveTo>
                      <a:pt x="0" y="0"/>
                    </a:moveTo>
                    <a:lnTo>
                      <a:pt x="0" y="790"/>
                    </a:lnTo>
                    <a:lnTo>
                      <a:pt x="611" y="648"/>
                    </a:lnTo>
                    <a:lnTo>
                      <a:pt x="0"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20" name="Google Shape;2520;p38">
                <a:extLst>
                  <a:ext uri="{FF2B5EF4-FFF2-40B4-BE49-F238E27FC236}">
                    <a16:creationId xmlns:a16="http://schemas.microsoft.com/office/drawing/2014/main" id="{09A39A8D-E20E-46F5-B0C1-1DF3A572F127}"/>
                  </a:ext>
                </a:extLst>
              </p:cNvPr>
              <p:cNvSpPr/>
              <p:nvPr/>
            </p:nvSpPr>
            <p:spPr>
              <a:xfrm>
                <a:off x="3317954" y="1790657"/>
                <a:ext cx="113752" cy="146833"/>
              </a:xfrm>
              <a:custGeom>
                <a:avLst/>
                <a:gdLst/>
                <a:ahLst/>
                <a:cxnLst/>
                <a:rect l="l" t="t" r="r" b="b"/>
                <a:pathLst>
                  <a:path w="612" h="790" extrusionOk="0">
                    <a:moveTo>
                      <a:pt x="0" y="0"/>
                    </a:moveTo>
                    <a:lnTo>
                      <a:pt x="0" y="790"/>
                    </a:lnTo>
                    <a:lnTo>
                      <a:pt x="611" y="648"/>
                    </a:lnTo>
                    <a:lnTo>
                      <a:pt x="0" y="0"/>
                    </a:ln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grpSp>
            <p:nvGrpSpPr>
              <p:cNvPr id="2521" name="Google Shape;2521;p38">
                <a:extLst>
                  <a:ext uri="{FF2B5EF4-FFF2-40B4-BE49-F238E27FC236}">
                    <a16:creationId xmlns:a16="http://schemas.microsoft.com/office/drawing/2014/main" id="{20FA9F90-E471-5464-F8F8-EB121534543D}"/>
                  </a:ext>
                </a:extLst>
              </p:cNvPr>
              <p:cNvGrpSpPr/>
              <p:nvPr/>
            </p:nvGrpSpPr>
            <p:grpSpPr>
              <a:xfrm>
                <a:off x="2130770" y="4037500"/>
                <a:ext cx="1544394" cy="535099"/>
                <a:chOff x="2130770" y="4037500"/>
                <a:chExt cx="1544394" cy="535099"/>
              </a:xfrm>
            </p:grpSpPr>
            <p:sp>
              <p:nvSpPr>
                <p:cNvPr id="2522" name="Google Shape;2522;p38">
                  <a:extLst>
                    <a:ext uri="{FF2B5EF4-FFF2-40B4-BE49-F238E27FC236}">
                      <a16:creationId xmlns:a16="http://schemas.microsoft.com/office/drawing/2014/main" id="{13DC9396-AC58-C94D-59FB-70B9E60BB1F5}"/>
                    </a:ext>
                  </a:extLst>
                </p:cNvPr>
                <p:cNvSpPr/>
                <p:nvPr/>
              </p:nvSpPr>
              <p:spPr>
                <a:xfrm>
                  <a:off x="2130770" y="4241207"/>
                  <a:ext cx="1544394" cy="128061"/>
                </a:xfrm>
                <a:custGeom>
                  <a:avLst/>
                  <a:gdLst/>
                  <a:ahLst/>
                  <a:cxnLst/>
                  <a:rect l="l" t="t" r="r" b="b"/>
                  <a:pathLst>
                    <a:path w="8309" h="689" extrusionOk="0">
                      <a:moveTo>
                        <a:pt x="344" y="0"/>
                      </a:moveTo>
                      <a:cubicBezTo>
                        <a:pt x="155" y="0"/>
                        <a:pt x="1" y="155"/>
                        <a:pt x="1" y="344"/>
                      </a:cubicBezTo>
                      <a:cubicBezTo>
                        <a:pt x="1" y="533"/>
                        <a:pt x="155" y="689"/>
                        <a:pt x="344" y="689"/>
                      </a:cubicBezTo>
                      <a:lnTo>
                        <a:pt x="7963" y="689"/>
                      </a:lnTo>
                      <a:cubicBezTo>
                        <a:pt x="8152" y="689"/>
                        <a:pt x="8309" y="532"/>
                        <a:pt x="8308" y="344"/>
                      </a:cubicBezTo>
                      <a:cubicBezTo>
                        <a:pt x="8308" y="155"/>
                        <a:pt x="8152" y="0"/>
                        <a:pt x="796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2523" name="Google Shape;2523;p38">
                  <a:extLst>
                    <a:ext uri="{FF2B5EF4-FFF2-40B4-BE49-F238E27FC236}">
                      <a16:creationId xmlns:a16="http://schemas.microsoft.com/office/drawing/2014/main" id="{F3ADF680-0C42-BC0B-DADF-26FD38AF5D39}"/>
                    </a:ext>
                  </a:extLst>
                </p:cNvPr>
                <p:cNvGrpSpPr/>
                <p:nvPr/>
              </p:nvGrpSpPr>
              <p:grpSpPr>
                <a:xfrm>
                  <a:off x="2608848" y="4037500"/>
                  <a:ext cx="587474" cy="535099"/>
                  <a:chOff x="2608848" y="4037500"/>
                  <a:chExt cx="587474" cy="535099"/>
                </a:xfrm>
              </p:grpSpPr>
              <p:sp>
                <p:nvSpPr>
                  <p:cNvPr id="2524" name="Google Shape;2524;p38">
                    <a:extLst>
                      <a:ext uri="{FF2B5EF4-FFF2-40B4-BE49-F238E27FC236}">
                        <a16:creationId xmlns:a16="http://schemas.microsoft.com/office/drawing/2014/main" id="{D6F606AB-1FCA-BCDB-4776-220C49499A95}"/>
                      </a:ext>
                    </a:extLst>
                  </p:cNvPr>
                  <p:cNvSpPr/>
                  <p:nvPr/>
                </p:nvSpPr>
                <p:spPr>
                  <a:xfrm>
                    <a:off x="2608848" y="4037500"/>
                    <a:ext cx="587474" cy="535099"/>
                  </a:xfrm>
                  <a:custGeom>
                    <a:avLst/>
                    <a:gdLst/>
                    <a:ahLst/>
                    <a:cxnLst/>
                    <a:rect l="l" t="t" r="r" b="b"/>
                    <a:pathLst>
                      <a:path w="1885" h="1717" extrusionOk="0">
                        <a:moveTo>
                          <a:pt x="942" y="0"/>
                        </a:moveTo>
                        <a:cubicBezTo>
                          <a:pt x="723" y="0"/>
                          <a:pt x="503" y="84"/>
                          <a:pt x="336" y="251"/>
                        </a:cubicBezTo>
                        <a:cubicBezTo>
                          <a:pt x="0" y="587"/>
                          <a:pt x="0" y="1130"/>
                          <a:pt x="336" y="1465"/>
                        </a:cubicBezTo>
                        <a:cubicBezTo>
                          <a:pt x="503" y="1633"/>
                          <a:pt x="723" y="1716"/>
                          <a:pt x="942" y="1716"/>
                        </a:cubicBezTo>
                        <a:cubicBezTo>
                          <a:pt x="1162" y="1716"/>
                          <a:pt x="1382" y="1633"/>
                          <a:pt x="1549" y="1465"/>
                        </a:cubicBezTo>
                        <a:cubicBezTo>
                          <a:pt x="1884" y="1130"/>
                          <a:pt x="1884" y="587"/>
                          <a:pt x="1549" y="251"/>
                        </a:cubicBezTo>
                        <a:cubicBezTo>
                          <a:pt x="1382" y="84"/>
                          <a:pt x="1162" y="0"/>
                          <a:pt x="94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25" name="Google Shape;2525;p38">
                    <a:extLst>
                      <a:ext uri="{FF2B5EF4-FFF2-40B4-BE49-F238E27FC236}">
                        <a16:creationId xmlns:a16="http://schemas.microsoft.com/office/drawing/2014/main" id="{C78C6FBD-E07E-1A4A-5551-B52289FFB8AA}"/>
                      </a:ext>
                    </a:extLst>
                  </p:cNvPr>
                  <p:cNvSpPr/>
                  <p:nvPr/>
                </p:nvSpPr>
                <p:spPr>
                  <a:xfrm>
                    <a:off x="2608848" y="4037500"/>
                    <a:ext cx="587474" cy="535099"/>
                  </a:xfrm>
                  <a:custGeom>
                    <a:avLst/>
                    <a:gdLst/>
                    <a:ahLst/>
                    <a:cxnLst/>
                    <a:rect l="l" t="t" r="r" b="b"/>
                    <a:pathLst>
                      <a:path w="1885" h="1717" extrusionOk="0">
                        <a:moveTo>
                          <a:pt x="942" y="0"/>
                        </a:moveTo>
                        <a:cubicBezTo>
                          <a:pt x="723" y="0"/>
                          <a:pt x="503" y="84"/>
                          <a:pt x="336" y="251"/>
                        </a:cubicBezTo>
                        <a:cubicBezTo>
                          <a:pt x="0" y="587"/>
                          <a:pt x="0" y="1130"/>
                          <a:pt x="336" y="1465"/>
                        </a:cubicBezTo>
                        <a:cubicBezTo>
                          <a:pt x="503" y="1633"/>
                          <a:pt x="723" y="1716"/>
                          <a:pt x="942" y="1716"/>
                        </a:cubicBezTo>
                        <a:cubicBezTo>
                          <a:pt x="1162" y="1716"/>
                          <a:pt x="1382" y="1633"/>
                          <a:pt x="1549" y="1465"/>
                        </a:cubicBezTo>
                        <a:cubicBezTo>
                          <a:pt x="1884" y="1130"/>
                          <a:pt x="1884" y="587"/>
                          <a:pt x="1549" y="251"/>
                        </a:cubicBezTo>
                        <a:cubicBezTo>
                          <a:pt x="1382" y="84"/>
                          <a:pt x="1162" y="0"/>
                          <a:pt x="942" y="0"/>
                        </a:cubicBezTo>
                        <a:close/>
                      </a:path>
                    </a:pathLst>
                  </a:custGeom>
                  <a:solidFill>
                    <a:srgbClr val="F8FBFC">
                      <a:alpha val="23110"/>
                    </a:srgbClr>
                  </a:solidFill>
                  <a:ln>
                    <a:noFill/>
                  </a:ln>
                </p:spPr>
                <p:txBody>
                  <a:bodyPr spcFirstLastPara="1" wrap="square" lIns="121900" tIns="121900" rIns="121900" bIns="121900" anchor="ctr" anchorCtr="0">
                    <a:noAutofit/>
                  </a:bodyPr>
                  <a:lstStyle/>
                  <a:p>
                    <a:endParaRPr sz="2400"/>
                  </a:p>
                </p:txBody>
              </p:sp>
              <p:sp>
                <p:nvSpPr>
                  <p:cNvPr id="2526" name="Google Shape;2526;p38">
                    <a:extLst>
                      <a:ext uri="{FF2B5EF4-FFF2-40B4-BE49-F238E27FC236}">
                        <a16:creationId xmlns:a16="http://schemas.microsoft.com/office/drawing/2014/main" id="{CB51DD16-2672-1FE1-2851-B749F2DB107B}"/>
                      </a:ext>
                    </a:extLst>
                  </p:cNvPr>
                  <p:cNvSpPr/>
                  <p:nvPr/>
                </p:nvSpPr>
                <p:spPr>
                  <a:xfrm>
                    <a:off x="2765611" y="4162161"/>
                    <a:ext cx="274882" cy="285781"/>
                  </a:xfrm>
                  <a:custGeom>
                    <a:avLst/>
                    <a:gdLst/>
                    <a:ahLst/>
                    <a:cxnLst/>
                    <a:rect l="l" t="t" r="r" b="b"/>
                    <a:pathLst>
                      <a:path w="882" h="917" extrusionOk="0">
                        <a:moveTo>
                          <a:pt x="325" y="1"/>
                        </a:moveTo>
                        <a:lnTo>
                          <a:pt x="325" y="242"/>
                        </a:lnTo>
                        <a:lnTo>
                          <a:pt x="127" y="110"/>
                        </a:lnTo>
                        <a:lnTo>
                          <a:pt x="1" y="308"/>
                        </a:lnTo>
                        <a:lnTo>
                          <a:pt x="229" y="458"/>
                        </a:lnTo>
                        <a:lnTo>
                          <a:pt x="1" y="609"/>
                        </a:lnTo>
                        <a:lnTo>
                          <a:pt x="127" y="806"/>
                        </a:lnTo>
                        <a:lnTo>
                          <a:pt x="325" y="674"/>
                        </a:lnTo>
                        <a:lnTo>
                          <a:pt x="325" y="916"/>
                        </a:lnTo>
                        <a:lnTo>
                          <a:pt x="556" y="916"/>
                        </a:lnTo>
                        <a:lnTo>
                          <a:pt x="556" y="674"/>
                        </a:lnTo>
                        <a:lnTo>
                          <a:pt x="755" y="806"/>
                        </a:lnTo>
                        <a:lnTo>
                          <a:pt x="882" y="609"/>
                        </a:lnTo>
                        <a:lnTo>
                          <a:pt x="654" y="458"/>
                        </a:lnTo>
                        <a:lnTo>
                          <a:pt x="882" y="308"/>
                        </a:lnTo>
                        <a:lnTo>
                          <a:pt x="755" y="110"/>
                        </a:lnTo>
                        <a:lnTo>
                          <a:pt x="556" y="242"/>
                        </a:lnTo>
                        <a:lnTo>
                          <a:pt x="556"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sp>
            <p:nvSpPr>
              <p:cNvPr id="2527" name="Google Shape;2527;p38">
                <a:extLst>
                  <a:ext uri="{FF2B5EF4-FFF2-40B4-BE49-F238E27FC236}">
                    <a16:creationId xmlns:a16="http://schemas.microsoft.com/office/drawing/2014/main" id="{D1107E02-40DD-05F5-0C8B-B9D4121BC52F}"/>
                  </a:ext>
                </a:extLst>
              </p:cNvPr>
              <p:cNvSpPr/>
              <p:nvPr/>
            </p:nvSpPr>
            <p:spPr>
              <a:xfrm>
                <a:off x="2349723" y="1461000"/>
                <a:ext cx="1106298" cy="2398774"/>
              </a:xfrm>
              <a:custGeom>
                <a:avLst/>
                <a:gdLst/>
                <a:ahLst/>
                <a:cxnLst/>
                <a:rect l="l" t="t" r="r" b="b"/>
                <a:pathLst>
                  <a:path w="5952" h="12906" extrusionOk="0">
                    <a:moveTo>
                      <a:pt x="305" y="1"/>
                    </a:moveTo>
                    <a:cubicBezTo>
                      <a:pt x="137" y="1"/>
                      <a:pt x="0" y="136"/>
                      <a:pt x="0" y="305"/>
                    </a:cubicBezTo>
                    <a:lnTo>
                      <a:pt x="0" y="10419"/>
                    </a:lnTo>
                    <a:cubicBezTo>
                      <a:pt x="0" y="10509"/>
                      <a:pt x="40" y="10594"/>
                      <a:pt x="109" y="10653"/>
                    </a:cubicBezTo>
                    <a:lnTo>
                      <a:pt x="2726" y="12835"/>
                    </a:lnTo>
                    <a:cubicBezTo>
                      <a:pt x="2782" y="12883"/>
                      <a:pt x="2851" y="12905"/>
                      <a:pt x="2921" y="12905"/>
                    </a:cubicBezTo>
                    <a:cubicBezTo>
                      <a:pt x="2988" y="12905"/>
                      <a:pt x="3055" y="12884"/>
                      <a:pt x="3111" y="12839"/>
                    </a:cubicBezTo>
                    <a:lnTo>
                      <a:pt x="5837" y="10657"/>
                    </a:lnTo>
                    <a:cubicBezTo>
                      <a:pt x="5908" y="10599"/>
                      <a:pt x="5950" y="10512"/>
                      <a:pt x="5950" y="10419"/>
                    </a:cubicBezTo>
                    <a:lnTo>
                      <a:pt x="5950" y="305"/>
                    </a:lnTo>
                    <a:cubicBezTo>
                      <a:pt x="5951" y="137"/>
                      <a:pt x="5815" y="1"/>
                      <a:pt x="564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28" name="Google Shape;2528;p38">
                <a:extLst>
                  <a:ext uri="{FF2B5EF4-FFF2-40B4-BE49-F238E27FC236}">
                    <a16:creationId xmlns:a16="http://schemas.microsoft.com/office/drawing/2014/main" id="{3670CA58-3F77-3D7E-78A1-10EEF161D4CE}"/>
                  </a:ext>
                </a:extLst>
              </p:cNvPr>
              <p:cNvSpPr/>
              <p:nvPr/>
            </p:nvSpPr>
            <p:spPr>
              <a:xfrm>
                <a:off x="2405670" y="1910129"/>
                <a:ext cx="1164104" cy="319124"/>
              </a:xfrm>
              <a:custGeom>
                <a:avLst/>
                <a:gdLst/>
                <a:ahLst/>
                <a:cxnLst/>
                <a:rect l="l" t="t" r="r" b="b"/>
                <a:pathLst>
                  <a:path w="6263" h="944" extrusionOk="0">
                    <a:moveTo>
                      <a:pt x="0" y="1"/>
                    </a:moveTo>
                    <a:lnTo>
                      <a:pt x="0" y="943"/>
                    </a:lnTo>
                    <a:lnTo>
                      <a:pt x="6262" y="943"/>
                    </a:lnTo>
                    <a:lnTo>
                      <a:pt x="626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29" name="Google Shape;2529;p38">
                <a:extLst>
                  <a:ext uri="{FF2B5EF4-FFF2-40B4-BE49-F238E27FC236}">
                    <a16:creationId xmlns:a16="http://schemas.microsoft.com/office/drawing/2014/main" id="{C7993834-C599-813B-E712-BB1F947AE1BA}"/>
                  </a:ext>
                </a:extLst>
              </p:cNvPr>
              <p:cNvSpPr/>
              <p:nvPr/>
            </p:nvSpPr>
            <p:spPr>
              <a:xfrm>
                <a:off x="2405670" y="1910129"/>
                <a:ext cx="1164104" cy="319124"/>
              </a:xfrm>
              <a:custGeom>
                <a:avLst/>
                <a:gdLst/>
                <a:ahLst/>
                <a:cxnLst/>
                <a:rect l="l" t="t" r="r" b="b"/>
                <a:pathLst>
                  <a:path w="6263" h="944" extrusionOk="0">
                    <a:moveTo>
                      <a:pt x="0" y="1"/>
                    </a:moveTo>
                    <a:lnTo>
                      <a:pt x="0" y="943"/>
                    </a:lnTo>
                    <a:lnTo>
                      <a:pt x="6262" y="943"/>
                    </a:lnTo>
                    <a:lnTo>
                      <a:pt x="6262" y="1"/>
                    </a:lnTo>
                    <a:close/>
                  </a:path>
                </a:pathLst>
              </a:custGeom>
              <a:solidFill>
                <a:srgbClr val="606060">
                  <a:alpha val="15560"/>
                </a:srgbClr>
              </a:solidFill>
              <a:ln>
                <a:noFill/>
              </a:ln>
            </p:spPr>
            <p:txBody>
              <a:bodyPr spcFirstLastPara="1" wrap="square" lIns="121900" tIns="121900" rIns="121900" bIns="121900" anchor="ctr" anchorCtr="0">
                <a:noAutofit/>
              </a:bodyPr>
              <a:lstStyle/>
              <a:p>
                <a:endParaRPr sz="2400"/>
              </a:p>
            </p:txBody>
          </p:sp>
        </p:grpSp>
        <p:sp>
          <p:nvSpPr>
            <p:cNvPr id="2547" name="Google Shape;2547;p38">
              <a:extLst>
                <a:ext uri="{FF2B5EF4-FFF2-40B4-BE49-F238E27FC236}">
                  <a16:creationId xmlns:a16="http://schemas.microsoft.com/office/drawing/2014/main" id="{29CC0A9D-8ADF-DE14-CE09-3642566F86D1}"/>
                </a:ext>
              </a:extLst>
            </p:cNvPr>
            <p:cNvSpPr txBox="1"/>
            <p:nvPr/>
          </p:nvSpPr>
          <p:spPr>
            <a:xfrm>
              <a:off x="2355344" y="1880375"/>
              <a:ext cx="1105800" cy="382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 b="1" dirty="0">
                  <a:solidFill>
                    <a:schemeClr val="lt1"/>
                  </a:solidFill>
                  <a:latin typeface="Fira Sans"/>
                  <a:ea typeface="Fira Sans"/>
                  <a:cs typeface="Fira Sans"/>
                  <a:sym typeface="Fira Sans"/>
                </a:rPr>
                <a:t>TRANSFER</a:t>
              </a:r>
              <a:endParaRPr sz="2000" b="1" dirty="0">
                <a:solidFill>
                  <a:schemeClr val="lt1"/>
                </a:solidFill>
                <a:latin typeface="Fira Sans"/>
                <a:ea typeface="Fira Sans"/>
                <a:cs typeface="Fira Sans"/>
                <a:sym typeface="Fira Sans"/>
              </a:endParaRPr>
            </a:p>
          </p:txBody>
        </p:sp>
        <p:sp>
          <p:nvSpPr>
            <p:cNvPr id="2548" name="Google Shape;2548;p38">
              <a:extLst>
                <a:ext uri="{FF2B5EF4-FFF2-40B4-BE49-F238E27FC236}">
                  <a16:creationId xmlns:a16="http://schemas.microsoft.com/office/drawing/2014/main" id="{A7CAC205-EE59-C10B-5719-7B5E5605BDA8}"/>
                </a:ext>
              </a:extLst>
            </p:cNvPr>
            <p:cNvSpPr txBox="1"/>
            <p:nvPr/>
          </p:nvSpPr>
          <p:spPr>
            <a:xfrm>
              <a:off x="2319900" y="2277950"/>
              <a:ext cx="1164000" cy="1246465"/>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1600" dirty="0">
                  <a:solidFill>
                    <a:schemeClr val="lt1"/>
                  </a:solidFill>
                  <a:latin typeface="Roboto"/>
                  <a:ea typeface="Roboto"/>
                  <a:cs typeface="Roboto"/>
                  <a:sym typeface="Roboto"/>
                </a:rPr>
                <a:t>After stabilization to best of hospital’s ability</a:t>
              </a:r>
              <a:endParaRPr sz="1600" dirty="0">
                <a:solidFill>
                  <a:schemeClr val="lt1"/>
                </a:solidFill>
                <a:latin typeface="Roboto"/>
                <a:ea typeface="Roboto"/>
                <a:cs typeface="Roboto"/>
                <a:sym typeface="Roboto"/>
              </a:endParaRPr>
            </a:p>
          </p:txBody>
        </p:sp>
      </p:grpSp>
      <p:grpSp>
        <p:nvGrpSpPr>
          <p:cNvPr id="2" name="Group 1">
            <a:extLst>
              <a:ext uri="{FF2B5EF4-FFF2-40B4-BE49-F238E27FC236}">
                <a16:creationId xmlns:a16="http://schemas.microsoft.com/office/drawing/2014/main" id="{16650CDA-1B9B-9D1B-E9A3-C294FFFA83AF}"/>
              </a:ext>
            </a:extLst>
          </p:cNvPr>
          <p:cNvGrpSpPr/>
          <p:nvPr/>
        </p:nvGrpSpPr>
        <p:grpSpPr>
          <a:xfrm>
            <a:off x="7979487" y="1561906"/>
            <a:ext cx="2058944" cy="4174196"/>
            <a:chOff x="3797404" y="1461000"/>
            <a:chExt cx="1544208" cy="3130647"/>
          </a:xfrm>
        </p:grpSpPr>
        <p:sp>
          <p:nvSpPr>
            <p:cNvPr id="2531" name="Google Shape;2531;p38">
              <a:extLst>
                <a:ext uri="{FF2B5EF4-FFF2-40B4-BE49-F238E27FC236}">
                  <a16:creationId xmlns:a16="http://schemas.microsoft.com/office/drawing/2014/main" id="{9EBB9BCA-59DB-5FF8-FF40-BE394BA63C21}"/>
                </a:ext>
              </a:extLst>
            </p:cNvPr>
            <p:cNvSpPr/>
            <p:nvPr/>
          </p:nvSpPr>
          <p:spPr>
            <a:xfrm>
              <a:off x="5120970" y="1790657"/>
              <a:ext cx="113938" cy="146833"/>
            </a:xfrm>
            <a:custGeom>
              <a:avLst/>
              <a:gdLst/>
              <a:ahLst/>
              <a:cxnLst/>
              <a:rect l="l" t="t" r="r" b="b"/>
              <a:pathLst>
                <a:path w="613" h="790" extrusionOk="0">
                  <a:moveTo>
                    <a:pt x="1" y="0"/>
                  </a:moveTo>
                  <a:lnTo>
                    <a:pt x="1" y="790"/>
                  </a:lnTo>
                  <a:lnTo>
                    <a:pt x="613" y="648"/>
                  </a:lnTo>
                  <a:lnTo>
                    <a:pt x="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532" name="Google Shape;2532;p38">
              <a:extLst>
                <a:ext uri="{FF2B5EF4-FFF2-40B4-BE49-F238E27FC236}">
                  <a16:creationId xmlns:a16="http://schemas.microsoft.com/office/drawing/2014/main" id="{9D34F3E6-8C51-5132-A1BF-307AAAA1416E}"/>
                </a:ext>
              </a:extLst>
            </p:cNvPr>
            <p:cNvSpPr/>
            <p:nvPr/>
          </p:nvSpPr>
          <p:spPr>
            <a:xfrm>
              <a:off x="5119643" y="1790657"/>
              <a:ext cx="113938" cy="146833"/>
            </a:xfrm>
            <a:custGeom>
              <a:avLst/>
              <a:gdLst/>
              <a:ahLst/>
              <a:cxnLst/>
              <a:rect l="l" t="t" r="r" b="b"/>
              <a:pathLst>
                <a:path w="613" h="790" extrusionOk="0">
                  <a:moveTo>
                    <a:pt x="1" y="0"/>
                  </a:moveTo>
                  <a:lnTo>
                    <a:pt x="1" y="790"/>
                  </a:lnTo>
                  <a:lnTo>
                    <a:pt x="613" y="648"/>
                  </a:lnTo>
                  <a:lnTo>
                    <a:pt x="1" y="0"/>
                  </a:ln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grpSp>
          <p:nvGrpSpPr>
            <p:cNvPr id="2549" name="Google Shape;2549;p38">
              <a:extLst>
                <a:ext uri="{FF2B5EF4-FFF2-40B4-BE49-F238E27FC236}">
                  <a16:creationId xmlns:a16="http://schemas.microsoft.com/office/drawing/2014/main" id="{CA8FD39F-B9A5-6F35-5710-5354095CC6ED}"/>
                </a:ext>
              </a:extLst>
            </p:cNvPr>
            <p:cNvGrpSpPr/>
            <p:nvPr/>
          </p:nvGrpSpPr>
          <p:grpSpPr>
            <a:xfrm>
              <a:off x="3797404" y="1461000"/>
              <a:ext cx="1544208" cy="3130647"/>
              <a:chOff x="3797404" y="1461000"/>
              <a:chExt cx="1544208" cy="3130647"/>
            </a:xfrm>
          </p:grpSpPr>
          <p:grpSp>
            <p:nvGrpSpPr>
              <p:cNvPr id="2550" name="Google Shape;2550;p38">
                <a:extLst>
                  <a:ext uri="{FF2B5EF4-FFF2-40B4-BE49-F238E27FC236}">
                    <a16:creationId xmlns:a16="http://schemas.microsoft.com/office/drawing/2014/main" id="{F4BA09DE-A996-425B-306A-E51C4209E021}"/>
                  </a:ext>
                </a:extLst>
              </p:cNvPr>
              <p:cNvGrpSpPr/>
              <p:nvPr/>
            </p:nvGrpSpPr>
            <p:grpSpPr>
              <a:xfrm>
                <a:off x="3797404" y="4019920"/>
                <a:ext cx="1544208" cy="571727"/>
                <a:chOff x="3797404" y="4019920"/>
                <a:chExt cx="1544208" cy="571727"/>
              </a:xfrm>
            </p:grpSpPr>
            <p:sp>
              <p:nvSpPr>
                <p:cNvPr id="2551" name="Google Shape;2551;p38">
                  <a:extLst>
                    <a:ext uri="{FF2B5EF4-FFF2-40B4-BE49-F238E27FC236}">
                      <a16:creationId xmlns:a16="http://schemas.microsoft.com/office/drawing/2014/main" id="{861BA834-CEB0-0B92-22BA-20F426E429FD}"/>
                    </a:ext>
                  </a:extLst>
                </p:cNvPr>
                <p:cNvSpPr/>
                <p:nvPr/>
              </p:nvSpPr>
              <p:spPr>
                <a:xfrm>
                  <a:off x="3797404" y="4241207"/>
                  <a:ext cx="1544208" cy="128061"/>
                </a:xfrm>
                <a:custGeom>
                  <a:avLst/>
                  <a:gdLst/>
                  <a:ahLst/>
                  <a:cxnLst/>
                  <a:rect l="l" t="t" r="r" b="b"/>
                  <a:pathLst>
                    <a:path w="8308" h="689" extrusionOk="0">
                      <a:moveTo>
                        <a:pt x="344" y="0"/>
                      </a:moveTo>
                      <a:cubicBezTo>
                        <a:pt x="155" y="0"/>
                        <a:pt x="0" y="155"/>
                        <a:pt x="0" y="344"/>
                      </a:cubicBezTo>
                      <a:cubicBezTo>
                        <a:pt x="0" y="533"/>
                        <a:pt x="155" y="689"/>
                        <a:pt x="344" y="689"/>
                      </a:cubicBezTo>
                      <a:lnTo>
                        <a:pt x="7963" y="689"/>
                      </a:lnTo>
                      <a:cubicBezTo>
                        <a:pt x="8152" y="689"/>
                        <a:pt x="8308" y="532"/>
                        <a:pt x="8308" y="344"/>
                      </a:cubicBezTo>
                      <a:cubicBezTo>
                        <a:pt x="8308" y="155"/>
                        <a:pt x="8152" y="0"/>
                        <a:pt x="796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nvGrpSpPr>
                <p:cNvPr id="2552" name="Google Shape;2552;p38">
                  <a:extLst>
                    <a:ext uri="{FF2B5EF4-FFF2-40B4-BE49-F238E27FC236}">
                      <a16:creationId xmlns:a16="http://schemas.microsoft.com/office/drawing/2014/main" id="{BE7E71E9-28FC-146F-4E0E-2756B89D60FE}"/>
                    </a:ext>
                  </a:extLst>
                </p:cNvPr>
                <p:cNvGrpSpPr/>
                <p:nvPr/>
              </p:nvGrpSpPr>
              <p:grpSpPr>
                <a:xfrm>
                  <a:off x="4254972" y="4019920"/>
                  <a:ext cx="628676" cy="571727"/>
                  <a:chOff x="4254972" y="4019920"/>
                  <a:chExt cx="628676" cy="571727"/>
                </a:xfrm>
              </p:grpSpPr>
              <p:sp>
                <p:nvSpPr>
                  <p:cNvPr id="2553" name="Google Shape;2553;p38">
                    <a:extLst>
                      <a:ext uri="{FF2B5EF4-FFF2-40B4-BE49-F238E27FC236}">
                        <a16:creationId xmlns:a16="http://schemas.microsoft.com/office/drawing/2014/main" id="{7A487113-1A7C-AB6C-BB7B-F71FCB89A0CE}"/>
                      </a:ext>
                    </a:extLst>
                  </p:cNvPr>
                  <p:cNvSpPr/>
                  <p:nvPr/>
                </p:nvSpPr>
                <p:spPr>
                  <a:xfrm>
                    <a:off x="4254972" y="4019920"/>
                    <a:ext cx="628676" cy="571727"/>
                  </a:xfrm>
                  <a:custGeom>
                    <a:avLst/>
                    <a:gdLst/>
                    <a:ahLst/>
                    <a:cxnLst/>
                    <a:rect l="l" t="t" r="r" b="b"/>
                    <a:pathLst>
                      <a:path w="1888" h="1717" extrusionOk="0">
                        <a:moveTo>
                          <a:pt x="945" y="0"/>
                        </a:moveTo>
                        <a:cubicBezTo>
                          <a:pt x="880" y="0"/>
                          <a:pt x="814" y="8"/>
                          <a:pt x="748" y="23"/>
                        </a:cubicBezTo>
                        <a:cubicBezTo>
                          <a:pt x="287" y="132"/>
                          <a:pt x="0" y="593"/>
                          <a:pt x="109" y="1055"/>
                        </a:cubicBezTo>
                        <a:cubicBezTo>
                          <a:pt x="202" y="1450"/>
                          <a:pt x="554" y="1717"/>
                          <a:pt x="943" y="1717"/>
                        </a:cubicBezTo>
                        <a:cubicBezTo>
                          <a:pt x="1008" y="1717"/>
                          <a:pt x="1074" y="1710"/>
                          <a:pt x="1140" y="1694"/>
                        </a:cubicBezTo>
                        <a:cubicBezTo>
                          <a:pt x="1601" y="1586"/>
                          <a:pt x="1888" y="1124"/>
                          <a:pt x="1779" y="663"/>
                        </a:cubicBezTo>
                        <a:cubicBezTo>
                          <a:pt x="1687" y="267"/>
                          <a:pt x="1335" y="0"/>
                          <a:pt x="94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554" name="Google Shape;2554;p38">
                    <a:extLst>
                      <a:ext uri="{FF2B5EF4-FFF2-40B4-BE49-F238E27FC236}">
                        <a16:creationId xmlns:a16="http://schemas.microsoft.com/office/drawing/2014/main" id="{E49A81A6-9013-B802-0CAE-454A946580E5}"/>
                      </a:ext>
                    </a:extLst>
                  </p:cNvPr>
                  <p:cNvSpPr/>
                  <p:nvPr/>
                </p:nvSpPr>
                <p:spPr>
                  <a:xfrm>
                    <a:off x="4254972" y="4019920"/>
                    <a:ext cx="628676" cy="571727"/>
                  </a:xfrm>
                  <a:custGeom>
                    <a:avLst/>
                    <a:gdLst/>
                    <a:ahLst/>
                    <a:cxnLst/>
                    <a:rect l="l" t="t" r="r" b="b"/>
                    <a:pathLst>
                      <a:path w="1888" h="1717" extrusionOk="0">
                        <a:moveTo>
                          <a:pt x="945" y="0"/>
                        </a:moveTo>
                        <a:cubicBezTo>
                          <a:pt x="880" y="0"/>
                          <a:pt x="814" y="8"/>
                          <a:pt x="748" y="23"/>
                        </a:cubicBezTo>
                        <a:cubicBezTo>
                          <a:pt x="287" y="132"/>
                          <a:pt x="0" y="593"/>
                          <a:pt x="109" y="1055"/>
                        </a:cubicBezTo>
                        <a:cubicBezTo>
                          <a:pt x="202" y="1450"/>
                          <a:pt x="554" y="1717"/>
                          <a:pt x="943" y="1717"/>
                        </a:cubicBezTo>
                        <a:cubicBezTo>
                          <a:pt x="1008" y="1717"/>
                          <a:pt x="1074" y="1710"/>
                          <a:pt x="1140" y="1694"/>
                        </a:cubicBezTo>
                        <a:cubicBezTo>
                          <a:pt x="1601" y="1586"/>
                          <a:pt x="1888" y="1124"/>
                          <a:pt x="1779" y="663"/>
                        </a:cubicBezTo>
                        <a:cubicBezTo>
                          <a:pt x="1687" y="267"/>
                          <a:pt x="1335" y="0"/>
                          <a:pt x="945" y="0"/>
                        </a:cubicBezTo>
                        <a:close/>
                      </a:path>
                    </a:pathLst>
                  </a:custGeom>
                  <a:solidFill>
                    <a:srgbClr val="F8FBFC">
                      <a:alpha val="23110"/>
                    </a:srgbClr>
                  </a:solidFill>
                  <a:ln>
                    <a:noFill/>
                  </a:ln>
                </p:spPr>
                <p:txBody>
                  <a:bodyPr spcFirstLastPara="1" wrap="square" lIns="121900" tIns="121900" rIns="121900" bIns="121900" anchor="ctr" anchorCtr="0">
                    <a:noAutofit/>
                  </a:bodyPr>
                  <a:lstStyle/>
                  <a:p>
                    <a:endParaRPr sz="2400"/>
                  </a:p>
                </p:txBody>
              </p:sp>
              <p:sp>
                <p:nvSpPr>
                  <p:cNvPr id="2555" name="Google Shape;2555;p38">
                    <a:extLst>
                      <a:ext uri="{FF2B5EF4-FFF2-40B4-BE49-F238E27FC236}">
                        <a16:creationId xmlns:a16="http://schemas.microsoft.com/office/drawing/2014/main" id="{C5AD9EEF-D992-94FE-2AE6-83A6C2E2D471}"/>
                      </a:ext>
                    </a:extLst>
                  </p:cNvPr>
                  <p:cNvSpPr/>
                  <p:nvPr/>
                </p:nvSpPr>
                <p:spPr>
                  <a:xfrm>
                    <a:off x="4408143" y="4151449"/>
                    <a:ext cx="326325" cy="305010"/>
                  </a:xfrm>
                  <a:custGeom>
                    <a:avLst/>
                    <a:gdLst/>
                    <a:ahLst/>
                    <a:cxnLst/>
                    <a:rect l="l" t="t" r="r" b="b"/>
                    <a:pathLst>
                      <a:path w="980" h="916" extrusionOk="0">
                        <a:moveTo>
                          <a:pt x="573" y="120"/>
                        </a:moveTo>
                        <a:lnTo>
                          <a:pt x="569" y="336"/>
                        </a:lnTo>
                        <a:lnTo>
                          <a:pt x="838" y="742"/>
                        </a:lnTo>
                        <a:cubicBezTo>
                          <a:pt x="858" y="779"/>
                          <a:pt x="866" y="810"/>
                          <a:pt x="859" y="828"/>
                        </a:cubicBezTo>
                        <a:cubicBezTo>
                          <a:pt x="851" y="848"/>
                          <a:pt x="827" y="859"/>
                          <a:pt x="815" y="863"/>
                        </a:cubicBezTo>
                        <a:lnTo>
                          <a:pt x="162" y="863"/>
                        </a:lnTo>
                        <a:cubicBezTo>
                          <a:pt x="134" y="853"/>
                          <a:pt x="116" y="839"/>
                          <a:pt x="111" y="823"/>
                        </a:cubicBezTo>
                        <a:cubicBezTo>
                          <a:pt x="103" y="803"/>
                          <a:pt x="117" y="776"/>
                          <a:pt x="118" y="776"/>
                        </a:cubicBezTo>
                        <a:lnTo>
                          <a:pt x="404" y="331"/>
                        </a:lnTo>
                        <a:lnTo>
                          <a:pt x="404" y="120"/>
                        </a:lnTo>
                        <a:close/>
                        <a:moveTo>
                          <a:pt x="287" y="1"/>
                        </a:moveTo>
                        <a:lnTo>
                          <a:pt x="287" y="118"/>
                        </a:lnTo>
                        <a:lnTo>
                          <a:pt x="352" y="118"/>
                        </a:lnTo>
                        <a:lnTo>
                          <a:pt x="352" y="316"/>
                        </a:lnTo>
                        <a:lnTo>
                          <a:pt x="73" y="751"/>
                        </a:lnTo>
                        <a:cubicBezTo>
                          <a:pt x="73" y="751"/>
                          <a:pt x="1" y="865"/>
                          <a:pt x="153" y="915"/>
                        </a:cubicBezTo>
                        <a:lnTo>
                          <a:pt x="823" y="915"/>
                        </a:lnTo>
                        <a:cubicBezTo>
                          <a:pt x="823" y="915"/>
                          <a:pt x="823" y="915"/>
                          <a:pt x="823" y="915"/>
                        </a:cubicBezTo>
                        <a:cubicBezTo>
                          <a:pt x="830" y="915"/>
                          <a:pt x="979" y="877"/>
                          <a:pt x="881" y="719"/>
                        </a:cubicBezTo>
                        <a:lnTo>
                          <a:pt x="623" y="321"/>
                        </a:lnTo>
                        <a:lnTo>
                          <a:pt x="625" y="118"/>
                        </a:lnTo>
                        <a:lnTo>
                          <a:pt x="686" y="118"/>
                        </a:lnTo>
                        <a:lnTo>
                          <a:pt x="686"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556" name="Google Shape;2556;p38">
                    <a:extLst>
                      <a:ext uri="{FF2B5EF4-FFF2-40B4-BE49-F238E27FC236}">
                        <a16:creationId xmlns:a16="http://schemas.microsoft.com/office/drawing/2014/main" id="{AC82F158-0FC0-D3D4-9465-DABA9EC7A414}"/>
                      </a:ext>
                    </a:extLst>
                  </p:cNvPr>
                  <p:cNvSpPr/>
                  <p:nvPr/>
                </p:nvSpPr>
                <p:spPr>
                  <a:xfrm>
                    <a:off x="4453762" y="4309284"/>
                    <a:ext cx="234754" cy="116210"/>
                  </a:xfrm>
                  <a:custGeom>
                    <a:avLst/>
                    <a:gdLst/>
                    <a:ahLst/>
                    <a:cxnLst/>
                    <a:rect l="l" t="t" r="r" b="b"/>
                    <a:pathLst>
                      <a:path w="705" h="349" extrusionOk="0">
                        <a:moveTo>
                          <a:pt x="230" y="0"/>
                        </a:moveTo>
                        <a:lnTo>
                          <a:pt x="23" y="312"/>
                        </a:lnTo>
                        <a:cubicBezTo>
                          <a:pt x="1" y="345"/>
                          <a:pt x="20" y="349"/>
                          <a:pt x="32" y="349"/>
                        </a:cubicBezTo>
                        <a:cubicBezTo>
                          <a:pt x="36" y="349"/>
                          <a:pt x="40" y="348"/>
                          <a:pt x="40" y="348"/>
                        </a:cubicBezTo>
                        <a:lnTo>
                          <a:pt x="644" y="348"/>
                        </a:lnTo>
                        <a:cubicBezTo>
                          <a:pt x="705" y="347"/>
                          <a:pt x="670" y="311"/>
                          <a:pt x="670" y="311"/>
                        </a:cubicBezTo>
                        <a:lnTo>
                          <a:pt x="467"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sp>
            <p:nvSpPr>
              <p:cNvPr id="2557" name="Google Shape;2557;p38">
                <a:extLst>
                  <a:ext uri="{FF2B5EF4-FFF2-40B4-BE49-F238E27FC236}">
                    <a16:creationId xmlns:a16="http://schemas.microsoft.com/office/drawing/2014/main" id="{5A7E88F3-2958-8F31-C1FF-C48BCEE055A9}"/>
                  </a:ext>
                </a:extLst>
              </p:cNvPr>
              <p:cNvSpPr/>
              <p:nvPr/>
            </p:nvSpPr>
            <p:spPr>
              <a:xfrm>
                <a:off x="4016357" y="1461000"/>
                <a:ext cx="1105927" cy="2398774"/>
              </a:xfrm>
              <a:custGeom>
                <a:avLst/>
                <a:gdLst/>
                <a:ahLst/>
                <a:cxnLst/>
                <a:rect l="l" t="t" r="r" b="b"/>
                <a:pathLst>
                  <a:path w="5950" h="12906" extrusionOk="0">
                    <a:moveTo>
                      <a:pt x="305" y="1"/>
                    </a:moveTo>
                    <a:cubicBezTo>
                      <a:pt x="137" y="1"/>
                      <a:pt x="0" y="136"/>
                      <a:pt x="0" y="305"/>
                    </a:cubicBezTo>
                    <a:lnTo>
                      <a:pt x="0" y="10419"/>
                    </a:lnTo>
                    <a:cubicBezTo>
                      <a:pt x="0" y="10509"/>
                      <a:pt x="40" y="10594"/>
                      <a:pt x="109" y="10653"/>
                    </a:cubicBezTo>
                    <a:lnTo>
                      <a:pt x="2726" y="12835"/>
                    </a:lnTo>
                    <a:cubicBezTo>
                      <a:pt x="2782" y="12883"/>
                      <a:pt x="2851" y="12905"/>
                      <a:pt x="2920" y="12905"/>
                    </a:cubicBezTo>
                    <a:cubicBezTo>
                      <a:pt x="2988" y="12905"/>
                      <a:pt x="3054" y="12884"/>
                      <a:pt x="3111" y="12839"/>
                    </a:cubicBezTo>
                    <a:lnTo>
                      <a:pt x="5836" y="10657"/>
                    </a:lnTo>
                    <a:cubicBezTo>
                      <a:pt x="5908" y="10599"/>
                      <a:pt x="5950" y="10512"/>
                      <a:pt x="5950" y="10419"/>
                    </a:cubicBezTo>
                    <a:lnTo>
                      <a:pt x="5950" y="305"/>
                    </a:lnTo>
                    <a:cubicBezTo>
                      <a:pt x="5950" y="137"/>
                      <a:pt x="5815" y="1"/>
                      <a:pt x="564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558" name="Google Shape;2558;p38">
                <a:extLst>
                  <a:ext uri="{FF2B5EF4-FFF2-40B4-BE49-F238E27FC236}">
                    <a16:creationId xmlns:a16="http://schemas.microsoft.com/office/drawing/2014/main" id="{D43B0C97-6BCF-5D02-07F5-BA5B574465DA}"/>
                  </a:ext>
                </a:extLst>
              </p:cNvPr>
              <p:cNvSpPr/>
              <p:nvPr/>
            </p:nvSpPr>
            <p:spPr>
              <a:xfrm>
                <a:off x="4071930" y="1910129"/>
                <a:ext cx="1164104" cy="319124"/>
              </a:xfrm>
              <a:custGeom>
                <a:avLst/>
                <a:gdLst/>
                <a:ahLst/>
                <a:cxnLst/>
                <a:rect l="l" t="t" r="r" b="b"/>
                <a:pathLst>
                  <a:path w="6263" h="944" extrusionOk="0">
                    <a:moveTo>
                      <a:pt x="1" y="1"/>
                    </a:moveTo>
                    <a:lnTo>
                      <a:pt x="1" y="943"/>
                    </a:lnTo>
                    <a:lnTo>
                      <a:pt x="6263" y="943"/>
                    </a:lnTo>
                    <a:lnTo>
                      <a:pt x="626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559" name="Google Shape;2559;p38">
                <a:extLst>
                  <a:ext uri="{FF2B5EF4-FFF2-40B4-BE49-F238E27FC236}">
                    <a16:creationId xmlns:a16="http://schemas.microsoft.com/office/drawing/2014/main" id="{69972BC3-574B-D016-E354-19D577C4F98C}"/>
                  </a:ext>
                </a:extLst>
              </p:cNvPr>
              <p:cNvSpPr/>
              <p:nvPr/>
            </p:nvSpPr>
            <p:spPr>
              <a:xfrm>
                <a:off x="4071930" y="1910129"/>
                <a:ext cx="1164104" cy="319124"/>
              </a:xfrm>
              <a:custGeom>
                <a:avLst/>
                <a:gdLst/>
                <a:ahLst/>
                <a:cxnLst/>
                <a:rect l="l" t="t" r="r" b="b"/>
                <a:pathLst>
                  <a:path w="6263" h="944" extrusionOk="0">
                    <a:moveTo>
                      <a:pt x="1" y="1"/>
                    </a:moveTo>
                    <a:lnTo>
                      <a:pt x="1" y="943"/>
                    </a:lnTo>
                    <a:lnTo>
                      <a:pt x="6263" y="943"/>
                    </a:lnTo>
                    <a:lnTo>
                      <a:pt x="6263" y="1"/>
                    </a:lnTo>
                    <a:close/>
                  </a:path>
                </a:pathLst>
              </a:custGeom>
              <a:solidFill>
                <a:srgbClr val="606060">
                  <a:alpha val="15560"/>
                </a:srgbClr>
              </a:solidFill>
              <a:ln>
                <a:noFill/>
              </a:ln>
            </p:spPr>
            <p:txBody>
              <a:bodyPr spcFirstLastPara="1" wrap="square" lIns="121900" tIns="121900" rIns="121900" bIns="121900" anchor="ctr" anchorCtr="0">
                <a:noAutofit/>
              </a:bodyPr>
              <a:lstStyle/>
              <a:p>
                <a:endParaRPr sz="2400"/>
              </a:p>
            </p:txBody>
          </p:sp>
        </p:grpSp>
        <p:sp>
          <p:nvSpPr>
            <p:cNvPr id="2560" name="Google Shape;2560;p38">
              <a:extLst>
                <a:ext uri="{FF2B5EF4-FFF2-40B4-BE49-F238E27FC236}">
                  <a16:creationId xmlns:a16="http://schemas.microsoft.com/office/drawing/2014/main" id="{6EB01D1F-5AD7-1AB8-081A-BF6AFC91A586}"/>
                </a:ext>
              </a:extLst>
            </p:cNvPr>
            <p:cNvSpPr txBox="1"/>
            <p:nvPr/>
          </p:nvSpPr>
          <p:spPr>
            <a:xfrm>
              <a:off x="4010213" y="1883025"/>
              <a:ext cx="1106400" cy="382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 b="1" dirty="0">
                  <a:solidFill>
                    <a:schemeClr val="lt1"/>
                  </a:solidFill>
                  <a:latin typeface="Fira Sans"/>
                  <a:ea typeface="Fira Sans"/>
                  <a:cs typeface="Fira Sans"/>
                  <a:sym typeface="Fira Sans"/>
                </a:rPr>
                <a:t>REFUSAL</a:t>
              </a:r>
              <a:endParaRPr sz="2400" b="1" dirty="0">
                <a:solidFill>
                  <a:schemeClr val="lt1"/>
                </a:solidFill>
                <a:latin typeface="Fira Sans"/>
                <a:ea typeface="Fira Sans"/>
                <a:cs typeface="Fira Sans"/>
                <a:sym typeface="Fira Sans"/>
              </a:endParaRPr>
            </a:p>
          </p:txBody>
        </p:sp>
        <p:sp>
          <p:nvSpPr>
            <p:cNvPr id="2561" name="Google Shape;2561;p38">
              <a:extLst>
                <a:ext uri="{FF2B5EF4-FFF2-40B4-BE49-F238E27FC236}">
                  <a16:creationId xmlns:a16="http://schemas.microsoft.com/office/drawing/2014/main" id="{1AABDFDE-5C63-D534-7864-8C8454698FCF}"/>
                </a:ext>
              </a:extLst>
            </p:cNvPr>
            <p:cNvSpPr txBox="1"/>
            <p:nvPr/>
          </p:nvSpPr>
          <p:spPr>
            <a:xfrm>
              <a:off x="3987350" y="2277950"/>
              <a:ext cx="1164000" cy="1448444"/>
            </a:xfrm>
            <a:prstGeom prst="rect">
              <a:avLst/>
            </a:prstGeom>
            <a:noFill/>
            <a:ln>
              <a:noFill/>
            </a:ln>
          </p:spPr>
          <p:txBody>
            <a:bodyPr spcFirstLastPara="1" wrap="square" lIns="121900" tIns="121900" rIns="121900" bIns="121900" anchor="t" anchorCtr="0">
              <a:spAutoFit/>
            </a:bodyPr>
            <a:lstStyle/>
            <a:p>
              <a:pPr algn="ctr">
                <a:lnSpc>
                  <a:spcPct val="115000"/>
                </a:lnSpc>
                <a:spcAft>
                  <a:spcPts val="2133"/>
                </a:spcAft>
              </a:pPr>
              <a:r>
                <a:rPr lang="en-US" sz="1600" dirty="0">
                  <a:solidFill>
                    <a:schemeClr val="lt1"/>
                  </a:solidFill>
                  <a:latin typeface="Roboto"/>
                  <a:ea typeface="Roboto"/>
                  <a:cs typeface="Roboto"/>
                  <a:sym typeface="Roboto"/>
                </a:rPr>
                <a:t>Informed refusal of further evaluation &amp;  treatment </a:t>
              </a:r>
              <a:endParaRPr sz="1600" dirty="0">
                <a:solidFill>
                  <a:schemeClr val="lt1"/>
                </a:solidFill>
                <a:latin typeface="Roboto"/>
                <a:ea typeface="Roboto"/>
                <a:cs typeface="Roboto"/>
                <a:sym typeface="Roboto"/>
              </a:endParaRPr>
            </a:p>
          </p:txBody>
        </p:sp>
      </p:grpSp>
    </p:spTree>
    <p:extLst>
      <p:ext uri="{BB962C8B-B14F-4D97-AF65-F5344CB8AC3E}">
        <p14:creationId xmlns:p14="http://schemas.microsoft.com/office/powerpoint/2010/main" val="119686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0">
          <a:extLst>
            <a:ext uri="{FF2B5EF4-FFF2-40B4-BE49-F238E27FC236}">
              <a16:creationId xmlns:a16="http://schemas.microsoft.com/office/drawing/2014/main" id="{C6149291-4263-BF92-8E4D-DFE5CFF8E09A}"/>
            </a:ext>
          </a:extLst>
        </p:cNvPr>
        <p:cNvGrpSpPr/>
        <p:nvPr/>
      </p:nvGrpSpPr>
      <p:grpSpPr>
        <a:xfrm>
          <a:off x="0" y="0"/>
          <a:ext cx="0" cy="0"/>
          <a:chOff x="0" y="0"/>
          <a:chExt cx="0" cy="0"/>
        </a:xfrm>
      </p:grpSpPr>
      <p:sp>
        <p:nvSpPr>
          <p:cNvPr id="2341" name="Google Shape;2341;p36">
            <a:extLst>
              <a:ext uri="{FF2B5EF4-FFF2-40B4-BE49-F238E27FC236}">
                <a16:creationId xmlns:a16="http://schemas.microsoft.com/office/drawing/2014/main" id="{C018D963-3985-C4C2-341B-55703C671892}"/>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RECEIVING HOSPITAL</a:t>
            </a:r>
            <a:endParaRPr sz="3733" b="1" dirty="0">
              <a:solidFill>
                <a:srgbClr val="000000"/>
              </a:solidFill>
              <a:latin typeface="Fira Sans"/>
              <a:ea typeface="Fira Sans"/>
              <a:cs typeface="Fira Sans"/>
              <a:sym typeface="Fira Sans"/>
            </a:endParaRPr>
          </a:p>
        </p:txBody>
      </p:sp>
      <p:sp>
        <p:nvSpPr>
          <p:cNvPr id="2342" name="Google Shape;2342;p36">
            <a:extLst>
              <a:ext uri="{FF2B5EF4-FFF2-40B4-BE49-F238E27FC236}">
                <a16:creationId xmlns:a16="http://schemas.microsoft.com/office/drawing/2014/main" id="{8E28788B-091D-A68A-3F17-613794C13FD4}"/>
              </a:ext>
            </a:extLst>
          </p:cNvPr>
          <p:cNvSpPr/>
          <p:nvPr/>
        </p:nvSpPr>
        <p:spPr>
          <a:xfrm>
            <a:off x="7886683" y="1342879"/>
            <a:ext cx="91384" cy="90845"/>
          </a:xfrm>
          <a:custGeom>
            <a:avLst/>
            <a:gdLst/>
            <a:ahLst/>
            <a:cxnLst/>
            <a:rect l="l" t="t" r="r" b="b"/>
            <a:pathLst>
              <a:path w="339" h="337" extrusionOk="0">
                <a:moveTo>
                  <a:pt x="172" y="1"/>
                </a:moveTo>
                <a:cubicBezTo>
                  <a:pt x="171" y="1"/>
                  <a:pt x="170" y="1"/>
                  <a:pt x="169" y="1"/>
                </a:cubicBezTo>
                <a:cubicBezTo>
                  <a:pt x="77" y="1"/>
                  <a:pt x="1" y="74"/>
                  <a:pt x="1" y="167"/>
                </a:cubicBezTo>
                <a:cubicBezTo>
                  <a:pt x="1" y="259"/>
                  <a:pt x="75" y="336"/>
                  <a:pt x="169" y="336"/>
                </a:cubicBezTo>
                <a:cubicBezTo>
                  <a:pt x="263" y="336"/>
                  <a:pt x="339" y="259"/>
                  <a:pt x="339" y="167"/>
                </a:cubicBezTo>
                <a:cubicBezTo>
                  <a:pt x="339" y="76"/>
                  <a:pt x="263" y="1"/>
                  <a:pt x="172" y="1"/>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43" name="Google Shape;2343;p36">
            <a:extLst>
              <a:ext uri="{FF2B5EF4-FFF2-40B4-BE49-F238E27FC236}">
                <a16:creationId xmlns:a16="http://schemas.microsoft.com/office/drawing/2014/main" id="{863DEA0C-CCF6-E0F9-C42B-6490878D3C17}"/>
              </a:ext>
            </a:extLst>
          </p:cNvPr>
          <p:cNvSpPr/>
          <p:nvPr/>
        </p:nvSpPr>
        <p:spPr>
          <a:xfrm>
            <a:off x="4190100" y="1342879"/>
            <a:ext cx="91115" cy="90845"/>
          </a:xfrm>
          <a:custGeom>
            <a:avLst/>
            <a:gdLst/>
            <a:ahLst/>
            <a:cxnLst/>
            <a:rect l="l" t="t" r="r" b="b"/>
            <a:pathLst>
              <a:path w="338" h="337" extrusionOk="0">
                <a:moveTo>
                  <a:pt x="166" y="1"/>
                </a:moveTo>
                <a:cubicBezTo>
                  <a:pt x="76" y="1"/>
                  <a:pt x="0" y="76"/>
                  <a:pt x="0" y="167"/>
                </a:cubicBezTo>
                <a:cubicBezTo>
                  <a:pt x="0" y="259"/>
                  <a:pt x="78" y="336"/>
                  <a:pt x="170" y="336"/>
                </a:cubicBezTo>
                <a:cubicBezTo>
                  <a:pt x="262" y="336"/>
                  <a:pt x="338" y="259"/>
                  <a:pt x="338" y="167"/>
                </a:cubicBezTo>
                <a:cubicBezTo>
                  <a:pt x="338" y="74"/>
                  <a:pt x="262" y="1"/>
                  <a:pt x="170" y="1"/>
                </a:cubicBezTo>
                <a:cubicBezTo>
                  <a:pt x="169" y="1"/>
                  <a:pt x="168" y="1"/>
                  <a:pt x="166" y="1"/>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44" name="Google Shape;2344;p36">
            <a:extLst>
              <a:ext uri="{FF2B5EF4-FFF2-40B4-BE49-F238E27FC236}">
                <a16:creationId xmlns:a16="http://schemas.microsoft.com/office/drawing/2014/main" id="{CE606A3B-FB21-26F4-4B26-03F975CE90ED}"/>
              </a:ext>
            </a:extLst>
          </p:cNvPr>
          <p:cNvSpPr txBox="1"/>
          <p:nvPr/>
        </p:nvSpPr>
        <p:spPr>
          <a:xfrm>
            <a:off x="9699299" y="3617071"/>
            <a:ext cx="1745200" cy="1364949"/>
          </a:xfrm>
          <a:prstGeom prst="rect">
            <a:avLst/>
          </a:prstGeom>
          <a:noFill/>
          <a:ln>
            <a:noFill/>
          </a:ln>
        </p:spPr>
        <p:txBody>
          <a:bodyPr spcFirstLastPara="1" wrap="square" lIns="121900" tIns="121900" rIns="121900" bIns="121900" anchor="t" anchorCtr="0">
            <a:spAutoFit/>
          </a:bodyPr>
          <a:lstStyle/>
          <a:p>
            <a:pPr algn="r">
              <a:lnSpc>
                <a:spcPct val="115000"/>
              </a:lnSpc>
              <a:spcAft>
                <a:spcPts val="2133"/>
              </a:spcAft>
            </a:pPr>
            <a:r>
              <a:rPr lang="en" sz="4800" b="1" dirty="0">
                <a:solidFill>
                  <a:schemeClr val="accent3"/>
                </a:solidFill>
                <a:latin typeface="Fira Sans"/>
                <a:ea typeface="Fira Sans"/>
                <a:cs typeface="Fira Sans"/>
                <a:sym typeface="Fira Sans"/>
              </a:rPr>
              <a:t>04</a:t>
            </a:r>
            <a:endParaRPr sz="4800" b="1" dirty="0">
              <a:solidFill>
                <a:schemeClr val="accent3"/>
              </a:solidFill>
              <a:latin typeface="Fira Sans"/>
              <a:ea typeface="Fira Sans"/>
              <a:cs typeface="Fira Sans"/>
              <a:sym typeface="Fira Sans"/>
            </a:endParaRPr>
          </a:p>
        </p:txBody>
      </p:sp>
      <p:sp>
        <p:nvSpPr>
          <p:cNvPr id="2345" name="Google Shape;2345;p36">
            <a:extLst>
              <a:ext uri="{FF2B5EF4-FFF2-40B4-BE49-F238E27FC236}">
                <a16:creationId xmlns:a16="http://schemas.microsoft.com/office/drawing/2014/main" id="{CB92ED76-AA72-695A-572C-45EB7C5AC941}"/>
              </a:ext>
            </a:extLst>
          </p:cNvPr>
          <p:cNvSpPr txBox="1"/>
          <p:nvPr/>
        </p:nvSpPr>
        <p:spPr>
          <a:xfrm>
            <a:off x="9718380" y="986406"/>
            <a:ext cx="1745200" cy="1364949"/>
          </a:xfrm>
          <a:prstGeom prst="rect">
            <a:avLst/>
          </a:prstGeom>
          <a:noFill/>
          <a:ln>
            <a:noFill/>
          </a:ln>
        </p:spPr>
        <p:txBody>
          <a:bodyPr spcFirstLastPara="1" wrap="square" lIns="121900" tIns="121900" rIns="121900" bIns="121900" anchor="t" anchorCtr="0">
            <a:spAutoFit/>
          </a:bodyPr>
          <a:lstStyle/>
          <a:p>
            <a:pPr algn="r">
              <a:lnSpc>
                <a:spcPct val="115000"/>
              </a:lnSpc>
              <a:spcAft>
                <a:spcPts val="2133"/>
              </a:spcAft>
            </a:pPr>
            <a:r>
              <a:rPr lang="en" sz="4800" b="1">
                <a:solidFill>
                  <a:schemeClr val="accent2"/>
                </a:solidFill>
                <a:latin typeface="Fira Sans"/>
                <a:ea typeface="Fira Sans"/>
                <a:cs typeface="Fira Sans"/>
                <a:sym typeface="Fira Sans"/>
              </a:rPr>
              <a:t>02</a:t>
            </a:r>
            <a:endParaRPr sz="4800" b="1">
              <a:solidFill>
                <a:schemeClr val="accent2"/>
              </a:solidFill>
              <a:latin typeface="Fira Sans"/>
              <a:ea typeface="Fira Sans"/>
              <a:cs typeface="Fira Sans"/>
              <a:sym typeface="Fira Sans"/>
            </a:endParaRPr>
          </a:p>
        </p:txBody>
      </p:sp>
      <p:sp>
        <p:nvSpPr>
          <p:cNvPr id="2346" name="Google Shape;2346;p36">
            <a:extLst>
              <a:ext uri="{FF2B5EF4-FFF2-40B4-BE49-F238E27FC236}">
                <a16:creationId xmlns:a16="http://schemas.microsoft.com/office/drawing/2014/main" id="{283E471B-6D90-7E2E-03BA-00241CD1AD64}"/>
              </a:ext>
            </a:extLst>
          </p:cNvPr>
          <p:cNvSpPr txBox="1"/>
          <p:nvPr/>
        </p:nvSpPr>
        <p:spPr>
          <a:xfrm>
            <a:off x="697664" y="3533615"/>
            <a:ext cx="1745200" cy="1364949"/>
          </a:xfrm>
          <a:prstGeom prst="rect">
            <a:avLst/>
          </a:prstGeom>
          <a:noFill/>
          <a:ln>
            <a:noFill/>
          </a:ln>
        </p:spPr>
        <p:txBody>
          <a:bodyPr spcFirstLastPara="1" wrap="square" lIns="121900" tIns="121900" rIns="121900" bIns="121900" anchor="t" anchorCtr="0">
            <a:spAutoFit/>
          </a:bodyPr>
          <a:lstStyle/>
          <a:p>
            <a:pPr>
              <a:lnSpc>
                <a:spcPct val="115000"/>
              </a:lnSpc>
              <a:spcAft>
                <a:spcPts val="2133"/>
              </a:spcAft>
            </a:pPr>
            <a:r>
              <a:rPr lang="en" sz="4800" b="1" dirty="0">
                <a:solidFill>
                  <a:schemeClr val="accent4"/>
                </a:solidFill>
                <a:latin typeface="Fira Sans"/>
                <a:ea typeface="Fira Sans"/>
                <a:cs typeface="Fira Sans"/>
                <a:sym typeface="Fira Sans"/>
              </a:rPr>
              <a:t>03</a:t>
            </a:r>
            <a:endParaRPr sz="4800" b="1" dirty="0">
              <a:solidFill>
                <a:schemeClr val="accent4"/>
              </a:solidFill>
              <a:latin typeface="Fira Sans"/>
              <a:ea typeface="Fira Sans"/>
              <a:cs typeface="Fira Sans"/>
              <a:sym typeface="Fira Sans"/>
            </a:endParaRPr>
          </a:p>
        </p:txBody>
      </p:sp>
      <p:sp>
        <p:nvSpPr>
          <p:cNvPr id="2347" name="Google Shape;2347;p36">
            <a:extLst>
              <a:ext uri="{FF2B5EF4-FFF2-40B4-BE49-F238E27FC236}">
                <a16:creationId xmlns:a16="http://schemas.microsoft.com/office/drawing/2014/main" id="{5DBE4FF0-D0D6-1DC9-265D-6B3328B1EA46}"/>
              </a:ext>
            </a:extLst>
          </p:cNvPr>
          <p:cNvSpPr txBox="1"/>
          <p:nvPr/>
        </p:nvSpPr>
        <p:spPr>
          <a:xfrm>
            <a:off x="716745" y="986406"/>
            <a:ext cx="1745200" cy="1364949"/>
          </a:xfrm>
          <a:prstGeom prst="rect">
            <a:avLst/>
          </a:prstGeom>
          <a:noFill/>
          <a:ln>
            <a:noFill/>
          </a:ln>
        </p:spPr>
        <p:txBody>
          <a:bodyPr spcFirstLastPara="1" wrap="square" lIns="121900" tIns="121900" rIns="121900" bIns="121900" anchor="t" anchorCtr="0">
            <a:spAutoFit/>
          </a:bodyPr>
          <a:lstStyle/>
          <a:p>
            <a:pPr>
              <a:lnSpc>
                <a:spcPct val="115000"/>
              </a:lnSpc>
              <a:spcAft>
                <a:spcPts val="2133"/>
              </a:spcAft>
            </a:pPr>
            <a:r>
              <a:rPr lang="en" sz="4800" b="1">
                <a:solidFill>
                  <a:schemeClr val="tx2"/>
                </a:solidFill>
                <a:latin typeface="Fira Sans"/>
                <a:ea typeface="Fira Sans"/>
                <a:cs typeface="Fira Sans"/>
                <a:sym typeface="Fira Sans"/>
              </a:rPr>
              <a:t>01</a:t>
            </a:r>
            <a:endParaRPr sz="4800" b="1">
              <a:solidFill>
                <a:schemeClr val="tx2"/>
              </a:solidFill>
              <a:latin typeface="Fira Sans"/>
              <a:ea typeface="Fira Sans"/>
              <a:cs typeface="Fira Sans"/>
              <a:sym typeface="Fira Sans"/>
            </a:endParaRPr>
          </a:p>
        </p:txBody>
      </p:sp>
      <p:sp>
        <p:nvSpPr>
          <p:cNvPr id="2348" name="Google Shape;2348;p36">
            <a:extLst>
              <a:ext uri="{FF2B5EF4-FFF2-40B4-BE49-F238E27FC236}">
                <a16:creationId xmlns:a16="http://schemas.microsoft.com/office/drawing/2014/main" id="{46A54296-A0C9-35A2-1A50-687CEB2F9FA8}"/>
              </a:ext>
            </a:extLst>
          </p:cNvPr>
          <p:cNvSpPr txBox="1"/>
          <p:nvPr/>
        </p:nvSpPr>
        <p:spPr>
          <a:xfrm>
            <a:off x="697663" y="4273907"/>
            <a:ext cx="2706703" cy="1785064"/>
          </a:xfrm>
          <a:prstGeom prst="rect">
            <a:avLst/>
          </a:prstGeom>
          <a:noFill/>
          <a:ln>
            <a:noFill/>
          </a:ln>
        </p:spPr>
        <p:txBody>
          <a:bodyPr spcFirstLastPara="1" wrap="square" lIns="121900" tIns="121900" rIns="121900" bIns="121900" anchor="ctr" anchorCtr="0">
            <a:spAutoFit/>
          </a:bodyPr>
          <a:lstStyle/>
          <a:p>
            <a:r>
              <a:rPr lang="en-US" sz="2000" dirty="0">
                <a:solidFill>
                  <a:srgbClr val="000000"/>
                </a:solidFill>
                <a:latin typeface="Roboto"/>
                <a:ea typeface="Roboto"/>
                <a:cs typeface="Roboto"/>
                <a:sym typeface="Roboto"/>
              </a:rPr>
              <a:t>Cannot refuse transfer for EMTALA eligible individual if space &amp; capability available</a:t>
            </a:r>
            <a:endParaRPr sz="2000" dirty="0">
              <a:solidFill>
                <a:srgbClr val="000000"/>
              </a:solidFill>
              <a:latin typeface="Roboto"/>
              <a:ea typeface="Roboto"/>
              <a:cs typeface="Roboto"/>
              <a:sym typeface="Roboto"/>
            </a:endParaRPr>
          </a:p>
        </p:txBody>
      </p:sp>
      <p:sp>
        <p:nvSpPr>
          <p:cNvPr id="2349" name="Google Shape;2349;p36">
            <a:extLst>
              <a:ext uri="{FF2B5EF4-FFF2-40B4-BE49-F238E27FC236}">
                <a16:creationId xmlns:a16="http://schemas.microsoft.com/office/drawing/2014/main" id="{4BBA073F-C8BB-AE30-C5AE-F317BFF4A8BF}"/>
              </a:ext>
            </a:extLst>
          </p:cNvPr>
          <p:cNvSpPr txBox="1"/>
          <p:nvPr/>
        </p:nvSpPr>
        <p:spPr>
          <a:xfrm>
            <a:off x="8894780" y="1817250"/>
            <a:ext cx="2568800" cy="1169511"/>
          </a:xfrm>
          <a:prstGeom prst="rect">
            <a:avLst/>
          </a:prstGeom>
          <a:noFill/>
          <a:ln>
            <a:noFill/>
          </a:ln>
        </p:spPr>
        <p:txBody>
          <a:bodyPr spcFirstLastPara="1" wrap="square" lIns="121900" tIns="121900" rIns="121900" bIns="121900" anchor="ctr" anchorCtr="0">
            <a:spAutoFit/>
          </a:bodyPr>
          <a:lstStyle/>
          <a:p>
            <a:pPr algn="r"/>
            <a:r>
              <a:rPr lang="en" sz="2000" dirty="0">
                <a:solidFill>
                  <a:srgbClr val="000000"/>
                </a:solidFill>
                <a:latin typeface="Roboto"/>
                <a:ea typeface="Roboto"/>
                <a:cs typeface="Roboto"/>
                <a:sym typeface="Roboto"/>
              </a:rPr>
              <a:t>Do not have geographic protections</a:t>
            </a:r>
            <a:endParaRPr sz="2000" dirty="0">
              <a:solidFill>
                <a:srgbClr val="000000"/>
              </a:solidFill>
              <a:latin typeface="Roboto"/>
              <a:ea typeface="Roboto"/>
              <a:cs typeface="Roboto"/>
              <a:sym typeface="Roboto"/>
            </a:endParaRPr>
          </a:p>
        </p:txBody>
      </p:sp>
      <p:sp>
        <p:nvSpPr>
          <p:cNvPr id="2350" name="Google Shape;2350;p36">
            <a:extLst>
              <a:ext uri="{FF2B5EF4-FFF2-40B4-BE49-F238E27FC236}">
                <a16:creationId xmlns:a16="http://schemas.microsoft.com/office/drawing/2014/main" id="{CFC4CDA6-8B60-712C-46A5-9573D6C00D18}"/>
              </a:ext>
            </a:extLst>
          </p:cNvPr>
          <p:cNvSpPr txBox="1"/>
          <p:nvPr/>
        </p:nvSpPr>
        <p:spPr>
          <a:xfrm>
            <a:off x="716745" y="1827510"/>
            <a:ext cx="2568800" cy="1477287"/>
          </a:xfrm>
          <a:prstGeom prst="rect">
            <a:avLst/>
          </a:prstGeom>
          <a:noFill/>
          <a:ln>
            <a:noFill/>
          </a:ln>
        </p:spPr>
        <p:txBody>
          <a:bodyPr spcFirstLastPara="1" wrap="square" lIns="121900" tIns="121900" rIns="121900" bIns="121900" anchor="ctr" anchorCtr="0">
            <a:spAutoFit/>
          </a:bodyPr>
          <a:lstStyle/>
          <a:p>
            <a:r>
              <a:rPr lang="en" sz="2000" dirty="0">
                <a:solidFill>
                  <a:srgbClr val="000000"/>
                </a:solidFill>
                <a:latin typeface="Roboto"/>
                <a:ea typeface="Roboto"/>
                <a:cs typeface="Roboto"/>
                <a:sym typeface="Roboto"/>
              </a:rPr>
              <a:t>Must have on-call schedule with physician names listed</a:t>
            </a:r>
            <a:endParaRPr sz="2000" dirty="0">
              <a:solidFill>
                <a:srgbClr val="000000"/>
              </a:solidFill>
              <a:latin typeface="Roboto"/>
              <a:ea typeface="Roboto"/>
              <a:cs typeface="Roboto"/>
              <a:sym typeface="Roboto"/>
            </a:endParaRPr>
          </a:p>
        </p:txBody>
      </p:sp>
      <p:sp>
        <p:nvSpPr>
          <p:cNvPr id="2351" name="Google Shape;2351;p36">
            <a:extLst>
              <a:ext uri="{FF2B5EF4-FFF2-40B4-BE49-F238E27FC236}">
                <a16:creationId xmlns:a16="http://schemas.microsoft.com/office/drawing/2014/main" id="{724D9EFE-F111-9F83-33C7-1BA1D4E0E6B9}"/>
              </a:ext>
            </a:extLst>
          </p:cNvPr>
          <p:cNvSpPr txBox="1"/>
          <p:nvPr/>
        </p:nvSpPr>
        <p:spPr>
          <a:xfrm>
            <a:off x="8875698" y="4644621"/>
            <a:ext cx="2706703" cy="1169511"/>
          </a:xfrm>
          <a:prstGeom prst="rect">
            <a:avLst/>
          </a:prstGeom>
          <a:noFill/>
          <a:ln>
            <a:noFill/>
          </a:ln>
        </p:spPr>
        <p:txBody>
          <a:bodyPr spcFirstLastPara="1" wrap="square" lIns="121900" tIns="121900" rIns="121900" bIns="121900" anchor="ctr" anchorCtr="0">
            <a:spAutoFit/>
          </a:bodyPr>
          <a:lstStyle/>
          <a:p>
            <a:pPr algn="r"/>
            <a:r>
              <a:rPr lang="en-US" sz="2000" dirty="0">
                <a:solidFill>
                  <a:srgbClr val="000000"/>
                </a:solidFill>
                <a:latin typeface="Roboto"/>
                <a:ea typeface="Roboto"/>
                <a:cs typeface="Roboto"/>
                <a:sym typeface="Roboto"/>
              </a:rPr>
              <a:t>Responsible for the reporting of potential EMTALA violation</a:t>
            </a:r>
            <a:endParaRPr sz="2000" dirty="0">
              <a:solidFill>
                <a:srgbClr val="000000"/>
              </a:solidFill>
              <a:latin typeface="Roboto"/>
              <a:ea typeface="Roboto"/>
              <a:cs typeface="Roboto"/>
              <a:sym typeface="Roboto"/>
            </a:endParaRPr>
          </a:p>
        </p:txBody>
      </p:sp>
      <p:grpSp>
        <p:nvGrpSpPr>
          <p:cNvPr id="2352" name="Google Shape;2352;p36">
            <a:extLst>
              <a:ext uri="{FF2B5EF4-FFF2-40B4-BE49-F238E27FC236}">
                <a16:creationId xmlns:a16="http://schemas.microsoft.com/office/drawing/2014/main" id="{2372573E-CA36-B574-514F-8344BAD05A7F}"/>
              </a:ext>
            </a:extLst>
          </p:cNvPr>
          <p:cNvGrpSpPr/>
          <p:nvPr/>
        </p:nvGrpSpPr>
        <p:grpSpPr>
          <a:xfrm>
            <a:off x="3496808" y="1153767"/>
            <a:ext cx="5260069" cy="4555248"/>
            <a:chOff x="2613326" y="1200012"/>
            <a:chExt cx="3945052" cy="3416436"/>
          </a:xfrm>
        </p:grpSpPr>
        <p:grpSp>
          <p:nvGrpSpPr>
            <p:cNvPr id="2353" name="Google Shape;2353;p36">
              <a:extLst>
                <a:ext uri="{FF2B5EF4-FFF2-40B4-BE49-F238E27FC236}">
                  <a16:creationId xmlns:a16="http://schemas.microsoft.com/office/drawing/2014/main" id="{703B6168-A74F-1710-0A03-54D8C3600557}"/>
                </a:ext>
              </a:extLst>
            </p:cNvPr>
            <p:cNvGrpSpPr/>
            <p:nvPr/>
          </p:nvGrpSpPr>
          <p:grpSpPr>
            <a:xfrm>
              <a:off x="3296431" y="1641974"/>
              <a:ext cx="2532880" cy="2532475"/>
              <a:chOff x="3296431" y="1641974"/>
              <a:chExt cx="2532880" cy="2532475"/>
            </a:xfrm>
          </p:grpSpPr>
          <p:sp>
            <p:nvSpPr>
              <p:cNvPr id="2354" name="Google Shape;2354;p36">
                <a:extLst>
                  <a:ext uri="{FF2B5EF4-FFF2-40B4-BE49-F238E27FC236}">
                    <a16:creationId xmlns:a16="http://schemas.microsoft.com/office/drawing/2014/main" id="{CBAADDB4-DCCD-4216-2FEE-1C0F789BD5EF}"/>
                  </a:ext>
                </a:extLst>
              </p:cNvPr>
              <p:cNvSpPr/>
              <p:nvPr/>
            </p:nvSpPr>
            <p:spPr>
              <a:xfrm>
                <a:off x="3296835" y="1642378"/>
                <a:ext cx="1265833" cy="1265833"/>
              </a:xfrm>
              <a:custGeom>
                <a:avLst/>
                <a:gdLst/>
                <a:ahLst/>
                <a:cxnLst/>
                <a:rect l="l" t="t" r="r" b="b"/>
                <a:pathLst>
                  <a:path w="6261" h="6261" extrusionOk="0">
                    <a:moveTo>
                      <a:pt x="6261" y="0"/>
                    </a:moveTo>
                    <a:cubicBezTo>
                      <a:pt x="2805" y="0"/>
                      <a:pt x="0" y="2803"/>
                      <a:pt x="0" y="6261"/>
                    </a:cubicBezTo>
                    <a:lnTo>
                      <a:pt x="6261" y="6261"/>
                    </a:lnTo>
                    <a:lnTo>
                      <a:pt x="6261" y="0"/>
                    </a:lnTo>
                    <a:close/>
                  </a:path>
                </a:pathLst>
              </a:custGeom>
              <a:solidFill>
                <a:srgbClr val="3E75AF"/>
              </a:solidFill>
              <a:ln>
                <a:noFill/>
              </a:ln>
            </p:spPr>
            <p:txBody>
              <a:bodyPr spcFirstLastPara="1" wrap="square" lIns="121900" tIns="121900" rIns="121900" bIns="121900" anchor="ctr" anchorCtr="0">
                <a:noAutofit/>
              </a:bodyPr>
              <a:lstStyle/>
              <a:p>
                <a:endParaRPr sz="2400"/>
              </a:p>
            </p:txBody>
          </p:sp>
          <p:sp>
            <p:nvSpPr>
              <p:cNvPr id="2355" name="Google Shape;2355;p36">
                <a:extLst>
                  <a:ext uri="{FF2B5EF4-FFF2-40B4-BE49-F238E27FC236}">
                    <a16:creationId xmlns:a16="http://schemas.microsoft.com/office/drawing/2014/main" id="{405892F7-0217-27E5-DEDC-E6B4FB6E0538}"/>
                  </a:ext>
                </a:extLst>
              </p:cNvPr>
              <p:cNvSpPr/>
              <p:nvPr/>
            </p:nvSpPr>
            <p:spPr>
              <a:xfrm>
                <a:off x="4562860" y="1642378"/>
                <a:ext cx="1266036" cy="1265833"/>
              </a:xfrm>
              <a:custGeom>
                <a:avLst/>
                <a:gdLst/>
                <a:ahLst/>
                <a:cxnLst/>
                <a:rect l="l" t="t" r="r" b="b"/>
                <a:pathLst>
                  <a:path w="6262" h="6261" extrusionOk="0">
                    <a:moveTo>
                      <a:pt x="1" y="0"/>
                    </a:moveTo>
                    <a:lnTo>
                      <a:pt x="1" y="6261"/>
                    </a:lnTo>
                    <a:lnTo>
                      <a:pt x="6261" y="6261"/>
                    </a:lnTo>
                    <a:cubicBezTo>
                      <a:pt x="6261" y="2803"/>
                      <a:pt x="3458" y="0"/>
                      <a:pt x="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56" name="Google Shape;2356;p36">
                <a:extLst>
                  <a:ext uri="{FF2B5EF4-FFF2-40B4-BE49-F238E27FC236}">
                    <a16:creationId xmlns:a16="http://schemas.microsoft.com/office/drawing/2014/main" id="{E0E7DBF6-4550-2FE0-EB3E-365039532BAC}"/>
                  </a:ext>
                </a:extLst>
              </p:cNvPr>
              <p:cNvSpPr/>
              <p:nvPr/>
            </p:nvSpPr>
            <p:spPr>
              <a:xfrm>
                <a:off x="5375809" y="1937554"/>
                <a:ext cx="453080" cy="970654"/>
              </a:xfrm>
              <a:custGeom>
                <a:avLst/>
                <a:gdLst/>
                <a:ahLst/>
                <a:cxnLst/>
                <a:rect l="l" t="t" r="r" b="b"/>
                <a:pathLst>
                  <a:path w="2241" h="4801" extrusionOk="0">
                    <a:moveTo>
                      <a:pt x="0" y="1"/>
                    </a:moveTo>
                    <a:lnTo>
                      <a:pt x="0" y="1"/>
                    </a:lnTo>
                    <a:cubicBezTo>
                      <a:pt x="913" y="1089"/>
                      <a:pt x="1463" y="2491"/>
                      <a:pt x="1463" y="4023"/>
                    </a:cubicBezTo>
                    <a:cubicBezTo>
                      <a:pt x="1463" y="4287"/>
                      <a:pt x="1447" y="4547"/>
                      <a:pt x="1414" y="4801"/>
                    </a:cubicBezTo>
                    <a:lnTo>
                      <a:pt x="2240" y="4801"/>
                    </a:lnTo>
                    <a:cubicBezTo>
                      <a:pt x="2240" y="2873"/>
                      <a:pt x="1369" y="1149"/>
                      <a:pt x="0" y="1"/>
                    </a:cubicBez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2357" name="Google Shape;2357;p36">
                <a:extLst>
                  <a:ext uri="{FF2B5EF4-FFF2-40B4-BE49-F238E27FC236}">
                    <a16:creationId xmlns:a16="http://schemas.microsoft.com/office/drawing/2014/main" id="{9AD29606-DCDF-3E2D-85F1-6C927968D608}"/>
                  </a:ext>
                </a:extLst>
              </p:cNvPr>
              <p:cNvSpPr/>
              <p:nvPr/>
            </p:nvSpPr>
            <p:spPr>
              <a:xfrm>
                <a:off x="4562860" y="2907994"/>
                <a:ext cx="1266036" cy="1266036"/>
              </a:xfrm>
              <a:custGeom>
                <a:avLst/>
                <a:gdLst/>
                <a:ahLst/>
                <a:cxnLst/>
                <a:rect l="l" t="t" r="r" b="b"/>
                <a:pathLst>
                  <a:path w="6262" h="6262" extrusionOk="0">
                    <a:moveTo>
                      <a:pt x="1" y="1"/>
                    </a:moveTo>
                    <a:lnTo>
                      <a:pt x="1" y="6261"/>
                    </a:lnTo>
                    <a:cubicBezTo>
                      <a:pt x="2" y="6261"/>
                      <a:pt x="3" y="6261"/>
                      <a:pt x="5" y="6261"/>
                    </a:cubicBezTo>
                    <a:cubicBezTo>
                      <a:pt x="3461" y="6261"/>
                      <a:pt x="6261" y="3459"/>
                      <a:pt x="626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58" name="Google Shape;2358;p36">
                <a:extLst>
                  <a:ext uri="{FF2B5EF4-FFF2-40B4-BE49-F238E27FC236}">
                    <a16:creationId xmlns:a16="http://schemas.microsoft.com/office/drawing/2014/main" id="{B6A20D93-61DB-97C3-F114-9C49E08EA6CE}"/>
                  </a:ext>
                </a:extLst>
              </p:cNvPr>
              <p:cNvSpPr/>
              <p:nvPr/>
            </p:nvSpPr>
            <p:spPr>
              <a:xfrm>
                <a:off x="4562860" y="2907994"/>
                <a:ext cx="1266036" cy="1266036"/>
              </a:xfrm>
              <a:custGeom>
                <a:avLst/>
                <a:gdLst/>
                <a:ahLst/>
                <a:cxnLst/>
                <a:rect l="l" t="t" r="r" b="b"/>
                <a:pathLst>
                  <a:path w="6262" h="6262" extrusionOk="0">
                    <a:moveTo>
                      <a:pt x="5435" y="1"/>
                    </a:moveTo>
                    <a:cubicBezTo>
                      <a:pt x="5081" y="2836"/>
                      <a:pt x="2834" y="5085"/>
                      <a:pt x="1" y="5435"/>
                    </a:cubicBezTo>
                    <a:lnTo>
                      <a:pt x="1" y="6261"/>
                    </a:lnTo>
                    <a:cubicBezTo>
                      <a:pt x="3458" y="6261"/>
                      <a:pt x="6261" y="3458"/>
                      <a:pt x="6261" y="1"/>
                    </a:cubicBez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2359" name="Google Shape;2359;p36">
                <a:extLst>
                  <a:ext uri="{FF2B5EF4-FFF2-40B4-BE49-F238E27FC236}">
                    <a16:creationId xmlns:a16="http://schemas.microsoft.com/office/drawing/2014/main" id="{4DE48544-893F-09E6-B250-E459418F5EDC}"/>
                  </a:ext>
                </a:extLst>
              </p:cNvPr>
              <p:cNvSpPr/>
              <p:nvPr/>
            </p:nvSpPr>
            <p:spPr>
              <a:xfrm>
                <a:off x="3296835" y="2908399"/>
                <a:ext cx="1266238" cy="1266036"/>
              </a:xfrm>
              <a:custGeom>
                <a:avLst/>
                <a:gdLst/>
                <a:ahLst/>
                <a:cxnLst/>
                <a:rect l="l" t="t" r="r" b="b"/>
                <a:pathLst>
                  <a:path w="6263" h="6262" extrusionOk="0">
                    <a:moveTo>
                      <a:pt x="2" y="1"/>
                    </a:moveTo>
                    <a:cubicBezTo>
                      <a:pt x="0" y="3458"/>
                      <a:pt x="2805" y="6261"/>
                      <a:pt x="6263" y="6261"/>
                    </a:cubicBezTo>
                    <a:lnTo>
                      <a:pt x="6263"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60" name="Google Shape;2360;p36">
                <a:extLst>
                  <a:ext uri="{FF2B5EF4-FFF2-40B4-BE49-F238E27FC236}">
                    <a16:creationId xmlns:a16="http://schemas.microsoft.com/office/drawing/2014/main" id="{4BF107B1-65D3-94D8-B31B-3B1AFDA8B09A}"/>
                  </a:ext>
                </a:extLst>
              </p:cNvPr>
              <p:cNvSpPr/>
              <p:nvPr/>
            </p:nvSpPr>
            <p:spPr>
              <a:xfrm>
                <a:off x="3593023" y="3721142"/>
                <a:ext cx="970452" cy="453282"/>
              </a:xfrm>
              <a:custGeom>
                <a:avLst/>
                <a:gdLst/>
                <a:ahLst/>
                <a:cxnLst/>
                <a:rect l="l" t="t" r="r" b="b"/>
                <a:pathLst>
                  <a:path w="4800" h="2242" extrusionOk="0">
                    <a:moveTo>
                      <a:pt x="0" y="1"/>
                    </a:moveTo>
                    <a:lnTo>
                      <a:pt x="0" y="1"/>
                    </a:lnTo>
                    <a:cubicBezTo>
                      <a:pt x="1148" y="1372"/>
                      <a:pt x="2871" y="2241"/>
                      <a:pt x="4800" y="2241"/>
                    </a:cubicBezTo>
                    <a:lnTo>
                      <a:pt x="4800" y="1417"/>
                    </a:lnTo>
                    <a:cubicBezTo>
                      <a:pt x="4542" y="1447"/>
                      <a:pt x="4284" y="1464"/>
                      <a:pt x="4020" y="1464"/>
                    </a:cubicBezTo>
                    <a:cubicBezTo>
                      <a:pt x="2488" y="1464"/>
                      <a:pt x="1087" y="915"/>
                      <a:pt x="0" y="1"/>
                    </a:cubicBez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2361" name="Google Shape;2361;p36">
                <a:extLst>
                  <a:ext uri="{FF2B5EF4-FFF2-40B4-BE49-F238E27FC236}">
                    <a16:creationId xmlns:a16="http://schemas.microsoft.com/office/drawing/2014/main" id="{01FB3AF3-B424-FF7C-535F-786C939A1FC0}"/>
                  </a:ext>
                </a:extLst>
              </p:cNvPr>
              <p:cNvSpPr/>
              <p:nvPr/>
            </p:nvSpPr>
            <p:spPr>
              <a:xfrm>
                <a:off x="3833612" y="2179153"/>
                <a:ext cx="1458306" cy="1458711"/>
              </a:xfrm>
              <a:custGeom>
                <a:avLst/>
                <a:gdLst/>
                <a:ahLst/>
                <a:cxnLst/>
                <a:rect l="l" t="t" r="r" b="b"/>
                <a:pathLst>
                  <a:path w="7213" h="7215" extrusionOk="0">
                    <a:moveTo>
                      <a:pt x="2452" y="1"/>
                    </a:moveTo>
                    <a:lnTo>
                      <a:pt x="2452" y="2450"/>
                    </a:lnTo>
                    <a:lnTo>
                      <a:pt x="1" y="2450"/>
                    </a:lnTo>
                    <a:lnTo>
                      <a:pt x="1" y="4762"/>
                    </a:lnTo>
                    <a:lnTo>
                      <a:pt x="2452" y="4762"/>
                    </a:lnTo>
                    <a:lnTo>
                      <a:pt x="2452" y="7215"/>
                    </a:lnTo>
                    <a:lnTo>
                      <a:pt x="4764" y="7215"/>
                    </a:lnTo>
                    <a:lnTo>
                      <a:pt x="4764" y="4762"/>
                    </a:lnTo>
                    <a:lnTo>
                      <a:pt x="7213" y="4762"/>
                    </a:lnTo>
                    <a:lnTo>
                      <a:pt x="7213" y="2450"/>
                    </a:lnTo>
                    <a:lnTo>
                      <a:pt x="4764" y="2450"/>
                    </a:lnTo>
                    <a:lnTo>
                      <a:pt x="4764" y="1"/>
                    </a:ln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362" name="Google Shape;2362;p36">
                <a:extLst>
                  <a:ext uri="{FF2B5EF4-FFF2-40B4-BE49-F238E27FC236}">
                    <a16:creationId xmlns:a16="http://schemas.microsoft.com/office/drawing/2014/main" id="{F6EFC573-A574-769B-471B-23F978F272E4}"/>
                  </a:ext>
                </a:extLst>
              </p:cNvPr>
              <p:cNvSpPr/>
              <p:nvPr/>
            </p:nvSpPr>
            <p:spPr>
              <a:xfrm>
                <a:off x="4327932" y="2674684"/>
                <a:ext cx="963174" cy="963174"/>
              </a:xfrm>
              <a:custGeom>
                <a:avLst/>
                <a:gdLst/>
                <a:ahLst/>
                <a:cxnLst/>
                <a:rect l="l" t="t" r="r" b="b"/>
                <a:pathLst>
                  <a:path w="4764" h="4764" extrusionOk="0">
                    <a:moveTo>
                      <a:pt x="3988" y="1"/>
                    </a:moveTo>
                    <a:lnTo>
                      <a:pt x="3988" y="1478"/>
                    </a:lnTo>
                    <a:lnTo>
                      <a:pt x="1871" y="1478"/>
                    </a:lnTo>
                    <a:cubicBezTo>
                      <a:pt x="1687" y="1478"/>
                      <a:pt x="1535" y="1627"/>
                      <a:pt x="1535" y="1811"/>
                    </a:cubicBezTo>
                    <a:lnTo>
                      <a:pt x="1535" y="3929"/>
                    </a:lnTo>
                    <a:lnTo>
                      <a:pt x="1" y="3929"/>
                    </a:lnTo>
                    <a:lnTo>
                      <a:pt x="1" y="4764"/>
                    </a:lnTo>
                    <a:lnTo>
                      <a:pt x="2313" y="4764"/>
                    </a:lnTo>
                    <a:lnTo>
                      <a:pt x="2313" y="2313"/>
                    </a:lnTo>
                    <a:lnTo>
                      <a:pt x="4764" y="2313"/>
                    </a:lnTo>
                    <a:lnTo>
                      <a:pt x="4764" y="1"/>
                    </a:lnTo>
                    <a:close/>
                  </a:path>
                </a:pathLst>
              </a:custGeom>
              <a:solidFill>
                <a:srgbClr val="606060">
                  <a:alpha val="15560"/>
                </a:srgbClr>
              </a:solidFill>
              <a:ln>
                <a:noFill/>
              </a:ln>
            </p:spPr>
            <p:txBody>
              <a:bodyPr spcFirstLastPara="1" wrap="square" lIns="121900" tIns="121900" rIns="121900" bIns="121900" anchor="ctr" anchorCtr="0">
                <a:noAutofit/>
              </a:bodyPr>
              <a:lstStyle/>
              <a:p>
                <a:endParaRPr sz="2400"/>
              </a:p>
            </p:txBody>
          </p:sp>
          <p:sp>
            <p:nvSpPr>
              <p:cNvPr id="2363" name="Google Shape;2363;p36">
                <a:extLst>
                  <a:ext uri="{FF2B5EF4-FFF2-40B4-BE49-F238E27FC236}">
                    <a16:creationId xmlns:a16="http://schemas.microsoft.com/office/drawing/2014/main" id="{E328485C-1CF0-49A7-6F67-DAEBEE14EBD6}"/>
                  </a:ext>
                </a:extLst>
              </p:cNvPr>
              <p:cNvSpPr/>
              <p:nvPr/>
            </p:nvSpPr>
            <p:spPr>
              <a:xfrm>
                <a:off x="3833612" y="2179153"/>
                <a:ext cx="1458306" cy="1458711"/>
              </a:xfrm>
              <a:custGeom>
                <a:avLst/>
                <a:gdLst/>
                <a:ahLst/>
                <a:cxnLst/>
                <a:rect l="l" t="t" r="r" b="b"/>
                <a:pathLst>
                  <a:path w="7213" h="7215" extrusionOk="0">
                    <a:moveTo>
                      <a:pt x="2452" y="1"/>
                    </a:moveTo>
                    <a:lnTo>
                      <a:pt x="2452" y="3"/>
                    </a:lnTo>
                    <a:lnTo>
                      <a:pt x="4764" y="3"/>
                    </a:lnTo>
                    <a:lnTo>
                      <a:pt x="4764" y="1"/>
                    </a:lnTo>
                    <a:close/>
                    <a:moveTo>
                      <a:pt x="1" y="2450"/>
                    </a:moveTo>
                    <a:lnTo>
                      <a:pt x="1" y="2452"/>
                    </a:lnTo>
                    <a:lnTo>
                      <a:pt x="2452" y="2452"/>
                    </a:lnTo>
                    <a:lnTo>
                      <a:pt x="2452" y="2450"/>
                    </a:lnTo>
                    <a:close/>
                    <a:moveTo>
                      <a:pt x="4764" y="2450"/>
                    </a:moveTo>
                    <a:lnTo>
                      <a:pt x="4764" y="2452"/>
                    </a:lnTo>
                    <a:lnTo>
                      <a:pt x="7213" y="2452"/>
                    </a:lnTo>
                    <a:lnTo>
                      <a:pt x="7213" y="2450"/>
                    </a:lnTo>
                    <a:close/>
                    <a:moveTo>
                      <a:pt x="1" y="4762"/>
                    </a:moveTo>
                    <a:lnTo>
                      <a:pt x="1" y="4764"/>
                    </a:lnTo>
                    <a:lnTo>
                      <a:pt x="2452" y="4764"/>
                    </a:lnTo>
                    <a:lnTo>
                      <a:pt x="2452" y="4762"/>
                    </a:lnTo>
                    <a:close/>
                    <a:moveTo>
                      <a:pt x="4764" y="4762"/>
                    </a:moveTo>
                    <a:lnTo>
                      <a:pt x="4764" y="4764"/>
                    </a:lnTo>
                    <a:lnTo>
                      <a:pt x="7213" y="4764"/>
                    </a:lnTo>
                    <a:lnTo>
                      <a:pt x="7213" y="4762"/>
                    </a:lnTo>
                    <a:close/>
                    <a:moveTo>
                      <a:pt x="2452" y="7213"/>
                    </a:moveTo>
                    <a:lnTo>
                      <a:pt x="2452" y="7215"/>
                    </a:lnTo>
                    <a:lnTo>
                      <a:pt x="4764" y="7215"/>
                    </a:lnTo>
                    <a:lnTo>
                      <a:pt x="4764" y="7213"/>
                    </a:ln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64" name="Google Shape;2364;p36">
                <a:extLst>
                  <a:ext uri="{FF2B5EF4-FFF2-40B4-BE49-F238E27FC236}">
                    <a16:creationId xmlns:a16="http://schemas.microsoft.com/office/drawing/2014/main" id="{0779B65C-60D8-6B25-0A64-0D1980337EEF}"/>
                  </a:ext>
                </a:extLst>
              </p:cNvPr>
              <p:cNvSpPr/>
              <p:nvPr/>
            </p:nvSpPr>
            <p:spPr>
              <a:xfrm>
                <a:off x="3296431" y="1641974"/>
                <a:ext cx="2532880" cy="2532475"/>
              </a:xfrm>
              <a:custGeom>
                <a:avLst/>
                <a:gdLst/>
                <a:ahLst/>
                <a:cxnLst/>
                <a:rect l="l" t="t" r="r" b="b"/>
                <a:pathLst>
                  <a:path w="12528" h="12526" extrusionOk="0">
                    <a:moveTo>
                      <a:pt x="6265" y="2"/>
                    </a:moveTo>
                    <a:cubicBezTo>
                      <a:pt x="9716" y="2"/>
                      <a:pt x="12525" y="2813"/>
                      <a:pt x="12525" y="6263"/>
                    </a:cubicBezTo>
                    <a:cubicBezTo>
                      <a:pt x="12525" y="9716"/>
                      <a:pt x="9716" y="12523"/>
                      <a:pt x="6265" y="12523"/>
                    </a:cubicBezTo>
                    <a:cubicBezTo>
                      <a:pt x="2811" y="12523"/>
                      <a:pt x="4" y="9716"/>
                      <a:pt x="4" y="6263"/>
                    </a:cubicBezTo>
                    <a:cubicBezTo>
                      <a:pt x="4" y="2811"/>
                      <a:pt x="2811" y="2"/>
                      <a:pt x="6265" y="2"/>
                    </a:cubicBezTo>
                    <a:close/>
                    <a:moveTo>
                      <a:pt x="6265" y="0"/>
                    </a:moveTo>
                    <a:cubicBezTo>
                      <a:pt x="5839" y="0"/>
                      <a:pt x="5416" y="43"/>
                      <a:pt x="5003" y="127"/>
                    </a:cubicBezTo>
                    <a:cubicBezTo>
                      <a:pt x="4599" y="211"/>
                      <a:pt x="4207" y="331"/>
                      <a:pt x="3826" y="493"/>
                    </a:cubicBezTo>
                    <a:cubicBezTo>
                      <a:pt x="3456" y="653"/>
                      <a:pt x="3098" y="847"/>
                      <a:pt x="2762" y="1072"/>
                    </a:cubicBezTo>
                    <a:cubicBezTo>
                      <a:pt x="2433" y="1295"/>
                      <a:pt x="2122" y="1555"/>
                      <a:pt x="1837" y="1835"/>
                    </a:cubicBezTo>
                    <a:cubicBezTo>
                      <a:pt x="1553" y="2118"/>
                      <a:pt x="1297" y="2429"/>
                      <a:pt x="1072" y="2762"/>
                    </a:cubicBezTo>
                    <a:cubicBezTo>
                      <a:pt x="845" y="3098"/>
                      <a:pt x="651" y="3456"/>
                      <a:pt x="495" y="3826"/>
                    </a:cubicBezTo>
                    <a:cubicBezTo>
                      <a:pt x="334" y="4204"/>
                      <a:pt x="211" y="4601"/>
                      <a:pt x="129" y="5002"/>
                    </a:cubicBezTo>
                    <a:cubicBezTo>
                      <a:pt x="45" y="5414"/>
                      <a:pt x="0" y="5837"/>
                      <a:pt x="0" y="6263"/>
                    </a:cubicBezTo>
                    <a:cubicBezTo>
                      <a:pt x="0" y="6688"/>
                      <a:pt x="45" y="7112"/>
                      <a:pt x="129" y="7523"/>
                    </a:cubicBezTo>
                    <a:cubicBezTo>
                      <a:pt x="213" y="7928"/>
                      <a:pt x="336" y="8321"/>
                      <a:pt x="495" y="8699"/>
                    </a:cubicBezTo>
                    <a:cubicBezTo>
                      <a:pt x="653" y="9072"/>
                      <a:pt x="847" y="9430"/>
                      <a:pt x="1072" y="9763"/>
                    </a:cubicBezTo>
                    <a:cubicBezTo>
                      <a:pt x="1297" y="10095"/>
                      <a:pt x="1555" y="10406"/>
                      <a:pt x="1837" y="10690"/>
                    </a:cubicBezTo>
                    <a:cubicBezTo>
                      <a:pt x="2118" y="10974"/>
                      <a:pt x="2431" y="11230"/>
                      <a:pt x="2762" y="11455"/>
                    </a:cubicBezTo>
                    <a:cubicBezTo>
                      <a:pt x="3098" y="11682"/>
                      <a:pt x="3456" y="11877"/>
                      <a:pt x="3826" y="12032"/>
                    </a:cubicBezTo>
                    <a:cubicBezTo>
                      <a:pt x="4207" y="12194"/>
                      <a:pt x="4602" y="12317"/>
                      <a:pt x="5003" y="12398"/>
                    </a:cubicBezTo>
                    <a:cubicBezTo>
                      <a:pt x="5416" y="12482"/>
                      <a:pt x="5839" y="12525"/>
                      <a:pt x="6265" y="12525"/>
                    </a:cubicBezTo>
                    <a:cubicBezTo>
                      <a:pt x="6688" y="12525"/>
                      <a:pt x="7114" y="12482"/>
                      <a:pt x="7525" y="12398"/>
                    </a:cubicBezTo>
                    <a:cubicBezTo>
                      <a:pt x="7930" y="12314"/>
                      <a:pt x="8323" y="12194"/>
                      <a:pt x="8702" y="12032"/>
                    </a:cubicBezTo>
                    <a:cubicBezTo>
                      <a:pt x="9072" y="11873"/>
                      <a:pt x="9430" y="11680"/>
                      <a:pt x="9765" y="11455"/>
                    </a:cubicBezTo>
                    <a:cubicBezTo>
                      <a:pt x="10095" y="11230"/>
                      <a:pt x="10408" y="10970"/>
                      <a:pt x="10690" y="10690"/>
                    </a:cubicBezTo>
                    <a:cubicBezTo>
                      <a:pt x="10975" y="10408"/>
                      <a:pt x="11230" y="10097"/>
                      <a:pt x="11455" y="9763"/>
                    </a:cubicBezTo>
                    <a:cubicBezTo>
                      <a:pt x="11685" y="9430"/>
                      <a:pt x="11879" y="9072"/>
                      <a:pt x="12034" y="8699"/>
                    </a:cubicBezTo>
                    <a:cubicBezTo>
                      <a:pt x="12196" y="8321"/>
                      <a:pt x="12319" y="7926"/>
                      <a:pt x="12401" y="7523"/>
                    </a:cubicBezTo>
                    <a:cubicBezTo>
                      <a:pt x="12484" y="7112"/>
                      <a:pt x="12527" y="6688"/>
                      <a:pt x="12527" y="6263"/>
                    </a:cubicBezTo>
                    <a:cubicBezTo>
                      <a:pt x="12527" y="5837"/>
                      <a:pt x="12484" y="5414"/>
                      <a:pt x="12401" y="5002"/>
                    </a:cubicBezTo>
                    <a:cubicBezTo>
                      <a:pt x="12315" y="4597"/>
                      <a:pt x="12192" y="4204"/>
                      <a:pt x="12034" y="3826"/>
                    </a:cubicBezTo>
                    <a:cubicBezTo>
                      <a:pt x="11875" y="3456"/>
                      <a:pt x="11680" y="3098"/>
                      <a:pt x="11455" y="2762"/>
                    </a:cubicBezTo>
                    <a:cubicBezTo>
                      <a:pt x="11230" y="2433"/>
                      <a:pt x="10973" y="2120"/>
                      <a:pt x="10690" y="1835"/>
                    </a:cubicBezTo>
                    <a:cubicBezTo>
                      <a:pt x="10410" y="1553"/>
                      <a:pt x="10099" y="1297"/>
                      <a:pt x="9765" y="1072"/>
                    </a:cubicBezTo>
                    <a:cubicBezTo>
                      <a:pt x="9430" y="843"/>
                      <a:pt x="9072" y="649"/>
                      <a:pt x="8702" y="493"/>
                    </a:cubicBezTo>
                    <a:cubicBezTo>
                      <a:pt x="8323" y="331"/>
                      <a:pt x="7926" y="209"/>
                      <a:pt x="7525" y="127"/>
                    </a:cubicBezTo>
                    <a:cubicBezTo>
                      <a:pt x="7114" y="43"/>
                      <a:pt x="6688" y="0"/>
                      <a:pt x="626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65" name="Google Shape;2365;p36">
                <a:extLst>
                  <a:ext uri="{FF2B5EF4-FFF2-40B4-BE49-F238E27FC236}">
                    <a16:creationId xmlns:a16="http://schemas.microsoft.com/office/drawing/2014/main" id="{2BD0D3D0-FD6D-254E-68E3-F6B22F898950}"/>
                  </a:ext>
                </a:extLst>
              </p:cNvPr>
              <p:cNvSpPr/>
              <p:nvPr/>
            </p:nvSpPr>
            <p:spPr>
              <a:xfrm>
                <a:off x="4562860" y="1642378"/>
                <a:ext cx="202" cy="537388"/>
              </a:xfrm>
              <a:custGeom>
                <a:avLst/>
                <a:gdLst/>
                <a:ahLst/>
                <a:cxnLst/>
                <a:rect l="l" t="t" r="r" b="b"/>
                <a:pathLst>
                  <a:path w="1" h="2658" extrusionOk="0">
                    <a:moveTo>
                      <a:pt x="1" y="2658"/>
                    </a:moveTo>
                    <a:cubicBezTo>
                      <a:pt x="1" y="2658"/>
                      <a:pt x="1" y="2656"/>
                      <a:pt x="1" y="2658"/>
                    </a:cubicBezTo>
                    <a:lnTo>
                      <a:pt x="1" y="0"/>
                    </a:lnTo>
                    <a:lnTo>
                      <a:pt x="1" y="0"/>
                    </a:lnTo>
                    <a:lnTo>
                      <a:pt x="1" y="0"/>
                    </a:lnTo>
                    <a:lnTo>
                      <a:pt x="1" y="2658"/>
                    </a:lnTo>
                    <a:cubicBezTo>
                      <a:pt x="1" y="2656"/>
                      <a:pt x="1" y="2658"/>
                      <a:pt x="1" y="2658"/>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66" name="Google Shape;2366;p36">
                <a:extLst>
                  <a:ext uri="{FF2B5EF4-FFF2-40B4-BE49-F238E27FC236}">
                    <a16:creationId xmlns:a16="http://schemas.microsoft.com/office/drawing/2014/main" id="{F0C43C2E-B13B-A642-FCFF-EE5D07B45728}"/>
                  </a:ext>
                </a:extLst>
              </p:cNvPr>
              <p:cNvSpPr/>
              <p:nvPr/>
            </p:nvSpPr>
            <p:spPr>
              <a:xfrm>
                <a:off x="5291704" y="2907994"/>
                <a:ext cx="537186" cy="607"/>
              </a:xfrm>
              <a:custGeom>
                <a:avLst/>
                <a:gdLst/>
                <a:ahLst/>
                <a:cxnLst/>
                <a:rect l="l" t="t" r="r" b="b"/>
                <a:pathLst>
                  <a:path w="2657" h="3" extrusionOk="0">
                    <a:moveTo>
                      <a:pt x="2656" y="3"/>
                    </a:moveTo>
                    <a:lnTo>
                      <a:pt x="1" y="3"/>
                    </a:lnTo>
                    <a:lnTo>
                      <a:pt x="1" y="3"/>
                    </a:lnTo>
                    <a:lnTo>
                      <a:pt x="1" y="3"/>
                    </a:lnTo>
                    <a:lnTo>
                      <a:pt x="2656" y="3"/>
                    </a:lnTo>
                    <a:cubicBezTo>
                      <a:pt x="2656" y="1"/>
                      <a:pt x="2656" y="1"/>
                      <a:pt x="2656" y="3"/>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67" name="Google Shape;2367;p36">
                <a:extLst>
                  <a:ext uri="{FF2B5EF4-FFF2-40B4-BE49-F238E27FC236}">
                    <a16:creationId xmlns:a16="http://schemas.microsoft.com/office/drawing/2014/main" id="{304B2945-3BED-71EC-C091-0E2310758710}"/>
                  </a:ext>
                </a:extLst>
              </p:cNvPr>
              <p:cNvSpPr/>
              <p:nvPr/>
            </p:nvSpPr>
            <p:spPr>
              <a:xfrm>
                <a:off x="4562860" y="3637644"/>
                <a:ext cx="202" cy="536781"/>
              </a:xfrm>
              <a:custGeom>
                <a:avLst/>
                <a:gdLst/>
                <a:ahLst/>
                <a:cxnLst/>
                <a:rect l="l" t="t" r="r" b="b"/>
                <a:pathLst>
                  <a:path w="1" h="2655" extrusionOk="0">
                    <a:moveTo>
                      <a:pt x="1" y="2654"/>
                    </a:moveTo>
                    <a:lnTo>
                      <a:pt x="1" y="2654"/>
                    </a:lnTo>
                    <a:lnTo>
                      <a:pt x="1" y="1"/>
                    </a:lnTo>
                    <a:lnTo>
                      <a:pt x="1" y="1"/>
                    </a:lnTo>
                    <a:lnTo>
                      <a:pt x="1" y="1"/>
                    </a:lnTo>
                    <a:lnTo>
                      <a:pt x="1" y="2654"/>
                    </a:ln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68" name="Google Shape;2368;p36">
                <a:extLst>
                  <a:ext uri="{FF2B5EF4-FFF2-40B4-BE49-F238E27FC236}">
                    <a16:creationId xmlns:a16="http://schemas.microsoft.com/office/drawing/2014/main" id="{0D7D3C00-6A33-46A7-E3C8-6521AEBCF3C0}"/>
                  </a:ext>
                </a:extLst>
              </p:cNvPr>
              <p:cNvSpPr/>
              <p:nvPr/>
            </p:nvSpPr>
            <p:spPr>
              <a:xfrm>
                <a:off x="3296431" y="2907994"/>
                <a:ext cx="537388" cy="607"/>
              </a:xfrm>
              <a:custGeom>
                <a:avLst/>
                <a:gdLst/>
                <a:ahLst/>
                <a:cxnLst/>
                <a:rect l="l" t="t" r="r" b="b"/>
                <a:pathLst>
                  <a:path w="2658" h="3" extrusionOk="0">
                    <a:moveTo>
                      <a:pt x="2658" y="3"/>
                    </a:moveTo>
                    <a:lnTo>
                      <a:pt x="0" y="3"/>
                    </a:lnTo>
                    <a:lnTo>
                      <a:pt x="0" y="3"/>
                    </a:lnTo>
                    <a:lnTo>
                      <a:pt x="0" y="3"/>
                    </a:lnTo>
                    <a:lnTo>
                      <a:pt x="2658" y="3"/>
                    </a:lnTo>
                    <a:cubicBezTo>
                      <a:pt x="2658" y="1"/>
                      <a:pt x="2658" y="1"/>
                      <a:pt x="2658" y="3"/>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grpSp>
        <p:grpSp>
          <p:nvGrpSpPr>
            <p:cNvPr id="2369" name="Google Shape;2369;p36">
              <a:extLst>
                <a:ext uri="{FF2B5EF4-FFF2-40B4-BE49-F238E27FC236}">
                  <a16:creationId xmlns:a16="http://schemas.microsoft.com/office/drawing/2014/main" id="{FE8A1E38-6F32-33F7-3542-98E83A03C90A}"/>
                </a:ext>
              </a:extLst>
            </p:cNvPr>
            <p:cNvGrpSpPr/>
            <p:nvPr/>
          </p:nvGrpSpPr>
          <p:grpSpPr>
            <a:xfrm>
              <a:off x="5185359" y="3770878"/>
              <a:ext cx="1373019" cy="845570"/>
              <a:chOff x="5185359" y="3770878"/>
              <a:chExt cx="1373019" cy="845570"/>
            </a:xfrm>
          </p:grpSpPr>
          <p:sp>
            <p:nvSpPr>
              <p:cNvPr id="2370" name="Google Shape;2370;p36">
                <a:extLst>
                  <a:ext uri="{FF2B5EF4-FFF2-40B4-BE49-F238E27FC236}">
                    <a16:creationId xmlns:a16="http://schemas.microsoft.com/office/drawing/2014/main" id="{89C5188E-1F2D-A8C6-D750-7D976F0B3E4A}"/>
                  </a:ext>
                </a:extLst>
              </p:cNvPr>
              <p:cNvSpPr/>
              <p:nvPr/>
            </p:nvSpPr>
            <p:spPr>
              <a:xfrm>
                <a:off x="5185359" y="3770878"/>
                <a:ext cx="774138" cy="680125"/>
              </a:xfrm>
              <a:custGeom>
                <a:avLst/>
                <a:gdLst/>
                <a:ahLst/>
                <a:cxnLst/>
                <a:rect l="l" t="t" r="r" b="b"/>
                <a:pathLst>
                  <a:path w="3829" h="3364" extrusionOk="0">
                    <a:moveTo>
                      <a:pt x="52" y="0"/>
                    </a:moveTo>
                    <a:cubicBezTo>
                      <a:pt x="23" y="0"/>
                      <a:pt x="1" y="25"/>
                      <a:pt x="1" y="52"/>
                    </a:cubicBezTo>
                    <a:lnTo>
                      <a:pt x="1" y="1868"/>
                    </a:lnTo>
                    <a:cubicBezTo>
                      <a:pt x="1" y="2695"/>
                      <a:pt x="670" y="3364"/>
                      <a:pt x="1497" y="3364"/>
                    </a:cubicBezTo>
                    <a:lnTo>
                      <a:pt x="3778" y="3364"/>
                    </a:lnTo>
                    <a:cubicBezTo>
                      <a:pt x="3806" y="3364"/>
                      <a:pt x="3829" y="3341"/>
                      <a:pt x="3829" y="3313"/>
                    </a:cubicBezTo>
                    <a:cubicBezTo>
                      <a:pt x="3829" y="3284"/>
                      <a:pt x="3806" y="3262"/>
                      <a:pt x="3778" y="3262"/>
                    </a:cubicBezTo>
                    <a:lnTo>
                      <a:pt x="1497" y="3262"/>
                    </a:lnTo>
                    <a:cubicBezTo>
                      <a:pt x="729" y="3262"/>
                      <a:pt x="103" y="2638"/>
                      <a:pt x="103" y="1868"/>
                    </a:cubicBezTo>
                    <a:lnTo>
                      <a:pt x="103" y="52"/>
                    </a:lnTo>
                    <a:cubicBezTo>
                      <a:pt x="103" y="25"/>
                      <a:pt x="81" y="0"/>
                      <a:pt x="52" y="0"/>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71" name="Google Shape;2371;p36">
                <a:extLst>
                  <a:ext uri="{FF2B5EF4-FFF2-40B4-BE49-F238E27FC236}">
                    <a16:creationId xmlns:a16="http://schemas.microsoft.com/office/drawing/2014/main" id="{6F8B1E08-4ADD-A92F-516D-3ECE1191793E}"/>
                  </a:ext>
                </a:extLst>
              </p:cNvPr>
              <p:cNvSpPr/>
              <p:nvPr/>
            </p:nvSpPr>
            <p:spPr>
              <a:xfrm>
                <a:off x="5914608" y="4406112"/>
                <a:ext cx="68538" cy="68538"/>
              </a:xfrm>
              <a:custGeom>
                <a:avLst/>
                <a:gdLst/>
                <a:ahLst/>
                <a:cxnLst/>
                <a:rect l="l" t="t" r="r" b="b"/>
                <a:pathLst>
                  <a:path w="339" h="339" extrusionOk="0">
                    <a:moveTo>
                      <a:pt x="171" y="1"/>
                    </a:moveTo>
                    <a:cubicBezTo>
                      <a:pt x="77" y="1"/>
                      <a:pt x="1" y="77"/>
                      <a:pt x="1" y="171"/>
                    </a:cubicBezTo>
                    <a:cubicBezTo>
                      <a:pt x="1" y="265"/>
                      <a:pt x="77" y="339"/>
                      <a:pt x="171" y="339"/>
                    </a:cubicBezTo>
                    <a:cubicBezTo>
                      <a:pt x="265" y="339"/>
                      <a:pt x="339" y="265"/>
                      <a:pt x="339" y="171"/>
                    </a:cubicBezTo>
                    <a:cubicBezTo>
                      <a:pt x="339" y="77"/>
                      <a:pt x="265" y="1"/>
                      <a:pt x="171" y="1"/>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grpSp>
            <p:nvGrpSpPr>
              <p:cNvPr id="2372" name="Google Shape;2372;p36">
                <a:extLst>
                  <a:ext uri="{FF2B5EF4-FFF2-40B4-BE49-F238E27FC236}">
                    <a16:creationId xmlns:a16="http://schemas.microsoft.com/office/drawing/2014/main" id="{15A8638D-7804-15A8-68BB-2693A2FF29A6}"/>
                  </a:ext>
                </a:extLst>
              </p:cNvPr>
              <p:cNvGrpSpPr/>
              <p:nvPr/>
            </p:nvGrpSpPr>
            <p:grpSpPr>
              <a:xfrm>
                <a:off x="6183059" y="4264299"/>
                <a:ext cx="375319" cy="352148"/>
                <a:chOff x="-26583625" y="3917025"/>
                <a:chExt cx="315050" cy="295600"/>
              </a:xfrm>
            </p:grpSpPr>
            <p:sp>
              <p:nvSpPr>
                <p:cNvPr id="2373" name="Google Shape;2373;p36">
                  <a:extLst>
                    <a:ext uri="{FF2B5EF4-FFF2-40B4-BE49-F238E27FC236}">
                      <a16:creationId xmlns:a16="http://schemas.microsoft.com/office/drawing/2014/main" id="{98043DE3-8590-0676-F650-0E55043BF5C4}"/>
                    </a:ext>
                  </a:extLst>
                </p:cNvPr>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74" name="Google Shape;2374;p36">
                  <a:extLst>
                    <a:ext uri="{FF2B5EF4-FFF2-40B4-BE49-F238E27FC236}">
                      <a16:creationId xmlns:a16="http://schemas.microsoft.com/office/drawing/2014/main" id="{5FE33B65-D80A-DDC6-CB12-31F24F53896C}"/>
                    </a:ext>
                  </a:extLst>
                </p:cNvPr>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75" name="Google Shape;2375;p36">
                  <a:extLst>
                    <a:ext uri="{FF2B5EF4-FFF2-40B4-BE49-F238E27FC236}">
                      <a16:creationId xmlns:a16="http://schemas.microsoft.com/office/drawing/2014/main" id="{41BBB1A4-2E72-CB31-7731-728F1A0B5164}"/>
                    </a:ext>
                  </a:extLst>
                </p:cNvPr>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76" name="Google Shape;2376;p36">
                  <a:extLst>
                    <a:ext uri="{FF2B5EF4-FFF2-40B4-BE49-F238E27FC236}">
                      <a16:creationId xmlns:a16="http://schemas.microsoft.com/office/drawing/2014/main" id="{D5DD0653-B23C-14C5-5D5B-1BC575D6DD1A}"/>
                    </a:ext>
                  </a:extLst>
                </p:cNvPr>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grpSp>
          <p:nvGrpSpPr>
            <p:cNvPr id="2377" name="Google Shape;2377;p36">
              <a:extLst>
                <a:ext uri="{FF2B5EF4-FFF2-40B4-BE49-F238E27FC236}">
                  <a16:creationId xmlns:a16="http://schemas.microsoft.com/office/drawing/2014/main" id="{278ECC92-9791-39B1-9117-7773A65779B2}"/>
                </a:ext>
              </a:extLst>
            </p:cNvPr>
            <p:cNvGrpSpPr/>
            <p:nvPr/>
          </p:nvGrpSpPr>
          <p:grpSpPr>
            <a:xfrm>
              <a:off x="2630690" y="1200012"/>
              <a:ext cx="1309880" cy="845714"/>
              <a:chOff x="2630690" y="1200012"/>
              <a:chExt cx="1309880" cy="845714"/>
            </a:xfrm>
          </p:grpSpPr>
          <p:sp>
            <p:nvSpPr>
              <p:cNvPr id="2378" name="Google Shape;2378;p36">
                <a:extLst>
                  <a:ext uri="{FF2B5EF4-FFF2-40B4-BE49-F238E27FC236}">
                    <a16:creationId xmlns:a16="http://schemas.microsoft.com/office/drawing/2014/main" id="{815A726C-B9C9-A1B4-9DFB-73E20D0B2DEF}"/>
                  </a:ext>
                </a:extLst>
              </p:cNvPr>
              <p:cNvSpPr/>
              <p:nvPr/>
            </p:nvSpPr>
            <p:spPr>
              <a:xfrm>
                <a:off x="3166432" y="1365600"/>
                <a:ext cx="774138" cy="680125"/>
              </a:xfrm>
              <a:custGeom>
                <a:avLst/>
                <a:gdLst/>
                <a:ahLst/>
                <a:cxnLst/>
                <a:rect l="l" t="t" r="r" b="b"/>
                <a:pathLst>
                  <a:path w="3829" h="3364" extrusionOk="0">
                    <a:moveTo>
                      <a:pt x="52" y="0"/>
                    </a:moveTo>
                    <a:cubicBezTo>
                      <a:pt x="23" y="0"/>
                      <a:pt x="1" y="25"/>
                      <a:pt x="1" y="52"/>
                    </a:cubicBezTo>
                    <a:cubicBezTo>
                      <a:pt x="1" y="80"/>
                      <a:pt x="23" y="103"/>
                      <a:pt x="52" y="103"/>
                    </a:cubicBezTo>
                    <a:lnTo>
                      <a:pt x="2331" y="103"/>
                    </a:lnTo>
                    <a:cubicBezTo>
                      <a:pt x="3098" y="103"/>
                      <a:pt x="3726" y="727"/>
                      <a:pt x="3726" y="1498"/>
                    </a:cubicBezTo>
                    <a:lnTo>
                      <a:pt x="3726" y="3313"/>
                    </a:lnTo>
                    <a:cubicBezTo>
                      <a:pt x="3726" y="3341"/>
                      <a:pt x="3749" y="3364"/>
                      <a:pt x="3778" y="3364"/>
                    </a:cubicBezTo>
                    <a:cubicBezTo>
                      <a:pt x="3806" y="3364"/>
                      <a:pt x="3829" y="3341"/>
                      <a:pt x="3829" y="3313"/>
                    </a:cubicBezTo>
                    <a:lnTo>
                      <a:pt x="3829" y="1498"/>
                    </a:lnTo>
                    <a:cubicBezTo>
                      <a:pt x="3829" y="671"/>
                      <a:pt x="3158" y="0"/>
                      <a:pt x="2333" y="0"/>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grpSp>
            <p:nvGrpSpPr>
              <p:cNvPr id="2379" name="Google Shape;2379;p36">
                <a:extLst>
                  <a:ext uri="{FF2B5EF4-FFF2-40B4-BE49-F238E27FC236}">
                    <a16:creationId xmlns:a16="http://schemas.microsoft.com/office/drawing/2014/main" id="{9ED8E4C9-12D3-C697-DA64-4232C415EBC1}"/>
                  </a:ext>
                </a:extLst>
              </p:cNvPr>
              <p:cNvGrpSpPr/>
              <p:nvPr/>
            </p:nvGrpSpPr>
            <p:grpSpPr>
              <a:xfrm>
                <a:off x="2630690" y="1200012"/>
                <a:ext cx="310602" cy="352803"/>
                <a:chOff x="-28069875" y="3175300"/>
                <a:chExt cx="260725" cy="296150"/>
              </a:xfrm>
            </p:grpSpPr>
            <p:sp>
              <p:nvSpPr>
                <p:cNvPr id="2380" name="Google Shape;2380;p36">
                  <a:extLst>
                    <a:ext uri="{FF2B5EF4-FFF2-40B4-BE49-F238E27FC236}">
                      <a16:creationId xmlns:a16="http://schemas.microsoft.com/office/drawing/2014/main" id="{4FF33E8D-37C8-C701-EAD6-484AC793E8F6}"/>
                    </a:ext>
                  </a:extLst>
                </p:cNvPr>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1" name="Google Shape;2381;p36">
                  <a:extLst>
                    <a:ext uri="{FF2B5EF4-FFF2-40B4-BE49-F238E27FC236}">
                      <a16:creationId xmlns:a16="http://schemas.microsoft.com/office/drawing/2014/main" id="{1BC3B64C-0E5B-557F-BF60-C2B28F2CA30F}"/>
                    </a:ext>
                  </a:extLst>
                </p:cNvPr>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2" name="Google Shape;2382;p36">
                  <a:extLst>
                    <a:ext uri="{FF2B5EF4-FFF2-40B4-BE49-F238E27FC236}">
                      <a16:creationId xmlns:a16="http://schemas.microsoft.com/office/drawing/2014/main" id="{15A51BB6-D6DC-B5AB-DBDE-E43CDA92D82C}"/>
                    </a:ext>
                  </a:extLst>
                </p:cNvPr>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3" name="Google Shape;2383;p36">
                  <a:extLst>
                    <a:ext uri="{FF2B5EF4-FFF2-40B4-BE49-F238E27FC236}">
                      <a16:creationId xmlns:a16="http://schemas.microsoft.com/office/drawing/2014/main" id="{03BCBB9D-9E9F-4713-AAF2-EDEDFACB6C2F}"/>
                    </a:ext>
                  </a:extLst>
                </p:cNvPr>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4" name="Google Shape;2384;p36">
                  <a:extLst>
                    <a:ext uri="{FF2B5EF4-FFF2-40B4-BE49-F238E27FC236}">
                      <a16:creationId xmlns:a16="http://schemas.microsoft.com/office/drawing/2014/main" id="{7CB0648B-920A-0B40-98D8-FCE00E51CD9E}"/>
                    </a:ext>
                  </a:extLst>
                </p:cNvPr>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5" name="Google Shape;2385;p36">
                  <a:extLst>
                    <a:ext uri="{FF2B5EF4-FFF2-40B4-BE49-F238E27FC236}">
                      <a16:creationId xmlns:a16="http://schemas.microsoft.com/office/drawing/2014/main" id="{F5909027-FE6C-EF77-1466-A2AD7ACF6A43}"/>
                    </a:ext>
                  </a:extLst>
                </p:cNvPr>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6" name="Google Shape;2386;p36">
                  <a:extLst>
                    <a:ext uri="{FF2B5EF4-FFF2-40B4-BE49-F238E27FC236}">
                      <a16:creationId xmlns:a16="http://schemas.microsoft.com/office/drawing/2014/main" id="{1432BF80-0C64-8649-52F4-6D924CC299F5}"/>
                    </a:ext>
                  </a:extLst>
                </p:cNvPr>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7" name="Google Shape;2387;p36">
                  <a:extLst>
                    <a:ext uri="{FF2B5EF4-FFF2-40B4-BE49-F238E27FC236}">
                      <a16:creationId xmlns:a16="http://schemas.microsoft.com/office/drawing/2014/main" id="{E240D80C-E51F-10CE-D5FC-6914E6216976}"/>
                    </a:ext>
                  </a:extLst>
                </p:cNvPr>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88" name="Google Shape;2388;p36">
                  <a:extLst>
                    <a:ext uri="{FF2B5EF4-FFF2-40B4-BE49-F238E27FC236}">
                      <a16:creationId xmlns:a16="http://schemas.microsoft.com/office/drawing/2014/main" id="{C2F5E127-732D-CBF8-653F-0B56CE725C29}"/>
                    </a:ext>
                  </a:extLst>
                </p:cNvPr>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2389" name="Google Shape;2389;p36">
              <a:extLst>
                <a:ext uri="{FF2B5EF4-FFF2-40B4-BE49-F238E27FC236}">
                  <a16:creationId xmlns:a16="http://schemas.microsoft.com/office/drawing/2014/main" id="{5A0EA450-3093-06EE-2B88-28445D7947B1}"/>
                </a:ext>
              </a:extLst>
            </p:cNvPr>
            <p:cNvGrpSpPr/>
            <p:nvPr/>
          </p:nvGrpSpPr>
          <p:grpSpPr>
            <a:xfrm>
              <a:off x="2613326" y="3770878"/>
              <a:ext cx="1327243" cy="755988"/>
              <a:chOff x="2613326" y="3770878"/>
              <a:chExt cx="1327243" cy="755988"/>
            </a:xfrm>
          </p:grpSpPr>
          <p:sp>
            <p:nvSpPr>
              <p:cNvPr id="2390" name="Google Shape;2390;p36">
                <a:extLst>
                  <a:ext uri="{FF2B5EF4-FFF2-40B4-BE49-F238E27FC236}">
                    <a16:creationId xmlns:a16="http://schemas.microsoft.com/office/drawing/2014/main" id="{E456D911-C4B7-5030-2C6C-E0818F09561A}"/>
                  </a:ext>
                </a:extLst>
              </p:cNvPr>
              <p:cNvSpPr/>
              <p:nvPr/>
            </p:nvSpPr>
            <p:spPr>
              <a:xfrm>
                <a:off x="3166432" y="3770878"/>
                <a:ext cx="774138" cy="680125"/>
              </a:xfrm>
              <a:custGeom>
                <a:avLst/>
                <a:gdLst/>
                <a:ahLst/>
                <a:cxnLst/>
                <a:rect l="l" t="t" r="r" b="b"/>
                <a:pathLst>
                  <a:path w="3829" h="3364" extrusionOk="0">
                    <a:moveTo>
                      <a:pt x="3778" y="0"/>
                    </a:moveTo>
                    <a:cubicBezTo>
                      <a:pt x="3749" y="0"/>
                      <a:pt x="3726" y="25"/>
                      <a:pt x="3726" y="52"/>
                    </a:cubicBezTo>
                    <a:lnTo>
                      <a:pt x="3726" y="1868"/>
                    </a:lnTo>
                    <a:cubicBezTo>
                      <a:pt x="3726" y="2636"/>
                      <a:pt x="3102" y="3262"/>
                      <a:pt x="2333" y="3262"/>
                    </a:cubicBezTo>
                    <a:lnTo>
                      <a:pt x="52" y="3262"/>
                    </a:lnTo>
                    <a:cubicBezTo>
                      <a:pt x="23" y="3262"/>
                      <a:pt x="1" y="3284"/>
                      <a:pt x="1" y="3313"/>
                    </a:cubicBezTo>
                    <a:cubicBezTo>
                      <a:pt x="1" y="3341"/>
                      <a:pt x="23" y="3364"/>
                      <a:pt x="52" y="3364"/>
                    </a:cubicBezTo>
                    <a:lnTo>
                      <a:pt x="2333" y="3364"/>
                    </a:lnTo>
                    <a:cubicBezTo>
                      <a:pt x="3156" y="3364"/>
                      <a:pt x="3829" y="2691"/>
                      <a:pt x="3829" y="1868"/>
                    </a:cubicBezTo>
                    <a:lnTo>
                      <a:pt x="3829" y="52"/>
                    </a:lnTo>
                    <a:cubicBezTo>
                      <a:pt x="3829" y="25"/>
                      <a:pt x="3804" y="0"/>
                      <a:pt x="3778" y="0"/>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sp>
            <p:nvSpPr>
              <p:cNvPr id="2391" name="Google Shape;2391;p36">
                <a:extLst>
                  <a:ext uri="{FF2B5EF4-FFF2-40B4-BE49-F238E27FC236}">
                    <a16:creationId xmlns:a16="http://schemas.microsoft.com/office/drawing/2014/main" id="{354F520E-8884-A4D8-9955-B11676CD256D}"/>
                  </a:ext>
                </a:extLst>
              </p:cNvPr>
              <p:cNvSpPr/>
              <p:nvPr/>
            </p:nvSpPr>
            <p:spPr>
              <a:xfrm>
                <a:off x="3142575" y="4406718"/>
                <a:ext cx="68336" cy="67527"/>
              </a:xfrm>
              <a:custGeom>
                <a:avLst/>
                <a:gdLst/>
                <a:ahLst/>
                <a:cxnLst/>
                <a:rect l="l" t="t" r="r" b="b"/>
                <a:pathLst>
                  <a:path w="338" h="334" extrusionOk="0">
                    <a:moveTo>
                      <a:pt x="170" y="0"/>
                    </a:moveTo>
                    <a:cubicBezTo>
                      <a:pt x="78" y="0"/>
                      <a:pt x="0" y="76"/>
                      <a:pt x="0" y="168"/>
                    </a:cubicBezTo>
                    <a:cubicBezTo>
                      <a:pt x="0" y="260"/>
                      <a:pt x="78" y="334"/>
                      <a:pt x="170" y="334"/>
                    </a:cubicBezTo>
                    <a:cubicBezTo>
                      <a:pt x="262" y="334"/>
                      <a:pt x="338" y="258"/>
                      <a:pt x="338" y="168"/>
                    </a:cubicBezTo>
                    <a:cubicBezTo>
                      <a:pt x="338" y="76"/>
                      <a:pt x="262" y="0"/>
                      <a:pt x="170" y="0"/>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grpSp>
            <p:nvGrpSpPr>
              <p:cNvPr id="2392" name="Google Shape;2392;p36">
                <a:extLst>
                  <a:ext uri="{FF2B5EF4-FFF2-40B4-BE49-F238E27FC236}">
                    <a16:creationId xmlns:a16="http://schemas.microsoft.com/office/drawing/2014/main" id="{FA814DA4-1271-1830-548B-CACD8AFB41EA}"/>
                  </a:ext>
                </a:extLst>
              </p:cNvPr>
              <p:cNvGrpSpPr/>
              <p:nvPr/>
            </p:nvGrpSpPr>
            <p:grpSpPr>
              <a:xfrm>
                <a:off x="2613326" y="4174033"/>
                <a:ext cx="345328" cy="352833"/>
                <a:chOff x="-24353875" y="3147725"/>
                <a:chExt cx="289875" cy="296175"/>
              </a:xfrm>
            </p:grpSpPr>
            <p:sp>
              <p:nvSpPr>
                <p:cNvPr id="2393" name="Google Shape;2393;p36">
                  <a:extLst>
                    <a:ext uri="{FF2B5EF4-FFF2-40B4-BE49-F238E27FC236}">
                      <a16:creationId xmlns:a16="http://schemas.microsoft.com/office/drawing/2014/main" id="{D5147A38-09B0-F571-3B95-4FA9C083A742}"/>
                    </a:ext>
                  </a:extLst>
                </p:cNvPr>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394" name="Google Shape;2394;p36">
                  <a:extLst>
                    <a:ext uri="{FF2B5EF4-FFF2-40B4-BE49-F238E27FC236}">
                      <a16:creationId xmlns:a16="http://schemas.microsoft.com/office/drawing/2014/main" id="{7C2CB3CE-3F02-7C36-E860-3980690E3F23}"/>
                    </a:ext>
                  </a:extLst>
                </p:cNvPr>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grpSp>
          <p:nvGrpSpPr>
            <p:cNvPr id="2395" name="Google Shape;2395;p36">
              <a:extLst>
                <a:ext uri="{FF2B5EF4-FFF2-40B4-BE49-F238E27FC236}">
                  <a16:creationId xmlns:a16="http://schemas.microsoft.com/office/drawing/2014/main" id="{CC6CA788-81A0-94A1-6B42-05D389413BA6}"/>
                </a:ext>
              </a:extLst>
            </p:cNvPr>
            <p:cNvGrpSpPr/>
            <p:nvPr/>
          </p:nvGrpSpPr>
          <p:grpSpPr>
            <a:xfrm>
              <a:off x="5185359" y="1231891"/>
              <a:ext cx="1361761" cy="813834"/>
              <a:chOff x="5185359" y="1231891"/>
              <a:chExt cx="1361761" cy="813834"/>
            </a:xfrm>
          </p:grpSpPr>
          <p:sp>
            <p:nvSpPr>
              <p:cNvPr id="2396" name="Google Shape;2396;p36">
                <a:extLst>
                  <a:ext uri="{FF2B5EF4-FFF2-40B4-BE49-F238E27FC236}">
                    <a16:creationId xmlns:a16="http://schemas.microsoft.com/office/drawing/2014/main" id="{D33ADB33-AB7C-C554-BF0A-3E28116B386A}"/>
                  </a:ext>
                </a:extLst>
              </p:cNvPr>
              <p:cNvSpPr/>
              <p:nvPr/>
            </p:nvSpPr>
            <p:spPr>
              <a:xfrm>
                <a:off x="5185359" y="1365600"/>
                <a:ext cx="774138" cy="680125"/>
              </a:xfrm>
              <a:custGeom>
                <a:avLst/>
                <a:gdLst/>
                <a:ahLst/>
                <a:cxnLst/>
                <a:rect l="l" t="t" r="r" b="b"/>
                <a:pathLst>
                  <a:path w="3829" h="3364" extrusionOk="0">
                    <a:moveTo>
                      <a:pt x="1497" y="0"/>
                    </a:moveTo>
                    <a:cubicBezTo>
                      <a:pt x="670" y="0"/>
                      <a:pt x="1" y="671"/>
                      <a:pt x="1" y="1498"/>
                    </a:cubicBezTo>
                    <a:lnTo>
                      <a:pt x="1" y="3313"/>
                    </a:lnTo>
                    <a:cubicBezTo>
                      <a:pt x="1" y="3341"/>
                      <a:pt x="23" y="3364"/>
                      <a:pt x="52" y="3364"/>
                    </a:cubicBezTo>
                    <a:cubicBezTo>
                      <a:pt x="81" y="3364"/>
                      <a:pt x="103" y="3341"/>
                      <a:pt x="103" y="3313"/>
                    </a:cubicBezTo>
                    <a:lnTo>
                      <a:pt x="103" y="1498"/>
                    </a:lnTo>
                    <a:cubicBezTo>
                      <a:pt x="103" y="731"/>
                      <a:pt x="727" y="103"/>
                      <a:pt x="1497" y="103"/>
                    </a:cubicBezTo>
                    <a:lnTo>
                      <a:pt x="3778" y="103"/>
                    </a:lnTo>
                    <a:cubicBezTo>
                      <a:pt x="3806" y="103"/>
                      <a:pt x="3829" y="80"/>
                      <a:pt x="3829" y="52"/>
                    </a:cubicBezTo>
                    <a:cubicBezTo>
                      <a:pt x="3829" y="25"/>
                      <a:pt x="3806" y="0"/>
                      <a:pt x="3778" y="0"/>
                    </a:cubicBezTo>
                    <a:close/>
                  </a:path>
                </a:pathLst>
              </a:custGeom>
              <a:solidFill>
                <a:srgbClr val="023B56"/>
              </a:solidFill>
              <a:ln>
                <a:noFill/>
              </a:ln>
            </p:spPr>
            <p:txBody>
              <a:bodyPr spcFirstLastPara="1" wrap="square" lIns="121900" tIns="121900" rIns="121900" bIns="121900" anchor="ctr" anchorCtr="0">
                <a:noAutofit/>
              </a:bodyPr>
              <a:lstStyle/>
              <a:p>
                <a:endParaRPr sz="2400"/>
              </a:p>
            </p:txBody>
          </p:sp>
          <p:grpSp>
            <p:nvGrpSpPr>
              <p:cNvPr id="2397" name="Google Shape;2397;p36">
                <a:extLst>
                  <a:ext uri="{FF2B5EF4-FFF2-40B4-BE49-F238E27FC236}">
                    <a16:creationId xmlns:a16="http://schemas.microsoft.com/office/drawing/2014/main" id="{2C74D4A9-FA07-98ED-B863-4DF5A914F406}"/>
                  </a:ext>
                </a:extLst>
              </p:cNvPr>
              <p:cNvGrpSpPr/>
              <p:nvPr/>
            </p:nvGrpSpPr>
            <p:grpSpPr>
              <a:xfrm>
                <a:off x="6194317" y="1231891"/>
                <a:ext cx="352803" cy="289039"/>
                <a:chOff x="-26981375" y="3951875"/>
                <a:chExt cx="296150" cy="242625"/>
              </a:xfrm>
            </p:grpSpPr>
            <p:sp>
              <p:nvSpPr>
                <p:cNvPr id="2398" name="Google Shape;2398;p36">
                  <a:extLst>
                    <a:ext uri="{FF2B5EF4-FFF2-40B4-BE49-F238E27FC236}">
                      <a16:creationId xmlns:a16="http://schemas.microsoft.com/office/drawing/2014/main" id="{95B0EEA2-8C7C-1CFB-AFEC-B9549521ACBE}"/>
                    </a:ext>
                  </a:extLst>
                </p:cNvPr>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99" name="Google Shape;2399;p36">
                  <a:extLst>
                    <a:ext uri="{FF2B5EF4-FFF2-40B4-BE49-F238E27FC236}">
                      <a16:creationId xmlns:a16="http://schemas.microsoft.com/office/drawing/2014/main" id="{7D3613D6-836D-8704-D9C3-1B6982FAA981}"/>
                    </a:ext>
                  </a:extLst>
                </p:cNvPr>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400" name="Google Shape;2400;p36">
                  <a:extLst>
                    <a:ext uri="{FF2B5EF4-FFF2-40B4-BE49-F238E27FC236}">
                      <a16:creationId xmlns:a16="http://schemas.microsoft.com/office/drawing/2014/main" id="{115C777E-549E-9D7E-FA2C-B32538CBBCFC}"/>
                    </a:ext>
                  </a:extLst>
                </p:cNvPr>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grpSp>
    </p:spTree>
    <p:extLst>
      <p:ext uri="{BB962C8B-B14F-4D97-AF65-F5344CB8AC3E}">
        <p14:creationId xmlns:p14="http://schemas.microsoft.com/office/powerpoint/2010/main" val="352181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4D1C75B0-EDBD-F78F-5D48-9BD6B444F619}"/>
            </a:ext>
          </a:extLst>
        </p:cNvPr>
        <p:cNvGrpSpPr/>
        <p:nvPr/>
      </p:nvGrpSpPr>
      <p:grpSpPr>
        <a:xfrm>
          <a:off x="0" y="0"/>
          <a:ext cx="0" cy="0"/>
          <a:chOff x="0" y="0"/>
          <a:chExt cx="0" cy="0"/>
        </a:xfrm>
      </p:grpSpPr>
      <p:sp>
        <p:nvSpPr>
          <p:cNvPr id="460" name="Google Shape;460;p18">
            <a:extLst>
              <a:ext uri="{FF2B5EF4-FFF2-40B4-BE49-F238E27FC236}">
                <a16:creationId xmlns:a16="http://schemas.microsoft.com/office/drawing/2014/main" id="{6D7CEEC5-2B93-6290-9055-E63CD03C7FB4}"/>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PAVED WITH GOOD INTENTIONS</a:t>
            </a:r>
            <a:endParaRPr sz="3733" b="1" dirty="0">
              <a:solidFill>
                <a:srgbClr val="000000"/>
              </a:solidFill>
              <a:latin typeface="Fira Sans"/>
              <a:ea typeface="Fira Sans"/>
              <a:cs typeface="Fira Sans"/>
              <a:sym typeface="Fira Sans"/>
            </a:endParaRPr>
          </a:p>
        </p:txBody>
      </p:sp>
      <p:grpSp>
        <p:nvGrpSpPr>
          <p:cNvPr id="461" name="Google Shape;461;p18">
            <a:extLst>
              <a:ext uri="{FF2B5EF4-FFF2-40B4-BE49-F238E27FC236}">
                <a16:creationId xmlns:a16="http://schemas.microsoft.com/office/drawing/2014/main" id="{C8F85BB9-933F-776E-CAE8-FCEF145E139B}"/>
              </a:ext>
            </a:extLst>
          </p:cNvPr>
          <p:cNvGrpSpPr/>
          <p:nvPr/>
        </p:nvGrpSpPr>
        <p:grpSpPr>
          <a:xfrm>
            <a:off x="685101" y="1836158"/>
            <a:ext cx="2687995" cy="2277236"/>
            <a:chOff x="513826" y="1588949"/>
            <a:chExt cx="2015996" cy="1707927"/>
          </a:xfrm>
        </p:grpSpPr>
        <p:sp>
          <p:nvSpPr>
            <p:cNvPr id="462" name="Google Shape;462;p18">
              <a:extLst>
                <a:ext uri="{FF2B5EF4-FFF2-40B4-BE49-F238E27FC236}">
                  <a16:creationId xmlns:a16="http://schemas.microsoft.com/office/drawing/2014/main" id="{540EF94C-2FE1-8CE8-0A53-967B3E865C6D}"/>
                </a:ext>
              </a:extLst>
            </p:cNvPr>
            <p:cNvSpPr/>
            <p:nvPr/>
          </p:nvSpPr>
          <p:spPr>
            <a:xfrm>
              <a:off x="513826" y="1588949"/>
              <a:ext cx="2015996" cy="1707927"/>
            </a:xfrm>
            <a:custGeom>
              <a:avLst/>
              <a:gdLst/>
              <a:ahLst/>
              <a:cxnLst/>
              <a:rect l="l" t="t" r="r" b="b"/>
              <a:pathLst>
                <a:path w="12944" h="10966" extrusionOk="0">
                  <a:moveTo>
                    <a:pt x="5483" y="0"/>
                  </a:moveTo>
                  <a:cubicBezTo>
                    <a:pt x="2456" y="0"/>
                    <a:pt x="0" y="2455"/>
                    <a:pt x="0" y="5484"/>
                  </a:cubicBezTo>
                  <a:cubicBezTo>
                    <a:pt x="0" y="8510"/>
                    <a:pt x="2455" y="10966"/>
                    <a:pt x="5483" y="10966"/>
                  </a:cubicBezTo>
                  <a:cubicBezTo>
                    <a:pt x="7878" y="10966"/>
                    <a:pt x="9912" y="9430"/>
                    <a:pt x="10659" y="7291"/>
                  </a:cubicBezTo>
                  <a:lnTo>
                    <a:pt x="10659" y="7295"/>
                  </a:lnTo>
                  <a:cubicBezTo>
                    <a:pt x="10744" y="7080"/>
                    <a:pt x="10925" y="7059"/>
                    <a:pt x="10980" y="7057"/>
                  </a:cubicBezTo>
                  <a:lnTo>
                    <a:pt x="11648" y="7057"/>
                  </a:lnTo>
                  <a:cubicBezTo>
                    <a:pt x="11840" y="7057"/>
                    <a:pt x="11998" y="6899"/>
                    <a:pt x="11998" y="6707"/>
                  </a:cubicBezTo>
                  <a:lnTo>
                    <a:pt x="11998" y="6669"/>
                  </a:lnTo>
                  <a:cubicBezTo>
                    <a:pt x="11998" y="6476"/>
                    <a:pt x="11839" y="6319"/>
                    <a:pt x="11648" y="6319"/>
                  </a:cubicBezTo>
                  <a:lnTo>
                    <a:pt x="11047" y="6319"/>
                  </a:lnTo>
                  <a:cubicBezTo>
                    <a:pt x="10897" y="6319"/>
                    <a:pt x="10917" y="6215"/>
                    <a:pt x="10917" y="6215"/>
                  </a:cubicBezTo>
                  <a:lnTo>
                    <a:pt x="10917" y="6215"/>
                  </a:lnTo>
                  <a:lnTo>
                    <a:pt x="10914" y="6220"/>
                  </a:lnTo>
                  <a:cubicBezTo>
                    <a:pt x="10923" y="6166"/>
                    <a:pt x="10929" y="6114"/>
                    <a:pt x="10935" y="6060"/>
                  </a:cubicBezTo>
                  <a:lnTo>
                    <a:pt x="10935" y="6062"/>
                  </a:lnTo>
                  <a:cubicBezTo>
                    <a:pt x="10985" y="5878"/>
                    <a:pt x="11165" y="5862"/>
                    <a:pt x="11218" y="5860"/>
                  </a:cubicBezTo>
                  <a:lnTo>
                    <a:pt x="12592" y="5860"/>
                  </a:lnTo>
                  <a:cubicBezTo>
                    <a:pt x="12786" y="5860"/>
                    <a:pt x="12943" y="5704"/>
                    <a:pt x="12943" y="5510"/>
                  </a:cubicBezTo>
                  <a:lnTo>
                    <a:pt x="12943" y="5471"/>
                  </a:lnTo>
                  <a:cubicBezTo>
                    <a:pt x="12943" y="5276"/>
                    <a:pt x="12786" y="5117"/>
                    <a:pt x="12592" y="5117"/>
                  </a:cubicBezTo>
                  <a:lnTo>
                    <a:pt x="11476" y="5117"/>
                  </a:lnTo>
                  <a:cubicBezTo>
                    <a:pt x="11476" y="5117"/>
                    <a:pt x="11476" y="5117"/>
                    <a:pt x="11476" y="5117"/>
                  </a:cubicBezTo>
                  <a:cubicBezTo>
                    <a:pt x="11472" y="5117"/>
                    <a:pt x="11010" y="5116"/>
                    <a:pt x="10901" y="4635"/>
                  </a:cubicBezTo>
                  <a:cubicBezTo>
                    <a:pt x="10494" y="2010"/>
                    <a:pt x="8223" y="0"/>
                    <a:pt x="548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63" name="Google Shape;463;p18">
              <a:extLst>
                <a:ext uri="{FF2B5EF4-FFF2-40B4-BE49-F238E27FC236}">
                  <a16:creationId xmlns:a16="http://schemas.microsoft.com/office/drawing/2014/main" id="{D405A6ED-3F73-6470-2434-D2723DA4BAAC}"/>
                </a:ext>
              </a:extLst>
            </p:cNvPr>
            <p:cNvSpPr/>
            <p:nvPr/>
          </p:nvSpPr>
          <p:spPr>
            <a:xfrm>
              <a:off x="1240858" y="1942186"/>
              <a:ext cx="233466" cy="580004"/>
            </a:xfrm>
            <a:custGeom>
              <a:avLst/>
              <a:gdLst/>
              <a:ahLst/>
              <a:cxnLst/>
              <a:rect l="l" t="t" r="r" b="b"/>
              <a:pathLst>
                <a:path w="1499" h="3724" extrusionOk="0">
                  <a:moveTo>
                    <a:pt x="789" y="1040"/>
                  </a:moveTo>
                  <a:cubicBezTo>
                    <a:pt x="1022" y="1203"/>
                    <a:pt x="1354" y="1500"/>
                    <a:pt x="1362" y="1874"/>
                  </a:cubicBezTo>
                  <a:cubicBezTo>
                    <a:pt x="1362" y="1878"/>
                    <a:pt x="1361" y="1882"/>
                    <a:pt x="1361" y="1887"/>
                  </a:cubicBezTo>
                  <a:lnTo>
                    <a:pt x="658" y="1887"/>
                  </a:lnTo>
                  <a:cubicBezTo>
                    <a:pt x="628" y="1887"/>
                    <a:pt x="604" y="1910"/>
                    <a:pt x="604" y="1940"/>
                  </a:cubicBezTo>
                  <a:cubicBezTo>
                    <a:pt x="604" y="1969"/>
                    <a:pt x="628" y="1994"/>
                    <a:pt x="658" y="1994"/>
                  </a:cubicBezTo>
                  <a:lnTo>
                    <a:pt x="1354" y="1994"/>
                  </a:lnTo>
                  <a:cubicBezTo>
                    <a:pt x="1314" y="2247"/>
                    <a:pt x="1124" y="2498"/>
                    <a:pt x="788" y="2743"/>
                  </a:cubicBezTo>
                  <a:cubicBezTo>
                    <a:pt x="628" y="2625"/>
                    <a:pt x="501" y="2507"/>
                    <a:pt x="407" y="2387"/>
                  </a:cubicBezTo>
                  <a:lnTo>
                    <a:pt x="894" y="2387"/>
                  </a:lnTo>
                  <a:cubicBezTo>
                    <a:pt x="924" y="2387"/>
                    <a:pt x="948" y="2362"/>
                    <a:pt x="948" y="2333"/>
                  </a:cubicBezTo>
                  <a:cubicBezTo>
                    <a:pt x="948" y="2303"/>
                    <a:pt x="924" y="2278"/>
                    <a:pt x="894" y="2278"/>
                  </a:cubicBezTo>
                  <a:lnTo>
                    <a:pt x="373" y="2278"/>
                  </a:lnTo>
                  <a:cubicBezTo>
                    <a:pt x="361" y="2278"/>
                    <a:pt x="351" y="2284"/>
                    <a:pt x="341" y="2292"/>
                  </a:cubicBezTo>
                  <a:cubicBezTo>
                    <a:pt x="255" y="2156"/>
                    <a:pt x="213" y="2018"/>
                    <a:pt x="215" y="1881"/>
                  </a:cubicBezTo>
                  <a:cubicBezTo>
                    <a:pt x="218" y="1774"/>
                    <a:pt x="246" y="1672"/>
                    <a:pt x="291" y="1578"/>
                  </a:cubicBezTo>
                  <a:cubicBezTo>
                    <a:pt x="301" y="1586"/>
                    <a:pt x="312" y="1591"/>
                    <a:pt x="326" y="1591"/>
                  </a:cubicBezTo>
                  <a:lnTo>
                    <a:pt x="941" y="1591"/>
                  </a:lnTo>
                  <a:cubicBezTo>
                    <a:pt x="971" y="1591"/>
                    <a:pt x="995" y="1566"/>
                    <a:pt x="995" y="1537"/>
                  </a:cubicBezTo>
                  <a:cubicBezTo>
                    <a:pt x="995" y="1508"/>
                    <a:pt x="971" y="1483"/>
                    <a:pt x="941" y="1483"/>
                  </a:cubicBezTo>
                  <a:lnTo>
                    <a:pt x="345" y="1483"/>
                  </a:lnTo>
                  <a:cubicBezTo>
                    <a:pt x="464" y="1293"/>
                    <a:pt x="647" y="1141"/>
                    <a:pt x="789" y="1040"/>
                  </a:cubicBezTo>
                  <a:close/>
                  <a:moveTo>
                    <a:pt x="194" y="1"/>
                  </a:moveTo>
                  <a:cubicBezTo>
                    <a:pt x="166" y="1"/>
                    <a:pt x="141" y="25"/>
                    <a:pt x="141" y="55"/>
                  </a:cubicBezTo>
                  <a:cubicBezTo>
                    <a:pt x="141" y="77"/>
                    <a:pt x="148" y="594"/>
                    <a:pt x="699" y="977"/>
                  </a:cubicBezTo>
                  <a:cubicBezTo>
                    <a:pt x="449" y="1157"/>
                    <a:pt x="119" y="1472"/>
                    <a:pt x="110" y="1878"/>
                  </a:cubicBezTo>
                  <a:cubicBezTo>
                    <a:pt x="102" y="2202"/>
                    <a:pt x="303" y="2514"/>
                    <a:pt x="704" y="2809"/>
                  </a:cubicBezTo>
                  <a:cubicBezTo>
                    <a:pt x="1" y="3351"/>
                    <a:pt x="110" y="3658"/>
                    <a:pt x="126" y="3692"/>
                  </a:cubicBezTo>
                  <a:cubicBezTo>
                    <a:pt x="134" y="3711"/>
                    <a:pt x="153" y="3723"/>
                    <a:pt x="174" y="3723"/>
                  </a:cubicBezTo>
                  <a:lnTo>
                    <a:pt x="1085" y="3723"/>
                  </a:lnTo>
                  <a:cubicBezTo>
                    <a:pt x="1115" y="3723"/>
                    <a:pt x="1140" y="3699"/>
                    <a:pt x="1140" y="3669"/>
                  </a:cubicBezTo>
                  <a:cubicBezTo>
                    <a:pt x="1140" y="3639"/>
                    <a:pt x="1115" y="3616"/>
                    <a:pt x="1085" y="3616"/>
                  </a:cubicBezTo>
                  <a:lnTo>
                    <a:pt x="219" y="3616"/>
                  </a:lnTo>
                  <a:cubicBezTo>
                    <a:pt x="215" y="3530"/>
                    <a:pt x="261" y="3278"/>
                    <a:pt x="792" y="2875"/>
                  </a:cubicBezTo>
                  <a:cubicBezTo>
                    <a:pt x="993" y="3028"/>
                    <a:pt x="1124" y="3169"/>
                    <a:pt x="1207" y="3286"/>
                  </a:cubicBezTo>
                  <a:lnTo>
                    <a:pt x="642" y="3286"/>
                  </a:lnTo>
                  <a:cubicBezTo>
                    <a:pt x="613" y="3286"/>
                    <a:pt x="588" y="3311"/>
                    <a:pt x="588" y="3341"/>
                  </a:cubicBezTo>
                  <a:cubicBezTo>
                    <a:pt x="588" y="3370"/>
                    <a:pt x="613" y="3394"/>
                    <a:pt x="642" y="3394"/>
                  </a:cubicBezTo>
                  <a:lnTo>
                    <a:pt x="1234" y="3394"/>
                  </a:lnTo>
                  <a:cubicBezTo>
                    <a:pt x="1247" y="3394"/>
                    <a:pt x="1257" y="3389"/>
                    <a:pt x="1267" y="3382"/>
                  </a:cubicBezTo>
                  <a:cubicBezTo>
                    <a:pt x="1362" y="3554"/>
                    <a:pt x="1356" y="3660"/>
                    <a:pt x="1355" y="3664"/>
                  </a:cubicBezTo>
                  <a:cubicBezTo>
                    <a:pt x="1350" y="3694"/>
                    <a:pt x="1372" y="3719"/>
                    <a:pt x="1401" y="3723"/>
                  </a:cubicBezTo>
                  <a:lnTo>
                    <a:pt x="1407" y="3723"/>
                  </a:lnTo>
                  <a:cubicBezTo>
                    <a:pt x="1433" y="3723"/>
                    <a:pt x="1457" y="3704"/>
                    <a:pt x="1459" y="3677"/>
                  </a:cubicBezTo>
                  <a:cubicBezTo>
                    <a:pt x="1462" y="3661"/>
                    <a:pt x="1499" y="3290"/>
                    <a:pt x="879" y="2809"/>
                  </a:cubicBezTo>
                  <a:cubicBezTo>
                    <a:pt x="1279" y="2512"/>
                    <a:pt x="1478" y="2198"/>
                    <a:pt x="1471" y="1873"/>
                  </a:cubicBezTo>
                  <a:cubicBezTo>
                    <a:pt x="1461" y="1471"/>
                    <a:pt x="1133" y="1157"/>
                    <a:pt x="884" y="978"/>
                  </a:cubicBezTo>
                  <a:cubicBezTo>
                    <a:pt x="1434" y="596"/>
                    <a:pt x="1442" y="78"/>
                    <a:pt x="1442" y="56"/>
                  </a:cubicBezTo>
                  <a:cubicBezTo>
                    <a:pt x="1442" y="26"/>
                    <a:pt x="1417" y="2"/>
                    <a:pt x="1388" y="2"/>
                  </a:cubicBezTo>
                  <a:lnTo>
                    <a:pt x="557" y="2"/>
                  </a:lnTo>
                  <a:cubicBezTo>
                    <a:pt x="529" y="2"/>
                    <a:pt x="504" y="26"/>
                    <a:pt x="504" y="56"/>
                  </a:cubicBezTo>
                  <a:cubicBezTo>
                    <a:pt x="504" y="86"/>
                    <a:pt x="528" y="110"/>
                    <a:pt x="557" y="110"/>
                  </a:cubicBezTo>
                  <a:lnTo>
                    <a:pt x="1330" y="110"/>
                  </a:lnTo>
                  <a:cubicBezTo>
                    <a:pt x="1314" y="248"/>
                    <a:pt x="1230" y="627"/>
                    <a:pt x="791" y="915"/>
                  </a:cubicBezTo>
                  <a:cubicBezTo>
                    <a:pt x="596" y="788"/>
                    <a:pt x="473" y="642"/>
                    <a:pt x="393" y="508"/>
                  </a:cubicBezTo>
                  <a:lnTo>
                    <a:pt x="920" y="508"/>
                  </a:lnTo>
                  <a:cubicBezTo>
                    <a:pt x="949" y="508"/>
                    <a:pt x="974" y="485"/>
                    <a:pt x="974" y="455"/>
                  </a:cubicBezTo>
                  <a:cubicBezTo>
                    <a:pt x="974" y="425"/>
                    <a:pt x="949" y="401"/>
                    <a:pt x="920" y="401"/>
                  </a:cubicBezTo>
                  <a:lnTo>
                    <a:pt x="365" y="401"/>
                  </a:lnTo>
                  <a:cubicBezTo>
                    <a:pt x="356" y="401"/>
                    <a:pt x="348" y="404"/>
                    <a:pt x="341" y="408"/>
                  </a:cubicBezTo>
                  <a:cubicBezTo>
                    <a:pt x="251" y="217"/>
                    <a:pt x="248" y="66"/>
                    <a:pt x="248" y="55"/>
                  </a:cubicBezTo>
                  <a:cubicBezTo>
                    <a:pt x="248" y="25"/>
                    <a:pt x="224" y="1"/>
                    <a:pt x="19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64" name="Google Shape;464;p18">
              <a:extLst>
                <a:ext uri="{FF2B5EF4-FFF2-40B4-BE49-F238E27FC236}">
                  <a16:creationId xmlns:a16="http://schemas.microsoft.com/office/drawing/2014/main" id="{D876122E-9EEF-CE83-9C10-002EF86600D4}"/>
                </a:ext>
              </a:extLst>
            </p:cNvPr>
            <p:cNvSpPr txBox="1"/>
            <p:nvPr/>
          </p:nvSpPr>
          <p:spPr>
            <a:xfrm>
              <a:off x="703145" y="2627983"/>
              <a:ext cx="1308900" cy="382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 b="1" dirty="0">
                  <a:solidFill>
                    <a:srgbClr val="FFFFFF"/>
                  </a:solidFill>
                  <a:latin typeface="Fira Sans"/>
                  <a:ea typeface="Fira Sans"/>
                  <a:cs typeface="Fira Sans"/>
                  <a:sym typeface="Fira Sans"/>
                </a:rPr>
                <a:t>COST</a:t>
              </a:r>
              <a:endParaRPr b="1" dirty="0">
                <a:solidFill>
                  <a:srgbClr val="FFFFFF"/>
                </a:solidFill>
                <a:latin typeface="Fira Sans"/>
                <a:ea typeface="Fira Sans"/>
                <a:cs typeface="Fira Sans"/>
                <a:sym typeface="Fira Sans"/>
              </a:endParaRPr>
            </a:p>
          </p:txBody>
        </p:sp>
      </p:grpSp>
      <p:grpSp>
        <p:nvGrpSpPr>
          <p:cNvPr id="465" name="Google Shape;465;p18">
            <a:extLst>
              <a:ext uri="{FF2B5EF4-FFF2-40B4-BE49-F238E27FC236}">
                <a16:creationId xmlns:a16="http://schemas.microsoft.com/office/drawing/2014/main" id="{26073704-C06D-130C-BD1E-ABA3EA20818E}"/>
              </a:ext>
            </a:extLst>
          </p:cNvPr>
          <p:cNvGrpSpPr/>
          <p:nvPr/>
        </p:nvGrpSpPr>
        <p:grpSpPr>
          <a:xfrm>
            <a:off x="3028175" y="1836158"/>
            <a:ext cx="3070095" cy="2277028"/>
            <a:chOff x="2271131" y="1588949"/>
            <a:chExt cx="2302571" cy="1707771"/>
          </a:xfrm>
        </p:grpSpPr>
        <p:sp>
          <p:nvSpPr>
            <p:cNvPr id="466" name="Google Shape;466;p18">
              <a:extLst>
                <a:ext uri="{FF2B5EF4-FFF2-40B4-BE49-F238E27FC236}">
                  <a16:creationId xmlns:a16="http://schemas.microsoft.com/office/drawing/2014/main" id="{56BEA68E-6003-90CE-D303-C9A4A3A174B7}"/>
                </a:ext>
              </a:extLst>
            </p:cNvPr>
            <p:cNvSpPr/>
            <p:nvPr/>
          </p:nvSpPr>
          <p:spPr>
            <a:xfrm>
              <a:off x="2271131" y="2189826"/>
              <a:ext cx="115720" cy="115720"/>
            </a:xfrm>
            <a:custGeom>
              <a:avLst/>
              <a:gdLst/>
              <a:ahLst/>
              <a:cxnLst/>
              <a:rect l="l" t="t" r="r" b="b"/>
              <a:pathLst>
                <a:path w="743" h="743" extrusionOk="0">
                  <a:moveTo>
                    <a:pt x="372" y="1"/>
                  </a:moveTo>
                  <a:cubicBezTo>
                    <a:pt x="168" y="1"/>
                    <a:pt x="1" y="168"/>
                    <a:pt x="1" y="372"/>
                  </a:cubicBezTo>
                  <a:cubicBezTo>
                    <a:pt x="1" y="578"/>
                    <a:pt x="168" y="743"/>
                    <a:pt x="372" y="743"/>
                  </a:cubicBezTo>
                  <a:cubicBezTo>
                    <a:pt x="577" y="743"/>
                    <a:pt x="743" y="577"/>
                    <a:pt x="743" y="372"/>
                  </a:cubicBezTo>
                  <a:cubicBezTo>
                    <a:pt x="743" y="168"/>
                    <a:pt x="577" y="1"/>
                    <a:pt x="37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7" name="Google Shape;467;p18">
              <a:extLst>
                <a:ext uri="{FF2B5EF4-FFF2-40B4-BE49-F238E27FC236}">
                  <a16:creationId xmlns:a16="http://schemas.microsoft.com/office/drawing/2014/main" id="{B17BA129-9305-56BC-AC43-7F950C39BC24}"/>
                </a:ext>
              </a:extLst>
            </p:cNvPr>
            <p:cNvSpPr/>
            <p:nvPr/>
          </p:nvSpPr>
          <p:spPr>
            <a:xfrm>
              <a:off x="2442765" y="1588949"/>
              <a:ext cx="2130937" cy="1707771"/>
            </a:xfrm>
            <a:custGeom>
              <a:avLst/>
              <a:gdLst/>
              <a:ahLst/>
              <a:cxnLst/>
              <a:rect l="l" t="t" r="r" b="b"/>
              <a:pathLst>
                <a:path w="13682" h="10965" extrusionOk="0">
                  <a:moveTo>
                    <a:pt x="6842" y="0"/>
                  </a:moveTo>
                  <a:cubicBezTo>
                    <a:pt x="4564" y="0"/>
                    <a:pt x="2612" y="1389"/>
                    <a:pt x="1783" y="3365"/>
                  </a:cubicBezTo>
                  <a:cubicBezTo>
                    <a:pt x="1565" y="3818"/>
                    <a:pt x="1294" y="3858"/>
                    <a:pt x="1228" y="3860"/>
                  </a:cubicBezTo>
                  <a:lnTo>
                    <a:pt x="351" y="3860"/>
                  </a:lnTo>
                  <a:cubicBezTo>
                    <a:pt x="158" y="3860"/>
                    <a:pt x="1" y="4018"/>
                    <a:pt x="1" y="4212"/>
                  </a:cubicBezTo>
                  <a:lnTo>
                    <a:pt x="1" y="4251"/>
                  </a:lnTo>
                  <a:cubicBezTo>
                    <a:pt x="1" y="4443"/>
                    <a:pt x="158" y="4601"/>
                    <a:pt x="351" y="4601"/>
                  </a:cubicBezTo>
                  <a:lnTo>
                    <a:pt x="1149" y="4601"/>
                  </a:lnTo>
                  <a:cubicBezTo>
                    <a:pt x="1403" y="4606"/>
                    <a:pt x="1398" y="4830"/>
                    <a:pt x="1398" y="4830"/>
                  </a:cubicBezTo>
                  <a:lnTo>
                    <a:pt x="1401" y="4825"/>
                  </a:lnTo>
                  <a:lnTo>
                    <a:pt x="1401" y="4825"/>
                  </a:lnTo>
                  <a:cubicBezTo>
                    <a:pt x="1393" y="4887"/>
                    <a:pt x="1387" y="4951"/>
                    <a:pt x="1382" y="5014"/>
                  </a:cubicBezTo>
                  <a:lnTo>
                    <a:pt x="1381" y="5010"/>
                  </a:lnTo>
                  <a:cubicBezTo>
                    <a:pt x="1377" y="5117"/>
                    <a:pt x="1261" y="5137"/>
                    <a:pt x="1261" y="5137"/>
                  </a:cubicBezTo>
                  <a:lnTo>
                    <a:pt x="1265" y="5137"/>
                  </a:lnTo>
                  <a:cubicBezTo>
                    <a:pt x="1116" y="5184"/>
                    <a:pt x="1008" y="5322"/>
                    <a:pt x="1008" y="5488"/>
                  </a:cubicBezTo>
                  <a:cubicBezTo>
                    <a:pt x="1008" y="5665"/>
                    <a:pt x="1131" y="5812"/>
                    <a:pt x="1296" y="5849"/>
                  </a:cubicBezTo>
                  <a:cubicBezTo>
                    <a:pt x="1376" y="5878"/>
                    <a:pt x="1382" y="5956"/>
                    <a:pt x="1383" y="5971"/>
                  </a:cubicBezTo>
                  <a:lnTo>
                    <a:pt x="1384" y="5967"/>
                  </a:lnTo>
                  <a:cubicBezTo>
                    <a:pt x="1389" y="6027"/>
                    <a:pt x="1396" y="6085"/>
                    <a:pt x="1404" y="6146"/>
                  </a:cubicBezTo>
                  <a:lnTo>
                    <a:pt x="1401" y="6144"/>
                  </a:lnTo>
                  <a:lnTo>
                    <a:pt x="1401" y="6144"/>
                  </a:lnTo>
                  <a:cubicBezTo>
                    <a:pt x="1424" y="6318"/>
                    <a:pt x="1230" y="6318"/>
                    <a:pt x="1214" y="6318"/>
                  </a:cubicBezTo>
                  <a:lnTo>
                    <a:pt x="471" y="6318"/>
                  </a:lnTo>
                  <a:cubicBezTo>
                    <a:pt x="278" y="6318"/>
                    <a:pt x="120" y="6474"/>
                    <a:pt x="120" y="6668"/>
                  </a:cubicBezTo>
                  <a:lnTo>
                    <a:pt x="120" y="6706"/>
                  </a:lnTo>
                  <a:cubicBezTo>
                    <a:pt x="120" y="6899"/>
                    <a:pt x="278" y="7056"/>
                    <a:pt x="471" y="7056"/>
                  </a:cubicBezTo>
                  <a:lnTo>
                    <a:pt x="1339" y="7056"/>
                  </a:lnTo>
                  <a:cubicBezTo>
                    <a:pt x="1339" y="7056"/>
                    <a:pt x="1340" y="7056"/>
                    <a:pt x="1342" y="7056"/>
                  </a:cubicBezTo>
                  <a:cubicBezTo>
                    <a:pt x="1370" y="7056"/>
                    <a:pt x="1582" y="7063"/>
                    <a:pt x="1660" y="7276"/>
                  </a:cubicBezTo>
                  <a:lnTo>
                    <a:pt x="1660" y="7272"/>
                  </a:lnTo>
                  <a:cubicBezTo>
                    <a:pt x="2402" y="9421"/>
                    <a:pt x="4442" y="10965"/>
                    <a:pt x="6843" y="10965"/>
                  </a:cubicBezTo>
                  <a:cubicBezTo>
                    <a:pt x="9247" y="10965"/>
                    <a:pt x="11289" y="9416"/>
                    <a:pt x="12028" y="7264"/>
                  </a:cubicBezTo>
                  <a:lnTo>
                    <a:pt x="12029" y="7276"/>
                  </a:lnTo>
                  <a:cubicBezTo>
                    <a:pt x="12109" y="7063"/>
                    <a:pt x="12319" y="7056"/>
                    <a:pt x="12343" y="7056"/>
                  </a:cubicBezTo>
                  <a:cubicBezTo>
                    <a:pt x="12345" y="7056"/>
                    <a:pt x="12346" y="7056"/>
                    <a:pt x="12346" y="7056"/>
                  </a:cubicBezTo>
                  <a:lnTo>
                    <a:pt x="13214" y="7056"/>
                  </a:lnTo>
                  <a:cubicBezTo>
                    <a:pt x="13407" y="7056"/>
                    <a:pt x="13564" y="6898"/>
                    <a:pt x="13564" y="6706"/>
                  </a:cubicBezTo>
                  <a:lnTo>
                    <a:pt x="13564" y="6668"/>
                  </a:lnTo>
                  <a:cubicBezTo>
                    <a:pt x="13564" y="6474"/>
                    <a:pt x="13407" y="6318"/>
                    <a:pt x="13214" y="6318"/>
                  </a:cubicBezTo>
                  <a:lnTo>
                    <a:pt x="12472" y="6318"/>
                  </a:lnTo>
                  <a:cubicBezTo>
                    <a:pt x="12458" y="6318"/>
                    <a:pt x="12264" y="6318"/>
                    <a:pt x="12286" y="6144"/>
                  </a:cubicBezTo>
                  <a:lnTo>
                    <a:pt x="12286" y="6144"/>
                  </a:lnTo>
                  <a:lnTo>
                    <a:pt x="12284" y="6146"/>
                  </a:lnTo>
                  <a:cubicBezTo>
                    <a:pt x="12290" y="6087"/>
                    <a:pt x="12298" y="6027"/>
                    <a:pt x="12304" y="5967"/>
                  </a:cubicBezTo>
                  <a:lnTo>
                    <a:pt x="12305" y="5971"/>
                  </a:lnTo>
                  <a:cubicBezTo>
                    <a:pt x="12306" y="5955"/>
                    <a:pt x="12311" y="5878"/>
                    <a:pt x="12391" y="5849"/>
                  </a:cubicBezTo>
                  <a:lnTo>
                    <a:pt x="12388" y="5849"/>
                  </a:lnTo>
                  <a:cubicBezTo>
                    <a:pt x="12554" y="5812"/>
                    <a:pt x="12678" y="5665"/>
                    <a:pt x="12678" y="5489"/>
                  </a:cubicBezTo>
                  <a:cubicBezTo>
                    <a:pt x="12678" y="5323"/>
                    <a:pt x="12570" y="5184"/>
                    <a:pt x="12419" y="5137"/>
                  </a:cubicBezTo>
                  <a:lnTo>
                    <a:pt x="12423" y="5137"/>
                  </a:lnTo>
                  <a:cubicBezTo>
                    <a:pt x="12423" y="5137"/>
                    <a:pt x="12309" y="5117"/>
                    <a:pt x="12305" y="5010"/>
                  </a:cubicBezTo>
                  <a:lnTo>
                    <a:pt x="12304" y="5013"/>
                  </a:lnTo>
                  <a:cubicBezTo>
                    <a:pt x="12296" y="4944"/>
                    <a:pt x="12290" y="4877"/>
                    <a:pt x="12281" y="4809"/>
                  </a:cubicBezTo>
                  <a:lnTo>
                    <a:pt x="12281" y="4809"/>
                  </a:lnTo>
                  <a:lnTo>
                    <a:pt x="12286" y="4830"/>
                  </a:lnTo>
                  <a:cubicBezTo>
                    <a:pt x="12286" y="4830"/>
                    <a:pt x="12280" y="4606"/>
                    <a:pt x="12533" y="4601"/>
                  </a:cubicBezTo>
                  <a:lnTo>
                    <a:pt x="13331" y="4601"/>
                  </a:lnTo>
                  <a:cubicBezTo>
                    <a:pt x="13524" y="4601"/>
                    <a:pt x="13682" y="4442"/>
                    <a:pt x="13682" y="4251"/>
                  </a:cubicBezTo>
                  <a:lnTo>
                    <a:pt x="13682" y="4212"/>
                  </a:lnTo>
                  <a:cubicBezTo>
                    <a:pt x="13682" y="4018"/>
                    <a:pt x="13524" y="3860"/>
                    <a:pt x="13332" y="3860"/>
                  </a:cubicBezTo>
                  <a:lnTo>
                    <a:pt x="12455" y="3860"/>
                  </a:lnTo>
                  <a:cubicBezTo>
                    <a:pt x="12388" y="3858"/>
                    <a:pt x="12121" y="3818"/>
                    <a:pt x="11901" y="3365"/>
                  </a:cubicBezTo>
                  <a:lnTo>
                    <a:pt x="11900" y="3367"/>
                  </a:lnTo>
                  <a:cubicBezTo>
                    <a:pt x="11073" y="1389"/>
                    <a:pt x="9119" y="0"/>
                    <a:pt x="684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68" name="Google Shape;468;p18">
              <a:extLst>
                <a:ext uri="{FF2B5EF4-FFF2-40B4-BE49-F238E27FC236}">
                  <a16:creationId xmlns:a16="http://schemas.microsoft.com/office/drawing/2014/main" id="{6241BAF3-8898-F90D-A6D4-ECB44324204B}"/>
                </a:ext>
              </a:extLst>
            </p:cNvPr>
            <p:cNvSpPr/>
            <p:nvPr/>
          </p:nvSpPr>
          <p:spPr>
            <a:xfrm>
              <a:off x="3375384" y="1943744"/>
              <a:ext cx="268664" cy="577667"/>
            </a:xfrm>
            <a:custGeom>
              <a:avLst/>
              <a:gdLst/>
              <a:ahLst/>
              <a:cxnLst/>
              <a:rect l="l" t="t" r="r" b="b"/>
              <a:pathLst>
                <a:path w="1725" h="3709" extrusionOk="0">
                  <a:moveTo>
                    <a:pt x="1501" y="106"/>
                  </a:moveTo>
                  <a:cubicBezTo>
                    <a:pt x="1565" y="106"/>
                    <a:pt x="1620" y="149"/>
                    <a:pt x="1620" y="203"/>
                  </a:cubicBezTo>
                  <a:cubicBezTo>
                    <a:pt x="1620" y="255"/>
                    <a:pt x="1565" y="298"/>
                    <a:pt x="1501" y="298"/>
                  </a:cubicBezTo>
                  <a:lnTo>
                    <a:pt x="228" y="298"/>
                  </a:lnTo>
                  <a:cubicBezTo>
                    <a:pt x="163" y="298"/>
                    <a:pt x="108" y="255"/>
                    <a:pt x="108" y="203"/>
                  </a:cubicBezTo>
                  <a:cubicBezTo>
                    <a:pt x="108" y="149"/>
                    <a:pt x="162" y="106"/>
                    <a:pt x="228" y="106"/>
                  </a:cubicBezTo>
                  <a:close/>
                  <a:moveTo>
                    <a:pt x="1407" y="405"/>
                  </a:moveTo>
                  <a:lnTo>
                    <a:pt x="1407" y="878"/>
                  </a:lnTo>
                  <a:lnTo>
                    <a:pt x="1110" y="878"/>
                  </a:lnTo>
                  <a:cubicBezTo>
                    <a:pt x="1080" y="878"/>
                    <a:pt x="1056" y="901"/>
                    <a:pt x="1056" y="931"/>
                  </a:cubicBezTo>
                  <a:cubicBezTo>
                    <a:pt x="1056" y="961"/>
                    <a:pt x="1080" y="985"/>
                    <a:pt x="1110" y="985"/>
                  </a:cubicBezTo>
                  <a:lnTo>
                    <a:pt x="1407" y="985"/>
                  </a:lnTo>
                  <a:lnTo>
                    <a:pt x="1407" y="1265"/>
                  </a:lnTo>
                  <a:lnTo>
                    <a:pt x="1110" y="1265"/>
                  </a:lnTo>
                  <a:cubicBezTo>
                    <a:pt x="1080" y="1265"/>
                    <a:pt x="1056" y="1289"/>
                    <a:pt x="1056" y="1319"/>
                  </a:cubicBezTo>
                  <a:cubicBezTo>
                    <a:pt x="1056" y="1349"/>
                    <a:pt x="1080" y="1372"/>
                    <a:pt x="1110" y="1372"/>
                  </a:cubicBezTo>
                  <a:lnTo>
                    <a:pt x="1407" y="1372"/>
                  </a:lnTo>
                  <a:lnTo>
                    <a:pt x="1407" y="1643"/>
                  </a:lnTo>
                  <a:lnTo>
                    <a:pt x="310" y="1643"/>
                  </a:lnTo>
                  <a:lnTo>
                    <a:pt x="310" y="405"/>
                  </a:lnTo>
                  <a:close/>
                  <a:moveTo>
                    <a:pt x="1407" y="1748"/>
                  </a:moveTo>
                  <a:lnTo>
                    <a:pt x="1407" y="2036"/>
                  </a:lnTo>
                  <a:lnTo>
                    <a:pt x="1110" y="2036"/>
                  </a:lnTo>
                  <a:cubicBezTo>
                    <a:pt x="1080" y="2036"/>
                    <a:pt x="1055" y="2061"/>
                    <a:pt x="1055" y="2090"/>
                  </a:cubicBezTo>
                  <a:cubicBezTo>
                    <a:pt x="1055" y="2119"/>
                    <a:pt x="1080" y="2143"/>
                    <a:pt x="1110" y="2143"/>
                  </a:cubicBezTo>
                  <a:lnTo>
                    <a:pt x="1407" y="2143"/>
                  </a:lnTo>
                  <a:lnTo>
                    <a:pt x="1407" y="2423"/>
                  </a:lnTo>
                  <a:lnTo>
                    <a:pt x="1110" y="2423"/>
                  </a:lnTo>
                  <a:cubicBezTo>
                    <a:pt x="1080" y="2423"/>
                    <a:pt x="1055" y="2446"/>
                    <a:pt x="1055" y="2476"/>
                  </a:cubicBezTo>
                  <a:cubicBezTo>
                    <a:pt x="1055" y="2506"/>
                    <a:pt x="1080" y="2528"/>
                    <a:pt x="1110" y="2528"/>
                  </a:cubicBezTo>
                  <a:lnTo>
                    <a:pt x="1407" y="2528"/>
                  </a:lnTo>
                  <a:lnTo>
                    <a:pt x="1407" y="2809"/>
                  </a:lnTo>
                  <a:lnTo>
                    <a:pt x="1110" y="2809"/>
                  </a:lnTo>
                  <a:cubicBezTo>
                    <a:pt x="1080" y="2809"/>
                    <a:pt x="1055" y="2833"/>
                    <a:pt x="1055" y="2863"/>
                  </a:cubicBezTo>
                  <a:cubicBezTo>
                    <a:pt x="1055" y="2892"/>
                    <a:pt x="1080" y="2916"/>
                    <a:pt x="1110" y="2916"/>
                  </a:cubicBezTo>
                  <a:lnTo>
                    <a:pt x="1407" y="2916"/>
                  </a:lnTo>
                  <a:lnTo>
                    <a:pt x="1407" y="3139"/>
                  </a:lnTo>
                  <a:cubicBezTo>
                    <a:pt x="1407" y="3393"/>
                    <a:pt x="1201" y="3601"/>
                    <a:pt x="947" y="3601"/>
                  </a:cubicBezTo>
                  <a:lnTo>
                    <a:pt x="772" y="3601"/>
                  </a:lnTo>
                  <a:cubicBezTo>
                    <a:pt x="517" y="3601"/>
                    <a:pt x="310" y="3393"/>
                    <a:pt x="310" y="3139"/>
                  </a:cubicBezTo>
                  <a:lnTo>
                    <a:pt x="310" y="1748"/>
                  </a:lnTo>
                  <a:close/>
                  <a:moveTo>
                    <a:pt x="226" y="0"/>
                  </a:moveTo>
                  <a:cubicBezTo>
                    <a:pt x="102" y="0"/>
                    <a:pt x="0" y="91"/>
                    <a:pt x="0" y="203"/>
                  </a:cubicBezTo>
                  <a:cubicBezTo>
                    <a:pt x="0" y="307"/>
                    <a:pt x="90" y="393"/>
                    <a:pt x="203" y="403"/>
                  </a:cubicBezTo>
                  <a:lnTo>
                    <a:pt x="203" y="3140"/>
                  </a:lnTo>
                  <a:cubicBezTo>
                    <a:pt x="203" y="3453"/>
                    <a:pt x="457" y="3708"/>
                    <a:pt x="771" y="3708"/>
                  </a:cubicBezTo>
                  <a:lnTo>
                    <a:pt x="946" y="3708"/>
                  </a:lnTo>
                  <a:cubicBezTo>
                    <a:pt x="1259" y="3708"/>
                    <a:pt x="1514" y="3453"/>
                    <a:pt x="1514" y="3140"/>
                  </a:cubicBezTo>
                  <a:lnTo>
                    <a:pt x="1514" y="403"/>
                  </a:lnTo>
                  <a:cubicBezTo>
                    <a:pt x="1631" y="397"/>
                    <a:pt x="1725" y="310"/>
                    <a:pt x="1725" y="203"/>
                  </a:cubicBezTo>
                  <a:cubicBezTo>
                    <a:pt x="1725" y="91"/>
                    <a:pt x="1624" y="0"/>
                    <a:pt x="149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69" name="Google Shape;469;p18">
              <a:extLst>
                <a:ext uri="{FF2B5EF4-FFF2-40B4-BE49-F238E27FC236}">
                  <a16:creationId xmlns:a16="http://schemas.microsoft.com/office/drawing/2014/main" id="{E0B9B2A4-6937-D4C9-509E-1E678EF57C8E}"/>
                </a:ext>
              </a:extLst>
            </p:cNvPr>
            <p:cNvSpPr txBox="1"/>
            <p:nvPr/>
          </p:nvSpPr>
          <p:spPr>
            <a:xfrm>
              <a:off x="2853783" y="2627983"/>
              <a:ext cx="1308900" cy="382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 b="1" dirty="0">
                  <a:solidFill>
                    <a:srgbClr val="FFFFFF"/>
                  </a:solidFill>
                  <a:latin typeface="Fira Sans"/>
                  <a:ea typeface="Fira Sans"/>
                  <a:cs typeface="Fira Sans"/>
                  <a:sym typeface="Fira Sans"/>
                </a:rPr>
                <a:t>AVAILABILITY</a:t>
              </a:r>
              <a:endParaRPr b="1" dirty="0">
                <a:solidFill>
                  <a:srgbClr val="FFFFFF"/>
                </a:solidFill>
                <a:latin typeface="Fira Sans"/>
                <a:ea typeface="Fira Sans"/>
                <a:cs typeface="Fira Sans"/>
                <a:sym typeface="Fira Sans"/>
              </a:endParaRPr>
            </a:p>
          </p:txBody>
        </p:sp>
      </p:grpSp>
      <p:grpSp>
        <p:nvGrpSpPr>
          <p:cNvPr id="472" name="Google Shape;472;p18">
            <a:extLst>
              <a:ext uri="{FF2B5EF4-FFF2-40B4-BE49-F238E27FC236}">
                <a16:creationId xmlns:a16="http://schemas.microsoft.com/office/drawing/2014/main" id="{4431BD01-7669-F3FC-F3AD-596F05619619}"/>
              </a:ext>
            </a:extLst>
          </p:cNvPr>
          <p:cNvGrpSpPr/>
          <p:nvPr/>
        </p:nvGrpSpPr>
        <p:grpSpPr>
          <a:xfrm>
            <a:off x="5982195" y="1836157"/>
            <a:ext cx="3098544" cy="2276821"/>
            <a:chOff x="4486646" y="1588949"/>
            <a:chExt cx="2323908" cy="1707616"/>
          </a:xfrm>
        </p:grpSpPr>
        <p:sp>
          <p:nvSpPr>
            <p:cNvPr id="473" name="Google Shape;473;p18">
              <a:extLst>
                <a:ext uri="{FF2B5EF4-FFF2-40B4-BE49-F238E27FC236}">
                  <a16:creationId xmlns:a16="http://schemas.microsoft.com/office/drawing/2014/main" id="{C0CBF4D0-C76A-3B2B-42BC-216E3E328DA4}"/>
                </a:ext>
              </a:extLst>
            </p:cNvPr>
            <p:cNvSpPr/>
            <p:nvPr/>
          </p:nvSpPr>
          <p:spPr>
            <a:xfrm>
              <a:off x="4486646" y="1588949"/>
              <a:ext cx="2323908" cy="1707616"/>
            </a:xfrm>
            <a:custGeom>
              <a:avLst/>
              <a:gdLst/>
              <a:ahLst/>
              <a:cxnLst/>
              <a:rect l="l" t="t" r="r" b="b"/>
              <a:pathLst>
                <a:path w="14921" h="10964" extrusionOk="0">
                  <a:moveTo>
                    <a:pt x="7460" y="0"/>
                  </a:moveTo>
                  <a:cubicBezTo>
                    <a:pt x="4721" y="0"/>
                    <a:pt x="2451" y="2010"/>
                    <a:pt x="2042" y="4635"/>
                  </a:cubicBezTo>
                  <a:cubicBezTo>
                    <a:pt x="1933" y="5117"/>
                    <a:pt x="1467" y="5117"/>
                    <a:pt x="1467" y="5117"/>
                  </a:cubicBezTo>
                  <a:lnTo>
                    <a:pt x="350" y="5117"/>
                  </a:lnTo>
                  <a:cubicBezTo>
                    <a:pt x="158" y="5117"/>
                    <a:pt x="0" y="5275"/>
                    <a:pt x="0" y="5468"/>
                  </a:cubicBezTo>
                  <a:lnTo>
                    <a:pt x="0" y="5506"/>
                  </a:lnTo>
                  <a:cubicBezTo>
                    <a:pt x="0" y="5700"/>
                    <a:pt x="158" y="5857"/>
                    <a:pt x="350" y="5857"/>
                  </a:cubicBezTo>
                  <a:lnTo>
                    <a:pt x="1725" y="5857"/>
                  </a:lnTo>
                  <a:cubicBezTo>
                    <a:pt x="1776" y="5858"/>
                    <a:pt x="1959" y="5874"/>
                    <a:pt x="2007" y="6058"/>
                  </a:cubicBezTo>
                  <a:cubicBezTo>
                    <a:pt x="2012" y="6111"/>
                    <a:pt x="2020" y="6164"/>
                    <a:pt x="2027" y="6216"/>
                  </a:cubicBezTo>
                  <a:lnTo>
                    <a:pt x="2026" y="6211"/>
                  </a:lnTo>
                  <a:lnTo>
                    <a:pt x="2026" y="6211"/>
                  </a:lnTo>
                  <a:cubicBezTo>
                    <a:pt x="2026" y="6212"/>
                    <a:pt x="2046" y="6315"/>
                    <a:pt x="1895" y="6315"/>
                  </a:cubicBezTo>
                  <a:lnTo>
                    <a:pt x="1295" y="6315"/>
                  </a:lnTo>
                  <a:cubicBezTo>
                    <a:pt x="1102" y="6315"/>
                    <a:pt x="946" y="6472"/>
                    <a:pt x="946" y="6665"/>
                  </a:cubicBezTo>
                  <a:lnTo>
                    <a:pt x="946" y="6703"/>
                  </a:lnTo>
                  <a:cubicBezTo>
                    <a:pt x="946" y="6897"/>
                    <a:pt x="1102" y="7054"/>
                    <a:pt x="1295" y="7054"/>
                  </a:cubicBezTo>
                  <a:lnTo>
                    <a:pt x="1964" y="7054"/>
                  </a:lnTo>
                  <a:cubicBezTo>
                    <a:pt x="2018" y="7055"/>
                    <a:pt x="2200" y="7075"/>
                    <a:pt x="2284" y="7291"/>
                  </a:cubicBezTo>
                  <a:lnTo>
                    <a:pt x="2284" y="7288"/>
                  </a:lnTo>
                  <a:cubicBezTo>
                    <a:pt x="3031" y="9427"/>
                    <a:pt x="5066" y="10964"/>
                    <a:pt x="7460" y="10964"/>
                  </a:cubicBezTo>
                  <a:cubicBezTo>
                    <a:pt x="9854" y="10964"/>
                    <a:pt x="11890" y="9427"/>
                    <a:pt x="12636" y="7288"/>
                  </a:cubicBezTo>
                  <a:lnTo>
                    <a:pt x="12636" y="7292"/>
                  </a:lnTo>
                  <a:cubicBezTo>
                    <a:pt x="12720" y="7077"/>
                    <a:pt x="12903" y="7056"/>
                    <a:pt x="12958" y="7055"/>
                  </a:cubicBezTo>
                  <a:lnTo>
                    <a:pt x="13625" y="7055"/>
                  </a:lnTo>
                  <a:cubicBezTo>
                    <a:pt x="13818" y="7055"/>
                    <a:pt x="13976" y="6897"/>
                    <a:pt x="13976" y="6704"/>
                  </a:cubicBezTo>
                  <a:lnTo>
                    <a:pt x="13976" y="6666"/>
                  </a:lnTo>
                  <a:cubicBezTo>
                    <a:pt x="13976" y="6473"/>
                    <a:pt x="13818" y="6316"/>
                    <a:pt x="13625" y="6316"/>
                  </a:cubicBezTo>
                  <a:lnTo>
                    <a:pt x="13025" y="6316"/>
                  </a:lnTo>
                  <a:cubicBezTo>
                    <a:pt x="12874" y="6316"/>
                    <a:pt x="12894" y="6212"/>
                    <a:pt x="12894" y="6212"/>
                  </a:cubicBezTo>
                  <a:lnTo>
                    <a:pt x="12894" y="6212"/>
                  </a:lnTo>
                  <a:lnTo>
                    <a:pt x="12892" y="6217"/>
                  </a:lnTo>
                  <a:cubicBezTo>
                    <a:pt x="12899" y="6163"/>
                    <a:pt x="12907" y="6110"/>
                    <a:pt x="12912" y="6055"/>
                  </a:cubicBezTo>
                  <a:lnTo>
                    <a:pt x="12913" y="6059"/>
                  </a:lnTo>
                  <a:cubicBezTo>
                    <a:pt x="12963" y="5875"/>
                    <a:pt x="13143" y="5859"/>
                    <a:pt x="13195" y="5858"/>
                  </a:cubicBezTo>
                  <a:lnTo>
                    <a:pt x="14570" y="5858"/>
                  </a:lnTo>
                  <a:cubicBezTo>
                    <a:pt x="14764" y="5858"/>
                    <a:pt x="14920" y="5701"/>
                    <a:pt x="14920" y="5507"/>
                  </a:cubicBezTo>
                  <a:lnTo>
                    <a:pt x="14920" y="5469"/>
                  </a:lnTo>
                  <a:cubicBezTo>
                    <a:pt x="14920" y="5276"/>
                    <a:pt x="14764" y="5117"/>
                    <a:pt x="14570" y="5117"/>
                  </a:cubicBezTo>
                  <a:lnTo>
                    <a:pt x="13454" y="5117"/>
                  </a:lnTo>
                  <a:cubicBezTo>
                    <a:pt x="13454" y="5117"/>
                    <a:pt x="13454" y="5117"/>
                    <a:pt x="13454" y="5117"/>
                  </a:cubicBezTo>
                  <a:cubicBezTo>
                    <a:pt x="13450" y="5117"/>
                    <a:pt x="12988" y="5116"/>
                    <a:pt x="12878" y="4635"/>
                  </a:cubicBezTo>
                  <a:cubicBezTo>
                    <a:pt x="12472" y="2010"/>
                    <a:pt x="10201" y="0"/>
                    <a:pt x="746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74" name="Google Shape;474;p18">
              <a:extLst>
                <a:ext uri="{FF2B5EF4-FFF2-40B4-BE49-F238E27FC236}">
                  <a16:creationId xmlns:a16="http://schemas.microsoft.com/office/drawing/2014/main" id="{73A0E7F7-109D-89F2-4571-56C36DFF32A4}"/>
                </a:ext>
              </a:extLst>
            </p:cNvPr>
            <p:cNvSpPr/>
            <p:nvPr/>
          </p:nvSpPr>
          <p:spPr>
            <a:xfrm>
              <a:off x="4629467" y="2189826"/>
              <a:ext cx="115565" cy="115720"/>
            </a:xfrm>
            <a:custGeom>
              <a:avLst/>
              <a:gdLst/>
              <a:ahLst/>
              <a:cxnLst/>
              <a:rect l="l" t="t" r="r" b="b"/>
              <a:pathLst>
                <a:path w="742" h="743" extrusionOk="0">
                  <a:moveTo>
                    <a:pt x="371" y="1"/>
                  </a:moveTo>
                  <a:cubicBezTo>
                    <a:pt x="167" y="1"/>
                    <a:pt x="1" y="168"/>
                    <a:pt x="1" y="372"/>
                  </a:cubicBezTo>
                  <a:cubicBezTo>
                    <a:pt x="1" y="578"/>
                    <a:pt x="167" y="743"/>
                    <a:pt x="371" y="743"/>
                  </a:cubicBezTo>
                  <a:cubicBezTo>
                    <a:pt x="576" y="743"/>
                    <a:pt x="742" y="577"/>
                    <a:pt x="742" y="372"/>
                  </a:cubicBezTo>
                  <a:cubicBezTo>
                    <a:pt x="742" y="168"/>
                    <a:pt x="576" y="1"/>
                    <a:pt x="37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75" name="Google Shape;475;p18">
              <a:extLst>
                <a:ext uri="{FF2B5EF4-FFF2-40B4-BE49-F238E27FC236}">
                  <a16:creationId xmlns:a16="http://schemas.microsoft.com/office/drawing/2014/main" id="{4773F716-0A8A-9E80-2C81-101FF318E8F3}"/>
                </a:ext>
              </a:extLst>
            </p:cNvPr>
            <p:cNvSpPr/>
            <p:nvPr/>
          </p:nvSpPr>
          <p:spPr>
            <a:xfrm>
              <a:off x="5355252" y="1955425"/>
              <a:ext cx="672673" cy="553527"/>
            </a:xfrm>
            <a:custGeom>
              <a:avLst/>
              <a:gdLst/>
              <a:ahLst/>
              <a:cxnLst/>
              <a:rect l="l" t="t" r="r" b="b"/>
              <a:pathLst>
                <a:path w="4319" h="3554" extrusionOk="0">
                  <a:moveTo>
                    <a:pt x="1119" y="1"/>
                  </a:moveTo>
                  <a:cubicBezTo>
                    <a:pt x="1061" y="1"/>
                    <a:pt x="1002" y="6"/>
                    <a:pt x="943" y="15"/>
                  </a:cubicBezTo>
                  <a:cubicBezTo>
                    <a:pt x="578" y="72"/>
                    <a:pt x="275" y="309"/>
                    <a:pt x="131" y="645"/>
                  </a:cubicBezTo>
                  <a:cubicBezTo>
                    <a:pt x="24" y="897"/>
                    <a:pt x="1" y="1144"/>
                    <a:pt x="62" y="1381"/>
                  </a:cubicBezTo>
                  <a:cubicBezTo>
                    <a:pt x="69" y="1404"/>
                    <a:pt x="89" y="1421"/>
                    <a:pt x="113" y="1421"/>
                  </a:cubicBezTo>
                  <a:cubicBezTo>
                    <a:pt x="118" y="1421"/>
                    <a:pt x="123" y="1420"/>
                    <a:pt x="127" y="1419"/>
                  </a:cubicBezTo>
                  <a:cubicBezTo>
                    <a:pt x="155" y="1412"/>
                    <a:pt x="173" y="1383"/>
                    <a:pt x="165" y="1353"/>
                  </a:cubicBezTo>
                  <a:cubicBezTo>
                    <a:pt x="109" y="1138"/>
                    <a:pt x="131" y="921"/>
                    <a:pt x="230" y="687"/>
                  </a:cubicBezTo>
                  <a:cubicBezTo>
                    <a:pt x="358" y="384"/>
                    <a:pt x="631" y="173"/>
                    <a:pt x="960" y="120"/>
                  </a:cubicBezTo>
                  <a:cubicBezTo>
                    <a:pt x="1012" y="112"/>
                    <a:pt x="1065" y="108"/>
                    <a:pt x="1117" y="108"/>
                  </a:cubicBezTo>
                  <a:cubicBezTo>
                    <a:pt x="1451" y="108"/>
                    <a:pt x="1783" y="275"/>
                    <a:pt x="2050" y="581"/>
                  </a:cubicBezTo>
                  <a:cubicBezTo>
                    <a:pt x="2060" y="593"/>
                    <a:pt x="2075" y="599"/>
                    <a:pt x="2090" y="599"/>
                  </a:cubicBezTo>
                  <a:cubicBezTo>
                    <a:pt x="2105" y="599"/>
                    <a:pt x="2120" y="593"/>
                    <a:pt x="2130" y="581"/>
                  </a:cubicBezTo>
                  <a:cubicBezTo>
                    <a:pt x="2398" y="274"/>
                    <a:pt x="2732" y="109"/>
                    <a:pt x="3066" y="109"/>
                  </a:cubicBezTo>
                  <a:cubicBezTo>
                    <a:pt x="3117" y="109"/>
                    <a:pt x="3168" y="113"/>
                    <a:pt x="3219" y="120"/>
                  </a:cubicBezTo>
                  <a:cubicBezTo>
                    <a:pt x="3549" y="174"/>
                    <a:pt x="3822" y="385"/>
                    <a:pt x="3950" y="687"/>
                  </a:cubicBezTo>
                  <a:cubicBezTo>
                    <a:pt x="4200" y="1276"/>
                    <a:pt x="3963" y="1790"/>
                    <a:pt x="3184" y="2353"/>
                  </a:cubicBezTo>
                  <a:cubicBezTo>
                    <a:pt x="2595" y="2778"/>
                    <a:pt x="2214" y="3248"/>
                    <a:pt x="2089" y="3412"/>
                  </a:cubicBezTo>
                  <a:cubicBezTo>
                    <a:pt x="1965" y="3248"/>
                    <a:pt x="1582" y="2777"/>
                    <a:pt x="994" y="2353"/>
                  </a:cubicBezTo>
                  <a:cubicBezTo>
                    <a:pt x="761" y="2184"/>
                    <a:pt x="582" y="2023"/>
                    <a:pt x="445" y="1862"/>
                  </a:cubicBezTo>
                  <a:cubicBezTo>
                    <a:pt x="434" y="1849"/>
                    <a:pt x="419" y="1843"/>
                    <a:pt x="403" y="1843"/>
                  </a:cubicBezTo>
                  <a:cubicBezTo>
                    <a:pt x="391" y="1843"/>
                    <a:pt x="379" y="1847"/>
                    <a:pt x="369" y="1855"/>
                  </a:cubicBezTo>
                  <a:cubicBezTo>
                    <a:pt x="347" y="1874"/>
                    <a:pt x="343" y="1908"/>
                    <a:pt x="363" y="1930"/>
                  </a:cubicBezTo>
                  <a:cubicBezTo>
                    <a:pt x="505" y="2098"/>
                    <a:pt x="690" y="2264"/>
                    <a:pt x="932" y="2438"/>
                  </a:cubicBezTo>
                  <a:cubicBezTo>
                    <a:pt x="1639" y="2949"/>
                    <a:pt x="2041" y="3526"/>
                    <a:pt x="2045" y="3531"/>
                  </a:cubicBezTo>
                  <a:cubicBezTo>
                    <a:pt x="2055" y="3545"/>
                    <a:pt x="2071" y="3553"/>
                    <a:pt x="2088" y="3553"/>
                  </a:cubicBezTo>
                  <a:cubicBezTo>
                    <a:pt x="2106" y="3553"/>
                    <a:pt x="2122" y="3544"/>
                    <a:pt x="2132" y="3531"/>
                  </a:cubicBezTo>
                  <a:cubicBezTo>
                    <a:pt x="2135" y="3525"/>
                    <a:pt x="2537" y="2949"/>
                    <a:pt x="3244" y="2438"/>
                  </a:cubicBezTo>
                  <a:cubicBezTo>
                    <a:pt x="4064" y="1849"/>
                    <a:pt x="4318" y="1280"/>
                    <a:pt x="4050" y="645"/>
                  </a:cubicBezTo>
                  <a:cubicBezTo>
                    <a:pt x="3907" y="309"/>
                    <a:pt x="3603" y="73"/>
                    <a:pt x="3238" y="15"/>
                  </a:cubicBezTo>
                  <a:cubicBezTo>
                    <a:pt x="3179" y="6"/>
                    <a:pt x="3121" y="1"/>
                    <a:pt x="3062" y="1"/>
                  </a:cubicBezTo>
                  <a:cubicBezTo>
                    <a:pt x="2715" y="1"/>
                    <a:pt x="2371" y="165"/>
                    <a:pt x="2091" y="465"/>
                  </a:cubicBezTo>
                  <a:cubicBezTo>
                    <a:pt x="1811" y="164"/>
                    <a:pt x="1467" y="1"/>
                    <a:pt x="111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76" name="Google Shape;476;p18">
              <a:extLst>
                <a:ext uri="{FF2B5EF4-FFF2-40B4-BE49-F238E27FC236}">
                  <a16:creationId xmlns:a16="http://schemas.microsoft.com/office/drawing/2014/main" id="{13FAB93C-63B1-2F4C-48F2-058CD2AEBF7C}"/>
                </a:ext>
              </a:extLst>
            </p:cNvPr>
            <p:cNvSpPr/>
            <p:nvPr/>
          </p:nvSpPr>
          <p:spPr>
            <a:xfrm>
              <a:off x="5290617" y="2085163"/>
              <a:ext cx="567544" cy="239072"/>
            </a:xfrm>
            <a:custGeom>
              <a:avLst/>
              <a:gdLst/>
              <a:ahLst/>
              <a:cxnLst/>
              <a:rect l="l" t="t" r="r" b="b"/>
              <a:pathLst>
                <a:path w="3644" h="1535" extrusionOk="0">
                  <a:moveTo>
                    <a:pt x="1981" y="0"/>
                  </a:moveTo>
                  <a:cubicBezTo>
                    <a:pt x="1958" y="0"/>
                    <a:pt x="1940" y="15"/>
                    <a:pt x="1934" y="34"/>
                  </a:cubicBezTo>
                  <a:lnTo>
                    <a:pt x="1639" y="830"/>
                  </a:lnTo>
                  <a:lnTo>
                    <a:pt x="1530" y="556"/>
                  </a:lnTo>
                  <a:cubicBezTo>
                    <a:pt x="1521" y="538"/>
                    <a:pt x="1504" y="523"/>
                    <a:pt x="1484" y="523"/>
                  </a:cubicBezTo>
                  <a:cubicBezTo>
                    <a:pt x="1482" y="523"/>
                    <a:pt x="1480" y="523"/>
                    <a:pt x="1479" y="523"/>
                  </a:cubicBezTo>
                  <a:cubicBezTo>
                    <a:pt x="1455" y="524"/>
                    <a:pt x="1437" y="540"/>
                    <a:pt x="1430" y="560"/>
                  </a:cubicBezTo>
                  <a:lnTo>
                    <a:pt x="1361" y="784"/>
                  </a:lnTo>
                  <a:lnTo>
                    <a:pt x="53" y="784"/>
                  </a:lnTo>
                  <a:cubicBezTo>
                    <a:pt x="25" y="784"/>
                    <a:pt x="0" y="807"/>
                    <a:pt x="0" y="838"/>
                  </a:cubicBezTo>
                  <a:cubicBezTo>
                    <a:pt x="0" y="867"/>
                    <a:pt x="25" y="892"/>
                    <a:pt x="53" y="892"/>
                  </a:cubicBezTo>
                  <a:lnTo>
                    <a:pt x="1401" y="892"/>
                  </a:lnTo>
                  <a:cubicBezTo>
                    <a:pt x="1423" y="892"/>
                    <a:pt x="1444" y="876"/>
                    <a:pt x="1450" y="855"/>
                  </a:cubicBezTo>
                  <a:lnTo>
                    <a:pt x="1486" y="737"/>
                  </a:lnTo>
                  <a:lnTo>
                    <a:pt x="1591" y="999"/>
                  </a:lnTo>
                  <a:cubicBezTo>
                    <a:pt x="1598" y="1020"/>
                    <a:pt x="1619" y="1032"/>
                    <a:pt x="1641" y="1032"/>
                  </a:cubicBezTo>
                  <a:lnTo>
                    <a:pt x="1642" y="1032"/>
                  </a:lnTo>
                  <a:cubicBezTo>
                    <a:pt x="1664" y="1032"/>
                    <a:pt x="1683" y="1019"/>
                    <a:pt x="1690" y="997"/>
                  </a:cubicBezTo>
                  <a:lnTo>
                    <a:pt x="1967" y="251"/>
                  </a:lnTo>
                  <a:lnTo>
                    <a:pt x="2211" y="1492"/>
                  </a:lnTo>
                  <a:cubicBezTo>
                    <a:pt x="2216" y="1517"/>
                    <a:pt x="2237" y="1534"/>
                    <a:pt x="2261" y="1534"/>
                  </a:cubicBezTo>
                  <a:lnTo>
                    <a:pt x="2263" y="1534"/>
                  </a:lnTo>
                  <a:cubicBezTo>
                    <a:pt x="2287" y="1534"/>
                    <a:pt x="2307" y="1519"/>
                    <a:pt x="2315" y="1498"/>
                  </a:cubicBezTo>
                  <a:lnTo>
                    <a:pt x="2580" y="631"/>
                  </a:lnTo>
                  <a:lnTo>
                    <a:pt x="2780" y="985"/>
                  </a:lnTo>
                  <a:cubicBezTo>
                    <a:pt x="2789" y="1001"/>
                    <a:pt x="2808" y="1012"/>
                    <a:pt x="2826" y="1012"/>
                  </a:cubicBezTo>
                  <a:lnTo>
                    <a:pt x="3590" y="1012"/>
                  </a:lnTo>
                  <a:cubicBezTo>
                    <a:pt x="3619" y="1012"/>
                    <a:pt x="3644" y="988"/>
                    <a:pt x="3644" y="958"/>
                  </a:cubicBezTo>
                  <a:cubicBezTo>
                    <a:pt x="3644" y="929"/>
                    <a:pt x="3619" y="904"/>
                    <a:pt x="3590" y="904"/>
                  </a:cubicBezTo>
                  <a:lnTo>
                    <a:pt x="2857" y="904"/>
                  </a:lnTo>
                  <a:lnTo>
                    <a:pt x="2611" y="469"/>
                  </a:lnTo>
                  <a:cubicBezTo>
                    <a:pt x="2602" y="453"/>
                    <a:pt x="2584" y="442"/>
                    <a:pt x="2564" y="442"/>
                  </a:cubicBezTo>
                  <a:cubicBezTo>
                    <a:pt x="2562" y="442"/>
                    <a:pt x="2561" y="442"/>
                    <a:pt x="2559" y="443"/>
                  </a:cubicBezTo>
                  <a:cubicBezTo>
                    <a:pt x="2539" y="446"/>
                    <a:pt x="2521" y="459"/>
                    <a:pt x="2514" y="479"/>
                  </a:cubicBezTo>
                  <a:lnTo>
                    <a:pt x="2276" y="1262"/>
                  </a:lnTo>
                  <a:lnTo>
                    <a:pt x="2035" y="43"/>
                  </a:lnTo>
                  <a:cubicBezTo>
                    <a:pt x="2030" y="19"/>
                    <a:pt x="2011" y="2"/>
                    <a:pt x="1987" y="1"/>
                  </a:cubicBezTo>
                  <a:cubicBezTo>
                    <a:pt x="1985" y="0"/>
                    <a:pt x="1983" y="0"/>
                    <a:pt x="198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77" name="Google Shape;477;p18">
              <a:extLst>
                <a:ext uri="{FF2B5EF4-FFF2-40B4-BE49-F238E27FC236}">
                  <a16:creationId xmlns:a16="http://schemas.microsoft.com/office/drawing/2014/main" id="{B6E554D0-D0D9-7648-A120-21CB80D1AAA1}"/>
                </a:ext>
              </a:extLst>
            </p:cNvPr>
            <p:cNvSpPr txBox="1"/>
            <p:nvPr/>
          </p:nvSpPr>
          <p:spPr>
            <a:xfrm>
              <a:off x="5018095" y="2627977"/>
              <a:ext cx="1308900" cy="382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 b="1" dirty="0">
                  <a:solidFill>
                    <a:srgbClr val="FFFFFF"/>
                  </a:solidFill>
                  <a:latin typeface="Fira Sans"/>
                  <a:ea typeface="Fira Sans"/>
                  <a:cs typeface="Fira Sans"/>
                  <a:sym typeface="Fira Sans"/>
                </a:rPr>
                <a:t>WAIT TIMES</a:t>
              </a:r>
              <a:endParaRPr b="1" dirty="0">
                <a:solidFill>
                  <a:srgbClr val="FFFFFF"/>
                </a:solidFill>
                <a:latin typeface="Fira Sans"/>
                <a:ea typeface="Fira Sans"/>
                <a:cs typeface="Fira Sans"/>
                <a:sym typeface="Fira Sans"/>
              </a:endParaRPr>
            </a:p>
          </p:txBody>
        </p:sp>
      </p:grpSp>
      <p:grpSp>
        <p:nvGrpSpPr>
          <p:cNvPr id="479" name="Google Shape;479;p18">
            <a:extLst>
              <a:ext uri="{FF2B5EF4-FFF2-40B4-BE49-F238E27FC236}">
                <a16:creationId xmlns:a16="http://schemas.microsoft.com/office/drawing/2014/main" id="{D539D4FB-A25F-9046-A4A3-9A5677BB7AD4}"/>
              </a:ext>
            </a:extLst>
          </p:cNvPr>
          <p:cNvGrpSpPr/>
          <p:nvPr/>
        </p:nvGrpSpPr>
        <p:grpSpPr>
          <a:xfrm>
            <a:off x="8736028" y="1836158"/>
            <a:ext cx="2787881" cy="2277028"/>
            <a:chOff x="6552020" y="1588949"/>
            <a:chExt cx="2090911" cy="1707771"/>
          </a:xfrm>
        </p:grpSpPr>
        <p:sp>
          <p:nvSpPr>
            <p:cNvPr id="480" name="Google Shape;480;p18">
              <a:extLst>
                <a:ext uri="{FF2B5EF4-FFF2-40B4-BE49-F238E27FC236}">
                  <a16:creationId xmlns:a16="http://schemas.microsoft.com/office/drawing/2014/main" id="{93D31F46-3F8F-4DC8-DC55-D7E540D74D94}"/>
                </a:ext>
              </a:extLst>
            </p:cNvPr>
            <p:cNvSpPr/>
            <p:nvPr/>
          </p:nvSpPr>
          <p:spPr>
            <a:xfrm>
              <a:off x="6723187" y="1588949"/>
              <a:ext cx="1919744" cy="1707771"/>
            </a:xfrm>
            <a:custGeom>
              <a:avLst/>
              <a:gdLst/>
              <a:ahLst/>
              <a:cxnLst/>
              <a:rect l="l" t="t" r="r" b="b"/>
              <a:pathLst>
                <a:path w="12326" h="10965" extrusionOk="0">
                  <a:moveTo>
                    <a:pt x="6843" y="0"/>
                  </a:moveTo>
                  <a:cubicBezTo>
                    <a:pt x="4566" y="0"/>
                    <a:pt x="2614" y="1389"/>
                    <a:pt x="1785" y="3366"/>
                  </a:cubicBezTo>
                  <a:cubicBezTo>
                    <a:pt x="1566" y="3818"/>
                    <a:pt x="1296" y="3858"/>
                    <a:pt x="1228" y="3860"/>
                  </a:cubicBezTo>
                  <a:lnTo>
                    <a:pt x="350" y="3860"/>
                  </a:lnTo>
                  <a:cubicBezTo>
                    <a:pt x="158" y="3860"/>
                    <a:pt x="1" y="4018"/>
                    <a:pt x="1" y="4212"/>
                  </a:cubicBezTo>
                  <a:lnTo>
                    <a:pt x="1" y="4251"/>
                  </a:lnTo>
                  <a:cubicBezTo>
                    <a:pt x="1" y="4443"/>
                    <a:pt x="158" y="4601"/>
                    <a:pt x="350" y="4601"/>
                  </a:cubicBezTo>
                  <a:lnTo>
                    <a:pt x="1149" y="4601"/>
                  </a:lnTo>
                  <a:cubicBezTo>
                    <a:pt x="1402" y="4606"/>
                    <a:pt x="1398" y="4830"/>
                    <a:pt x="1398" y="4830"/>
                  </a:cubicBezTo>
                  <a:lnTo>
                    <a:pt x="1401" y="4825"/>
                  </a:lnTo>
                  <a:lnTo>
                    <a:pt x="1401" y="4825"/>
                  </a:lnTo>
                  <a:cubicBezTo>
                    <a:pt x="1393" y="4887"/>
                    <a:pt x="1387" y="4952"/>
                    <a:pt x="1382" y="5014"/>
                  </a:cubicBezTo>
                  <a:lnTo>
                    <a:pt x="1381" y="5010"/>
                  </a:lnTo>
                  <a:cubicBezTo>
                    <a:pt x="1377" y="5117"/>
                    <a:pt x="1261" y="5137"/>
                    <a:pt x="1261" y="5137"/>
                  </a:cubicBezTo>
                  <a:lnTo>
                    <a:pt x="1265" y="5137"/>
                  </a:lnTo>
                  <a:cubicBezTo>
                    <a:pt x="1116" y="5184"/>
                    <a:pt x="1007" y="5322"/>
                    <a:pt x="1007" y="5489"/>
                  </a:cubicBezTo>
                  <a:cubicBezTo>
                    <a:pt x="1007" y="5665"/>
                    <a:pt x="1131" y="5812"/>
                    <a:pt x="1296" y="5849"/>
                  </a:cubicBezTo>
                  <a:lnTo>
                    <a:pt x="1295" y="5849"/>
                  </a:lnTo>
                  <a:cubicBezTo>
                    <a:pt x="1374" y="5878"/>
                    <a:pt x="1381" y="5956"/>
                    <a:pt x="1382" y="5971"/>
                  </a:cubicBezTo>
                  <a:lnTo>
                    <a:pt x="1383" y="5967"/>
                  </a:lnTo>
                  <a:cubicBezTo>
                    <a:pt x="1388" y="6027"/>
                    <a:pt x="1394" y="6085"/>
                    <a:pt x="1402" y="6146"/>
                  </a:cubicBezTo>
                  <a:lnTo>
                    <a:pt x="1399" y="6144"/>
                  </a:lnTo>
                  <a:lnTo>
                    <a:pt x="1399" y="6144"/>
                  </a:lnTo>
                  <a:cubicBezTo>
                    <a:pt x="1423" y="6318"/>
                    <a:pt x="1228" y="6318"/>
                    <a:pt x="1213" y="6318"/>
                  </a:cubicBezTo>
                  <a:lnTo>
                    <a:pt x="469" y="6318"/>
                  </a:lnTo>
                  <a:cubicBezTo>
                    <a:pt x="277" y="6318"/>
                    <a:pt x="119" y="6474"/>
                    <a:pt x="119" y="6668"/>
                  </a:cubicBezTo>
                  <a:lnTo>
                    <a:pt x="119" y="6706"/>
                  </a:lnTo>
                  <a:cubicBezTo>
                    <a:pt x="119" y="6899"/>
                    <a:pt x="278" y="7056"/>
                    <a:pt x="469" y="7056"/>
                  </a:cubicBezTo>
                  <a:lnTo>
                    <a:pt x="1338" y="7056"/>
                  </a:lnTo>
                  <a:cubicBezTo>
                    <a:pt x="1338" y="7056"/>
                    <a:pt x="1339" y="7056"/>
                    <a:pt x="1340" y="7056"/>
                  </a:cubicBezTo>
                  <a:cubicBezTo>
                    <a:pt x="1365" y="7056"/>
                    <a:pt x="1579" y="7063"/>
                    <a:pt x="1659" y="7276"/>
                  </a:cubicBezTo>
                  <a:lnTo>
                    <a:pt x="1659" y="7272"/>
                  </a:lnTo>
                  <a:cubicBezTo>
                    <a:pt x="2401" y="9421"/>
                    <a:pt x="4441" y="10965"/>
                    <a:pt x="6842" y="10965"/>
                  </a:cubicBezTo>
                  <a:cubicBezTo>
                    <a:pt x="9869" y="10965"/>
                    <a:pt x="12325" y="8510"/>
                    <a:pt x="12325" y="5482"/>
                  </a:cubicBezTo>
                  <a:cubicBezTo>
                    <a:pt x="12326" y="2455"/>
                    <a:pt x="9871" y="0"/>
                    <a:pt x="684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1" name="Google Shape;481;p18">
              <a:extLst>
                <a:ext uri="{FF2B5EF4-FFF2-40B4-BE49-F238E27FC236}">
                  <a16:creationId xmlns:a16="http://schemas.microsoft.com/office/drawing/2014/main" id="{7AFB02D0-E577-BA4B-A270-D655EB074AF2}"/>
                </a:ext>
              </a:extLst>
            </p:cNvPr>
            <p:cNvSpPr/>
            <p:nvPr/>
          </p:nvSpPr>
          <p:spPr>
            <a:xfrm>
              <a:off x="6552020" y="2189826"/>
              <a:ext cx="115720" cy="115720"/>
            </a:xfrm>
            <a:custGeom>
              <a:avLst/>
              <a:gdLst/>
              <a:ahLst/>
              <a:cxnLst/>
              <a:rect l="l" t="t" r="r" b="b"/>
              <a:pathLst>
                <a:path w="743" h="743" extrusionOk="0">
                  <a:moveTo>
                    <a:pt x="372" y="1"/>
                  </a:moveTo>
                  <a:cubicBezTo>
                    <a:pt x="167" y="1"/>
                    <a:pt x="1" y="168"/>
                    <a:pt x="1" y="372"/>
                  </a:cubicBezTo>
                  <a:cubicBezTo>
                    <a:pt x="1" y="578"/>
                    <a:pt x="167" y="743"/>
                    <a:pt x="372" y="743"/>
                  </a:cubicBezTo>
                  <a:cubicBezTo>
                    <a:pt x="577" y="743"/>
                    <a:pt x="742" y="577"/>
                    <a:pt x="742" y="372"/>
                  </a:cubicBezTo>
                  <a:cubicBezTo>
                    <a:pt x="742" y="168"/>
                    <a:pt x="577" y="1"/>
                    <a:pt x="37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2" name="Google Shape;482;p18">
              <a:extLst>
                <a:ext uri="{FF2B5EF4-FFF2-40B4-BE49-F238E27FC236}">
                  <a16:creationId xmlns:a16="http://schemas.microsoft.com/office/drawing/2014/main" id="{7BED7E5C-62CF-5318-6D59-C9E4AA278030}"/>
                </a:ext>
              </a:extLst>
            </p:cNvPr>
            <p:cNvSpPr/>
            <p:nvPr/>
          </p:nvSpPr>
          <p:spPr>
            <a:xfrm>
              <a:off x="7552078" y="1936735"/>
              <a:ext cx="468800" cy="591373"/>
            </a:xfrm>
            <a:custGeom>
              <a:avLst/>
              <a:gdLst/>
              <a:ahLst/>
              <a:cxnLst/>
              <a:rect l="l" t="t" r="r" b="b"/>
              <a:pathLst>
                <a:path w="3010" h="3797" extrusionOk="0">
                  <a:moveTo>
                    <a:pt x="2154" y="106"/>
                  </a:moveTo>
                  <a:lnTo>
                    <a:pt x="2154" y="644"/>
                  </a:lnTo>
                  <a:lnTo>
                    <a:pt x="858" y="644"/>
                  </a:lnTo>
                  <a:lnTo>
                    <a:pt x="858" y="106"/>
                  </a:lnTo>
                  <a:close/>
                  <a:moveTo>
                    <a:pt x="2905" y="420"/>
                  </a:moveTo>
                  <a:lnTo>
                    <a:pt x="2905" y="3689"/>
                  </a:lnTo>
                  <a:lnTo>
                    <a:pt x="108" y="3689"/>
                  </a:lnTo>
                  <a:lnTo>
                    <a:pt x="108" y="420"/>
                  </a:lnTo>
                  <a:lnTo>
                    <a:pt x="751" y="420"/>
                  </a:lnTo>
                  <a:lnTo>
                    <a:pt x="751" y="698"/>
                  </a:lnTo>
                  <a:cubicBezTo>
                    <a:pt x="751" y="726"/>
                    <a:pt x="775" y="751"/>
                    <a:pt x="804" y="751"/>
                  </a:cubicBezTo>
                  <a:lnTo>
                    <a:pt x="2208" y="751"/>
                  </a:lnTo>
                  <a:cubicBezTo>
                    <a:pt x="2237" y="751"/>
                    <a:pt x="2261" y="726"/>
                    <a:pt x="2261" y="698"/>
                  </a:cubicBezTo>
                  <a:lnTo>
                    <a:pt x="2261" y="420"/>
                  </a:lnTo>
                  <a:close/>
                  <a:moveTo>
                    <a:pt x="804" y="0"/>
                  </a:moveTo>
                  <a:cubicBezTo>
                    <a:pt x="776" y="0"/>
                    <a:pt x="751" y="25"/>
                    <a:pt x="751" y="54"/>
                  </a:cubicBezTo>
                  <a:lnTo>
                    <a:pt x="751" y="314"/>
                  </a:lnTo>
                  <a:lnTo>
                    <a:pt x="53" y="314"/>
                  </a:lnTo>
                  <a:cubicBezTo>
                    <a:pt x="25" y="314"/>
                    <a:pt x="0" y="338"/>
                    <a:pt x="0" y="367"/>
                  </a:cubicBezTo>
                  <a:lnTo>
                    <a:pt x="0" y="3743"/>
                  </a:lnTo>
                  <a:cubicBezTo>
                    <a:pt x="0" y="3773"/>
                    <a:pt x="25" y="3796"/>
                    <a:pt x="53" y="3796"/>
                  </a:cubicBezTo>
                  <a:lnTo>
                    <a:pt x="2956" y="3796"/>
                  </a:lnTo>
                  <a:cubicBezTo>
                    <a:pt x="2985" y="3796"/>
                    <a:pt x="3009" y="3773"/>
                    <a:pt x="3009" y="3743"/>
                  </a:cubicBezTo>
                  <a:lnTo>
                    <a:pt x="3009" y="367"/>
                  </a:lnTo>
                  <a:cubicBezTo>
                    <a:pt x="3009" y="338"/>
                    <a:pt x="2987" y="314"/>
                    <a:pt x="2957" y="314"/>
                  </a:cubicBezTo>
                  <a:lnTo>
                    <a:pt x="2261" y="314"/>
                  </a:lnTo>
                  <a:lnTo>
                    <a:pt x="2261" y="54"/>
                  </a:lnTo>
                  <a:cubicBezTo>
                    <a:pt x="2261" y="25"/>
                    <a:pt x="2237" y="0"/>
                    <a:pt x="220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83" name="Google Shape;483;p18">
              <a:extLst>
                <a:ext uri="{FF2B5EF4-FFF2-40B4-BE49-F238E27FC236}">
                  <a16:creationId xmlns:a16="http://schemas.microsoft.com/office/drawing/2014/main" id="{7FAA1F51-B7A9-A168-F592-E68787E15A57}"/>
                </a:ext>
              </a:extLst>
            </p:cNvPr>
            <p:cNvSpPr/>
            <p:nvPr/>
          </p:nvSpPr>
          <p:spPr>
            <a:xfrm>
              <a:off x="7616090" y="2074417"/>
              <a:ext cx="340931" cy="389524"/>
            </a:xfrm>
            <a:custGeom>
              <a:avLst/>
              <a:gdLst/>
              <a:ahLst/>
              <a:cxnLst/>
              <a:rect l="l" t="t" r="r" b="b"/>
              <a:pathLst>
                <a:path w="2189" h="2501" extrusionOk="0">
                  <a:moveTo>
                    <a:pt x="55" y="0"/>
                  </a:moveTo>
                  <a:cubicBezTo>
                    <a:pt x="25" y="0"/>
                    <a:pt x="0" y="25"/>
                    <a:pt x="0" y="54"/>
                  </a:cubicBezTo>
                  <a:lnTo>
                    <a:pt x="0" y="2446"/>
                  </a:lnTo>
                  <a:cubicBezTo>
                    <a:pt x="0" y="2476"/>
                    <a:pt x="25" y="2501"/>
                    <a:pt x="55" y="2501"/>
                  </a:cubicBezTo>
                  <a:lnTo>
                    <a:pt x="2135" y="2501"/>
                  </a:lnTo>
                  <a:cubicBezTo>
                    <a:pt x="2164" y="2501"/>
                    <a:pt x="2188" y="2476"/>
                    <a:pt x="2188" y="2446"/>
                  </a:cubicBezTo>
                  <a:lnTo>
                    <a:pt x="2188" y="54"/>
                  </a:lnTo>
                  <a:cubicBezTo>
                    <a:pt x="2188" y="25"/>
                    <a:pt x="2164" y="0"/>
                    <a:pt x="2135" y="0"/>
                  </a:cubicBezTo>
                  <a:cubicBezTo>
                    <a:pt x="2105" y="0"/>
                    <a:pt x="2082" y="25"/>
                    <a:pt x="2082" y="54"/>
                  </a:cubicBezTo>
                  <a:lnTo>
                    <a:pt x="2082" y="2393"/>
                  </a:lnTo>
                  <a:lnTo>
                    <a:pt x="109" y="2393"/>
                  </a:lnTo>
                  <a:lnTo>
                    <a:pt x="109" y="54"/>
                  </a:lnTo>
                  <a:cubicBezTo>
                    <a:pt x="109" y="25"/>
                    <a:pt x="84" y="0"/>
                    <a:pt x="5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84" name="Google Shape;484;p18">
              <a:extLst>
                <a:ext uri="{FF2B5EF4-FFF2-40B4-BE49-F238E27FC236}">
                  <a16:creationId xmlns:a16="http://schemas.microsoft.com/office/drawing/2014/main" id="{6981FEF9-2955-5F48-AF61-90CD3E9C6E72}"/>
                </a:ext>
              </a:extLst>
            </p:cNvPr>
            <p:cNvSpPr/>
            <p:nvPr/>
          </p:nvSpPr>
          <p:spPr>
            <a:xfrm>
              <a:off x="7669200" y="2144348"/>
              <a:ext cx="235023" cy="16821"/>
            </a:xfrm>
            <a:custGeom>
              <a:avLst/>
              <a:gdLst/>
              <a:ahLst/>
              <a:cxnLst/>
              <a:rect l="l" t="t" r="r" b="b"/>
              <a:pathLst>
                <a:path w="1509" h="108" extrusionOk="0">
                  <a:moveTo>
                    <a:pt x="54" y="0"/>
                  </a:moveTo>
                  <a:cubicBezTo>
                    <a:pt x="25" y="0"/>
                    <a:pt x="0" y="25"/>
                    <a:pt x="0" y="53"/>
                  </a:cubicBezTo>
                  <a:cubicBezTo>
                    <a:pt x="0" y="84"/>
                    <a:pt x="25" y="108"/>
                    <a:pt x="54" y="108"/>
                  </a:cubicBezTo>
                  <a:lnTo>
                    <a:pt x="1454" y="108"/>
                  </a:lnTo>
                  <a:cubicBezTo>
                    <a:pt x="1484" y="108"/>
                    <a:pt x="1508" y="83"/>
                    <a:pt x="1508" y="53"/>
                  </a:cubicBezTo>
                  <a:cubicBezTo>
                    <a:pt x="1508" y="25"/>
                    <a:pt x="1484" y="0"/>
                    <a:pt x="145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85" name="Google Shape;485;p18">
              <a:extLst>
                <a:ext uri="{FF2B5EF4-FFF2-40B4-BE49-F238E27FC236}">
                  <a16:creationId xmlns:a16="http://schemas.microsoft.com/office/drawing/2014/main" id="{C5732EFD-270A-6AF2-1537-F5E5D1B781B7}"/>
                </a:ext>
              </a:extLst>
            </p:cNvPr>
            <p:cNvSpPr/>
            <p:nvPr/>
          </p:nvSpPr>
          <p:spPr>
            <a:xfrm>
              <a:off x="7669200" y="2244650"/>
              <a:ext cx="235023" cy="16976"/>
            </a:xfrm>
            <a:custGeom>
              <a:avLst/>
              <a:gdLst/>
              <a:ahLst/>
              <a:cxnLst/>
              <a:rect l="l" t="t" r="r" b="b"/>
              <a:pathLst>
                <a:path w="1509" h="109" extrusionOk="0">
                  <a:moveTo>
                    <a:pt x="54" y="1"/>
                  </a:moveTo>
                  <a:cubicBezTo>
                    <a:pt x="25" y="1"/>
                    <a:pt x="0" y="24"/>
                    <a:pt x="0" y="54"/>
                  </a:cubicBezTo>
                  <a:cubicBezTo>
                    <a:pt x="0" y="84"/>
                    <a:pt x="25" y="108"/>
                    <a:pt x="54" y="108"/>
                  </a:cubicBezTo>
                  <a:lnTo>
                    <a:pt x="1454" y="108"/>
                  </a:lnTo>
                  <a:cubicBezTo>
                    <a:pt x="1484" y="108"/>
                    <a:pt x="1508" y="84"/>
                    <a:pt x="1508" y="54"/>
                  </a:cubicBezTo>
                  <a:cubicBezTo>
                    <a:pt x="1508" y="25"/>
                    <a:pt x="1484" y="1"/>
                    <a:pt x="145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86" name="Google Shape;486;p18">
              <a:extLst>
                <a:ext uri="{FF2B5EF4-FFF2-40B4-BE49-F238E27FC236}">
                  <a16:creationId xmlns:a16="http://schemas.microsoft.com/office/drawing/2014/main" id="{E11F02EC-E2A3-6BB4-1D44-FFF7F535BF68}"/>
                </a:ext>
              </a:extLst>
            </p:cNvPr>
            <p:cNvSpPr/>
            <p:nvPr/>
          </p:nvSpPr>
          <p:spPr>
            <a:xfrm>
              <a:off x="7669200" y="2345108"/>
              <a:ext cx="235023" cy="16821"/>
            </a:xfrm>
            <a:custGeom>
              <a:avLst/>
              <a:gdLst/>
              <a:ahLst/>
              <a:cxnLst/>
              <a:rect l="l" t="t" r="r" b="b"/>
              <a:pathLst>
                <a:path w="1509" h="108" extrusionOk="0">
                  <a:moveTo>
                    <a:pt x="54" y="0"/>
                  </a:moveTo>
                  <a:cubicBezTo>
                    <a:pt x="25" y="0"/>
                    <a:pt x="0" y="24"/>
                    <a:pt x="0" y="54"/>
                  </a:cubicBezTo>
                  <a:cubicBezTo>
                    <a:pt x="0" y="83"/>
                    <a:pt x="25" y="108"/>
                    <a:pt x="54" y="108"/>
                  </a:cubicBezTo>
                  <a:lnTo>
                    <a:pt x="1454" y="108"/>
                  </a:lnTo>
                  <a:cubicBezTo>
                    <a:pt x="1484" y="108"/>
                    <a:pt x="1508" y="83"/>
                    <a:pt x="1508" y="54"/>
                  </a:cubicBezTo>
                  <a:cubicBezTo>
                    <a:pt x="1508" y="24"/>
                    <a:pt x="1484" y="0"/>
                    <a:pt x="145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87" name="Google Shape;487;p18">
              <a:extLst>
                <a:ext uri="{FF2B5EF4-FFF2-40B4-BE49-F238E27FC236}">
                  <a16:creationId xmlns:a16="http://schemas.microsoft.com/office/drawing/2014/main" id="{FCD45BCF-3914-C43F-5023-7198D3E7B10E}"/>
                </a:ext>
              </a:extLst>
            </p:cNvPr>
            <p:cNvSpPr txBox="1"/>
            <p:nvPr/>
          </p:nvSpPr>
          <p:spPr>
            <a:xfrm>
              <a:off x="7107885" y="2635739"/>
              <a:ext cx="1368595" cy="382200"/>
            </a:xfrm>
            <a:prstGeom prst="rect">
              <a:avLst/>
            </a:prstGeom>
            <a:noFill/>
            <a:ln>
              <a:noFill/>
            </a:ln>
          </p:spPr>
          <p:txBody>
            <a:bodyPr spcFirstLastPara="1" wrap="square" lIns="121900" tIns="121900" rIns="121900" bIns="121900" anchor="t" anchorCtr="0">
              <a:noAutofit/>
            </a:bodyPr>
            <a:lstStyle/>
            <a:p>
              <a:pPr algn="ctr">
                <a:lnSpc>
                  <a:spcPct val="115000"/>
                </a:lnSpc>
                <a:spcAft>
                  <a:spcPts val="2133"/>
                </a:spcAft>
              </a:pPr>
              <a:r>
                <a:rPr lang="en" b="1" dirty="0">
                  <a:solidFill>
                    <a:srgbClr val="FFFFFF"/>
                  </a:solidFill>
                  <a:latin typeface="Fira Sans"/>
                  <a:ea typeface="Fira Sans"/>
                  <a:cs typeface="Fira Sans"/>
                  <a:sym typeface="Fira Sans"/>
                </a:rPr>
                <a:t>REGISTRATION</a:t>
              </a:r>
              <a:endParaRPr b="1" dirty="0">
                <a:solidFill>
                  <a:srgbClr val="FFFFFF"/>
                </a:solidFill>
                <a:latin typeface="Fira Sans"/>
                <a:ea typeface="Fira Sans"/>
                <a:cs typeface="Fira Sans"/>
                <a:sym typeface="Fira Sans"/>
              </a:endParaRPr>
            </a:p>
          </p:txBody>
        </p:sp>
      </p:grpSp>
      <p:sp>
        <p:nvSpPr>
          <p:cNvPr id="2" name="TextBox 1">
            <a:extLst>
              <a:ext uri="{FF2B5EF4-FFF2-40B4-BE49-F238E27FC236}">
                <a16:creationId xmlns:a16="http://schemas.microsoft.com/office/drawing/2014/main" id="{F9328FCA-951B-42F8-994E-35DC75D873C7}"/>
              </a:ext>
            </a:extLst>
          </p:cNvPr>
          <p:cNvSpPr txBox="1"/>
          <p:nvPr/>
        </p:nvSpPr>
        <p:spPr>
          <a:xfrm>
            <a:off x="685102" y="4732240"/>
            <a:ext cx="10838807" cy="913199"/>
          </a:xfrm>
          <a:prstGeom prst="rect">
            <a:avLst/>
          </a:prstGeom>
          <a:noFill/>
          <a:ln w="38100">
            <a:gradFill flip="none" rotWithShape="1">
              <a:gsLst>
                <a:gs pos="40000">
                  <a:srgbClr val="5B92D2"/>
                </a:gs>
                <a:gs pos="20000">
                  <a:srgbClr val="4A6BA7"/>
                </a:gs>
                <a:gs pos="0">
                  <a:schemeClr val="tx2"/>
                </a:gs>
                <a:gs pos="60000">
                  <a:schemeClr val="accent5"/>
                </a:gs>
                <a:gs pos="83000">
                  <a:schemeClr val="accent4"/>
                </a:gs>
                <a:gs pos="100000">
                  <a:schemeClr val="accent3"/>
                </a:gs>
              </a:gsLst>
              <a:path path="circle">
                <a:fillToRect l="100000" t="100000"/>
              </a:path>
              <a:tileRect r="-100000" b="-100000"/>
            </a:gradFill>
          </a:ln>
        </p:spPr>
        <p:txBody>
          <a:bodyPr wrap="square" rtlCol="0">
            <a:spAutoFit/>
          </a:bodyPr>
          <a:lstStyle/>
          <a:p>
            <a:pPr algn="ctr"/>
            <a:r>
              <a:rPr lang="en-US" sz="2667" dirty="0">
                <a:latin typeface="Roboto" panose="02000000000000000000" pitchFamily="2" charset="0"/>
                <a:ea typeface="Roboto" panose="02000000000000000000" pitchFamily="2" charset="0"/>
                <a:cs typeface="Roboto" panose="02000000000000000000" pitchFamily="2" charset="0"/>
              </a:rPr>
              <a:t>EMTALA sets the floor – meeting EMTALA obligations does not necessarily mean meeting the standard of care</a:t>
            </a:r>
          </a:p>
        </p:txBody>
      </p:sp>
    </p:spTree>
    <p:extLst>
      <p:ext uri="{BB962C8B-B14F-4D97-AF65-F5344CB8AC3E}">
        <p14:creationId xmlns:p14="http://schemas.microsoft.com/office/powerpoint/2010/main" val="307707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2744" name="Google Shape;2744;p41"/>
          <p:cNvSpPr txBox="1"/>
          <p:nvPr/>
        </p:nvSpPr>
        <p:spPr>
          <a:xfrm>
            <a:off x="415600" y="342041"/>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STICKY SITUATIONS</a:t>
            </a:r>
            <a:endParaRPr sz="3733" b="1" dirty="0">
              <a:solidFill>
                <a:srgbClr val="000000"/>
              </a:solidFill>
              <a:latin typeface="Fira Sans"/>
              <a:ea typeface="Fira Sans"/>
              <a:cs typeface="Fira Sans"/>
              <a:sym typeface="Fira Sans"/>
            </a:endParaRPr>
          </a:p>
        </p:txBody>
      </p:sp>
      <p:grpSp>
        <p:nvGrpSpPr>
          <p:cNvPr id="2745" name="Google Shape;2745;p41"/>
          <p:cNvGrpSpPr/>
          <p:nvPr/>
        </p:nvGrpSpPr>
        <p:grpSpPr>
          <a:xfrm>
            <a:off x="5002347" y="3039161"/>
            <a:ext cx="2306859" cy="919100"/>
            <a:chOff x="3715665" y="2563727"/>
            <a:chExt cx="1730144" cy="689325"/>
          </a:xfrm>
        </p:grpSpPr>
        <p:sp>
          <p:nvSpPr>
            <p:cNvPr id="2746" name="Google Shape;2746;p41"/>
            <p:cNvSpPr/>
            <p:nvPr/>
          </p:nvSpPr>
          <p:spPr>
            <a:xfrm>
              <a:off x="3829870" y="2678154"/>
              <a:ext cx="1501614" cy="460363"/>
            </a:xfrm>
            <a:custGeom>
              <a:avLst/>
              <a:gdLst/>
              <a:ahLst/>
              <a:cxnLst/>
              <a:rect l="l" t="t" r="r" b="b"/>
              <a:pathLst>
                <a:path w="13543" h="4152" extrusionOk="0">
                  <a:moveTo>
                    <a:pt x="2077" y="1"/>
                  </a:moveTo>
                  <a:cubicBezTo>
                    <a:pt x="930" y="1"/>
                    <a:pt x="1" y="930"/>
                    <a:pt x="1" y="2076"/>
                  </a:cubicBezTo>
                  <a:cubicBezTo>
                    <a:pt x="1" y="3224"/>
                    <a:pt x="931" y="4152"/>
                    <a:pt x="2077" y="4152"/>
                  </a:cubicBezTo>
                  <a:lnTo>
                    <a:pt x="11466" y="4152"/>
                  </a:lnTo>
                  <a:cubicBezTo>
                    <a:pt x="12612" y="4152"/>
                    <a:pt x="13541" y="3224"/>
                    <a:pt x="13542" y="2076"/>
                  </a:cubicBezTo>
                  <a:cubicBezTo>
                    <a:pt x="13542" y="929"/>
                    <a:pt x="12612" y="1"/>
                    <a:pt x="11466" y="1"/>
                  </a:cubicBezTo>
                  <a:close/>
                </a:path>
              </a:pathLst>
            </a:custGeom>
            <a:gradFill>
              <a:gsLst>
                <a:gs pos="0">
                  <a:schemeClr val="lt2"/>
                </a:gs>
                <a:gs pos="20000">
                  <a:schemeClr val="accent1"/>
                </a:gs>
                <a:gs pos="39000">
                  <a:schemeClr val="accent2"/>
                </a:gs>
                <a:gs pos="63000">
                  <a:schemeClr val="accent3"/>
                </a:gs>
                <a:gs pos="84000">
                  <a:schemeClr val="accent4"/>
                </a:gs>
                <a:gs pos="100000">
                  <a:schemeClr val="accent5"/>
                </a:gs>
              </a:gsLst>
              <a:lin ang="0" scaled="0"/>
            </a:gradFill>
            <a:ln>
              <a:noFill/>
            </a:ln>
          </p:spPr>
          <p:txBody>
            <a:bodyPr spcFirstLastPara="1" wrap="square" lIns="121900" tIns="121900" rIns="121900" bIns="121900" anchor="ctr" anchorCtr="0">
              <a:noAutofit/>
            </a:bodyPr>
            <a:lstStyle/>
            <a:p>
              <a:endParaRPr sz="2400"/>
            </a:p>
          </p:txBody>
        </p:sp>
        <p:sp>
          <p:nvSpPr>
            <p:cNvPr id="2747" name="Google Shape;2747;p41"/>
            <p:cNvSpPr/>
            <p:nvPr/>
          </p:nvSpPr>
          <p:spPr>
            <a:xfrm>
              <a:off x="3715665" y="2563949"/>
              <a:ext cx="620138" cy="689104"/>
            </a:xfrm>
            <a:custGeom>
              <a:avLst/>
              <a:gdLst/>
              <a:ahLst/>
              <a:cxnLst/>
              <a:rect l="l" t="t" r="r" b="b"/>
              <a:pathLst>
                <a:path w="5593" h="6215" extrusionOk="0">
                  <a:moveTo>
                    <a:pt x="3107" y="0"/>
                  </a:moveTo>
                  <a:cubicBezTo>
                    <a:pt x="1394" y="0"/>
                    <a:pt x="0" y="1395"/>
                    <a:pt x="0" y="3108"/>
                  </a:cubicBezTo>
                  <a:cubicBezTo>
                    <a:pt x="0" y="4820"/>
                    <a:pt x="1394" y="6214"/>
                    <a:pt x="3107" y="6214"/>
                  </a:cubicBezTo>
                  <a:lnTo>
                    <a:pt x="5387" y="6214"/>
                  </a:lnTo>
                  <a:cubicBezTo>
                    <a:pt x="5501" y="6214"/>
                    <a:pt x="5593" y="6124"/>
                    <a:pt x="5593" y="6011"/>
                  </a:cubicBezTo>
                  <a:cubicBezTo>
                    <a:pt x="5593" y="5897"/>
                    <a:pt x="5501" y="5805"/>
                    <a:pt x="5387" y="5805"/>
                  </a:cubicBezTo>
                  <a:lnTo>
                    <a:pt x="3107" y="5805"/>
                  </a:lnTo>
                  <a:cubicBezTo>
                    <a:pt x="1620" y="5805"/>
                    <a:pt x="411" y="4594"/>
                    <a:pt x="411" y="3109"/>
                  </a:cubicBezTo>
                  <a:cubicBezTo>
                    <a:pt x="411" y="1622"/>
                    <a:pt x="1620" y="413"/>
                    <a:pt x="3107" y="413"/>
                  </a:cubicBezTo>
                  <a:lnTo>
                    <a:pt x="5355" y="413"/>
                  </a:lnTo>
                  <a:cubicBezTo>
                    <a:pt x="5469" y="413"/>
                    <a:pt x="5561" y="321"/>
                    <a:pt x="5561" y="207"/>
                  </a:cubicBezTo>
                  <a:cubicBezTo>
                    <a:pt x="5561" y="92"/>
                    <a:pt x="5469" y="0"/>
                    <a:pt x="535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748" name="Google Shape;2748;p41"/>
            <p:cNvSpPr/>
            <p:nvPr/>
          </p:nvSpPr>
          <p:spPr>
            <a:xfrm>
              <a:off x="4825560" y="2563727"/>
              <a:ext cx="620249" cy="689325"/>
            </a:xfrm>
            <a:custGeom>
              <a:avLst/>
              <a:gdLst/>
              <a:ahLst/>
              <a:cxnLst/>
              <a:rect l="l" t="t" r="r" b="b"/>
              <a:pathLst>
                <a:path w="5594" h="6217" extrusionOk="0">
                  <a:moveTo>
                    <a:pt x="238" y="0"/>
                  </a:moveTo>
                  <a:cubicBezTo>
                    <a:pt x="124" y="0"/>
                    <a:pt x="33" y="92"/>
                    <a:pt x="33" y="206"/>
                  </a:cubicBezTo>
                  <a:cubicBezTo>
                    <a:pt x="33" y="320"/>
                    <a:pt x="125" y="412"/>
                    <a:pt x="238" y="412"/>
                  </a:cubicBezTo>
                  <a:lnTo>
                    <a:pt x="2486" y="412"/>
                  </a:lnTo>
                  <a:cubicBezTo>
                    <a:pt x="3973" y="412"/>
                    <a:pt x="5183" y="1622"/>
                    <a:pt x="5183" y="3108"/>
                  </a:cubicBezTo>
                  <a:cubicBezTo>
                    <a:pt x="5183" y="4594"/>
                    <a:pt x="3973" y="5804"/>
                    <a:pt x="2486" y="5804"/>
                  </a:cubicBezTo>
                  <a:lnTo>
                    <a:pt x="207" y="5804"/>
                  </a:lnTo>
                  <a:cubicBezTo>
                    <a:pt x="92" y="5804"/>
                    <a:pt x="0" y="5896"/>
                    <a:pt x="0" y="6011"/>
                  </a:cubicBezTo>
                  <a:cubicBezTo>
                    <a:pt x="0" y="6124"/>
                    <a:pt x="92" y="6216"/>
                    <a:pt x="207" y="6216"/>
                  </a:cubicBezTo>
                  <a:lnTo>
                    <a:pt x="2486" y="6216"/>
                  </a:lnTo>
                  <a:cubicBezTo>
                    <a:pt x="4199" y="6216"/>
                    <a:pt x="5594" y="4822"/>
                    <a:pt x="5594" y="3107"/>
                  </a:cubicBezTo>
                  <a:cubicBezTo>
                    <a:pt x="5594" y="1394"/>
                    <a:pt x="4199" y="0"/>
                    <a:pt x="248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749" name="Google Shape;2749;p41"/>
            <p:cNvSpPr/>
            <p:nvPr/>
          </p:nvSpPr>
          <p:spPr>
            <a:xfrm>
              <a:off x="4429150" y="2765324"/>
              <a:ext cx="286284" cy="286381"/>
            </a:xfrm>
            <a:custGeom>
              <a:avLst/>
              <a:gdLst/>
              <a:ahLst/>
              <a:cxnLst/>
              <a:rect l="l" t="t" r="r" b="b"/>
              <a:pathLst>
                <a:path w="7213" h="7215" extrusionOk="0">
                  <a:moveTo>
                    <a:pt x="2452" y="1"/>
                  </a:moveTo>
                  <a:lnTo>
                    <a:pt x="2452" y="2450"/>
                  </a:lnTo>
                  <a:lnTo>
                    <a:pt x="1" y="2450"/>
                  </a:lnTo>
                  <a:lnTo>
                    <a:pt x="1" y="4762"/>
                  </a:lnTo>
                  <a:lnTo>
                    <a:pt x="2452" y="4762"/>
                  </a:lnTo>
                  <a:lnTo>
                    <a:pt x="2452" y="7215"/>
                  </a:lnTo>
                  <a:lnTo>
                    <a:pt x="4764" y="7215"/>
                  </a:lnTo>
                  <a:lnTo>
                    <a:pt x="4764" y="4762"/>
                  </a:lnTo>
                  <a:lnTo>
                    <a:pt x="7213" y="4762"/>
                  </a:lnTo>
                  <a:lnTo>
                    <a:pt x="7213" y="2450"/>
                  </a:lnTo>
                  <a:lnTo>
                    <a:pt x="4764" y="2450"/>
                  </a:lnTo>
                  <a:lnTo>
                    <a:pt x="476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2750" name="Google Shape;2750;p41"/>
          <p:cNvGrpSpPr/>
          <p:nvPr/>
        </p:nvGrpSpPr>
        <p:grpSpPr>
          <a:xfrm>
            <a:off x="1382002" y="1190198"/>
            <a:ext cx="3592742" cy="1868376"/>
            <a:chOff x="988375" y="1092784"/>
            <a:chExt cx="2694556" cy="1401282"/>
          </a:xfrm>
        </p:grpSpPr>
        <p:sp>
          <p:nvSpPr>
            <p:cNvPr id="2751" name="Google Shape;2751;p41"/>
            <p:cNvSpPr/>
            <p:nvPr/>
          </p:nvSpPr>
          <p:spPr>
            <a:xfrm>
              <a:off x="988375" y="1092784"/>
              <a:ext cx="2057400" cy="991500"/>
            </a:xfrm>
            <a:prstGeom prst="roundRect">
              <a:avLst>
                <a:gd name="adj" fmla="val 16667"/>
              </a:avLst>
            </a:prstGeom>
            <a:noFill/>
            <a:ln w="3810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754" name="Google Shape;2754;p41"/>
            <p:cNvCxnSpPr>
              <a:cxnSpLocks/>
              <a:endCxn id="2751" idx="2"/>
            </p:cNvCxnSpPr>
            <p:nvPr/>
          </p:nvCxnSpPr>
          <p:spPr>
            <a:xfrm rot="10800000">
              <a:off x="2017076" y="2084284"/>
              <a:ext cx="1665855" cy="409782"/>
            </a:xfrm>
            <a:prstGeom prst="bentConnector2">
              <a:avLst/>
            </a:prstGeom>
            <a:noFill/>
            <a:ln w="19050" cap="flat" cmpd="sng">
              <a:solidFill>
                <a:schemeClr val="lt2"/>
              </a:solidFill>
              <a:prstDash val="solid"/>
              <a:round/>
              <a:headEnd type="oval" w="med" len="med"/>
              <a:tailEnd type="oval" w="med" len="med"/>
            </a:ln>
          </p:spPr>
        </p:cxnSp>
      </p:grpSp>
      <p:grpSp>
        <p:nvGrpSpPr>
          <p:cNvPr id="2755" name="Google Shape;2755;p41"/>
          <p:cNvGrpSpPr/>
          <p:nvPr/>
        </p:nvGrpSpPr>
        <p:grpSpPr>
          <a:xfrm>
            <a:off x="7448884" y="1185851"/>
            <a:ext cx="3498080" cy="1897858"/>
            <a:chOff x="5538536" y="1089524"/>
            <a:chExt cx="2623560" cy="1423393"/>
          </a:xfrm>
        </p:grpSpPr>
        <p:sp>
          <p:nvSpPr>
            <p:cNvPr id="2756" name="Google Shape;2756;p41"/>
            <p:cNvSpPr/>
            <p:nvPr/>
          </p:nvSpPr>
          <p:spPr>
            <a:xfrm>
              <a:off x="6104696" y="1089524"/>
              <a:ext cx="2057400" cy="991500"/>
            </a:xfrm>
            <a:prstGeom prst="roundRect">
              <a:avLst>
                <a:gd name="adj" fmla="val 16667"/>
              </a:avLst>
            </a:prstGeom>
            <a:no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8" name="Google Shape;2758;p41"/>
            <p:cNvSpPr txBox="1"/>
            <p:nvPr/>
          </p:nvSpPr>
          <p:spPr>
            <a:xfrm>
              <a:off x="6111847" y="1193951"/>
              <a:ext cx="2045367" cy="821733"/>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2400" b="1" dirty="0">
                  <a:solidFill>
                    <a:schemeClr val="accent2"/>
                  </a:solidFill>
                  <a:latin typeface="Fira Sans"/>
                  <a:sym typeface="Fira Sans"/>
                </a:rPr>
                <a:t>L</a:t>
              </a:r>
              <a:r>
                <a:rPr lang="en-US" sz="2400" b="1" dirty="0">
                  <a:solidFill>
                    <a:schemeClr val="accent2"/>
                  </a:solidFill>
                  <a:latin typeface="Fira Sans"/>
                  <a:sym typeface="Fira Sans"/>
                </a:rPr>
                <a:t>EFT WITHOUT BEING SEEN</a:t>
              </a:r>
              <a:endParaRPr sz="2400" b="1" dirty="0">
                <a:solidFill>
                  <a:schemeClr val="accent2"/>
                </a:solidFill>
                <a:latin typeface="Fira Sans"/>
                <a:sym typeface="Fira Sans"/>
              </a:endParaRPr>
            </a:p>
          </p:txBody>
        </p:sp>
        <p:cxnSp>
          <p:nvCxnSpPr>
            <p:cNvPr id="2759" name="Google Shape;2759;p41"/>
            <p:cNvCxnSpPr>
              <a:cxnSpLocks/>
              <a:endCxn id="2756" idx="2"/>
            </p:cNvCxnSpPr>
            <p:nvPr/>
          </p:nvCxnSpPr>
          <p:spPr>
            <a:xfrm flipV="1">
              <a:off x="5538536" y="2081024"/>
              <a:ext cx="1594860" cy="431893"/>
            </a:xfrm>
            <a:prstGeom prst="bentConnector2">
              <a:avLst/>
            </a:prstGeom>
            <a:noFill/>
            <a:ln w="19050" cap="flat" cmpd="sng">
              <a:solidFill>
                <a:schemeClr val="accent2"/>
              </a:solidFill>
              <a:prstDash val="solid"/>
              <a:round/>
              <a:headEnd type="oval" w="med" len="med"/>
              <a:tailEnd type="oval" w="med" len="med"/>
            </a:ln>
          </p:spPr>
        </p:cxnSp>
      </p:grpSp>
      <p:grpSp>
        <p:nvGrpSpPr>
          <p:cNvPr id="2760" name="Google Shape;2760;p41"/>
          <p:cNvGrpSpPr/>
          <p:nvPr/>
        </p:nvGrpSpPr>
        <p:grpSpPr>
          <a:xfrm>
            <a:off x="1365960" y="3957815"/>
            <a:ext cx="3636396" cy="1820096"/>
            <a:chOff x="988375" y="3367160"/>
            <a:chExt cx="2727297" cy="1365074"/>
          </a:xfrm>
        </p:grpSpPr>
        <p:sp>
          <p:nvSpPr>
            <p:cNvPr id="2761" name="Google Shape;2761;p41"/>
            <p:cNvSpPr/>
            <p:nvPr/>
          </p:nvSpPr>
          <p:spPr>
            <a:xfrm>
              <a:off x="988375" y="3740734"/>
              <a:ext cx="2057400" cy="991500"/>
            </a:xfrm>
            <a:prstGeom prst="roundRect">
              <a:avLst>
                <a:gd name="adj" fmla="val 16667"/>
              </a:avLst>
            </a:prstGeom>
            <a:no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3" name="Google Shape;2763;p41"/>
            <p:cNvSpPr txBox="1"/>
            <p:nvPr/>
          </p:nvSpPr>
          <p:spPr>
            <a:xfrm>
              <a:off x="1362625" y="4060103"/>
              <a:ext cx="1308900" cy="346249"/>
            </a:xfrm>
            <a:prstGeom prst="rect">
              <a:avLst/>
            </a:prstGeom>
            <a:noFill/>
          </p:spPr>
          <p:txBody>
            <a:bodyPr wrap="square" rtlCol="0">
              <a:spAutoFit/>
            </a:bodyPr>
            <a:lstStyle>
              <a:defPPr>
                <a:defRPr lang="en-US"/>
              </a:defPPr>
              <a:lvl1pPr algn="ctr">
                <a:defRPr sz="2400" b="1">
                  <a:solidFill>
                    <a:schemeClr val="bg2"/>
                  </a:solidFill>
                  <a:latin typeface="Fira Sans"/>
                </a:defRPr>
              </a:lvl1pPr>
            </a:lstStyle>
            <a:p>
              <a:r>
                <a:rPr lang="en" dirty="0">
                  <a:solidFill>
                    <a:schemeClr val="accent3"/>
                  </a:solidFill>
                  <a:sym typeface="Fira Sans"/>
                </a:rPr>
                <a:t>MINORS</a:t>
              </a:r>
              <a:endParaRPr dirty="0">
                <a:solidFill>
                  <a:schemeClr val="accent3"/>
                </a:solidFill>
                <a:sym typeface="Fira Sans"/>
              </a:endParaRPr>
            </a:p>
          </p:txBody>
        </p:sp>
        <p:cxnSp>
          <p:nvCxnSpPr>
            <p:cNvPr id="2764" name="Google Shape;2764;p41"/>
            <p:cNvCxnSpPr>
              <a:cxnSpLocks/>
              <a:endCxn id="2761" idx="0"/>
            </p:cNvCxnSpPr>
            <p:nvPr/>
          </p:nvCxnSpPr>
          <p:spPr>
            <a:xfrm rot="10800000" flipV="1">
              <a:off x="2017076" y="3367160"/>
              <a:ext cx="1698596" cy="373574"/>
            </a:xfrm>
            <a:prstGeom prst="bentConnector2">
              <a:avLst/>
            </a:prstGeom>
            <a:noFill/>
            <a:ln w="19050" cap="flat" cmpd="sng">
              <a:solidFill>
                <a:schemeClr val="accent3"/>
              </a:solidFill>
              <a:prstDash val="solid"/>
              <a:round/>
              <a:headEnd type="oval" w="med" len="med"/>
              <a:tailEnd type="oval" w="med" len="med"/>
            </a:ln>
          </p:spPr>
        </p:cxnSp>
      </p:grpSp>
      <p:grpSp>
        <p:nvGrpSpPr>
          <p:cNvPr id="2765" name="Google Shape;2765;p41"/>
          <p:cNvGrpSpPr/>
          <p:nvPr/>
        </p:nvGrpSpPr>
        <p:grpSpPr>
          <a:xfrm>
            <a:off x="7448884" y="3965280"/>
            <a:ext cx="3482037" cy="1808290"/>
            <a:chOff x="5550568" y="3372756"/>
            <a:chExt cx="2611528" cy="1356218"/>
          </a:xfrm>
        </p:grpSpPr>
        <p:sp>
          <p:nvSpPr>
            <p:cNvPr id="2766" name="Google Shape;2766;p41"/>
            <p:cNvSpPr/>
            <p:nvPr/>
          </p:nvSpPr>
          <p:spPr>
            <a:xfrm>
              <a:off x="6104696" y="3737474"/>
              <a:ext cx="2057400" cy="9915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7" name="Google Shape;2767;p41"/>
            <p:cNvSpPr txBox="1"/>
            <p:nvPr/>
          </p:nvSpPr>
          <p:spPr>
            <a:xfrm>
              <a:off x="6478946" y="3921599"/>
              <a:ext cx="1308900" cy="623248"/>
            </a:xfrm>
            <a:prstGeom prst="rect">
              <a:avLst/>
            </a:prstGeom>
            <a:noFill/>
            <a:ln>
              <a:noFill/>
            </a:ln>
          </p:spPr>
          <p:txBody>
            <a:bodyPr wrap="square" rtlCol="0">
              <a:spAutoFit/>
            </a:bodyPr>
            <a:lstStyle>
              <a:defPPr>
                <a:defRPr lang="en-US"/>
              </a:defPPr>
              <a:lvl1pPr algn="ctr">
                <a:defRPr sz="2400" b="1">
                  <a:solidFill>
                    <a:schemeClr val="accent4"/>
                  </a:solidFill>
                  <a:latin typeface="Fira Sans"/>
                </a:defRPr>
              </a:lvl1pPr>
            </a:lstStyle>
            <a:p>
              <a:r>
                <a:rPr lang="en" dirty="0">
                  <a:solidFill>
                    <a:schemeClr val="accent5"/>
                  </a:solidFill>
                  <a:sym typeface="Fira Sans"/>
                </a:rPr>
                <a:t>URGENT CARES</a:t>
              </a:r>
              <a:endParaRPr dirty="0">
                <a:solidFill>
                  <a:schemeClr val="accent5"/>
                </a:solidFill>
                <a:sym typeface="Fira Sans"/>
              </a:endParaRPr>
            </a:p>
          </p:txBody>
        </p:sp>
        <p:cxnSp>
          <p:nvCxnSpPr>
            <p:cNvPr id="2769" name="Google Shape;2769;p41"/>
            <p:cNvCxnSpPr>
              <a:cxnSpLocks/>
              <a:endCxn id="2766" idx="0"/>
            </p:cNvCxnSpPr>
            <p:nvPr/>
          </p:nvCxnSpPr>
          <p:spPr>
            <a:xfrm>
              <a:off x="5550568" y="3372756"/>
              <a:ext cx="1582828" cy="364718"/>
            </a:xfrm>
            <a:prstGeom prst="bentConnector2">
              <a:avLst/>
            </a:prstGeom>
            <a:noFill/>
            <a:ln w="19050" cap="flat" cmpd="sng">
              <a:solidFill>
                <a:schemeClr val="accent5"/>
              </a:solidFill>
              <a:prstDash val="solid"/>
              <a:round/>
              <a:headEnd type="oval" w="med" len="med"/>
              <a:tailEnd type="oval" w="med" len="med"/>
            </a:ln>
          </p:spPr>
        </p:cxnSp>
      </p:grpSp>
      <p:grpSp>
        <p:nvGrpSpPr>
          <p:cNvPr id="2770" name="Google Shape;2770;p41"/>
          <p:cNvGrpSpPr/>
          <p:nvPr/>
        </p:nvGrpSpPr>
        <p:grpSpPr>
          <a:xfrm>
            <a:off x="4792884" y="1208412"/>
            <a:ext cx="2743200" cy="1830602"/>
            <a:chOff x="3546536" y="1106445"/>
            <a:chExt cx="2057400" cy="1372952"/>
          </a:xfrm>
        </p:grpSpPr>
        <p:sp>
          <p:nvSpPr>
            <p:cNvPr id="2771" name="Google Shape;2771;p41"/>
            <p:cNvSpPr/>
            <p:nvPr/>
          </p:nvSpPr>
          <p:spPr>
            <a:xfrm>
              <a:off x="3546536" y="1106445"/>
              <a:ext cx="2057400" cy="991500"/>
            </a:xfrm>
            <a:prstGeom prst="roundRect">
              <a:avLst>
                <a:gd name="adj" fmla="val 16667"/>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3" name="Google Shape;2773;p41"/>
            <p:cNvSpPr txBox="1"/>
            <p:nvPr/>
          </p:nvSpPr>
          <p:spPr>
            <a:xfrm>
              <a:off x="3745126" y="1288076"/>
              <a:ext cx="1660219" cy="623248"/>
            </a:xfrm>
            <a:prstGeom prst="rect">
              <a:avLst/>
            </a:prstGeom>
            <a:noFill/>
          </p:spPr>
          <p:txBody>
            <a:bodyPr wrap="square" rtlCol="0">
              <a:spAutoFit/>
            </a:bodyPr>
            <a:lstStyle>
              <a:defPPr>
                <a:defRPr lang="en-US"/>
              </a:defPPr>
              <a:lvl1pPr algn="ctr">
                <a:defRPr sz="2133" b="1">
                  <a:solidFill>
                    <a:schemeClr val="bg2"/>
                  </a:solidFill>
                  <a:latin typeface="Fira Sans"/>
                </a:defRPr>
              </a:lvl1pPr>
            </a:lstStyle>
            <a:p>
              <a:r>
                <a:rPr lang="en" sz="2400" dirty="0">
                  <a:solidFill>
                    <a:schemeClr val="accent1"/>
                  </a:solidFill>
                  <a:sym typeface="Fira Sans"/>
                </a:rPr>
                <a:t>DEVELOPING EMC</a:t>
              </a:r>
              <a:endParaRPr sz="2400" dirty="0">
                <a:solidFill>
                  <a:schemeClr val="accent1"/>
                </a:solidFill>
                <a:sym typeface="Fira Sans"/>
              </a:endParaRPr>
            </a:p>
          </p:txBody>
        </p:sp>
        <p:cxnSp>
          <p:nvCxnSpPr>
            <p:cNvPr id="2774" name="Google Shape;2774;p41"/>
            <p:cNvCxnSpPr>
              <a:cxnSpLocks/>
              <a:stCxn id="2771" idx="2"/>
            </p:cNvCxnSpPr>
            <p:nvPr/>
          </p:nvCxnSpPr>
          <p:spPr>
            <a:xfrm flipH="1">
              <a:off x="4573402" y="2097945"/>
              <a:ext cx="1834" cy="381452"/>
            </a:xfrm>
            <a:prstGeom prst="straightConnector1">
              <a:avLst/>
            </a:prstGeom>
            <a:noFill/>
            <a:ln w="19050" cap="flat" cmpd="sng">
              <a:solidFill>
                <a:schemeClr val="accent1"/>
              </a:solidFill>
              <a:prstDash val="solid"/>
              <a:round/>
              <a:headEnd type="oval" w="med" len="med"/>
              <a:tailEnd type="oval" w="med" len="med"/>
            </a:ln>
          </p:spPr>
        </p:cxnSp>
      </p:grpSp>
      <p:grpSp>
        <p:nvGrpSpPr>
          <p:cNvPr id="2775" name="Google Shape;2775;p41"/>
          <p:cNvGrpSpPr/>
          <p:nvPr/>
        </p:nvGrpSpPr>
        <p:grpSpPr>
          <a:xfrm>
            <a:off x="4776842" y="3958261"/>
            <a:ext cx="2743200" cy="1819658"/>
            <a:chOff x="3546536" y="3367491"/>
            <a:chExt cx="2057400" cy="1364743"/>
          </a:xfrm>
        </p:grpSpPr>
        <p:sp>
          <p:nvSpPr>
            <p:cNvPr id="2776" name="Google Shape;2776;p41"/>
            <p:cNvSpPr/>
            <p:nvPr/>
          </p:nvSpPr>
          <p:spPr>
            <a:xfrm>
              <a:off x="3546536" y="3740734"/>
              <a:ext cx="2057400" cy="991500"/>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7" name="Google Shape;2777;p41"/>
            <p:cNvSpPr txBox="1"/>
            <p:nvPr/>
          </p:nvSpPr>
          <p:spPr>
            <a:xfrm>
              <a:off x="3917842" y="4063354"/>
              <a:ext cx="1308900" cy="346249"/>
            </a:xfrm>
            <a:prstGeom prst="rect">
              <a:avLst/>
            </a:prstGeom>
            <a:noFill/>
          </p:spPr>
          <p:txBody>
            <a:bodyPr wrap="square" rtlCol="0">
              <a:spAutoFit/>
            </a:bodyPr>
            <a:lstStyle>
              <a:defPPr>
                <a:defRPr lang="en-US"/>
              </a:defPPr>
              <a:lvl1pPr algn="ctr">
                <a:defRPr sz="2400" b="1">
                  <a:solidFill>
                    <a:schemeClr val="accent3"/>
                  </a:solidFill>
                  <a:latin typeface="Fira Sans"/>
                </a:defRPr>
              </a:lvl1pPr>
            </a:lstStyle>
            <a:p>
              <a:r>
                <a:rPr lang="en" dirty="0">
                  <a:solidFill>
                    <a:schemeClr val="accent4"/>
                  </a:solidFill>
                  <a:sym typeface="Fira Sans"/>
                </a:rPr>
                <a:t>DIVERSION</a:t>
              </a:r>
              <a:endParaRPr dirty="0">
                <a:solidFill>
                  <a:schemeClr val="accent4"/>
                </a:solidFill>
                <a:sym typeface="Fira Sans"/>
              </a:endParaRPr>
            </a:p>
          </p:txBody>
        </p:sp>
        <p:cxnSp>
          <p:nvCxnSpPr>
            <p:cNvPr id="2779" name="Google Shape;2779;p41"/>
            <p:cNvCxnSpPr>
              <a:cxnSpLocks/>
              <a:endCxn id="2776" idx="0"/>
            </p:cNvCxnSpPr>
            <p:nvPr/>
          </p:nvCxnSpPr>
          <p:spPr>
            <a:xfrm>
              <a:off x="4573736" y="3367491"/>
              <a:ext cx="1500" cy="373243"/>
            </a:xfrm>
            <a:prstGeom prst="straightConnector1">
              <a:avLst/>
            </a:prstGeom>
            <a:noFill/>
            <a:ln w="19050" cap="flat" cmpd="sng">
              <a:solidFill>
                <a:schemeClr val="accent4"/>
              </a:solidFill>
              <a:prstDash val="solid"/>
              <a:round/>
              <a:headEnd type="oval" w="med" len="med"/>
              <a:tailEnd type="oval" w="med" len="med"/>
            </a:ln>
          </p:spPr>
        </p:cxnSp>
      </p:grpSp>
      <p:sp>
        <p:nvSpPr>
          <p:cNvPr id="30" name="TextBox 29">
            <a:extLst>
              <a:ext uri="{FF2B5EF4-FFF2-40B4-BE49-F238E27FC236}">
                <a16:creationId xmlns:a16="http://schemas.microsoft.com/office/drawing/2014/main" id="{EAF3A7F2-5277-7760-8C24-CE4FF0856B49}"/>
              </a:ext>
            </a:extLst>
          </p:cNvPr>
          <p:cNvSpPr txBox="1"/>
          <p:nvPr/>
        </p:nvSpPr>
        <p:spPr>
          <a:xfrm>
            <a:off x="1396363" y="1431351"/>
            <a:ext cx="2712797" cy="830997"/>
          </a:xfrm>
          <a:prstGeom prst="rect">
            <a:avLst/>
          </a:prstGeom>
          <a:noFill/>
        </p:spPr>
        <p:txBody>
          <a:bodyPr wrap="square" rtlCol="0">
            <a:spAutoFit/>
          </a:bodyPr>
          <a:lstStyle/>
          <a:p>
            <a:pPr algn="ctr"/>
            <a:r>
              <a:rPr lang="en-US" sz="2400" b="1" dirty="0">
                <a:solidFill>
                  <a:schemeClr val="bg2"/>
                </a:solidFill>
                <a:latin typeface="Fira Sans"/>
              </a:rPr>
              <a:t>DECISION-MAKING</a:t>
            </a:r>
            <a:r>
              <a:rPr lang="en-US" sz="2400" dirty="0">
                <a:solidFill>
                  <a:schemeClr val="bg2"/>
                </a:solidFill>
              </a:rPr>
              <a:t> </a:t>
            </a:r>
            <a:r>
              <a:rPr lang="en-US" sz="2400" b="1" dirty="0">
                <a:solidFill>
                  <a:schemeClr val="bg2"/>
                </a:solidFill>
                <a:latin typeface="Fira Sans"/>
              </a:rPr>
              <a:t>CAPACITY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0"/>
        <p:cNvGrpSpPr/>
        <p:nvPr/>
      </p:nvGrpSpPr>
      <p:grpSpPr>
        <a:xfrm>
          <a:off x="0" y="0"/>
          <a:ext cx="0" cy="0"/>
          <a:chOff x="0" y="0"/>
          <a:chExt cx="0" cy="0"/>
        </a:xfrm>
      </p:grpSpPr>
      <p:sp>
        <p:nvSpPr>
          <p:cNvPr id="3342" name="Google Shape;3342;p44"/>
          <p:cNvSpPr txBox="1"/>
          <p:nvPr/>
        </p:nvSpPr>
        <p:spPr>
          <a:xfrm>
            <a:off x="415600" y="332111"/>
            <a:ext cx="11360800" cy="763600"/>
          </a:xfrm>
          <a:prstGeom prst="rect">
            <a:avLst/>
          </a:prstGeom>
          <a:noFill/>
          <a:ln>
            <a:noFill/>
          </a:ln>
        </p:spPr>
        <p:txBody>
          <a:bodyPr spcFirstLastPara="1" wrap="square" lIns="121900" tIns="121900" rIns="121900" bIns="121900" anchor="t" anchorCtr="0">
            <a:noAutofit/>
          </a:bodyPr>
          <a:lstStyle/>
          <a:p>
            <a:pPr algn="ctr"/>
            <a:r>
              <a:rPr lang="en" sz="3733" dirty="0">
                <a:latin typeface="Fira Sans ExtraBold"/>
                <a:ea typeface="Fira Sans ExtraBold"/>
                <a:cs typeface="Fira Sans ExtraBold"/>
                <a:sym typeface="Fira Sans ExtraBold"/>
              </a:rPr>
              <a:t>PENALTIES FOR VIOLATION</a:t>
            </a:r>
            <a:endParaRPr sz="3733" dirty="0">
              <a:solidFill>
                <a:srgbClr val="000000"/>
              </a:solidFill>
              <a:latin typeface="Fira Sans ExtraBold"/>
              <a:ea typeface="Fira Sans ExtraBold"/>
              <a:cs typeface="Fira Sans ExtraBold"/>
              <a:sym typeface="Fira Sans ExtraBold"/>
            </a:endParaRPr>
          </a:p>
        </p:txBody>
      </p:sp>
      <p:sp>
        <p:nvSpPr>
          <p:cNvPr id="3343" name="Google Shape;3343;p44"/>
          <p:cNvSpPr txBox="1"/>
          <p:nvPr/>
        </p:nvSpPr>
        <p:spPr>
          <a:xfrm>
            <a:off x="9718380" y="3582878"/>
            <a:ext cx="1745200" cy="5096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en" sz="4800" b="1">
                <a:solidFill>
                  <a:schemeClr val="accent3"/>
                </a:solidFill>
                <a:latin typeface="Fira Sans"/>
                <a:ea typeface="Fira Sans"/>
                <a:cs typeface="Fira Sans"/>
                <a:sym typeface="Fira Sans"/>
              </a:rPr>
              <a:t>D</a:t>
            </a:r>
            <a:endParaRPr sz="4800" b="1">
              <a:solidFill>
                <a:schemeClr val="accent3"/>
              </a:solidFill>
              <a:latin typeface="Fira Sans"/>
              <a:ea typeface="Fira Sans"/>
              <a:cs typeface="Fira Sans"/>
              <a:sym typeface="Fira Sans"/>
            </a:endParaRPr>
          </a:p>
        </p:txBody>
      </p:sp>
      <p:sp>
        <p:nvSpPr>
          <p:cNvPr id="3344" name="Google Shape;3344;p44"/>
          <p:cNvSpPr txBox="1"/>
          <p:nvPr/>
        </p:nvSpPr>
        <p:spPr>
          <a:xfrm>
            <a:off x="9718380" y="1256864"/>
            <a:ext cx="1745200" cy="5096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en" sz="4800" b="1">
                <a:solidFill>
                  <a:schemeClr val="accent2"/>
                </a:solidFill>
                <a:latin typeface="Fira Sans"/>
                <a:ea typeface="Fira Sans"/>
                <a:cs typeface="Fira Sans"/>
                <a:sym typeface="Fira Sans"/>
              </a:rPr>
              <a:t>B</a:t>
            </a:r>
            <a:endParaRPr sz="4800" b="1">
              <a:solidFill>
                <a:schemeClr val="accent2"/>
              </a:solidFill>
              <a:latin typeface="Fira Sans"/>
              <a:ea typeface="Fira Sans"/>
              <a:cs typeface="Fira Sans"/>
              <a:sym typeface="Fira Sans"/>
            </a:endParaRPr>
          </a:p>
        </p:txBody>
      </p:sp>
      <p:sp>
        <p:nvSpPr>
          <p:cNvPr id="3345" name="Google Shape;3345;p44"/>
          <p:cNvSpPr txBox="1"/>
          <p:nvPr/>
        </p:nvSpPr>
        <p:spPr>
          <a:xfrm>
            <a:off x="716745" y="3582878"/>
            <a:ext cx="1745200" cy="5096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 sz="4800" b="1" dirty="0">
                <a:solidFill>
                  <a:schemeClr val="accent4"/>
                </a:solidFill>
                <a:latin typeface="Fira Sans"/>
                <a:ea typeface="Fira Sans"/>
                <a:cs typeface="Fira Sans"/>
                <a:sym typeface="Fira Sans"/>
              </a:rPr>
              <a:t>C</a:t>
            </a:r>
            <a:endParaRPr sz="4800" b="1" dirty="0">
              <a:solidFill>
                <a:schemeClr val="accent4"/>
              </a:solidFill>
              <a:latin typeface="Fira Sans"/>
              <a:ea typeface="Fira Sans"/>
              <a:cs typeface="Fira Sans"/>
              <a:sym typeface="Fira Sans"/>
            </a:endParaRPr>
          </a:p>
        </p:txBody>
      </p:sp>
      <p:sp>
        <p:nvSpPr>
          <p:cNvPr id="3346" name="Google Shape;3346;p44"/>
          <p:cNvSpPr txBox="1"/>
          <p:nvPr/>
        </p:nvSpPr>
        <p:spPr>
          <a:xfrm>
            <a:off x="716745" y="1256864"/>
            <a:ext cx="1745200" cy="5096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 sz="4800" b="1">
                <a:solidFill>
                  <a:schemeClr val="lt2"/>
                </a:solidFill>
                <a:latin typeface="Fira Sans"/>
                <a:ea typeface="Fira Sans"/>
                <a:cs typeface="Fira Sans"/>
                <a:sym typeface="Fira Sans"/>
              </a:rPr>
              <a:t>A</a:t>
            </a:r>
            <a:endParaRPr sz="4800" b="1">
              <a:solidFill>
                <a:schemeClr val="lt2"/>
              </a:solidFill>
              <a:latin typeface="Fira Sans"/>
              <a:ea typeface="Fira Sans"/>
              <a:cs typeface="Fira Sans"/>
              <a:sym typeface="Fira Sans"/>
            </a:endParaRPr>
          </a:p>
        </p:txBody>
      </p:sp>
      <p:sp>
        <p:nvSpPr>
          <p:cNvPr id="3347" name="Google Shape;3347;p44"/>
          <p:cNvSpPr txBox="1"/>
          <p:nvPr/>
        </p:nvSpPr>
        <p:spPr>
          <a:xfrm>
            <a:off x="716744" y="4404611"/>
            <a:ext cx="2800622" cy="763200"/>
          </a:xfrm>
          <a:prstGeom prst="rect">
            <a:avLst/>
          </a:prstGeom>
          <a:noFill/>
          <a:ln>
            <a:noFill/>
          </a:ln>
        </p:spPr>
        <p:txBody>
          <a:bodyPr spcFirstLastPara="1" wrap="square" lIns="121900" tIns="121900" rIns="121900" bIns="121900" anchor="t" anchorCtr="0">
            <a:noAutofit/>
          </a:bodyPr>
          <a:lstStyle/>
          <a:p>
            <a:r>
              <a:rPr lang="en-US" sz="2000" dirty="0">
                <a:solidFill>
                  <a:srgbClr val="000000"/>
                </a:solidFill>
                <a:latin typeface="Roboto"/>
                <a:ea typeface="Roboto"/>
                <a:cs typeface="Roboto"/>
                <a:sym typeface="Roboto"/>
              </a:rPr>
              <a:t>Inability to participate in Medicare </a:t>
            </a:r>
            <a:endParaRPr sz="2000" dirty="0">
              <a:solidFill>
                <a:srgbClr val="000000"/>
              </a:solidFill>
              <a:latin typeface="Roboto"/>
              <a:ea typeface="Roboto"/>
              <a:cs typeface="Roboto"/>
              <a:sym typeface="Roboto"/>
            </a:endParaRPr>
          </a:p>
          <a:p>
            <a:endParaRPr sz="2000" dirty="0">
              <a:solidFill>
                <a:srgbClr val="000000"/>
              </a:solidFill>
              <a:latin typeface="Roboto"/>
              <a:ea typeface="Roboto"/>
              <a:cs typeface="Roboto"/>
              <a:sym typeface="Roboto"/>
            </a:endParaRPr>
          </a:p>
        </p:txBody>
      </p:sp>
      <p:sp>
        <p:nvSpPr>
          <p:cNvPr id="3348" name="Google Shape;3348;p44"/>
          <p:cNvSpPr txBox="1"/>
          <p:nvPr/>
        </p:nvSpPr>
        <p:spPr>
          <a:xfrm>
            <a:off x="8894779" y="2056932"/>
            <a:ext cx="2653501" cy="1054232"/>
          </a:xfrm>
          <a:prstGeom prst="rect">
            <a:avLst/>
          </a:prstGeom>
          <a:noFill/>
          <a:ln>
            <a:noFill/>
          </a:ln>
        </p:spPr>
        <p:txBody>
          <a:bodyPr spcFirstLastPara="1" wrap="square" lIns="121900" tIns="121900" rIns="121900" bIns="121900" anchor="t" anchorCtr="0">
            <a:noAutofit/>
          </a:bodyPr>
          <a:lstStyle/>
          <a:p>
            <a:pPr algn="r"/>
            <a:r>
              <a:rPr lang="en-US" sz="2000" dirty="0">
                <a:solidFill>
                  <a:srgbClr val="000000"/>
                </a:solidFill>
                <a:latin typeface="Roboto"/>
                <a:ea typeface="Roboto"/>
                <a:cs typeface="Roboto"/>
                <a:sym typeface="Roboto"/>
              </a:rPr>
              <a:t>Professional &amp; reputational consequences</a:t>
            </a:r>
            <a:endParaRPr sz="2000" dirty="0">
              <a:solidFill>
                <a:srgbClr val="000000"/>
              </a:solidFill>
              <a:latin typeface="Roboto"/>
              <a:ea typeface="Roboto"/>
              <a:cs typeface="Roboto"/>
              <a:sym typeface="Roboto"/>
            </a:endParaRPr>
          </a:p>
          <a:p>
            <a:pPr algn="r"/>
            <a:endParaRPr sz="2000" dirty="0">
              <a:solidFill>
                <a:srgbClr val="000000"/>
              </a:solidFill>
              <a:latin typeface="Roboto"/>
              <a:ea typeface="Roboto"/>
              <a:cs typeface="Roboto"/>
              <a:sym typeface="Roboto"/>
            </a:endParaRPr>
          </a:p>
        </p:txBody>
      </p:sp>
      <p:sp>
        <p:nvSpPr>
          <p:cNvPr id="3349" name="Google Shape;3349;p44"/>
          <p:cNvSpPr txBox="1"/>
          <p:nvPr/>
        </p:nvSpPr>
        <p:spPr>
          <a:xfrm>
            <a:off x="716745" y="2056931"/>
            <a:ext cx="2636924" cy="1309387"/>
          </a:xfrm>
          <a:prstGeom prst="rect">
            <a:avLst/>
          </a:prstGeom>
          <a:noFill/>
          <a:ln>
            <a:noFill/>
          </a:ln>
        </p:spPr>
        <p:txBody>
          <a:bodyPr spcFirstLastPara="1" wrap="square" lIns="121900" tIns="121900" rIns="121900" bIns="121900" anchor="t" anchorCtr="0">
            <a:noAutofit/>
          </a:bodyPr>
          <a:lstStyle/>
          <a:p>
            <a:r>
              <a:rPr lang="en-US" sz="2000" dirty="0">
                <a:solidFill>
                  <a:srgbClr val="000000"/>
                </a:solidFill>
                <a:latin typeface="Roboto"/>
                <a:ea typeface="Roboto"/>
                <a:cs typeface="Roboto"/>
                <a:sym typeface="Roboto"/>
              </a:rPr>
              <a:t>Civil monetary penalties for hospital &amp; physician(s); civil liability issues</a:t>
            </a:r>
            <a:endParaRPr sz="2000" dirty="0">
              <a:solidFill>
                <a:srgbClr val="000000"/>
              </a:solidFill>
              <a:latin typeface="Roboto"/>
              <a:ea typeface="Roboto"/>
              <a:cs typeface="Roboto"/>
              <a:sym typeface="Roboto"/>
            </a:endParaRPr>
          </a:p>
          <a:p>
            <a:endParaRPr sz="2000" dirty="0">
              <a:solidFill>
                <a:srgbClr val="000000"/>
              </a:solidFill>
              <a:latin typeface="Roboto"/>
              <a:ea typeface="Roboto"/>
              <a:cs typeface="Roboto"/>
              <a:sym typeface="Roboto"/>
            </a:endParaRPr>
          </a:p>
        </p:txBody>
      </p:sp>
      <p:sp>
        <p:nvSpPr>
          <p:cNvPr id="3350" name="Google Shape;3350;p44"/>
          <p:cNvSpPr txBox="1"/>
          <p:nvPr/>
        </p:nvSpPr>
        <p:spPr>
          <a:xfrm>
            <a:off x="8894779" y="4404611"/>
            <a:ext cx="2653501" cy="763200"/>
          </a:xfrm>
          <a:prstGeom prst="rect">
            <a:avLst/>
          </a:prstGeom>
          <a:noFill/>
          <a:ln>
            <a:noFill/>
          </a:ln>
        </p:spPr>
        <p:txBody>
          <a:bodyPr spcFirstLastPara="1" wrap="square" lIns="121900" tIns="121900" rIns="121900" bIns="121900" anchor="t" anchorCtr="0">
            <a:noAutofit/>
          </a:bodyPr>
          <a:lstStyle/>
          <a:p>
            <a:pPr algn="r"/>
            <a:r>
              <a:rPr lang="en-US" sz="2000" dirty="0">
                <a:solidFill>
                  <a:srgbClr val="000000"/>
                </a:solidFill>
                <a:latin typeface="Roboto"/>
                <a:ea typeface="Roboto"/>
                <a:cs typeface="Roboto"/>
                <a:sym typeface="Roboto"/>
              </a:rPr>
              <a:t>Recompence from receiving hospital</a:t>
            </a:r>
            <a:endParaRPr sz="2000" dirty="0">
              <a:solidFill>
                <a:srgbClr val="000000"/>
              </a:solidFill>
              <a:latin typeface="Roboto"/>
              <a:ea typeface="Roboto"/>
              <a:cs typeface="Roboto"/>
              <a:sym typeface="Roboto"/>
            </a:endParaRPr>
          </a:p>
          <a:p>
            <a:pPr algn="ctr">
              <a:spcAft>
                <a:spcPts val="2133"/>
              </a:spcAft>
            </a:pPr>
            <a:endParaRPr sz="2000" dirty="0">
              <a:solidFill>
                <a:srgbClr val="000000"/>
              </a:solidFill>
              <a:latin typeface="Roboto"/>
              <a:ea typeface="Roboto"/>
              <a:cs typeface="Roboto"/>
              <a:sym typeface="Roboto"/>
            </a:endParaRPr>
          </a:p>
        </p:txBody>
      </p:sp>
      <p:grpSp>
        <p:nvGrpSpPr>
          <p:cNvPr id="2" name="Group 1">
            <a:extLst>
              <a:ext uri="{FF2B5EF4-FFF2-40B4-BE49-F238E27FC236}">
                <a16:creationId xmlns:a16="http://schemas.microsoft.com/office/drawing/2014/main" id="{C7527B0C-62C0-F31E-4AF1-A9CEC2837948}"/>
              </a:ext>
            </a:extLst>
          </p:cNvPr>
          <p:cNvGrpSpPr/>
          <p:nvPr/>
        </p:nvGrpSpPr>
        <p:grpSpPr>
          <a:xfrm>
            <a:off x="3695997" y="1153767"/>
            <a:ext cx="4788330" cy="4726658"/>
            <a:chOff x="3557167" y="1324201"/>
            <a:chExt cx="5056959" cy="4991827"/>
          </a:xfrm>
        </p:grpSpPr>
        <p:sp>
          <p:nvSpPr>
            <p:cNvPr id="3331" name="Google Shape;3331;p44"/>
            <p:cNvSpPr/>
            <p:nvPr/>
          </p:nvSpPr>
          <p:spPr>
            <a:xfrm>
              <a:off x="3557167" y="1440559"/>
              <a:ext cx="5056959" cy="4875469"/>
            </a:xfrm>
            <a:custGeom>
              <a:avLst/>
              <a:gdLst/>
              <a:ahLst/>
              <a:cxnLst/>
              <a:rect l="l" t="t" r="r" b="b"/>
              <a:pathLst>
                <a:path w="27989" h="26984" extrusionOk="0">
                  <a:moveTo>
                    <a:pt x="11918" y="1"/>
                  </a:moveTo>
                  <a:cubicBezTo>
                    <a:pt x="10098" y="1"/>
                    <a:pt x="8622" y="1423"/>
                    <a:pt x="8622" y="3178"/>
                  </a:cubicBezTo>
                  <a:lnTo>
                    <a:pt x="8622" y="7480"/>
                  </a:lnTo>
                  <a:lnTo>
                    <a:pt x="8622" y="7795"/>
                  </a:lnTo>
                  <a:lnTo>
                    <a:pt x="8069" y="7795"/>
                  </a:lnTo>
                  <a:lnTo>
                    <a:pt x="8069" y="7852"/>
                  </a:lnTo>
                  <a:cubicBezTo>
                    <a:pt x="7569" y="7696"/>
                    <a:pt x="7039" y="7609"/>
                    <a:pt x="6491" y="7598"/>
                  </a:cubicBezTo>
                  <a:lnTo>
                    <a:pt x="6490" y="7595"/>
                  </a:lnTo>
                  <a:lnTo>
                    <a:pt x="4155" y="7595"/>
                  </a:lnTo>
                  <a:cubicBezTo>
                    <a:pt x="1860" y="7595"/>
                    <a:pt x="1" y="9388"/>
                    <a:pt x="1" y="11600"/>
                  </a:cubicBezTo>
                  <a:lnTo>
                    <a:pt x="1" y="15874"/>
                  </a:lnTo>
                  <a:cubicBezTo>
                    <a:pt x="1" y="17628"/>
                    <a:pt x="1476" y="19051"/>
                    <a:pt x="3297" y="19051"/>
                  </a:cubicBezTo>
                  <a:lnTo>
                    <a:pt x="8069" y="19051"/>
                  </a:lnTo>
                  <a:lnTo>
                    <a:pt x="8069" y="19283"/>
                  </a:lnTo>
                  <a:lnTo>
                    <a:pt x="8566" y="19283"/>
                  </a:lnTo>
                  <a:lnTo>
                    <a:pt x="8566" y="22979"/>
                  </a:lnTo>
                  <a:cubicBezTo>
                    <a:pt x="8566" y="25190"/>
                    <a:pt x="10425" y="26983"/>
                    <a:pt x="12720" y="26983"/>
                  </a:cubicBezTo>
                  <a:lnTo>
                    <a:pt x="17153" y="26983"/>
                  </a:lnTo>
                  <a:cubicBezTo>
                    <a:pt x="18973" y="26983"/>
                    <a:pt x="20449" y="25561"/>
                    <a:pt x="20449" y="23806"/>
                  </a:cubicBezTo>
                  <a:lnTo>
                    <a:pt x="20449" y="19514"/>
                  </a:lnTo>
                  <a:lnTo>
                    <a:pt x="20449" y="19022"/>
                  </a:lnTo>
                  <a:lnTo>
                    <a:pt x="23833" y="19022"/>
                  </a:lnTo>
                  <a:cubicBezTo>
                    <a:pt x="26128" y="19022"/>
                    <a:pt x="27987" y="17228"/>
                    <a:pt x="27987" y="15017"/>
                  </a:cubicBezTo>
                  <a:lnTo>
                    <a:pt x="27987" y="10742"/>
                  </a:lnTo>
                  <a:cubicBezTo>
                    <a:pt x="27988" y="8986"/>
                    <a:pt x="26513" y="7564"/>
                    <a:pt x="24692" y="7564"/>
                  </a:cubicBezTo>
                  <a:lnTo>
                    <a:pt x="20506" y="7564"/>
                  </a:lnTo>
                  <a:lnTo>
                    <a:pt x="20506" y="4005"/>
                  </a:lnTo>
                  <a:cubicBezTo>
                    <a:pt x="20506" y="1793"/>
                    <a:pt x="18645" y="1"/>
                    <a:pt x="16350"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3332" name="Google Shape;3332;p44"/>
            <p:cNvSpPr/>
            <p:nvPr/>
          </p:nvSpPr>
          <p:spPr>
            <a:xfrm>
              <a:off x="3646061" y="2696107"/>
              <a:ext cx="2069832" cy="2069871"/>
            </a:xfrm>
            <a:custGeom>
              <a:avLst/>
              <a:gdLst/>
              <a:ahLst/>
              <a:cxnLst/>
              <a:rect l="l" t="t" r="r" b="b"/>
              <a:pathLst>
                <a:path w="11456" h="11456" extrusionOk="0">
                  <a:moveTo>
                    <a:pt x="4004" y="0"/>
                  </a:moveTo>
                  <a:cubicBezTo>
                    <a:pt x="1793" y="0"/>
                    <a:pt x="0" y="1793"/>
                    <a:pt x="0" y="4005"/>
                  </a:cubicBezTo>
                  <a:lnTo>
                    <a:pt x="0" y="8279"/>
                  </a:lnTo>
                  <a:cubicBezTo>
                    <a:pt x="0" y="10034"/>
                    <a:pt x="1422" y="11456"/>
                    <a:pt x="3177" y="11456"/>
                  </a:cubicBezTo>
                  <a:lnTo>
                    <a:pt x="11456" y="11456"/>
                  </a:lnTo>
                  <a:lnTo>
                    <a:pt x="11456" y="4914"/>
                  </a:lnTo>
                  <a:lnTo>
                    <a:pt x="7382" y="4914"/>
                  </a:lnTo>
                  <a:lnTo>
                    <a:pt x="625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333" name="Google Shape;3333;p44"/>
            <p:cNvSpPr/>
            <p:nvPr/>
          </p:nvSpPr>
          <p:spPr>
            <a:xfrm>
              <a:off x="5051209" y="4098188"/>
              <a:ext cx="853336" cy="667973"/>
            </a:xfrm>
            <a:custGeom>
              <a:avLst/>
              <a:gdLst/>
              <a:ahLst/>
              <a:cxnLst/>
              <a:rect l="l" t="t" r="r" b="b"/>
              <a:pathLst>
                <a:path w="4723" h="3697" extrusionOk="0">
                  <a:moveTo>
                    <a:pt x="3177" y="0"/>
                  </a:moveTo>
                  <a:cubicBezTo>
                    <a:pt x="1422" y="0"/>
                    <a:pt x="0" y="1422"/>
                    <a:pt x="0" y="3177"/>
                  </a:cubicBezTo>
                  <a:lnTo>
                    <a:pt x="0" y="3697"/>
                  </a:lnTo>
                  <a:lnTo>
                    <a:pt x="4722" y="3697"/>
                  </a:lnTo>
                  <a:lnTo>
                    <a:pt x="4722" y="0"/>
                  </a:ln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3334" name="Google Shape;3334;p44"/>
            <p:cNvSpPr/>
            <p:nvPr/>
          </p:nvSpPr>
          <p:spPr>
            <a:xfrm>
              <a:off x="5137575" y="4129265"/>
              <a:ext cx="2070012" cy="2070051"/>
            </a:xfrm>
            <a:custGeom>
              <a:avLst/>
              <a:gdLst/>
              <a:ahLst/>
              <a:cxnLst/>
              <a:rect l="l" t="t" r="r" b="b"/>
              <a:pathLst>
                <a:path w="11457" h="11457" extrusionOk="0">
                  <a:moveTo>
                    <a:pt x="3177" y="0"/>
                  </a:moveTo>
                  <a:cubicBezTo>
                    <a:pt x="1424" y="0"/>
                    <a:pt x="0" y="1422"/>
                    <a:pt x="0" y="3177"/>
                  </a:cubicBezTo>
                  <a:lnTo>
                    <a:pt x="0" y="7452"/>
                  </a:lnTo>
                  <a:cubicBezTo>
                    <a:pt x="0" y="9663"/>
                    <a:pt x="1794" y="11457"/>
                    <a:pt x="4005" y="11457"/>
                  </a:cubicBezTo>
                  <a:lnTo>
                    <a:pt x="8280" y="11457"/>
                  </a:lnTo>
                  <a:cubicBezTo>
                    <a:pt x="10033" y="11457"/>
                    <a:pt x="11457" y="10034"/>
                    <a:pt x="11457" y="8280"/>
                  </a:cubicBezTo>
                  <a:lnTo>
                    <a:pt x="1145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35" name="Google Shape;3335;p44"/>
            <p:cNvSpPr/>
            <p:nvPr/>
          </p:nvSpPr>
          <p:spPr>
            <a:xfrm>
              <a:off x="6419499" y="3996103"/>
              <a:ext cx="788112" cy="853352"/>
            </a:xfrm>
            <a:custGeom>
              <a:avLst/>
              <a:gdLst/>
              <a:ahLst/>
              <a:cxnLst/>
              <a:rect l="l" t="t" r="r" b="b"/>
              <a:pathLst>
                <a:path w="4362" h="4723" extrusionOk="0">
                  <a:moveTo>
                    <a:pt x="1" y="0"/>
                  </a:moveTo>
                  <a:lnTo>
                    <a:pt x="1" y="1545"/>
                  </a:lnTo>
                  <a:cubicBezTo>
                    <a:pt x="1" y="3300"/>
                    <a:pt x="1423" y="4722"/>
                    <a:pt x="3178" y="4722"/>
                  </a:cubicBezTo>
                  <a:lnTo>
                    <a:pt x="4362" y="4722"/>
                  </a:lnTo>
                  <a:lnTo>
                    <a:pt x="4362" y="0"/>
                  </a:ln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3336" name="Google Shape;3336;p44"/>
            <p:cNvSpPr/>
            <p:nvPr/>
          </p:nvSpPr>
          <p:spPr>
            <a:xfrm>
              <a:off x="6450757" y="2690687"/>
              <a:ext cx="2070012" cy="2070051"/>
            </a:xfrm>
            <a:custGeom>
              <a:avLst/>
              <a:gdLst/>
              <a:ahLst/>
              <a:cxnLst/>
              <a:rect l="l" t="t" r="r" b="b"/>
              <a:pathLst>
                <a:path w="11457" h="11457" extrusionOk="0">
                  <a:moveTo>
                    <a:pt x="1" y="1"/>
                  </a:moveTo>
                  <a:lnTo>
                    <a:pt x="1" y="8279"/>
                  </a:lnTo>
                  <a:cubicBezTo>
                    <a:pt x="1" y="10034"/>
                    <a:pt x="1423" y="11456"/>
                    <a:pt x="3178" y="11456"/>
                  </a:cubicBezTo>
                  <a:lnTo>
                    <a:pt x="7453" y="11456"/>
                  </a:lnTo>
                  <a:cubicBezTo>
                    <a:pt x="9664" y="11456"/>
                    <a:pt x="11456" y="9664"/>
                    <a:pt x="11456" y="7451"/>
                  </a:cubicBezTo>
                  <a:lnTo>
                    <a:pt x="11456" y="3178"/>
                  </a:lnTo>
                  <a:cubicBezTo>
                    <a:pt x="11456" y="1423"/>
                    <a:pt x="10034" y="1"/>
                    <a:pt x="827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337" name="Google Shape;3337;p44"/>
            <p:cNvSpPr/>
            <p:nvPr/>
          </p:nvSpPr>
          <p:spPr>
            <a:xfrm>
              <a:off x="6450756" y="2690688"/>
              <a:ext cx="853336" cy="787945"/>
            </a:xfrm>
            <a:custGeom>
              <a:avLst/>
              <a:gdLst/>
              <a:ahLst/>
              <a:cxnLst/>
              <a:rect l="l" t="t" r="r" b="b"/>
              <a:pathLst>
                <a:path w="4723" h="4361" extrusionOk="0">
                  <a:moveTo>
                    <a:pt x="1" y="1"/>
                  </a:moveTo>
                  <a:lnTo>
                    <a:pt x="1" y="4360"/>
                  </a:lnTo>
                  <a:lnTo>
                    <a:pt x="1546" y="4360"/>
                  </a:lnTo>
                  <a:cubicBezTo>
                    <a:pt x="3301" y="4360"/>
                    <a:pt x="4723" y="2938"/>
                    <a:pt x="4723" y="1183"/>
                  </a:cubicBezTo>
                  <a:lnTo>
                    <a:pt x="4723" y="1"/>
                  </a:lnTo>
                  <a:close/>
                </a:path>
              </a:pathLst>
            </a:custGeom>
            <a:solidFill>
              <a:srgbClr val="606060">
                <a:alpha val="15560"/>
              </a:srgbClr>
            </a:solidFill>
            <a:ln>
              <a:noFill/>
            </a:ln>
          </p:spPr>
          <p:txBody>
            <a:bodyPr spcFirstLastPara="1" wrap="square" lIns="121900" tIns="121900" rIns="121900" bIns="121900" anchor="ctr" anchorCtr="0">
              <a:noAutofit/>
            </a:bodyPr>
            <a:lstStyle/>
            <a:p>
              <a:endParaRPr sz="2400"/>
            </a:p>
          </p:txBody>
        </p:sp>
        <p:sp>
          <p:nvSpPr>
            <p:cNvPr id="3338" name="Google Shape;3338;p44"/>
            <p:cNvSpPr/>
            <p:nvPr/>
          </p:nvSpPr>
          <p:spPr>
            <a:xfrm>
              <a:off x="5147331" y="1324201"/>
              <a:ext cx="2069832" cy="2069871"/>
            </a:xfrm>
            <a:custGeom>
              <a:avLst/>
              <a:gdLst/>
              <a:ahLst/>
              <a:cxnLst/>
              <a:rect l="l" t="t" r="r" b="b"/>
              <a:pathLst>
                <a:path w="11456" h="11456" extrusionOk="0">
                  <a:moveTo>
                    <a:pt x="3177" y="0"/>
                  </a:moveTo>
                  <a:cubicBezTo>
                    <a:pt x="1424" y="0"/>
                    <a:pt x="0" y="1421"/>
                    <a:pt x="0" y="3177"/>
                  </a:cubicBezTo>
                  <a:lnTo>
                    <a:pt x="0" y="11456"/>
                  </a:lnTo>
                  <a:lnTo>
                    <a:pt x="8279" y="11456"/>
                  </a:lnTo>
                  <a:cubicBezTo>
                    <a:pt x="10034" y="11456"/>
                    <a:pt x="11456" y="10034"/>
                    <a:pt x="11456" y="8279"/>
                  </a:cubicBezTo>
                  <a:lnTo>
                    <a:pt x="11456" y="4004"/>
                  </a:lnTo>
                  <a:cubicBezTo>
                    <a:pt x="11456" y="1793"/>
                    <a:pt x="9663" y="0"/>
                    <a:pt x="745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339" name="Google Shape;3339;p44"/>
            <p:cNvSpPr/>
            <p:nvPr/>
          </p:nvSpPr>
          <p:spPr>
            <a:xfrm>
              <a:off x="5147331" y="2675691"/>
              <a:ext cx="629659" cy="718384"/>
            </a:xfrm>
            <a:custGeom>
              <a:avLst/>
              <a:gdLst/>
              <a:ahLst/>
              <a:cxnLst/>
              <a:rect l="l" t="t" r="r" b="b"/>
              <a:pathLst>
                <a:path w="3485" h="3976" extrusionOk="0">
                  <a:moveTo>
                    <a:pt x="0" y="1"/>
                  </a:moveTo>
                  <a:lnTo>
                    <a:pt x="0" y="3976"/>
                  </a:lnTo>
                  <a:lnTo>
                    <a:pt x="3484" y="3976"/>
                  </a:lnTo>
                  <a:cubicBezTo>
                    <a:pt x="3112" y="2115"/>
                    <a:pt x="1766" y="605"/>
                    <a:pt x="0" y="1"/>
                  </a:cubicBez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3340" name="Google Shape;3340;p44"/>
            <p:cNvSpPr/>
            <p:nvPr/>
          </p:nvSpPr>
          <p:spPr>
            <a:xfrm>
              <a:off x="4290366" y="2696288"/>
              <a:ext cx="1425359" cy="1242536"/>
            </a:xfrm>
            <a:custGeom>
              <a:avLst/>
              <a:gdLst/>
              <a:ahLst/>
              <a:cxnLst/>
              <a:rect l="l" t="t" r="r" b="b"/>
              <a:pathLst>
                <a:path w="7889" h="6877" extrusionOk="0">
                  <a:moveTo>
                    <a:pt x="2574" y="0"/>
                  </a:moveTo>
                  <a:cubicBezTo>
                    <a:pt x="1153" y="0"/>
                    <a:pt x="1" y="1152"/>
                    <a:pt x="1" y="2574"/>
                  </a:cubicBezTo>
                  <a:lnTo>
                    <a:pt x="1" y="6876"/>
                  </a:lnTo>
                  <a:lnTo>
                    <a:pt x="7887" y="6876"/>
                  </a:lnTo>
                  <a:lnTo>
                    <a:pt x="7887" y="5315"/>
                  </a:lnTo>
                  <a:cubicBezTo>
                    <a:pt x="7889" y="2379"/>
                    <a:pt x="5510" y="0"/>
                    <a:pt x="257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341" name="Google Shape;3341;p44"/>
            <p:cNvSpPr/>
            <p:nvPr/>
          </p:nvSpPr>
          <p:spPr>
            <a:xfrm>
              <a:off x="5167749" y="2846253"/>
              <a:ext cx="1830796" cy="1830831"/>
            </a:xfrm>
            <a:custGeom>
              <a:avLst/>
              <a:gdLst/>
              <a:ahLst/>
              <a:cxnLst/>
              <a:rect l="l" t="t" r="r" b="b"/>
              <a:pathLst>
                <a:path w="10133" h="10133" extrusionOk="0">
                  <a:moveTo>
                    <a:pt x="5067" y="0"/>
                  </a:moveTo>
                  <a:cubicBezTo>
                    <a:pt x="3723" y="0"/>
                    <a:pt x="2434" y="534"/>
                    <a:pt x="1485" y="1484"/>
                  </a:cubicBezTo>
                  <a:cubicBezTo>
                    <a:pt x="534" y="2434"/>
                    <a:pt x="1" y="3722"/>
                    <a:pt x="1" y="5066"/>
                  </a:cubicBezTo>
                  <a:cubicBezTo>
                    <a:pt x="1" y="6410"/>
                    <a:pt x="534" y="7699"/>
                    <a:pt x="1485" y="8648"/>
                  </a:cubicBezTo>
                  <a:cubicBezTo>
                    <a:pt x="2434" y="9599"/>
                    <a:pt x="3723" y="10133"/>
                    <a:pt x="5067" y="10133"/>
                  </a:cubicBezTo>
                  <a:cubicBezTo>
                    <a:pt x="6410" y="10133"/>
                    <a:pt x="7698" y="9599"/>
                    <a:pt x="8649" y="8648"/>
                  </a:cubicBezTo>
                  <a:cubicBezTo>
                    <a:pt x="9598" y="7699"/>
                    <a:pt x="10132" y="6410"/>
                    <a:pt x="10132" y="5066"/>
                  </a:cubicBezTo>
                  <a:cubicBezTo>
                    <a:pt x="10132" y="3722"/>
                    <a:pt x="9598" y="2434"/>
                    <a:pt x="8649" y="1484"/>
                  </a:cubicBezTo>
                  <a:cubicBezTo>
                    <a:pt x="7698" y="534"/>
                    <a:pt x="6410" y="0"/>
                    <a:pt x="5067"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3351" name="Google Shape;3351;p44"/>
            <p:cNvGrpSpPr/>
            <p:nvPr/>
          </p:nvGrpSpPr>
          <p:grpSpPr>
            <a:xfrm>
              <a:off x="4120491" y="3391410"/>
              <a:ext cx="576412" cy="703633"/>
              <a:chOff x="-24694925" y="3518700"/>
              <a:chExt cx="242625" cy="296175"/>
            </a:xfrm>
          </p:grpSpPr>
          <p:sp>
            <p:nvSpPr>
              <p:cNvPr id="3352" name="Google Shape;3352;p44"/>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53" name="Google Shape;3353;p44"/>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54" name="Google Shape;3354;p44"/>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55" name="Google Shape;3355;p44"/>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3356" name="Google Shape;3356;p44"/>
            <p:cNvGrpSpPr/>
            <p:nvPr/>
          </p:nvGrpSpPr>
          <p:grpSpPr>
            <a:xfrm>
              <a:off x="5883462" y="1897780"/>
              <a:ext cx="578253" cy="703633"/>
              <a:chOff x="-24709100" y="3888875"/>
              <a:chExt cx="243400" cy="296175"/>
            </a:xfrm>
          </p:grpSpPr>
          <p:sp>
            <p:nvSpPr>
              <p:cNvPr id="3357" name="Google Shape;3357;p44"/>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58" name="Google Shape;3358;p44"/>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59" name="Google Shape;3359;p44"/>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3360" name="Google Shape;3360;p44"/>
            <p:cNvGrpSpPr/>
            <p:nvPr/>
          </p:nvGrpSpPr>
          <p:grpSpPr>
            <a:xfrm>
              <a:off x="5817980" y="5074100"/>
              <a:ext cx="709216" cy="658672"/>
              <a:chOff x="-25465200" y="3565175"/>
              <a:chExt cx="298525" cy="277250"/>
            </a:xfrm>
          </p:grpSpPr>
          <p:sp>
            <p:nvSpPr>
              <p:cNvPr id="3361" name="Google Shape;3361;p44"/>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62" name="Google Shape;3362;p44"/>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3363" name="Google Shape;3363;p44"/>
            <p:cNvGrpSpPr/>
            <p:nvPr/>
          </p:nvGrpSpPr>
          <p:grpSpPr>
            <a:xfrm>
              <a:off x="7304084" y="3392361"/>
              <a:ext cx="701792" cy="701732"/>
              <a:chOff x="-25094250" y="3547050"/>
              <a:chExt cx="295400" cy="295375"/>
            </a:xfrm>
          </p:grpSpPr>
          <p:sp>
            <p:nvSpPr>
              <p:cNvPr id="3364" name="Google Shape;3364;p44"/>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65" name="Google Shape;3365;p44"/>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66" name="Google Shape;3366;p44"/>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67" name="Google Shape;3367;p44"/>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3368" name="Google Shape;3368;p44"/>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3">
          <a:extLst>
            <a:ext uri="{FF2B5EF4-FFF2-40B4-BE49-F238E27FC236}">
              <a16:creationId xmlns:a16="http://schemas.microsoft.com/office/drawing/2014/main" id="{F2ED02FC-7B46-8B9A-3A4E-8A0E081C7B27}"/>
            </a:ext>
          </a:extLst>
        </p:cNvPr>
        <p:cNvGrpSpPr/>
        <p:nvPr/>
      </p:nvGrpSpPr>
      <p:grpSpPr>
        <a:xfrm>
          <a:off x="0" y="0"/>
          <a:ext cx="0" cy="0"/>
          <a:chOff x="0" y="0"/>
          <a:chExt cx="0" cy="0"/>
        </a:xfrm>
      </p:grpSpPr>
      <p:sp>
        <p:nvSpPr>
          <p:cNvPr id="1954" name="Google Shape;1954;p33">
            <a:extLst>
              <a:ext uri="{FF2B5EF4-FFF2-40B4-BE49-F238E27FC236}">
                <a16:creationId xmlns:a16="http://schemas.microsoft.com/office/drawing/2014/main" id="{D56AEDA6-4697-C5D6-F1FF-B7C1B824D790}"/>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ASK YOURSELF…</a:t>
            </a:r>
            <a:endParaRPr sz="3733" b="1" dirty="0">
              <a:solidFill>
                <a:srgbClr val="000000"/>
              </a:solidFill>
              <a:latin typeface="Fira Sans"/>
              <a:ea typeface="Fira Sans"/>
              <a:cs typeface="Fira Sans"/>
              <a:sym typeface="Fira Sans"/>
            </a:endParaRPr>
          </a:p>
        </p:txBody>
      </p:sp>
      <p:sp>
        <p:nvSpPr>
          <p:cNvPr id="1955" name="Google Shape;1955;p33">
            <a:extLst>
              <a:ext uri="{FF2B5EF4-FFF2-40B4-BE49-F238E27FC236}">
                <a16:creationId xmlns:a16="http://schemas.microsoft.com/office/drawing/2014/main" id="{0B2C9F94-BA3C-47D4-A44F-75A39B7369EB}"/>
              </a:ext>
            </a:extLst>
          </p:cNvPr>
          <p:cNvSpPr/>
          <p:nvPr/>
        </p:nvSpPr>
        <p:spPr>
          <a:xfrm>
            <a:off x="6481710" y="1105478"/>
            <a:ext cx="15103" cy="1373"/>
          </a:xfrm>
          <a:custGeom>
            <a:avLst/>
            <a:gdLst/>
            <a:ahLst/>
            <a:cxnLst/>
            <a:rect l="l" t="t" r="r" b="b"/>
            <a:pathLst>
              <a:path w="55" h="5" extrusionOk="0">
                <a:moveTo>
                  <a:pt x="0" y="0"/>
                </a:moveTo>
                <a:cubicBezTo>
                  <a:pt x="19" y="0"/>
                  <a:pt x="37" y="1"/>
                  <a:pt x="55" y="5"/>
                </a:cubicBezTo>
                <a:lnTo>
                  <a:pt x="55" y="0"/>
                </a:ln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1956" name="Google Shape;1956;p33">
            <a:extLst>
              <a:ext uri="{FF2B5EF4-FFF2-40B4-BE49-F238E27FC236}">
                <a16:creationId xmlns:a16="http://schemas.microsoft.com/office/drawing/2014/main" id="{E0895025-F116-F9FA-34FD-8844EC7A60C5}"/>
              </a:ext>
            </a:extLst>
          </p:cNvPr>
          <p:cNvSpPr/>
          <p:nvPr/>
        </p:nvSpPr>
        <p:spPr>
          <a:xfrm>
            <a:off x="5771610" y="1105478"/>
            <a:ext cx="15377" cy="1373"/>
          </a:xfrm>
          <a:custGeom>
            <a:avLst/>
            <a:gdLst/>
            <a:ahLst/>
            <a:cxnLst/>
            <a:rect l="l" t="t" r="r" b="b"/>
            <a:pathLst>
              <a:path w="56" h="5" extrusionOk="0">
                <a:moveTo>
                  <a:pt x="1" y="0"/>
                </a:moveTo>
                <a:lnTo>
                  <a:pt x="1" y="5"/>
                </a:lnTo>
                <a:cubicBezTo>
                  <a:pt x="19" y="1"/>
                  <a:pt x="36" y="0"/>
                  <a:pt x="56" y="0"/>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grpSp>
        <p:nvGrpSpPr>
          <p:cNvPr id="1957" name="Google Shape;1957;p33">
            <a:extLst>
              <a:ext uri="{FF2B5EF4-FFF2-40B4-BE49-F238E27FC236}">
                <a16:creationId xmlns:a16="http://schemas.microsoft.com/office/drawing/2014/main" id="{51AA4391-0545-F0F3-975F-F0955024B606}"/>
              </a:ext>
            </a:extLst>
          </p:cNvPr>
          <p:cNvGrpSpPr/>
          <p:nvPr/>
        </p:nvGrpSpPr>
        <p:grpSpPr>
          <a:xfrm>
            <a:off x="5231138" y="1282283"/>
            <a:ext cx="1729724" cy="4470239"/>
            <a:chOff x="3895192" y="1090114"/>
            <a:chExt cx="1411135" cy="3646888"/>
          </a:xfrm>
        </p:grpSpPr>
        <p:sp>
          <p:nvSpPr>
            <p:cNvPr id="1958" name="Google Shape;1958;p33">
              <a:extLst>
                <a:ext uri="{FF2B5EF4-FFF2-40B4-BE49-F238E27FC236}">
                  <a16:creationId xmlns:a16="http://schemas.microsoft.com/office/drawing/2014/main" id="{8333F522-607D-FED0-579C-F4CECD742771}"/>
                </a:ext>
              </a:extLst>
            </p:cNvPr>
            <p:cNvSpPr/>
            <p:nvPr/>
          </p:nvSpPr>
          <p:spPr>
            <a:xfrm>
              <a:off x="3995800" y="2304219"/>
              <a:ext cx="1202100" cy="1538700"/>
            </a:xfrm>
            <a:prstGeom prst="roundRect">
              <a:avLst>
                <a:gd name="adj" fmla="val 5546"/>
              </a:avLst>
            </a:prstGeom>
            <a:solidFill>
              <a:schemeClr val="lt2"/>
            </a:solidFill>
            <a:ln>
              <a:noFill/>
            </a:ln>
          </p:spPr>
          <p:txBody>
            <a:bodyPr spcFirstLastPara="1" wrap="square" lIns="121900" tIns="121900" rIns="121900" bIns="121900" anchor="ctr" anchorCtr="0">
              <a:noAutofit/>
            </a:bodyPr>
            <a:lstStyle/>
            <a:p>
              <a:endParaRPr sz="2400"/>
            </a:p>
          </p:txBody>
        </p:sp>
        <p:sp>
          <p:nvSpPr>
            <p:cNvPr id="1960" name="Google Shape;1960;p33">
              <a:extLst>
                <a:ext uri="{FF2B5EF4-FFF2-40B4-BE49-F238E27FC236}">
                  <a16:creationId xmlns:a16="http://schemas.microsoft.com/office/drawing/2014/main" id="{212A0848-CC40-79F5-E8AE-65BA8862E3BE}"/>
                </a:ext>
              </a:extLst>
            </p:cNvPr>
            <p:cNvSpPr/>
            <p:nvPr/>
          </p:nvSpPr>
          <p:spPr>
            <a:xfrm>
              <a:off x="4998853" y="1170227"/>
              <a:ext cx="306858" cy="732958"/>
            </a:xfrm>
            <a:custGeom>
              <a:avLst/>
              <a:gdLst/>
              <a:ahLst/>
              <a:cxnLst/>
              <a:rect l="l" t="t" r="r" b="b"/>
              <a:pathLst>
                <a:path w="1490" h="3559" extrusionOk="0">
                  <a:moveTo>
                    <a:pt x="0" y="0"/>
                  </a:moveTo>
                  <a:lnTo>
                    <a:pt x="0" y="272"/>
                  </a:lnTo>
                  <a:lnTo>
                    <a:pt x="872" y="272"/>
                  </a:lnTo>
                  <a:cubicBezTo>
                    <a:pt x="1062" y="272"/>
                    <a:pt x="1218" y="428"/>
                    <a:pt x="1218" y="619"/>
                  </a:cubicBezTo>
                  <a:lnTo>
                    <a:pt x="1218" y="2919"/>
                  </a:lnTo>
                  <a:cubicBezTo>
                    <a:pt x="1218" y="3111"/>
                    <a:pt x="1185" y="3294"/>
                    <a:pt x="1121" y="3463"/>
                  </a:cubicBezTo>
                  <a:lnTo>
                    <a:pt x="1375" y="3559"/>
                  </a:lnTo>
                  <a:cubicBezTo>
                    <a:pt x="1451" y="3357"/>
                    <a:pt x="1489" y="3142"/>
                    <a:pt x="1489" y="2917"/>
                  </a:cubicBezTo>
                  <a:lnTo>
                    <a:pt x="1489" y="618"/>
                  </a:lnTo>
                  <a:cubicBezTo>
                    <a:pt x="1489" y="277"/>
                    <a:pt x="1212" y="0"/>
                    <a:pt x="872"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61" name="Google Shape;1961;p33">
              <a:extLst>
                <a:ext uri="{FF2B5EF4-FFF2-40B4-BE49-F238E27FC236}">
                  <a16:creationId xmlns:a16="http://schemas.microsoft.com/office/drawing/2014/main" id="{150CAE31-189E-8058-85E8-2662D960EA92}"/>
                </a:ext>
              </a:extLst>
            </p:cNvPr>
            <p:cNvSpPr/>
            <p:nvPr/>
          </p:nvSpPr>
          <p:spPr>
            <a:xfrm>
              <a:off x="4998853" y="1207297"/>
              <a:ext cx="269788" cy="682708"/>
            </a:xfrm>
            <a:custGeom>
              <a:avLst/>
              <a:gdLst/>
              <a:ahLst/>
              <a:cxnLst/>
              <a:rect l="l" t="t" r="r" b="b"/>
              <a:pathLst>
                <a:path w="1310" h="3315" extrusionOk="0">
                  <a:moveTo>
                    <a:pt x="872" y="0"/>
                  </a:moveTo>
                  <a:lnTo>
                    <a:pt x="872" y="2"/>
                  </a:lnTo>
                  <a:lnTo>
                    <a:pt x="0" y="2"/>
                  </a:lnTo>
                  <a:lnTo>
                    <a:pt x="0" y="92"/>
                  </a:lnTo>
                  <a:lnTo>
                    <a:pt x="872" y="92"/>
                  </a:lnTo>
                  <a:cubicBezTo>
                    <a:pt x="1064" y="92"/>
                    <a:pt x="1218" y="249"/>
                    <a:pt x="1218" y="439"/>
                  </a:cubicBezTo>
                  <a:lnTo>
                    <a:pt x="1218" y="2739"/>
                  </a:lnTo>
                  <a:cubicBezTo>
                    <a:pt x="1218" y="2930"/>
                    <a:pt x="1185" y="3113"/>
                    <a:pt x="1121" y="3283"/>
                  </a:cubicBezTo>
                  <a:lnTo>
                    <a:pt x="1207" y="3314"/>
                  </a:lnTo>
                  <a:cubicBezTo>
                    <a:pt x="1256" y="3123"/>
                    <a:pt x="1309" y="2863"/>
                    <a:pt x="1309" y="2737"/>
                  </a:cubicBezTo>
                  <a:lnTo>
                    <a:pt x="1309" y="438"/>
                  </a:lnTo>
                  <a:cubicBezTo>
                    <a:pt x="1309" y="197"/>
                    <a:pt x="1113" y="0"/>
                    <a:pt x="872"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1962" name="Google Shape;1962;p33">
              <a:extLst>
                <a:ext uri="{FF2B5EF4-FFF2-40B4-BE49-F238E27FC236}">
                  <a16:creationId xmlns:a16="http://schemas.microsoft.com/office/drawing/2014/main" id="{CEDEC80F-3DD7-0845-A9CC-DAFF9BCD5FAF}"/>
                </a:ext>
              </a:extLst>
            </p:cNvPr>
            <p:cNvSpPr/>
            <p:nvPr/>
          </p:nvSpPr>
          <p:spPr>
            <a:xfrm>
              <a:off x="4861282" y="1090114"/>
              <a:ext cx="216654" cy="219331"/>
            </a:xfrm>
            <a:custGeom>
              <a:avLst/>
              <a:gdLst/>
              <a:ahLst/>
              <a:cxnLst/>
              <a:rect l="l" t="t" r="r" b="b"/>
              <a:pathLst>
                <a:path w="1052" h="1065" extrusionOk="0">
                  <a:moveTo>
                    <a:pt x="0" y="0"/>
                  </a:moveTo>
                  <a:lnTo>
                    <a:pt x="0" y="1065"/>
                  </a:lnTo>
                  <a:lnTo>
                    <a:pt x="499" y="1065"/>
                  </a:lnTo>
                  <a:cubicBezTo>
                    <a:pt x="745" y="1065"/>
                    <a:pt x="1051" y="827"/>
                    <a:pt x="1051" y="533"/>
                  </a:cubicBezTo>
                  <a:cubicBezTo>
                    <a:pt x="1051" y="239"/>
                    <a:pt x="745" y="0"/>
                    <a:pt x="499"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63" name="Google Shape;1963;p33">
              <a:extLst>
                <a:ext uri="{FF2B5EF4-FFF2-40B4-BE49-F238E27FC236}">
                  <a16:creationId xmlns:a16="http://schemas.microsoft.com/office/drawing/2014/main" id="{1E1B293E-D859-561A-00FE-73AC34A1C0BF}"/>
                </a:ext>
              </a:extLst>
            </p:cNvPr>
            <p:cNvSpPr/>
            <p:nvPr/>
          </p:nvSpPr>
          <p:spPr>
            <a:xfrm>
              <a:off x="4861282" y="1206061"/>
              <a:ext cx="216242" cy="103384"/>
            </a:xfrm>
            <a:custGeom>
              <a:avLst/>
              <a:gdLst/>
              <a:ahLst/>
              <a:cxnLst/>
              <a:rect l="l" t="t" r="r" b="b"/>
              <a:pathLst>
                <a:path w="1050" h="502" extrusionOk="0">
                  <a:moveTo>
                    <a:pt x="1049" y="0"/>
                  </a:moveTo>
                  <a:lnTo>
                    <a:pt x="1049" y="0"/>
                  </a:lnTo>
                  <a:cubicBezTo>
                    <a:pt x="949" y="185"/>
                    <a:pt x="735" y="316"/>
                    <a:pt x="553" y="316"/>
                  </a:cubicBezTo>
                  <a:lnTo>
                    <a:pt x="366" y="316"/>
                  </a:lnTo>
                  <a:cubicBezTo>
                    <a:pt x="278" y="430"/>
                    <a:pt x="146" y="502"/>
                    <a:pt x="0" y="502"/>
                  </a:cubicBezTo>
                  <a:lnTo>
                    <a:pt x="499" y="502"/>
                  </a:lnTo>
                  <a:cubicBezTo>
                    <a:pt x="737" y="502"/>
                    <a:pt x="1028" y="280"/>
                    <a:pt x="1049"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1964" name="Google Shape;1964;p33">
              <a:extLst>
                <a:ext uri="{FF2B5EF4-FFF2-40B4-BE49-F238E27FC236}">
                  <a16:creationId xmlns:a16="http://schemas.microsoft.com/office/drawing/2014/main" id="{27273C04-F9D2-F228-BD31-E35A6083300D}"/>
                </a:ext>
              </a:extLst>
            </p:cNvPr>
            <p:cNvSpPr/>
            <p:nvPr/>
          </p:nvSpPr>
          <p:spPr>
            <a:xfrm>
              <a:off x="4761810" y="1090114"/>
              <a:ext cx="198943" cy="219331"/>
            </a:xfrm>
            <a:custGeom>
              <a:avLst/>
              <a:gdLst/>
              <a:ahLst/>
              <a:cxnLst/>
              <a:rect l="l" t="t" r="r" b="b"/>
              <a:pathLst>
                <a:path w="966" h="1065" extrusionOk="0">
                  <a:moveTo>
                    <a:pt x="482" y="0"/>
                  </a:moveTo>
                  <a:cubicBezTo>
                    <a:pt x="216" y="0"/>
                    <a:pt x="0" y="239"/>
                    <a:pt x="0" y="533"/>
                  </a:cubicBezTo>
                  <a:cubicBezTo>
                    <a:pt x="0" y="826"/>
                    <a:pt x="216" y="1065"/>
                    <a:pt x="482" y="1065"/>
                  </a:cubicBezTo>
                  <a:cubicBezTo>
                    <a:pt x="749" y="1065"/>
                    <a:pt x="965" y="826"/>
                    <a:pt x="965" y="533"/>
                  </a:cubicBezTo>
                  <a:cubicBezTo>
                    <a:pt x="965" y="239"/>
                    <a:pt x="749" y="0"/>
                    <a:pt x="482" y="0"/>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1965" name="Google Shape;1965;p33">
              <a:extLst>
                <a:ext uri="{FF2B5EF4-FFF2-40B4-BE49-F238E27FC236}">
                  <a16:creationId xmlns:a16="http://schemas.microsoft.com/office/drawing/2014/main" id="{84B976A0-A710-21C5-9AB5-299FC1CA7C55}"/>
                </a:ext>
              </a:extLst>
            </p:cNvPr>
            <p:cNvSpPr/>
            <p:nvPr/>
          </p:nvSpPr>
          <p:spPr>
            <a:xfrm>
              <a:off x="4780551" y="1142836"/>
              <a:ext cx="103384" cy="113888"/>
            </a:xfrm>
            <a:custGeom>
              <a:avLst/>
              <a:gdLst/>
              <a:ahLst/>
              <a:cxnLst/>
              <a:rect l="l" t="t" r="r" b="b"/>
              <a:pathLst>
                <a:path w="502" h="553" extrusionOk="0">
                  <a:moveTo>
                    <a:pt x="251" y="0"/>
                  </a:moveTo>
                  <a:cubicBezTo>
                    <a:pt x="113" y="0"/>
                    <a:pt x="0" y="123"/>
                    <a:pt x="0" y="277"/>
                  </a:cubicBezTo>
                  <a:cubicBezTo>
                    <a:pt x="0" y="429"/>
                    <a:pt x="113" y="553"/>
                    <a:pt x="251" y="553"/>
                  </a:cubicBezTo>
                  <a:cubicBezTo>
                    <a:pt x="389" y="553"/>
                    <a:pt x="502" y="429"/>
                    <a:pt x="502" y="277"/>
                  </a:cubicBezTo>
                  <a:cubicBezTo>
                    <a:pt x="502" y="124"/>
                    <a:pt x="389" y="0"/>
                    <a:pt x="251" y="0"/>
                  </a:cubicBez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1966" name="Google Shape;1966;p33">
              <a:extLst>
                <a:ext uri="{FF2B5EF4-FFF2-40B4-BE49-F238E27FC236}">
                  <a16:creationId xmlns:a16="http://schemas.microsoft.com/office/drawing/2014/main" id="{62F8DDB8-EED7-1169-C259-C3CB8A633834}"/>
                </a:ext>
              </a:extLst>
            </p:cNvPr>
            <p:cNvSpPr/>
            <p:nvPr/>
          </p:nvSpPr>
          <p:spPr>
            <a:xfrm>
              <a:off x="3895809" y="1170227"/>
              <a:ext cx="306652" cy="732958"/>
            </a:xfrm>
            <a:custGeom>
              <a:avLst/>
              <a:gdLst/>
              <a:ahLst/>
              <a:cxnLst/>
              <a:rect l="l" t="t" r="r" b="b"/>
              <a:pathLst>
                <a:path w="1489" h="3559" extrusionOk="0">
                  <a:moveTo>
                    <a:pt x="618" y="0"/>
                  </a:moveTo>
                  <a:cubicBezTo>
                    <a:pt x="278" y="0"/>
                    <a:pt x="0" y="277"/>
                    <a:pt x="0" y="618"/>
                  </a:cubicBezTo>
                  <a:lnTo>
                    <a:pt x="0" y="2917"/>
                  </a:lnTo>
                  <a:cubicBezTo>
                    <a:pt x="0" y="3142"/>
                    <a:pt x="39" y="3357"/>
                    <a:pt x="116" y="3559"/>
                  </a:cubicBezTo>
                  <a:lnTo>
                    <a:pt x="368" y="3463"/>
                  </a:lnTo>
                  <a:cubicBezTo>
                    <a:pt x="305" y="3294"/>
                    <a:pt x="271" y="3111"/>
                    <a:pt x="271" y="2919"/>
                  </a:cubicBezTo>
                  <a:lnTo>
                    <a:pt x="271" y="619"/>
                  </a:lnTo>
                  <a:cubicBezTo>
                    <a:pt x="271" y="428"/>
                    <a:pt x="428" y="272"/>
                    <a:pt x="618" y="272"/>
                  </a:cubicBezTo>
                  <a:lnTo>
                    <a:pt x="1489" y="272"/>
                  </a:lnTo>
                  <a:lnTo>
                    <a:pt x="1489"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67" name="Google Shape;1967;p33">
              <a:extLst>
                <a:ext uri="{FF2B5EF4-FFF2-40B4-BE49-F238E27FC236}">
                  <a16:creationId xmlns:a16="http://schemas.microsoft.com/office/drawing/2014/main" id="{62203B1C-A25E-2132-C3BE-D23BAC429D6E}"/>
                </a:ext>
              </a:extLst>
            </p:cNvPr>
            <p:cNvSpPr/>
            <p:nvPr/>
          </p:nvSpPr>
          <p:spPr>
            <a:xfrm>
              <a:off x="3933291" y="1207297"/>
              <a:ext cx="269582" cy="682708"/>
            </a:xfrm>
            <a:custGeom>
              <a:avLst/>
              <a:gdLst/>
              <a:ahLst/>
              <a:cxnLst/>
              <a:rect l="l" t="t" r="r" b="b"/>
              <a:pathLst>
                <a:path w="1309" h="3315" extrusionOk="0">
                  <a:moveTo>
                    <a:pt x="437" y="0"/>
                  </a:moveTo>
                  <a:cubicBezTo>
                    <a:pt x="197" y="0"/>
                    <a:pt x="0" y="197"/>
                    <a:pt x="0" y="438"/>
                  </a:cubicBezTo>
                  <a:lnTo>
                    <a:pt x="0" y="2737"/>
                  </a:lnTo>
                  <a:cubicBezTo>
                    <a:pt x="0" y="2863"/>
                    <a:pt x="53" y="3123"/>
                    <a:pt x="102" y="3314"/>
                  </a:cubicBezTo>
                  <a:lnTo>
                    <a:pt x="188" y="3283"/>
                  </a:lnTo>
                  <a:cubicBezTo>
                    <a:pt x="124" y="3113"/>
                    <a:pt x="91" y="2930"/>
                    <a:pt x="91" y="2739"/>
                  </a:cubicBezTo>
                  <a:lnTo>
                    <a:pt x="91" y="439"/>
                  </a:lnTo>
                  <a:cubicBezTo>
                    <a:pt x="91" y="249"/>
                    <a:pt x="246" y="92"/>
                    <a:pt x="437" y="92"/>
                  </a:cubicBezTo>
                  <a:lnTo>
                    <a:pt x="1309" y="92"/>
                  </a:lnTo>
                  <a:lnTo>
                    <a:pt x="1309" y="2"/>
                  </a:lnTo>
                  <a:lnTo>
                    <a:pt x="437" y="2"/>
                  </a:lnTo>
                  <a:lnTo>
                    <a:pt x="437" y="0"/>
                  </a:ln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1968" name="Google Shape;1968;p33">
              <a:extLst>
                <a:ext uri="{FF2B5EF4-FFF2-40B4-BE49-F238E27FC236}">
                  <a16:creationId xmlns:a16="http://schemas.microsoft.com/office/drawing/2014/main" id="{9556549F-14D8-4A6A-EBA3-A656E06D76F2}"/>
                </a:ext>
              </a:extLst>
            </p:cNvPr>
            <p:cNvSpPr/>
            <p:nvPr/>
          </p:nvSpPr>
          <p:spPr>
            <a:xfrm>
              <a:off x="3895192" y="1882182"/>
              <a:ext cx="1411135" cy="2548775"/>
            </a:xfrm>
            <a:custGeom>
              <a:avLst/>
              <a:gdLst/>
              <a:ahLst/>
              <a:cxnLst/>
              <a:rect l="l" t="t" r="r" b="b"/>
              <a:pathLst>
                <a:path w="6852" h="12376" extrusionOk="0">
                  <a:moveTo>
                    <a:pt x="415" y="1"/>
                  </a:moveTo>
                  <a:cubicBezTo>
                    <a:pt x="393" y="1"/>
                    <a:pt x="371" y="5"/>
                    <a:pt x="350" y="13"/>
                  </a:cubicBezTo>
                  <a:lnTo>
                    <a:pt x="148" y="90"/>
                  </a:lnTo>
                  <a:cubicBezTo>
                    <a:pt x="49" y="127"/>
                    <a:pt x="1" y="240"/>
                    <a:pt x="42" y="338"/>
                  </a:cubicBezTo>
                  <a:cubicBezTo>
                    <a:pt x="767" y="2055"/>
                    <a:pt x="2162" y="2886"/>
                    <a:pt x="2885" y="3215"/>
                  </a:cubicBezTo>
                  <a:cubicBezTo>
                    <a:pt x="3035" y="3285"/>
                    <a:pt x="3131" y="3434"/>
                    <a:pt x="3131" y="3599"/>
                  </a:cubicBezTo>
                  <a:lnTo>
                    <a:pt x="3131" y="12375"/>
                  </a:lnTo>
                  <a:lnTo>
                    <a:pt x="3719" y="12375"/>
                  </a:lnTo>
                  <a:lnTo>
                    <a:pt x="3719" y="3599"/>
                  </a:lnTo>
                  <a:cubicBezTo>
                    <a:pt x="3719" y="3434"/>
                    <a:pt x="3814" y="3285"/>
                    <a:pt x="3965" y="3215"/>
                  </a:cubicBezTo>
                  <a:cubicBezTo>
                    <a:pt x="4687" y="2886"/>
                    <a:pt x="6083" y="2055"/>
                    <a:pt x="6807" y="338"/>
                  </a:cubicBezTo>
                  <a:cubicBezTo>
                    <a:pt x="6851" y="241"/>
                    <a:pt x="6802" y="129"/>
                    <a:pt x="6704" y="90"/>
                  </a:cubicBezTo>
                  <a:lnTo>
                    <a:pt x="6502" y="13"/>
                  </a:lnTo>
                  <a:cubicBezTo>
                    <a:pt x="6481" y="5"/>
                    <a:pt x="6458" y="1"/>
                    <a:pt x="6436" y="1"/>
                  </a:cubicBezTo>
                  <a:cubicBezTo>
                    <a:pt x="6363" y="1"/>
                    <a:pt x="6294" y="44"/>
                    <a:pt x="6264" y="115"/>
                  </a:cubicBezTo>
                  <a:cubicBezTo>
                    <a:pt x="5594" y="1692"/>
                    <a:pt x="4254" y="2441"/>
                    <a:pt x="3650" y="2709"/>
                  </a:cubicBezTo>
                  <a:cubicBezTo>
                    <a:pt x="3579" y="2741"/>
                    <a:pt x="3504" y="2757"/>
                    <a:pt x="3428" y="2757"/>
                  </a:cubicBezTo>
                  <a:cubicBezTo>
                    <a:pt x="3352" y="2757"/>
                    <a:pt x="3275" y="2740"/>
                    <a:pt x="3203" y="2709"/>
                  </a:cubicBezTo>
                  <a:cubicBezTo>
                    <a:pt x="2597" y="2441"/>
                    <a:pt x="1258" y="1692"/>
                    <a:pt x="588" y="115"/>
                  </a:cubicBezTo>
                  <a:cubicBezTo>
                    <a:pt x="558" y="44"/>
                    <a:pt x="488" y="1"/>
                    <a:pt x="41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969" name="Google Shape;1969;p33">
              <a:extLst>
                <a:ext uri="{FF2B5EF4-FFF2-40B4-BE49-F238E27FC236}">
                  <a16:creationId xmlns:a16="http://schemas.microsoft.com/office/drawing/2014/main" id="{46D27679-7DC4-1052-12A2-6CAC3EF283F3}"/>
                </a:ext>
              </a:extLst>
            </p:cNvPr>
            <p:cNvSpPr/>
            <p:nvPr/>
          </p:nvSpPr>
          <p:spPr>
            <a:xfrm>
              <a:off x="4293902" y="4123698"/>
              <a:ext cx="613510" cy="613304"/>
            </a:xfrm>
            <a:custGeom>
              <a:avLst/>
              <a:gdLst/>
              <a:ahLst/>
              <a:cxnLst/>
              <a:rect l="l" t="t" r="r" b="b"/>
              <a:pathLst>
                <a:path w="2979" h="2978" extrusionOk="0">
                  <a:moveTo>
                    <a:pt x="1490" y="0"/>
                  </a:moveTo>
                  <a:cubicBezTo>
                    <a:pt x="668" y="0"/>
                    <a:pt x="1" y="667"/>
                    <a:pt x="1" y="1489"/>
                  </a:cubicBezTo>
                  <a:cubicBezTo>
                    <a:pt x="1" y="2312"/>
                    <a:pt x="668" y="2978"/>
                    <a:pt x="1490" y="2978"/>
                  </a:cubicBezTo>
                  <a:cubicBezTo>
                    <a:pt x="2312" y="2978"/>
                    <a:pt x="2978" y="2312"/>
                    <a:pt x="2978" y="1489"/>
                  </a:cubicBezTo>
                  <a:cubicBezTo>
                    <a:pt x="2978" y="667"/>
                    <a:pt x="2312" y="0"/>
                    <a:pt x="1490"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970" name="Google Shape;1970;p33">
              <a:extLst>
                <a:ext uri="{FF2B5EF4-FFF2-40B4-BE49-F238E27FC236}">
                  <a16:creationId xmlns:a16="http://schemas.microsoft.com/office/drawing/2014/main" id="{2541AE22-3267-FB51-0F13-653245F881F6}"/>
                </a:ext>
              </a:extLst>
            </p:cNvPr>
            <p:cNvSpPr/>
            <p:nvPr/>
          </p:nvSpPr>
          <p:spPr>
            <a:xfrm>
              <a:off x="4318821" y="4148617"/>
              <a:ext cx="563877" cy="563877"/>
            </a:xfrm>
            <a:custGeom>
              <a:avLst/>
              <a:gdLst/>
              <a:ahLst/>
              <a:cxnLst/>
              <a:rect l="l" t="t" r="r" b="b"/>
              <a:pathLst>
                <a:path w="2738" h="2738" extrusionOk="0">
                  <a:moveTo>
                    <a:pt x="1369" y="0"/>
                  </a:moveTo>
                  <a:cubicBezTo>
                    <a:pt x="1002" y="0"/>
                    <a:pt x="668" y="144"/>
                    <a:pt x="422" y="380"/>
                  </a:cubicBezTo>
                  <a:cubicBezTo>
                    <a:pt x="163" y="629"/>
                    <a:pt x="1" y="979"/>
                    <a:pt x="1" y="1368"/>
                  </a:cubicBezTo>
                  <a:cubicBezTo>
                    <a:pt x="1" y="2124"/>
                    <a:pt x="613" y="2737"/>
                    <a:pt x="1369" y="2737"/>
                  </a:cubicBezTo>
                  <a:cubicBezTo>
                    <a:pt x="1742" y="2737"/>
                    <a:pt x="2080" y="2589"/>
                    <a:pt x="2327" y="2345"/>
                  </a:cubicBezTo>
                  <a:cubicBezTo>
                    <a:pt x="2580" y="2097"/>
                    <a:pt x="2738" y="1751"/>
                    <a:pt x="2738" y="1368"/>
                  </a:cubicBezTo>
                  <a:cubicBezTo>
                    <a:pt x="2738" y="988"/>
                    <a:pt x="2583" y="645"/>
                    <a:pt x="2332" y="396"/>
                  </a:cubicBezTo>
                  <a:lnTo>
                    <a:pt x="2328" y="393"/>
                  </a:lnTo>
                  <a:cubicBezTo>
                    <a:pt x="2082" y="149"/>
                    <a:pt x="1742" y="0"/>
                    <a:pt x="1369"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71" name="Google Shape;1971;p33">
              <a:extLst>
                <a:ext uri="{FF2B5EF4-FFF2-40B4-BE49-F238E27FC236}">
                  <a16:creationId xmlns:a16="http://schemas.microsoft.com/office/drawing/2014/main" id="{99897859-953C-2AEB-EAFB-DEBEDF35CDC0}"/>
                </a:ext>
              </a:extLst>
            </p:cNvPr>
            <p:cNvSpPr/>
            <p:nvPr/>
          </p:nvSpPr>
          <p:spPr>
            <a:xfrm>
              <a:off x="4444654" y="4274244"/>
              <a:ext cx="312007" cy="312213"/>
            </a:xfrm>
            <a:custGeom>
              <a:avLst/>
              <a:gdLst/>
              <a:ahLst/>
              <a:cxnLst/>
              <a:rect l="l" t="t" r="r" b="b"/>
              <a:pathLst>
                <a:path w="1515" h="1516" extrusionOk="0">
                  <a:moveTo>
                    <a:pt x="758" y="1"/>
                  </a:moveTo>
                  <a:cubicBezTo>
                    <a:pt x="340" y="1"/>
                    <a:pt x="0" y="341"/>
                    <a:pt x="0" y="758"/>
                  </a:cubicBezTo>
                  <a:cubicBezTo>
                    <a:pt x="0" y="1176"/>
                    <a:pt x="340" y="1515"/>
                    <a:pt x="758" y="1515"/>
                  </a:cubicBezTo>
                  <a:cubicBezTo>
                    <a:pt x="1176" y="1515"/>
                    <a:pt x="1515" y="1176"/>
                    <a:pt x="1515" y="758"/>
                  </a:cubicBezTo>
                  <a:cubicBezTo>
                    <a:pt x="1515" y="341"/>
                    <a:pt x="1176" y="1"/>
                    <a:pt x="758" y="1"/>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1972" name="Google Shape;1972;p33">
              <a:extLst>
                <a:ext uri="{FF2B5EF4-FFF2-40B4-BE49-F238E27FC236}">
                  <a16:creationId xmlns:a16="http://schemas.microsoft.com/office/drawing/2014/main" id="{C9921837-A623-36AF-EF43-D266FCAE69D9}"/>
                </a:ext>
              </a:extLst>
            </p:cNvPr>
            <p:cNvSpPr/>
            <p:nvPr/>
          </p:nvSpPr>
          <p:spPr>
            <a:xfrm>
              <a:off x="4406142" y="4148617"/>
              <a:ext cx="392325" cy="277614"/>
            </a:xfrm>
            <a:custGeom>
              <a:avLst/>
              <a:gdLst/>
              <a:ahLst/>
              <a:cxnLst/>
              <a:rect l="l" t="t" r="r" b="b"/>
              <a:pathLst>
                <a:path w="1905" h="1348" extrusionOk="0">
                  <a:moveTo>
                    <a:pt x="947" y="0"/>
                  </a:moveTo>
                  <a:cubicBezTo>
                    <a:pt x="579" y="0"/>
                    <a:pt x="245" y="144"/>
                    <a:pt x="0" y="380"/>
                  </a:cubicBezTo>
                  <a:lnTo>
                    <a:pt x="967" y="1348"/>
                  </a:lnTo>
                  <a:lnTo>
                    <a:pt x="1904" y="393"/>
                  </a:lnTo>
                  <a:cubicBezTo>
                    <a:pt x="1658" y="149"/>
                    <a:pt x="1318" y="0"/>
                    <a:pt x="947" y="0"/>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1973" name="Google Shape;1973;p33">
              <a:extLst>
                <a:ext uri="{FF2B5EF4-FFF2-40B4-BE49-F238E27FC236}">
                  <a16:creationId xmlns:a16="http://schemas.microsoft.com/office/drawing/2014/main" id="{B1502A16-A2E6-8AED-6D97-F56A3BC92382}"/>
                </a:ext>
              </a:extLst>
            </p:cNvPr>
            <p:cNvSpPr/>
            <p:nvPr/>
          </p:nvSpPr>
          <p:spPr>
            <a:xfrm>
              <a:off x="4318821" y="4426438"/>
              <a:ext cx="286264" cy="286058"/>
            </a:xfrm>
            <a:custGeom>
              <a:avLst/>
              <a:gdLst/>
              <a:ahLst/>
              <a:cxnLst/>
              <a:rect l="l" t="t" r="r" b="b"/>
              <a:pathLst>
                <a:path w="1390" h="1389" extrusionOk="0">
                  <a:moveTo>
                    <a:pt x="1389" y="1"/>
                  </a:moveTo>
                  <a:lnTo>
                    <a:pt x="1389" y="1"/>
                  </a:lnTo>
                  <a:lnTo>
                    <a:pt x="1389" y="1"/>
                  </a:lnTo>
                  <a:cubicBezTo>
                    <a:pt x="1389" y="1"/>
                    <a:pt x="1389" y="1"/>
                    <a:pt x="1389" y="1"/>
                  </a:cubicBezTo>
                  <a:close/>
                  <a:moveTo>
                    <a:pt x="1389" y="1"/>
                  </a:moveTo>
                  <a:cubicBezTo>
                    <a:pt x="1380" y="1"/>
                    <a:pt x="608" y="8"/>
                    <a:pt x="1" y="13"/>
                  </a:cubicBezTo>
                  <a:lnTo>
                    <a:pt x="1" y="19"/>
                  </a:lnTo>
                  <a:cubicBezTo>
                    <a:pt x="1" y="775"/>
                    <a:pt x="613" y="1388"/>
                    <a:pt x="1369" y="1388"/>
                  </a:cubicBezTo>
                  <a:lnTo>
                    <a:pt x="1389" y="1388"/>
                  </a:lnTo>
                  <a:lnTo>
                    <a:pt x="1389" y="1"/>
                  </a:ln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1974" name="Google Shape;1974;p33">
              <a:extLst>
                <a:ext uri="{FF2B5EF4-FFF2-40B4-BE49-F238E27FC236}">
                  <a16:creationId xmlns:a16="http://schemas.microsoft.com/office/drawing/2014/main" id="{3BF5321C-E353-CF53-2C8F-0CDE9F9FAF3B}"/>
                </a:ext>
              </a:extLst>
            </p:cNvPr>
            <p:cNvSpPr/>
            <p:nvPr/>
          </p:nvSpPr>
          <p:spPr>
            <a:xfrm>
              <a:off x="4597878" y="4229966"/>
              <a:ext cx="284822" cy="401799"/>
            </a:xfrm>
            <a:custGeom>
              <a:avLst/>
              <a:gdLst/>
              <a:ahLst/>
              <a:cxnLst/>
              <a:rect l="l" t="t" r="r" b="b"/>
              <a:pathLst>
                <a:path w="1383" h="1951" extrusionOk="0">
                  <a:moveTo>
                    <a:pt x="977" y="1"/>
                  </a:moveTo>
                  <a:lnTo>
                    <a:pt x="379" y="600"/>
                  </a:lnTo>
                  <a:lnTo>
                    <a:pt x="0" y="978"/>
                  </a:lnTo>
                  <a:lnTo>
                    <a:pt x="374" y="1352"/>
                  </a:lnTo>
                  <a:lnTo>
                    <a:pt x="972" y="1950"/>
                  </a:lnTo>
                  <a:cubicBezTo>
                    <a:pt x="1225" y="1702"/>
                    <a:pt x="1383" y="1356"/>
                    <a:pt x="1383" y="973"/>
                  </a:cubicBezTo>
                  <a:cubicBezTo>
                    <a:pt x="1383" y="593"/>
                    <a:pt x="1228" y="250"/>
                    <a:pt x="97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75" name="Google Shape;1975;p33">
              <a:extLst>
                <a:ext uri="{FF2B5EF4-FFF2-40B4-BE49-F238E27FC236}">
                  <a16:creationId xmlns:a16="http://schemas.microsoft.com/office/drawing/2014/main" id="{A43A3861-3CE4-DF91-BAC1-7A3C735F7BB8}"/>
                </a:ext>
              </a:extLst>
            </p:cNvPr>
            <p:cNvSpPr/>
            <p:nvPr/>
          </p:nvSpPr>
          <p:spPr>
            <a:xfrm>
              <a:off x="4493051" y="4322847"/>
              <a:ext cx="215213" cy="215007"/>
            </a:xfrm>
            <a:custGeom>
              <a:avLst/>
              <a:gdLst/>
              <a:ahLst/>
              <a:cxnLst/>
              <a:rect l="l" t="t" r="r" b="b"/>
              <a:pathLst>
                <a:path w="1045" h="1044" extrusionOk="0">
                  <a:moveTo>
                    <a:pt x="523" y="0"/>
                  </a:moveTo>
                  <a:cubicBezTo>
                    <a:pt x="235" y="0"/>
                    <a:pt x="1" y="234"/>
                    <a:pt x="1" y="522"/>
                  </a:cubicBezTo>
                  <a:cubicBezTo>
                    <a:pt x="1" y="811"/>
                    <a:pt x="235" y="1044"/>
                    <a:pt x="523" y="1044"/>
                  </a:cubicBezTo>
                  <a:cubicBezTo>
                    <a:pt x="811" y="1044"/>
                    <a:pt x="1044" y="811"/>
                    <a:pt x="1044" y="522"/>
                  </a:cubicBezTo>
                  <a:cubicBezTo>
                    <a:pt x="1044" y="234"/>
                    <a:pt x="811" y="0"/>
                    <a:pt x="523"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76" name="Google Shape;1976;p33">
              <a:extLst>
                <a:ext uri="{FF2B5EF4-FFF2-40B4-BE49-F238E27FC236}">
                  <a16:creationId xmlns:a16="http://schemas.microsoft.com/office/drawing/2014/main" id="{15B94C2D-2CCC-713B-7618-36932AC96DBA}"/>
                </a:ext>
              </a:extLst>
            </p:cNvPr>
            <p:cNvSpPr/>
            <p:nvPr/>
          </p:nvSpPr>
          <p:spPr>
            <a:xfrm>
              <a:off x="4518795" y="4348591"/>
              <a:ext cx="189469" cy="189263"/>
            </a:xfrm>
            <a:custGeom>
              <a:avLst/>
              <a:gdLst/>
              <a:ahLst/>
              <a:cxnLst/>
              <a:rect l="l" t="t" r="r" b="b"/>
              <a:pathLst>
                <a:path w="920" h="919" extrusionOk="0">
                  <a:moveTo>
                    <a:pt x="735" y="0"/>
                  </a:moveTo>
                  <a:lnTo>
                    <a:pt x="735" y="0"/>
                  </a:lnTo>
                  <a:cubicBezTo>
                    <a:pt x="812" y="90"/>
                    <a:pt x="860" y="208"/>
                    <a:pt x="860" y="338"/>
                  </a:cubicBezTo>
                  <a:cubicBezTo>
                    <a:pt x="860" y="625"/>
                    <a:pt x="626" y="859"/>
                    <a:pt x="337" y="859"/>
                  </a:cubicBezTo>
                  <a:cubicBezTo>
                    <a:pt x="208" y="859"/>
                    <a:pt x="91" y="811"/>
                    <a:pt x="1" y="735"/>
                  </a:cubicBezTo>
                  <a:lnTo>
                    <a:pt x="1" y="735"/>
                  </a:lnTo>
                  <a:cubicBezTo>
                    <a:pt x="96" y="847"/>
                    <a:pt x="238" y="919"/>
                    <a:pt x="398" y="919"/>
                  </a:cubicBezTo>
                  <a:cubicBezTo>
                    <a:pt x="686" y="919"/>
                    <a:pt x="919" y="686"/>
                    <a:pt x="919" y="397"/>
                  </a:cubicBezTo>
                  <a:cubicBezTo>
                    <a:pt x="919" y="237"/>
                    <a:pt x="848" y="95"/>
                    <a:pt x="73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77" name="Google Shape;1977;p33">
              <a:extLst>
                <a:ext uri="{FF2B5EF4-FFF2-40B4-BE49-F238E27FC236}">
                  <a16:creationId xmlns:a16="http://schemas.microsoft.com/office/drawing/2014/main" id="{5BA177B3-1BE3-497F-00E8-F88047E6A8AF}"/>
                </a:ext>
              </a:extLst>
            </p:cNvPr>
            <p:cNvSpPr/>
            <p:nvPr/>
          </p:nvSpPr>
          <p:spPr>
            <a:xfrm>
              <a:off x="3987525" y="2303950"/>
              <a:ext cx="91850" cy="1538694"/>
            </a:xfrm>
            <a:custGeom>
              <a:avLst/>
              <a:gdLst/>
              <a:ahLst/>
              <a:cxnLst/>
              <a:rect l="l" t="t" r="r" b="b"/>
              <a:pathLst>
                <a:path w="446" h="7578" extrusionOk="0">
                  <a:moveTo>
                    <a:pt x="317" y="0"/>
                  </a:moveTo>
                  <a:cubicBezTo>
                    <a:pt x="141" y="0"/>
                    <a:pt x="1" y="142"/>
                    <a:pt x="1" y="316"/>
                  </a:cubicBezTo>
                  <a:lnTo>
                    <a:pt x="1" y="7263"/>
                  </a:lnTo>
                  <a:cubicBezTo>
                    <a:pt x="1" y="7438"/>
                    <a:pt x="143" y="7578"/>
                    <a:pt x="317" y="7578"/>
                  </a:cubicBezTo>
                  <a:lnTo>
                    <a:pt x="446" y="7578"/>
                  </a:lnTo>
                  <a:cubicBezTo>
                    <a:pt x="272" y="7578"/>
                    <a:pt x="129" y="7437"/>
                    <a:pt x="129" y="7263"/>
                  </a:cubicBezTo>
                  <a:lnTo>
                    <a:pt x="129" y="316"/>
                  </a:lnTo>
                  <a:cubicBezTo>
                    <a:pt x="129" y="141"/>
                    <a:pt x="272" y="0"/>
                    <a:pt x="446" y="0"/>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1978" name="Google Shape;1978;p33">
              <a:extLst>
                <a:ext uri="{FF2B5EF4-FFF2-40B4-BE49-F238E27FC236}">
                  <a16:creationId xmlns:a16="http://schemas.microsoft.com/office/drawing/2014/main" id="{C3521131-1304-B7E7-BBA0-F992EE20CB0F}"/>
                </a:ext>
              </a:extLst>
            </p:cNvPr>
            <p:cNvSpPr/>
            <p:nvPr/>
          </p:nvSpPr>
          <p:spPr>
            <a:xfrm>
              <a:off x="5081369" y="2303550"/>
              <a:ext cx="115950" cy="1538708"/>
            </a:xfrm>
            <a:custGeom>
              <a:avLst/>
              <a:gdLst/>
              <a:ahLst/>
              <a:cxnLst/>
              <a:rect l="l" t="t" r="r" b="b"/>
              <a:pathLst>
                <a:path w="563" h="7579" extrusionOk="0">
                  <a:moveTo>
                    <a:pt x="1" y="1"/>
                  </a:moveTo>
                  <a:cubicBezTo>
                    <a:pt x="176" y="1"/>
                    <a:pt x="317" y="143"/>
                    <a:pt x="317" y="317"/>
                  </a:cubicBezTo>
                  <a:lnTo>
                    <a:pt x="317" y="7263"/>
                  </a:lnTo>
                  <a:cubicBezTo>
                    <a:pt x="317" y="7439"/>
                    <a:pt x="175" y="7579"/>
                    <a:pt x="1" y="7579"/>
                  </a:cubicBezTo>
                  <a:lnTo>
                    <a:pt x="246" y="7579"/>
                  </a:lnTo>
                  <a:cubicBezTo>
                    <a:pt x="421" y="7579"/>
                    <a:pt x="563" y="7437"/>
                    <a:pt x="563" y="7263"/>
                  </a:cubicBezTo>
                  <a:lnTo>
                    <a:pt x="563" y="317"/>
                  </a:lnTo>
                  <a:cubicBezTo>
                    <a:pt x="563" y="143"/>
                    <a:pt x="421" y="1"/>
                    <a:pt x="246" y="1"/>
                  </a:cubicBez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1979" name="Google Shape;1979;p33">
              <a:extLst>
                <a:ext uri="{FF2B5EF4-FFF2-40B4-BE49-F238E27FC236}">
                  <a16:creationId xmlns:a16="http://schemas.microsoft.com/office/drawing/2014/main" id="{719F25C4-7DF5-A4A7-576D-A79D80DA5B1C}"/>
                </a:ext>
              </a:extLst>
            </p:cNvPr>
            <p:cNvSpPr/>
            <p:nvPr/>
          </p:nvSpPr>
          <p:spPr>
            <a:xfrm>
              <a:off x="4113288" y="3741874"/>
              <a:ext cx="975150" cy="45926"/>
            </a:xfrm>
            <a:custGeom>
              <a:avLst/>
              <a:gdLst/>
              <a:ahLst/>
              <a:cxnLst/>
              <a:rect l="l" t="t" r="r" b="b"/>
              <a:pathLst>
                <a:path w="4735" h="223" extrusionOk="0">
                  <a:moveTo>
                    <a:pt x="1" y="0"/>
                  </a:moveTo>
                  <a:lnTo>
                    <a:pt x="1" y="222"/>
                  </a:lnTo>
                  <a:lnTo>
                    <a:pt x="4734" y="222"/>
                  </a:lnTo>
                  <a:lnTo>
                    <a:pt x="4734" y="0"/>
                  </a:lnTo>
                  <a:close/>
                </a:path>
              </a:pathLst>
            </a:custGeom>
            <a:solidFill>
              <a:srgbClr val="183C77"/>
            </a:solidFill>
            <a:ln>
              <a:noFill/>
            </a:ln>
          </p:spPr>
          <p:txBody>
            <a:bodyPr spcFirstLastPara="1" wrap="square" lIns="121900" tIns="121900" rIns="121900" bIns="121900" anchor="ctr" anchorCtr="0">
              <a:noAutofit/>
            </a:bodyPr>
            <a:lstStyle/>
            <a:p>
              <a:endParaRPr sz="2400"/>
            </a:p>
          </p:txBody>
        </p:sp>
        <p:sp>
          <p:nvSpPr>
            <p:cNvPr id="1980" name="Google Shape;1980;p33">
              <a:extLst>
                <a:ext uri="{FF2B5EF4-FFF2-40B4-BE49-F238E27FC236}">
                  <a16:creationId xmlns:a16="http://schemas.microsoft.com/office/drawing/2014/main" id="{A240FE12-BCAC-2E73-F981-A24DF91173C4}"/>
                </a:ext>
              </a:extLst>
            </p:cNvPr>
            <p:cNvSpPr/>
            <p:nvPr/>
          </p:nvSpPr>
          <p:spPr>
            <a:xfrm>
              <a:off x="4113082" y="2410021"/>
              <a:ext cx="975150" cy="1332052"/>
            </a:xfrm>
            <a:custGeom>
              <a:avLst/>
              <a:gdLst/>
              <a:ahLst/>
              <a:cxnLst/>
              <a:rect l="l" t="t" r="r" b="b"/>
              <a:pathLst>
                <a:path w="4735" h="6468" extrusionOk="0">
                  <a:moveTo>
                    <a:pt x="1" y="1"/>
                  </a:moveTo>
                  <a:lnTo>
                    <a:pt x="1" y="6467"/>
                  </a:lnTo>
                  <a:lnTo>
                    <a:pt x="4734" y="6467"/>
                  </a:lnTo>
                  <a:lnTo>
                    <a:pt x="4734"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81" name="Google Shape;1981;p33">
              <a:extLst>
                <a:ext uri="{FF2B5EF4-FFF2-40B4-BE49-F238E27FC236}">
                  <a16:creationId xmlns:a16="http://schemas.microsoft.com/office/drawing/2014/main" id="{C58A5CC7-E377-C70B-A4F3-77FD7BE401ED}"/>
                </a:ext>
              </a:extLst>
            </p:cNvPr>
            <p:cNvSpPr/>
            <p:nvPr/>
          </p:nvSpPr>
          <p:spPr>
            <a:xfrm>
              <a:off x="4875286" y="2566334"/>
              <a:ext cx="103590" cy="103590"/>
            </a:xfrm>
            <a:custGeom>
              <a:avLst/>
              <a:gdLst/>
              <a:ahLst/>
              <a:cxnLst/>
              <a:rect l="l" t="t" r="r" b="b"/>
              <a:pathLst>
                <a:path w="503" h="503" extrusionOk="0">
                  <a:moveTo>
                    <a:pt x="171" y="1"/>
                  </a:moveTo>
                  <a:lnTo>
                    <a:pt x="171" y="172"/>
                  </a:lnTo>
                  <a:lnTo>
                    <a:pt x="1" y="172"/>
                  </a:lnTo>
                  <a:lnTo>
                    <a:pt x="1" y="332"/>
                  </a:lnTo>
                  <a:lnTo>
                    <a:pt x="171" y="332"/>
                  </a:lnTo>
                  <a:lnTo>
                    <a:pt x="171" y="502"/>
                  </a:lnTo>
                  <a:lnTo>
                    <a:pt x="332" y="502"/>
                  </a:lnTo>
                  <a:lnTo>
                    <a:pt x="332" y="332"/>
                  </a:lnTo>
                  <a:lnTo>
                    <a:pt x="502" y="332"/>
                  </a:lnTo>
                  <a:lnTo>
                    <a:pt x="502" y="172"/>
                  </a:lnTo>
                  <a:lnTo>
                    <a:pt x="332" y="172"/>
                  </a:lnTo>
                  <a:lnTo>
                    <a:pt x="33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2" name="Google Shape;1982;p33">
              <a:extLst>
                <a:ext uri="{FF2B5EF4-FFF2-40B4-BE49-F238E27FC236}">
                  <a16:creationId xmlns:a16="http://schemas.microsoft.com/office/drawing/2014/main" id="{8C037B38-EB30-155B-A1BD-4B7C8B22123F}"/>
                </a:ext>
              </a:extLst>
            </p:cNvPr>
            <p:cNvSpPr/>
            <p:nvPr/>
          </p:nvSpPr>
          <p:spPr>
            <a:xfrm>
              <a:off x="4604880" y="2721000"/>
              <a:ext cx="386765" cy="32951"/>
            </a:xfrm>
            <a:custGeom>
              <a:avLst/>
              <a:gdLst/>
              <a:ahLst/>
              <a:cxnLst/>
              <a:rect l="l" t="t" r="r" b="b"/>
              <a:pathLst>
                <a:path w="1878" h="160" extrusionOk="0">
                  <a:moveTo>
                    <a:pt x="0" y="1"/>
                  </a:moveTo>
                  <a:lnTo>
                    <a:pt x="0" y="160"/>
                  </a:lnTo>
                  <a:lnTo>
                    <a:pt x="1878" y="160"/>
                  </a:lnTo>
                  <a:lnTo>
                    <a:pt x="1878"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83" name="Google Shape;1983;p33">
              <a:extLst>
                <a:ext uri="{FF2B5EF4-FFF2-40B4-BE49-F238E27FC236}">
                  <a16:creationId xmlns:a16="http://schemas.microsoft.com/office/drawing/2014/main" id="{BBBCD46E-E48D-2675-763D-E5734AC415C0}"/>
                </a:ext>
              </a:extLst>
            </p:cNvPr>
            <p:cNvSpPr/>
            <p:nvPr/>
          </p:nvSpPr>
          <p:spPr>
            <a:xfrm>
              <a:off x="4604880" y="2791227"/>
              <a:ext cx="386765" cy="32951"/>
            </a:xfrm>
            <a:custGeom>
              <a:avLst/>
              <a:gdLst/>
              <a:ahLst/>
              <a:cxnLst/>
              <a:rect l="l" t="t" r="r" b="b"/>
              <a:pathLst>
                <a:path w="1878" h="160" extrusionOk="0">
                  <a:moveTo>
                    <a:pt x="0" y="1"/>
                  </a:moveTo>
                  <a:lnTo>
                    <a:pt x="0" y="159"/>
                  </a:lnTo>
                  <a:lnTo>
                    <a:pt x="1878" y="159"/>
                  </a:lnTo>
                  <a:lnTo>
                    <a:pt x="1878"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84" name="Google Shape;1984;p33">
              <a:extLst>
                <a:ext uri="{FF2B5EF4-FFF2-40B4-BE49-F238E27FC236}">
                  <a16:creationId xmlns:a16="http://schemas.microsoft.com/office/drawing/2014/main" id="{930637F1-ECC0-C528-39E8-FEED10B41C01}"/>
                </a:ext>
              </a:extLst>
            </p:cNvPr>
            <p:cNvSpPr/>
            <p:nvPr/>
          </p:nvSpPr>
          <p:spPr>
            <a:xfrm>
              <a:off x="4604880" y="2858366"/>
              <a:ext cx="264433" cy="32745"/>
            </a:xfrm>
            <a:custGeom>
              <a:avLst/>
              <a:gdLst/>
              <a:ahLst/>
              <a:cxnLst/>
              <a:rect l="l" t="t" r="r" b="b"/>
              <a:pathLst>
                <a:path w="1284" h="159" extrusionOk="0">
                  <a:moveTo>
                    <a:pt x="0" y="0"/>
                  </a:moveTo>
                  <a:lnTo>
                    <a:pt x="0" y="159"/>
                  </a:lnTo>
                  <a:lnTo>
                    <a:pt x="1283" y="159"/>
                  </a:lnTo>
                  <a:lnTo>
                    <a:pt x="1283"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85" name="Google Shape;1985;p33">
              <a:extLst>
                <a:ext uri="{FF2B5EF4-FFF2-40B4-BE49-F238E27FC236}">
                  <a16:creationId xmlns:a16="http://schemas.microsoft.com/office/drawing/2014/main" id="{2AE3F90F-B769-8EF1-ABF3-71BC27D489B6}"/>
                </a:ext>
              </a:extLst>
            </p:cNvPr>
            <p:cNvSpPr/>
            <p:nvPr/>
          </p:nvSpPr>
          <p:spPr>
            <a:xfrm>
              <a:off x="4210700" y="2985434"/>
              <a:ext cx="329924" cy="32745"/>
            </a:xfrm>
            <a:custGeom>
              <a:avLst/>
              <a:gdLst/>
              <a:ahLst/>
              <a:cxnLst/>
              <a:rect l="l" t="t" r="r" b="b"/>
              <a:pathLst>
                <a:path w="1602" h="159" extrusionOk="0">
                  <a:moveTo>
                    <a:pt x="1" y="0"/>
                  </a:moveTo>
                  <a:lnTo>
                    <a:pt x="1" y="159"/>
                  </a:lnTo>
                  <a:lnTo>
                    <a:pt x="1602" y="159"/>
                  </a:lnTo>
                  <a:lnTo>
                    <a:pt x="1602"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86" name="Google Shape;1986;p33">
              <a:extLst>
                <a:ext uri="{FF2B5EF4-FFF2-40B4-BE49-F238E27FC236}">
                  <a16:creationId xmlns:a16="http://schemas.microsoft.com/office/drawing/2014/main" id="{F703B068-8A37-2251-5C1B-58750452B3BE}"/>
                </a:ext>
              </a:extLst>
            </p:cNvPr>
            <p:cNvSpPr/>
            <p:nvPr/>
          </p:nvSpPr>
          <p:spPr>
            <a:xfrm>
              <a:off x="4210700" y="3055456"/>
              <a:ext cx="329924" cy="32951"/>
            </a:xfrm>
            <a:custGeom>
              <a:avLst/>
              <a:gdLst/>
              <a:ahLst/>
              <a:cxnLst/>
              <a:rect l="l" t="t" r="r" b="b"/>
              <a:pathLst>
                <a:path w="1602" h="160" extrusionOk="0">
                  <a:moveTo>
                    <a:pt x="1" y="1"/>
                  </a:moveTo>
                  <a:lnTo>
                    <a:pt x="1" y="159"/>
                  </a:lnTo>
                  <a:lnTo>
                    <a:pt x="1602" y="159"/>
                  </a:lnTo>
                  <a:lnTo>
                    <a:pt x="1602"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87" name="Google Shape;1987;p33">
              <a:extLst>
                <a:ext uri="{FF2B5EF4-FFF2-40B4-BE49-F238E27FC236}">
                  <a16:creationId xmlns:a16="http://schemas.microsoft.com/office/drawing/2014/main" id="{CFDA7809-D40E-DD02-38B1-8A11C82711E3}"/>
                </a:ext>
              </a:extLst>
            </p:cNvPr>
            <p:cNvSpPr/>
            <p:nvPr/>
          </p:nvSpPr>
          <p:spPr>
            <a:xfrm>
              <a:off x="4660485" y="2985434"/>
              <a:ext cx="329924" cy="32745"/>
            </a:xfrm>
            <a:custGeom>
              <a:avLst/>
              <a:gdLst/>
              <a:ahLst/>
              <a:cxnLst/>
              <a:rect l="l" t="t" r="r" b="b"/>
              <a:pathLst>
                <a:path w="1602" h="159" extrusionOk="0">
                  <a:moveTo>
                    <a:pt x="0" y="0"/>
                  </a:moveTo>
                  <a:lnTo>
                    <a:pt x="0" y="159"/>
                  </a:lnTo>
                  <a:lnTo>
                    <a:pt x="1601" y="159"/>
                  </a:lnTo>
                  <a:lnTo>
                    <a:pt x="1601"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88" name="Google Shape;1988;p33">
              <a:extLst>
                <a:ext uri="{FF2B5EF4-FFF2-40B4-BE49-F238E27FC236}">
                  <a16:creationId xmlns:a16="http://schemas.microsoft.com/office/drawing/2014/main" id="{B1FA692D-28C8-144B-C7C4-4D5EC49936FE}"/>
                </a:ext>
              </a:extLst>
            </p:cNvPr>
            <p:cNvSpPr/>
            <p:nvPr/>
          </p:nvSpPr>
          <p:spPr>
            <a:xfrm>
              <a:off x="4660485" y="3055456"/>
              <a:ext cx="329924" cy="32951"/>
            </a:xfrm>
            <a:custGeom>
              <a:avLst/>
              <a:gdLst/>
              <a:ahLst/>
              <a:cxnLst/>
              <a:rect l="l" t="t" r="r" b="b"/>
              <a:pathLst>
                <a:path w="1602" h="160" extrusionOk="0">
                  <a:moveTo>
                    <a:pt x="0" y="1"/>
                  </a:moveTo>
                  <a:lnTo>
                    <a:pt x="0" y="159"/>
                  </a:lnTo>
                  <a:lnTo>
                    <a:pt x="1601" y="159"/>
                  </a:lnTo>
                  <a:lnTo>
                    <a:pt x="1601"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89" name="Google Shape;1989;p33">
              <a:extLst>
                <a:ext uri="{FF2B5EF4-FFF2-40B4-BE49-F238E27FC236}">
                  <a16:creationId xmlns:a16="http://schemas.microsoft.com/office/drawing/2014/main" id="{946EBE8A-974D-FBDE-D5E0-C88E77C21A4F}"/>
                </a:ext>
              </a:extLst>
            </p:cNvPr>
            <p:cNvSpPr/>
            <p:nvPr/>
          </p:nvSpPr>
          <p:spPr>
            <a:xfrm>
              <a:off x="4215849" y="3187673"/>
              <a:ext cx="68580" cy="68580"/>
            </a:xfrm>
            <a:custGeom>
              <a:avLst/>
              <a:gdLst/>
              <a:ahLst/>
              <a:cxnLst/>
              <a:rect l="l" t="t" r="r" b="b"/>
              <a:pathLst>
                <a:path w="333" h="333" extrusionOk="0">
                  <a:moveTo>
                    <a:pt x="0" y="0"/>
                  </a:moveTo>
                  <a:lnTo>
                    <a:pt x="0" y="333"/>
                  </a:lnTo>
                  <a:lnTo>
                    <a:pt x="333" y="333"/>
                  </a:lnTo>
                  <a:lnTo>
                    <a:pt x="33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90" name="Google Shape;1990;p33">
              <a:extLst>
                <a:ext uri="{FF2B5EF4-FFF2-40B4-BE49-F238E27FC236}">
                  <a16:creationId xmlns:a16="http://schemas.microsoft.com/office/drawing/2014/main" id="{D98EFDAF-DBD2-F8AD-E721-19D173CE3D19}"/>
                </a:ext>
              </a:extLst>
            </p:cNvPr>
            <p:cNvSpPr/>
            <p:nvPr/>
          </p:nvSpPr>
          <p:spPr>
            <a:xfrm>
              <a:off x="4215849" y="3295177"/>
              <a:ext cx="68580" cy="68580"/>
            </a:xfrm>
            <a:custGeom>
              <a:avLst/>
              <a:gdLst/>
              <a:ahLst/>
              <a:cxnLst/>
              <a:rect l="l" t="t" r="r" b="b"/>
              <a:pathLst>
                <a:path w="333" h="333" extrusionOk="0">
                  <a:moveTo>
                    <a:pt x="0" y="0"/>
                  </a:moveTo>
                  <a:lnTo>
                    <a:pt x="0" y="333"/>
                  </a:lnTo>
                  <a:lnTo>
                    <a:pt x="333" y="333"/>
                  </a:lnTo>
                  <a:lnTo>
                    <a:pt x="33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91" name="Google Shape;1991;p33">
              <a:extLst>
                <a:ext uri="{FF2B5EF4-FFF2-40B4-BE49-F238E27FC236}">
                  <a16:creationId xmlns:a16="http://schemas.microsoft.com/office/drawing/2014/main" id="{96A63BA9-A44B-3F8B-CAC2-00F8C8AE0343}"/>
                </a:ext>
              </a:extLst>
            </p:cNvPr>
            <p:cNvSpPr/>
            <p:nvPr/>
          </p:nvSpPr>
          <p:spPr>
            <a:xfrm>
              <a:off x="4215849" y="3402475"/>
              <a:ext cx="68580" cy="68786"/>
            </a:xfrm>
            <a:custGeom>
              <a:avLst/>
              <a:gdLst/>
              <a:ahLst/>
              <a:cxnLst/>
              <a:rect l="l" t="t" r="r" b="b"/>
              <a:pathLst>
                <a:path w="333" h="334" extrusionOk="0">
                  <a:moveTo>
                    <a:pt x="0" y="1"/>
                  </a:moveTo>
                  <a:lnTo>
                    <a:pt x="0" y="333"/>
                  </a:lnTo>
                  <a:lnTo>
                    <a:pt x="333" y="333"/>
                  </a:lnTo>
                  <a:lnTo>
                    <a:pt x="33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92" name="Google Shape;1992;p33">
              <a:extLst>
                <a:ext uri="{FF2B5EF4-FFF2-40B4-BE49-F238E27FC236}">
                  <a16:creationId xmlns:a16="http://schemas.microsoft.com/office/drawing/2014/main" id="{1133F807-C079-8FC4-EF31-5C86197C91DD}"/>
                </a:ext>
              </a:extLst>
            </p:cNvPr>
            <p:cNvSpPr/>
            <p:nvPr/>
          </p:nvSpPr>
          <p:spPr>
            <a:xfrm>
              <a:off x="4211524" y="2570865"/>
              <a:ext cx="267729" cy="322510"/>
            </a:xfrm>
            <a:custGeom>
              <a:avLst/>
              <a:gdLst/>
              <a:ahLst/>
              <a:cxnLst/>
              <a:rect l="l" t="t" r="r" b="b"/>
              <a:pathLst>
                <a:path w="1300" h="1566" extrusionOk="0">
                  <a:moveTo>
                    <a:pt x="1" y="0"/>
                  </a:moveTo>
                  <a:lnTo>
                    <a:pt x="1" y="1566"/>
                  </a:lnTo>
                  <a:lnTo>
                    <a:pt x="1299" y="1566"/>
                  </a:lnTo>
                  <a:lnTo>
                    <a:pt x="129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93" name="Google Shape;1993;p33">
              <a:extLst>
                <a:ext uri="{FF2B5EF4-FFF2-40B4-BE49-F238E27FC236}">
                  <a16:creationId xmlns:a16="http://schemas.microsoft.com/office/drawing/2014/main" id="{E52C2449-FBC1-EB78-F381-21998B2EC0F1}"/>
                </a:ext>
              </a:extLst>
            </p:cNvPr>
            <p:cNvSpPr/>
            <p:nvPr/>
          </p:nvSpPr>
          <p:spPr>
            <a:xfrm>
              <a:off x="4298227" y="2637798"/>
              <a:ext cx="87115" cy="87321"/>
            </a:xfrm>
            <a:custGeom>
              <a:avLst/>
              <a:gdLst/>
              <a:ahLst/>
              <a:cxnLst/>
              <a:rect l="l" t="t" r="r" b="b"/>
              <a:pathLst>
                <a:path w="423" h="424" extrusionOk="0">
                  <a:moveTo>
                    <a:pt x="212" y="1"/>
                  </a:moveTo>
                  <a:cubicBezTo>
                    <a:pt x="95" y="1"/>
                    <a:pt x="0" y="96"/>
                    <a:pt x="0" y="212"/>
                  </a:cubicBezTo>
                  <a:cubicBezTo>
                    <a:pt x="0" y="328"/>
                    <a:pt x="95" y="423"/>
                    <a:pt x="212" y="423"/>
                  </a:cubicBezTo>
                  <a:cubicBezTo>
                    <a:pt x="328" y="423"/>
                    <a:pt x="423" y="328"/>
                    <a:pt x="423" y="212"/>
                  </a:cubicBezTo>
                  <a:cubicBezTo>
                    <a:pt x="423" y="96"/>
                    <a:pt x="328" y="2"/>
                    <a:pt x="21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94" name="Google Shape;1994;p33">
              <a:extLst>
                <a:ext uri="{FF2B5EF4-FFF2-40B4-BE49-F238E27FC236}">
                  <a16:creationId xmlns:a16="http://schemas.microsoft.com/office/drawing/2014/main" id="{F3ECEE61-D812-1D6A-661F-A1AAB7E8EE3E}"/>
                </a:ext>
              </a:extLst>
            </p:cNvPr>
            <p:cNvSpPr/>
            <p:nvPr/>
          </p:nvSpPr>
          <p:spPr>
            <a:xfrm>
              <a:off x="4254978" y="2745095"/>
              <a:ext cx="173818" cy="91028"/>
            </a:xfrm>
            <a:custGeom>
              <a:avLst/>
              <a:gdLst/>
              <a:ahLst/>
              <a:cxnLst/>
              <a:rect l="l" t="t" r="r" b="b"/>
              <a:pathLst>
                <a:path w="844" h="442" extrusionOk="0">
                  <a:moveTo>
                    <a:pt x="154" y="1"/>
                  </a:moveTo>
                  <a:cubicBezTo>
                    <a:pt x="70" y="1"/>
                    <a:pt x="1" y="69"/>
                    <a:pt x="1" y="154"/>
                  </a:cubicBezTo>
                  <a:lnTo>
                    <a:pt x="1" y="442"/>
                  </a:lnTo>
                  <a:lnTo>
                    <a:pt x="844" y="442"/>
                  </a:lnTo>
                  <a:lnTo>
                    <a:pt x="844" y="154"/>
                  </a:lnTo>
                  <a:cubicBezTo>
                    <a:pt x="844" y="68"/>
                    <a:pt x="775" y="1"/>
                    <a:pt x="69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95" name="Google Shape;1995;p33">
              <a:extLst>
                <a:ext uri="{FF2B5EF4-FFF2-40B4-BE49-F238E27FC236}">
                  <a16:creationId xmlns:a16="http://schemas.microsoft.com/office/drawing/2014/main" id="{6E1290EA-DBB9-6294-C921-058A5C8A4CE8}"/>
                </a:ext>
              </a:extLst>
            </p:cNvPr>
            <p:cNvSpPr/>
            <p:nvPr/>
          </p:nvSpPr>
          <p:spPr>
            <a:xfrm>
              <a:off x="4420970" y="3209709"/>
              <a:ext cx="567790" cy="32951"/>
            </a:xfrm>
            <a:custGeom>
              <a:avLst/>
              <a:gdLst/>
              <a:ahLst/>
              <a:cxnLst/>
              <a:rect l="l" t="t" r="r" b="b"/>
              <a:pathLst>
                <a:path w="2757" h="160" extrusionOk="0">
                  <a:moveTo>
                    <a:pt x="1" y="1"/>
                  </a:moveTo>
                  <a:lnTo>
                    <a:pt x="1" y="159"/>
                  </a:lnTo>
                  <a:lnTo>
                    <a:pt x="2756" y="159"/>
                  </a:lnTo>
                  <a:lnTo>
                    <a:pt x="2756"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96" name="Google Shape;1996;p33">
              <a:extLst>
                <a:ext uri="{FF2B5EF4-FFF2-40B4-BE49-F238E27FC236}">
                  <a16:creationId xmlns:a16="http://schemas.microsoft.com/office/drawing/2014/main" id="{8926DB26-F317-BBAC-A783-2F454362281A}"/>
                </a:ext>
              </a:extLst>
            </p:cNvPr>
            <p:cNvSpPr/>
            <p:nvPr/>
          </p:nvSpPr>
          <p:spPr>
            <a:xfrm>
              <a:off x="4420970" y="3313712"/>
              <a:ext cx="567790" cy="32745"/>
            </a:xfrm>
            <a:custGeom>
              <a:avLst/>
              <a:gdLst/>
              <a:ahLst/>
              <a:cxnLst/>
              <a:rect l="l" t="t" r="r" b="b"/>
              <a:pathLst>
                <a:path w="2757" h="159" extrusionOk="0">
                  <a:moveTo>
                    <a:pt x="1" y="0"/>
                  </a:moveTo>
                  <a:lnTo>
                    <a:pt x="1" y="159"/>
                  </a:lnTo>
                  <a:lnTo>
                    <a:pt x="2756" y="159"/>
                  </a:lnTo>
                  <a:lnTo>
                    <a:pt x="2756"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97" name="Google Shape;1997;p33">
              <a:extLst>
                <a:ext uri="{FF2B5EF4-FFF2-40B4-BE49-F238E27FC236}">
                  <a16:creationId xmlns:a16="http://schemas.microsoft.com/office/drawing/2014/main" id="{7A2FB106-0A6B-FAE9-8B87-50335C894E21}"/>
                </a:ext>
              </a:extLst>
            </p:cNvPr>
            <p:cNvSpPr/>
            <p:nvPr/>
          </p:nvSpPr>
          <p:spPr>
            <a:xfrm>
              <a:off x="4420970" y="3430895"/>
              <a:ext cx="567790" cy="32745"/>
            </a:xfrm>
            <a:custGeom>
              <a:avLst/>
              <a:gdLst/>
              <a:ahLst/>
              <a:cxnLst/>
              <a:rect l="l" t="t" r="r" b="b"/>
              <a:pathLst>
                <a:path w="2757" h="159" extrusionOk="0">
                  <a:moveTo>
                    <a:pt x="1" y="0"/>
                  </a:moveTo>
                  <a:lnTo>
                    <a:pt x="1" y="159"/>
                  </a:lnTo>
                  <a:lnTo>
                    <a:pt x="2756" y="159"/>
                  </a:lnTo>
                  <a:lnTo>
                    <a:pt x="2756"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998" name="Google Shape;1998;p33">
              <a:extLst>
                <a:ext uri="{FF2B5EF4-FFF2-40B4-BE49-F238E27FC236}">
                  <a16:creationId xmlns:a16="http://schemas.microsoft.com/office/drawing/2014/main" id="{ED968324-9C18-2276-30A9-A8FEFAC9FE6D}"/>
                </a:ext>
              </a:extLst>
            </p:cNvPr>
            <p:cNvSpPr/>
            <p:nvPr/>
          </p:nvSpPr>
          <p:spPr>
            <a:xfrm>
              <a:off x="4382459" y="3576293"/>
              <a:ext cx="451225" cy="59724"/>
            </a:xfrm>
            <a:custGeom>
              <a:avLst/>
              <a:gdLst/>
              <a:ahLst/>
              <a:cxnLst/>
              <a:rect l="l" t="t" r="r" b="b"/>
              <a:pathLst>
                <a:path w="2191" h="290" extrusionOk="0">
                  <a:moveTo>
                    <a:pt x="1" y="0"/>
                  </a:moveTo>
                  <a:lnTo>
                    <a:pt x="1" y="290"/>
                  </a:lnTo>
                  <a:lnTo>
                    <a:pt x="2190" y="290"/>
                  </a:lnTo>
                  <a:lnTo>
                    <a:pt x="2190" y="0"/>
                  </a:lnTo>
                  <a:close/>
                </a:path>
              </a:pathLst>
            </a:custGeom>
            <a:solidFill>
              <a:srgbClr val="238AC9"/>
            </a:solidFill>
            <a:ln>
              <a:noFill/>
            </a:ln>
          </p:spPr>
          <p:txBody>
            <a:bodyPr spcFirstLastPara="1" wrap="square" lIns="121900" tIns="121900" rIns="121900" bIns="121900" anchor="ctr" anchorCtr="0">
              <a:noAutofit/>
            </a:bodyPr>
            <a:lstStyle/>
            <a:p>
              <a:endParaRPr sz="2400"/>
            </a:p>
          </p:txBody>
        </p:sp>
        <p:sp>
          <p:nvSpPr>
            <p:cNvPr id="1999" name="Google Shape;1999;p33">
              <a:extLst>
                <a:ext uri="{FF2B5EF4-FFF2-40B4-BE49-F238E27FC236}">
                  <a16:creationId xmlns:a16="http://schemas.microsoft.com/office/drawing/2014/main" id="{C22EC2DD-3803-C925-36E8-E32A134D499A}"/>
                </a:ext>
              </a:extLst>
            </p:cNvPr>
            <p:cNvSpPr/>
            <p:nvPr/>
          </p:nvSpPr>
          <p:spPr>
            <a:xfrm>
              <a:off x="4240356" y="2108517"/>
              <a:ext cx="720807" cy="354225"/>
            </a:xfrm>
            <a:custGeom>
              <a:avLst/>
              <a:gdLst/>
              <a:ahLst/>
              <a:cxnLst/>
              <a:rect l="l" t="t" r="r" b="b"/>
              <a:pathLst>
                <a:path w="3500" h="1720" extrusionOk="0">
                  <a:moveTo>
                    <a:pt x="1630" y="1"/>
                  </a:moveTo>
                  <a:cubicBezTo>
                    <a:pt x="1369" y="1"/>
                    <a:pt x="1156" y="212"/>
                    <a:pt x="1156" y="473"/>
                  </a:cubicBezTo>
                  <a:cubicBezTo>
                    <a:pt x="1156" y="589"/>
                    <a:pt x="1063" y="682"/>
                    <a:pt x="947" y="682"/>
                  </a:cubicBezTo>
                  <a:lnTo>
                    <a:pt x="238" y="682"/>
                  </a:lnTo>
                  <a:cubicBezTo>
                    <a:pt x="107" y="682"/>
                    <a:pt x="1" y="788"/>
                    <a:pt x="1" y="918"/>
                  </a:cubicBezTo>
                  <a:lnTo>
                    <a:pt x="1" y="1482"/>
                  </a:lnTo>
                  <a:cubicBezTo>
                    <a:pt x="1" y="1613"/>
                    <a:pt x="107" y="1719"/>
                    <a:pt x="238" y="1719"/>
                  </a:cubicBezTo>
                  <a:lnTo>
                    <a:pt x="3263" y="1719"/>
                  </a:lnTo>
                  <a:cubicBezTo>
                    <a:pt x="3393" y="1719"/>
                    <a:pt x="3499" y="1613"/>
                    <a:pt x="3499" y="1482"/>
                  </a:cubicBezTo>
                  <a:lnTo>
                    <a:pt x="3499" y="918"/>
                  </a:lnTo>
                  <a:cubicBezTo>
                    <a:pt x="3499" y="788"/>
                    <a:pt x="3394" y="682"/>
                    <a:pt x="3262" y="682"/>
                  </a:cubicBezTo>
                  <a:lnTo>
                    <a:pt x="2552" y="682"/>
                  </a:lnTo>
                  <a:cubicBezTo>
                    <a:pt x="2437" y="682"/>
                    <a:pt x="2343" y="589"/>
                    <a:pt x="2343" y="473"/>
                  </a:cubicBezTo>
                  <a:cubicBezTo>
                    <a:pt x="2343" y="212"/>
                    <a:pt x="2131" y="1"/>
                    <a:pt x="1870" y="1"/>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2000" name="Google Shape;2000;p33">
              <a:extLst>
                <a:ext uri="{FF2B5EF4-FFF2-40B4-BE49-F238E27FC236}">
                  <a16:creationId xmlns:a16="http://schemas.microsoft.com/office/drawing/2014/main" id="{08D75CC3-662C-EBEA-CC67-9A5BF85A9B51}"/>
                </a:ext>
              </a:extLst>
            </p:cNvPr>
            <p:cNvSpPr/>
            <p:nvPr/>
          </p:nvSpPr>
          <p:spPr>
            <a:xfrm>
              <a:off x="4561013" y="2108105"/>
              <a:ext cx="204915" cy="140660"/>
            </a:xfrm>
            <a:custGeom>
              <a:avLst/>
              <a:gdLst/>
              <a:ahLst/>
              <a:cxnLst/>
              <a:rect l="l" t="t" r="r" b="b"/>
              <a:pathLst>
                <a:path w="995" h="683" extrusionOk="0">
                  <a:moveTo>
                    <a:pt x="73" y="0"/>
                  </a:moveTo>
                  <a:cubicBezTo>
                    <a:pt x="47" y="0"/>
                    <a:pt x="23" y="4"/>
                    <a:pt x="0" y="8"/>
                  </a:cubicBezTo>
                  <a:cubicBezTo>
                    <a:pt x="226" y="43"/>
                    <a:pt x="399" y="239"/>
                    <a:pt x="399" y="474"/>
                  </a:cubicBezTo>
                  <a:cubicBezTo>
                    <a:pt x="399" y="589"/>
                    <a:pt x="492" y="683"/>
                    <a:pt x="607" y="683"/>
                  </a:cubicBezTo>
                  <a:lnTo>
                    <a:pt x="995" y="683"/>
                  </a:lnTo>
                  <a:cubicBezTo>
                    <a:pt x="880" y="683"/>
                    <a:pt x="786" y="589"/>
                    <a:pt x="786" y="474"/>
                  </a:cubicBezTo>
                  <a:cubicBezTo>
                    <a:pt x="786" y="213"/>
                    <a:pt x="574" y="0"/>
                    <a:pt x="313"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2001" name="Google Shape;2001;p33">
              <a:extLst>
                <a:ext uri="{FF2B5EF4-FFF2-40B4-BE49-F238E27FC236}">
                  <a16:creationId xmlns:a16="http://schemas.microsoft.com/office/drawing/2014/main" id="{2AF55CC8-DE0A-7E11-70CC-02C5D791B2D1}"/>
                </a:ext>
              </a:extLst>
            </p:cNvPr>
            <p:cNvSpPr/>
            <p:nvPr/>
          </p:nvSpPr>
          <p:spPr>
            <a:xfrm>
              <a:off x="4832244" y="2248766"/>
              <a:ext cx="128922" cy="213977"/>
            </a:xfrm>
            <a:custGeom>
              <a:avLst/>
              <a:gdLst/>
              <a:ahLst/>
              <a:cxnLst/>
              <a:rect l="l" t="t" r="r" b="b"/>
              <a:pathLst>
                <a:path w="626" h="1039" extrusionOk="0">
                  <a:moveTo>
                    <a:pt x="0" y="1"/>
                  </a:moveTo>
                  <a:cubicBezTo>
                    <a:pt x="131" y="1"/>
                    <a:pt x="236" y="107"/>
                    <a:pt x="236" y="237"/>
                  </a:cubicBezTo>
                  <a:lnTo>
                    <a:pt x="236" y="801"/>
                  </a:lnTo>
                  <a:cubicBezTo>
                    <a:pt x="236" y="932"/>
                    <a:pt x="131" y="1038"/>
                    <a:pt x="0" y="1038"/>
                  </a:cubicBezTo>
                  <a:lnTo>
                    <a:pt x="388" y="1038"/>
                  </a:lnTo>
                  <a:cubicBezTo>
                    <a:pt x="518" y="1038"/>
                    <a:pt x="624" y="932"/>
                    <a:pt x="624" y="801"/>
                  </a:cubicBezTo>
                  <a:lnTo>
                    <a:pt x="624" y="237"/>
                  </a:lnTo>
                  <a:cubicBezTo>
                    <a:pt x="625" y="107"/>
                    <a:pt x="520" y="1"/>
                    <a:pt x="388" y="1"/>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2002" name="Google Shape;2002;p33">
              <a:extLst>
                <a:ext uri="{FF2B5EF4-FFF2-40B4-BE49-F238E27FC236}">
                  <a16:creationId xmlns:a16="http://schemas.microsoft.com/office/drawing/2014/main" id="{00382BA7-8765-A8ED-5330-2BCD1B9E8A1D}"/>
                </a:ext>
              </a:extLst>
            </p:cNvPr>
            <p:cNvSpPr/>
            <p:nvPr/>
          </p:nvSpPr>
          <p:spPr>
            <a:xfrm>
              <a:off x="4240150" y="2248766"/>
              <a:ext cx="75788" cy="213977"/>
            </a:xfrm>
            <a:custGeom>
              <a:avLst/>
              <a:gdLst/>
              <a:ahLst/>
              <a:cxnLst/>
              <a:rect l="l" t="t" r="r" b="b"/>
              <a:pathLst>
                <a:path w="368" h="1039" extrusionOk="0">
                  <a:moveTo>
                    <a:pt x="238" y="1"/>
                  </a:moveTo>
                  <a:cubicBezTo>
                    <a:pt x="107" y="1"/>
                    <a:pt x="1" y="107"/>
                    <a:pt x="1" y="237"/>
                  </a:cubicBezTo>
                  <a:lnTo>
                    <a:pt x="1" y="801"/>
                  </a:lnTo>
                  <a:cubicBezTo>
                    <a:pt x="1" y="932"/>
                    <a:pt x="107" y="1038"/>
                    <a:pt x="238" y="1038"/>
                  </a:cubicBezTo>
                  <a:lnTo>
                    <a:pt x="367" y="1038"/>
                  </a:lnTo>
                  <a:cubicBezTo>
                    <a:pt x="236" y="1038"/>
                    <a:pt x="131" y="932"/>
                    <a:pt x="131" y="801"/>
                  </a:cubicBezTo>
                  <a:lnTo>
                    <a:pt x="131" y="237"/>
                  </a:lnTo>
                  <a:cubicBezTo>
                    <a:pt x="131" y="107"/>
                    <a:pt x="236" y="1"/>
                    <a:pt x="36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03" name="Google Shape;2003;p33">
              <a:extLst>
                <a:ext uri="{FF2B5EF4-FFF2-40B4-BE49-F238E27FC236}">
                  <a16:creationId xmlns:a16="http://schemas.microsoft.com/office/drawing/2014/main" id="{64232DD8-5D6A-9A48-6C3E-D819C2A4A2CC}"/>
                </a:ext>
              </a:extLst>
            </p:cNvPr>
            <p:cNvSpPr/>
            <p:nvPr/>
          </p:nvSpPr>
          <p:spPr>
            <a:xfrm>
              <a:off x="4123791" y="1090114"/>
              <a:ext cx="216448" cy="219331"/>
            </a:xfrm>
            <a:custGeom>
              <a:avLst/>
              <a:gdLst/>
              <a:ahLst/>
              <a:cxnLst/>
              <a:rect l="l" t="t" r="r" b="b"/>
              <a:pathLst>
                <a:path w="1051" h="1065" extrusionOk="0">
                  <a:moveTo>
                    <a:pt x="553" y="0"/>
                  </a:moveTo>
                  <a:cubicBezTo>
                    <a:pt x="305" y="0"/>
                    <a:pt x="0" y="239"/>
                    <a:pt x="0" y="533"/>
                  </a:cubicBezTo>
                  <a:cubicBezTo>
                    <a:pt x="0" y="827"/>
                    <a:pt x="305" y="1065"/>
                    <a:pt x="553" y="1065"/>
                  </a:cubicBezTo>
                  <a:lnTo>
                    <a:pt x="1051" y="1065"/>
                  </a:lnTo>
                  <a:lnTo>
                    <a:pt x="1051"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2004" name="Google Shape;2004;p33">
              <a:extLst>
                <a:ext uri="{FF2B5EF4-FFF2-40B4-BE49-F238E27FC236}">
                  <a16:creationId xmlns:a16="http://schemas.microsoft.com/office/drawing/2014/main" id="{91F75DB1-612E-9A4B-560A-E320C313C451}"/>
                </a:ext>
              </a:extLst>
            </p:cNvPr>
            <p:cNvSpPr/>
            <p:nvPr/>
          </p:nvSpPr>
          <p:spPr>
            <a:xfrm>
              <a:off x="4124203" y="1206061"/>
              <a:ext cx="216036" cy="103384"/>
            </a:xfrm>
            <a:custGeom>
              <a:avLst/>
              <a:gdLst/>
              <a:ahLst/>
              <a:cxnLst/>
              <a:rect l="l" t="t" r="r" b="b"/>
              <a:pathLst>
                <a:path w="1049" h="502" extrusionOk="0">
                  <a:moveTo>
                    <a:pt x="0" y="0"/>
                  </a:moveTo>
                  <a:cubicBezTo>
                    <a:pt x="21" y="280"/>
                    <a:pt x="312" y="502"/>
                    <a:pt x="551" y="502"/>
                  </a:cubicBezTo>
                  <a:lnTo>
                    <a:pt x="1049" y="502"/>
                  </a:lnTo>
                  <a:cubicBezTo>
                    <a:pt x="904" y="502"/>
                    <a:pt x="772" y="430"/>
                    <a:pt x="686" y="316"/>
                  </a:cubicBezTo>
                  <a:lnTo>
                    <a:pt x="496" y="316"/>
                  </a:lnTo>
                  <a:cubicBezTo>
                    <a:pt x="313" y="316"/>
                    <a:pt x="100" y="185"/>
                    <a:pt x="0"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2005" name="Google Shape;2005;p33">
              <a:extLst>
                <a:ext uri="{FF2B5EF4-FFF2-40B4-BE49-F238E27FC236}">
                  <a16:creationId xmlns:a16="http://schemas.microsoft.com/office/drawing/2014/main" id="{EDF98268-B432-F8C5-F239-6E955FFC8358}"/>
                </a:ext>
              </a:extLst>
            </p:cNvPr>
            <p:cNvSpPr/>
            <p:nvPr/>
          </p:nvSpPr>
          <p:spPr>
            <a:xfrm>
              <a:off x="4240974" y="1090114"/>
              <a:ext cx="198531" cy="219331"/>
            </a:xfrm>
            <a:custGeom>
              <a:avLst/>
              <a:gdLst/>
              <a:ahLst/>
              <a:cxnLst/>
              <a:rect l="l" t="t" r="r" b="b"/>
              <a:pathLst>
                <a:path w="964" h="1065" extrusionOk="0">
                  <a:moveTo>
                    <a:pt x="482" y="0"/>
                  </a:moveTo>
                  <a:cubicBezTo>
                    <a:pt x="216" y="0"/>
                    <a:pt x="0" y="239"/>
                    <a:pt x="0" y="533"/>
                  </a:cubicBezTo>
                  <a:cubicBezTo>
                    <a:pt x="0" y="826"/>
                    <a:pt x="216" y="1065"/>
                    <a:pt x="482" y="1065"/>
                  </a:cubicBezTo>
                  <a:cubicBezTo>
                    <a:pt x="748" y="1065"/>
                    <a:pt x="964" y="826"/>
                    <a:pt x="964" y="533"/>
                  </a:cubicBezTo>
                  <a:cubicBezTo>
                    <a:pt x="964" y="239"/>
                    <a:pt x="748" y="0"/>
                    <a:pt x="482" y="0"/>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2006" name="Google Shape;2006;p33">
              <a:extLst>
                <a:ext uri="{FF2B5EF4-FFF2-40B4-BE49-F238E27FC236}">
                  <a16:creationId xmlns:a16="http://schemas.microsoft.com/office/drawing/2014/main" id="{93A660E4-2735-13A4-1533-B172A7340957}"/>
                </a:ext>
              </a:extLst>
            </p:cNvPr>
            <p:cNvSpPr/>
            <p:nvPr/>
          </p:nvSpPr>
          <p:spPr>
            <a:xfrm>
              <a:off x="4317380" y="1142836"/>
              <a:ext cx="103590" cy="113888"/>
            </a:xfrm>
            <a:custGeom>
              <a:avLst/>
              <a:gdLst/>
              <a:ahLst/>
              <a:cxnLst/>
              <a:rect l="l" t="t" r="r" b="b"/>
              <a:pathLst>
                <a:path w="503" h="553" extrusionOk="0">
                  <a:moveTo>
                    <a:pt x="252" y="0"/>
                  </a:moveTo>
                  <a:cubicBezTo>
                    <a:pt x="113" y="0"/>
                    <a:pt x="0" y="124"/>
                    <a:pt x="0" y="277"/>
                  </a:cubicBezTo>
                  <a:cubicBezTo>
                    <a:pt x="0" y="429"/>
                    <a:pt x="113" y="553"/>
                    <a:pt x="252" y="553"/>
                  </a:cubicBezTo>
                  <a:cubicBezTo>
                    <a:pt x="390" y="553"/>
                    <a:pt x="503" y="429"/>
                    <a:pt x="503" y="277"/>
                  </a:cubicBezTo>
                  <a:cubicBezTo>
                    <a:pt x="503" y="123"/>
                    <a:pt x="390" y="0"/>
                    <a:pt x="252" y="0"/>
                  </a:cubicBez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grpSp>
        <p:nvGrpSpPr>
          <p:cNvPr id="2007" name="Google Shape;2007;p33">
            <a:extLst>
              <a:ext uri="{FF2B5EF4-FFF2-40B4-BE49-F238E27FC236}">
                <a16:creationId xmlns:a16="http://schemas.microsoft.com/office/drawing/2014/main" id="{2A3547D1-64C4-EAD2-CC82-9371D7135DF7}"/>
              </a:ext>
            </a:extLst>
          </p:cNvPr>
          <p:cNvGrpSpPr/>
          <p:nvPr/>
        </p:nvGrpSpPr>
        <p:grpSpPr>
          <a:xfrm>
            <a:off x="1175730" y="1466845"/>
            <a:ext cx="3712511" cy="1254892"/>
            <a:chOff x="881797" y="1360933"/>
            <a:chExt cx="2784383" cy="941169"/>
          </a:xfrm>
        </p:grpSpPr>
        <p:sp>
          <p:nvSpPr>
            <p:cNvPr id="2008" name="Google Shape;2008;p33">
              <a:extLst>
                <a:ext uri="{FF2B5EF4-FFF2-40B4-BE49-F238E27FC236}">
                  <a16:creationId xmlns:a16="http://schemas.microsoft.com/office/drawing/2014/main" id="{E738EEB8-7519-AA81-67C1-EA445AA8FDEB}"/>
                </a:ext>
              </a:extLst>
            </p:cNvPr>
            <p:cNvSpPr/>
            <p:nvPr/>
          </p:nvSpPr>
          <p:spPr>
            <a:xfrm>
              <a:off x="881797" y="1360933"/>
              <a:ext cx="2404614" cy="941169"/>
            </a:xfrm>
            <a:custGeom>
              <a:avLst/>
              <a:gdLst/>
              <a:ahLst/>
              <a:cxnLst/>
              <a:rect l="l" t="t" r="r" b="b"/>
              <a:pathLst>
                <a:path w="11676" h="4570" extrusionOk="0">
                  <a:moveTo>
                    <a:pt x="839" y="0"/>
                  </a:moveTo>
                  <a:cubicBezTo>
                    <a:pt x="376" y="0"/>
                    <a:pt x="0" y="377"/>
                    <a:pt x="0" y="839"/>
                  </a:cubicBezTo>
                  <a:lnTo>
                    <a:pt x="0" y="3730"/>
                  </a:lnTo>
                  <a:cubicBezTo>
                    <a:pt x="0" y="4193"/>
                    <a:pt x="376" y="4569"/>
                    <a:pt x="839" y="4569"/>
                  </a:cubicBezTo>
                  <a:lnTo>
                    <a:pt x="839" y="4570"/>
                  </a:lnTo>
                  <a:lnTo>
                    <a:pt x="10194" y="4570"/>
                  </a:lnTo>
                  <a:cubicBezTo>
                    <a:pt x="10679" y="4570"/>
                    <a:pt x="11104" y="4258"/>
                    <a:pt x="11248" y="3795"/>
                  </a:cubicBezTo>
                  <a:lnTo>
                    <a:pt x="11590" y="2702"/>
                  </a:lnTo>
                  <a:cubicBezTo>
                    <a:pt x="11676" y="2430"/>
                    <a:pt x="11676" y="2142"/>
                    <a:pt x="11590" y="1868"/>
                  </a:cubicBezTo>
                  <a:lnTo>
                    <a:pt x="11248" y="776"/>
                  </a:lnTo>
                  <a:cubicBezTo>
                    <a:pt x="11104" y="311"/>
                    <a:pt x="10680" y="0"/>
                    <a:pt x="10194"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09" name="Google Shape;2009;p33">
              <a:extLst>
                <a:ext uri="{FF2B5EF4-FFF2-40B4-BE49-F238E27FC236}">
                  <a16:creationId xmlns:a16="http://schemas.microsoft.com/office/drawing/2014/main" id="{42F5A404-95D8-FCAF-932D-6861E611302A}"/>
                </a:ext>
              </a:extLst>
            </p:cNvPr>
            <p:cNvSpPr/>
            <p:nvPr/>
          </p:nvSpPr>
          <p:spPr>
            <a:xfrm>
              <a:off x="940080" y="1419010"/>
              <a:ext cx="2286813" cy="824192"/>
            </a:xfrm>
            <a:custGeom>
              <a:avLst/>
              <a:gdLst/>
              <a:ahLst/>
              <a:cxnLst/>
              <a:rect l="l" t="t" r="r" b="b"/>
              <a:pathLst>
                <a:path w="11104" h="4002" extrusionOk="0">
                  <a:moveTo>
                    <a:pt x="556" y="1"/>
                  </a:moveTo>
                  <a:cubicBezTo>
                    <a:pt x="249" y="1"/>
                    <a:pt x="1" y="249"/>
                    <a:pt x="1" y="556"/>
                  </a:cubicBezTo>
                  <a:lnTo>
                    <a:pt x="1" y="3447"/>
                  </a:lnTo>
                  <a:cubicBezTo>
                    <a:pt x="1" y="3754"/>
                    <a:pt x="249" y="4001"/>
                    <a:pt x="556" y="4001"/>
                  </a:cubicBezTo>
                  <a:lnTo>
                    <a:pt x="9911" y="4001"/>
                  </a:lnTo>
                  <a:cubicBezTo>
                    <a:pt x="10270" y="4001"/>
                    <a:pt x="10587" y="3769"/>
                    <a:pt x="10694" y="3426"/>
                  </a:cubicBezTo>
                  <a:lnTo>
                    <a:pt x="11036" y="2334"/>
                  </a:lnTo>
                  <a:cubicBezTo>
                    <a:pt x="11103" y="2118"/>
                    <a:pt x="11103" y="1885"/>
                    <a:pt x="11036" y="1668"/>
                  </a:cubicBezTo>
                  <a:lnTo>
                    <a:pt x="10694" y="577"/>
                  </a:lnTo>
                  <a:cubicBezTo>
                    <a:pt x="10587" y="234"/>
                    <a:pt x="10270" y="1"/>
                    <a:pt x="991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10" name="Google Shape;2010;p33">
              <a:extLst>
                <a:ext uri="{FF2B5EF4-FFF2-40B4-BE49-F238E27FC236}">
                  <a16:creationId xmlns:a16="http://schemas.microsoft.com/office/drawing/2014/main" id="{EF80293D-2652-0763-6637-5F5FAFACE642}"/>
                </a:ext>
              </a:extLst>
            </p:cNvPr>
            <p:cNvSpPr/>
            <p:nvPr/>
          </p:nvSpPr>
          <p:spPr>
            <a:xfrm>
              <a:off x="3224839" y="1797538"/>
              <a:ext cx="142926" cy="142926"/>
            </a:xfrm>
            <a:custGeom>
              <a:avLst/>
              <a:gdLst/>
              <a:ahLst/>
              <a:cxnLst/>
              <a:rect l="l" t="t" r="r" b="b"/>
              <a:pathLst>
                <a:path w="694" h="694" extrusionOk="0">
                  <a:moveTo>
                    <a:pt x="347" y="0"/>
                  </a:moveTo>
                  <a:cubicBezTo>
                    <a:pt x="156" y="0"/>
                    <a:pt x="0" y="156"/>
                    <a:pt x="0" y="347"/>
                  </a:cubicBezTo>
                  <a:cubicBezTo>
                    <a:pt x="0" y="538"/>
                    <a:pt x="156" y="694"/>
                    <a:pt x="347" y="694"/>
                  </a:cubicBezTo>
                  <a:cubicBezTo>
                    <a:pt x="538" y="694"/>
                    <a:pt x="694" y="538"/>
                    <a:pt x="694" y="347"/>
                  </a:cubicBezTo>
                  <a:cubicBezTo>
                    <a:pt x="694" y="156"/>
                    <a:pt x="538" y="0"/>
                    <a:pt x="347" y="0"/>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2011" name="Google Shape;2011;p33">
              <a:extLst>
                <a:ext uri="{FF2B5EF4-FFF2-40B4-BE49-F238E27FC236}">
                  <a16:creationId xmlns:a16="http://schemas.microsoft.com/office/drawing/2014/main" id="{7D1FF1ED-C0B0-5746-C6FC-E0D3B5CFB20D}"/>
                </a:ext>
              </a:extLst>
            </p:cNvPr>
            <p:cNvSpPr/>
            <p:nvPr/>
          </p:nvSpPr>
          <p:spPr>
            <a:xfrm>
              <a:off x="3228958" y="1801657"/>
              <a:ext cx="134688" cy="134688"/>
            </a:xfrm>
            <a:custGeom>
              <a:avLst/>
              <a:gdLst/>
              <a:ahLst/>
              <a:cxnLst/>
              <a:rect l="l" t="t" r="r" b="b"/>
              <a:pathLst>
                <a:path w="654" h="654" extrusionOk="0">
                  <a:moveTo>
                    <a:pt x="327" y="1"/>
                  </a:moveTo>
                  <a:cubicBezTo>
                    <a:pt x="147" y="1"/>
                    <a:pt x="1" y="147"/>
                    <a:pt x="1" y="327"/>
                  </a:cubicBezTo>
                  <a:cubicBezTo>
                    <a:pt x="1" y="507"/>
                    <a:pt x="147" y="654"/>
                    <a:pt x="327" y="654"/>
                  </a:cubicBezTo>
                  <a:cubicBezTo>
                    <a:pt x="507" y="654"/>
                    <a:pt x="653" y="507"/>
                    <a:pt x="653" y="327"/>
                  </a:cubicBezTo>
                  <a:cubicBezTo>
                    <a:pt x="653" y="147"/>
                    <a:pt x="507" y="1"/>
                    <a:pt x="327"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012" name="Google Shape;2012;p33">
              <a:extLst>
                <a:ext uri="{FF2B5EF4-FFF2-40B4-BE49-F238E27FC236}">
                  <a16:creationId xmlns:a16="http://schemas.microsoft.com/office/drawing/2014/main" id="{7624ECC3-807B-5B60-97BC-FF477E54EBA8}"/>
                </a:ext>
              </a:extLst>
            </p:cNvPr>
            <p:cNvSpPr/>
            <p:nvPr/>
          </p:nvSpPr>
          <p:spPr>
            <a:xfrm>
              <a:off x="3233283" y="1805982"/>
              <a:ext cx="126038" cy="126244"/>
            </a:xfrm>
            <a:custGeom>
              <a:avLst/>
              <a:gdLst/>
              <a:ahLst/>
              <a:cxnLst/>
              <a:rect l="l" t="t" r="r" b="b"/>
              <a:pathLst>
                <a:path w="612" h="613" extrusionOk="0">
                  <a:moveTo>
                    <a:pt x="306" y="0"/>
                  </a:moveTo>
                  <a:cubicBezTo>
                    <a:pt x="137" y="0"/>
                    <a:pt x="0" y="137"/>
                    <a:pt x="0" y="306"/>
                  </a:cubicBezTo>
                  <a:cubicBezTo>
                    <a:pt x="0" y="475"/>
                    <a:pt x="137" y="612"/>
                    <a:pt x="306" y="612"/>
                  </a:cubicBezTo>
                  <a:cubicBezTo>
                    <a:pt x="475" y="612"/>
                    <a:pt x="612" y="475"/>
                    <a:pt x="612" y="306"/>
                  </a:cubicBezTo>
                  <a:cubicBezTo>
                    <a:pt x="612" y="137"/>
                    <a:pt x="475" y="0"/>
                    <a:pt x="306" y="0"/>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013" name="Google Shape;2013;p33">
              <a:extLst>
                <a:ext uri="{FF2B5EF4-FFF2-40B4-BE49-F238E27FC236}">
                  <a16:creationId xmlns:a16="http://schemas.microsoft.com/office/drawing/2014/main" id="{FC254011-30DE-AA95-4456-ECDC06436392}"/>
                </a:ext>
              </a:extLst>
            </p:cNvPr>
            <p:cNvSpPr/>
            <p:nvPr/>
          </p:nvSpPr>
          <p:spPr>
            <a:xfrm>
              <a:off x="3237402" y="1810101"/>
              <a:ext cx="117801" cy="117801"/>
            </a:xfrm>
            <a:custGeom>
              <a:avLst/>
              <a:gdLst/>
              <a:ahLst/>
              <a:cxnLst/>
              <a:rect l="l" t="t" r="r" b="b"/>
              <a:pathLst>
                <a:path w="572" h="572" extrusionOk="0">
                  <a:moveTo>
                    <a:pt x="286" y="1"/>
                  </a:moveTo>
                  <a:cubicBezTo>
                    <a:pt x="128" y="1"/>
                    <a:pt x="1" y="129"/>
                    <a:pt x="1" y="286"/>
                  </a:cubicBezTo>
                  <a:cubicBezTo>
                    <a:pt x="1" y="444"/>
                    <a:pt x="128" y="572"/>
                    <a:pt x="286" y="572"/>
                  </a:cubicBezTo>
                  <a:cubicBezTo>
                    <a:pt x="444" y="572"/>
                    <a:pt x="572" y="444"/>
                    <a:pt x="572" y="286"/>
                  </a:cubicBezTo>
                  <a:cubicBezTo>
                    <a:pt x="572" y="129"/>
                    <a:pt x="444" y="1"/>
                    <a:pt x="286"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014" name="Google Shape;2014;p33">
              <a:extLst>
                <a:ext uri="{FF2B5EF4-FFF2-40B4-BE49-F238E27FC236}">
                  <a16:creationId xmlns:a16="http://schemas.microsoft.com/office/drawing/2014/main" id="{BB38D144-A920-D767-34D9-B819BC6C15EA}"/>
                </a:ext>
              </a:extLst>
            </p:cNvPr>
            <p:cNvSpPr/>
            <p:nvPr/>
          </p:nvSpPr>
          <p:spPr>
            <a:xfrm>
              <a:off x="3241727" y="1814426"/>
              <a:ext cx="109357" cy="109357"/>
            </a:xfrm>
            <a:custGeom>
              <a:avLst/>
              <a:gdLst/>
              <a:ahLst/>
              <a:cxnLst/>
              <a:rect l="l" t="t" r="r" b="b"/>
              <a:pathLst>
                <a:path w="531" h="531" extrusionOk="0">
                  <a:moveTo>
                    <a:pt x="265" y="0"/>
                  </a:moveTo>
                  <a:cubicBezTo>
                    <a:pt x="119" y="0"/>
                    <a:pt x="0" y="119"/>
                    <a:pt x="0" y="265"/>
                  </a:cubicBezTo>
                  <a:cubicBezTo>
                    <a:pt x="0" y="411"/>
                    <a:pt x="119" y="530"/>
                    <a:pt x="265" y="530"/>
                  </a:cubicBezTo>
                  <a:cubicBezTo>
                    <a:pt x="411" y="530"/>
                    <a:pt x="530" y="411"/>
                    <a:pt x="530" y="265"/>
                  </a:cubicBezTo>
                  <a:cubicBezTo>
                    <a:pt x="530" y="119"/>
                    <a:pt x="411" y="0"/>
                    <a:pt x="265" y="0"/>
                  </a:cubicBezTo>
                  <a:close/>
                </a:path>
              </a:pathLst>
            </a:custGeom>
            <a:solidFill>
              <a:srgbClr val="EEEEEE"/>
            </a:solidFill>
            <a:ln>
              <a:noFill/>
            </a:ln>
          </p:spPr>
          <p:txBody>
            <a:bodyPr spcFirstLastPara="1" wrap="square" lIns="121900" tIns="121900" rIns="121900" bIns="121900" anchor="ctr" anchorCtr="0">
              <a:noAutofit/>
            </a:bodyPr>
            <a:lstStyle/>
            <a:p>
              <a:endParaRPr sz="2400"/>
            </a:p>
          </p:txBody>
        </p:sp>
        <p:sp>
          <p:nvSpPr>
            <p:cNvPr id="2015" name="Google Shape;2015;p33">
              <a:extLst>
                <a:ext uri="{FF2B5EF4-FFF2-40B4-BE49-F238E27FC236}">
                  <a16:creationId xmlns:a16="http://schemas.microsoft.com/office/drawing/2014/main" id="{AAC881B8-6812-F84B-D8CE-BE404FAE4EB7}"/>
                </a:ext>
              </a:extLst>
            </p:cNvPr>
            <p:cNvSpPr/>
            <p:nvPr/>
          </p:nvSpPr>
          <p:spPr>
            <a:xfrm>
              <a:off x="3245845" y="1818545"/>
              <a:ext cx="100913" cy="100913"/>
            </a:xfrm>
            <a:custGeom>
              <a:avLst/>
              <a:gdLst/>
              <a:ahLst/>
              <a:cxnLst/>
              <a:rect l="l" t="t" r="r" b="b"/>
              <a:pathLst>
                <a:path w="490" h="490" extrusionOk="0">
                  <a:moveTo>
                    <a:pt x="245" y="1"/>
                  </a:moveTo>
                  <a:cubicBezTo>
                    <a:pt x="110" y="1"/>
                    <a:pt x="1" y="110"/>
                    <a:pt x="1" y="245"/>
                  </a:cubicBezTo>
                  <a:cubicBezTo>
                    <a:pt x="1" y="380"/>
                    <a:pt x="110" y="490"/>
                    <a:pt x="245" y="490"/>
                  </a:cubicBezTo>
                  <a:cubicBezTo>
                    <a:pt x="380" y="490"/>
                    <a:pt x="490" y="380"/>
                    <a:pt x="490" y="245"/>
                  </a:cubicBezTo>
                  <a:cubicBezTo>
                    <a:pt x="490" y="110"/>
                    <a:pt x="380" y="1"/>
                    <a:pt x="245" y="1"/>
                  </a:cubicBez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016" name="Google Shape;2016;p33">
              <a:extLst>
                <a:ext uri="{FF2B5EF4-FFF2-40B4-BE49-F238E27FC236}">
                  <a16:creationId xmlns:a16="http://schemas.microsoft.com/office/drawing/2014/main" id="{54B4199A-61F8-05C2-AAD5-B287D97A14A4}"/>
                </a:ext>
              </a:extLst>
            </p:cNvPr>
            <p:cNvSpPr/>
            <p:nvPr/>
          </p:nvSpPr>
          <p:spPr>
            <a:xfrm>
              <a:off x="3249964" y="1822870"/>
              <a:ext cx="92675" cy="92469"/>
            </a:xfrm>
            <a:custGeom>
              <a:avLst/>
              <a:gdLst/>
              <a:ahLst/>
              <a:cxnLst/>
              <a:rect l="l" t="t" r="r" b="b"/>
              <a:pathLst>
                <a:path w="450" h="449" extrusionOk="0">
                  <a:moveTo>
                    <a:pt x="225" y="0"/>
                  </a:moveTo>
                  <a:cubicBezTo>
                    <a:pt x="101" y="0"/>
                    <a:pt x="1" y="100"/>
                    <a:pt x="1" y="224"/>
                  </a:cubicBezTo>
                  <a:cubicBezTo>
                    <a:pt x="1" y="348"/>
                    <a:pt x="101" y="448"/>
                    <a:pt x="225" y="448"/>
                  </a:cubicBezTo>
                  <a:cubicBezTo>
                    <a:pt x="349" y="448"/>
                    <a:pt x="449" y="348"/>
                    <a:pt x="449" y="224"/>
                  </a:cubicBezTo>
                  <a:cubicBezTo>
                    <a:pt x="449" y="100"/>
                    <a:pt x="349" y="0"/>
                    <a:pt x="225" y="0"/>
                  </a:cubicBezTo>
                  <a:close/>
                </a:path>
              </a:pathLst>
            </a:custGeom>
            <a:solidFill>
              <a:srgbClr val="ECECEC"/>
            </a:solidFill>
            <a:ln>
              <a:noFill/>
            </a:ln>
          </p:spPr>
          <p:txBody>
            <a:bodyPr spcFirstLastPara="1" wrap="square" lIns="121900" tIns="121900" rIns="121900" bIns="121900" anchor="ctr" anchorCtr="0">
              <a:noAutofit/>
            </a:bodyPr>
            <a:lstStyle/>
            <a:p>
              <a:endParaRPr sz="2400"/>
            </a:p>
          </p:txBody>
        </p:sp>
        <p:sp>
          <p:nvSpPr>
            <p:cNvPr id="2017" name="Google Shape;2017;p33">
              <a:extLst>
                <a:ext uri="{FF2B5EF4-FFF2-40B4-BE49-F238E27FC236}">
                  <a16:creationId xmlns:a16="http://schemas.microsoft.com/office/drawing/2014/main" id="{86548D04-986B-175F-6908-77F90DA93490}"/>
                </a:ext>
              </a:extLst>
            </p:cNvPr>
            <p:cNvSpPr/>
            <p:nvPr/>
          </p:nvSpPr>
          <p:spPr>
            <a:xfrm>
              <a:off x="3254289" y="1826988"/>
              <a:ext cx="84026" cy="84026"/>
            </a:xfrm>
            <a:custGeom>
              <a:avLst/>
              <a:gdLst/>
              <a:ahLst/>
              <a:cxnLst/>
              <a:rect l="l" t="t" r="r" b="b"/>
              <a:pathLst>
                <a:path w="408" h="408" extrusionOk="0">
                  <a:moveTo>
                    <a:pt x="204" y="1"/>
                  </a:moveTo>
                  <a:cubicBezTo>
                    <a:pt x="92" y="1"/>
                    <a:pt x="0" y="92"/>
                    <a:pt x="0" y="204"/>
                  </a:cubicBezTo>
                  <a:cubicBezTo>
                    <a:pt x="0" y="317"/>
                    <a:pt x="92" y="408"/>
                    <a:pt x="204" y="408"/>
                  </a:cubicBezTo>
                  <a:cubicBezTo>
                    <a:pt x="317" y="408"/>
                    <a:pt x="408" y="317"/>
                    <a:pt x="408" y="204"/>
                  </a:cubicBezTo>
                  <a:cubicBezTo>
                    <a:pt x="408" y="92"/>
                    <a:pt x="317" y="1"/>
                    <a:pt x="204" y="1"/>
                  </a:cubicBezTo>
                  <a:close/>
                </a:path>
              </a:pathLst>
            </a:custGeom>
            <a:solidFill>
              <a:srgbClr val="EBEBEB"/>
            </a:solidFill>
            <a:ln>
              <a:noFill/>
            </a:ln>
          </p:spPr>
          <p:txBody>
            <a:bodyPr spcFirstLastPara="1" wrap="square" lIns="121900" tIns="121900" rIns="121900" bIns="121900" anchor="ctr" anchorCtr="0">
              <a:noAutofit/>
            </a:bodyPr>
            <a:lstStyle/>
            <a:p>
              <a:endParaRPr sz="2400"/>
            </a:p>
          </p:txBody>
        </p:sp>
        <p:sp>
          <p:nvSpPr>
            <p:cNvPr id="2018" name="Google Shape;2018;p33">
              <a:extLst>
                <a:ext uri="{FF2B5EF4-FFF2-40B4-BE49-F238E27FC236}">
                  <a16:creationId xmlns:a16="http://schemas.microsoft.com/office/drawing/2014/main" id="{C8A8F654-27C5-94B5-6D36-EBF113E44A6E}"/>
                </a:ext>
              </a:extLst>
            </p:cNvPr>
            <p:cNvSpPr/>
            <p:nvPr/>
          </p:nvSpPr>
          <p:spPr>
            <a:xfrm>
              <a:off x="3258408" y="1831313"/>
              <a:ext cx="75788" cy="75582"/>
            </a:xfrm>
            <a:custGeom>
              <a:avLst/>
              <a:gdLst/>
              <a:ahLst/>
              <a:cxnLst/>
              <a:rect l="l" t="t" r="r" b="b"/>
              <a:pathLst>
                <a:path w="368" h="367" extrusionOk="0">
                  <a:moveTo>
                    <a:pt x="184" y="0"/>
                  </a:moveTo>
                  <a:cubicBezTo>
                    <a:pt x="84" y="0"/>
                    <a:pt x="1" y="83"/>
                    <a:pt x="1" y="183"/>
                  </a:cubicBezTo>
                  <a:cubicBezTo>
                    <a:pt x="1" y="284"/>
                    <a:pt x="84" y="366"/>
                    <a:pt x="184" y="366"/>
                  </a:cubicBezTo>
                  <a:cubicBezTo>
                    <a:pt x="285" y="366"/>
                    <a:pt x="367" y="284"/>
                    <a:pt x="367" y="183"/>
                  </a:cubicBezTo>
                  <a:cubicBezTo>
                    <a:pt x="367" y="83"/>
                    <a:pt x="285" y="0"/>
                    <a:pt x="184" y="0"/>
                  </a:cubicBezTo>
                  <a:close/>
                </a:path>
              </a:pathLst>
            </a:custGeom>
            <a:solidFill>
              <a:srgbClr val="EAEAEA"/>
            </a:solidFill>
            <a:ln>
              <a:noFill/>
            </a:ln>
          </p:spPr>
          <p:txBody>
            <a:bodyPr spcFirstLastPara="1" wrap="square" lIns="121900" tIns="121900" rIns="121900" bIns="121900" anchor="ctr" anchorCtr="0">
              <a:noAutofit/>
            </a:bodyPr>
            <a:lstStyle/>
            <a:p>
              <a:endParaRPr sz="2400"/>
            </a:p>
          </p:txBody>
        </p:sp>
        <p:sp>
          <p:nvSpPr>
            <p:cNvPr id="2019" name="Google Shape;2019;p33">
              <a:extLst>
                <a:ext uri="{FF2B5EF4-FFF2-40B4-BE49-F238E27FC236}">
                  <a16:creationId xmlns:a16="http://schemas.microsoft.com/office/drawing/2014/main" id="{67ACBC7E-6B97-19D7-7D6D-427262AC5072}"/>
                </a:ext>
              </a:extLst>
            </p:cNvPr>
            <p:cNvSpPr/>
            <p:nvPr/>
          </p:nvSpPr>
          <p:spPr>
            <a:xfrm>
              <a:off x="3262733" y="1835432"/>
              <a:ext cx="67138" cy="67138"/>
            </a:xfrm>
            <a:custGeom>
              <a:avLst/>
              <a:gdLst/>
              <a:ahLst/>
              <a:cxnLst/>
              <a:rect l="l" t="t" r="r" b="b"/>
              <a:pathLst>
                <a:path w="326" h="326" extrusionOk="0">
                  <a:moveTo>
                    <a:pt x="163" y="0"/>
                  </a:moveTo>
                  <a:cubicBezTo>
                    <a:pt x="74" y="0"/>
                    <a:pt x="0" y="74"/>
                    <a:pt x="0" y="163"/>
                  </a:cubicBezTo>
                  <a:cubicBezTo>
                    <a:pt x="0" y="253"/>
                    <a:pt x="74" y="326"/>
                    <a:pt x="163" y="326"/>
                  </a:cubicBezTo>
                  <a:cubicBezTo>
                    <a:pt x="253" y="326"/>
                    <a:pt x="326" y="253"/>
                    <a:pt x="326" y="163"/>
                  </a:cubicBezTo>
                  <a:cubicBezTo>
                    <a:pt x="326" y="74"/>
                    <a:pt x="253" y="0"/>
                    <a:pt x="163" y="0"/>
                  </a:cubicBezTo>
                  <a:close/>
                </a:path>
              </a:pathLst>
            </a:custGeom>
            <a:solidFill>
              <a:srgbClr val="E9E9E9"/>
            </a:solidFill>
            <a:ln>
              <a:noFill/>
            </a:ln>
          </p:spPr>
          <p:txBody>
            <a:bodyPr spcFirstLastPara="1" wrap="square" lIns="121900" tIns="121900" rIns="121900" bIns="121900" anchor="ctr" anchorCtr="0">
              <a:noAutofit/>
            </a:bodyPr>
            <a:lstStyle/>
            <a:p>
              <a:endParaRPr sz="2400"/>
            </a:p>
          </p:txBody>
        </p:sp>
        <p:sp>
          <p:nvSpPr>
            <p:cNvPr id="2020" name="Google Shape;2020;p33">
              <a:extLst>
                <a:ext uri="{FF2B5EF4-FFF2-40B4-BE49-F238E27FC236}">
                  <a16:creationId xmlns:a16="http://schemas.microsoft.com/office/drawing/2014/main" id="{30096A0C-C4D8-4DAA-ECD9-3303852EB742}"/>
                </a:ext>
              </a:extLst>
            </p:cNvPr>
            <p:cNvSpPr/>
            <p:nvPr/>
          </p:nvSpPr>
          <p:spPr>
            <a:xfrm>
              <a:off x="3266852" y="1839551"/>
              <a:ext cx="58900" cy="58900"/>
            </a:xfrm>
            <a:custGeom>
              <a:avLst/>
              <a:gdLst/>
              <a:ahLst/>
              <a:cxnLst/>
              <a:rect l="l" t="t" r="r" b="b"/>
              <a:pathLst>
                <a:path w="286" h="286" extrusionOk="0">
                  <a:moveTo>
                    <a:pt x="143" y="1"/>
                  </a:moveTo>
                  <a:cubicBezTo>
                    <a:pt x="65" y="1"/>
                    <a:pt x="1" y="65"/>
                    <a:pt x="1" y="143"/>
                  </a:cubicBezTo>
                  <a:cubicBezTo>
                    <a:pt x="1" y="222"/>
                    <a:pt x="65" y="285"/>
                    <a:pt x="143" y="285"/>
                  </a:cubicBezTo>
                  <a:cubicBezTo>
                    <a:pt x="222" y="285"/>
                    <a:pt x="285" y="222"/>
                    <a:pt x="285" y="143"/>
                  </a:cubicBezTo>
                  <a:cubicBezTo>
                    <a:pt x="285" y="65"/>
                    <a:pt x="222" y="1"/>
                    <a:pt x="143" y="1"/>
                  </a:cubicBezTo>
                  <a:close/>
                </a:path>
              </a:pathLst>
            </a:custGeom>
            <a:solidFill>
              <a:srgbClr val="E8E8E8"/>
            </a:solidFill>
            <a:ln>
              <a:noFill/>
            </a:ln>
          </p:spPr>
          <p:txBody>
            <a:bodyPr spcFirstLastPara="1" wrap="square" lIns="121900" tIns="121900" rIns="121900" bIns="121900" anchor="ctr" anchorCtr="0">
              <a:noAutofit/>
            </a:bodyPr>
            <a:lstStyle/>
            <a:p>
              <a:endParaRPr sz="2400"/>
            </a:p>
          </p:txBody>
        </p:sp>
        <p:sp>
          <p:nvSpPr>
            <p:cNvPr id="2021" name="Google Shape;2021;p33">
              <a:extLst>
                <a:ext uri="{FF2B5EF4-FFF2-40B4-BE49-F238E27FC236}">
                  <a16:creationId xmlns:a16="http://schemas.microsoft.com/office/drawing/2014/main" id="{AB9A8CCE-9C53-B4A1-57F1-5EB8D2C88EA7}"/>
                </a:ext>
              </a:extLst>
            </p:cNvPr>
            <p:cNvSpPr/>
            <p:nvPr/>
          </p:nvSpPr>
          <p:spPr>
            <a:xfrm>
              <a:off x="3270971" y="1843670"/>
              <a:ext cx="50662" cy="50662"/>
            </a:xfrm>
            <a:custGeom>
              <a:avLst/>
              <a:gdLst/>
              <a:ahLst/>
              <a:cxnLst/>
              <a:rect l="l" t="t" r="r" b="b"/>
              <a:pathLst>
                <a:path w="246" h="246" extrusionOk="0">
                  <a:moveTo>
                    <a:pt x="123" y="0"/>
                  </a:moveTo>
                  <a:cubicBezTo>
                    <a:pt x="56" y="0"/>
                    <a:pt x="0" y="56"/>
                    <a:pt x="0" y="123"/>
                  </a:cubicBezTo>
                  <a:cubicBezTo>
                    <a:pt x="0" y="192"/>
                    <a:pt x="56" y="246"/>
                    <a:pt x="123" y="246"/>
                  </a:cubicBezTo>
                  <a:cubicBezTo>
                    <a:pt x="192" y="246"/>
                    <a:pt x="246" y="192"/>
                    <a:pt x="246" y="123"/>
                  </a:cubicBezTo>
                  <a:cubicBezTo>
                    <a:pt x="246" y="56"/>
                    <a:pt x="192" y="0"/>
                    <a:pt x="123" y="0"/>
                  </a:cubicBezTo>
                  <a:close/>
                </a:path>
              </a:pathLst>
            </a:custGeom>
            <a:solidFill>
              <a:srgbClr val="E7E7E7"/>
            </a:solidFill>
            <a:ln>
              <a:noFill/>
            </a:ln>
          </p:spPr>
          <p:txBody>
            <a:bodyPr spcFirstLastPara="1" wrap="square" lIns="121900" tIns="121900" rIns="121900" bIns="121900" anchor="ctr" anchorCtr="0">
              <a:noAutofit/>
            </a:bodyPr>
            <a:lstStyle/>
            <a:p>
              <a:endParaRPr sz="2400"/>
            </a:p>
          </p:txBody>
        </p:sp>
        <p:sp>
          <p:nvSpPr>
            <p:cNvPr id="2022" name="Google Shape;2022;p33">
              <a:extLst>
                <a:ext uri="{FF2B5EF4-FFF2-40B4-BE49-F238E27FC236}">
                  <a16:creationId xmlns:a16="http://schemas.microsoft.com/office/drawing/2014/main" id="{299600C4-05BA-8B4D-EEA6-412253D558F5}"/>
                </a:ext>
              </a:extLst>
            </p:cNvPr>
            <p:cNvSpPr/>
            <p:nvPr/>
          </p:nvSpPr>
          <p:spPr>
            <a:xfrm>
              <a:off x="3275090" y="1847789"/>
              <a:ext cx="42425" cy="42425"/>
            </a:xfrm>
            <a:custGeom>
              <a:avLst/>
              <a:gdLst/>
              <a:ahLst/>
              <a:cxnLst/>
              <a:rect l="l" t="t" r="r" b="b"/>
              <a:pathLst>
                <a:path w="206" h="206" extrusionOk="0">
                  <a:moveTo>
                    <a:pt x="103" y="1"/>
                  </a:moveTo>
                  <a:cubicBezTo>
                    <a:pt x="47" y="1"/>
                    <a:pt x="1" y="47"/>
                    <a:pt x="1" y="103"/>
                  </a:cubicBezTo>
                  <a:cubicBezTo>
                    <a:pt x="1" y="159"/>
                    <a:pt x="47" y="205"/>
                    <a:pt x="103" y="205"/>
                  </a:cubicBezTo>
                  <a:cubicBezTo>
                    <a:pt x="159" y="205"/>
                    <a:pt x="205" y="159"/>
                    <a:pt x="205" y="103"/>
                  </a:cubicBezTo>
                  <a:cubicBezTo>
                    <a:pt x="205" y="47"/>
                    <a:pt x="159" y="1"/>
                    <a:pt x="103" y="1"/>
                  </a:cubicBezTo>
                  <a:close/>
                </a:path>
              </a:pathLst>
            </a:custGeom>
            <a:solidFill>
              <a:srgbClr val="E6E6E6"/>
            </a:solidFill>
            <a:ln>
              <a:noFill/>
            </a:ln>
          </p:spPr>
          <p:txBody>
            <a:bodyPr spcFirstLastPara="1" wrap="square" lIns="121900" tIns="121900" rIns="121900" bIns="121900" anchor="ctr" anchorCtr="0">
              <a:noAutofit/>
            </a:bodyPr>
            <a:lstStyle/>
            <a:p>
              <a:endParaRPr sz="2400"/>
            </a:p>
          </p:txBody>
        </p:sp>
        <p:sp>
          <p:nvSpPr>
            <p:cNvPr id="2023" name="Google Shape;2023;p33">
              <a:extLst>
                <a:ext uri="{FF2B5EF4-FFF2-40B4-BE49-F238E27FC236}">
                  <a16:creationId xmlns:a16="http://schemas.microsoft.com/office/drawing/2014/main" id="{6A138D60-BE58-B10F-44A8-817C9C932CD5}"/>
                </a:ext>
              </a:extLst>
            </p:cNvPr>
            <p:cNvSpPr/>
            <p:nvPr/>
          </p:nvSpPr>
          <p:spPr>
            <a:xfrm>
              <a:off x="3279415" y="1852114"/>
              <a:ext cx="33775" cy="33775"/>
            </a:xfrm>
            <a:custGeom>
              <a:avLst/>
              <a:gdLst/>
              <a:ahLst/>
              <a:cxnLst/>
              <a:rect l="l" t="t" r="r" b="b"/>
              <a:pathLst>
                <a:path w="164" h="164" extrusionOk="0">
                  <a:moveTo>
                    <a:pt x="82" y="0"/>
                  </a:moveTo>
                  <a:cubicBezTo>
                    <a:pt x="37" y="0"/>
                    <a:pt x="0" y="37"/>
                    <a:pt x="0" y="82"/>
                  </a:cubicBezTo>
                  <a:cubicBezTo>
                    <a:pt x="0" y="127"/>
                    <a:pt x="37" y="164"/>
                    <a:pt x="82" y="164"/>
                  </a:cubicBezTo>
                  <a:cubicBezTo>
                    <a:pt x="127" y="164"/>
                    <a:pt x="164" y="127"/>
                    <a:pt x="164" y="82"/>
                  </a:cubicBezTo>
                  <a:cubicBezTo>
                    <a:pt x="164" y="37"/>
                    <a:pt x="127" y="0"/>
                    <a:pt x="82" y="0"/>
                  </a:cubicBezTo>
                  <a:close/>
                </a:path>
              </a:pathLst>
            </a:custGeom>
            <a:solidFill>
              <a:srgbClr val="E5E5E5"/>
            </a:solidFill>
            <a:ln>
              <a:noFill/>
            </a:ln>
          </p:spPr>
          <p:txBody>
            <a:bodyPr spcFirstLastPara="1" wrap="square" lIns="121900" tIns="121900" rIns="121900" bIns="121900" anchor="ctr" anchorCtr="0">
              <a:noAutofit/>
            </a:bodyPr>
            <a:lstStyle/>
            <a:p>
              <a:endParaRPr sz="2400"/>
            </a:p>
          </p:txBody>
        </p:sp>
        <p:sp>
          <p:nvSpPr>
            <p:cNvPr id="2024" name="Google Shape;2024;p33">
              <a:extLst>
                <a:ext uri="{FF2B5EF4-FFF2-40B4-BE49-F238E27FC236}">
                  <a16:creationId xmlns:a16="http://schemas.microsoft.com/office/drawing/2014/main" id="{3993CD30-58F4-A9D0-15DD-A1958D9044C9}"/>
                </a:ext>
              </a:extLst>
            </p:cNvPr>
            <p:cNvSpPr/>
            <p:nvPr/>
          </p:nvSpPr>
          <p:spPr>
            <a:xfrm>
              <a:off x="3283533" y="1856233"/>
              <a:ext cx="25537" cy="25537"/>
            </a:xfrm>
            <a:custGeom>
              <a:avLst/>
              <a:gdLst/>
              <a:ahLst/>
              <a:cxnLst/>
              <a:rect l="l" t="t" r="r" b="b"/>
              <a:pathLst>
                <a:path w="124" h="124" extrusionOk="0">
                  <a:moveTo>
                    <a:pt x="62" y="1"/>
                  </a:moveTo>
                  <a:cubicBezTo>
                    <a:pt x="28" y="1"/>
                    <a:pt x="1" y="28"/>
                    <a:pt x="1" y="62"/>
                  </a:cubicBezTo>
                  <a:cubicBezTo>
                    <a:pt x="1" y="96"/>
                    <a:pt x="28" y="124"/>
                    <a:pt x="62" y="124"/>
                  </a:cubicBezTo>
                  <a:cubicBezTo>
                    <a:pt x="96" y="124"/>
                    <a:pt x="123" y="96"/>
                    <a:pt x="123" y="62"/>
                  </a:cubicBezTo>
                  <a:cubicBezTo>
                    <a:pt x="123" y="28"/>
                    <a:pt x="96" y="1"/>
                    <a:pt x="62" y="1"/>
                  </a:cubicBezTo>
                  <a:close/>
                </a:path>
              </a:pathLst>
            </a:custGeom>
            <a:solidFill>
              <a:srgbClr val="E4E4E4"/>
            </a:solidFill>
            <a:ln>
              <a:noFill/>
            </a:ln>
          </p:spPr>
          <p:txBody>
            <a:bodyPr spcFirstLastPara="1" wrap="square" lIns="121900" tIns="121900" rIns="121900" bIns="121900" anchor="ctr" anchorCtr="0">
              <a:noAutofit/>
            </a:bodyPr>
            <a:lstStyle/>
            <a:p>
              <a:endParaRPr sz="2400"/>
            </a:p>
          </p:txBody>
        </p:sp>
        <p:sp>
          <p:nvSpPr>
            <p:cNvPr id="2025" name="Google Shape;2025;p33">
              <a:extLst>
                <a:ext uri="{FF2B5EF4-FFF2-40B4-BE49-F238E27FC236}">
                  <a16:creationId xmlns:a16="http://schemas.microsoft.com/office/drawing/2014/main" id="{F0D921A4-764A-1F69-0500-20A96B0C730F}"/>
                </a:ext>
              </a:extLst>
            </p:cNvPr>
            <p:cNvSpPr/>
            <p:nvPr/>
          </p:nvSpPr>
          <p:spPr>
            <a:xfrm>
              <a:off x="3287858" y="1860558"/>
              <a:ext cx="16887" cy="17093"/>
            </a:xfrm>
            <a:custGeom>
              <a:avLst/>
              <a:gdLst/>
              <a:ahLst/>
              <a:cxnLst/>
              <a:rect l="l" t="t" r="r" b="b"/>
              <a:pathLst>
                <a:path w="82" h="83" extrusionOk="0">
                  <a:moveTo>
                    <a:pt x="41" y="0"/>
                  </a:moveTo>
                  <a:cubicBezTo>
                    <a:pt x="19" y="0"/>
                    <a:pt x="0" y="19"/>
                    <a:pt x="0" y="41"/>
                  </a:cubicBezTo>
                  <a:cubicBezTo>
                    <a:pt x="0" y="64"/>
                    <a:pt x="19" y="82"/>
                    <a:pt x="41" y="82"/>
                  </a:cubicBezTo>
                  <a:cubicBezTo>
                    <a:pt x="64" y="82"/>
                    <a:pt x="82" y="64"/>
                    <a:pt x="82" y="41"/>
                  </a:cubicBezTo>
                  <a:cubicBezTo>
                    <a:pt x="82" y="19"/>
                    <a:pt x="64" y="0"/>
                    <a:pt x="41" y="0"/>
                  </a:cubicBezTo>
                  <a:close/>
                </a:path>
              </a:pathLst>
            </a:custGeom>
            <a:solidFill>
              <a:srgbClr val="E3E3E3"/>
            </a:solidFill>
            <a:ln>
              <a:noFill/>
            </a:ln>
          </p:spPr>
          <p:txBody>
            <a:bodyPr spcFirstLastPara="1" wrap="square" lIns="121900" tIns="121900" rIns="121900" bIns="121900" anchor="ctr" anchorCtr="0">
              <a:noAutofit/>
            </a:bodyPr>
            <a:lstStyle/>
            <a:p>
              <a:endParaRPr sz="2400"/>
            </a:p>
          </p:txBody>
        </p:sp>
        <p:sp>
          <p:nvSpPr>
            <p:cNvPr id="2026" name="Google Shape;2026;p33">
              <a:extLst>
                <a:ext uri="{FF2B5EF4-FFF2-40B4-BE49-F238E27FC236}">
                  <a16:creationId xmlns:a16="http://schemas.microsoft.com/office/drawing/2014/main" id="{31ADFA1D-BA23-908B-AEF9-2BE422B9202E}"/>
                </a:ext>
              </a:extLst>
            </p:cNvPr>
            <p:cNvSpPr/>
            <p:nvPr/>
          </p:nvSpPr>
          <p:spPr>
            <a:xfrm>
              <a:off x="3291977" y="1864677"/>
              <a:ext cx="8650" cy="8650"/>
            </a:xfrm>
            <a:custGeom>
              <a:avLst/>
              <a:gdLst/>
              <a:ahLst/>
              <a:cxnLst/>
              <a:rect l="l" t="t" r="r" b="b"/>
              <a:pathLst>
                <a:path w="42" h="42" extrusionOk="0">
                  <a:moveTo>
                    <a:pt x="21" y="1"/>
                  </a:moveTo>
                  <a:cubicBezTo>
                    <a:pt x="10" y="1"/>
                    <a:pt x="1" y="10"/>
                    <a:pt x="1" y="21"/>
                  </a:cubicBezTo>
                  <a:cubicBezTo>
                    <a:pt x="1" y="32"/>
                    <a:pt x="10" y="42"/>
                    <a:pt x="21" y="42"/>
                  </a:cubicBezTo>
                  <a:cubicBezTo>
                    <a:pt x="32" y="42"/>
                    <a:pt x="42" y="32"/>
                    <a:pt x="42" y="21"/>
                  </a:cubicBezTo>
                  <a:cubicBezTo>
                    <a:pt x="42" y="10"/>
                    <a:pt x="32" y="1"/>
                    <a:pt x="21" y="1"/>
                  </a:cubicBezTo>
                  <a:close/>
                </a:path>
              </a:pathLst>
            </a:custGeom>
            <a:solidFill>
              <a:srgbClr val="E2E2E2"/>
            </a:solidFill>
            <a:ln>
              <a:noFill/>
            </a:ln>
          </p:spPr>
          <p:txBody>
            <a:bodyPr spcFirstLastPara="1" wrap="square" lIns="121900" tIns="121900" rIns="121900" bIns="121900" anchor="ctr" anchorCtr="0">
              <a:noAutofit/>
            </a:bodyPr>
            <a:lstStyle/>
            <a:p>
              <a:endParaRPr sz="2400"/>
            </a:p>
          </p:txBody>
        </p:sp>
        <p:sp>
          <p:nvSpPr>
            <p:cNvPr id="2027" name="Google Shape;2027;p33">
              <a:extLst>
                <a:ext uri="{FF2B5EF4-FFF2-40B4-BE49-F238E27FC236}">
                  <a16:creationId xmlns:a16="http://schemas.microsoft.com/office/drawing/2014/main" id="{7DBE08C0-7A1F-78FA-2A34-66443C607175}"/>
                </a:ext>
              </a:extLst>
            </p:cNvPr>
            <p:cNvSpPr/>
            <p:nvPr/>
          </p:nvSpPr>
          <p:spPr>
            <a:xfrm>
              <a:off x="3149257" y="1717837"/>
              <a:ext cx="221597" cy="221391"/>
            </a:xfrm>
            <a:custGeom>
              <a:avLst/>
              <a:gdLst/>
              <a:ahLst/>
              <a:cxnLst/>
              <a:rect l="l" t="t" r="r" b="b"/>
              <a:pathLst>
                <a:path w="1076" h="1075" extrusionOk="0">
                  <a:moveTo>
                    <a:pt x="538" y="1"/>
                  </a:moveTo>
                  <a:cubicBezTo>
                    <a:pt x="241" y="1"/>
                    <a:pt x="1" y="241"/>
                    <a:pt x="1" y="538"/>
                  </a:cubicBezTo>
                  <a:cubicBezTo>
                    <a:pt x="1" y="834"/>
                    <a:pt x="241" y="1075"/>
                    <a:pt x="538" y="1075"/>
                  </a:cubicBezTo>
                  <a:cubicBezTo>
                    <a:pt x="835" y="1075"/>
                    <a:pt x="1075" y="834"/>
                    <a:pt x="1075" y="538"/>
                  </a:cubicBezTo>
                  <a:cubicBezTo>
                    <a:pt x="1075" y="241"/>
                    <a:pt x="835" y="1"/>
                    <a:pt x="53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28" name="Google Shape;2028;p33">
              <a:extLst>
                <a:ext uri="{FF2B5EF4-FFF2-40B4-BE49-F238E27FC236}">
                  <a16:creationId xmlns:a16="http://schemas.microsoft.com/office/drawing/2014/main" id="{2D16CA48-0A6B-FB69-6907-72F903620F60}"/>
                </a:ext>
              </a:extLst>
            </p:cNvPr>
            <p:cNvSpPr/>
            <p:nvPr/>
          </p:nvSpPr>
          <p:spPr>
            <a:xfrm>
              <a:off x="3204039" y="1772619"/>
              <a:ext cx="112034" cy="111828"/>
            </a:xfrm>
            <a:custGeom>
              <a:avLst/>
              <a:gdLst/>
              <a:ahLst/>
              <a:cxnLst/>
              <a:rect l="l" t="t" r="r" b="b"/>
              <a:pathLst>
                <a:path w="544" h="543" extrusionOk="0">
                  <a:moveTo>
                    <a:pt x="272" y="1"/>
                  </a:moveTo>
                  <a:cubicBezTo>
                    <a:pt x="123" y="1"/>
                    <a:pt x="1" y="122"/>
                    <a:pt x="1" y="272"/>
                  </a:cubicBezTo>
                  <a:cubicBezTo>
                    <a:pt x="1" y="421"/>
                    <a:pt x="123" y="543"/>
                    <a:pt x="272" y="543"/>
                  </a:cubicBezTo>
                  <a:cubicBezTo>
                    <a:pt x="421" y="543"/>
                    <a:pt x="543" y="421"/>
                    <a:pt x="543" y="272"/>
                  </a:cubicBezTo>
                  <a:cubicBezTo>
                    <a:pt x="543" y="122"/>
                    <a:pt x="421" y="1"/>
                    <a:pt x="27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29" name="Google Shape;2029;p33">
              <a:extLst>
                <a:ext uri="{FF2B5EF4-FFF2-40B4-BE49-F238E27FC236}">
                  <a16:creationId xmlns:a16="http://schemas.microsoft.com/office/drawing/2014/main" id="{91A4A254-D882-CCD4-F78E-37C3E54730D5}"/>
                </a:ext>
              </a:extLst>
            </p:cNvPr>
            <p:cNvSpPr/>
            <p:nvPr/>
          </p:nvSpPr>
          <p:spPr>
            <a:xfrm>
              <a:off x="3467649" y="1835844"/>
              <a:ext cx="190293" cy="11533"/>
            </a:xfrm>
            <a:custGeom>
              <a:avLst/>
              <a:gdLst/>
              <a:ahLst/>
              <a:cxnLst/>
              <a:rect l="l" t="t" r="r" b="b"/>
              <a:pathLst>
                <a:path w="924" h="56" extrusionOk="0">
                  <a:moveTo>
                    <a:pt x="1" y="1"/>
                  </a:moveTo>
                  <a:lnTo>
                    <a:pt x="1" y="56"/>
                  </a:lnTo>
                  <a:lnTo>
                    <a:pt x="924" y="56"/>
                  </a:lnTo>
                  <a:lnTo>
                    <a:pt x="924" y="1"/>
                  </a:ln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030" name="Google Shape;2030;p33">
              <a:extLst>
                <a:ext uri="{FF2B5EF4-FFF2-40B4-BE49-F238E27FC236}">
                  <a16:creationId xmlns:a16="http://schemas.microsoft.com/office/drawing/2014/main" id="{3D1940C1-E953-43C7-CE2E-CA4EFEB1932C}"/>
                </a:ext>
              </a:extLst>
            </p:cNvPr>
            <p:cNvSpPr/>
            <p:nvPr/>
          </p:nvSpPr>
          <p:spPr>
            <a:xfrm>
              <a:off x="3612840" y="1796303"/>
              <a:ext cx="53340" cy="90616"/>
            </a:xfrm>
            <a:custGeom>
              <a:avLst/>
              <a:gdLst/>
              <a:ahLst/>
              <a:cxnLst/>
              <a:rect l="l" t="t" r="r" b="b"/>
              <a:pathLst>
                <a:path w="259" h="440" extrusionOk="0">
                  <a:moveTo>
                    <a:pt x="39" y="0"/>
                  </a:moveTo>
                  <a:lnTo>
                    <a:pt x="1" y="40"/>
                  </a:lnTo>
                  <a:lnTo>
                    <a:pt x="181" y="220"/>
                  </a:lnTo>
                  <a:lnTo>
                    <a:pt x="1" y="401"/>
                  </a:lnTo>
                  <a:lnTo>
                    <a:pt x="39" y="439"/>
                  </a:lnTo>
                  <a:lnTo>
                    <a:pt x="259" y="220"/>
                  </a:lnTo>
                  <a:lnTo>
                    <a:pt x="39"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grpSp>
        <p:nvGrpSpPr>
          <p:cNvPr id="2031" name="Google Shape;2031;p33">
            <a:extLst>
              <a:ext uri="{FF2B5EF4-FFF2-40B4-BE49-F238E27FC236}">
                <a16:creationId xmlns:a16="http://schemas.microsoft.com/office/drawing/2014/main" id="{BF8164C1-A615-53F4-411E-0912C385D45B}"/>
              </a:ext>
            </a:extLst>
          </p:cNvPr>
          <p:cNvGrpSpPr/>
          <p:nvPr/>
        </p:nvGrpSpPr>
        <p:grpSpPr>
          <a:xfrm>
            <a:off x="1175730" y="3024071"/>
            <a:ext cx="3712511" cy="1255441"/>
            <a:chOff x="881797" y="2528852"/>
            <a:chExt cx="2784383" cy="941581"/>
          </a:xfrm>
        </p:grpSpPr>
        <p:sp>
          <p:nvSpPr>
            <p:cNvPr id="2032" name="Google Shape;2032;p33">
              <a:extLst>
                <a:ext uri="{FF2B5EF4-FFF2-40B4-BE49-F238E27FC236}">
                  <a16:creationId xmlns:a16="http://schemas.microsoft.com/office/drawing/2014/main" id="{816ADEE3-D18C-B689-8BF8-665C2DF58319}"/>
                </a:ext>
              </a:extLst>
            </p:cNvPr>
            <p:cNvSpPr/>
            <p:nvPr/>
          </p:nvSpPr>
          <p:spPr>
            <a:xfrm>
              <a:off x="881797" y="2528852"/>
              <a:ext cx="2404614" cy="941581"/>
            </a:xfrm>
            <a:custGeom>
              <a:avLst/>
              <a:gdLst/>
              <a:ahLst/>
              <a:cxnLst/>
              <a:rect l="l" t="t" r="r" b="b"/>
              <a:pathLst>
                <a:path w="11676" h="4572" extrusionOk="0">
                  <a:moveTo>
                    <a:pt x="839" y="1"/>
                  </a:moveTo>
                  <a:cubicBezTo>
                    <a:pt x="376" y="1"/>
                    <a:pt x="0" y="376"/>
                    <a:pt x="0" y="840"/>
                  </a:cubicBezTo>
                  <a:lnTo>
                    <a:pt x="0" y="3730"/>
                  </a:lnTo>
                  <a:cubicBezTo>
                    <a:pt x="0" y="4193"/>
                    <a:pt x="376" y="4569"/>
                    <a:pt x="839" y="4569"/>
                  </a:cubicBezTo>
                  <a:lnTo>
                    <a:pt x="839" y="4571"/>
                  </a:lnTo>
                  <a:lnTo>
                    <a:pt x="10194" y="4571"/>
                  </a:lnTo>
                  <a:cubicBezTo>
                    <a:pt x="10679" y="4571"/>
                    <a:pt x="11104" y="4259"/>
                    <a:pt x="11248" y="3796"/>
                  </a:cubicBezTo>
                  <a:lnTo>
                    <a:pt x="11590" y="2704"/>
                  </a:lnTo>
                  <a:cubicBezTo>
                    <a:pt x="11676" y="2431"/>
                    <a:pt x="11676" y="2141"/>
                    <a:pt x="11590" y="1868"/>
                  </a:cubicBezTo>
                  <a:lnTo>
                    <a:pt x="11248" y="775"/>
                  </a:lnTo>
                  <a:cubicBezTo>
                    <a:pt x="11104" y="311"/>
                    <a:pt x="10680" y="1"/>
                    <a:pt x="101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33" name="Google Shape;2033;p33">
              <a:extLst>
                <a:ext uri="{FF2B5EF4-FFF2-40B4-BE49-F238E27FC236}">
                  <a16:creationId xmlns:a16="http://schemas.microsoft.com/office/drawing/2014/main" id="{ED143985-AC33-3522-41C7-6E84D284969F}"/>
                </a:ext>
              </a:extLst>
            </p:cNvPr>
            <p:cNvSpPr/>
            <p:nvPr/>
          </p:nvSpPr>
          <p:spPr>
            <a:xfrm>
              <a:off x="940080" y="2587341"/>
              <a:ext cx="2286813" cy="823986"/>
            </a:xfrm>
            <a:custGeom>
              <a:avLst/>
              <a:gdLst/>
              <a:ahLst/>
              <a:cxnLst/>
              <a:rect l="l" t="t" r="r" b="b"/>
              <a:pathLst>
                <a:path w="11104" h="4001" extrusionOk="0">
                  <a:moveTo>
                    <a:pt x="556" y="0"/>
                  </a:moveTo>
                  <a:cubicBezTo>
                    <a:pt x="249" y="0"/>
                    <a:pt x="1" y="249"/>
                    <a:pt x="1" y="556"/>
                  </a:cubicBezTo>
                  <a:lnTo>
                    <a:pt x="1" y="3446"/>
                  </a:lnTo>
                  <a:cubicBezTo>
                    <a:pt x="1" y="3753"/>
                    <a:pt x="249" y="4001"/>
                    <a:pt x="556" y="4001"/>
                  </a:cubicBezTo>
                  <a:lnTo>
                    <a:pt x="9911" y="4001"/>
                  </a:lnTo>
                  <a:cubicBezTo>
                    <a:pt x="10270" y="4001"/>
                    <a:pt x="10587" y="3768"/>
                    <a:pt x="10694" y="3426"/>
                  </a:cubicBezTo>
                  <a:lnTo>
                    <a:pt x="11036" y="2333"/>
                  </a:lnTo>
                  <a:cubicBezTo>
                    <a:pt x="11103" y="2117"/>
                    <a:pt x="11103" y="1884"/>
                    <a:pt x="11036" y="1668"/>
                  </a:cubicBezTo>
                  <a:lnTo>
                    <a:pt x="10694" y="576"/>
                  </a:lnTo>
                  <a:cubicBezTo>
                    <a:pt x="10587" y="233"/>
                    <a:pt x="10270" y="0"/>
                    <a:pt x="991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34" name="Google Shape;2034;p33">
              <a:extLst>
                <a:ext uri="{FF2B5EF4-FFF2-40B4-BE49-F238E27FC236}">
                  <a16:creationId xmlns:a16="http://schemas.microsoft.com/office/drawing/2014/main" id="{B4119170-8D4A-56CB-8CA3-DCC73303EA6E}"/>
                </a:ext>
              </a:extLst>
            </p:cNvPr>
            <p:cNvSpPr/>
            <p:nvPr/>
          </p:nvSpPr>
          <p:spPr>
            <a:xfrm>
              <a:off x="3220514" y="2998203"/>
              <a:ext cx="151576" cy="151576"/>
            </a:xfrm>
            <a:custGeom>
              <a:avLst/>
              <a:gdLst/>
              <a:ahLst/>
              <a:cxnLst/>
              <a:rect l="l" t="t" r="r" b="b"/>
              <a:pathLst>
                <a:path w="736" h="736" extrusionOk="0">
                  <a:moveTo>
                    <a:pt x="368" y="0"/>
                  </a:moveTo>
                  <a:cubicBezTo>
                    <a:pt x="165" y="0"/>
                    <a:pt x="1" y="165"/>
                    <a:pt x="1" y="368"/>
                  </a:cubicBezTo>
                  <a:cubicBezTo>
                    <a:pt x="1" y="570"/>
                    <a:pt x="165" y="735"/>
                    <a:pt x="368" y="735"/>
                  </a:cubicBezTo>
                  <a:cubicBezTo>
                    <a:pt x="571" y="735"/>
                    <a:pt x="735" y="570"/>
                    <a:pt x="735" y="368"/>
                  </a:cubicBezTo>
                  <a:cubicBezTo>
                    <a:pt x="735" y="165"/>
                    <a:pt x="571" y="0"/>
                    <a:pt x="368" y="0"/>
                  </a:cubicBezTo>
                  <a:close/>
                </a:path>
              </a:pathLst>
            </a:custGeom>
            <a:solidFill>
              <a:srgbClr val="F4F4F4"/>
            </a:solidFill>
            <a:ln>
              <a:noFill/>
            </a:ln>
          </p:spPr>
          <p:txBody>
            <a:bodyPr spcFirstLastPara="1" wrap="square" lIns="121900" tIns="121900" rIns="121900" bIns="121900" anchor="ctr" anchorCtr="0">
              <a:noAutofit/>
            </a:bodyPr>
            <a:lstStyle/>
            <a:p>
              <a:endParaRPr sz="2400"/>
            </a:p>
          </p:txBody>
        </p:sp>
        <p:sp>
          <p:nvSpPr>
            <p:cNvPr id="2035" name="Google Shape;2035;p33">
              <a:extLst>
                <a:ext uri="{FF2B5EF4-FFF2-40B4-BE49-F238E27FC236}">
                  <a16:creationId xmlns:a16="http://schemas.microsoft.com/office/drawing/2014/main" id="{883D4B47-AF2A-697B-0222-5CBFE6D17D2C}"/>
                </a:ext>
              </a:extLst>
            </p:cNvPr>
            <p:cNvSpPr/>
            <p:nvPr/>
          </p:nvSpPr>
          <p:spPr>
            <a:xfrm>
              <a:off x="3224839" y="3002322"/>
              <a:ext cx="142926" cy="143132"/>
            </a:xfrm>
            <a:custGeom>
              <a:avLst/>
              <a:gdLst/>
              <a:ahLst/>
              <a:cxnLst/>
              <a:rect l="l" t="t" r="r" b="b"/>
              <a:pathLst>
                <a:path w="694" h="695" extrusionOk="0">
                  <a:moveTo>
                    <a:pt x="347" y="1"/>
                  </a:moveTo>
                  <a:cubicBezTo>
                    <a:pt x="156" y="1"/>
                    <a:pt x="0" y="156"/>
                    <a:pt x="0" y="348"/>
                  </a:cubicBezTo>
                  <a:cubicBezTo>
                    <a:pt x="0" y="539"/>
                    <a:pt x="156" y="695"/>
                    <a:pt x="347" y="695"/>
                  </a:cubicBezTo>
                  <a:cubicBezTo>
                    <a:pt x="538" y="695"/>
                    <a:pt x="694" y="539"/>
                    <a:pt x="694" y="348"/>
                  </a:cubicBezTo>
                  <a:cubicBezTo>
                    <a:pt x="694" y="156"/>
                    <a:pt x="538" y="1"/>
                    <a:pt x="347" y="1"/>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2036" name="Google Shape;2036;p33">
              <a:extLst>
                <a:ext uri="{FF2B5EF4-FFF2-40B4-BE49-F238E27FC236}">
                  <a16:creationId xmlns:a16="http://schemas.microsoft.com/office/drawing/2014/main" id="{A8C54935-AC96-4E52-CEAF-F11AC8D830BE}"/>
                </a:ext>
              </a:extLst>
            </p:cNvPr>
            <p:cNvSpPr/>
            <p:nvPr/>
          </p:nvSpPr>
          <p:spPr>
            <a:xfrm>
              <a:off x="3228958" y="3006647"/>
              <a:ext cx="134688" cy="134688"/>
            </a:xfrm>
            <a:custGeom>
              <a:avLst/>
              <a:gdLst/>
              <a:ahLst/>
              <a:cxnLst/>
              <a:rect l="l" t="t" r="r" b="b"/>
              <a:pathLst>
                <a:path w="654" h="654" extrusionOk="0">
                  <a:moveTo>
                    <a:pt x="327" y="0"/>
                  </a:moveTo>
                  <a:cubicBezTo>
                    <a:pt x="147" y="0"/>
                    <a:pt x="1" y="147"/>
                    <a:pt x="1" y="327"/>
                  </a:cubicBezTo>
                  <a:cubicBezTo>
                    <a:pt x="1" y="507"/>
                    <a:pt x="147" y="653"/>
                    <a:pt x="327" y="653"/>
                  </a:cubicBezTo>
                  <a:cubicBezTo>
                    <a:pt x="507" y="653"/>
                    <a:pt x="653" y="507"/>
                    <a:pt x="653" y="327"/>
                  </a:cubicBezTo>
                  <a:cubicBezTo>
                    <a:pt x="653" y="147"/>
                    <a:pt x="507" y="0"/>
                    <a:pt x="327" y="0"/>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037" name="Google Shape;2037;p33">
              <a:extLst>
                <a:ext uri="{FF2B5EF4-FFF2-40B4-BE49-F238E27FC236}">
                  <a16:creationId xmlns:a16="http://schemas.microsoft.com/office/drawing/2014/main" id="{AEC0BA13-E321-9516-5D75-A4B7110D09CE}"/>
                </a:ext>
              </a:extLst>
            </p:cNvPr>
            <p:cNvSpPr/>
            <p:nvPr/>
          </p:nvSpPr>
          <p:spPr>
            <a:xfrm>
              <a:off x="3233283" y="3010766"/>
              <a:ext cx="126038" cy="126244"/>
            </a:xfrm>
            <a:custGeom>
              <a:avLst/>
              <a:gdLst/>
              <a:ahLst/>
              <a:cxnLst/>
              <a:rect l="l" t="t" r="r" b="b"/>
              <a:pathLst>
                <a:path w="612" h="613" extrusionOk="0">
                  <a:moveTo>
                    <a:pt x="306" y="1"/>
                  </a:moveTo>
                  <a:cubicBezTo>
                    <a:pt x="137" y="1"/>
                    <a:pt x="0" y="138"/>
                    <a:pt x="0" y="307"/>
                  </a:cubicBezTo>
                  <a:cubicBezTo>
                    <a:pt x="0" y="476"/>
                    <a:pt x="137" y="613"/>
                    <a:pt x="306" y="613"/>
                  </a:cubicBezTo>
                  <a:cubicBezTo>
                    <a:pt x="475" y="613"/>
                    <a:pt x="612" y="476"/>
                    <a:pt x="612" y="307"/>
                  </a:cubicBezTo>
                  <a:cubicBezTo>
                    <a:pt x="612" y="138"/>
                    <a:pt x="475" y="1"/>
                    <a:pt x="306" y="1"/>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038" name="Google Shape;2038;p33">
              <a:extLst>
                <a:ext uri="{FF2B5EF4-FFF2-40B4-BE49-F238E27FC236}">
                  <a16:creationId xmlns:a16="http://schemas.microsoft.com/office/drawing/2014/main" id="{C21CDF2E-098F-FE8D-5905-ECAF16719064}"/>
                </a:ext>
              </a:extLst>
            </p:cNvPr>
            <p:cNvSpPr/>
            <p:nvPr/>
          </p:nvSpPr>
          <p:spPr>
            <a:xfrm>
              <a:off x="3237402" y="3015091"/>
              <a:ext cx="117801" cy="117801"/>
            </a:xfrm>
            <a:custGeom>
              <a:avLst/>
              <a:gdLst/>
              <a:ahLst/>
              <a:cxnLst/>
              <a:rect l="l" t="t" r="r" b="b"/>
              <a:pathLst>
                <a:path w="572" h="572" extrusionOk="0">
                  <a:moveTo>
                    <a:pt x="286" y="0"/>
                  </a:moveTo>
                  <a:cubicBezTo>
                    <a:pt x="128" y="0"/>
                    <a:pt x="1" y="128"/>
                    <a:pt x="1" y="286"/>
                  </a:cubicBezTo>
                  <a:cubicBezTo>
                    <a:pt x="1" y="443"/>
                    <a:pt x="128" y="571"/>
                    <a:pt x="286" y="571"/>
                  </a:cubicBezTo>
                  <a:cubicBezTo>
                    <a:pt x="444" y="571"/>
                    <a:pt x="572" y="443"/>
                    <a:pt x="572" y="286"/>
                  </a:cubicBezTo>
                  <a:cubicBezTo>
                    <a:pt x="572" y="128"/>
                    <a:pt x="444" y="0"/>
                    <a:pt x="286"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039" name="Google Shape;2039;p33">
              <a:extLst>
                <a:ext uri="{FF2B5EF4-FFF2-40B4-BE49-F238E27FC236}">
                  <a16:creationId xmlns:a16="http://schemas.microsoft.com/office/drawing/2014/main" id="{0F7AEE91-211F-57B2-17CF-50F23B2C610D}"/>
                </a:ext>
              </a:extLst>
            </p:cNvPr>
            <p:cNvSpPr/>
            <p:nvPr/>
          </p:nvSpPr>
          <p:spPr>
            <a:xfrm>
              <a:off x="3241727" y="3019209"/>
              <a:ext cx="109357" cy="109357"/>
            </a:xfrm>
            <a:custGeom>
              <a:avLst/>
              <a:gdLst/>
              <a:ahLst/>
              <a:cxnLst/>
              <a:rect l="l" t="t" r="r" b="b"/>
              <a:pathLst>
                <a:path w="531" h="531" extrusionOk="0">
                  <a:moveTo>
                    <a:pt x="265" y="1"/>
                  </a:moveTo>
                  <a:cubicBezTo>
                    <a:pt x="119" y="1"/>
                    <a:pt x="0" y="119"/>
                    <a:pt x="0" y="266"/>
                  </a:cubicBezTo>
                  <a:cubicBezTo>
                    <a:pt x="0" y="412"/>
                    <a:pt x="119" y="531"/>
                    <a:pt x="265" y="531"/>
                  </a:cubicBezTo>
                  <a:cubicBezTo>
                    <a:pt x="411" y="531"/>
                    <a:pt x="530" y="412"/>
                    <a:pt x="530" y="266"/>
                  </a:cubicBezTo>
                  <a:cubicBezTo>
                    <a:pt x="530" y="119"/>
                    <a:pt x="411" y="1"/>
                    <a:pt x="265" y="1"/>
                  </a:cubicBezTo>
                  <a:close/>
                </a:path>
              </a:pathLst>
            </a:custGeom>
            <a:solidFill>
              <a:srgbClr val="EEEEEE"/>
            </a:solidFill>
            <a:ln>
              <a:noFill/>
            </a:ln>
          </p:spPr>
          <p:txBody>
            <a:bodyPr spcFirstLastPara="1" wrap="square" lIns="121900" tIns="121900" rIns="121900" bIns="121900" anchor="ctr" anchorCtr="0">
              <a:noAutofit/>
            </a:bodyPr>
            <a:lstStyle/>
            <a:p>
              <a:endParaRPr sz="2400"/>
            </a:p>
          </p:txBody>
        </p:sp>
        <p:sp>
          <p:nvSpPr>
            <p:cNvPr id="2040" name="Google Shape;2040;p33">
              <a:extLst>
                <a:ext uri="{FF2B5EF4-FFF2-40B4-BE49-F238E27FC236}">
                  <a16:creationId xmlns:a16="http://schemas.microsoft.com/office/drawing/2014/main" id="{6BAA3797-96F6-C436-497E-1801E0DD4743}"/>
                </a:ext>
              </a:extLst>
            </p:cNvPr>
            <p:cNvSpPr/>
            <p:nvPr/>
          </p:nvSpPr>
          <p:spPr>
            <a:xfrm>
              <a:off x="3245845" y="3023534"/>
              <a:ext cx="100913" cy="100913"/>
            </a:xfrm>
            <a:custGeom>
              <a:avLst/>
              <a:gdLst/>
              <a:ahLst/>
              <a:cxnLst/>
              <a:rect l="l" t="t" r="r" b="b"/>
              <a:pathLst>
                <a:path w="490" h="490" extrusionOk="0">
                  <a:moveTo>
                    <a:pt x="245" y="0"/>
                  </a:moveTo>
                  <a:cubicBezTo>
                    <a:pt x="110" y="0"/>
                    <a:pt x="1" y="110"/>
                    <a:pt x="1" y="245"/>
                  </a:cubicBezTo>
                  <a:cubicBezTo>
                    <a:pt x="1" y="380"/>
                    <a:pt x="110" y="489"/>
                    <a:pt x="245" y="489"/>
                  </a:cubicBezTo>
                  <a:cubicBezTo>
                    <a:pt x="380" y="489"/>
                    <a:pt x="490" y="380"/>
                    <a:pt x="490" y="245"/>
                  </a:cubicBezTo>
                  <a:cubicBezTo>
                    <a:pt x="490" y="110"/>
                    <a:pt x="380" y="0"/>
                    <a:pt x="245" y="0"/>
                  </a:cubicBez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041" name="Google Shape;2041;p33">
              <a:extLst>
                <a:ext uri="{FF2B5EF4-FFF2-40B4-BE49-F238E27FC236}">
                  <a16:creationId xmlns:a16="http://schemas.microsoft.com/office/drawing/2014/main" id="{635C304B-4778-9967-A4A0-E5759073CCDF}"/>
                </a:ext>
              </a:extLst>
            </p:cNvPr>
            <p:cNvSpPr/>
            <p:nvPr/>
          </p:nvSpPr>
          <p:spPr>
            <a:xfrm>
              <a:off x="3249964" y="3027653"/>
              <a:ext cx="92675" cy="92469"/>
            </a:xfrm>
            <a:custGeom>
              <a:avLst/>
              <a:gdLst/>
              <a:ahLst/>
              <a:cxnLst/>
              <a:rect l="l" t="t" r="r" b="b"/>
              <a:pathLst>
                <a:path w="450" h="449" extrusionOk="0">
                  <a:moveTo>
                    <a:pt x="225" y="1"/>
                  </a:moveTo>
                  <a:cubicBezTo>
                    <a:pt x="101" y="1"/>
                    <a:pt x="1" y="101"/>
                    <a:pt x="1" y="225"/>
                  </a:cubicBezTo>
                  <a:cubicBezTo>
                    <a:pt x="1" y="349"/>
                    <a:pt x="101" y="449"/>
                    <a:pt x="225" y="449"/>
                  </a:cubicBezTo>
                  <a:cubicBezTo>
                    <a:pt x="349" y="449"/>
                    <a:pt x="449" y="349"/>
                    <a:pt x="449" y="225"/>
                  </a:cubicBezTo>
                  <a:cubicBezTo>
                    <a:pt x="449" y="101"/>
                    <a:pt x="349" y="1"/>
                    <a:pt x="225" y="1"/>
                  </a:cubicBezTo>
                  <a:close/>
                </a:path>
              </a:pathLst>
            </a:custGeom>
            <a:solidFill>
              <a:srgbClr val="ECECEC"/>
            </a:solidFill>
            <a:ln>
              <a:noFill/>
            </a:ln>
          </p:spPr>
          <p:txBody>
            <a:bodyPr spcFirstLastPara="1" wrap="square" lIns="121900" tIns="121900" rIns="121900" bIns="121900" anchor="ctr" anchorCtr="0">
              <a:noAutofit/>
            </a:bodyPr>
            <a:lstStyle/>
            <a:p>
              <a:endParaRPr sz="2400"/>
            </a:p>
          </p:txBody>
        </p:sp>
        <p:sp>
          <p:nvSpPr>
            <p:cNvPr id="2042" name="Google Shape;2042;p33">
              <a:extLst>
                <a:ext uri="{FF2B5EF4-FFF2-40B4-BE49-F238E27FC236}">
                  <a16:creationId xmlns:a16="http://schemas.microsoft.com/office/drawing/2014/main" id="{98738A4F-2255-619E-CE68-A0A838D75EBD}"/>
                </a:ext>
              </a:extLst>
            </p:cNvPr>
            <p:cNvSpPr/>
            <p:nvPr/>
          </p:nvSpPr>
          <p:spPr>
            <a:xfrm>
              <a:off x="3254289" y="3031978"/>
              <a:ext cx="84026" cy="84026"/>
            </a:xfrm>
            <a:custGeom>
              <a:avLst/>
              <a:gdLst/>
              <a:ahLst/>
              <a:cxnLst/>
              <a:rect l="l" t="t" r="r" b="b"/>
              <a:pathLst>
                <a:path w="408" h="408" extrusionOk="0">
                  <a:moveTo>
                    <a:pt x="204" y="0"/>
                  </a:moveTo>
                  <a:cubicBezTo>
                    <a:pt x="92" y="0"/>
                    <a:pt x="0" y="91"/>
                    <a:pt x="0" y="204"/>
                  </a:cubicBezTo>
                  <a:cubicBezTo>
                    <a:pt x="0" y="316"/>
                    <a:pt x="92" y="407"/>
                    <a:pt x="204" y="407"/>
                  </a:cubicBezTo>
                  <a:cubicBezTo>
                    <a:pt x="317" y="407"/>
                    <a:pt x="408" y="316"/>
                    <a:pt x="408" y="204"/>
                  </a:cubicBezTo>
                  <a:cubicBezTo>
                    <a:pt x="408" y="91"/>
                    <a:pt x="317" y="0"/>
                    <a:pt x="204" y="0"/>
                  </a:cubicBezTo>
                  <a:close/>
                </a:path>
              </a:pathLst>
            </a:custGeom>
            <a:solidFill>
              <a:srgbClr val="EBEBEB"/>
            </a:solidFill>
            <a:ln>
              <a:noFill/>
            </a:ln>
          </p:spPr>
          <p:txBody>
            <a:bodyPr spcFirstLastPara="1" wrap="square" lIns="121900" tIns="121900" rIns="121900" bIns="121900" anchor="ctr" anchorCtr="0">
              <a:noAutofit/>
            </a:bodyPr>
            <a:lstStyle/>
            <a:p>
              <a:endParaRPr sz="2400"/>
            </a:p>
          </p:txBody>
        </p:sp>
        <p:sp>
          <p:nvSpPr>
            <p:cNvPr id="2043" name="Google Shape;2043;p33">
              <a:extLst>
                <a:ext uri="{FF2B5EF4-FFF2-40B4-BE49-F238E27FC236}">
                  <a16:creationId xmlns:a16="http://schemas.microsoft.com/office/drawing/2014/main" id="{1113B23D-FD02-91A2-A2F1-1E62342CCF14}"/>
                </a:ext>
              </a:extLst>
            </p:cNvPr>
            <p:cNvSpPr/>
            <p:nvPr/>
          </p:nvSpPr>
          <p:spPr>
            <a:xfrm>
              <a:off x="3258408" y="3036097"/>
              <a:ext cx="75788" cy="75582"/>
            </a:xfrm>
            <a:custGeom>
              <a:avLst/>
              <a:gdLst/>
              <a:ahLst/>
              <a:cxnLst/>
              <a:rect l="l" t="t" r="r" b="b"/>
              <a:pathLst>
                <a:path w="368" h="367" extrusionOk="0">
                  <a:moveTo>
                    <a:pt x="184" y="1"/>
                  </a:moveTo>
                  <a:cubicBezTo>
                    <a:pt x="84" y="1"/>
                    <a:pt x="1" y="82"/>
                    <a:pt x="1" y="184"/>
                  </a:cubicBezTo>
                  <a:cubicBezTo>
                    <a:pt x="1" y="284"/>
                    <a:pt x="84" y="367"/>
                    <a:pt x="184" y="367"/>
                  </a:cubicBezTo>
                  <a:cubicBezTo>
                    <a:pt x="285" y="367"/>
                    <a:pt x="367" y="284"/>
                    <a:pt x="367" y="184"/>
                  </a:cubicBezTo>
                  <a:cubicBezTo>
                    <a:pt x="367" y="82"/>
                    <a:pt x="285" y="1"/>
                    <a:pt x="184" y="1"/>
                  </a:cubicBezTo>
                  <a:close/>
                </a:path>
              </a:pathLst>
            </a:custGeom>
            <a:solidFill>
              <a:srgbClr val="EAEAEA"/>
            </a:solidFill>
            <a:ln>
              <a:noFill/>
            </a:ln>
          </p:spPr>
          <p:txBody>
            <a:bodyPr spcFirstLastPara="1" wrap="square" lIns="121900" tIns="121900" rIns="121900" bIns="121900" anchor="ctr" anchorCtr="0">
              <a:noAutofit/>
            </a:bodyPr>
            <a:lstStyle/>
            <a:p>
              <a:endParaRPr sz="2400"/>
            </a:p>
          </p:txBody>
        </p:sp>
        <p:sp>
          <p:nvSpPr>
            <p:cNvPr id="2044" name="Google Shape;2044;p33">
              <a:extLst>
                <a:ext uri="{FF2B5EF4-FFF2-40B4-BE49-F238E27FC236}">
                  <a16:creationId xmlns:a16="http://schemas.microsoft.com/office/drawing/2014/main" id="{8C564D11-3504-5B84-C52A-1DE32E0A2CEB}"/>
                </a:ext>
              </a:extLst>
            </p:cNvPr>
            <p:cNvSpPr/>
            <p:nvPr/>
          </p:nvSpPr>
          <p:spPr>
            <a:xfrm>
              <a:off x="3262733" y="3040422"/>
              <a:ext cx="67138" cy="67138"/>
            </a:xfrm>
            <a:custGeom>
              <a:avLst/>
              <a:gdLst/>
              <a:ahLst/>
              <a:cxnLst/>
              <a:rect l="l" t="t" r="r" b="b"/>
              <a:pathLst>
                <a:path w="326" h="326" extrusionOk="0">
                  <a:moveTo>
                    <a:pt x="163" y="0"/>
                  </a:moveTo>
                  <a:cubicBezTo>
                    <a:pt x="74" y="0"/>
                    <a:pt x="0" y="73"/>
                    <a:pt x="0" y="163"/>
                  </a:cubicBezTo>
                  <a:cubicBezTo>
                    <a:pt x="0" y="252"/>
                    <a:pt x="74" y="325"/>
                    <a:pt x="163" y="325"/>
                  </a:cubicBezTo>
                  <a:cubicBezTo>
                    <a:pt x="253" y="325"/>
                    <a:pt x="326" y="252"/>
                    <a:pt x="326" y="163"/>
                  </a:cubicBezTo>
                  <a:cubicBezTo>
                    <a:pt x="326" y="73"/>
                    <a:pt x="253" y="0"/>
                    <a:pt x="163" y="0"/>
                  </a:cubicBezTo>
                  <a:close/>
                </a:path>
              </a:pathLst>
            </a:custGeom>
            <a:solidFill>
              <a:srgbClr val="E9E9E9"/>
            </a:solidFill>
            <a:ln>
              <a:noFill/>
            </a:ln>
          </p:spPr>
          <p:txBody>
            <a:bodyPr spcFirstLastPara="1" wrap="square" lIns="121900" tIns="121900" rIns="121900" bIns="121900" anchor="ctr" anchorCtr="0">
              <a:noAutofit/>
            </a:bodyPr>
            <a:lstStyle/>
            <a:p>
              <a:endParaRPr sz="2400"/>
            </a:p>
          </p:txBody>
        </p:sp>
        <p:sp>
          <p:nvSpPr>
            <p:cNvPr id="2045" name="Google Shape;2045;p33">
              <a:extLst>
                <a:ext uri="{FF2B5EF4-FFF2-40B4-BE49-F238E27FC236}">
                  <a16:creationId xmlns:a16="http://schemas.microsoft.com/office/drawing/2014/main" id="{662D945A-9490-D5A2-9679-5D2B25E402F0}"/>
                </a:ext>
              </a:extLst>
            </p:cNvPr>
            <p:cNvSpPr/>
            <p:nvPr/>
          </p:nvSpPr>
          <p:spPr>
            <a:xfrm>
              <a:off x="3266852" y="3044541"/>
              <a:ext cx="58900" cy="58694"/>
            </a:xfrm>
            <a:custGeom>
              <a:avLst/>
              <a:gdLst/>
              <a:ahLst/>
              <a:cxnLst/>
              <a:rect l="l" t="t" r="r" b="b"/>
              <a:pathLst>
                <a:path w="286" h="285" extrusionOk="0">
                  <a:moveTo>
                    <a:pt x="143" y="1"/>
                  </a:moveTo>
                  <a:cubicBezTo>
                    <a:pt x="65" y="1"/>
                    <a:pt x="1" y="64"/>
                    <a:pt x="1" y="143"/>
                  </a:cubicBezTo>
                  <a:cubicBezTo>
                    <a:pt x="1" y="221"/>
                    <a:pt x="65" y="285"/>
                    <a:pt x="143" y="285"/>
                  </a:cubicBezTo>
                  <a:cubicBezTo>
                    <a:pt x="222" y="285"/>
                    <a:pt x="285" y="221"/>
                    <a:pt x="285" y="143"/>
                  </a:cubicBezTo>
                  <a:cubicBezTo>
                    <a:pt x="285" y="64"/>
                    <a:pt x="222" y="1"/>
                    <a:pt x="143" y="1"/>
                  </a:cubicBezTo>
                  <a:close/>
                </a:path>
              </a:pathLst>
            </a:custGeom>
            <a:solidFill>
              <a:srgbClr val="E8E8E8"/>
            </a:solidFill>
            <a:ln>
              <a:noFill/>
            </a:ln>
          </p:spPr>
          <p:txBody>
            <a:bodyPr spcFirstLastPara="1" wrap="square" lIns="121900" tIns="121900" rIns="121900" bIns="121900" anchor="ctr" anchorCtr="0">
              <a:noAutofit/>
            </a:bodyPr>
            <a:lstStyle/>
            <a:p>
              <a:endParaRPr sz="2400"/>
            </a:p>
          </p:txBody>
        </p:sp>
        <p:sp>
          <p:nvSpPr>
            <p:cNvPr id="2046" name="Google Shape;2046;p33">
              <a:extLst>
                <a:ext uri="{FF2B5EF4-FFF2-40B4-BE49-F238E27FC236}">
                  <a16:creationId xmlns:a16="http://schemas.microsoft.com/office/drawing/2014/main" id="{9B888430-BBFE-D2B8-3C5D-945592046538}"/>
                </a:ext>
              </a:extLst>
            </p:cNvPr>
            <p:cNvSpPr/>
            <p:nvPr/>
          </p:nvSpPr>
          <p:spPr>
            <a:xfrm>
              <a:off x="3270971" y="3048454"/>
              <a:ext cx="50662" cy="50868"/>
            </a:xfrm>
            <a:custGeom>
              <a:avLst/>
              <a:gdLst/>
              <a:ahLst/>
              <a:cxnLst/>
              <a:rect l="l" t="t" r="r" b="b"/>
              <a:pathLst>
                <a:path w="246" h="247" extrusionOk="0">
                  <a:moveTo>
                    <a:pt x="123" y="1"/>
                  </a:moveTo>
                  <a:cubicBezTo>
                    <a:pt x="56" y="1"/>
                    <a:pt x="0" y="55"/>
                    <a:pt x="0" y="124"/>
                  </a:cubicBezTo>
                  <a:cubicBezTo>
                    <a:pt x="0" y="191"/>
                    <a:pt x="56" y="247"/>
                    <a:pt x="123" y="247"/>
                  </a:cubicBezTo>
                  <a:cubicBezTo>
                    <a:pt x="192" y="247"/>
                    <a:pt x="246" y="191"/>
                    <a:pt x="246" y="124"/>
                  </a:cubicBezTo>
                  <a:cubicBezTo>
                    <a:pt x="246" y="55"/>
                    <a:pt x="192" y="1"/>
                    <a:pt x="123" y="1"/>
                  </a:cubicBezTo>
                  <a:close/>
                </a:path>
              </a:pathLst>
            </a:custGeom>
            <a:solidFill>
              <a:srgbClr val="E7E7E7"/>
            </a:solidFill>
            <a:ln>
              <a:noFill/>
            </a:ln>
          </p:spPr>
          <p:txBody>
            <a:bodyPr spcFirstLastPara="1" wrap="square" lIns="121900" tIns="121900" rIns="121900" bIns="121900" anchor="ctr" anchorCtr="0">
              <a:noAutofit/>
            </a:bodyPr>
            <a:lstStyle/>
            <a:p>
              <a:endParaRPr sz="2400"/>
            </a:p>
          </p:txBody>
        </p:sp>
        <p:sp>
          <p:nvSpPr>
            <p:cNvPr id="2047" name="Google Shape;2047;p33">
              <a:extLst>
                <a:ext uri="{FF2B5EF4-FFF2-40B4-BE49-F238E27FC236}">
                  <a16:creationId xmlns:a16="http://schemas.microsoft.com/office/drawing/2014/main" id="{0EEEDDF7-B312-9BDD-E2EB-BBABF322107B}"/>
                </a:ext>
              </a:extLst>
            </p:cNvPr>
            <p:cNvSpPr/>
            <p:nvPr/>
          </p:nvSpPr>
          <p:spPr>
            <a:xfrm>
              <a:off x="3275090" y="3052779"/>
              <a:ext cx="42425" cy="42425"/>
            </a:xfrm>
            <a:custGeom>
              <a:avLst/>
              <a:gdLst/>
              <a:ahLst/>
              <a:cxnLst/>
              <a:rect l="l" t="t" r="r" b="b"/>
              <a:pathLst>
                <a:path w="206" h="206" extrusionOk="0">
                  <a:moveTo>
                    <a:pt x="103" y="0"/>
                  </a:moveTo>
                  <a:cubicBezTo>
                    <a:pt x="47" y="0"/>
                    <a:pt x="1" y="46"/>
                    <a:pt x="1" y="103"/>
                  </a:cubicBezTo>
                  <a:cubicBezTo>
                    <a:pt x="1" y="159"/>
                    <a:pt x="47" y="205"/>
                    <a:pt x="103" y="205"/>
                  </a:cubicBezTo>
                  <a:cubicBezTo>
                    <a:pt x="159" y="205"/>
                    <a:pt x="205" y="159"/>
                    <a:pt x="205" y="103"/>
                  </a:cubicBezTo>
                  <a:cubicBezTo>
                    <a:pt x="205" y="46"/>
                    <a:pt x="159" y="0"/>
                    <a:pt x="103" y="0"/>
                  </a:cubicBezTo>
                  <a:close/>
                </a:path>
              </a:pathLst>
            </a:custGeom>
            <a:solidFill>
              <a:srgbClr val="E6E6E6"/>
            </a:solidFill>
            <a:ln>
              <a:noFill/>
            </a:ln>
          </p:spPr>
          <p:txBody>
            <a:bodyPr spcFirstLastPara="1" wrap="square" lIns="121900" tIns="121900" rIns="121900" bIns="121900" anchor="ctr" anchorCtr="0">
              <a:noAutofit/>
            </a:bodyPr>
            <a:lstStyle/>
            <a:p>
              <a:endParaRPr sz="2400"/>
            </a:p>
          </p:txBody>
        </p:sp>
        <p:sp>
          <p:nvSpPr>
            <p:cNvPr id="2048" name="Google Shape;2048;p33">
              <a:extLst>
                <a:ext uri="{FF2B5EF4-FFF2-40B4-BE49-F238E27FC236}">
                  <a16:creationId xmlns:a16="http://schemas.microsoft.com/office/drawing/2014/main" id="{776ADEFF-57C5-11C7-D4D1-C707FB0C3573}"/>
                </a:ext>
              </a:extLst>
            </p:cNvPr>
            <p:cNvSpPr/>
            <p:nvPr/>
          </p:nvSpPr>
          <p:spPr>
            <a:xfrm>
              <a:off x="3279415" y="3056898"/>
              <a:ext cx="33775" cy="33981"/>
            </a:xfrm>
            <a:custGeom>
              <a:avLst/>
              <a:gdLst/>
              <a:ahLst/>
              <a:cxnLst/>
              <a:rect l="l" t="t" r="r" b="b"/>
              <a:pathLst>
                <a:path w="164" h="165" extrusionOk="0">
                  <a:moveTo>
                    <a:pt x="82" y="1"/>
                  </a:moveTo>
                  <a:cubicBezTo>
                    <a:pt x="37" y="1"/>
                    <a:pt x="0" y="38"/>
                    <a:pt x="0" y="83"/>
                  </a:cubicBezTo>
                  <a:cubicBezTo>
                    <a:pt x="0" y="128"/>
                    <a:pt x="37" y="165"/>
                    <a:pt x="82" y="165"/>
                  </a:cubicBezTo>
                  <a:cubicBezTo>
                    <a:pt x="127" y="165"/>
                    <a:pt x="164" y="128"/>
                    <a:pt x="164" y="83"/>
                  </a:cubicBezTo>
                  <a:cubicBezTo>
                    <a:pt x="164" y="38"/>
                    <a:pt x="127" y="1"/>
                    <a:pt x="82" y="1"/>
                  </a:cubicBezTo>
                  <a:close/>
                </a:path>
              </a:pathLst>
            </a:custGeom>
            <a:solidFill>
              <a:srgbClr val="E5E5E5"/>
            </a:solidFill>
            <a:ln>
              <a:noFill/>
            </a:ln>
          </p:spPr>
          <p:txBody>
            <a:bodyPr spcFirstLastPara="1" wrap="square" lIns="121900" tIns="121900" rIns="121900" bIns="121900" anchor="ctr" anchorCtr="0">
              <a:noAutofit/>
            </a:bodyPr>
            <a:lstStyle/>
            <a:p>
              <a:endParaRPr sz="2400"/>
            </a:p>
          </p:txBody>
        </p:sp>
        <p:sp>
          <p:nvSpPr>
            <p:cNvPr id="2049" name="Google Shape;2049;p33">
              <a:extLst>
                <a:ext uri="{FF2B5EF4-FFF2-40B4-BE49-F238E27FC236}">
                  <a16:creationId xmlns:a16="http://schemas.microsoft.com/office/drawing/2014/main" id="{C0905568-E703-EEBF-E9B1-997DA22049CB}"/>
                </a:ext>
              </a:extLst>
            </p:cNvPr>
            <p:cNvSpPr/>
            <p:nvPr/>
          </p:nvSpPr>
          <p:spPr>
            <a:xfrm>
              <a:off x="3283533" y="3061222"/>
              <a:ext cx="25537" cy="25537"/>
            </a:xfrm>
            <a:custGeom>
              <a:avLst/>
              <a:gdLst/>
              <a:ahLst/>
              <a:cxnLst/>
              <a:rect l="l" t="t" r="r" b="b"/>
              <a:pathLst>
                <a:path w="124" h="124" extrusionOk="0">
                  <a:moveTo>
                    <a:pt x="62" y="0"/>
                  </a:moveTo>
                  <a:cubicBezTo>
                    <a:pt x="28" y="0"/>
                    <a:pt x="1" y="28"/>
                    <a:pt x="1" y="62"/>
                  </a:cubicBezTo>
                  <a:cubicBezTo>
                    <a:pt x="1" y="96"/>
                    <a:pt x="28" y="123"/>
                    <a:pt x="62" y="123"/>
                  </a:cubicBezTo>
                  <a:cubicBezTo>
                    <a:pt x="96" y="123"/>
                    <a:pt x="123" y="96"/>
                    <a:pt x="123" y="62"/>
                  </a:cubicBezTo>
                  <a:cubicBezTo>
                    <a:pt x="123" y="28"/>
                    <a:pt x="96" y="0"/>
                    <a:pt x="62" y="0"/>
                  </a:cubicBezTo>
                  <a:close/>
                </a:path>
              </a:pathLst>
            </a:custGeom>
            <a:solidFill>
              <a:srgbClr val="E4E4E4"/>
            </a:solidFill>
            <a:ln>
              <a:noFill/>
            </a:ln>
          </p:spPr>
          <p:txBody>
            <a:bodyPr spcFirstLastPara="1" wrap="square" lIns="121900" tIns="121900" rIns="121900" bIns="121900" anchor="ctr" anchorCtr="0">
              <a:noAutofit/>
            </a:bodyPr>
            <a:lstStyle/>
            <a:p>
              <a:endParaRPr sz="2400"/>
            </a:p>
          </p:txBody>
        </p:sp>
        <p:sp>
          <p:nvSpPr>
            <p:cNvPr id="2050" name="Google Shape;2050;p33">
              <a:extLst>
                <a:ext uri="{FF2B5EF4-FFF2-40B4-BE49-F238E27FC236}">
                  <a16:creationId xmlns:a16="http://schemas.microsoft.com/office/drawing/2014/main" id="{6186654F-6CA1-B689-571F-EAF9A3EEECA6}"/>
                </a:ext>
              </a:extLst>
            </p:cNvPr>
            <p:cNvSpPr/>
            <p:nvPr/>
          </p:nvSpPr>
          <p:spPr>
            <a:xfrm>
              <a:off x="3287858" y="3065341"/>
              <a:ext cx="16887" cy="17093"/>
            </a:xfrm>
            <a:custGeom>
              <a:avLst/>
              <a:gdLst/>
              <a:ahLst/>
              <a:cxnLst/>
              <a:rect l="l" t="t" r="r" b="b"/>
              <a:pathLst>
                <a:path w="82" h="83" extrusionOk="0">
                  <a:moveTo>
                    <a:pt x="41" y="1"/>
                  </a:moveTo>
                  <a:cubicBezTo>
                    <a:pt x="19" y="1"/>
                    <a:pt x="0" y="19"/>
                    <a:pt x="0" y="42"/>
                  </a:cubicBezTo>
                  <a:cubicBezTo>
                    <a:pt x="0" y="64"/>
                    <a:pt x="19" y="83"/>
                    <a:pt x="41" y="83"/>
                  </a:cubicBezTo>
                  <a:cubicBezTo>
                    <a:pt x="64" y="83"/>
                    <a:pt x="82" y="64"/>
                    <a:pt x="82" y="42"/>
                  </a:cubicBezTo>
                  <a:cubicBezTo>
                    <a:pt x="82" y="19"/>
                    <a:pt x="64" y="1"/>
                    <a:pt x="41" y="1"/>
                  </a:cubicBezTo>
                  <a:close/>
                </a:path>
              </a:pathLst>
            </a:custGeom>
            <a:solidFill>
              <a:srgbClr val="E3E3E3"/>
            </a:solidFill>
            <a:ln>
              <a:noFill/>
            </a:ln>
          </p:spPr>
          <p:txBody>
            <a:bodyPr spcFirstLastPara="1" wrap="square" lIns="121900" tIns="121900" rIns="121900" bIns="121900" anchor="ctr" anchorCtr="0">
              <a:noAutofit/>
            </a:bodyPr>
            <a:lstStyle/>
            <a:p>
              <a:endParaRPr sz="2400"/>
            </a:p>
          </p:txBody>
        </p:sp>
        <p:sp>
          <p:nvSpPr>
            <p:cNvPr id="2051" name="Google Shape;2051;p33">
              <a:extLst>
                <a:ext uri="{FF2B5EF4-FFF2-40B4-BE49-F238E27FC236}">
                  <a16:creationId xmlns:a16="http://schemas.microsoft.com/office/drawing/2014/main" id="{4FDB32F6-6830-81BA-323F-0599E8F3C3ED}"/>
                </a:ext>
              </a:extLst>
            </p:cNvPr>
            <p:cNvSpPr/>
            <p:nvPr/>
          </p:nvSpPr>
          <p:spPr>
            <a:xfrm>
              <a:off x="3291977" y="3069666"/>
              <a:ext cx="8650" cy="8650"/>
            </a:xfrm>
            <a:custGeom>
              <a:avLst/>
              <a:gdLst/>
              <a:ahLst/>
              <a:cxnLst/>
              <a:rect l="l" t="t" r="r" b="b"/>
              <a:pathLst>
                <a:path w="42" h="42" extrusionOk="0">
                  <a:moveTo>
                    <a:pt x="21" y="0"/>
                  </a:moveTo>
                  <a:cubicBezTo>
                    <a:pt x="10" y="0"/>
                    <a:pt x="1" y="9"/>
                    <a:pt x="1" y="21"/>
                  </a:cubicBezTo>
                  <a:cubicBezTo>
                    <a:pt x="1" y="32"/>
                    <a:pt x="10" y="41"/>
                    <a:pt x="21" y="41"/>
                  </a:cubicBezTo>
                  <a:cubicBezTo>
                    <a:pt x="32" y="41"/>
                    <a:pt x="42" y="32"/>
                    <a:pt x="42" y="21"/>
                  </a:cubicBezTo>
                  <a:cubicBezTo>
                    <a:pt x="42" y="9"/>
                    <a:pt x="32" y="0"/>
                    <a:pt x="21" y="0"/>
                  </a:cubicBezTo>
                  <a:close/>
                </a:path>
              </a:pathLst>
            </a:custGeom>
            <a:solidFill>
              <a:srgbClr val="E2E2E2"/>
            </a:solidFill>
            <a:ln>
              <a:noFill/>
            </a:ln>
          </p:spPr>
          <p:txBody>
            <a:bodyPr spcFirstLastPara="1" wrap="square" lIns="121900" tIns="121900" rIns="121900" bIns="121900" anchor="ctr" anchorCtr="0">
              <a:noAutofit/>
            </a:bodyPr>
            <a:lstStyle/>
            <a:p>
              <a:endParaRPr sz="2400"/>
            </a:p>
          </p:txBody>
        </p:sp>
        <p:sp>
          <p:nvSpPr>
            <p:cNvPr id="2052" name="Google Shape;2052;p33">
              <a:extLst>
                <a:ext uri="{FF2B5EF4-FFF2-40B4-BE49-F238E27FC236}">
                  <a16:creationId xmlns:a16="http://schemas.microsoft.com/office/drawing/2014/main" id="{E044E199-37B5-860B-68A2-11061E4BF970}"/>
                </a:ext>
              </a:extLst>
            </p:cNvPr>
            <p:cNvSpPr/>
            <p:nvPr/>
          </p:nvSpPr>
          <p:spPr>
            <a:xfrm>
              <a:off x="3149257" y="2922415"/>
              <a:ext cx="221597" cy="221391"/>
            </a:xfrm>
            <a:custGeom>
              <a:avLst/>
              <a:gdLst/>
              <a:ahLst/>
              <a:cxnLst/>
              <a:rect l="l" t="t" r="r" b="b"/>
              <a:pathLst>
                <a:path w="1076" h="1075" extrusionOk="0">
                  <a:moveTo>
                    <a:pt x="538" y="0"/>
                  </a:moveTo>
                  <a:cubicBezTo>
                    <a:pt x="241" y="0"/>
                    <a:pt x="1" y="241"/>
                    <a:pt x="1" y="537"/>
                  </a:cubicBezTo>
                  <a:cubicBezTo>
                    <a:pt x="1" y="834"/>
                    <a:pt x="241" y="1074"/>
                    <a:pt x="538" y="1074"/>
                  </a:cubicBezTo>
                  <a:cubicBezTo>
                    <a:pt x="835" y="1074"/>
                    <a:pt x="1075" y="834"/>
                    <a:pt x="1075" y="537"/>
                  </a:cubicBezTo>
                  <a:cubicBezTo>
                    <a:pt x="1075" y="241"/>
                    <a:pt x="835" y="0"/>
                    <a:pt x="5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53" name="Google Shape;2053;p33">
              <a:extLst>
                <a:ext uri="{FF2B5EF4-FFF2-40B4-BE49-F238E27FC236}">
                  <a16:creationId xmlns:a16="http://schemas.microsoft.com/office/drawing/2014/main" id="{111DB7D1-ECFF-A0AA-0335-A2FB6B0FB6CF}"/>
                </a:ext>
              </a:extLst>
            </p:cNvPr>
            <p:cNvSpPr/>
            <p:nvPr/>
          </p:nvSpPr>
          <p:spPr>
            <a:xfrm>
              <a:off x="3204039" y="2977197"/>
              <a:ext cx="112034" cy="111828"/>
            </a:xfrm>
            <a:custGeom>
              <a:avLst/>
              <a:gdLst/>
              <a:ahLst/>
              <a:cxnLst/>
              <a:rect l="l" t="t" r="r" b="b"/>
              <a:pathLst>
                <a:path w="544" h="543" extrusionOk="0">
                  <a:moveTo>
                    <a:pt x="272" y="0"/>
                  </a:moveTo>
                  <a:cubicBezTo>
                    <a:pt x="123" y="0"/>
                    <a:pt x="1" y="122"/>
                    <a:pt x="1" y="271"/>
                  </a:cubicBezTo>
                  <a:cubicBezTo>
                    <a:pt x="1" y="421"/>
                    <a:pt x="123" y="542"/>
                    <a:pt x="272" y="542"/>
                  </a:cubicBezTo>
                  <a:cubicBezTo>
                    <a:pt x="421" y="542"/>
                    <a:pt x="543" y="421"/>
                    <a:pt x="543" y="271"/>
                  </a:cubicBezTo>
                  <a:cubicBezTo>
                    <a:pt x="543" y="122"/>
                    <a:pt x="421" y="0"/>
                    <a:pt x="27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54" name="Google Shape;2054;p33">
              <a:extLst>
                <a:ext uri="{FF2B5EF4-FFF2-40B4-BE49-F238E27FC236}">
                  <a16:creationId xmlns:a16="http://schemas.microsoft.com/office/drawing/2014/main" id="{309F9B0B-3AD5-7734-9B33-0FF9173BD998}"/>
                </a:ext>
              </a:extLst>
            </p:cNvPr>
            <p:cNvSpPr/>
            <p:nvPr/>
          </p:nvSpPr>
          <p:spPr>
            <a:xfrm>
              <a:off x="3467649" y="3026006"/>
              <a:ext cx="190293" cy="11533"/>
            </a:xfrm>
            <a:custGeom>
              <a:avLst/>
              <a:gdLst/>
              <a:ahLst/>
              <a:cxnLst/>
              <a:rect l="l" t="t" r="r" b="b"/>
              <a:pathLst>
                <a:path w="924" h="56" extrusionOk="0">
                  <a:moveTo>
                    <a:pt x="1" y="0"/>
                  </a:moveTo>
                  <a:lnTo>
                    <a:pt x="1" y="56"/>
                  </a:lnTo>
                  <a:lnTo>
                    <a:pt x="924" y="56"/>
                  </a:lnTo>
                  <a:lnTo>
                    <a:pt x="924"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055" name="Google Shape;2055;p33">
              <a:extLst>
                <a:ext uri="{FF2B5EF4-FFF2-40B4-BE49-F238E27FC236}">
                  <a16:creationId xmlns:a16="http://schemas.microsoft.com/office/drawing/2014/main" id="{052E4D8A-7117-AD3A-75FA-75F3A79CD6D9}"/>
                </a:ext>
              </a:extLst>
            </p:cNvPr>
            <p:cNvSpPr/>
            <p:nvPr/>
          </p:nvSpPr>
          <p:spPr>
            <a:xfrm>
              <a:off x="3612840" y="2986464"/>
              <a:ext cx="53340" cy="90616"/>
            </a:xfrm>
            <a:custGeom>
              <a:avLst/>
              <a:gdLst/>
              <a:ahLst/>
              <a:cxnLst/>
              <a:rect l="l" t="t" r="r" b="b"/>
              <a:pathLst>
                <a:path w="259" h="440" extrusionOk="0">
                  <a:moveTo>
                    <a:pt x="39" y="0"/>
                  </a:moveTo>
                  <a:lnTo>
                    <a:pt x="1" y="40"/>
                  </a:lnTo>
                  <a:lnTo>
                    <a:pt x="181" y="220"/>
                  </a:lnTo>
                  <a:lnTo>
                    <a:pt x="1" y="400"/>
                  </a:lnTo>
                  <a:lnTo>
                    <a:pt x="39" y="439"/>
                  </a:lnTo>
                  <a:lnTo>
                    <a:pt x="259" y="220"/>
                  </a:lnTo>
                  <a:lnTo>
                    <a:pt x="39"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grpSp>
        <p:nvGrpSpPr>
          <p:cNvPr id="2056" name="Google Shape;2056;p33">
            <a:extLst>
              <a:ext uri="{FF2B5EF4-FFF2-40B4-BE49-F238E27FC236}">
                <a16:creationId xmlns:a16="http://schemas.microsoft.com/office/drawing/2014/main" id="{2D03C517-D35D-70F0-F3DC-F299448DF58F}"/>
              </a:ext>
            </a:extLst>
          </p:cNvPr>
          <p:cNvGrpSpPr/>
          <p:nvPr/>
        </p:nvGrpSpPr>
        <p:grpSpPr>
          <a:xfrm>
            <a:off x="1175730" y="4516491"/>
            <a:ext cx="3712511" cy="1255715"/>
            <a:chOff x="881797" y="3648168"/>
            <a:chExt cx="2784383" cy="941786"/>
          </a:xfrm>
        </p:grpSpPr>
        <p:sp>
          <p:nvSpPr>
            <p:cNvPr id="2057" name="Google Shape;2057;p33">
              <a:extLst>
                <a:ext uri="{FF2B5EF4-FFF2-40B4-BE49-F238E27FC236}">
                  <a16:creationId xmlns:a16="http://schemas.microsoft.com/office/drawing/2014/main" id="{330A580A-B7A6-A832-7984-E1E2E9268C05}"/>
                </a:ext>
              </a:extLst>
            </p:cNvPr>
            <p:cNvSpPr/>
            <p:nvPr/>
          </p:nvSpPr>
          <p:spPr>
            <a:xfrm>
              <a:off x="881797" y="3648168"/>
              <a:ext cx="2404614" cy="941786"/>
            </a:xfrm>
            <a:custGeom>
              <a:avLst/>
              <a:gdLst/>
              <a:ahLst/>
              <a:cxnLst/>
              <a:rect l="l" t="t" r="r" b="b"/>
              <a:pathLst>
                <a:path w="11676" h="4573" extrusionOk="0">
                  <a:moveTo>
                    <a:pt x="839" y="1"/>
                  </a:moveTo>
                  <a:cubicBezTo>
                    <a:pt x="376" y="1"/>
                    <a:pt x="0" y="377"/>
                    <a:pt x="0" y="840"/>
                  </a:cubicBezTo>
                  <a:lnTo>
                    <a:pt x="0" y="3730"/>
                  </a:lnTo>
                  <a:cubicBezTo>
                    <a:pt x="0" y="4194"/>
                    <a:pt x="376" y="4569"/>
                    <a:pt x="839" y="4569"/>
                  </a:cubicBezTo>
                  <a:lnTo>
                    <a:pt x="839" y="4573"/>
                  </a:lnTo>
                  <a:lnTo>
                    <a:pt x="10194" y="4573"/>
                  </a:lnTo>
                  <a:cubicBezTo>
                    <a:pt x="10679" y="4573"/>
                    <a:pt x="11104" y="4260"/>
                    <a:pt x="11248" y="3797"/>
                  </a:cubicBezTo>
                  <a:lnTo>
                    <a:pt x="11590" y="2705"/>
                  </a:lnTo>
                  <a:cubicBezTo>
                    <a:pt x="11676" y="2431"/>
                    <a:pt x="11676" y="2142"/>
                    <a:pt x="11590" y="1868"/>
                  </a:cubicBezTo>
                  <a:lnTo>
                    <a:pt x="11248" y="777"/>
                  </a:lnTo>
                  <a:cubicBezTo>
                    <a:pt x="11104" y="312"/>
                    <a:pt x="10680" y="1"/>
                    <a:pt x="1019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58" name="Google Shape;2058;p33">
              <a:extLst>
                <a:ext uri="{FF2B5EF4-FFF2-40B4-BE49-F238E27FC236}">
                  <a16:creationId xmlns:a16="http://schemas.microsoft.com/office/drawing/2014/main" id="{17A59741-C0A5-0114-53A8-0DB48AA7D166}"/>
                </a:ext>
              </a:extLst>
            </p:cNvPr>
            <p:cNvSpPr/>
            <p:nvPr/>
          </p:nvSpPr>
          <p:spPr>
            <a:xfrm>
              <a:off x="940080" y="3706451"/>
              <a:ext cx="2286813" cy="824192"/>
            </a:xfrm>
            <a:custGeom>
              <a:avLst/>
              <a:gdLst/>
              <a:ahLst/>
              <a:cxnLst/>
              <a:rect l="l" t="t" r="r" b="b"/>
              <a:pathLst>
                <a:path w="11104" h="4002" extrusionOk="0">
                  <a:moveTo>
                    <a:pt x="556" y="0"/>
                  </a:moveTo>
                  <a:cubicBezTo>
                    <a:pt x="249" y="0"/>
                    <a:pt x="1" y="249"/>
                    <a:pt x="1" y="556"/>
                  </a:cubicBezTo>
                  <a:lnTo>
                    <a:pt x="1" y="3446"/>
                  </a:lnTo>
                  <a:cubicBezTo>
                    <a:pt x="1" y="3753"/>
                    <a:pt x="249" y="4001"/>
                    <a:pt x="556" y="4001"/>
                  </a:cubicBezTo>
                  <a:lnTo>
                    <a:pt x="9911" y="4001"/>
                  </a:lnTo>
                  <a:cubicBezTo>
                    <a:pt x="10270" y="4001"/>
                    <a:pt x="10587" y="3769"/>
                    <a:pt x="10694" y="3426"/>
                  </a:cubicBezTo>
                  <a:lnTo>
                    <a:pt x="11036" y="2333"/>
                  </a:lnTo>
                  <a:cubicBezTo>
                    <a:pt x="11103" y="2117"/>
                    <a:pt x="11103" y="1886"/>
                    <a:pt x="11036" y="1668"/>
                  </a:cubicBezTo>
                  <a:lnTo>
                    <a:pt x="10694" y="576"/>
                  </a:lnTo>
                  <a:cubicBezTo>
                    <a:pt x="10587" y="234"/>
                    <a:pt x="10270" y="0"/>
                    <a:pt x="991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59" name="Google Shape;2059;p33">
              <a:extLst>
                <a:ext uri="{FF2B5EF4-FFF2-40B4-BE49-F238E27FC236}">
                  <a16:creationId xmlns:a16="http://schemas.microsoft.com/office/drawing/2014/main" id="{9688B674-C578-6C2E-59BF-1AAA663680CB}"/>
                </a:ext>
              </a:extLst>
            </p:cNvPr>
            <p:cNvSpPr/>
            <p:nvPr/>
          </p:nvSpPr>
          <p:spPr>
            <a:xfrm>
              <a:off x="3216395" y="4103721"/>
              <a:ext cx="159813" cy="159813"/>
            </a:xfrm>
            <a:custGeom>
              <a:avLst/>
              <a:gdLst/>
              <a:ahLst/>
              <a:cxnLst/>
              <a:rect l="l" t="t" r="r" b="b"/>
              <a:pathLst>
                <a:path w="776" h="776" extrusionOk="0">
                  <a:moveTo>
                    <a:pt x="388" y="0"/>
                  </a:moveTo>
                  <a:cubicBezTo>
                    <a:pt x="174" y="0"/>
                    <a:pt x="0" y="174"/>
                    <a:pt x="0" y="388"/>
                  </a:cubicBezTo>
                  <a:cubicBezTo>
                    <a:pt x="0" y="602"/>
                    <a:pt x="174" y="776"/>
                    <a:pt x="388" y="776"/>
                  </a:cubicBezTo>
                  <a:cubicBezTo>
                    <a:pt x="602" y="776"/>
                    <a:pt x="776" y="602"/>
                    <a:pt x="776" y="388"/>
                  </a:cubicBezTo>
                  <a:cubicBezTo>
                    <a:pt x="776" y="174"/>
                    <a:pt x="602" y="0"/>
                    <a:pt x="388" y="0"/>
                  </a:cubicBezTo>
                  <a:close/>
                </a:path>
              </a:pathLst>
            </a:custGeom>
            <a:solidFill>
              <a:srgbClr val="F5F5F5"/>
            </a:solidFill>
            <a:ln>
              <a:noFill/>
            </a:ln>
          </p:spPr>
          <p:txBody>
            <a:bodyPr spcFirstLastPara="1" wrap="square" lIns="121900" tIns="121900" rIns="121900" bIns="121900" anchor="ctr" anchorCtr="0">
              <a:noAutofit/>
            </a:bodyPr>
            <a:lstStyle/>
            <a:p>
              <a:endParaRPr sz="2400"/>
            </a:p>
          </p:txBody>
        </p:sp>
        <p:sp>
          <p:nvSpPr>
            <p:cNvPr id="2060" name="Google Shape;2060;p33">
              <a:extLst>
                <a:ext uri="{FF2B5EF4-FFF2-40B4-BE49-F238E27FC236}">
                  <a16:creationId xmlns:a16="http://schemas.microsoft.com/office/drawing/2014/main" id="{0CC06E84-9A39-56DD-0DB7-BF1A5A173000}"/>
                </a:ext>
              </a:extLst>
            </p:cNvPr>
            <p:cNvSpPr/>
            <p:nvPr/>
          </p:nvSpPr>
          <p:spPr>
            <a:xfrm>
              <a:off x="3220514" y="4107840"/>
              <a:ext cx="151576" cy="151576"/>
            </a:xfrm>
            <a:custGeom>
              <a:avLst/>
              <a:gdLst/>
              <a:ahLst/>
              <a:cxnLst/>
              <a:rect l="l" t="t" r="r" b="b"/>
              <a:pathLst>
                <a:path w="736" h="736" extrusionOk="0">
                  <a:moveTo>
                    <a:pt x="368" y="1"/>
                  </a:moveTo>
                  <a:cubicBezTo>
                    <a:pt x="165" y="1"/>
                    <a:pt x="1" y="165"/>
                    <a:pt x="1" y="368"/>
                  </a:cubicBezTo>
                  <a:cubicBezTo>
                    <a:pt x="1" y="570"/>
                    <a:pt x="165" y="735"/>
                    <a:pt x="368" y="735"/>
                  </a:cubicBezTo>
                  <a:cubicBezTo>
                    <a:pt x="571" y="735"/>
                    <a:pt x="735" y="570"/>
                    <a:pt x="735" y="368"/>
                  </a:cubicBezTo>
                  <a:cubicBezTo>
                    <a:pt x="735" y="165"/>
                    <a:pt x="571" y="1"/>
                    <a:pt x="368" y="1"/>
                  </a:cubicBezTo>
                  <a:close/>
                </a:path>
              </a:pathLst>
            </a:custGeom>
            <a:solidFill>
              <a:srgbClr val="F4F4F4"/>
            </a:solidFill>
            <a:ln>
              <a:noFill/>
            </a:ln>
          </p:spPr>
          <p:txBody>
            <a:bodyPr spcFirstLastPara="1" wrap="square" lIns="121900" tIns="121900" rIns="121900" bIns="121900" anchor="ctr" anchorCtr="0">
              <a:noAutofit/>
            </a:bodyPr>
            <a:lstStyle/>
            <a:p>
              <a:endParaRPr sz="2400"/>
            </a:p>
          </p:txBody>
        </p:sp>
        <p:sp>
          <p:nvSpPr>
            <p:cNvPr id="2061" name="Google Shape;2061;p33">
              <a:extLst>
                <a:ext uri="{FF2B5EF4-FFF2-40B4-BE49-F238E27FC236}">
                  <a16:creationId xmlns:a16="http://schemas.microsoft.com/office/drawing/2014/main" id="{4AFC6BE7-A3D9-A524-0BC4-09591B9AD62A}"/>
                </a:ext>
              </a:extLst>
            </p:cNvPr>
            <p:cNvSpPr/>
            <p:nvPr/>
          </p:nvSpPr>
          <p:spPr>
            <a:xfrm>
              <a:off x="3224839" y="4111959"/>
              <a:ext cx="142926" cy="143132"/>
            </a:xfrm>
            <a:custGeom>
              <a:avLst/>
              <a:gdLst/>
              <a:ahLst/>
              <a:cxnLst/>
              <a:rect l="l" t="t" r="r" b="b"/>
              <a:pathLst>
                <a:path w="694" h="695" extrusionOk="0">
                  <a:moveTo>
                    <a:pt x="347" y="1"/>
                  </a:moveTo>
                  <a:cubicBezTo>
                    <a:pt x="156" y="1"/>
                    <a:pt x="0" y="157"/>
                    <a:pt x="0" y="348"/>
                  </a:cubicBezTo>
                  <a:cubicBezTo>
                    <a:pt x="0" y="539"/>
                    <a:pt x="156" y="695"/>
                    <a:pt x="347" y="695"/>
                  </a:cubicBezTo>
                  <a:cubicBezTo>
                    <a:pt x="538" y="695"/>
                    <a:pt x="694" y="539"/>
                    <a:pt x="694" y="348"/>
                  </a:cubicBezTo>
                  <a:cubicBezTo>
                    <a:pt x="694" y="157"/>
                    <a:pt x="538" y="1"/>
                    <a:pt x="347" y="1"/>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2062" name="Google Shape;2062;p33">
              <a:extLst>
                <a:ext uri="{FF2B5EF4-FFF2-40B4-BE49-F238E27FC236}">
                  <a16:creationId xmlns:a16="http://schemas.microsoft.com/office/drawing/2014/main" id="{5652E907-78FD-064A-FB77-5576AF6F93A9}"/>
                </a:ext>
              </a:extLst>
            </p:cNvPr>
            <p:cNvSpPr/>
            <p:nvPr/>
          </p:nvSpPr>
          <p:spPr>
            <a:xfrm>
              <a:off x="3228958" y="4116283"/>
              <a:ext cx="134688" cy="134688"/>
            </a:xfrm>
            <a:custGeom>
              <a:avLst/>
              <a:gdLst/>
              <a:ahLst/>
              <a:cxnLst/>
              <a:rect l="l" t="t" r="r" b="b"/>
              <a:pathLst>
                <a:path w="654" h="654" extrusionOk="0">
                  <a:moveTo>
                    <a:pt x="327" y="0"/>
                  </a:moveTo>
                  <a:cubicBezTo>
                    <a:pt x="147" y="0"/>
                    <a:pt x="1" y="147"/>
                    <a:pt x="1" y="327"/>
                  </a:cubicBezTo>
                  <a:cubicBezTo>
                    <a:pt x="1" y="507"/>
                    <a:pt x="147" y="653"/>
                    <a:pt x="327" y="653"/>
                  </a:cubicBezTo>
                  <a:cubicBezTo>
                    <a:pt x="507" y="653"/>
                    <a:pt x="653" y="507"/>
                    <a:pt x="653" y="327"/>
                  </a:cubicBezTo>
                  <a:cubicBezTo>
                    <a:pt x="653" y="147"/>
                    <a:pt x="507" y="0"/>
                    <a:pt x="327" y="0"/>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063" name="Google Shape;2063;p33">
              <a:extLst>
                <a:ext uri="{FF2B5EF4-FFF2-40B4-BE49-F238E27FC236}">
                  <a16:creationId xmlns:a16="http://schemas.microsoft.com/office/drawing/2014/main" id="{18122649-24F6-39AB-EF9C-274E367CB9C7}"/>
                </a:ext>
              </a:extLst>
            </p:cNvPr>
            <p:cNvSpPr/>
            <p:nvPr/>
          </p:nvSpPr>
          <p:spPr>
            <a:xfrm>
              <a:off x="3233283" y="4120402"/>
              <a:ext cx="126038" cy="126244"/>
            </a:xfrm>
            <a:custGeom>
              <a:avLst/>
              <a:gdLst/>
              <a:ahLst/>
              <a:cxnLst/>
              <a:rect l="l" t="t" r="r" b="b"/>
              <a:pathLst>
                <a:path w="612" h="613" extrusionOk="0">
                  <a:moveTo>
                    <a:pt x="306" y="1"/>
                  </a:moveTo>
                  <a:cubicBezTo>
                    <a:pt x="137" y="1"/>
                    <a:pt x="0" y="138"/>
                    <a:pt x="0" y="307"/>
                  </a:cubicBezTo>
                  <a:cubicBezTo>
                    <a:pt x="0" y="476"/>
                    <a:pt x="137" y="613"/>
                    <a:pt x="306" y="613"/>
                  </a:cubicBezTo>
                  <a:cubicBezTo>
                    <a:pt x="475" y="613"/>
                    <a:pt x="612" y="476"/>
                    <a:pt x="612" y="307"/>
                  </a:cubicBezTo>
                  <a:cubicBezTo>
                    <a:pt x="612" y="138"/>
                    <a:pt x="475" y="1"/>
                    <a:pt x="306" y="1"/>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064" name="Google Shape;2064;p33">
              <a:extLst>
                <a:ext uri="{FF2B5EF4-FFF2-40B4-BE49-F238E27FC236}">
                  <a16:creationId xmlns:a16="http://schemas.microsoft.com/office/drawing/2014/main" id="{004A26B2-CCF3-3F66-7358-F21C6621966C}"/>
                </a:ext>
              </a:extLst>
            </p:cNvPr>
            <p:cNvSpPr/>
            <p:nvPr/>
          </p:nvSpPr>
          <p:spPr>
            <a:xfrm>
              <a:off x="3237402" y="4124727"/>
              <a:ext cx="117801" cy="117801"/>
            </a:xfrm>
            <a:custGeom>
              <a:avLst/>
              <a:gdLst/>
              <a:ahLst/>
              <a:cxnLst/>
              <a:rect l="l" t="t" r="r" b="b"/>
              <a:pathLst>
                <a:path w="572" h="572" extrusionOk="0">
                  <a:moveTo>
                    <a:pt x="286" y="0"/>
                  </a:moveTo>
                  <a:cubicBezTo>
                    <a:pt x="128" y="0"/>
                    <a:pt x="1" y="128"/>
                    <a:pt x="1" y="286"/>
                  </a:cubicBezTo>
                  <a:cubicBezTo>
                    <a:pt x="1" y="443"/>
                    <a:pt x="128" y="571"/>
                    <a:pt x="286" y="571"/>
                  </a:cubicBezTo>
                  <a:cubicBezTo>
                    <a:pt x="444" y="571"/>
                    <a:pt x="572" y="443"/>
                    <a:pt x="572" y="286"/>
                  </a:cubicBezTo>
                  <a:cubicBezTo>
                    <a:pt x="572" y="128"/>
                    <a:pt x="444" y="0"/>
                    <a:pt x="286"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065" name="Google Shape;2065;p33">
              <a:extLst>
                <a:ext uri="{FF2B5EF4-FFF2-40B4-BE49-F238E27FC236}">
                  <a16:creationId xmlns:a16="http://schemas.microsoft.com/office/drawing/2014/main" id="{E6378703-25A8-97EA-AE19-8D38A57C8A40}"/>
                </a:ext>
              </a:extLst>
            </p:cNvPr>
            <p:cNvSpPr/>
            <p:nvPr/>
          </p:nvSpPr>
          <p:spPr>
            <a:xfrm>
              <a:off x="3241727" y="4128846"/>
              <a:ext cx="109357" cy="109357"/>
            </a:xfrm>
            <a:custGeom>
              <a:avLst/>
              <a:gdLst/>
              <a:ahLst/>
              <a:cxnLst/>
              <a:rect l="l" t="t" r="r" b="b"/>
              <a:pathLst>
                <a:path w="531" h="531" extrusionOk="0">
                  <a:moveTo>
                    <a:pt x="265" y="1"/>
                  </a:moveTo>
                  <a:cubicBezTo>
                    <a:pt x="119" y="1"/>
                    <a:pt x="0" y="120"/>
                    <a:pt x="0" y="266"/>
                  </a:cubicBezTo>
                  <a:cubicBezTo>
                    <a:pt x="0" y="412"/>
                    <a:pt x="119" y="531"/>
                    <a:pt x="265" y="531"/>
                  </a:cubicBezTo>
                  <a:cubicBezTo>
                    <a:pt x="411" y="531"/>
                    <a:pt x="530" y="412"/>
                    <a:pt x="530" y="266"/>
                  </a:cubicBezTo>
                  <a:cubicBezTo>
                    <a:pt x="530" y="120"/>
                    <a:pt x="411" y="1"/>
                    <a:pt x="265" y="1"/>
                  </a:cubicBezTo>
                  <a:close/>
                </a:path>
              </a:pathLst>
            </a:custGeom>
            <a:solidFill>
              <a:srgbClr val="EEEEEE"/>
            </a:solidFill>
            <a:ln>
              <a:noFill/>
            </a:ln>
          </p:spPr>
          <p:txBody>
            <a:bodyPr spcFirstLastPara="1" wrap="square" lIns="121900" tIns="121900" rIns="121900" bIns="121900" anchor="ctr" anchorCtr="0">
              <a:noAutofit/>
            </a:bodyPr>
            <a:lstStyle/>
            <a:p>
              <a:endParaRPr sz="2400"/>
            </a:p>
          </p:txBody>
        </p:sp>
        <p:sp>
          <p:nvSpPr>
            <p:cNvPr id="2066" name="Google Shape;2066;p33">
              <a:extLst>
                <a:ext uri="{FF2B5EF4-FFF2-40B4-BE49-F238E27FC236}">
                  <a16:creationId xmlns:a16="http://schemas.microsoft.com/office/drawing/2014/main" id="{6559C3F9-FAE8-F536-21D2-937071D422ED}"/>
                </a:ext>
              </a:extLst>
            </p:cNvPr>
            <p:cNvSpPr/>
            <p:nvPr/>
          </p:nvSpPr>
          <p:spPr>
            <a:xfrm>
              <a:off x="3245845" y="4133171"/>
              <a:ext cx="100913" cy="100913"/>
            </a:xfrm>
            <a:custGeom>
              <a:avLst/>
              <a:gdLst/>
              <a:ahLst/>
              <a:cxnLst/>
              <a:rect l="l" t="t" r="r" b="b"/>
              <a:pathLst>
                <a:path w="490" h="490" extrusionOk="0">
                  <a:moveTo>
                    <a:pt x="245" y="0"/>
                  </a:moveTo>
                  <a:cubicBezTo>
                    <a:pt x="110" y="0"/>
                    <a:pt x="1" y="110"/>
                    <a:pt x="1" y="245"/>
                  </a:cubicBezTo>
                  <a:cubicBezTo>
                    <a:pt x="1" y="380"/>
                    <a:pt x="110" y="489"/>
                    <a:pt x="245" y="489"/>
                  </a:cubicBezTo>
                  <a:cubicBezTo>
                    <a:pt x="380" y="489"/>
                    <a:pt x="490" y="380"/>
                    <a:pt x="490" y="245"/>
                  </a:cubicBezTo>
                  <a:cubicBezTo>
                    <a:pt x="490" y="110"/>
                    <a:pt x="380" y="0"/>
                    <a:pt x="245" y="0"/>
                  </a:cubicBez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067" name="Google Shape;2067;p33">
              <a:extLst>
                <a:ext uri="{FF2B5EF4-FFF2-40B4-BE49-F238E27FC236}">
                  <a16:creationId xmlns:a16="http://schemas.microsoft.com/office/drawing/2014/main" id="{108B2B5C-E2EA-B649-E65D-6F1010308BEC}"/>
                </a:ext>
              </a:extLst>
            </p:cNvPr>
            <p:cNvSpPr/>
            <p:nvPr/>
          </p:nvSpPr>
          <p:spPr>
            <a:xfrm>
              <a:off x="3249964" y="4137290"/>
              <a:ext cx="92675" cy="92469"/>
            </a:xfrm>
            <a:custGeom>
              <a:avLst/>
              <a:gdLst/>
              <a:ahLst/>
              <a:cxnLst/>
              <a:rect l="l" t="t" r="r" b="b"/>
              <a:pathLst>
                <a:path w="450" h="449" extrusionOk="0">
                  <a:moveTo>
                    <a:pt x="225" y="1"/>
                  </a:moveTo>
                  <a:cubicBezTo>
                    <a:pt x="101" y="1"/>
                    <a:pt x="1" y="101"/>
                    <a:pt x="1" y="225"/>
                  </a:cubicBezTo>
                  <a:cubicBezTo>
                    <a:pt x="1" y="349"/>
                    <a:pt x="101" y="449"/>
                    <a:pt x="225" y="449"/>
                  </a:cubicBezTo>
                  <a:cubicBezTo>
                    <a:pt x="349" y="449"/>
                    <a:pt x="449" y="349"/>
                    <a:pt x="449" y="225"/>
                  </a:cubicBezTo>
                  <a:cubicBezTo>
                    <a:pt x="449" y="101"/>
                    <a:pt x="349" y="1"/>
                    <a:pt x="225" y="1"/>
                  </a:cubicBezTo>
                  <a:close/>
                </a:path>
              </a:pathLst>
            </a:custGeom>
            <a:solidFill>
              <a:srgbClr val="ECECEC"/>
            </a:solidFill>
            <a:ln>
              <a:noFill/>
            </a:ln>
          </p:spPr>
          <p:txBody>
            <a:bodyPr spcFirstLastPara="1" wrap="square" lIns="121900" tIns="121900" rIns="121900" bIns="121900" anchor="ctr" anchorCtr="0">
              <a:noAutofit/>
            </a:bodyPr>
            <a:lstStyle/>
            <a:p>
              <a:endParaRPr sz="2400"/>
            </a:p>
          </p:txBody>
        </p:sp>
        <p:sp>
          <p:nvSpPr>
            <p:cNvPr id="2068" name="Google Shape;2068;p33">
              <a:extLst>
                <a:ext uri="{FF2B5EF4-FFF2-40B4-BE49-F238E27FC236}">
                  <a16:creationId xmlns:a16="http://schemas.microsoft.com/office/drawing/2014/main" id="{C9A33BAB-7ACB-633B-0F10-0716F69859F2}"/>
                </a:ext>
              </a:extLst>
            </p:cNvPr>
            <p:cNvSpPr/>
            <p:nvPr/>
          </p:nvSpPr>
          <p:spPr>
            <a:xfrm>
              <a:off x="3254289" y="4141615"/>
              <a:ext cx="84026" cy="84026"/>
            </a:xfrm>
            <a:custGeom>
              <a:avLst/>
              <a:gdLst/>
              <a:ahLst/>
              <a:cxnLst/>
              <a:rect l="l" t="t" r="r" b="b"/>
              <a:pathLst>
                <a:path w="408" h="408" extrusionOk="0">
                  <a:moveTo>
                    <a:pt x="204" y="0"/>
                  </a:moveTo>
                  <a:cubicBezTo>
                    <a:pt x="92" y="0"/>
                    <a:pt x="0" y="91"/>
                    <a:pt x="0" y="204"/>
                  </a:cubicBezTo>
                  <a:cubicBezTo>
                    <a:pt x="0" y="316"/>
                    <a:pt x="92" y="407"/>
                    <a:pt x="204" y="407"/>
                  </a:cubicBezTo>
                  <a:cubicBezTo>
                    <a:pt x="317" y="407"/>
                    <a:pt x="408" y="316"/>
                    <a:pt x="408" y="204"/>
                  </a:cubicBezTo>
                  <a:cubicBezTo>
                    <a:pt x="408" y="91"/>
                    <a:pt x="317" y="0"/>
                    <a:pt x="204" y="0"/>
                  </a:cubicBezTo>
                  <a:close/>
                </a:path>
              </a:pathLst>
            </a:custGeom>
            <a:solidFill>
              <a:srgbClr val="EBEBEB"/>
            </a:solidFill>
            <a:ln>
              <a:noFill/>
            </a:ln>
          </p:spPr>
          <p:txBody>
            <a:bodyPr spcFirstLastPara="1" wrap="square" lIns="121900" tIns="121900" rIns="121900" bIns="121900" anchor="ctr" anchorCtr="0">
              <a:noAutofit/>
            </a:bodyPr>
            <a:lstStyle/>
            <a:p>
              <a:endParaRPr sz="2400"/>
            </a:p>
          </p:txBody>
        </p:sp>
        <p:sp>
          <p:nvSpPr>
            <p:cNvPr id="2069" name="Google Shape;2069;p33">
              <a:extLst>
                <a:ext uri="{FF2B5EF4-FFF2-40B4-BE49-F238E27FC236}">
                  <a16:creationId xmlns:a16="http://schemas.microsoft.com/office/drawing/2014/main" id="{A4E8F324-88BC-4173-06E2-0B5A1E57F00B}"/>
                </a:ext>
              </a:extLst>
            </p:cNvPr>
            <p:cNvSpPr/>
            <p:nvPr/>
          </p:nvSpPr>
          <p:spPr>
            <a:xfrm>
              <a:off x="3258408" y="4145734"/>
              <a:ext cx="75788" cy="75582"/>
            </a:xfrm>
            <a:custGeom>
              <a:avLst/>
              <a:gdLst/>
              <a:ahLst/>
              <a:cxnLst/>
              <a:rect l="l" t="t" r="r" b="b"/>
              <a:pathLst>
                <a:path w="368" h="367" extrusionOk="0">
                  <a:moveTo>
                    <a:pt x="184" y="1"/>
                  </a:moveTo>
                  <a:cubicBezTo>
                    <a:pt x="84" y="1"/>
                    <a:pt x="1" y="83"/>
                    <a:pt x="1" y="184"/>
                  </a:cubicBezTo>
                  <a:cubicBezTo>
                    <a:pt x="1" y="285"/>
                    <a:pt x="84" y="367"/>
                    <a:pt x="184" y="367"/>
                  </a:cubicBezTo>
                  <a:cubicBezTo>
                    <a:pt x="285" y="367"/>
                    <a:pt x="367" y="285"/>
                    <a:pt x="367" y="184"/>
                  </a:cubicBezTo>
                  <a:cubicBezTo>
                    <a:pt x="367" y="83"/>
                    <a:pt x="285" y="1"/>
                    <a:pt x="184" y="1"/>
                  </a:cubicBezTo>
                  <a:close/>
                </a:path>
              </a:pathLst>
            </a:custGeom>
            <a:solidFill>
              <a:srgbClr val="EAEAEA"/>
            </a:solidFill>
            <a:ln>
              <a:noFill/>
            </a:ln>
          </p:spPr>
          <p:txBody>
            <a:bodyPr spcFirstLastPara="1" wrap="square" lIns="121900" tIns="121900" rIns="121900" bIns="121900" anchor="ctr" anchorCtr="0">
              <a:noAutofit/>
            </a:bodyPr>
            <a:lstStyle/>
            <a:p>
              <a:endParaRPr sz="2400"/>
            </a:p>
          </p:txBody>
        </p:sp>
        <p:sp>
          <p:nvSpPr>
            <p:cNvPr id="2070" name="Google Shape;2070;p33">
              <a:extLst>
                <a:ext uri="{FF2B5EF4-FFF2-40B4-BE49-F238E27FC236}">
                  <a16:creationId xmlns:a16="http://schemas.microsoft.com/office/drawing/2014/main" id="{5615BDAF-5419-8412-41E6-933546775469}"/>
                </a:ext>
              </a:extLst>
            </p:cNvPr>
            <p:cNvSpPr/>
            <p:nvPr/>
          </p:nvSpPr>
          <p:spPr>
            <a:xfrm>
              <a:off x="3262733" y="4150059"/>
              <a:ext cx="67138" cy="67138"/>
            </a:xfrm>
            <a:custGeom>
              <a:avLst/>
              <a:gdLst/>
              <a:ahLst/>
              <a:cxnLst/>
              <a:rect l="l" t="t" r="r" b="b"/>
              <a:pathLst>
                <a:path w="326" h="326" extrusionOk="0">
                  <a:moveTo>
                    <a:pt x="163" y="0"/>
                  </a:moveTo>
                  <a:cubicBezTo>
                    <a:pt x="74" y="0"/>
                    <a:pt x="0" y="73"/>
                    <a:pt x="0" y="163"/>
                  </a:cubicBezTo>
                  <a:cubicBezTo>
                    <a:pt x="0" y="253"/>
                    <a:pt x="74" y="326"/>
                    <a:pt x="163" y="326"/>
                  </a:cubicBezTo>
                  <a:cubicBezTo>
                    <a:pt x="253" y="326"/>
                    <a:pt x="326" y="253"/>
                    <a:pt x="326" y="163"/>
                  </a:cubicBezTo>
                  <a:cubicBezTo>
                    <a:pt x="326" y="73"/>
                    <a:pt x="253" y="0"/>
                    <a:pt x="163" y="0"/>
                  </a:cubicBezTo>
                  <a:close/>
                </a:path>
              </a:pathLst>
            </a:custGeom>
            <a:solidFill>
              <a:srgbClr val="E9E9E9"/>
            </a:solidFill>
            <a:ln>
              <a:noFill/>
            </a:ln>
          </p:spPr>
          <p:txBody>
            <a:bodyPr spcFirstLastPara="1" wrap="square" lIns="121900" tIns="121900" rIns="121900" bIns="121900" anchor="ctr" anchorCtr="0">
              <a:noAutofit/>
            </a:bodyPr>
            <a:lstStyle/>
            <a:p>
              <a:endParaRPr sz="2400"/>
            </a:p>
          </p:txBody>
        </p:sp>
        <p:sp>
          <p:nvSpPr>
            <p:cNvPr id="2071" name="Google Shape;2071;p33">
              <a:extLst>
                <a:ext uri="{FF2B5EF4-FFF2-40B4-BE49-F238E27FC236}">
                  <a16:creationId xmlns:a16="http://schemas.microsoft.com/office/drawing/2014/main" id="{E8A7B45F-F9FD-9766-7BC2-055401118B82}"/>
                </a:ext>
              </a:extLst>
            </p:cNvPr>
            <p:cNvSpPr/>
            <p:nvPr/>
          </p:nvSpPr>
          <p:spPr>
            <a:xfrm>
              <a:off x="3266852" y="4154178"/>
              <a:ext cx="58900" cy="58900"/>
            </a:xfrm>
            <a:custGeom>
              <a:avLst/>
              <a:gdLst/>
              <a:ahLst/>
              <a:cxnLst/>
              <a:rect l="l" t="t" r="r" b="b"/>
              <a:pathLst>
                <a:path w="286" h="286" extrusionOk="0">
                  <a:moveTo>
                    <a:pt x="143" y="1"/>
                  </a:moveTo>
                  <a:cubicBezTo>
                    <a:pt x="65" y="1"/>
                    <a:pt x="1" y="64"/>
                    <a:pt x="1" y="143"/>
                  </a:cubicBezTo>
                  <a:cubicBezTo>
                    <a:pt x="1" y="222"/>
                    <a:pt x="65" y="285"/>
                    <a:pt x="143" y="285"/>
                  </a:cubicBezTo>
                  <a:cubicBezTo>
                    <a:pt x="222" y="285"/>
                    <a:pt x="285" y="222"/>
                    <a:pt x="285" y="143"/>
                  </a:cubicBezTo>
                  <a:cubicBezTo>
                    <a:pt x="285" y="64"/>
                    <a:pt x="222" y="1"/>
                    <a:pt x="143" y="1"/>
                  </a:cubicBezTo>
                  <a:close/>
                </a:path>
              </a:pathLst>
            </a:custGeom>
            <a:solidFill>
              <a:srgbClr val="E8E8E8"/>
            </a:solidFill>
            <a:ln>
              <a:noFill/>
            </a:ln>
          </p:spPr>
          <p:txBody>
            <a:bodyPr spcFirstLastPara="1" wrap="square" lIns="121900" tIns="121900" rIns="121900" bIns="121900" anchor="ctr" anchorCtr="0">
              <a:noAutofit/>
            </a:bodyPr>
            <a:lstStyle/>
            <a:p>
              <a:endParaRPr sz="2400"/>
            </a:p>
          </p:txBody>
        </p:sp>
        <p:sp>
          <p:nvSpPr>
            <p:cNvPr id="2072" name="Google Shape;2072;p33">
              <a:extLst>
                <a:ext uri="{FF2B5EF4-FFF2-40B4-BE49-F238E27FC236}">
                  <a16:creationId xmlns:a16="http://schemas.microsoft.com/office/drawing/2014/main" id="{68A77878-04A2-49BF-AF96-469874799189}"/>
                </a:ext>
              </a:extLst>
            </p:cNvPr>
            <p:cNvSpPr/>
            <p:nvPr/>
          </p:nvSpPr>
          <p:spPr>
            <a:xfrm>
              <a:off x="3270971" y="4158296"/>
              <a:ext cx="50662" cy="50662"/>
            </a:xfrm>
            <a:custGeom>
              <a:avLst/>
              <a:gdLst/>
              <a:ahLst/>
              <a:cxnLst/>
              <a:rect l="l" t="t" r="r" b="b"/>
              <a:pathLst>
                <a:path w="246" h="246" extrusionOk="0">
                  <a:moveTo>
                    <a:pt x="123" y="0"/>
                  </a:moveTo>
                  <a:cubicBezTo>
                    <a:pt x="56" y="0"/>
                    <a:pt x="0" y="55"/>
                    <a:pt x="0" y="123"/>
                  </a:cubicBezTo>
                  <a:cubicBezTo>
                    <a:pt x="0" y="190"/>
                    <a:pt x="56" y="246"/>
                    <a:pt x="123" y="246"/>
                  </a:cubicBezTo>
                  <a:cubicBezTo>
                    <a:pt x="192" y="246"/>
                    <a:pt x="246" y="190"/>
                    <a:pt x="246" y="123"/>
                  </a:cubicBezTo>
                  <a:cubicBezTo>
                    <a:pt x="246" y="55"/>
                    <a:pt x="192" y="0"/>
                    <a:pt x="123" y="0"/>
                  </a:cubicBezTo>
                  <a:close/>
                </a:path>
              </a:pathLst>
            </a:custGeom>
            <a:solidFill>
              <a:srgbClr val="E7E7E7"/>
            </a:solidFill>
            <a:ln>
              <a:noFill/>
            </a:ln>
          </p:spPr>
          <p:txBody>
            <a:bodyPr spcFirstLastPara="1" wrap="square" lIns="121900" tIns="121900" rIns="121900" bIns="121900" anchor="ctr" anchorCtr="0">
              <a:noAutofit/>
            </a:bodyPr>
            <a:lstStyle/>
            <a:p>
              <a:endParaRPr sz="2400"/>
            </a:p>
          </p:txBody>
        </p:sp>
        <p:sp>
          <p:nvSpPr>
            <p:cNvPr id="2073" name="Google Shape;2073;p33">
              <a:extLst>
                <a:ext uri="{FF2B5EF4-FFF2-40B4-BE49-F238E27FC236}">
                  <a16:creationId xmlns:a16="http://schemas.microsoft.com/office/drawing/2014/main" id="{8D6347F4-B368-87AA-9BE3-7DB52AA76880}"/>
                </a:ext>
              </a:extLst>
            </p:cNvPr>
            <p:cNvSpPr/>
            <p:nvPr/>
          </p:nvSpPr>
          <p:spPr>
            <a:xfrm>
              <a:off x="3275090" y="4162415"/>
              <a:ext cx="42425" cy="42425"/>
            </a:xfrm>
            <a:custGeom>
              <a:avLst/>
              <a:gdLst/>
              <a:ahLst/>
              <a:cxnLst/>
              <a:rect l="l" t="t" r="r" b="b"/>
              <a:pathLst>
                <a:path w="206" h="206" extrusionOk="0">
                  <a:moveTo>
                    <a:pt x="103" y="1"/>
                  </a:moveTo>
                  <a:cubicBezTo>
                    <a:pt x="47" y="1"/>
                    <a:pt x="1" y="47"/>
                    <a:pt x="1" y="103"/>
                  </a:cubicBezTo>
                  <a:cubicBezTo>
                    <a:pt x="1" y="159"/>
                    <a:pt x="47" y="205"/>
                    <a:pt x="103" y="205"/>
                  </a:cubicBezTo>
                  <a:cubicBezTo>
                    <a:pt x="159" y="205"/>
                    <a:pt x="205" y="159"/>
                    <a:pt x="205" y="103"/>
                  </a:cubicBezTo>
                  <a:cubicBezTo>
                    <a:pt x="205" y="47"/>
                    <a:pt x="159" y="1"/>
                    <a:pt x="103" y="1"/>
                  </a:cubicBezTo>
                  <a:close/>
                </a:path>
              </a:pathLst>
            </a:custGeom>
            <a:solidFill>
              <a:srgbClr val="E6E6E6"/>
            </a:solidFill>
            <a:ln>
              <a:noFill/>
            </a:ln>
          </p:spPr>
          <p:txBody>
            <a:bodyPr spcFirstLastPara="1" wrap="square" lIns="121900" tIns="121900" rIns="121900" bIns="121900" anchor="ctr" anchorCtr="0">
              <a:noAutofit/>
            </a:bodyPr>
            <a:lstStyle/>
            <a:p>
              <a:endParaRPr sz="2400"/>
            </a:p>
          </p:txBody>
        </p:sp>
        <p:sp>
          <p:nvSpPr>
            <p:cNvPr id="2074" name="Google Shape;2074;p33">
              <a:extLst>
                <a:ext uri="{FF2B5EF4-FFF2-40B4-BE49-F238E27FC236}">
                  <a16:creationId xmlns:a16="http://schemas.microsoft.com/office/drawing/2014/main" id="{655E4462-4FDF-FC20-D538-89A8BF2ABD96}"/>
                </a:ext>
              </a:extLst>
            </p:cNvPr>
            <p:cNvSpPr/>
            <p:nvPr/>
          </p:nvSpPr>
          <p:spPr>
            <a:xfrm>
              <a:off x="3279415" y="4166534"/>
              <a:ext cx="33775" cy="33981"/>
            </a:xfrm>
            <a:custGeom>
              <a:avLst/>
              <a:gdLst/>
              <a:ahLst/>
              <a:cxnLst/>
              <a:rect l="l" t="t" r="r" b="b"/>
              <a:pathLst>
                <a:path w="164" h="165" extrusionOk="0">
                  <a:moveTo>
                    <a:pt x="82" y="1"/>
                  </a:moveTo>
                  <a:cubicBezTo>
                    <a:pt x="37" y="1"/>
                    <a:pt x="0" y="38"/>
                    <a:pt x="0" y="83"/>
                  </a:cubicBezTo>
                  <a:cubicBezTo>
                    <a:pt x="0" y="128"/>
                    <a:pt x="37" y="165"/>
                    <a:pt x="82" y="165"/>
                  </a:cubicBezTo>
                  <a:cubicBezTo>
                    <a:pt x="127" y="165"/>
                    <a:pt x="164" y="128"/>
                    <a:pt x="164" y="83"/>
                  </a:cubicBezTo>
                  <a:cubicBezTo>
                    <a:pt x="164" y="38"/>
                    <a:pt x="127" y="1"/>
                    <a:pt x="82" y="1"/>
                  </a:cubicBezTo>
                  <a:close/>
                </a:path>
              </a:pathLst>
            </a:custGeom>
            <a:solidFill>
              <a:srgbClr val="E5E5E5"/>
            </a:solidFill>
            <a:ln>
              <a:noFill/>
            </a:ln>
          </p:spPr>
          <p:txBody>
            <a:bodyPr spcFirstLastPara="1" wrap="square" lIns="121900" tIns="121900" rIns="121900" bIns="121900" anchor="ctr" anchorCtr="0">
              <a:noAutofit/>
            </a:bodyPr>
            <a:lstStyle/>
            <a:p>
              <a:endParaRPr sz="2400"/>
            </a:p>
          </p:txBody>
        </p:sp>
        <p:sp>
          <p:nvSpPr>
            <p:cNvPr id="2075" name="Google Shape;2075;p33">
              <a:extLst>
                <a:ext uri="{FF2B5EF4-FFF2-40B4-BE49-F238E27FC236}">
                  <a16:creationId xmlns:a16="http://schemas.microsoft.com/office/drawing/2014/main" id="{BBE2AE2A-9D38-557A-A51A-0212C01A2ED8}"/>
                </a:ext>
              </a:extLst>
            </p:cNvPr>
            <p:cNvSpPr/>
            <p:nvPr/>
          </p:nvSpPr>
          <p:spPr>
            <a:xfrm>
              <a:off x="3283533" y="4170859"/>
              <a:ext cx="25537" cy="25537"/>
            </a:xfrm>
            <a:custGeom>
              <a:avLst/>
              <a:gdLst/>
              <a:ahLst/>
              <a:cxnLst/>
              <a:rect l="l" t="t" r="r" b="b"/>
              <a:pathLst>
                <a:path w="124" h="124" extrusionOk="0">
                  <a:moveTo>
                    <a:pt x="62" y="0"/>
                  </a:moveTo>
                  <a:cubicBezTo>
                    <a:pt x="28" y="0"/>
                    <a:pt x="1" y="28"/>
                    <a:pt x="1" y="62"/>
                  </a:cubicBezTo>
                  <a:cubicBezTo>
                    <a:pt x="1" y="96"/>
                    <a:pt x="28" y="123"/>
                    <a:pt x="62" y="123"/>
                  </a:cubicBezTo>
                  <a:cubicBezTo>
                    <a:pt x="96" y="123"/>
                    <a:pt x="123" y="96"/>
                    <a:pt x="123" y="62"/>
                  </a:cubicBezTo>
                  <a:cubicBezTo>
                    <a:pt x="123" y="28"/>
                    <a:pt x="96" y="0"/>
                    <a:pt x="62" y="0"/>
                  </a:cubicBezTo>
                  <a:close/>
                </a:path>
              </a:pathLst>
            </a:custGeom>
            <a:solidFill>
              <a:srgbClr val="E4E4E4"/>
            </a:solidFill>
            <a:ln>
              <a:noFill/>
            </a:ln>
          </p:spPr>
          <p:txBody>
            <a:bodyPr spcFirstLastPara="1" wrap="square" lIns="121900" tIns="121900" rIns="121900" bIns="121900" anchor="ctr" anchorCtr="0">
              <a:noAutofit/>
            </a:bodyPr>
            <a:lstStyle/>
            <a:p>
              <a:endParaRPr sz="2400"/>
            </a:p>
          </p:txBody>
        </p:sp>
        <p:sp>
          <p:nvSpPr>
            <p:cNvPr id="2076" name="Google Shape;2076;p33">
              <a:extLst>
                <a:ext uri="{FF2B5EF4-FFF2-40B4-BE49-F238E27FC236}">
                  <a16:creationId xmlns:a16="http://schemas.microsoft.com/office/drawing/2014/main" id="{3D0673B4-E3C6-7353-517A-367873CB93DC}"/>
                </a:ext>
              </a:extLst>
            </p:cNvPr>
            <p:cNvSpPr/>
            <p:nvPr/>
          </p:nvSpPr>
          <p:spPr>
            <a:xfrm>
              <a:off x="3287858" y="4174978"/>
              <a:ext cx="16887" cy="17093"/>
            </a:xfrm>
            <a:custGeom>
              <a:avLst/>
              <a:gdLst/>
              <a:ahLst/>
              <a:cxnLst/>
              <a:rect l="l" t="t" r="r" b="b"/>
              <a:pathLst>
                <a:path w="82" h="83" extrusionOk="0">
                  <a:moveTo>
                    <a:pt x="41" y="1"/>
                  </a:moveTo>
                  <a:cubicBezTo>
                    <a:pt x="19" y="1"/>
                    <a:pt x="0" y="19"/>
                    <a:pt x="0" y="42"/>
                  </a:cubicBezTo>
                  <a:cubicBezTo>
                    <a:pt x="0" y="64"/>
                    <a:pt x="19" y="83"/>
                    <a:pt x="41" y="83"/>
                  </a:cubicBezTo>
                  <a:cubicBezTo>
                    <a:pt x="64" y="83"/>
                    <a:pt x="82" y="64"/>
                    <a:pt x="82" y="42"/>
                  </a:cubicBezTo>
                  <a:cubicBezTo>
                    <a:pt x="82" y="19"/>
                    <a:pt x="64" y="1"/>
                    <a:pt x="41" y="1"/>
                  </a:cubicBezTo>
                  <a:close/>
                </a:path>
              </a:pathLst>
            </a:custGeom>
            <a:solidFill>
              <a:srgbClr val="E3E3E3"/>
            </a:solidFill>
            <a:ln>
              <a:noFill/>
            </a:ln>
          </p:spPr>
          <p:txBody>
            <a:bodyPr spcFirstLastPara="1" wrap="square" lIns="121900" tIns="121900" rIns="121900" bIns="121900" anchor="ctr" anchorCtr="0">
              <a:noAutofit/>
            </a:bodyPr>
            <a:lstStyle/>
            <a:p>
              <a:endParaRPr sz="2400"/>
            </a:p>
          </p:txBody>
        </p:sp>
        <p:sp>
          <p:nvSpPr>
            <p:cNvPr id="2077" name="Google Shape;2077;p33">
              <a:extLst>
                <a:ext uri="{FF2B5EF4-FFF2-40B4-BE49-F238E27FC236}">
                  <a16:creationId xmlns:a16="http://schemas.microsoft.com/office/drawing/2014/main" id="{20F17505-E3A8-EEF4-5834-65730BA0011A}"/>
                </a:ext>
              </a:extLst>
            </p:cNvPr>
            <p:cNvSpPr/>
            <p:nvPr/>
          </p:nvSpPr>
          <p:spPr>
            <a:xfrm>
              <a:off x="3291977" y="4179303"/>
              <a:ext cx="8650" cy="8650"/>
            </a:xfrm>
            <a:custGeom>
              <a:avLst/>
              <a:gdLst/>
              <a:ahLst/>
              <a:cxnLst/>
              <a:rect l="l" t="t" r="r" b="b"/>
              <a:pathLst>
                <a:path w="42" h="42" extrusionOk="0">
                  <a:moveTo>
                    <a:pt x="21" y="0"/>
                  </a:moveTo>
                  <a:cubicBezTo>
                    <a:pt x="10" y="0"/>
                    <a:pt x="1" y="10"/>
                    <a:pt x="1" y="21"/>
                  </a:cubicBezTo>
                  <a:cubicBezTo>
                    <a:pt x="1" y="32"/>
                    <a:pt x="10" y="41"/>
                    <a:pt x="21" y="41"/>
                  </a:cubicBezTo>
                  <a:cubicBezTo>
                    <a:pt x="32" y="41"/>
                    <a:pt x="42" y="32"/>
                    <a:pt x="42" y="21"/>
                  </a:cubicBezTo>
                  <a:cubicBezTo>
                    <a:pt x="42" y="10"/>
                    <a:pt x="32" y="0"/>
                    <a:pt x="21" y="0"/>
                  </a:cubicBezTo>
                  <a:close/>
                </a:path>
              </a:pathLst>
            </a:custGeom>
            <a:solidFill>
              <a:srgbClr val="E2E2E2"/>
            </a:solidFill>
            <a:ln>
              <a:noFill/>
            </a:ln>
          </p:spPr>
          <p:txBody>
            <a:bodyPr spcFirstLastPara="1" wrap="square" lIns="121900" tIns="121900" rIns="121900" bIns="121900" anchor="ctr" anchorCtr="0">
              <a:noAutofit/>
            </a:bodyPr>
            <a:lstStyle/>
            <a:p>
              <a:endParaRPr sz="2400"/>
            </a:p>
          </p:txBody>
        </p:sp>
        <p:sp>
          <p:nvSpPr>
            <p:cNvPr id="2078" name="Google Shape;2078;p33">
              <a:extLst>
                <a:ext uri="{FF2B5EF4-FFF2-40B4-BE49-F238E27FC236}">
                  <a16:creationId xmlns:a16="http://schemas.microsoft.com/office/drawing/2014/main" id="{9E074874-8645-E9C4-56F1-5B423F023D60}"/>
                </a:ext>
              </a:extLst>
            </p:cNvPr>
            <p:cNvSpPr/>
            <p:nvPr/>
          </p:nvSpPr>
          <p:spPr>
            <a:xfrm>
              <a:off x="3149257" y="4032052"/>
              <a:ext cx="221597" cy="221391"/>
            </a:xfrm>
            <a:custGeom>
              <a:avLst/>
              <a:gdLst/>
              <a:ahLst/>
              <a:cxnLst/>
              <a:rect l="l" t="t" r="r" b="b"/>
              <a:pathLst>
                <a:path w="1076" h="1075" extrusionOk="0">
                  <a:moveTo>
                    <a:pt x="538" y="0"/>
                  </a:moveTo>
                  <a:cubicBezTo>
                    <a:pt x="241" y="0"/>
                    <a:pt x="1" y="241"/>
                    <a:pt x="1" y="537"/>
                  </a:cubicBezTo>
                  <a:cubicBezTo>
                    <a:pt x="1" y="834"/>
                    <a:pt x="241" y="1075"/>
                    <a:pt x="538" y="1075"/>
                  </a:cubicBezTo>
                  <a:cubicBezTo>
                    <a:pt x="835" y="1075"/>
                    <a:pt x="1075" y="834"/>
                    <a:pt x="1075" y="537"/>
                  </a:cubicBezTo>
                  <a:cubicBezTo>
                    <a:pt x="1075" y="241"/>
                    <a:pt x="835" y="0"/>
                    <a:pt x="5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79" name="Google Shape;2079;p33">
              <a:extLst>
                <a:ext uri="{FF2B5EF4-FFF2-40B4-BE49-F238E27FC236}">
                  <a16:creationId xmlns:a16="http://schemas.microsoft.com/office/drawing/2014/main" id="{962D0D51-07B7-6EE5-9B05-511F42426601}"/>
                </a:ext>
              </a:extLst>
            </p:cNvPr>
            <p:cNvSpPr/>
            <p:nvPr/>
          </p:nvSpPr>
          <p:spPr>
            <a:xfrm>
              <a:off x="3204039" y="4086833"/>
              <a:ext cx="112034" cy="111828"/>
            </a:xfrm>
            <a:custGeom>
              <a:avLst/>
              <a:gdLst/>
              <a:ahLst/>
              <a:cxnLst/>
              <a:rect l="l" t="t" r="r" b="b"/>
              <a:pathLst>
                <a:path w="544" h="543" extrusionOk="0">
                  <a:moveTo>
                    <a:pt x="272" y="0"/>
                  </a:moveTo>
                  <a:cubicBezTo>
                    <a:pt x="123" y="0"/>
                    <a:pt x="1" y="122"/>
                    <a:pt x="1" y="271"/>
                  </a:cubicBezTo>
                  <a:cubicBezTo>
                    <a:pt x="1" y="422"/>
                    <a:pt x="123" y="543"/>
                    <a:pt x="272" y="543"/>
                  </a:cubicBezTo>
                  <a:cubicBezTo>
                    <a:pt x="421" y="543"/>
                    <a:pt x="543" y="422"/>
                    <a:pt x="543" y="271"/>
                  </a:cubicBezTo>
                  <a:cubicBezTo>
                    <a:pt x="543" y="122"/>
                    <a:pt x="421" y="0"/>
                    <a:pt x="27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80" name="Google Shape;2080;p33">
              <a:extLst>
                <a:ext uri="{FF2B5EF4-FFF2-40B4-BE49-F238E27FC236}">
                  <a16:creationId xmlns:a16="http://schemas.microsoft.com/office/drawing/2014/main" id="{8E270D7B-3487-6E1C-4902-7C0457F6AEA8}"/>
                </a:ext>
              </a:extLst>
            </p:cNvPr>
            <p:cNvSpPr/>
            <p:nvPr/>
          </p:nvSpPr>
          <p:spPr>
            <a:xfrm>
              <a:off x="3467649" y="4144498"/>
              <a:ext cx="190293" cy="11533"/>
            </a:xfrm>
            <a:custGeom>
              <a:avLst/>
              <a:gdLst/>
              <a:ahLst/>
              <a:cxnLst/>
              <a:rect l="l" t="t" r="r" b="b"/>
              <a:pathLst>
                <a:path w="924" h="56" extrusionOk="0">
                  <a:moveTo>
                    <a:pt x="1" y="1"/>
                  </a:moveTo>
                  <a:lnTo>
                    <a:pt x="1" y="56"/>
                  </a:lnTo>
                  <a:lnTo>
                    <a:pt x="924" y="56"/>
                  </a:lnTo>
                  <a:lnTo>
                    <a:pt x="924" y="1"/>
                  </a:ln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081" name="Google Shape;2081;p33">
              <a:extLst>
                <a:ext uri="{FF2B5EF4-FFF2-40B4-BE49-F238E27FC236}">
                  <a16:creationId xmlns:a16="http://schemas.microsoft.com/office/drawing/2014/main" id="{5680D7C9-00BD-3851-3768-7B7E1FF25FF4}"/>
                </a:ext>
              </a:extLst>
            </p:cNvPr>
            <p:cNvSpPr/>
            <p:nvPr/>
          </p:nvSpPr>
          <p:spPr>
            <a:xfrm>
              <a:off x="3612840" y="4105162"/>
              <a:ext cx="53340" cy="90410"/>
            </a:xfrm>
            <a:custGeom>
              <a:avLst/>
              <a:gdLst/>
              <a:ahLst/>
              <a:cxnLst/>
              <a:rect l="l" t="t" r="r" b="b"/>
              <a:pathLst>
                <a:path w="259" h="439" extrusionOk="0">
                  <a:moveTo>
                    <a:pt x="39" y="0"/>
                  </a:moveTo>
                  <a:lnTo>
                    <a:pt x="1" y="38"/>
                  </a:lnTo>
                  <a:lnTo>
                    <a:pt x="181" y="218"/>
                  </a:lnTo>
                  <a:lnTo>
                    <a:pt x="1" y="400"/>
                  </a:lnTo>
                  <a:lnTo>
                    <a:pt x="39" y="438"/>
                  </a:lnTo>
                  <a:lnTo>
                    <a:pt x="259" y="218"/>
                  </a:lnTo>
                  <a:lnTo>
                    <a:pt x="39"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grpSp>
        <p:nvGrpSpPr>
          <p:cNvPr id="2082" name="Google Shape;2082;p33">
            <a:extLst>
              <a:ext uri="{FF2B5EF4-FFF2-40B4-BE49-F238E27FC236}">
                <a16:creationId xmlns:a16="http://schemas.microsoft.com/office/drawing/2014/main" id="{C08C050B-2DFF-4A64-FE7A-E04D82399EFA}"/>
              </a:ext>
            </a:extLst>
          </p:cNvPr>
          <p:cNvGrpSpPr/>
          <p:nvPr/>
        </p:nvGrpSpPr>
        <p:grpSpPr>
          <a:xfrm>
            <a:off x="7372493" y="1466570"/>
            <a:ext cx="3713052" cy="1254892"/>
            <a:chOff x="5529369" y="1360727"/>
            <a:chExt cx="2784789" cy="941169"/>
          </a:xfrm>
        </p:grpSpPr>
        <p:sp>
          <p:nvSpPr>
            <p:cNvPr id="2083" name="Google Shape;2083;p33">
              <a:extLst>
                <a:ext uri="{FF2B5EF4-FFF2-40B4-BE49-F238E27FC236}">
                  <a16:creationId xmlns:a16="http://schemas.microsoft.com/office/drawing/2014/main" id="{3B18C482-E545-8187-CCFB-E0C74325212D}"/>
                </a:ext>
              </a:extLst>
            </p:cNvPr>
            <p:cNvSpPr/>
            <p:nvPr/>
          </p:nvSpPr>
          <p:spPr>
            <a:xfrm>
              <a:off x="5909132" y="1360727"/>
              <a:ext cx="2405026" cy="941169"/>
            </a:xfrm>
            <a:custGeom>
              <a:avLst/>
              <a:gdLst/>
              <a:ahLst/>
              <a:cxnLst/>
              <a:rect l="l" t="t" r="r" b="b"/>
              <a:pathLst>
                <a:path w="11678" h="4570" extrusionOk="0">
                  <a:moveTo>
                    <a:pt x="1482" y="0"/>
                  </a:moveTo>
                  <a:cubicBezTo>
                    <a:pt x="997" y="0"/>
                    <a:pt x="573" y="312"/>
                    <a:pt x="428" y="775"/>
                  </a:cubicBezTo>
                  <a:lnTo>
                    <a:pt x="87" y="1868"/>
                  </a:lnTo>
                  <a:cubicBezTo>
                    <a:pt x="1" y="2140"/>
                    <a:pt x="1" y="2429"/>
                    <a:pt x="87" y="2702"/>
                  </a:cubicBezTo>
                  <a:lnTo>
                    <a:pt x="428" y="3795"/>
                  </a:lnTo>
                  <a:cubicBezTo>
                    <a:pt x="573" y="4259"/>
                    <a:pt x="996" y="4570"/>
                    <a:pt x="1482" y="4570"/>
                  </a:cubicBezTo>
                  <a:lnTo>
                    <a:pt x="1482" y="4569"/>
                  </a:lnTo>
                  <a:lnTo>
                    <a:pt x="10838" y="4569"/>
                  </a:lnTo>
                  <a:cubicBezTo>
                    <a:pt x="11301" y="4569"/>
                    <a:pt x="11677" y="4192"/>
                    <a:pt x="11677" y="3730"/>
                  </a:cubicBezTo>
                  <a:lnTo>
                    <a:pt x="11677" y="839"/>
                  </a:lnTo>
                  <a:cubicBezTo>
                    <a:pt x="11677" y="376"/>
                    <a:pt x="11301" y="0"/>
                    <a:pt x="10838"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084" name="Google Shape;2084;p33">
              <a:extLst>
                <a:ext uri="{FF2B5EF4-FFF2-40B4-BE49-F238E27FC236}">
                  <a16:creationId xmlns:a16="http://schemas.microsoft.com/office/drawing/2014/main" id="{FC6F2B14-FC66-DAE3-D51B-CA41183511FE}"/>
                </a:ext>
              </a:extLst>
            </p:cNvPr>
            <p:cNvSpPr/>
            <p:nvPr/>
          </p:nvSpPr>
          <p:spPr>
            <a:xfrm>
              <a:off x="5968857" y="1419010"/>
              <a:ext cx="2286607" cy="824192"/>
            </a:xfrm>
            <a:custGeom>
              <a:avLst/>
              <a:gdLst/>
              <a:ahLst/>
              <a:cxnLst/>
              <a:rect l="l" t="t" r="r" b="b"/>
              <a:pathLst>
                <a:path w="11103" h="4002" extrusionOk="0">
                  <a:moveTo>
                    <a:pt x="1192" y="1"/>
                  </a:moveTo>
                  <a:cubicBezTo>
                    <a:pt x="834" y="1"/>
                    <a:pt x="517" y="234"/>
                    <a:pt x="409" y="577"/>
                  </a:cubicBezTo>
                  <a:lnTo>
                    <a:pt x="68" y="1668"/>
                  </a:lnTo>
                  <a:cubicBezTo>
                    <a:pt x="0" y="1885"/>
                    <a:pt x="0" y="2118"/>
                    <a:pt x="68" y="2334"/>
                  </a:cubicBezTo>
                  <a:lnTo>
                    <a:pt x="409" y="3426"/>
                  </a:lnTo>
                  <a:cubicBezTo>
                    <a:pt x="517" y="3769"/>
                    <a:pt x="834" y="4001"/>
                    <a:pt x="1192" y="4001"/>
                  </a:cubicBezTo>
                  <a:lnTo>
                    <a:pt x="10547" y="4001"/>
                  </a:lnTo>
                  <a:cubicBezTo>
                    <a:pt x="10854" y="4001"/>
                    <a:pt x="11103" y="3754"/>
                    <a:pt x="11103" y="3447"/>
                  </a:cubicBezTo>
                  <a:lnTo>
                    <a:pt x="11103" y="556"/>
                  </a:lnTo>
                  <a:cubicBezTo>
                    <a:pt x="11103" y="249"/>
                    <a:pt x="10854" y="1"/>
                    <a:pt x="1054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85" name="Google Shape;2085;p33">
              <a:extLst>
                <a:ext uri="{FF2B5EF4-FFF2-40B4-BE49-F238E27FC236}">
                  <a16:creationId xmlns:a16="http://schemas.microsoft.com/office/drawing/2014/main" id="{456A035C-35B8-8E5D-303E-9885788816DD}"/>
                </a:ext>
              </a:extLst>
            </p:cNvPr>
            <p:cNvSpPr/>
            <p:nvPr/>
          </p:nvSpPr>
          <p:spPr>
            <a:xfrm>
              <a:off x="5815221" y="1785181"/>
              <a:ext cx="167639" cy="167845"/>
            </a:xfrm>
            <a:custGeom>
              <a:avLst/>
              <a:gdLst/>
              <a:ahLst/>
              <a:cxnLst/>
              <a:rect l="l" t="t" r="r" b="b"/>
              <a:pathLst>
                <a:path w="814" h="815" extrusionOk="0">
                  <a:moveTo>
                    <a:pt x="406" y="1"/>
                  </a:moveTo>
                  <a:cubicBezTo>
                    <a:pt x="182" y="1"/>
                    <a:pt x="0" y="183"/>
                    <a:pt x="0" y="407"/>
                  </a:cubicBezTo>
                  <a:cubicBezTo>
                    <a:pt x="0" y="632"/>
                    <a:pt x="182" y="814"/>
                    <a:pt x="406" y="814"/>
                  </a:cubicBezTo>
                  <a:cubicBezTo>
                    <a:pt x="632" y="814"/>
                    <a:pt x="814" y="632"/>
                    <a:pt x="814" y="407"/>
                  </a:cubicBezTo>
                  <a:cubicBezTo>
                    <a:pt x="814" y="183"/>
                    <a:pt x="632" y="1"/>
                    <a:pt x="406" y="1"/>
                  </a:cubicBezTo>
                  <a:close/>
                </a:path>
              </a:pathLst>
            </a:custGeom>
            <a:solidFill>
              <a:srgbClr val="F6F6F6"/>
            </a:solidFill>
            <a:ln>
              <a:noFill/>
            </a:ln>
          </p:spPr>
          <p:txBody>
            <a:bodyPr spcFirstLastPara="1" wrap="square" lIns="121900" tIns="121900" rIns="121900" bIns="121900" anchor="ctr" anchorCtr="0">
              <a:noAutofit/>
            </a:bodyPr>
            <a:lstStyle/>
            <a:p>
              <a:endParaRPr sz="2400"/>
            </a:p>
          </p:txBody>
        </p:sp>
        <p:sp>
          <p:nvSpPr>
            <p:cNvPr id="2086" name="Google Shape;2086;p33">
              <a:extLst>
                <a:ext uri="{FF2B5EF4-FFF2-40B4-BE49-F238E27FC236}">
                  <a16:creationId xmlns:a16="http://schemas.microsoft.com/office/drawing/2014/main" id="{9352B37E-8E75-E28C-9398-E84179C17E0A}"/>
                </a:ext>
              </a:extLst>
            </p:cNvPr>
            <p:cNvSpPr/>
            <p:nvPr/>
          </p:nvSpPr>
          <p:spPr>
            <a:xfrm>
              <a:off x="5819134" y="1789094"/>
              <a:ext cx="159813" cy="159813"/>
            </a:xfrm>
            <a:custGeom>
              <a:avLst/>
              <a:gdLst/>
              <a:ahLst/>
              <a:cxnLst/>
              <a:rect l="l" t="t" r="r" b="b"/>
              <a:pathLst>
                <a:path w="776" h="776" extrusionOk="0">
                  <a:moveTo>
                    <a:pt x="387" y="0"/>
                  </a:moveTo>
                  <a:cubicBezTo>
                    <a:pt x="174" y="0"/>
                    <a:pt x="1" y="174"/>
                    <a:pt x="1" y="388"/>
                  </a:cubicBezTo>
                  <a:cubicBezTo>
                    <a:pt x="1" y="602"/>
                    <a:pt x="174" y="776"/>
                    <a:pt x="387" y="776"/>
                  </a:cubicBezTo>
                  <a:cubicBezTo>
                    <a:pt x="602" y="776"/>
                    <a:pt x="775" y="602"/>
                    <a:pt x="775" y="388"/>
                  </a:cubicBezTo>
                  <a:cubicBezTo>
                    <a:pt x="775" y="174"/>
                    <a:pt x="602" y="0"/>
                    <a:pt x="387" y="0"/>
                  </a:cubicBezTo>
                  <a:close/>
                </a:path>
              </a:pathLst>
            </a:custGeom>
            <a:solidFill>
              <a:srgbClr val="F5F5F5"/>
            </a:solidFill>
            <a:ln>
              <a:noFill/>
            </a:ln>
          </p:spPr>
          <p:txBody>
            <a:bodyPr spcFirstLastPara="1" wrap="square" lIns="121900" tIns="121900" rIns="121900" bIns="121900" anchor="ctr" anchorCtr="0">
              <a:noAutofit/>
            </a:bodyPr>
            <a:lstStyle/>
            <a:p>
              <a:endParaRPr sz="2400"/>
            </a:p>
          </p:txBody>
        </p:sp>
        <p:sp>
          <p:nvSpPr>
            <p:cNvPr id="2087" name="Google Shape;2087;p33">
              <a:extLst>
                <a:ext uri="{FF2B5EF4-FFF2-40B4-BE49-F238E27FC236}">
                  <a16:creationId xmlns:a16="http://schemas.microsoft.com/office/drawing/2014/main" id="{756E369E-F9AF-83FB-E6BA-65FD211AD22B}"/>
                </a:ext>
              </a:extLst>
            </p:cNvPr>
            <p:cNvSpPr/>
            <p:nvPr/>
          </p:nvSpPr>
          <p:spPr>
            <a:xfrm>
              <a:off x="5823459" y="1793213"/>
              <a:ext cx="151164" cy="151576"/>
            </a:xfrm>
            <a:custGeom>
              <a:avLst/>
              <a:gdLst/>
              <a:ahLst/>
              <a:cxnLst/>
              <a:rect l="l" t="t" r="r" b="b"/>
              <a:pathLst>
                <a:path w="734" h="736" extrusionOk="0">
                  <a:moveTo>
                    <a:pt x="366" y="1"/>
                  </a:moveTo>
                  <a:cubicBezTo>
                    <a:pt x="164" y="1"/>
                    <a:pt x="0" y="166"/>
                    <a:pt x="0" y="368"/>
                  </a:cubicBezTo>
                  <a:cubicBezTo>
                    <a:pt x="0" y="571"/>
                    <a:pt x="164" y="735"/>
                    <a:pt x="366" y="735"/>
                  </a:cubicBezTo>
                  <a:cubicBezTo>
                    <a:pt x="570" y="735"/>
                    <a:pt x="734" y="571"/>
                    <a:pt x="734" y="368"/>
                  </a:cubicBezTo>
                  <a:cubicBezTo>
                    <a:pt x="734" y="166"/>
                    <a:pt x="570" y="1"/>
                    <a:pt x="366" y="1"/>
                  </a:cubicBezTo>
                  <a:close/>
                </a:path>
              </a:pathLst>
            </a:custGeom>
            <a:solidFill>
              <a:srgbClr val="F4F4F4"/>
            </a:solidFill>
            <a:ln>
              <a:noFill/>
            </a:ln>
          </p:spPr>
          <p:txBody>
            <a:bodyPr spcFirstLastPara="1" wrap="square" lIns="121900" tIns="121900" rIns="121900" bIns="121900" anchor="ctr" anchorCtr="0">
              <a:noAutofit/>
            </a:bodyPr>
            <a:lstStyle/>
            <a:p>
              <a:endParaRPr sz="2400"/>
            </a:p>
          </p:txBody>
        </p:sp>
        <p:sp>
          <p:nvSpPr>
            <p:cNvPr id="2088" name="Google Shape;2088;p33">
              <a:extLst>
                <a:ext uri="{FF2B5EF4-FFF2-40B4-BE49-F238E27FC236}">
                  <a16:creationId xmlns:a16="http://schemas.microsoft.com/office/drawing/2014/main" id="{6AA8B191-5301-9FD6-C1B3-0414E87A54F8}"/>
                </a:ext>
              </a:extLst>
            </p:cNvPr>
            <p:cNvSpPr/>
            <p:nvPr/>
          </p:nvSpPr>
          <p:spPr>
            <a:xfrm>
              <a:off x="5827578" y="1797538"/>
              <a:ext cx="142926" cy="142926"/>
            </a:xfrm>
            <a:custGeom>
              <a:avLst/>
              <a:gdLst/>
              <a:ahLst/>
              <a:cxnLst/>
              <a:rect l="l" t="t" r="r" b="b"/>
              <a:pathLst>
                <a:path w="694" h="694" extrusionOk="0">
                  <a:moveTo>
                    <a:pt x="346" y="0"/>
                  </a:moveTo>
                  <a:cubicBezTo>
                    <a:pt x="155" y="0"/>
                    <a:pt x="1" y="156"/>
                    <a:pt x="1" y="347"/>
                  </a:cubicBezTo>
                  <a:cubicBezTo>
                    <a:pt x="1" y="538"/>
                    <a:pt x="155" y="694"/>
                    <a:pt x="346" y="694"/>
                  </a:cubicBezTo>
                  <a:cubicBezTo>
                    <a:pt x="539" y="694"/>
                    <a:pt x="693" y="538"/>
                    <a:pt x="693" y="347"/>
                  </a:cubicBezTo>
                  <a:cubicBezTo>
                    <a:pt x="693" y="156"/>
                    <a:pt x="539" y="0"/>
                    <a:pt x="346" y="0"/>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2089" name="Google Shape;2089;p33">
              <a:extLst>
                <a:ext uri="{FF2B5EF4-FFF2-40B4-BE49-F238E27FC236}">
                  <a16:creationId xmlns:a16="http://schemas.microsoft.com/office/drawing/2014/main" id="{7B28DC99-6B8E-E982-DD89-262E743E45E7}"/>
                </a:ext>
              </a:extLst>
            </p:cNvPr>
            <p:cNvSpPr/>
            <p:nvPr/>
          </p:nvSpPr>
          <p:spPr>
            <a:xfrm>
              <a:off x="5831903" y="1801657"/>
              <a:ext cx="134276" cy="134688"/>
            </a:xfrm>
            <a:custGeom>
              <a:avLst/>
              <a:gdLst/>
              <a:ahLst/>
              <a:cxnLst/>
              <a:rect l="l" t="t" r="r" b="b"/>
              <a:pathLst>
                <a:path w="652" h="654" extrusionOk="0">
                  <a:moveTo>
                    <a:pt x="325" y="1"/>
                  </a:moveTo>
                  <a:cubicBezTo>
                    <a:pt x="145" y="1"/>
                    <a:pt x="0" y="147"/>
                    <a:pt x="0" y="327"/>
                  </a:cubicBezTo>
                  <a:cubicBezTo>
                    <a:pt x="0" y="507"/>
                    <a:pt x="145" y="654"/>
                    <a:pt x="325" y="654"/>
                  </a:cubicBezTo>
                  <a:cubicBezTo>
                    <a:pt x="507" y="654"/>
                    <a:pt x="652" y="507"/>
                    <a:pt x="652" y="327"/>
                  </a:cubicBezTo>
                  <a:cubicBezTo>
                    <a:pt x="652" y="147"/>
                    <a:pt x="507" y="1"/>
                    <a:pt x="325" y="1"/>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090" name="Google Shape;2090;p33">
              <a:extLst>
                <a:ext uri="{FF2B5EF4-FFF2-40B4-BE49-F238E27FC236}">
                  <a16:creationId xmlns:a16="http://schemas.microsoft.com/office/drawing/2014/main" id="{6784C20F-A154-93D0-70B5-8CBCAEB6009B}"/>
                </a:ext>
              </a:extLst>
            </p:cNvPr>
            <p:cNvSpPr/>
            <p:nvPr/>
          </p:nvSpPr>
          <p:spPr>
            <a:xfrm>
              <a:off x="5836022" y="1805982"/>
              <a:ext cx="126038" cy="126244"/>
            </a:xfrm>
            <a:custGeom>
              <a:avLst/>
              <a:gdLst/>
              <a:ahLst/>
              <a:cxnLst/>
              <a:rect l="l" t="t" r="r" b="b"/>
              <a:pathLst>
                <a:path w="612" h="613" extrusionOk="0">
                  <a:moveTo>
                    <a:pt x="305" y="0"/>
                  </a:moveTo>
                  <a:cubicBezTo>
                    <a:pt x="138" y="0"/>
                    <a:pt x="1" y="137"/>
                    <a:pt x="1" y="306"/>
                  </a:cubicBezTo>
                  <a:cubicBezTo>
                    <a:pt x="1" y="475"/>
                    <a:pt x="138" y="612"/>
                    <a:pt x="305" y="612"/>
                  </a:cubicBezTo>
                  <a:cubicBezTo>
                    <a:pt x="474" y="612"/>
                    <a:pt x="611" y="475"/>
                    <a:pt x="611" y="306"/>
                  </a:cubicBezTo>
                  <a:cubicBezTo>
                    <a:pt x="611" y="137"/>
                    <a:pt x="474" y="0"/>
                    <a:pt x="305" y="0"/>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091" name="Google Shape;2091;p33">
              <a:extLst>
                <a:ext uri="{FF2B5EF4-FFF2-40B4-BE49-F238E27FC236}">
                  <a16:creationId xmlns:a16="http://schemas.microsoft.com/office/drawing/2014/main" id="{1CCDE2AB-075C-23E1-9980-A68F28C68D07}"/>
                </a:ext>
              </a:extLst>
            </p:cNvPr>
            <p:cNvSpPr/>
            <p:nvPr/>
          </p:nvSpPr>
          <p:spPr>
            <a:xfrm>
              <a:off x="5840347" y="1810101"/>
              <a:ext cx="117389" cy="117801"/>
            </a:xfrm>
            <a:custGeom>
              <a:avLst/>
              <a:gdLst/>
              <a:ahLst/>
              <a:cxnLst/>
              <a:rect l="l" t="t" r="r" b="b"/>
              <a:pathLst>
                <a:path w="570" h="572" extrusionOk="0">
                  <a:moveTo>
                    <a:pt x="284" y="1"/>
                  </a:moveTo>
                  <a:cubicBezTo>
                    <a:pt x="128" y="1"/>
                    <a:pt x="0" y="129"/>
                    <a:pt x="0" y="286"/>
                  </a:cubicBezTo>
                  <a:cubicBezTo>
                    <a:pt x="0" y="444"/>
                    <a:pt x="128" y="572"/>
                    <a:pt x="284" y="572"/>
                  </a:cubicBezTo>
                  <a:cubicBezTo>
                    <a:pt x="442" y="572"/>
                    <a:pt x="570" y="444"/>
                    <a:pt x="570" y="286"/>
                  </a:cubicBezTo>
                  <a:cubicBezTo>
                    <a:pt x="570" y="129"/>
                    <a:pt x="442" y="1"/>
                    <a:pt x="284"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092" name="Google Shape;2092;p33">
              <a:extLst>
                <a:ext uri="{FF2B5EF4-FFF2-40B4-BE49-F238E27FC236}">
                  <a16:creationId xmlns:a16="http://schemas.microsoft.com/office/drawing/2014/main" id="{269E256D-82F7-F523-68EF-DAD578AD8DC9}"/>
                </a:ext>
              </a:extLst>
            </p:cNvPr>
            <p:cNvSpPr/>
            <p:nvPr/>
          </p:nvSpPr>
          <p:spPr>
            <a:xfrm>
              <a:off x="5844466" y="1814426"/>
              <a:ext cx="109151" cy="109357"/>
            </a:xfrm>
            <a:custGeom>
              <a:avLst/>
              <a:gdLst/>
              <a:ahLst/>
              <a:cxnLst/>
              <a:rect l="l" t="t" r="r" b="b"/>
              <a:pathLst>
                <a:path w="530" h="531" extrusionOk="0">
                  <a:moveTo>
                    <a:pt x="264" y="0"/>
                  </a:moveTo>
                  <a:cubicBezTo>
                    <a:pt x="119" y="0"/>
                    <a:pt x="0" y="119"/>
                    <a:pt x="0" y="265"/>
                  </a:cubicBezTo>
                  <a:cubicBezTo>
                    <a:pt x="0" y="411"/>
                    <a:pt x="119" y="530"/>
                    <a:pt x="264" y="530"/>
                  </a:cubicBezTo>
                  <a:cubicBezTo>
                    <a:pt x="411" y="530"/>
                    <a:pt x="529" y="411"/>
                    <a:pt x="529" y="265"/>
                  </a:cubicBezTo>
                  <a:cubicBezTo>
                    <a:pt x="529" y="119"/>
                    <a:pt x="411" y="0"/>
                    <a:pt x="264" y="0"/>
                  </a:cubicBezTo>
                  <a:close/>
                </a:path>
              </a:pathLst>
            </a:custGeom>
            <a:solidFill>
              <a:srgbClr val="EEEEEE"/>
            </a:solidFill>
            <a:ln>
              <a:noFill/>
            </a:ln>
          </p:spPr>
          <p:txBody>
            <a:bodyPr spcFirstLastPara="1" wrap="square" lIns="121900" tIns="121900" rIns="121900" bIns="121900" anchor="ctr" anchorCtr="0">
              <a:noAutofit/>
            </a:bodyPr>
            <a:lstStyle/>
            <a:p>
              <a:endParaRPr sz="2400"/>
            </a:p>
          </p:txBody>
        </p:sp>
        <p:sp>
          <p:nvSpPr>
            <p:cNvPr id="2093" name="Google Shape;2093;p33">
              <a:extLst>
                <a:ext uri="{FF2B5EF4-FFF2-40B4-BE49-F238E27FC236}">
                  <a16:creationId xmlns:a16="http://schemas.microsoft.com/office/drawing/2014/main" id="{14C6D0FE-3A97-C5B1-04EC-6A05274F08F7}"/>
                </a:ext>
              </a:extLst>
            </p:cNvPr>
            <p:cNvSpPr/>
            <p:nvPr/>
          </p:nvSpPr>
          <p:spPr>
            <a:xfrm>
              <a:off x="5848585" y="1818545"/>
              <a:ext cx="100707" cy="100913"/>
            </a:xfrm>
            <a:custGeom>
              <a:avLst/>
              <a:gdLst/>
              <a:ahLst/>
              <a:cxnLst/>
              <a:rect l="l" t="t" r="r" b="b"/>
              <a:pathLst>
                <a:path w="489" h="490" extrusionOk="0">
                  <a:moveTo>
                    <a:pt x="244" y="1"/>
                  </a:moveTo>
                  <a:cubicBezTo>
                    <a:pt x="110" y="1"/>
                    <a:pt x="1" y="110"/>
                    <a:pt x="1" y="245"/>
                  </a:cubicBezTo>
                  <a:cubicBezTo>
                    <a:pt x="1" y="380"/>
                    <a:pt x="110" y="490"/>
                    <a:pt x="244" y="490"/>
                  </a:cubicBezTo>
                  <a:cubicBezTo>
                    <a:pt x="380" y="490"/>
                    <a:pt x="489" y="380"/>
                    <a:pt x="489" y="245"/>
                  </a:cubicBezTo>
                  <a:cubicBezTo>
                    <a:pt x="489" y="110"/>
                    <a:pt x="380" y="1"/>
                    <a:pt x="244" y="1"/>
                  </a:cubicBez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094" name="Google Shape;2094;p33">
              <a:extLst>
                <a:ext uri="{FF2B5EF4-FFF2-40B4-BE49-F238E27FC236}">
                  <a16:creationId xmlns:a16="http://schemas.microsoft.com/office/drawing/2014/main" id="{57B0A92A-46FF-B726-6B62-EABFECDA7553}"/>
                </a:ext>
              </a:extLst>
            </p:cNvPr>
            <p:cNvSpPr/>
            <p:nvPr/>
          </p:nvSpPr>
          <p:spPr>
            <a:xfrm>
              <a:off x="5852909" y="1822870"/>
              <a:ext cx="92263" cy="92469"/>
            </a:xfrm>
            <a:custGeom>
              <a:avLst/>
              <a:gdLst/>
              <a:ahLst/>
              <a:cxnLst/>
              <a:rect l="l" t="t" r="r" b="b"/>
              <a:pathLst>
                <a:path w="448" h="449" extrusionOk="0">
                  <a:moveTo>
                    <a:pt x="223" y="0"/>
                  </a:moveTo>
                  <a:cubicBezTo>
                    <a:pt x="101" y="0"/>
                    <a:pt x="0" y="100"/>
                    <a:pt x="0" y="224"/>
                  </a:cubicBezTo>
                  <a:cubicBezTo>
                    <a:pt x="0" y="348"/>
                    <a:pt x="101" y="448"/>
                    <a:pt x="223" y="448"/>
                  </a:cubicBezTo>
                  <a:cubicBezTo>
                    <a:pt x="347" y="448"/>
                    <a:pt x="448" y="348"/>
                    <a:pt x="448" y="224"/>
                  </a:cubicBezTo>
                  <a:cubicBezTo>
                    <a:pt x="448" y="100"/>
                    <a:pt x="347" y="0"/>
                    <a:pt x="223" y="0"/>
                  </a:cubicBezTo>
                  <a:close/>
                </a:path>
              </a:pathLst>
            </a:custGeom>
            <a:solidFill>
              <a:srgbClr val="ECECEC"/>
            </a:solidFill>
            <a:ln>
              <a:noFill/>
            </a:ln>
          </p:spPr>
          <p:txBody>
            <a:bodyPr spcFirstLastPara="1" wrap="square" lIns="121900" tIns="121900" rIns="121900" bIns="121900" anchor="ctr" anchorCtr="0">
              <a:noAutofit/>
            </a:bodyPr>
            <a:lstStyle/>
            <a:p>
              <a:endParaRPr sz="2400"/>
            </a:p>
          </p:txBody>
        </p:sp>
        <p:sp>
          <p:nvSpPr>
            <p:cNvPr id="2095" name="Google Shape;2095;p33">
              <a:extLst>
                <a:ext uri="{FF2B5EF4-FFF2-40B4-BE49-F238E27FC236}">
                  <a16:creationId xmlns:a16="http://schemas.microsoft.com/office/drawing/2014/main" id="{3BB2694D-CBEA-8DFF-6D42-FCBEBC4CD14C}"/>
                </a:ext>
              </a:extLst>
            </p:cNvPr>
            <p:cNvSpPr/>
            <p:nvPr/>
          </p:nvSpPr>
          <p:spPr>
            <a:xfrm>
              <a:off x="5857028" y="1826988"/>
              <a:ext cx="84026" cy="84026"/>
            </a:xfrm>
            <a:custGeom>
              <a:avLst/>
              <a:gdLst/>
              <a:ahLst/>
              <a:cxnLst/>
              <a:rect l="l" t="t" r="r" b="b"/>
              <a:pathLst>
                <a:path w="408" h="408" extrusionOk="0">
                  <a:moveTo>
                    <a:pt x="203" y="1"/>
                  </a:moveTo>
                  <a:cubicBezTo>
                    <a:pt x="92" y="1"/>
                    <a:pt x="1" y="92"/>
                    <a:pt x="1" y="204"/>
                  </a:cubicBezTo>
                  <a:cubicBezTo>
                    <a:pt x="1" y="317"/>
                    <a:pt x="92" y="408"/>
                    <a:pt x="203" y="408"/>
                  </a:cubicBezTo>
                  <a:cubicBezTo>
                    <a:pt x="316" y="408"/>
                    <a:pt x="407" y="317"/>
                    <a:pt x="407" y="204"/>
                  </a:cubicBezTo>
                  <a:cubicBezTo>
                    <a:pt x="407" y="92"/>
                    <a:pt x="316" y="1"/>
                    <a:pt x="203" y="1"/>
                  </a:cubicBezTo>
                  <a:close/>
                </a:path>
              </a:pathLst>
            </a:custGeom>
            <a:solidFill>
              <a:srgbClr val="EBEBEB"/>
            </a:solidFill>
            <a:ln>
              <a:noFill/>
            </a:ln>
          </p:spPr>
          <p:txBody>
            <a:bodyPr spcFirstLastPara="1" wrap="square" lIns="121900" tIns="121900" rIns="121900" bIns="121900" anchor="ctr" anchorCtr="0">
              <a:noAutofit/>
            </a:bodyPr>
            <a:lstStyle/>
            <a:p>
              <a:endParaRPr sz="2400"/>
            </a:p>
          </p:txBody>
        </p:sp>
        <p:sp>
          <p:nvSpPr>
            <p:cNvPr id="2096" name="Google Shape;2096;p33">
              <a:extLst>
                <a:ext uri="{FF2B5EF4-FFF2-40B4-BE49-F238E27FC236}">
                  <a16:creationId xmlns:a16="http://schemas.microsoft.com/office/drawing/2014/main" id="{2617780A-D920-7F8D-2F31-57DB96B03C5C}"/>
                </a:ext>
              </a:extLst>
            </p:cNvPr>
            <p:cNvSpPr/>
            <p:nvPr/>
          </p:nvSpPr>
          <p:spPr>
            <a:xfrm>
              <a:off x="5861353" y="1831313"/>
              <a:ext cx="75376" cy="75582"/>
            </a:xfrm>
            <a:custGeom>
              <a:avLst/>
              <a:gdLst/>
              <a:ahLst/>
              <a:cxnLst/>
              <a:rect l="l" t="t" r="r" b="b"/>
              <a:pathLst>
                <a:path w="366" h="367" extrusionOk="0">
                  <a:moveTo>
                    <a:pt x="182" y="0"/>
                  </a:moveTo>
                  <a:cubicBezTo>
                    <a:pt x="82" y="0"/>
                    <a:pt x="0" y="83"/>
                    <a:pt x="0" y="183"/>
                  </a:cubicBezTo>
                  <a:cubicBezTo>
                    <a:pt x="0" y="284"/>
                    <a:pt x="82" y="366"/>
                    <a:pt x="182" y="366"/>
                  </a:cubicBezTo>
                  <a:cubicBezTo>
                    <a:pt x="284" y="366"/>
                    <a:pt x="366" y="284"/>
                    <a:pt x="366" y="183"/>
                  </a:cubicBezTo>
                  <a:cubicBezTo>
                    <a:pt x="366" y="83"/>
                    <a:pt x="284" y="0"/>
                    <a:pt x="182" y="0"/>
                  </a:cubicBezTo>
                  <a:close/>
                </a:path>
              </a:pathLst>
            </a:custGeom>
            <a:solidFill>
              <a:srgbClr val="EAEAEA"/>
            </a:solidFill>
            <a:ln>
              <a:noFill/>
            </a:ln>
          </p:spPr>
          <p:txBody>
            <a:bodyPr spcFirstLastPara="1" wrap="square" lIns="121900" tIns="121900" rIns="121900" bIns="121900" anchor="ctr" anchorCtr="0">
              <a:noAutofit/>
            </a:bodyPr>
            <a:lstStyle/>
            <a:p>
              <a:endParaRPr sz="2400"/>
            </a:p>
          </p:txBody>
        </p:sp>
        <p:sp>
          <p:nvSpPr>
            <p:cNvPr id="2097" name="Google Shape;2097;p33">
              <a:extLst>
                <a:ext uri="{FF2B5EF4-FFF2-40B4-BE49-F238E27FC236}">
                  <a16:creationId xmlns:a16="http://schemas.microsoft.com/office/drawing/2014/main" id="{017A60A6-D810-C4E8-3904-52054CCE9730}"/>
                </a:ext>
              </a:extLst>
            </p:cNvPr>
            <p:cNvSpPr/>
            <p:nvPr/>
          </p:nvSpPr>
          <p:spPr>
            <a:xfrm>
              <a:off x="5865472" y="1835432"/>
              <a:ext cx="67138" cy="67138"/>
            </a:xfrm>
            <a:custGeom>
              <a:avLst/>
              <a:gdLst/>
              <a:ahLst/>
              <a:cxnLst/>
              <a:rect l="l" t="t" r="r" b="b"/>
              <a:pathLst>
                <a:path w="326" h="326" extrusionOk="0">
                  <a:moveTo>
                    <a:pt x="162" y="0"/>
                  </a:moveTo>
                  <a:cubicBezTo>
                    <a:pt x="73" y="0"/>
                    <a:pt x="1" y="74"/>
                    <a:pt x="1" y="163"/>
                  </a:cubicBezTo>
                  <a:cubicBezTo>
                    <a:pt x="1" y="253"/>
                    <a:pt x="73" y="326"/>
                    <a:pt x="162" y="326"/>
                  </a:cubicBezTo>
                  <a:cubicBezTo>
                    <a:pt x="252" y="326"/>
                    <a:pt x="325" y="253"/>
                    <a:pt x="325" y="163"/>
                  </a:cubicBezTo>
                  <a:cubicBezTo>
                    <a:pt x="325" y="74"/>
                    <a:pt x="252" y="0"/>
                    <a:pt x="162" y="0"/>
                  </a:cubicBezTo>
                  <a:close/>
                </a:path>
              </a:pathLst>
            </a:custGeom>
            <a:solidFill>
              <a:srgbClr val="E9E9E9"/>
            </a:solidFill>
            <a:ln>
              <a:noFill/>
            </a:ln>
          </p:spPr>
          <p:txBody>
            <a:bodyPr spcFirstLastPara="1" wrap="square" lIns="121900" tIns="121900" rIns="121900" bIns="121900" anchor="ctr" anchorCtr="0">
              <a:noAutofit/>
            </a:bodyPr>
            <a:lstStyle/>
            <a:p>
              <a:endParaRPr sz="2400"/>
            </a:p>
          </p:txBody>
        </p:sp>
        <p:sp>
          <p:nvSpPr>
            <p:cNvPr id="2098" name="Google Shape;2098;p33">
              <a:extLst>
                <a:ext uri="{FF2B5EF4-FFF2-40B4-BE49-F238E27FC236}">
                  <a16:creationId xmlns:a16="http://schemas.microsoft.com/office/drawing/2014/main" id="{AD8670D2-3B9B-3278-E392-6B6BB60DE519}"/>
                </a:ext>
              </a:extLst>
            </p:cNvPr>
            <p:cNvSpPr/>
            <p:nvPr/>
          </p:nvSpPr>
          <p:spPr>
            <a:xfrm>
              <a:off x="5869797" y="1839551"/>
              <a:ext cx="58488" cy="58900"/>
            </a:xfrm>
            <a:custGeom>
              <a:avLst/>
              <a:gdLst/>
              <a:ahLst/>
              <a:cxnLst/>
              <a:rect l="l" t="t" r="r" b="b"/>
              <a:pathLst>
                <a:path w="284" h="286" extrusionOk="0">
                  <a:moveTo>
                    <a:pt x="141" y="1"/>
                  </a:moveTo>
                  <a:cubicBezTo>
                    <a:pt x="64" y="1"/>
                    <a:pt x="0" y="65"/>
                    <a:pt x="0" y="143"/>
                  </a:cubicBezTo>
                  <a:cubicBezTo>
                    <a:pt x="0" y="222"/>
                    <a:pt x="64" y="285"/>
                    <a:pt x="141" y="285"/>
                  </a:cubicBezTo>
                  <a:cubicBezTo>
                    <a:pt x="220" y="285"/>
                    <a:pt x="284" y="222"/>
                    <a:pt x="284" y="143"/>
                  </a:cubicBezTo>
                  <a:cubicBezTo>
                    <a:pt x="284" y="65"/>
                    <a:pt x="220" y="1"/>
                    <a:pt x="141" y="1"/>
                  </a:cubicBezTo>
                  <a:close/>
                </a:path>
              </a:pathLst>
            </a:custGeom>
            <a:solidFill>
              <a:srgbClr val="E8E8E8"/>
            </a:solidFill>
            <a:ln>
              <a:noFill/>
            </a:ln>
          </p:spPr>
          <p:txBody>
            <a:bodyPr spcFirstLastPara="1" wrap="square" lIns="121900" tIns="121900" rIns="121900" bIns="121900" anchor="ctr" anchorCtr="0">
              <a:noAutofit/>
            </a:bodyPr>
            <a:lstStyle/>
            <a:p>
              <a:endParaRPr sz="2400"/>
            </a:p>
          </p:txBody>
        </p:sp>
        <p:sp>
          <p:nvSpPr>
            <p:cNvPr id="2099" name="Google Shape;2099;p33">
              <a:extLst>
                <a:ext uri="{FF2B5EF4-FFF2-40B4-BE49-F238E27FC236}">
                  <a16:creationId xmlns:a16="http://schemas.microsoft.com/office/drawing/2014/main" id="{25D1A1F3-F908-0B55-E2CD-7263CB3765C8}"/>
                </a:ext>
              </a:extLst>
            </p:cNvPr>
            <p:cNvSpPr/>
            <p:nvPr/>
          </p:nvSpPr>
          <p:spPr>
            <a:xfrm>
              <a:off x="5873504" y="1843670"/>
              <a:ext cx="50868" cy="50662"/>
            </a:xfrm>
            <a:custGeom>
              <a:avLst/>
              <a:gdLst/>
              <a:ahLst/>
              <a:cxnLst/>
              <a:rect l="l" t="t" r="r" b="b"/>
              <a:pathLst>
                <a:path w="247" h="246" extrusionOk="0">
                  <a:moveTo>
                    <a:pt x="123" y="0"/>
                  </a:moveTo>
                  <a:cubicBezTo>
                    <a:pt x="56" y="0"/>
                    <a:pt x="1" y="56"/>
                    <a:pt x="1" y="123"/>
                  </a:cubicBezTo>
                  <a:cubicBezTo>
                    <a:pt x="1" y="192"/>
                    <a:pt x="56" y="246"/>
                    <a:pt x="123" y="246"/>
                  </a:cubicBezTo>
                  <a:cubicBezTo>
                    <a:pt x="192" y="246"/>
                    <a:pt x="246" y="192"/>
                    <a:pt x="246" y="123"/>
                  </a:cubicBezTo>
                  <a:cubicBezTo>
                    <a:pt x="246" y="56"/>
                    <a:pt x="192" y="0"/>
                    <a:pt x="123" y="0"/>
                  </a:cubicBezTo>
                  <a:close/>
                </a:path>
              </a:pathLst>
            </a:custGeom>
            <a:solidFill>
              <a:srgbClr val="E7E7E7"/>
            </a:solidFill>
            <a:ln>
              <a:noFill/>
            </a:ln>
          </p:spPr>
          <p:txBody>
            <a:bodyPr spcFirstLastPara="1" wrap="square" lIns="121900" tIns="121900" rIns="121900" bIns="121900" anchor="ctr" anchorCtr="0">
              <a:noAutofit/>
            </a:bodyPr>
            <a:lstStyle/>
            <a:p>
              <a:endParaRPr sz="2400"/>
            </a:p>
          </p:txBody>
        </p:sp>
        <p:sp>
          <p:nvSpPr>
            <p:cNvPr id="2100" name="Google Shape;2100;p33">
              <a:extLst>
                <a:ext uri="{FF2B5EF4-FFF2-40B4-BE49-F238E27FC236}">
                  <a16:creationId xmlns:a16="http://schemas.microsoft.com/office/drawing/2014/main" id="{5BDFBD20-BACA-3612-E587-FA2A9CDD97CF}"/>
                </a:ext>
              </a:extLst>
            </p:cNvPr>
            <p:cNvSpPr/>
            <p:nvPr/>
          </p:nvSpPr>
          <p:spPr>
            <a:xfrm>
              <a:off x="5877829" y="1847789"/>
              <a:ext cx="42219" cy="42425"/>
            </a:xfrm>
            <a:custGeom>
              <a:avLst/>
              <a:gdLst/>
              <a:ahLst/>
              <a:cxnLst/>
              <a:rect l="l" t="t" r="r" b="b"/>
              <a:pathLst>
                <a:path w="205" h="206" extrusionOk="0">
                  <a:moveTo>
                    <a:pt x="102" y="1"/>
                  </a:moveTo>
                  <a:cubicBezTo>
                    <a:pt x="46" y="1"/>
                    <a:pt x="0" y="47"/>
                    <a:pt x="0" y="103"/>
                  </a:cubicBezTo>
                  <a:cubicBezTo>
                    <a:pt x="0" y="159"/>
                    <a:pt x="46" y="205"/>
                    <a:pt x="102" y="205"/>
                  </a:cubicBezTo>
                  <a:cubicBezTo>
                    <a:pt x="160" y="205"/>
                    <a:pt x="205" y="159"/>
                    <a:pt x="205" y="103"/>
                  </a:cubicBezTo>
                  <a:cubicBezTo>
                    <a:pt x="205" y="47"/>
                    <a:pt x="160" y="1"/>
                    <a:pt x="102" y="1"/>
                  </a:cubicBezTo>
                  <a:close/>
                </a:path>
              </a:pathLst>
            </a:custGeom>
            <a:solidFill>
              <a:srgbClr val="E6E6E6"/>
            </a:solidFill>
            <a:ln>
              <a:noFill/>
            </a:ln>
          </p:spPr>
          <p:txBody>
            <a:bodyPr spcFirstLastPara="1" wrap="square" lIns="121900" tIns="121900" rIns="121900" bIns="121900" anchor="ctr" anchorCtr="0">
              <a:noAutofit/>
            </a:bodyPr>
            <a:lstStyle/>
            <a:p>
              <a:endParaRPr sz="2400"/>
            </a:p>
          </p:txBody>
        </p:sp>
        <p:sp>
          <p:nvSpPr>
            <p:cNvPr id="2101" name="Google Shape;2101;p33">
              <a:extLst>
                <a:ext uri="{FF2B5EF4-FFF2-40B4-BE49-F238E27FC236}">
                  <a16:creationId xmlns:a16="http://schemas.microsoft.com/office/drawing/2014/main" id="{BB77F028-629E-7697-E978-F13C1D1FB26C}"/>
                </a:ext>
              </a:extLst>
            </p:cNvPr>
            <p:cNvSpPr/>
            <p:nvPr/>
          </p:nvSpPr>
          <p:spPr>
            <a:xfrm>
              <a:off x="5881948" y="1852114"/>
              <a:ext cx="33981" cy="33775"/>
            </a:xfrm>
            <a:custGeom>
              <a:avLst/>
              <a:gdLst/>
              <a:ahLst/>
              <a:cxnLst/>
              <a:rect l="l" t="t" r="r" b="b"/>
              <a:pathLst>
                <a:path w="165" h="164" extrusionOk="0">
                  <a:moveTo>
                    <a:pt x="82" y="0"/>
                  </a:moveTo>
                  <a:cubicBezTo>
                    <a:pt x="37" y="0"/>
                    <a:pt x="1" y="37"/>
                    <a:pt x="1" y="82"/>
                  </a:cubicBezTo>
                  <a:cubicBezTo>
                    <a:pt x="1" y="127"/>
                    <a:pt x="37" y="164"/>
                    <a:pt x="82" y="164"/>
                  </a:cubicBezTo>
                  <a:cubicBezTo>
                    <a:pt x="128" y="164"/>
                    <a:pt x="164" y="127"/>
                    <a:pt x="164" y="82"/>
                  </a:cubicBezTo>
                  <a:cubicBezTo>
                    <a:pt x="164" y="37"/>
                    <a:pt x="128" y="0"/>
                    <a:pt x="82" y="0"/>
                  </a:cubicBezTo>
                  <a:close/>
                </a:path>
              </a:pathLst>
            </a:custGeom>
            <a:solidFill>
              <a:srgbClr val="E5E5E5"/>
            </a:solidFill>
            <a:ln>
              <a:noFill/>
            </a:ln>
          </p:spPr>
          <p:txBody>
            <a:bodyPr spcFirstLastPara="1" wrap="square" lIns="121900" tIns="121900" rIns="121900" bIns="121900" anchor="ctr" anchorCtr="0">
              <a:noAutofit/>
            </a:bodyPr>
            <a:lstStyle/>
            <a:p>
              <a:endParaRPr sz="2400"/>
            </a:p>
          </p:txBody>
        </p:sp>
        <p:sp>
          <p:nvSpPr>
            <p:cNvPr id="2102" name="Google Shape;2102;p33">
              <a:extLst>
                <a:ext uri="{FF2B5EF4-FFF2-40B4-BE49-F238E27FC236}">
                  <a16:creationId xmlns:a16="http://schemas.microsoft.com/office/drawing/2014/main" id="{8C42F8F1-F364-87BD-432F-8F9DC5F392F7}"/>
                </a:ext>
              </a:extLst>
            </p:cNvPr>
            <p:cNvSpPr/>
            <p:nvPr/>
          </p:nvSpPr>
          <p:spPr>
            <a:xfrm>
              <a:off x="5886273" y="1856233"/>
              <a:ext cx="25331" cy="25537"/>
            </a:xfrm>
            <a:custGeom>
              <a:avLst/>
              <a:gdLst/>
              <a:ahLst/>
              <a:cxnLst/>
              <a:rect l="l" t="t" r="r" b="b"/>
              <a:pathLst>
                <a:path w="123" h="124" extrusionOk="0">
                  <a:moveTo>
                    <a:pt x="61" y="1"/>
                  </a:moveTo>
                  <a:cubicBezTo>
                    <a:pt x="28" y="1"/>
                    <a:pt x="0" y="28"/>
                    <a:pt x="0" y="62"/>
                  </a:cubicBezTo>
                  <a:cubicBezTo>
                    <a:pt x="0" y="96"/>
                    <a:pt x="28" y="124"/>
                    <a:pt x="61" y="124"/>
                  </a:cubicBezTo>
                  <a:cubicBezTo>
                    <a:pt x="96" y="124"/>
                    <a:pt x="123" y="96"/>
                    <a:pt x="123" y="62"/>
                  </a:cubicBezTo>
                  <a:cubicBezTo>
                    <a:pt x="123" y="28"/>
                    <a:pt x="96" y="1"/>
                    <a:pt x="61" y="1"/>
                  </a:cubicBezTo>
                  <a:close/>
                </a:path>
              </a:pathLst>
            </a:custGeom>
            <a:solidFill>
              <a:srgbClr val="E4E4E4"/>
            </a:solidFill>
            <a:ln>
              <a:noFill/>
            </a:ln>
          </p:spPr>
          <p:txBody>
            <a:bodyPr spcFirstLastPara="1" wrap="square" lIns="121900" tIns="121900" rIns="121900" bIns="121900" anchor="ctr" anchorCtr="0">
              <a:noAutofit/>
            </a:bodyPr>
            <a:lstStyle/>
            <a:p>
              <a:endParaRPr sz="2400"/>
            </a:p>
          </p:txBody>
        </p:sp>
        <p:sp>
          <p:nvSpPr>
            <p:cNvPr id="2103" name="Google Shape;2103;p33">
              <a:extLst>
                <a:ext uri="{FF2B5EF4-FFF2-40B4-BE49-F238E27FC236}">
                  <a16:creationId xmlns:a16="http://schemas.microsoft.com/office/drawing/2014/main" id="{C565CCC3-59C7-2D6B-AC68-4D49BBFD0F8C}"/>
                </a:ext>
              </a:extLst>
            </p:cNvPr>
            <p:cNvSpPr/>
            <p:nvPr/>
          </p:nvSpPr>
          <p:spPr>
            <a:xfrm>
              <a:off x="5890391" y="1860558"/>
              <a:ext cx="17093" cy="17093"/>
            </a:xfrm>
            <a:custGeom>
              <a:avLst/>
              <a:gdLst/>
              <a:ahLst/>
              <a:cxnLst/>
              <a:rect l="l" t="t" r="r" b="b"/>
              <a:pathLst>
                <a:path w="83" h="83" extrusionOk="0">
                  <a:moveTo>
                    <a:pt x="41" y="0"/>
                  </a:moveTo>
                  <a:cubicBezTo>
                    <a:pt x="19" y="0"/>
                    <a:pt x="1" y="19"/>
                    <a:pt x="1" y="41"/>
                  </a:cubicBezTo>
                  <a:cubicBezTo>
                    <a:pt x="1" y="64"/>
                    <a:pt x="19" y="82"/>
                    <a:pt x="41" y="82"/>
                  </a:cubicBezTo>
                  <a:cubicBezTo>
                    <a:pt x="65" y="82"/>
                    <a:pt x="82" y="64"/>
                    <a:pt x="82" y="41"/>
                  </a:cubicBezTo>
                  <a:cubicBezTo>
                    <a:pt x="82" y="19"/>
                    <a:pt x="65" y="0"/>
                    <a:pt x="41" y="0"/>
                  </a:cubicBezTo>
                  <a:close/>
                </a:path>
              </a:pathLst>
            </a:custGeom>
            <a:solidFill>
              <a:srgbClr val="E3E3E3"/>
            </a:solidFill>
            <a:ln>
              <a:noFill/>
            </a:ln>
          </p:spPr>
          <p:txBody>
            <a:bodyPr spcFirstLastPara="1" wrap="square" lIns="121900" tIns="121900" rIns="121900" bIns="121900" anchor="ctr" anchorCtr="0">
              <a:noAutofit/>
            </a:bodyPr>
            <a:lstStyle/>
            <a:p>
              <a:endParaRPr sz="2400"/>
            </a:p>
          </p:txBody>
        </p:sp>
        <p:sp>
          <p:nvSpPr>
            <p:cNvPr id="2104" name="Google Shape;2104;p33">
              <a:extLst>
                <a:ext uri="{FF2B5EF4-FFF2-40B4-BE49-F238E27FC236}">
                  <a16:creationId xmlns:a16="http://schemas.microsoft.com/office/drawing/2014/main" id="{3645E666-63A2-2D24-5369-2AC5DE18994C}"/>
                </a:ext>
              </a:extLst>
            </p:cNvPr>
            <p:cNvSpPr/>
            <p:nvPr/>
          </p:nvSpPr>
          <p:spPr>
            <a:xfrm>
              <a:off x="5894510" y="1864677"/>
              <a:ext cx="8650" cy="8650"/>
            </a:xfrm>
            <a:custGeom>
              <a:avLst/>
              <a:gdLst/>
              <a:ahLst/>
              <a:cxnLst/>
              <a:rect l="l" t="t" r="r" b="b"/>
              <a:pathLst>
                <a:path w="42" h="42" extrusionOk="0">
                  <a:moveTo>
                    <a:pt x="21" y="1"/>
                  </a:moveTo>
                  <a:cubicBezTo>
                    <a:pt x="10" y="1"/>
                    <a:pt x="1" y="10"/>
                    <a:pt x="1" y="21"/>
                  </a:cubicBezTo>
                  <a:cubicBezTo>
                    <a:pt x="1" y="32"/>
                    <a:pt x="10" y="42"/>
                    <a:pt x="21" y="42"/>
                  </a:cubicBezTo>
                  <a:cubicBezTo>
                    <a:pt x="34" y="42"/>
                    <a:pt x="42" y="32"/>
                    <a:pt x="42" y="21"/>
                  </a:cubicBezTo>
                  <a:cubicBezTo>
                    <a:pt x="42" y="10"/>
                    <a:pt x="34" y="1"/>
                    <a:pt x="21" y="1"/>
                  </a:cubicBezTo>
                  <a:close/>
                </a:path>
              </a:pathLst>
            </a:custGeom>
            <a:solidFill>
              <a:srgbClr val="E2E2E2"/>
            </a:solidFill>
            <a:ln>
              <a:noFill/>
            </a:ln>
          </p:spPr>
          <p:txBody>
            <a:bodyPr spcFirstLastPara="1" wrap="square" lIns="121900" tIns="121900" rIns="121900" bIns="121900" anchor="ctr" anchorCtr="0">
              <a:noAutofit/>
            </a:bodyPr>
            <a:lstStyle/>
            <a:p>
              <a:endParaRPr sz="2400"/>
            </a:p>
          </p:txBody>
        </p:sp>
        <p:sp>
          <p:nvSpPr>
            <p:cNvPr id="2105" name="Google Shape;2105;p33">
              <a:extLst>
                <a:ext uri="{FF2B5EF4-FFF2-40B4-BE49-F238E27FC236}">
                  <a16:creationId xmlns:a16="http://schemas.microsoft.com/office/drawing/2014/main" id="{9E56B623-9770-847D-591E-596C29AB822E}"/>
                </a:ext>
              </a:extLst>
            </p:cNvPr>
            <p:cNvSpPr/>
            <p:nvPr/>
          </p:nvSpPr>
          <p:spPr>
            <a:xfrm>
              <a:off x="5824695" y="1717837"/>
              <a:ext cx="221391" cy="221391"/>
            </a:xfrm>
            <a:custGeom>
              <a:avLst/>
              <a:gdLst/>
              <a:ahLst/>
              <a:cxnLst/>
              <a:rect l="l" t="t" r="r" b="b"/>
              <a:pathLst>
                <a:path w="1075" h="1075" extrusionOk="0">
                  <a:moveTo>
                    <a:pt x="537" y="1"/>
                  </a:moveTo>
                  <a:cubicBezTo>
                    <a:pt x="241" y="1"/>
                    <a:pt x="0" y="241"/>
                    <a:pt x="0" y="538"/>
                  </a:cubicBezTo>
                  <a:cubicBezTo>
                    <a:pt x="0" y="834"/>
                    <a:pt x="241" y="1075"/>
                    <a:pt x="537" y="1075"/>
                  </a:cubicBezTo>
                  <a:cubicBezTo>
                    <a:pt x="834" y="1075"/>
                    <a:pt x="1075" y="834"/>
                    <a:pt x="1075" y="538"/>
                  </a:cubicBezTo>
                  <a:cubicBezTo>
                    <a:pt x="1075" y="241"/>
                    <a:pt x="834" y="1"/>
                    <a:pt x="53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06" name="Google Shape;2106;p33">
              <a:extLst>
                <a:ext uri="{FF2B5EF4-FFF2-40B4-BE49-F238E27FC236}">
                  <a16:creationId xmlns:a16="http://schemas.microsoft.com/office/drawing/2014/main" id="{8ECD23F9-932C-7C26-952A-8E38F61AC15F}"/>
                </a:ext>
              </a:extLst>
            </p:cNvPr>
            <p:cNvSpPr/>
            <p:nvPr/>
          </p:nvSpPr>
          <p:spPr>
            <a:xfrm>
              <a:off x="5879476" y="1772619"/>
              <a:ext cx="111828" cy="111828"/>
            </a:xfrm>
            <a:custGeom>
              <a:avLst/>
              <a:gdLst/>
              <a:ahLst/>
              <a:cxnLst/>
              <a:rect l="l" t="t" r="r" b="b"/>
              <a:pathLst>
                <a:path w="543" h="543" extrusionOk="0">
                  <a:moveTo>
                    <a:pt x="271" y="1"/>
                  </a:moveTo>
                  <a:cubicBezTo>
                    <a:pt x="122" y="1"/>
                    <a:pt x="0" y="122"/>
                    <a:pt x="0" y="272"/>
                  </a:cubicBezTo>
                  <a:cubicBezTo>
                    <a:pt x="0" y="421"/>
                    <a:pt x="122" y="543"/>
                    <a:pt x="271" y="543"/>
                  </a:cubicBezTo>
                  <a:cubicBezTo>
                    <a:pt x="421" y="543"/>
                    <a:pt x="543" y="421"/>
                    <a:pt x="543" y="272"/>
                  </a:cubicBezTo>
                  <a:cubicBezTo>
                    <a:pt x="543" y="122"/>
                    <a:pt x="421" y="1"/>
                    <a:pt x="27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07" name="Google Shape;2107;p33">
              <a:extLst>
                <a:ext uri="{FF2B5EF4-FFF2-40B4-BE49-F238E27FC236}">
                  <a16:creationId xmlns:a16="http://schemas.microsoft.com/office/drawing/2014/main" id="{A6607DCA-D28A-456A-4BBF-786A920900A0}"/>
                </a:ext>
              </a:extLst>
            </p:cNvPr>
            <p:cNvSpPr/>
            <p:nvPr/>
          </p:nvSpPr>
          <p:spPr>
            <a:xfrm>
              <a:off x="5537195" y="1835844"/>
              <a:ext cx="190499" cy="11533"/>
            </a:xfrm>
            <a:custGeom>
              <a:avLst/>
              <a:gdLst/>
              <a:ahLst/>
              <a:cxnLst/>
              <a:rect l="l" t="t" r="r" b="b"/>
              <a:pathLst>
                <a:path w="925" h="56" extrusionOk="0">
                  <a:moveTo>
                    <a:pt x="1" y="1"/>
                  </a:moveTo>
                  <a:lnTo>
                    <a:pt x="1" y="56"/>
                  </a:lnTo>
                  <a:lnTo>
                    <a:pt x="925" y="56"/>
                  </a:lnTo>
                  <a:lnTo>
                    <a:pt x="925" y="1"/>
                  </a:ln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108" name="Google Shape;2108;p33">
              <a:extLst>
                <a:ext uri="{FF2B5EF4-FFF2-40B4-BE49-F238E27FC236}">
                  <a16:creationId xmlns:a16="http://schemas.microsoft.com/office/drawing/2014/main" id="{5460ED3B-0BEB-FF28-B3F7-43E91E58CD0A}"/>
                </a:ext>
              </a:extLst>
            </p:cNvPr>
            <p:cNvSpPr/>
            <p:nvPr/>
          </p:nvSpPr>
          <p:spPr>
            <a:xfrm>
              <a:off x="5529369" y="1796303"/>
              <a:ext cx="53340" cy="90616"/>
            </a:xfrm>
            <a:custGeom>
              <a:avLst/>
              <a:gdLst/>
              <a:ahLst/>
              <a:cxnLst/>
              <a:rect l="l" t="t" r="r" b="b"/>
              <a:pathLst>
                <a:path w="259" h="440" extrusionOk="0">
                  <a:moveTo>
                    <a:pt x="220" y="0"/>
                  </a:moveTo>
                  <a:lnTo>
                    <a:pt x="1" y="220"/>
                  </a:lnTo>
                  <a:lnTo>
                    <a:pt x="220" y="439"/>
                  </a:lnTo>
                  <a:lnTo>
                    <a:pt x="259" y="401"/>
                  </a:lnTo>
                  <a:lnTo>
                    <a:pt x="78" y="220"/>
                  </a:lnTo>
                  <a:lnTo>
                    <a:pt x="259" y="40"/>
                  </a:lnTo>
                  <a:lnTo>
                    <a:pt x="220"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grpSp>
        <p:nvGrpSpPr>
          <p:cNvPr id="2109" name="Google Shape;2109;p33">
            <a:extLst>
              <a:ext uri="{FF2B5EF4-FFF2-40B4-BE49-F238E27FC236}">
                <a16:creationId xmlns:a16="http://schemas.microsoft.com/office/drawing/2014/main" id="{087609F4-3BAA-5538-D7CC-41A7C67CDB14}"/>
              </a:ext>
            </a:extLst>
          </p:cNvPr>
          <p:cNvGrpSpPr/>
          <p:nvPr/>
        </p:nvGrpSpPr>
        <p:grpSpPr>
          <a:xfrm>
            <a:off x="7372493" y="3023521"/>
            <a:ext cx="3713052" cy="1255441"/>
            <a:chOff x="5529369" y="2528440"/>
            <a:chExt cx="2784789" cy="941581"/>
          </a:xfrm>
        </p:grpSpPr>
        <p:sp>
          <p:nvSpPr>
            <p:cNvPr id="2110" name="Google Shape;2110;p33">
              <a:extLst>
                <a:ext uri="{FF2B5EF4-FFF2-40B4-BE49-F238E27FC236}">
                  <a16:creationId xmlns:a16="http://schemas.microsoft.com/office/drawing/2014/main" id="{42C947D9-BC6A-5864-B70B-4A45117B91EA}"/>
                </a:ext>
              </a:extLst>
            </p:cNvPr>
            <p:cNvSpPr/>
            <p:nvPr/>
          </p:nvSpPr>
          <p:spPr>
            <a:xfrm>
              <a:off x="5909132" y="2528440"/>
              <a:ext cx="2405026" cy="941581"/>
            </a:xfrm>
            <a:custGeom>
              <a:avLst/>
              <a:gdLst/>
              <a:ahLst/>
              <a:cxnLst/>
              <a:rect l="l" t="t" r="r" b="b"/>
              <a:pathLst>
                <a:path w="11678" h="4572" extrusionOk="0">
                  <a:moveTo>
                    <a:pt x="1482" y="1"/>
                  </a:moveTo>
                  <a:cubicBezTo>
                    <a:pt x="997" y="1"/>
                    <a:pt x="573" y="313"/>
                    <a:pt x="428" y="776"/>
                  </a:cubicBezTo>
                  <a:lnTo>
                    <a:pt x="87" y="1868"/>
                  </a:lnTo>
                  <a:cubicBezTo>
                    <a:pt x="1" y="2141"/>
                    <a:pt x="1" y="2430"/>
                    <a:pt x="87" y="2704"/>
                  </a:cubicBezTo>
                  <a:lnTo>
                    <a:pt x="428" y="3796"/>
                  </a:lnTo>
                  <a:cubicBezTo>
                    <a:pt x="573" y="4260"/>
                    <a:pt x="996" y="4571"/>
                    <a:pt x="1482" y="4571"/>
                  </a:cubicBezTo>
                  <a:lnTo>
                    <a:pt x="1482" y="4569"/>
                  </a:lnTo>
                  <a:lnTo>
                    <a:pt x="10838" y="4569"/>
                  </a:lnTo>
                  <a:cubicBezTo>
                    <a:pt x="11301" y="4569"/>
                    <a:pt x="11677" y="4194"/>
                    <a:pt x="11677" y="3730"/>
                  </a:cubicBezTo>
                  <a:lnTo>
                    <a:pt x="11677" y="840"/>
                  </a:lnTo>
                  <a:cubicBezTo>
                    <a:pt x="11677" y="377"/>
                    <a:pt x="11301" y="1"/>
                    <a:pt x="1083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11" name="Google Shape;2111;p33">
              <a:extLst>
                <a:ext uri="{FF2B5EF4-FFF2-40B4-BE49-F238E27FC236}">
                  <a16:creationId xmlns:a16="http://schemas.microsoft.com/office/drawing/2014/main" id="{E5EE08B3-30BB-788F-0A2D-36885B2DDD7B}"/>
                </a:ext>
              </a:extLst>
            </p:cNvPr>
            <p:cNvSpPr/>
            <p:nvPr/>
          </p:nvSpPr>
          <p:spPr>
            <a:xfrm>
              <a:off x="5968857" y="2587341"/>
              <a:ext cx="2286607" cy="823986"/>
            </a:xfrm>
            <a:custGeom>
              <a:avLst/>
              <a:gdLst/>
              <a:ahLst/>
              <a:cxnLst/>
              <a:rect l="l" t="t" r="r" b="b"/>
              <a:pathLst>
                <a:path w="11103" h="4001" extrusionOk="0">
                  <a:moveTo>
                    <a:pt x="1192" y="0"/>
                  </a:moveTo>
                  <a:cubicBezTo>
                    <a:pt x="834" y="0"/>
                    <a:pt x="517" y="233"/>
                    <a:pt x="409" y="576"/>
                  </a:cubicBezTo>
                  <a:lnTo>
                    <a:pt x="68" y="1668"/>
                  </a:lnTo>
                  <a:cubicBezTo>
                    <a:pt x="0" y="1884"/>
                    <a:pt x="0" y="2117"/>
                    <a:pt x="68" y="2333"/>
                  </a:cubicBezTo>
                  <a:lnTo>
                    <a:pt x="409" y="3426"/>
                  </a:lnTo>
                  <a:cubicBezTo>
                    <a:pt x="517" y="3768"/>
                    <a:pt x="834" y="4001"/>
                    <a:pt x="1192" y="4001"/>
                  </a:cubicBezTo>
                  <a:lnTo>
                    <a:pt x="10547" y="4001"/>
                  </a:lnTo>
                  <a:cubicBezTo>
                    <a:pt x="10854" y="4001"/>
                    <a:pt x="11103" y="3753"/>
                    <a:pt x="11103" y="3446"/>
                  </a:cubicBezTo>
                  <a:lnTo>
                    <a:pt x="11103" y="556"/>
                  </a:lnTo>
                  <a:cubicBezTo>
                    <a:pt x="11103" y="249"/>
                    <a:pt x="10854" y="0"/>
                    <a:pt x="1054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112" name="Google Shape;2112;p33">
              <a:extLst>
                <a:ext uri="{FF2B5EF4-FFF2-40B4-BE49-F238E27FC236}">
                  <a16:creationId xmlns:a16="http://schemas.microsoft.com/office/drawing/2014/main" id="{98E847CF-90E7-6747-3D2D-EAA5737D72F3}"/>
                </a:ext>
              </a:extLst>
            </p:cNvPr>
            <p:cNvSpPr/>
            <p:nvPr/>
          </p:nvSpPr>
          <p:spPr>
            <a:xfrm>
              <a:off x="5819134" y="2993878"/>
              <a:ext cx="159813" cy="160019"/>
            </a:xfrm>
            <a:custGeom>
              <a:avLst/>
              <a:gdLst/>
              <a:ahLst/>
              <a:cxnLst/>
              <a:rect l="l" t="t" r="r" b="b"/>
              <a:pathLst>
                <a:path w="776" h="777" extrusionOk="0">
                  <a:moveTo>
                    <a:pt x="387" y="1"/>
                  </a:moveTo>
                  <a:cubicBezTo>
                    <a:pt x="174" y="1"/>
                    <a:pt x="1" y="175"/>
                    <a:pt x="1" y="389"/>
                  </a:cubicBezTo>
                  <a:cubicBezTo>
                    <a:pt x="1" y="603"/>
                    <a:pt x="174" y="777"/>
                    <a:pt x="387" y="777"/>
                  </a:cubicBezTo>
                  <a:cubicBezTo>
                    <a:pt x="602" y="777"/>
                    <a:pt x="775" y="603"/>
                    <a:pt x="775" y="389"/>
                  </a:cubicBezTo>
                  <a:cubicBezTo>
                    <a:pt x="775" y="175"/>
                    <a:pt x="602" y="1"/>
                    <a:pt x="387" y="1"/>
                  </a:cubicBezTo>
                  <a:close/>
                </a:path>
              </a:pathLst>
            </a:custGeom>
            <a:solidFill>
              <a:srgbClr val="F5F5F5"/>
            </a:solidFill>
            <a:ln>
              <a:noFill/>
            </a:ln>
          </p:spPr>
          <p:txBody>
            <a:bodyPr spcFirstLastPara="1" wrap="square" lIns="121900" tIns="121900" rIns="121900" bIns="121900" anchor="ctr" anchorCtr="0">
              <a:noAutofit/>
            </a:bodyPr>
            <a:lstStyle/>
            <a:p>
              <a:endParaRPr sz="2400"/>
            </a:p>
          </p:txBody>
        </p:sp>
        <p:sp>
          <p:nvSpPr>
            <p:cNvPr id="2113" name="Google Shape;2113;p33">
              <a:extLst>
                <a:ext uri="{FF2B5EF4-FFF2-40B4-BE49-F238E27FC236}">
                  <a16:creationId xmlns:a16="http://schemas.microsoft.com/office/drawing/2014/main" id="{53A9E7F6-7034-DD94-3113-5B8A5A0745C7}"/>
                </a:ext>
              </a:extLst>
            </p:cNvPr>
            <p:cNvSpPr/>
            <p:nvPr/>
          </p:nvSpPr>
          <p:spPr>
            <a:xfrm>
              <a:off x="5827578" y="3002322"/>
              <a:ext cx="142926" cy="143132"/>
            </a:xfrm>
            <a:custGeom>
              <a:avLst/>
              <a:gdLst/>
              <a:ahLst/>
              <a:cxnLst/>
              <a:rect l="l" t="t" r="r" b="b"/>
              <a:pathLst>
                <a:path w="694" h="695" extrusionOk="0">
                  <a:moveTo>
                    <a:pt x="346" y="1"/>
                  </a:moveTo>
                  <a:cubicBezTo>
                    <a:pt x="155" y="1"/>
                    <a:pt x="1" y="156"/>
                    <a:pt x="1" y="348"/>
                  </a:cubicBezTo>
                  <a:cubicBezTo>
                    <a:pt x="1" y="539"/>
                    <a:pt x="155" y="695"/>
                    <a:pt x="346" y="695"/>
                  </a:cubicBezTo>
                  <a:cubicBezTo>
                    <a:pt x="539" y="695"/>
                    <a:pt x="693" y="539"/>
                    <a:pt x="693" y="348"/>
                  </a:cubicBezTo>
                  <a:cubicBezTo>
                    <a:pt x="693" y="156"/>
                    <a:pt x="539" y="1"/>
                    <a:pt x="346" y="1"/>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2114" name="Google Shape;2114;p33">
              <a:extLst>
                <a:ext uri="{FF2B5EF4-FFF2-40B4-BE49-F238E27FC236}">
                  <a16:creationId xmlns:a16="http://schemas.microsoft.com/office/drawing/2014/main" id="{78C7A96A-39DC-644B-E4AE-F53FD412D302}"/>
                </a:ext>
              </a:extLst>
            </p:cNvPr>
            <p:cNvSpPr/>
            <p:nvPr/>
          </p:nvSpPr>
          <p:spPr>
            <a:xfrm>
              <a:off x="5831903" y="3006647"/>
              <a:ext cx="134276" cy="134688"/>
            </a:xfrm>
            <a:custGeom>
              <a:avLst/>
              <a:gdLst/>
              <a:ahLst/>
              <a:cxnLst/>
              <a:rect l="l" t="t" r="r" b="b"/>
              <a:pathLst>
                <a:path w="652" h="654" extrusionOk="0">
                  <a:moveTo>
                    <a:pt x="325" y="0"/>
                  </a:moveTo>
                  <a:cubicBezTo>
                    <a:pt x="145" y="0"/>
                    <a:pt x="0" y="147"/>
                    <a:pt x="0" y="327"/>
                  </a:cubicBezTo>
                  <a:cubicBezTo>
                    <a:pt x="0" y="507"/>
                    <a:pt x="145" y="653"/>
                    <a:pt x="325" y="653"/>
                  </a:cubicBezTo>
                  <a:cubicBezTo>
                    <a:pt x="507" y="653"/>
                    <a:pt x="652" y="507"/>
                    <a:pt x="652" y="327"/>
                  </a:cubicBezTo>
                  <a:cubicBezTo>
                    <a:pt x="652" y="147"/>
                    <a:pt x="507" y="0"/>
                    <a:pt x="325" y="0"/>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115" name="Google Shape;2115;p33">
              <a:extLst>
                <a:ext uri="{FF2B5EF4-FFF2-40B4-BE49-F238E27FC236}">
                  <a16:creationId xmlns:a16="http://schemas.microsoft.com/office/drawing/2014/main" id="{42541A82-89E9-D396-2FE3-4FEB681D40BE}"/>
                </a:ext>
              </a:extLst>
            </p:cNvPr>
            <p:cNvSpPr/>
            <p:nvPr/>
          </p:nvSpPr>
          <p:spPr>
            <a:xfrm>
              <a:off x="5836022" y="3010766"/>
              <a:ext cx="126038" cy="126244"/>
            </a:xfrm>
            <a:custGeom>
              <a:avLst/>
              <a:gdLst/>
              <a:ahLst/>
              <a:cxnLst/>
              <a:rect l="l" t="t" r="r" b="b"/>
              <a:pathLst>
                <a:path w="612" h="613" extrusionOk="0">
                  <a:moveTo>
                    <a:pt x="305" y="1"/>
                  </a:moveTo>
                  <a:cubicBezTo>
                    <a:pt x="138" y="1"/>
                    <a:pt x="1" y="138"/>
                    <a:pt x="1" y="307"/>
                  </a:cubicBezTo>
                  <a:cubicBezTo>
                    <a:pt x="1" y="476"/>
                    <a:pt x="138" y="613"/>
                    <a:pt x="305" y="613"/>
                  </a:cubicBezTo>
                  <a:cubicBezTo>
                    <a:pt x="474" y="613"/>
                    <a:pt x="611" y="476"/>
                    <a:pt x="611" y="307"/>
                  </a:cubicBezTo>
                  <a:cubicBezTo>
                    <a:pt x="611" y="138"/>
                    <a:pt x="474" y="1"/>
                    <a:pt x="305" y="1"/>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116" name="Google Shape;2116;p33">
              <a:extLst>
                <a:ext uri="{FF2B5EF4-FFF2-40B4-BE49-F238E27FC236}">
                  <a16:creationId xmlns:a16="http://schemas.microsoft.com/office/drawing/2014/main" id="{8F50D958-CE1F-6B34-5CFA-6C7AD8CB64E0}"/>
                </a:ext>
              </a:extLst>
            </p:cNvPr>
            <p:cNvSpPr/>
            <p:nvPr/>
          </p:nvSpPr>
          <p:spPr>
            <a:xfrm>
              <a:off x="5840347" y="3015091"/>
              <a:ext cx="117389" cy="117801"/>
            </a:xfrm>
            <a:custGeom>
              <a:avLst/>
              <a:gdLst/>
              <a:ahLst/>
              <a:cxnLst/>
              <a:rect l="l" t="t" r="r" b="b"/>
              <a:pathLst>
                <a:path w="570" h="572" extrusionOk="0">
                  <a:moveTo>
                    <a:pt x="284" y="0"/>
                  </a:moveTo>
                  <a:cubicBezTo>
                    <a:pt x="128" y="0"/>
                    <a:pt x="0" y="128"/>
                    <a:pt x="0" y="286"/>
                  </a:cubicBezTo>
                  <a:cubicBezTo>
                    <a:pt x="0" y="443"/>
                    <a:pt x="128" y="571"/>
                    <a:pt x="284" y="571"/>
                  </a:cubicBezTo>
                  <a:cubicBezTo>
                    <a:pt x="442" y="571"/>
                    <a:pt x="570" y="443"/>
                    <a:pt x="570" y="286"/>
                  </a:cubicBezTo>
                  <a:cubicBezTo>
                    <a:pt x="570" y="128"/>
                    <a:pt x="442" y="0"/>
                    <a:pt x="284"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117" name="Google Shape;2117;p33">
              <a:extLst>
                <a:ext uri="{FF2B5EF4-FFF2-40B4-BE49-F238E27FC236}">
                  <a16:creationId xmlns:a16="http://schemas.microsoft.com/office/drawing/2014/main" id="{1EFBA4B7-8B48-F608-F593-F0D8D516483A}"/>
                </a:ext>
              </a:extLst>
            </p:cNvPr>
            <p:cNvSpPr/>
            <p:nvPr/>
          </p:nvSpPr>
          <p:spPr>
            <a:xfrm>
              <a:off x="5844466" y="3019209"/>
              <a:ext cx="109151" cy="109357"/>
            </a:xfrm>
            <a:custGeom>
              <a:avLst/>
              <a:gdLst/>
              <a:ahLst/>
              <a:cxnLst/>
              <a:rect l="l" t="t" r="r" b="b"/>
              <a:pathLst>
                <a:path w="530" h="531" extrusionOk="0">
                  <a:moveTo>
                    <a:pt x="264" y="1"/>
                  </a:moveTo>
                  <a:cubicBezTo>
                    <a:pt x="119" y="1"/>
                    <a:pt x="0" y="119"/>
                    <a:pt x="0" y="266"/>
                  </a:cubicBezTo>
                  <a:cubicBezTo>
                    <a:pt x="0" y="412"/>
                    <a:pt x="119" y="531"/>
                    <a:pt x="264" y="531"/>
                  </a:cubicBezTo>
                  <a:cubicBezTo>
                    <a:pt x="411" y="531"/>
                    <a:pt x="529" y="412"/>
                    <a:pt x="529" y="266"/>
                  </a:cubicBezTo>
                  <a:cubicBezTo>
                    <a:pt x="529" y="119"/>
                    <a:pt x="411" y="1"/>
                    <a:pt x="264" y="1"/>
                  </a:cubicBezTo>
                  <a:close/>
                </a:path>
              </a:pathLst>
            </a:custGeom>
            <a:solidFill>
              <a:srgbClr val="EEEEEE"/>
            </a:solidFill>
            <a:ln>
              <a:noFill/>
            </a:ln>
          </p:spPr>
          <p:txBody>
            <a:bodyPr spcFirstLastPara="1" wrap="square" lIns="121900" tIns="121900" rIns="121900" bIns="121900" anchor="ctr" anchorCtr="0">
              <a:noAutofit/>
            </a:bodyPr>
            <a:lstStyle/>
            <a:p>
              <a:endParaRPr sz="2400"/>
            </a:p>
          </p:txBody>
        </p:sp>
        <p:sp>
          <p:nvSpPr>
            <p:cNvPr id="2118" name="Google Shape;2118;p33">
              <a:extLst>
                <a:ext uri="{FF2B5EF4-FFF2-40B4-BE49-F238E27FC236}">
                  <a16:creationId xmlns:a16="http://schemas.microsoft.com/office/drawing/2014/main" id="{A7E32DBC-58F6-6EAC-9A29-1E71699BF00F}"/>
                </a:ext>
              </a:extLst>
            </p:cNvPr>
            <p:cNvSpPr/>
            <p:nvPr/>
          </p:nvSpPr>
          <p:spPr>
            <a:xfrm>
              <a:off x="5848585" y="3023534"/>
              <a:ext cx="100707" cy="100913"/>
            </a:xfrm>
            <a:custGeom>
              <a:avLst/>
              <a:gdLst/>
              <a:ahLst/>
              <a:cxnLst/>
              <a:rect l="l" t="t" r="r" b="b"/>
              <a:pathLst>
                <a:path w="489" h="490" extrusionOk="0">
                  <a:moveTo>
                    <a:pt x="244" y="0"/>
                  </a:moveTo>
                  <a:cubicBezTo>
                    <a:pt x="110" y="0"/>
                    <a:pt x="1" y="110"/>
                    <a:pt x="1" y="245"/>
                  </a:cubicBezTo>
                  <a:cubicBezTo>
                    <a:pt x="1" y="380"/>
                    <a:pt x="110" y="489"/>
                    <a:pt x="244" y="489"/>
                  </a:cubicBezTo>
                  <a:cubicBezTo>
                    <a:pt x="380" y="489"/>
                    <a:pt x="489" y="380"/>
                    <a:pt x="489" y="245"/>
                  </a:cubicBezTo>
                  <a:cubicBezTo>
                    <a:pt x="489" y="110"/>
                    <a:pt x="380" y="0"/>
                    <a:pt x="244" y="0"/>
                  </a:cubicBez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119" name="Google Shape;2119;p33">
              <a:extLst>
                <a:ext uri="{FF2B5EF4-FFF2-40B4-BE49-F238E27FC236}">
                  <a16:creationId xmlns:a16="http://schemas.microsoft.com/office/drawing/2014/main" id="{ADEEEF56-FD28-8A5E-18BE-75C0D577215F}"/>
                </a:ext>
              </a:extLst>
            </p:cNvPr>
            <p:cNvSpPr/>
            <p:nvPr/>
          </p:nvSpPr>
          <p:spPr>
            <a:xfrm>
              <a:off x="5852909" y="3027653"/>
              <a:ext cx="92263" cy="92469"/>
            </a:xfrm>
            <a:custGeom>
              <a:avLst/>
              <a:gdLst/>
              <a:ahLst/>
              <a:cxnLst/>
              <a:rect l="l" t="t" r="r" b="b"/>
              <a:pathLst>
                <a:path w="448" h="449" extrusionOk="0">
                  <a:moveTo>
                    <a:pt x="223" y="1"/>
                  </a:moveTo>
                  <a:cubicBezTo>
                    <a:pt x="101" y="1"/>
                    <a:pt x="0" y="101"/>
                    <a:pt x="0" y="225"/>
                  </a:cubicBezTo>
                  <a:cubicBezTo>
                    <a:pt x="0" y="349"/>
                    <a:pt x="101" y="449"/>
                    <a:pt x="223" y="449"/>
                  </a:cubicBezTo>
                  <a:cubicBezTo>
                    <a:pt x="347" y="449"/>
                    <a:pt x="448" y="349"/>
                    <a:pt x="448" y="225"/>
                  </a:cubicBezTo>
                  <a:cubicBezTo>
                    <a:pt x="448" y="101"/>
                    <a:pt x="347" y="1"/>
                    <a:pt x="223" y="1"/>
                  </a:cubicBezTo>
                  <a:close/>
                </a:path>
              </a:pathLst>
            </a:custGeom>
            <a:solidFill>
              <a:srgbClr val="ECECEC"/>
            </a:solidFill>
            <a:ln>
              <a:noFill/>
            </a:ln>
          </p:spPr>
          <p:txBody>
            <a:bodyPr spcFirstLastPara="1" wrap="square" lIns="121900" tIns="121900" rIns="121900" bIns="121900" anchor="ctr" anchorCtr="0">
              <a:noAutofit/>
            </a:bodyPr>
            <a:lstStyle/>
            <a:p>
              <a:endParaRPr sz="2400"/>
            </a:p>
          </p:txBody>
        </p:sp>
        <p:sp>
          <p:nvSpPr>
            <p:cNvPr id="2120" name="Google Shape;2120;p33">
              <a:extLst>
                <a:ext uri="{FF2B5EF4-FFF2-40B4-BE49-F238E27FC236}">
                  <a16:creationId xmlns:a16="http://schemas.microsoft.com/office/drawing/2014/main" id="{81D64C4A-415C-70D2-BC80-798C0D04AA6F}"/>
                </a:ext>
              </a:extLst>
            </p:cNvPr>
            <p:cNvSpPr/>
            <p:nvPr/>
          </p:nvSpPr>
          <p:spPr>
            <a:xfrm>
              <a:off x="5857028" y="3031978"/>
              <a:ext cx="84026" cy="84026"/>
            </a:xfrm>
            <a:custGeom>
              <a:avLst/>
              <a:gdLst/>
              <a:ahLst/>
              <a:cxnLst/>
              <a:rect l="l" t="t" r="r" b="b"/>
              <a:pathLst>
                <a:path w="408" h="408" extrusionOk="0">
                  <a:moveTo>
                    <a:pt x="203" y="0"/>
                  </a:moveTo>
                  <a:cubicBezTo>
                    <a:pt x="92" y="0"/>
                    <a:pt x="1" y="91"/>
                    <a:pt x="1" y="204"/>
                  </a:cubicBezTo>
                  <a:cubicBezTo>
                    <a:pt x="1" y="316"/>
                    <a:pt x="92" y="407"/>
                    <a:pt x="203" y="407"/>
                  </a:cubicBezTo>
                  <a:cubicBezTo>
                    <a:pt x="316" y="407"/>
                    <a:pt x="407" y="316"/>
                    <a:pt x="407" y="204"/>
                  </a:cubicBezTo>
                  <a:cubicBezTo>
                    <a:pt x="407" y="91"/>
                    <a:pt x="316" y="0"/>
                    <a:pt x="203" y="0"/>
                  </a:cubicBezTo>
                  <a:close/>
                </a:path>
              </a:pathLst>
            </a:custGeom>
            <a:solidFill>
              <a:srgbClr val="EBEBEB"/>
            </a:solidFill>
            <a:ln>
              <a:noFill/>
            </a:ln>
          </p:spPr>
          <p:txBody>
            <a:bodyPr spcFirstLastPara="1" wrap="square" lIns="121900" tIns="121900" rIns="121900" bIns="121900" anchor="ctr" anchorCtr="0">
              <a:noAutofit/>
            </a:bodyPr>
            <a:lstStyle/>
            <a:p>
              <a:endParaRPr sz="2400"/>
            </a:p>
          </p:txBody>
        </p:sp>
        <p:sp>
          <p:nvSpPr>
            <p:cNvPr id="2121" name="Google Shape;2121;p33">
              <a:extLst>
                <a:ext uri="{FF2B5EF4-FFF2-40B4-BE49-F238E27FC236}">
                  <a16:creationId xmlns:a16="http://schemas.microsoft.com/office/drawing/2014/main" id="{7A54C922-1E9F-3D9E-8C4D-9C7F50A8E21F}"/>
                </a:ext>
              </a:extLst>
            </p:cNvPr>
            <p:cNvSpPr/>
            <p:nvPr/>
          </p:nvSpPr>
          <p:spPr>
            <a:xfrm>
              <a:off x="5861353" y="3036097"/>
              <a:ext cx="75376" cy="75582"/>
            </a:xfrm>
            <a:custGeom>
              <a:avLst/>
              <a:gdLst/>
              <a:ahLst/>
              <a:cxnLst/>
              <a:rect l="l" t="t" r="r" b="b"/>
              <a:pathLst>
                <a:path w="366" h="367" extrusionOk="0">
                  <a:moveTo>
                    <a:pt x="182" y="1"/>
                  </a:moveTo>
                  <a:cubicBezTo>
                    <a:pt x="82" y="1"/>
                    <a:pt x="0" y="82"/>
                    <a:pt x="0" y="184"/>
                  </a:cubicBezTo>
                  <a:cubicBezTo>
                    <a:pt x="0" y="284"/>
                    <a:pt x="82" y="367"/>
                    <a:pt x="182" y="367"/>
                  </a:cubicBezTo>
                  <a:cubicBezTo>
                    <a:pt x="284" y="367"/>
                    <a:pt x="366" y="284"/>
                    <a:pt x="366" y="184"/>
                  </a:cubicBezTo>
                  <a:cubicBezTo>
                    <a:pt x="366" y="82"/>
                    <a:pt x="284" y="1"/>
                    <a:pt x="182" y="1"/>
                  </a:cubicBezTo>
                  <a:close/>
                </a:path>
              </a:pathLst>
            </a:custGeom>
            <a:solidFill>
              <a:srgbClr val="EAEAEA"/>
            </a:solidFill>
            <a:ln>
              <a:noFill/>
            </a:ln>
          </p:spPr>
          <p:txBody>
            <a:bodyPr spcFirstLastPara="1" wrap="square" lIns="121900" tIns="121900" rIns="121900" bIns="121900" anchor="ctr" anchorCtr="0">
              <a:noAutofit/>
            </a:bodyPr>
            <a:lstStyle/>
            <a:p>
              <a:endParaRPr sz="2400"/>
            </a:p>
          </p:txBody>
        </p:sp>
        <p:sp>
          <p:nvSpPr>
            <p:cNvPr id="2122" name="Google Shape;2122;p33">
              <a:extLst>
                <a:ext uri="{FF2B5EF4-FFF2-40B4-BE49-F238E27FC236}">
                  <a16:creationId xmlns:a16="http://schemas.microsoft.com/office/drawing/2014/main" id="{88F3D213-CC33-0932-DDDB-718A88A77731}"/>
                </a:ext>
              </a:extLst>
            </p:cNvPr>
            <p:cNvSpPr/>
            <p:nvPr/>
          </p:nvSpPr>
          <p:spPr>
            <a:xfrm>
              <a:off x="5865472" y="3040422"/>
              <a:ext cx="67138" cy="67138"/>
            </a:xfrm>
            <a:custGeom>
              <a:avLst/>
              <a:gdLst/>
              <a:ahLst/>
              <a:cxnLst/>
              <a:rect l="l" t="t" r="r" b="b"/>
              <a:pathLst>
                <a:path w="326" h="326" extrusionOk="0">
                  <a:moveTo>
                    <a:pt x="162" y="0"/>
                  </a:moveTo>
                  <a:cubicBezTo>
                    <a:pt x="73" y="0"/>
                    <a:pt x="1" y="73"/>
                    <a:pt x="1" y="163"/>
                  </a:cubicBezTo>
                  <a:cubicBezTo>
                    <a:pt x="1" y="252"/>
                    <a:pt x="73" y="325"/>
                    <a:pt x="162" y="325"/>
                  </a:cubicBezTo>
                  <a:cubicBezTo>
                    <a:pt x="252" y="325"/>
                    <a:pt x="325" y="252"/>
                    <a:pt x="325" y="163"/>
                  </a:cubicBezTo>
                  <a:cubicBezTo>
                    <a:pt x="325" y="73"/>
                    <a:pt x="252" y="0"/>
                    <a:pt x="162" y="0"/>
                  </a:cubicBezTo>
                  <a:close/>
                </a:path>
              </a:pathLst>
            </a:custGeom>
            <a:solidFill>
              <a:srgbClr val="E9E9E9"/>
            </a:solidFill>
            <a:ln>
              <a:noFill/>
            </a:ln>
          </p:spPr>
          <p:txBody>
            <a:bodyPr spcFirstLastPara="1" wrap="square" lIns="121900" tIns="121900" rIns="121900" bIns="121900" anchor="ctr" anchorCtr="0">
              <a:noAutofit/>
            </a:bodyPr>
            <a:lstStyle/>
            <a:p>
              <a:endParaRPr sz="2400"/>
            </a:p>
          </p:txBody>
        </p:sp>
        <p:sp>
          <p:nvSpPr>
            <p:cNvPr id="2123" name="Google Shape;2123;p33">
              <a:extLst>
                <a:ext uri="{FF2B5EF4-FFF2-40B4-BE49-F238E27FC236}">
                  <a16:creationId xmlns:a16="http://schemas.microsoft.com/office/drawing/2014/main" id="{2F831D8E-1814-B3FD-A9D3-5F86D645E7B8}"/>
                </a:ext>
              </a:extLst>
            </p:cNvPr>
            <p:cNvSpPr/>
            <p:nvPr/>
          </p:nvSpPr>
          <p:spPr>
            <a:xfrm>
              <a:off x="5869797" y="3044541"/>
              <a:ext cx="58488" cy="58694"/>
            </a:xfrm>
            <a:custGeom>
              <a:avLst/>
              <a:gdLst/>
              <a:ahLst/>
              <a:cxnLst/>
              <a:rect l="l" t="t" r="r" b="b"/>
              <a:pathLst>
                <a:path w="284" h="285" extrusionOk="0">
                  <a:moveTo>
                    <a:pt x="141" y="1"/>
                  </a:moveTo>
                  <a:cubicBezTo>
                    <a:pt x="64" y="1"/>
                    <a:pt x="0" y="64"/>
                    <a:pt x="0" y="143"/>
                  </a:cubicBezTo>
                  <a:cubicBezTo>
                    <a:pt x="0" y="221"/>
                    <a:pt x="64" y="285"/>
                    <a:pt x="141" y="285"/>
                  </a:cubicBezTo>
                  <a:cubicBezTo>
                    <a:pt x="220" y="285"/>
                    <a:pt x="284" y="221"/>
                    <a:pt x="284" y="143"/>
                  </a:cubicBezTo>
                  <a:cubicBezTo>
                    <a:pt x="284" y="64"/>
                    <a:pt x="220" y="1"/>
                    <a:pt x="141" y="1"/>
                  </a:cubicBezTo>
                  <a:close/>
                </a:path>
              </a:pathLst>
            </a:custGeom>
            <a:solidFill>
              <a:srgbClr val="E8E8E8"/>
            </a:solidFill>
            <a:ln>
              <a:noFill/>
            </a:ln>
          </p:spPr>
          <p:txBody>
            <a:bodyPr spcFirstLastPara="1" wrap="square" lIns="121900" tIns="121900" rIns="121900" bIns="121900" anchor="ctr" anchorCtr="0">
              <a:noAutofit/>
            </a:bodyPr>
            <a:lstStyle/>
            <a:p>
              <a:endParaRPr sz="2400"/>
            </a:p>
          </p:txBody>
        </p:sp>
        <p:sp>
          <p:nvSpPr>
            <p:cNvPr id="2124" name="Google Shape;2124;p33">
              <a:extLst>
                <a:ext uri="{FF2B5EF4-FFF2-40B4-BE49-F238E27FC236}">
                  <a16:creationId xmlns:a16="http://schemas.microsoft.com/office/drawing/2014/main" id="{0897636C-7E98-448A-AAF7-16B3CF87AF66}"/>
                </a:ext>
              </a:extLst>
            </p:cNvPr>
            <p:cNvSpPr/>
            <p:nvPr/>
          </p:nvSpPr>
          <p:spPr>
            <a:xfrm>
              <a:off x="5873504" y="3048454"/>
              <a:ext cx="50868" cy="50868"/>
            </a:xfrm>
            <a:custGeom>
              <a:avLst/>
              <a:gdLst/>
              <a:ahLst/>
              <a:cxnLst/>
              <a:rect l="l" t="t" r="r" b="b"/>
              <a:pathLst>
                <a:path w="247" h="247" extrusionOk="0">
                  <a:moveTo>
                    <a:pt x="123" y="1"/>
                  </a:moveTo>
                  <a:cubicBezTo>
                    <a:pt x="56" y="1"/>
                    <a:pt x="1" y="55"/>
                    <a:pt x="1" y="124"/>
                  </a:cubicBezTo>
                  <a:cubicBezTo>
                    <a:pt x="1" y="191"/>
                    <a:pt x="56" y="247"/>
                    <a:pt x="123" y="247"/>
                  </a:cubicBezTo>
                  <a:cubicBezTo>
                    <a:pt x="192" y="247"/>
                    <a:pt x="246" y="191"/>
                    <a:pt x="246" y="124"/>
                  </a:cubicBezTo>
                  <a:cubicBezTo>
                    <a:pt x="246" y="55"/>
                    <a:pt x="192" y="1"/>
                    <a:pt x="123" y="1"/>
                  </a:cubicBezTo>
                  <a:close/>
                </a:path>
              </a:pathLst>
            </a:custGeom>
            <a:solidFill>
              <a:srgbClr val="E7E7E7"/>
            </a:solidFill>
            <a:ln>
              <a:noFill/>
            </a:ln>
          </p:spPr>
          <p:txBody>
            <a:bodyPr spcFirstLastPara="1" wrap="square" lIns="121900" tIns="121900" rIns="121900" bIns="121900" anchor="ctr" anchorCtr="0">
              <a:noAutofit/>
            </a:bodyPr>
            <a:lstStyle/>
            <a:p>
              <a:endParaRPr sz="2400"/>
            </a:p>
          </p:txBody>
        </p:sp>
        <p:sp>
          <p:nvSpPr>
            <p:cNvPr id="2125" name="Google Shape;2125;p33">
              <a:extLst>
                <a:ext uri="{FF2B5EF4-FFF2-40B4-BE49-F238E27FC236}">
                  <a16:creationId xmlns:a16="http://schemas.microsoft.com/office/drawing/2014/main" id="{AAAFA914-41B5-C9CE-80C4-18031E7D0A2B}"/>
                </a:ext>
              </a:extLst>
            </p:cNvPr>
            <p:cNvSpPr/>
            <p:nvPr/>
          </p:nvSpPr>
          <p:spPr>
            <a:xfrm>
              <a:off x="5877829" y="3052779"/>
              <a:ext cx="42219" cy="42425"/>
            </a:xfrm>
            <a:custGeom>
              <a:avLst/>
              <a:gdLst/>
              <a:ahLst/>
              <a:cxnLst/>
              <a:rect l="l" t="t" r="r" b="b"/>
              <a:pathLst>
                <a:path w="205" h="206" extrusionOk="0">
                  <a:moveTo>
                    <a:pt x="102" y="0"/>
                  </a:moveTo>
                  <a:cubicBezTo>
                    <a:pt x="46" y="0"/>
                    <a:pt x="0" y="46"/>
                    <a:pt x="0" y="103"/>
                  </a:cubicBezTo>
                  <a:cubicBezTo>
                    <a:pt x="0" y="159"/>
                    <a:pt x="46" y="205"/>
                    <a:pt x="102" y="205"/>
                  </a:cubicBezTo>
                  <a:cubicBezTo>
                    <a:pt x="160" y="205"/>
                    <a:pt x="205" y="159"/>
                    <a:pt x="205" y="103"/>
                  </a:cubicBezTo>
                  <a:cubicBezTo>
                    <a:pt x="205" y="46"/>
                    <a:pt x="160" y="0"/>
                    <a:pt x="102" y="0"/>
                  </a:cubicBezTo>
                  <a:close/>
                </a:path>
              </a:pathLst>
            </a:custGeom>
            <a:solidFill>
              <a:srgbClr val="E6E6E6"/>
            </a:solidFill>
            <a:ln>
              <a:noFill/>
            </a:ln>
          </p:spPr>
          <p:txBody>
            <a:bodyPr spcFirstLastPara="1" wrap="square" lIns="121900" tIns="121900" rIns="121900" bIns="121900" anchor="ctr" anchorCtr="0">
              <a:noAutofit/>
            </a:bodyPr>
            <a:lstStyle/>
            <a:p>
              <a:endParaRPr sz="2400"/>
            </a:p>
          </p:txBody>
        </p:sp>
        <p:sp>
          <p:nvSpPr>
            <p:cNvPr id="2126" name="Google Shape;2126;p33">
              <a:extLst>
                <a:ext uri="{FF2B5EF4-FFF2-40B4-BE49-F238E27FC236}">
                  <a16:creationId xmlns:a16="http://schemas.microsoft.com/office/drawing/2014/main" id="{1FF49D88-BE7C-00BD-51CD-F794586D10BB}"/>
                </a:ext>
              </a:extLst>
            </p:cNvPr>
            <p:cNvSpPr/>
            <p:nvPr/>
          </p:nvSpPr>
          <p:spPr>
            <a:xfrm>
              <a:off x="5881948" y="3056898"/>
              <a:ext cx="33981" cy="33981"/>
            </a:xfrm>
            <a:custGeom>
              <a:avLst/>
              <a:gdLst/>
              <a:ahLst/>
              <a:cxnLst/>
              <a:rect l="l" t="t" r="r" b="b"/>
              <a:pathLst>
                <a:path w="165" h="165" extrusionOk="0">
                  <a:moveTo>
                    <a:pt x="82" y="1"/>
                  </a:moveTo>
                  <a:cubicBezTo>
                    <a:pt x="37" y="1"/>
                    <a:pt x="1" y="38"/>
                    <a:pt x="1" y="83"/>
                  </a:cubicBezTo>
                  <a:cubicBezTo>
                    <a:pt x="1" y="128"/>
                    <a:pt x="37" y="165"/>
                    <a:pt x="82" y="165"/>
                  </a:cubicBezTo>
                  <a:cubicBezTo>
                    <a:pt x="128" y="165"/>
                    <a:pt x="164" y="128"/>
                    <a:pt x="164" y="83"/>
                  </a:cubicBezTo>
                  <a:cubicBezTo>
                    <a:pt x="164" y="38"/>
                    <a:pt x="128" y="1"/>
                    <a:pt x="82" y="1"/>
                  </a:cubicBezTo>
                  <a:close/>
                </a:path>
              </a:pathLst>
            </a:custGeom>
            <a:solidFill>
              <a:srgbClr val="E5E5E5"/>
            </a:solidFill>
            <a:ln>
              <a:noFill/>
            </a:ln>
          </p:spPr>
          <p:txBody>
            <a:bodyPr spcFirstLastPara="1" wrap="square" lIns="121900" tIns="121900" rIns="121900" bIns="121900" anchor="ctr" anchorCtr="0">
              <a:noAutofit/>
            </a:bodyPr>
            <a:lstStyle/>
            <a:p>
              <a:endParaRPr sz="2400"/>
            </a:p>
          </p:txBody>
        </p:sp>
        <p:sp>
          <p:nvSpPr>
            <p:cNvPr id="2127" name="Google Shape;2127;p33">
              <a:extLst>
                <a:ext uri="{FF2B5EF4-FFF2-40B4-BE49-F238E27FC236}">
                  <a16:creationId xmlns:a16="http://schemas.microsoft.com/office/drawing/2014/main" id="{D3BA9365-8F63-0538-5DD1-2EF947A7D6D0}"/>
                </a:ext>
              </a:extLst>
            </p:cNvPr>
            <p:cNvSpPr/>
            <p:nvPr/>
          </p:nvSpPr>
          <p:spPr>
            <a:xfrm>
              <a:off x="5886273" y="3061222"/>
              <a:ext cx="25331" cy="25537"/>
            </a:xfrm>
            <a:custGeom>
              <a:avLst/>
              <a:gdLst/>
              <a:ahLst/>
              <a:cxnLst/>
              <a:rect l="l" t="t" r="r" b="b"/>
              <a:pathLst>
                <a:path w="123" h="124" extrusionOk="0">
                  <a:moveTo>
                    <a:pt x="61" y="0"/>
                  </a:moveTo>
                  <a:cubicBezTo>
                    <a:pt x="28" y="0"/>
                    <a:pt x="0" y="28"/>
                    <a:pt x="0" y="62"/>
                  </a:cubicBezTo>
                  <a:cubicBezTo>
                    <a:pt x="0" y="96"/>
                    <a:pt x="28" y="123"/>
                    <a:pt x="61" y="123"/>
                  </a:cubicBezTo>
                  <a:cubicBezTo>
                    <a:pt x="96" y="123"/>
                    <a:pt x="123" y="96"/>
                    <a:pt x="123" y="62"/>
                  </a:cubicBezTo>
                  <a:cubicBezTo>
                    <a:pt x="123" y="28"/>
                    <a:pt x="96" y="0"/>
                    <a:pt x="61" y="0"/>
                  </a:cubicBezTo>
                  <a:close/>
                </a:path>
              </a:pathLst>
            </a:custGeom>
            <a:solidFill>
              <a:srgbClr val="E4E4E4"/>
            </a:solidFill>
            <a:ln>
              <a:noFill/>
            </a:ln>
          </p:spPr>
          <p:txBody>
            <a:bodyPr spcFirstLastPara="1" wrap="square" lIns="121900" tIns="121900" rIns="121900" bIns="121900" anchor="ctr" anchorCtr="0">
              <a:noAutofit/>
            </a:bodyPr>
            <a:lstStyle/>
            <a:p>
              <a:endParaRPr sz="2400"/>
            </a:p>
          </p:txBody>
        </p:sp>
        <p:sp>
          <p:nvSpPr>
            <p:cNvPr id="2128" name="Google Shape;2128;p33">
              <a:extLst>
                <a:ext uri="{FF2B5EF4-FFF2-40B4-BE49-F238E27FC236}">
                  <a16:creationId xmlns:a16="http://schemas.microsoft.com/office/drawing/2014/main" id="{2595811B-64D8-C77B-1A99-A8FA3EDD1A9E}"/>
                </a:ext>
              </a:extLst>
            </p:cNvPr>
            <p:cNvSpPr/>
            <p:nvPr/>
          </p:nvSpPr>
          <p:spPr>
            <a:xfrm>
              <a:off x="5890391" y="3065341"/>
              <a:ext cx="17093" cy="17093"/>
            </a:xfrm>
            <a:custGeom>
              <a:avLst/>
              <a:gdLst/>
              <a:ahLst/>
              <a:cxnLst/>
              <a:rect l="l" t="t" r="r" b="b"/>
              <a:pathLst>
                <a:path w="83" h="83" extrusionOk="0">
                  <a:moveTo>
                    <a:pt x="41" y="1"/>
                  </a:moveTo>
                  <a:cubicBezTo>
                    <a:pt x="19" y="1"/>
                    <a:pt x="1" y="19"/>
                    <a:pt x="1" y="42"/>
                  </a:cubicBezTo>
                  <a:cubicBezTo>
                    <a:pt x="1" y="64"/>
                    <a:pt x="19" y="83"/>
                    <a:pt x="41" y="83"/>
                  </a:cubicBezTo>
                  <a:cubicBezTo>
                    <a:pt x="65" y="83"/>
                    <a:pt x="82" y="64"/>
                    <a:pt x="82" y="42"/>
                  </a:cubicBezTo>
                  <a:cubicBezTo>
                    <a:pt x="82" y="19"/>
                    <a:pt x="65" y="1"/>
                    <a:pt x="41" y="1"/>
                  </a:cubicBezTo>
                  <a:close/>
                </a:path>
              </a:pathLst>
            </a:custGeom>
            <a:solidFill>
              <a:srgbClr val="E3E3E3"/>
            </a:solidFill>
            <a:ln>
              <a:noFill/>
            </a:ln>
          </p:spPr>
          <p:txBody>
            <a:bodyPr spcFirstLastPara="1" wrap="square" lIns="121900" tIns="121900" rIns="121900" bIns="121900" anchor="ctr" anchorCtr="0">
              <a:noAutofit/>
            </a:bodyPr>
            <a:lstStyle/>
            <a:p>
              <a:endParaRPr sz="2400"/>
            </a:p>
          </p:txBody>
        </p:sp>
        <p:sp>
          <p:nvSpPr>
            <p:cNvPr id="2129" name="Google Shape;2129;p33">
              <a:extLst>
                <a:ext uri="{FF2B5EF4-FFF2-40B4-BE49-F238E27FC236}">
                  <a16:creationId xmlns:a16="http://schemas.microsoft.com/office/drawing/2014/main" id="{45BBD5D8-36E1-D50F-91E7-71383465A33C}"/>
                </a:ext>
              </a:extLst>
            </p:cNvPr>
            <p:cNvSpPr/>
            <p:nvPr/>
          </p:nvSpPr>
          <p:spPr>
            <a:xfrm>
              <a:off x="5894510" y="3069666"/>
              <a:ext cx="8650" cy="8650"/>
            </a:xfrm>
            <a:custGeom>
              <a:avLst/>
              <a:gdLst/>
              <a:ahLst/>
              <a:cxnLst/>
              <a:rect l="l" t="t" r="r" b="b"/>
              <a:pathLst>
                <a:path w="42" h="42" extrusionOk="0">
                  <a:moveTo>
                    <a:pt x="21" y="0"/>
                  </a:moveTo>
                  <a:cubicBezTo>
                    <a:pt x="10" y="0"/>
                    <a:pt x="1" y="9"/>
                    <a:pt x="1" y="21"/>
                  </a:cubicBezTo>
                  <a:cubicBezTo>
                    <a:pt x="1" y="32"/>
                    <a:pt x="10" y="41"/>
                    <a:pt x="21" y="41"/>
                  </a:cubicBezTo>
                  <a:cubicBezTo>
                    <a:pt x="34" y="41"/>
                    <a:pt x="42" y="32"/>
                    <a:pt x="42" y="21"/>
                  </a:cubicBezTo>
                  <a:cubicBezTo>
                    <a:pt x="42" y="9"/>
                    <a:pt x="34" y="0"/>
                    <a:pt x="21" y="0"/>
                  </a:cubicBezTo>
                  <a:close/>
                </a:path>
              </a:pathLst>
            </a:custGeom>
            <a:solidFill>
              <a:srgbClr val="E2E2E2"/>
            </a:solidFill>
            <a:ln>
              <a:noFill/>
            </a:ln>
          </p:spPr>
          <p:txBody>
            <a:bodyPr spcFirstLastPara="1" wrap="square" lIns="121900" tIns="121900" rIns="121900" bIns="121900" anchor="ctr" anchorCtr="0">
              <a:noAutofit/>
            </a:bodyPr>
            <a:lstStyle/>
            <a:p>
              <a:endParaRPr sz="2400"/>
            </a:p>
          </p:txBody>
        </p:sp>
        <p:sp>
          <p:nvSpPr>
            <p:cNvPr id="2130" name="Google Shape;2130;p33">
              <a:extLst>
                <a:ext uri="{FF2B5EF4-FFF2-40B4-BE49-F238E27FC236}">
                  <a16:creationId xmlns:a16="http://schemas.microsoft.com/office/drawing/2014/main" id="{F13EA06F-C33F-FD1B-92C6-214EB899575C}"/>
                </a:ext>
              </a:extLst>
            </p:cNvPr>
            <p:cNvSpPr/>
            <p:nvPr/>
          </p:nvSpPr>
          <p:spPr>
            <a:xfrm>
              <a:off x="5824695" y="2922415"/>
              <a:ext cx="221391" cy="221391"/>
            </a:xfrm>
            <a:custGeom>
              <a:avLst/>
              <a:gdLst/>
              <a:ahLst/>
              <a:cxnLst/>
              <a:rect l="l" t="t" r="r" b="b"/>
              <a:pathLst>
                <a:path w="1075" h="1075" extrusionOk="0">
                  <a:moveTo>
                    <a:pt x="537" y="0"/>
                  </a:moveTo>
                  <a:cubicBezTo>
                    <a:pt x="241" y="0"/>
                    <a:pt x="0" y="241"/>
                    <a:pt x="0" y="537"/>
                  </a:cubicBezTo>
                  <a:cubicBezTo>
                    <a:pt x="0" y="834"/>
                    <a:pt x="241" y="1074"/>
                    <a:pt x="537" y="1074"/>
                  </a:cubicBezTo>
                  <a:cubicBezTo>
                    <a:pt x="834" y="1074"/>
                    <a:pt x="1075" y="834"/>
                    <a:pt x="1075" y="537"/>
                  </a:cubicBezTo>
                  <a:cubicBezTo>
                    <a:pt x="1075" y="241"/>
                    <a:pt x="834" y="0"/>
                    <a:pt x="537"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31" name="Google Shape;2131;p33">
              <a:extLst>
                <a:ext uri="{FF2B5EF4-FFF2-40B4-BE49-F238E27FC236}">
                  <a16:creationId xmlns:a16="http://schemas.microsoft.com/office/drawing/2014/main" id="{894F0209-DC15-DB84-A09B-B54C1C63212A}"/>
                </a:ext>
              </a:extLst>
            </p:cNvPr>
            <p:cNvSpPr/>
            <p:nvPr/>
          </p:nvSpPr>
          <p:spPr>
            <a:xfrm>
              <a:off x="5879476" y="2977197"/>
              <a:ext cx="111828" cy="111828"/>
            </a:xfrm>
            <a:custGeom>
              <a:avLst/>
              <a:gdLst/>
              <a:ahLst/>
              <a:cxnLst/>
              <a:rect l="l" t="t" r="r" b="b"/>
              <a:pathLst>
                <a:path w="543" h="543" extrusionOk="0">
                  <a:moveTo>
                    <a:pt x="271" y="0"/>
                  </a:moveTo>
                  <a:cubicBezTo>
                    <a:pt x="122" y="0"/>
                    <a:pt x="0" y="122"/>
                    <a:pt x="0" y="271"/>
                  </a:cubicBezTo>
                  <a:cubicBezTo>
                    <a:pt x="0" y="421"/>
                    <a:pt x="122" y="542"/>
                    <a:pt x="271" y="542"/>
                  </a:cubicBezTo>
                  <a:cubicBezTo>
                    <a:pt x="421" y="542"/>
                    <a:pt x="543" y="421"/>
                    <a:pt x="543" y="271"/>
                  </a:cubicBezTo>
                  <a:cubicBezTo>
                    <a:pt x="543" y="122"/>
                    <a:pt x="421" y="0"/>
                    <a:pt x="27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132" name="Google Shape;2132;p33">
              <a:extLst>
                <a:ext uri="{FF2B5EF4-FFF2-40B4-BE49-F238E27FC236}">
                  <a16:creationId xmlns:a16="http://schemas.microsoft.com/office/drawing/2014/main" id="{40419023-14E0-335E-4738-AEFDE45D8EF0}"/>
                </a:ext>
              </a:extLst>
            </p:cNvPr>
            <p:cNvSpPr/>
            <p:nvPr/>
          </p:nvSpPr>
          <p:spPr>
            <a:xfrm>
              <a:off x="5537195" y="3026006"/>
              <a:ext cx="190499" cy="11533"/>
            </a:xfrm>
            <a:custGeom>
              <a:avLst/>
              <a:gdLst/>
              <a:ahLst/>
              <a:cxnLst/>
              <a:rect l="l" t="t" r="r" b="b"/>
              <a:pathLst>
                <a:path w="925" h="56" extrusionOk="0">
                  <a:moveTo>
                    <a:pt x="1" y="0"/>
                  </a:moveTo>
                  <a:lnTo>
                    <a:pt x="1" y="56"/>
                  </a:lnTo>
                  <a:lnTo>
                    <a:pt x="925" y="56"/>
                  </a:lnTo>
                  <a:lnTo>
                    <a:pt x="925"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133" name="Google Shape;2133;p33">
              <a:extLst>
                <a:ext uri="{FF2B5EF4-FFF2-40B4-BE49-F238E27FC236}">
                  <a16:creationId xmlns:a16="http://schemas.microsoft.com/office/drawing/2014/main" id="{F8AE6480-087B-0D8C-33EB-0BD18EF762C5}"/>
                </a:ext>
              </a:extLst>
            </p:cNvPr>
            <p:cNvSpPr/>
            <p:nvPr/>
          </p:nvSpPr>
          <p:spPr>
            <a:xfrm>
              <a:off x="5529369" y="2986464"/>
              <a:ext cx="53340" cy="90616"/>
            </a:xfrm>
            <a:custGeom>
              <a:avLst/>
              <a:gdLst/>
              <a:ahLst/>
              <a:cxnLst/>
              <a:rect l="l" t="t" r="r" b="b"/>
              <a:pathLst>
                <a:path w="259" h="440" extrusionOk="0">
                  <a:moveTo>
                    <a:pt x="220" y="0"/>
                  </a:moveTo>
                  <a:lnTo>
                    <a:pt x="1" y="220"/>
                  </a:lnTo>
                  <a:lnTo>
                    <a:pt x="220" y="439"/>
                  </a:lnTo>
                  <a:lnTo>
                    <a:pt x="259" y="400"/>
                  </a:lnTo>
                  <a:lnTo>
                    <a:pt x="78" y="220"/>
                  </a:lnTo>
                  <a:lnTo>
                    <a:pt x="259" y="40"/>
                  </a:lnTo>
                  <a:lnTo>
                    <a:pt x="220"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grpSp>
        <p:nvGrpSpPr>
          <p:cNvPr id="2134" name="Google Shape;2134;p33">
            <a:extLst>
              <a:ext uri="{FF2B5EF4-FFF2-40B4-BE49-F238E27FC236}">
                <a16:creationId xmlns:a16="http://schemas.microsoft.com/office/drawing/2014/main" id="{EED0DE12-1FE7-9120-787C-3A213234B517}"/>
              </a:ext>
            </a:extLst>
          </p:cNvPr>
          <p:cNvGrpSpPr/>
          <p:nvPr/>
        </p:nvGrpSpPr>
        <p:grpSpPr>
          <a:xfrm>
            <a:off x="7372493" y="4516217"/>
            <a:ext cx="3713052" cy="1255167"/>
            <a:chOff x="5529369" y="3647962"/>
            <a:chExt cx="2784789" cy="941375"/>
          </a:xfrm>
        </p:grpSpPr>
        <p:sp>
          <p:nvSpPr>
            <p:cNvPr id="2135" name="Google Shape;2135;p33">
              <a:extLst>
                <a:ext uri="{FF2B5EF4-FFF2-40B4-BE49-F238E27FC236}">
                  <a16:creationId xmlns:a16="http://schemas.microsoft.com/office/drawing/2014/main" id="{ECE1B114-3D11-A284-3FEB-21BD69512528}"/>
                </a:ext>
              </a:extLst>
            </p:cNvPr>
            <p:cNvSpPr/>
            <p:nvPr/>
          </p:nvSpPr>
          <p:spPr>
            <a:xfrm>
              <a:off x="5909132" y="3647962"/>
              <a:ext cx="2405026" cy="941375"/>
            </a:xfrm>
            <a:custGeom>
              <a:avLst/>
              <a:gdLst/>
              <a:ahLst/>
              <a:cxnLst/>
              <a:rect l="l" t="t" r="r" b="b"/>
              <a:pathLst>
                <a:path w="11678" h="4571" extrusionOk="0">
                  <a:moveTo>
                    <a:pt x="1482" y="1"/>
                  </a:moveTo>
                  <a:cubicBezTo>
                    <a:pt x="997" y="1"/>
                    <a:pt x="573" y="313"/>
                    <a:pt x="428" y="775"/>
                  </a:cubicBezTo>
                  <a:lnTo>
                    <a:pt x="87" y="1868"/>
                  </a:lnTo>
                  <a:cubicBezTo>
                    <a:pt x="1" y="2140"/>
                    <a:pt x="1" y="2430"/>
                    <a:pt x="87" y="2703"/>
                  </a:cubicBezTo>
                  <a:lnTo>
                    <a:pt x="428" y="3796"/>
                  </a:lnTo>
                  <a:cubicBezTo>
                    <a:pt x="573" y="4259"/>
                    <a:pt x="996" y="4570"/>
                    <a:pt x="1482" y="4570"/>
                  </a:cubicBezTo>
                  <a:lnTo>
                    <a:pt x="1482" y="4569"/>
                  </a:lnTo>
                  <a:lnTo>
                    <a:pt x="10838" y="4569"/>
                  </a:lnTo>
                  <a:cubicBezTo>
                    <a:pt x="11301" y="4569"/>
                    <a:pt x="11677" y="4193"/>
                    <a:pt x="11677" y="3730"/>
                  </a:cubicBezTo>
                  <a:lnTo>
                    <a:pt x="11677" y="840"/>
                  </a:lnTo>
                  <a:cubicBezTo>
                    <a:pt x="11677" y="376"/>
                    <a:pt x="11301" y="1"/>
                    <a:pt x="10838"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36" name="Google Shape;2136;p33">
              <a:extLst>
                <a:ext uri="{FF2B5EF4-FFF2-40B4-BE49-F238E27FC236}">
                  <a16:creationId xmlns:a16="http://schemas.microsoft.com/office/drawing/2014/main" id="{3D70DB28-90F7-A480-F047-D84DA44BAD8D}"/>
                </a:ext>
              </a:extLst>
            </p:cNvPr>
            <p:cNvSpPr/>
            <p:nvPr/>
          </p:nvSpPr>
          <p:spPr>
            <a:xfrm>
              <a:off x="5968857" y="3706451"/>
              <a:ext cx="2286607" cy="824192"/>
            </a:xfrm>
            <a:custGeom>
              <a:avLst/>
              <a:gdLst/>
              <a:ahLst/>
              <a:cxnLst/>
              <a:rect l="l" t="t" r="r" b="b"/>
              <a:pathLst>
                <a:path w="11103" h="4002" extrusionOk="0">
                  <a:moveTo>
                    <a:pt x="1192" y="0"/>
                  </a:moveTo>
                  <a:cubicBezTo>
                    <a:pt x="834" y="0"/>
                    <a:pt x="517" y="234"/>
                    <a:pt x="409" y="576"/>
                  </a:cubicBezTo>
                  <a:lnTo>
                    <a:pt x="68" y="1668"/>
                  </a:lnTo>
                  <a:cubicBezTo>
                    <a:pt x="0" y="1886"/>
                    <a:pt x="0" y="2117"/>
                    <a:pt x="68" y="2333"/>
                  </a:cubicBezTo>
                  <a:lnTo>
                    <a:pt x="409" y="3426"/>
                  </a:lnTo>
                  <a:cubicBezTo>
                    <a:pt x="517" y="3769"/>
                    <a:pt x="834" y="4001"/>
                    <a:pt x="1192" y="4001"/>
                  </a:cubicBezTo>
                  <a:lnTo>
                    <a:pt x="10547" y="4001"/>
                  </a:lnTo>
                  <a:cubicBezTo>
                    <a:pt x="10854" y="4001"/>
                    <a:pt x="11103" y="3753"/>
                    <a:pt x="11103" y="3446"/>
                  </a:cubicBezTo>
                  <a:lnTo>
                    <a:pt x="11103" y="556"/>
                  </a:lnTo>
                  <a:cubicBezTo>
                    <a:pt x="11103" y="249"/>
                    <a:pt x="10854" y="0"/>
                    <a:pt x="1054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37" name="Google Shape;2137;p33">
              <a:extLst>
                <a:ext uri="{FF2B5EF4-FFF2-40B4-BE49-F238E27FC236}">
                  <a16:creationId xmlns:a16="http://schemas.microsoft.com/office/drawing/2014/main" id="{D9E953C3-2C13-03D4-247D-DF0150DBF0EB}"/>
                </a:ext>
              </a:extLst>
            </p:cNvPr>
            <p:cNvSpPr/>
            <p:nvPr/>
          </p:nvSpPr>
          <p:spPr>
            <a:xfrm>
              <a:off x="5823459" y="4107840"/>
              <a:ext cx="151164" cy="151576"/>
            </a:xfrm>
            <a:custGeom>
              <a:avLst/>
              <a:gdLst/>
              <a:ahLst/>
              <a:cxnLst/>
              <a:rect l="l" t="t" r="r" b="b"/>
              <a:pathLst>
                <a:path w="734" h="736" extrusionOk="0">
                  <a:moveTo>
                    <a:pt x="366" y="1"/>
                  </a:moveTo>
                  <a:cubicBezTo>
                    <a:pt x="164" y="1"/>
                    <a:pt x="0" y="165"/>
                    <a:pt x="0" y="368"/>
                  </a:cubicBezTo>
                  <a:cubicBezTo>
                    <a:pt x="0" y="570"/>
                    <a:pt x="164" y="735"/>
                    <a:pt x="366" y="735"/>
                  </a:cubicBezTo>
                  <a:cubicBezTo>
                    <a:pt x="570" y="735"/>
                    <a:pt x="734" y="570"/>
                    <a:pt x="734" y="368"/>
                  </a:cubicBezTo>
                  <a:cubicBezTo>
                    <a:pt x="734" y="165"/>
                    <a:pt x="570" y="1"/>
                    <a:pt x="366" y="1"/>
                  </a:cubicBezTo>
                  <a:close/>
                </a:path>
              </a:pathLst>
            </a:custGeom>
            <a:solidFill>
              <a:srgbClr val="F4F4F4"/>
            </a:solidFill>
            <a:ln>
              <a:noFill/>
            </a:ln>
          </p:spPr>
          <p:txBody>
            <a:bodyPr spcFirstLastPara="1" wrap="square" lIns="121900" tIns="121900" rIns="121900" bIns="121900" anchor="ctr" anchorCtr="0">
              <a:noAutofit/>
            </a:bodyPr>
            <a:lstStyle/>
            <a:p>
              <a:endParaRPr sz="2400"/>
            </a:p>
          </p:txBody>
        </p:sp>
        <p:sp>
          <p:nvSpPr>
            <p:cNvPr id="2138" name="Google Shape;2138;p33">
              <a:extLst>
                <a:ext uri="{FF2B5EF4-FFF2-40B4-BE49-F238E27FC236}">
                  <a16:creationId xmlns:a16="http://schemas.microsoft.com/office/drawing/2014/main" id="{C816A1CB-AAE2-7C4B-FC0D-34B4108EF13E}"/>
                </a:ext>
              </a:extLst>
            </p:cNvPr>
            <p:cNvSpPr/>
            <p:nvPr/>
          </p:nvSpPr>
          <p:spPr>
            <a:xfrm>
              <a:off x="5827578" y="4111959"/>
              <a:ext cx="142926" cy="143132"/>
            </a:xfrm>
            <a:custGeom>
              <a:avLst/>
              <a:gdLst/>
              <a:ahLst/>
              <a:cxnLst/>
              <a:rect l="l" t="t" r="r" b="b"/>
              <a:pathLst>
                <a:path w="694" h="695" extrusionOk="0">
                  <a:moveTo>
                    <a:pt x="346" y="1"/>
                  </a:moveTo>
                  <a:cubicBezTo>
                    <a:pt x="155" y="1"/>
                    <a:pt x="1" y="157"/>
                    <a:pt x="1" y="348"/>
                  </a:cubicBezTo>
                  <a:cubicBezTo>
                    <a:pt x="1" y="539"/>
                    <a:pt x="155" y="695"/>
                    <a:pt x="346" y="695"/>
                  </a:cubicBezTo>
                  <a:cubicBezTo>
                    <a:pt x="539" y="695"/>
                    <a:pt x="693" y="539"/>
                    <a:pt x="693" y="348"/>
                  </a:cubicBezTo>
                  <a:cubicBezTo>
                    <a:pt x="693" y="157"/>
                    <a:pt x="539" y="1"/>
                    <a:pt x="346" y="1"/>
                  </a:cubicBezTo>
                  <a:close/>
                </a:path>
              </a:pathLst>
            </a:custGeom>
            <a:solidFill>
              <a:srgbClr val="F3F3F3"/>
            </a:solidFill>
            <a:ln>
              <a:noFill/>
            </a:ln>
          </p:spPr>
          <p:txBody>
            <a:bodyPr spcFirstLastPara="1" wrap="square" lIns="121900" tIns="121900" rIns="121900" bIns="121900" anchor="ctr" anchorCtr="0">
              <a:noAutofit/>
            </a:bodyPr>
            <a:lstStyle/>
            <a:p>
              <a:endParaRPr sz="2400"/>
            </a:p>
          </p:txBody>
        </p:sp>
        <p:sp>
          <p:nvSpPr>
            <p:cNvPr id="2139" name="Google Shape;2139;p33">
              <a:extLst>
                <a:ext uri="{FF2B5EF4-FFF2-40B4-BE49-F238E27FC236}">
                  <a16:creationId xmlns:a16="http://schemas.microsoft.com/office/drawing/2014/main" id="{C00F1949-D61B-EDFC-0F92-7BCB0F80A450}"/>
                </a:ext>
              </a:extLst>
            </p:cNvPr>
            <p:cNvSpPr/>
            <p:nvPr/>
          </p:nvSpPr>
          <p:spPr>
            <a:xfrm>
              <a:off x="5831903" y="4116283"/>
              <a:ext cx="134276" cy="134688"/>
            </a:xfrm>
            <a:custGeom>
              <a:avLst/>
              <a:gdLst/>
              <a:ahLst/>
              <a:cxnLst/>
              <a:rect l="l" t="t" r="r" b="b"/>
              <a:pathLst>
                <a:path w="652" h="654" extrusionOk="0">
                  <a:moveTo>
                    <a:pt x="325" y="0"/>
                  </a:moveTo>
                  <a:cubicBezTo>
                    <a:pt x="145" y="0"/>
                    <a:pt x="0" y="147"/>
                    <a:pt x="0" y="327"/>
                  </a:cubicBezTo>
                  <a:cubicBezTo>
                    <a:pt x="0" y="507"/>
                    <a:pt x="145" y="653"/>
                    <a:pt x="325" y="653"/>
                  </a:cubicBezTo>
                  <a:cubicBezTo>
                    <a:pt x="507" y="653"/>
                    <a:pt x="652" y="507"/>
                    <a:pt x="652" y="327"/>
                  </a:cubicBezTo>
                  <a:cubicBezTo>
                    <a:pt x="652" y="147"/>
                    <a:pt x="507" y="0"/>
                    <a:pt x="325" y="0"/>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2140" name="Google Shape;2140;p33">
              <a:extLst>
                <a:ext uri="{FF2B5EF4-FFF2-40B4-BE49-F238E27FC236}">
                  <a16:creationId xmlns:a16="http://schemas.microsoft.com/office/drawing/2014/main" id="{5225D389-B66E-AFBB-B5EE-57EA9B747112}"/>
                </a:ext>
              </a:extLst>
            </p:cNvPr>
            <p:cNvSpPr/>
            <p:nvPr/>
          </p:nvSpPr>
          <p:spPr>
            <a:xfrm>
              <a:off x="5836022" y="4120402"/>
              <a:ext cx="126038" cy="126244"/>
            </a:xfrm>
            <a:custGeom>
              <a:avLst/>
              <a:gdLst/>
              <a:ahLst/>
              <a:cxnLst/>
              <a:rect l="l" t="t" r="r" b="b"/>
              <a:pathLst>
                <a:path w="612" h="613" extrusionOk="0">
                  <a:moveTo>
                    <a:pt x="305" y="1"/>
                  </a:moveTo>
                  <a:cubicBezTo>
                    <a:pt x="138" y="1"/>
                    <a:pt x="1" y="138"/>
                    <a:pt x="1" y="307"/>
                  </a:cubicBezTo>
                  <a:cubicBezTo>
                    <a:pt x="1" y="476"/>
                    <a:pt x="138" y="613"/>
                    <a:pt x="305" y="613"/>
                  </a:cubicBezTo>
                  <a:cubicBezTo>
                    <a:pt x="474" y="613"/>
                    <a:pt x="611" y="476"/>
                    <a:pt x="611" y="307"/>
                  </a:cubicBezTo>
                  <a:cubicBezTo>
                    <a:pt x="611" y="138"/>
                    <a:pt x="474" y="1"/>
                    <a:pt x="305" y="1"/>
                  </a:cubicBezTo>
                  <a:close/>
                </a:path>
              </a:pathLst>
            </a:custGeom>
            <a:solidFill>
              <a:srgbClr val="F1F1F1"/>
            </a:solidFill>
            <a:ln>
              <a:noFill/>
            </a:ln>
          </p:spPr>
          <p:txBody>
            <a:bodyPr spcFirstLastPara="1" wrap="square" lIns="121900" tIns="121900" rIns="121900" bIns="121900" anchor="ctr" anchorCtr="0">
              <a:noAutofit/>
            </a:bodyPr>
            <a:lstStyle/>
            <a:p>
              <a:endParaRPr sz="2400"/>
            </a:p>
          </p:txBody>
        </p:sp>
        <p:sp>
          <p:nvSpPr>
            <p:cNvPr id="2141" name="Google Shape;2141;p33">
              <a:extLst>
                <a:ext uri="{FF2B5EF4-FFF2-40B4-BE49-F238E27FC236}">
                  <a16:creationId xmlns:a16="http://schemas.microsoft.com/office/drawing/2014/main" id="{09D0DC17-66A0-C7E7-AEB8-1669DCD4DAB7}"/>
                </a:ext>
              </a:extLst>
            </p:cNvPr>
            <p:cNvSpPr/>
            <p:nvPr/>
          </p:nvSpPr>
          <p:spPr>
            <a:xfrm>
              <a:off x="5840347" y="4124727"/>
              <a:ext cx="117389" cy="117801"/>
            </a:xfrm>
            <a:custGeom>
              <a:avLst/>
              <a:gdLst/>
              <a:ahLst/>
              <a:cxnLst/>
              <a:rect l="l" t="t" r="r" b="b"/>
              <a:pathLst>
                <a:path w="570" h="572" extrusionOk="0">
                  <a:moveTo>
                    <a:pt x="284" y="0"/>
                  </a:moveTo>
                  <a:cubicBezTo>
                    <a:pt x="128" y="0"/>
                    <a:pt x="0" y="128"/>
                    <a:pt x="0" y="286"/>
                  </a:cubicBezTo>
                  <a:cubicBezTo>
                    <a:pt x="0" y="443"/>
                    <a:pt x="128" y="571"/>
                    <a:pt x="284" y="571"/>
                  </a:cubicBezTo>
                  <a:cubicBezTo>
                    <a:pt x="442" y="571"/>
                    <a:pt x="570" y="443"/>
                    <a:pt x="570" y="286"/>
                  </a:cubicBezTo>
                  <a:cubicBezTo>
                    <a:pt x="570" y="128"/>
                    <a:pt x="442" y="0"/>
                    <a:pt x="284"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142" name="Google Shape;2142;p33">
              <a:extLst>
                <a:ext uri="{FF2B5EF4-FFF2-40B4-BE49-F238E27FC236}">
                  <a16:creationId xmlns:a16="http://schemas.microsoft.com/office/drawing/2014/main" id="{502C6D07-49A7-97DE-04DB-299D55329102}"/>
                </a:ext>
              </a:extLst>
            </p:cNvPr>
            <p:cNvSpPr/>
            <p:nvPr/>
          </p:nvSpPr>
          <p:spPr>
            <a:xfrm>
              <a:off x="5844466" y="4128846"/>
              <a:ext cx="109151" cy="109357"/>
            </a:xfrm>
            <a:custGeom>
              <a:avLst/>
              <a:gdLst/>
              <a:ahLst/>
              <a:cxnLst/>
              <a:rect l="l" t="t" r="r" b="b"/>
              <a:pathLst>
                <a:path w="530" h="531" extrusionOk="0">
                  <a:moveTo>
                    <a:pt x="264" y="1"/>
                  </a:moveTo>
                  <a:cubicBezTo>
                    <a:pt x="119" y="1"/>
                    <a:pt x="0" y="120"/>
                    <a:pt x="0" y="266"/>
                  </a:cubicBezTo>
                  <a:cubicBezTo>
                    <a:pt x="0" y="412"/>
                    <a:pt x="119" y="531"/>
                    <a:pt x="264" y="531"/>
                  </a:cubicBezTo>
                  <a:cubicBezTo>
                    <a:pt x="411" y="531"/>
                    <a:pt x="529" y="412"/>
                    <a:pt x="529" y="266"/>
                  </a:cubicBezTo>
                  <a:cubicBezTo>
                    <a:pt x="529" y="120"/>
                    <a:pt x="411" y="1"/>
                    <a:pt x="264" y="1"/>
                  </a:cubicBezTo>
                  <a:close/>
                </a:path>
              </a:pathLst>
            </a:custGeom>
            <a:solidFill>
              <a:srgbClr val="EEEEEE"/>
            </a:solidFill>
            <a:ln>
              <a:noFill/>
            </a:ln>
          </p:spPr>
          <p:txBody>
            <a:bodyPr spcFirstLastPara="1" wrap="square" lIns="121900" tIns="121900" rIns="121900" bIns="121900" anchor="ctr" anchorCtr="0">
              <a:noAutofit/>
            </a:bodyPr>
            <a:lstStyle/>
            <a:p>
              <a:endParaRPr sz="2400"/>
            </a:p>
          </p:txBody>
        </p:sp>
        <p:sp>
          <p:nvSpPr>
            <p:cNvPr id="2143" name="Google Shape;2143;p33">
              <a:extLst>
                <a:ext uri="{FF2B5EF4-FFF2-40B4-BE49-F238E27FC236}">
                  <a16:creationId xmlns:a16="http://schemas.microsoft.com/office/drawing/2014/main" id="{E11122EA-FCBB-133D-525E-284D97356FA9}"/>
                </a:ext>
              </a:extLst>
            </p:cNvPr>
            <p:cNvSpPr/>
            <p:nvPr/>
          </p:nvSpPr>
          <p:spPr>
            <a:xfrm>
              <a:off x="5848585" y="4133171"/>
              <a:ext cx="100707" cy="100913"/>
            </a:xfrm>
            <a:custGeom>
              <a:avLst/>
              <a:gdLst/>
              <a:ahLst/>
              <a:cxnLst/>
              <a:rect l="l" t="t" r="r" b="b"/>
              <a:pathLst>
                <a:path w="489" h="490" extrusionOk="0">
                  <a:moveTo>
                    <a:pt x="244" y="0"/>
                  </a:moveTo>
                  <a:cubicBezTo>
                    <a:pt x="110" y="0"/>
                    <a:pt x="1" y="110"/>
                    <a:pt x="1" y="245"/>
                  </a:cubicBezTo>
                  <a:cubicBezTo>
                    <a:pt x="1" y="380"/>
                    <a:pt x="110" y="489"/>
                    <a:pt x="244" y="489"/>
                  </a:cubicBezTo>
                  <a:cubicBezTo>
                    <a:pt x="380" y="489"/>
                    <a:pt x="489" y="380"/>
                    <a:pt x="489" y="245"/>
                  </a:cubicBezTo>
                  <a:cubicBezTo>
                    <a:pt x="489" y="110"/>
                    <a:pt x="380" y="0"/>
                    <a:pt x="244" y="0"/>
                  </a:cubicBezTo>
                  <a:close/>
                </a:path>
              </a:pathLst>
            </a:custGeom>
            <a:solidFill>
              <a:srgbClr val="EDEDED"/>
            </a:solidFill>
            <a:ln>
              <a:noFill/>
            </a:ln>
          </p:spPr>
          <p:txBody>
            <a:bodyPr spcFirstLastPara="1" wrap="square" lIns="121900" tIns="121900" rIns="121900" bIns="121900" anchor="ctr" anchorCtr="0">
              <a:noAutofit/>
            </a:bodyPr>
            <a:lstStyle/>
            <a:p>
              <a:endParaRPr sz="2400"/>
            </a:p>
          </p:txBody>
        </p:sp>
        <p:sp>
          <p:nvSpPr>
            <p:cNvPr id="2144" name="Google Shape;2144;p33">
              <a:extLst>
                <a:ext uri="{FF2B5EF4-FFF2-40B4-BE49-F238E27FC236}">
                  <a16:creationId xmlns:a16="http://schemas.microsoft.com/office/drawing/2014/main" id="{58DFED8D-C0E5-F1D0-2E63-0E40AF5D62ED}"/>
                </a:ext>
              </a:extLst>
            </p:cNvPr>
            <p:cNvSpPr/>
            <p:nvPr/>
          </p:nvSpPr>
          <p:spPr>
            <a:xfrm>
              <a:off x="5852909" y="4137290"/>
              <a:ext cx="92263" cy="92469"/>
            </a:xfrm>
            <a:custGeom>
              <a:avLst/>
              <a:gdLst/>
              <a:ahLst/>
              <a:cxnLst/>
              <a:rect l="l" t="t" r="r" b="b"/>
              <a:pathLst>
                <a:path w="448" h="449" extrusionOk="0">
                  <a:moveTo>
                    <a:pt x="223" y="1"/>
                  </a:moveTo>
                  <a:cubicBezTo>
                    <a:pt x="101" y="1"/>
                    <a:pt x="0" y="101"/>
                    <a:pt x="0" y="225"/>
                  </a:cubicBezTo>
                  <a:cubicBezTo>
                    <a:pt x="0" y="349"/>
                    <a:pt x="101" y="449"/>
                    <a:pt x="223" y="449"/>
                  </a:cubicBezTo>
                  <a:cubicBezTo>
                    <a:pt x="347" y="449"/>
                    <a:pt x="448" y="349"/>
                    <a:pt x="448" y="225"/>
                  </a:cubicBezTo>
                  <a:cubicBezTo>
                    <a:pt x="448" y="101"/>
                    <a:pt x="347" y="1"/>
                    <a:pt x="223" y="1"/>
                  </a:cubicBezTo>
                  <a:close/>
                </a:path>
              </a:pathLst>
            </a:custGeom>
            <a:solidFill>
              <a:srgbClr val="ECECEC"/>
            </a:solidFill>
            <a:ln>
              <a:noFill/>
            </a:ln>
          </p:spPr>
          <p:txBody>
            <a:bodyPr spcFirstLastPara="1" wrap="square" lIns="121900" tIns="121900" rIns="121900" bIns="121900" anchor="ctr" anchorCtr="0">
              <a:noAutofit/>
            </a:bodyPr>
            <a:lstStyle/>
            <a:p>
              <a:endParaRPr sz="2400"/>
            </a:p>
          </p:txBody>
        </p:sp>
        <p:sp>
          <p:nvSpPr>
            <p:cNvPr id="2145" name="Google Shape;2145;p33">
              <a:extLst>
                <a:ext uri="{FF2B5EF4-FFF2-40B4-BE49-F238E27FC236}">
                  <a16:creationId xmlns:a16="http://schemas.microsoft.com/office/drawing/2014/main" id="{17634A83-B3AF-4316-6810-5FFA319BE1F1}"/>
                </a:ext>
              </a:extLst>
            </p:cNvPr>
            <p:cNvSpPr/>
            <p:nvPr/>
          </p:nvSpPr>
          <p:spPr>
            <a:xfrm>
              <a:off x="5857028" y="4141615"/>
              <a:ext cx="84026" cy="84026"/>
            </a:xfrm>
            <a:custGeom>
              <a:avLst/>
              <a:gdLst/>
              <a:ahLst/>
              <a:cxnLst/>
              <a:rect l="l" t="t" r="r" b="b"/>
              <a:pathLst>
                <a:path w="408" h="408" extrusionOk="0">
                  <a:moveTo>
                    <a:pt x="203" y="0"/>
                  </a:moveTo>
                  <a:cubicBezTo>
                    <a:pt x="92" y="0"/>
                    <a:pt x="1" y="91"/>
                    <a:pt x="1" y="204"/>
                  </a:cubicBezTo>
                  <a:cubicBezTo>
                    <a:pt x="1" y="316"/>
                    <a:pt x="92" y="407"/>
                    <a:pt x="203" y="407"/>
                  </a:cubicBezTo>
                  <a:cubicBezTo>
                    <a:pt x="316" y="407"/>
                    <a:pt x="407" y="316"/>
                    <a:pt x="407" y="204"/>
                  </a:cubicBezTo>
                  <a:cubicBezTo>
                    <a:pt x="407" y="91"/>
                    <a:pt x="316" y="0"/>
                    <a:pt x="203" y="0"/>
                  </a:cubicBezTo>
                  <a:close/>
                </a:path>
              </a:pathLst>
            </a:custGeom>
            <a:solidFill>
              <a:srgbClr val="EBEBEB"/>
            </a:solidFill>
            <a:ln>
              <a:noFill/>
            </a:ln>
          </p:spPr>
          <p:txBody>
            <a:bodyPr spcFirstLastPara="1" wrap="square" lIns="121900" tIns="121900" rIns="121900" bIns="121900" anchor="ctr" anchorCtr="0">
              <a:noAutofit/>
            </a:bodyPr>
            <a:lstStyle/>
            <a:p>
              <a:endParaRPr sz="2400"/>
            </a:p>
          </p:txBody>
        </p:sp>
        <p:sp>
          <p:nvSpPr>
            <p:cNvPr id="2146" name="Google Shape;2146;p33">
              <a:extLst>
                <a:ext uri="{FF2B5EF4-FFF2-40B4-BE49-F238E27FC236}">
                  <a16:creationId xmlns:a16="http://schemas.microsoft.com/office/drawing/2014/main" id="{E2BD1DB9-B7D7-D96E-2877-D1858B271548}"/>
                </a:ext>
              </a:extLst>
            </p:cNvPr>
            <p:cNvSpPr/>
            <p:nvPr/>
          </p:nvSpPr>
          <p:spPr>
            <a:xfrm>
              <a:off x="5861353" y="4145734"/>
              <a:ext cx="75376" cy="75582"/>
            </a:xfrm>
            <a:custGeom>
              <a:avLst/>
              <a:gdLst/>
              <a:ahLst/>
              <a:cxnLst/>
              <a:rect l="l" t="t" r="r" b="b"/>
              <a:pathLst>
                <a:path w="366" h="367" extrusionOk="0">
                  <a:moveTo>
                    <a:pt x="182" y="1"/>
                  </a:moveTo>
                  <a:cubicBezTo>
                    <a:pt x="82" y="1"/>
                    <a:pt x="0" y="83"/>
                    <a:pt x="0" y="184"/>
                  </a:cubicBezTo>
                  <a:cubicBezTo>
                    <a:pt x="0" y="285"/>
                    <a:pt x="82" y="367"/>
                    <a:pt x="182" y="367"/>
                  </a:cubicBezTo>
                  <a:cubicBezTo>
                    <a:pt x="284" y="367"/>
                    <a:pt x="366" y="285"/>
                    <a:pt x="366" y="184"/>
                  </a:cubicBezTo>
                  <a:cubicBezTo>
                    <a:pt x="366" y="83"/>
                    <a:pt x="284" y="1"/>
                    <a:pt x="182" y="1"/>
                  </a:cubicBezTo>
                  <a:close/>
                </a:path>
              </a:pathLst>
            </a:custGeom>
            <a:solidFill>
              <a:srgbClr val="EAEAEA"/>
            </a:solidFill>
            <a:ln>
              <a:noFill/>
            </a:ln>
          </p:spPr>
          <p:txBody>
            <a:bodyPr spcFirstLastPara="1" wrap="square" lIns="121900" tIns="121900" rIns="121900" bIns="121900" anchor="ctr" anchorCtr="0">
              <a:noAutofit/>
            </a:bodyPr>
            <a:lstStyle/>
            <a:p>
              <a:endParaRPr sz="2400"/>
            </a:p>
          </p:txBody>
        </p:sp>
        <p:sp>
          <p:nvSpPr>
            <p:cNvPr id="2147" name="Google Shape;2147;p33">
              <a:extLst>
                <a:ext uri="{FF2B5EF4-FFF2-40B4-BE49-F238E27FC236}">
                  <a16:creationId xmlns:a16="http://schemas.microsoft.com/office/drawing/2014/main" id="{1A9D882A-163F-82E7-52B0-FAA7051340D3}"/>
                </a:ext>
              </a:extLst>
            </p:cNvPr>
            <p:cNvSpPr/>
            <p:nvPr/>
          </p:nvSpPr>
          <p:spPr>
            <a:xfrm>
              <a:off x="5865472" y="4150059"/>
              <a:ext cx="67138" cy="67138"/>
            </a:xfrm>
            <a:custGeom>
              <a:avLst/>
              <a:gdLst/>
              <a:ahLst/>
              <a:cxnLst/>
              <a:rect l="l" t="t" r="r" b="b"/>
              <a:pathLst>
                <a:path w="326" h="326" extrusionOk="0">
                  <a:moveTo>
                    <a:pt x="162" y="0"/>
                  </a:moveTo>
                  <a:cubicBezTo>
                    <a:pt x="73" y="0"/>
                    <a:pt x="1" y="73"/>
                    <a:pt x="1" y="163"/>
                  </a:cubicBezTo>
                  <a:cubicBezTo>
                    <a:pt x="1" y="253"/>
                    <a:pt x="73" y="326"/>
                    <a:pt x="162" y="326"/>
                  </a:cubicBezTo>
                  <a:cubicBezTo>
                    <a:pt x="252" y="326"/>
                    <a:pt x="325" y="253"/>
                    <a:pt x="325" y="163"/>
                  </a:cubicBezTo>
                  <a:cubicBezTo>
                    <a:pt x="325" y="73"/>
                    <a:pt x="252" y="0"/>
                    <a:pt x="162" y="0"/>
                  </a:cubicBezTo>
                  <a:close/>
                </a:path>
              </a:pathLst>
            </a:custGeom>
            <a:solidFill>
              <a:srgbClr val="E9E9E9"/>
            </a:solidFill>
            <a:ln>
              <a:noFill/>
            </a:ln>
          </p:spPr>
          <p:txBody>
            <a:bodyPr spcFirstLastPara="1" wrap="square" lIns="121900" tIns="121900" rIns="121900" bIns="121900" anchor="ctr" anchorCtr="0">
              <a:noAutofit/>
            </a:bodyPr>
            <a:lstStyle/>
            <a:p>
              <a:endParaRPr sz="2400"/>
            </a:p>
          </p:txBody>
        </p:sp>
        <p:sp>
          <p:nvSpPr>
            <p:cNvPr id="2148" name="Google Shape;2148;p33">
              <a:extLst>
                <a:ext uri="{FF2B5EF4-FFF2-40B4-BE49-F238E27FC236}">
                  <a16:creationId xmlns:a16="http://schemas.microsoft.com/office/drawing/2014/main" id="{5EA507D3-8637-855A-F266-2868BA4BD56E}"/>
                </a:ext>
              </a:extLst>
            </p:cNvPr>
            <p:cNvSpPr/>
            <p:nvPr/>
          </p:nvSpPr>
          <p:spPr>
            <a:xfrm>
              <a:off x="5869797" y="4154178"/>
              <a:ext cx="58488" cy="58900"/>
            </a:xfrm>
            <a:custGeom>
              <a:avLst/>
              <a:gdLst/>
              <a:ahLst/>
              <a:cxnLst/>
              <a:rect l="l" t="t" r="r" b="b"/>
              <a:pathLst>
                <a:path w="284" h="286" extrusionOk="0">
                  <a:moveTo>
                    <a:pt x="141" y="1"/>
                  </a:moveTo>
                  <a:cubicBezTo>
                    <a:pt x="64" y="1"/>
                    <a:pt x="0" y="64"/>
                    <a:pt x="0" y="143"/>
                  </a:cubicBezTo>
                  <a:cubicBezTo>
                    <a:pt x="0" y="222"/>
                    <a:pt x="64" y="285"/>
                    <a:pt x="141" y="285"/>
                  </a:cubicBezTo>
                  <a:cubicBezTo>
                    <a:pt x="220" y="285"/>
                    <a:pt x="284" y="222"/>
                    <a:pt x="284" y="143"/>
                  </a:cubicBezTo>
                  <a:cubicBezTo>
                    <a:pt x="284" y="64"/>
                    <a:pt x="220" y="1"/>
                    <a:pt x="141" y="1"/>
                  </a:cubicBezTo>
                  <a:close/>
                </a:path>
              </a:pathLst>
            </a:custGeom>
            <a:solidFill>
              <a:srgbClr val="E8E8E8"/>
            </a:solidFill>
            <a:ln>
              <a:noFill/>
            </a:ln>
          </p:spPr>
          <p:txBody>
            <a:bodyPr spcFirstLastPara="1" wrap="square" lIns="121900" tIns="121900" rIns="121900" bIns="121900" anchor="ctr" anchorCtr="0">
              <a:noAutofit/>
            </a:bodyPr>
            <a:lstStyle/>
            <a:p>
              <a:endParaRPr sz="2400"/>
            </a:p>
          </p:txBody>
        </p:sp>
        <p:sp>
          <p:nvSpPr>
            <p:cNvPr id="2149" name="Google Shape;2149;p33">
              <a:extLst>
                <a:ext uri="{FF2B5EF4-FFF2-40B4-BE49-F238E27FC236}">
                  <a16:creationId xmlns:a16="http://schemas.microsoft.com/office/drawing/2014/main" id="{A0E6D125-8398-23DF-893A-17AB9A36730A}"/>
                </a:ext>
              </a:extLst>
            </p:cNvPr>
            <p:cNvSpPr/>
            <p:nvPr/>
          </p:nvSpPr>
          <p:spPr>
            <a:xfrm>
              <a:off x="5873504" y="4158296"/>
              <a:ext cx="50868" cy="50662"/>
            </a:xfrm>
            <a:custGeom>
              <a:avLst/>
              <a:gdLst/>
              <a:ahLst/>
              <a:cxnLst/>
              <a:rect l="l" t="t" r="r" b="b"/>
              <a:pathLst>
                <a:path w="247" h="246" extrusionOk="0">
                  <a:moveTo>
                    <a:pt x="123" y="0"/>
                  </a:moveTo>
                  <a:cubicBezTo>
                    <a:pt x="56" y="0"/>
                    <a:pt x="1" y="55"/>
                    <a:pt x="1" y="123"/>
                  </a:cubicBezTo>
                  <a:cubicBezTo>
                    <a:pt x="1" y="190"/>
                    <a:pt x="56" y="246"/>
                    <a:pt x="123" y="246"/>
                  </a:cubicBezTo>
                  <a:cubicBezTo>
                    <a:pt x="192" y="246"/>
                    <a:pt x="246" y="190"/>
                    <a:pt x="246" y="123"/>
                  </a:cubicBezTo>
                  <a:cubicBezTo>
                    <a:pt x="246" y="55"/>
                    <a:pt x="192" y="0"/>
                    <a:pt x="123" y="0"/>
                  </a:cubicBezTo>
                  <a:close/>
                </a:path>
              </a:pathLst>
            </a:custGeom>
            <a:solidFill>
              <a:srgbClr val="E7E7E7"/>
            </a:solidFill>
            <a:ln>
              <a:noFill/>
            </a:ln>
          </p:spPr>
          <p:txBody>
            <a:bodyPr spcFirstLastPara="1" wrap="square" lIns="121900" tIns="121900" rIns="121900" bIns="121900" anchor="ctr" anchorCtr="0">
              <a:noAutofit/>
            </a:bodyPr>
            <a:lstStyle/>
            <a:p>
              <a:endParaRPr sz="2400"/>
            </a:p>
          </p:txBody>
        </p:sp>
        <p:sp>
          <p:nvSpPr>
            <p:cNvPr id="2150" name="Google Shape;2150;p33">
              <a:extLst>
                <a:ext uri="{FF2B5EF4-FFF2-40B4-BE49-F238E27FC236}">
                  <a16:creationId xmlns:a16="http://schemas.microsoft.com/office/drawing/2014/main" id="{7D3FE6FE-B85C-24A2-BCC7-05FFE2BE7C23}"/>
                </a:ext>
              </a:extLst>
            </p:cNvPr>
            <p:cNvSpPr/>
            <p:nvPr/>
          </p:nvSpPr>
          <p:spPr>
            <a:xfrm>
              <a:off x="5877829" y="4162415"/>
              <a:ext cx="42219" cy="42425"/>
            </a:xfrm>
            <a:custGeom>
              <a:avLst/>
              <a:gdLst/>
              <a:ahLst/>
              <a:cxnLst/>
              <a:rect l="l" t="t" r="r" b="b"/>
              <a:pathLst>
                <a:path w="205" h="206" extrusionOk="0">
                  <a:moveTo>
                    <a:pt x="102" y="1"/>
                  </a:moveTo>
                  <a:cubicBezTo>
                    <a:pt x="46" y="1"/>
                    <a:pt x="0" y="47"/>
                    <a:pt x="0" y="103"/>
                  </a:cubicBezTo>
                  <a:cubicBezTo>
                    <a:pt x="0" y="159"/>
                    <a:pt x="46" y="205"/>
                    <a:pt x="102" y="205"/>
                  </a:cubicBezTo>
                  <a:cubicBezTo>
                    <a:pt x="160" y="205"/>
                    <a:pt x="205" y="159"/>
                    <a:pt x="205" y="103"/>
                  </a:cubicBezTo>
                  <a:cubicBezTo>
                    <a:pt x="205" y="47"/>
                    <a:pt x="160" y="1"/>
                    <a:pt x="102" y="1"/>
                  </a:cubicBezTo>
                  <a:close/>
                </a:path>
              </a:pathLst>
            </a:custGeom>
            <a:solidFill>
              <a:srgbClr val="E6E6E6"/>
            </a:solidFill>
            <a:ln>
              <a:noFill/>
            </a:ln>
          </p:spPr>
          <p:txBody>
            <a:bodyPr spcFirstLastPara="1" wrap="square" lIns="121900" tIns="121900" rIns="121900" bIns="121900" anchor="ctr" anchorCtr="0">
              <a:noAutofit/>
            </a:bodyPr>
            <a:lstStyle/>
            <a:p>
              <a:endParaRPr sz="2400"/>
            </a:p>
          </p:txBody>
        </p:sp>
        <p:sp>
          <p:nvSpPr>
            <p:cNvPr id="2151" name="Google Shape;2151;p33">
              <a:extLst>
                <a:ext uri="{FF2B5EF4-FFF2-40B4-BE49-F238E27FC236}">
                  <a16:creationId xmlns:a16="http://schemas.microsoft.com/office/drawing/2014/main" id="{F7DC59DF-8DD3-8A14-E081-7AC41A1E7DB8}"/>
                </a:ext>
              </a:extLst>
            </p:cNvPr>
            <p:cNvSpPr/>
            <p:nvPr/>
          </p:nvSpPr>
          <p:spPr>
            <a:xfrm>
              <a:off x="5881948" y="4166534"/>
              <a:ext cx="33981" cy="33981"/>
            </a:xfrm>
            <a:custGeom>
              <a:avLst/>
              <a:gdLst/>
              <a:ahLst/>
              <a:cxnLst/>
              <a:rect l="l" t="t" r="r" b="b"/>
              <a:pathLst>
                <a:path w="165" h="165" extrusionOk="0">
                  <a:moveTo>
                    <a:pt x="82" y="1"/>
                  </a:moveTo>
                  <a:cubicBezTo>
                    <a:pt x="37" y="1"/>
                    <a:pt x="1" y="38"/>
                    <a:pt x="1" y="83"/>
                  </a:cubicBezTo>
                  <a:cubicBezTo>
                    <a:pt x="1" y="128"/>
                    <a:pt x="37" y="165"/>
                    <a:pt x="82" y="165"/>
                  </a:cubicBezTo>
                  <a:cubicBezTo>
                    <a:pt x="128" y="165"/>
                    <a:pt x="164" y="128"/>
                    <a:pt x="164" y="83"/>
                  </a:cubicBezTo>
                  <a:cubicBezTo>
                    <a:pt x="164" y="38"/>
                    <a:pt x="128" y="1"/>
                    <a:pt x="82" y="1"/>
                  </a:cubicBezTo>
                  <a:close/>
                </a:path>
              </a:pathLst>
            </a:custGeom>
            <a:solidFill>
              <a:srgbClr val="E5E5E5"/>
            </a:solidFill>
            <a:ln>
              <a:noFill/>
            </a:ln>
          </p:spPr>
          <p:txBody>
            <a:bodyPr spcFirstLastPara="1" wrap="square" lIns="121900" tIns="121900" rIns="121900" bIns="121900" anchor="ctr" anchorCtr="0">
              <a:noAutofit/>
            </a:bodyPr>
            <a:lstStyle/>
            <a:p>
              <a:endParaRPr sz="2400"/>
            </a:p>
          </p:txBody>
        </p:sp>
        <p:sp>
          <p:nvSpPr>
            <p:cNvPr id="2152" name="Google Shape;2152;p33">
              <a:extLst>
                <a:ext uri="{FF2B5EF4-FFF2-40B4-BE49-F238E27FC236}">
                  <a16:creationId xmlns:a16="http://schemas.microsoft.com/office/drawing/2014/main" id="{8E8007C1-783A-556D-1A73-259D7CD975D4}"/>
                </a:ext>
              </a:extLst>
            </p:cNvPr>
            <p:cNvSpPr/>
            <p:nvPr/>
          </p:nvSpPr>
          <p:spPr>
            <a:xfrm>
              <a:off x="5886273" y="4170859"/>
              <a:ext cx="25331" cy="25537"/>
            </a:xfrm>
            <a:custGeom>
              <a:avLst/>
              <a:gdLst/>
              <a:ahLst/>
              <a:cxnLst/>
              <a:rect l="l" t="t" r="r" b="b"/>
              <a:pathLst>
                <a:path w="123" h="124" extrusionOk="0">
                  <a:moveTo>
                    <a:pt x="61" y="0"/>
                  </a:moveTo>
                  <a:cubicBezTo>
                    <a:pt x="28" y="0"/>
                    <a:pt x="0" y="28"/>
                    <a:pt x="0" y="62"/>
                  </a:cubicBezTo>
                  <a:cubicBezTo>
                    <a:pt x="0" y="96"/>
                    <a:pt x="28" y="123"/>
                    <a:pt x="61" y="123"/>
                  </a:cubicBezTo>
                  <a:cubicBezTo>
                    <a:pt x="96" y="123"/>
                    <a:pt x="123" y="96"/>
                    <a:pt x="123" y="62"/>
                  </a:cubicBezTo>
                  <a:cubicBezTo>
                    <a:pt x="123" y="28"/>
                    <a:pt x="96" y="0"/>
                    <a:pt x="61" y="0"/>
                  </a:cubicBezTo>
                  <a:close/>
                </a:path>
              </a:pathLst>
            </a:custGeom>
            <a:solidFill>
              <a:srgbClr val="E4E4E4"/>
            </a:solidFill>
            <a:ln>
              <a:noFill/>
            </a:ln>
          </p:spPr>
          <p:txBody>
            <a:bodyPr spcFirstLastPara="1" wrap="square" lIns="121900" tIns="121900" rIns="121900" bIns="121900" anchor="ctr" anchorCtr="0">
              <a:noAutofit/>
            </a:bodyPr>
            <a:lstStyle/>
            <a:p>
              <a:endParaRPr sz="2400"/>
            </a:p>
          </p:txBody>
        </p:sp>
        <p:sp>
          <p:nvSpPr>
            <p:cNvPr id="2153" name="Google Shape;2153;p33">
              <a:extLst>
                <a:ext uri="{FF2B5EF4-FFF2-40B4-BE49-F238E27FC236}">
                  <a16:creationId xmlns:a16="http://schemas.microsoft.com/office/drawing/2014/main" id="{48B0A999-481B-4E1E-B224-AEC5DEDAA2AA}"/>
                </a:ext>
              </a:extLst>
            </p:cNvPr>
            <p:cNvSpPr/>
            <p:nvPr/>
          </p:nvSpPr>
          <p:spPr>
            <a:xfrm>
              <a:off x="5890391" y="4174978"/>
              <a:ext cx="17093" cy="17093"/>
            </a:xfrm>
            <a:custGeom>
              <a:avLst/>
              <a:gdLst/>
              <a:ahLst/>
              <a:cxnLst/>
              <a:rect l="l" t="t" r="r" b="b"/>
              <a:pathLst>
                <a:path w="83" h="83" extrusionOk="0">
                  <a:moveTo>
                    <a:pt x="41" y="1"/>
                  </a:moveTo>
                  <a:cubicBezTo>
                    <a:pt x="19" y="1"/>
                    <a:pt x="1" y="19"/>
                    <a:pt x="1" y="42"/>
                  </a:cubicBezTo>
                  <a:cubicBezTo>
                    <a:pt x="1" y="64"/>
                    <a:pt x="19" y="83"/>
                    <a:pt x="41" y="83"/>
                  </a:cubicBezTo>
                  <a:cubicBezTo>
                    <a:pt x="65" y="83"/>
                    <a:pt x="82" y="64"/>
                    <a:pt x="82" y="42"/>
                  </a:cubicBezTo>
                  <a:cubicBezTo>
                    <a:pt x="82" y="19"/>
                    <a:pt x="65" y="1"/>
                    <a:pt x="41" y="1"/>
                  </a:cubicBezTo>
                  <a:close/>
                </a:path>
              </a:pathLst>
            </a:custGeom>
            <a:solidFill>
              <a:srgbClr val="E3E3E3"/>
            </a:solidFill>
            <a:ln>
              <a:noFill/>
            </a:ln>
          </p:spPr>
          <p:txBody>
            <a:bodyPr spcFirstLastPara="1" wrap="square" lIns="121900" tIns="121900" rIns="121900" bIns="121900" anchor="ctr" anchorCtr="0">
              <a:noAutofit/>
            </a:bodyPr>
            <a:lstStyle/>
            <a:p>
              <a:endParaRPr sz="2400"/>
            </a:p>
          </p:txBody>
        </p:sp>
        <p:sp>
          <p:nvSpPr>
            <p:cNvPr id="2154" name="Google Shape;2154;p33">
              <a:extLst>
                <a:ext uri="{FF2B5EF4-FFF2-40B4-BE49-F238E27FC236}">
                  <a16:creationId xmlns:a16="http://schemas.microsoft.com/office/drawing/2014/main" id="{0D1CCE7A-CC27-45A7-0FF7-AF7AFE7BCE91}"/>
                </a:ext>
              </a:extLst>
            </p:cNvPr>
            <p:cNvSpPr/>
            <p:nvPr/>
          </p:nvSpPr>
          <p:spPr>
            <a:xfrm>
              <a:off x="5894510" y="4179303"/>
              <a:ext cx="8650" cy="8650"/>
            </a:xfrm>
            <a:custGeom>
              <a:avLst/>
              <a:gdLst/>
              <a:ahLst/>
              <a:cxnLst/>
              <a:rect l="l" t="t" r="r" b="b"/>
              <a:pathLst>
                <a:path w="42" h="42" extrusionOk="0">
                  <a:moveTo>
                    <a:pt x="21" y="0"/>
                  </a:moveTo>
                  <a:cubicBezTo>
                    <a:pt x="10" y="0"/>
                    <a:pt x="1" y="10"/>
                    <a:pt x="1" y="21"/>
                  </a:cubicBezTo>
                  <a:cubicBezTo>
                    <a:pt x="1" y="32"/>
                    <a:pt x="10" y="41"/>
                    <a:pt x="21" y="41"/>
                  </a:cubicBezTo>
                  <a:cubicBezTo>
                    <a:pt x="34" y="41"/>
                    <a:pt x="42" y="32"/>
                    <a:pt x="42" y="21"/>
                  </a:cubicBezTo>
                  <a:cubicBezTo>
                    <a:pt x="42" y="10"/>
                    <a:pt x="34" y="0"/>
                    <a:pt x="21" y="0"/>
                  </a:cubicBezTo>
                  <a:close/>
                </a:path>
              </a:pathLst>
            </a:custGeom>
            <a:solidFill>
              <a:srgbClr val="E2E2E2"/>
            </a:solidFill>
            <a:ln>
              <a:noFill/>
            </a:ln>
          </p:spPr>
          <p:txBody>
            <a:bodyPr spcFirstLastPara="1" wrap="square" lIns="121900" tIns="121900" rIns="121900" bIns="121900" anchor="ctr" anchorCtr="0">
              <a:noAutofit/>
            </a:bodyPr>
            <a:lstStyle/>
            <a:p>
              <a:endParaRPr sz="2400"/>
            </a:p>
          </p:txBody>
        </p:sp>
        <p:sp>
          <p:nvSpPr>
            <p:cNvPr id="2155" name="Google Shape;2155;p33">
              <a:extLst>
                <a:ext uri="{FF2B5EF4-FFF2-40B4-BE49-F238E27FC236}">
                  <a16:creationId xmlns:a16="http://schemas.microsoft.com/office/drawing/2014/main" id="{8EF1E505-1E42-0FAD-5315-DF86B078E584}"/>
                </a:ext>
              </a:extLst>
            </p:cNvPr>
            <p:cNvSpPr/>
            <p:nvPr/>
          </p:nvSpPr>
          <p:spPr>
            <a:xfrm>
              <a:off x="5824695" y="4032052"/>
              <a:ext cx="221391" cy="221391"/>
            </a:xfrm>
            <a:custGeom>
              <a:avLst/>
              <a:gdLst/>
              <a:ahLst/>
              <a:cxnLst/>
              <a:rect l="l" t="t" r="r" b="b"/>
              <a:pathLst>
                <a:path w="1075" h="1075" extrusionOk="0">
                  <a:moveTo>
                    <a:pt x="537" y="0"/>
                  </a:moveTo>
                  <a:cubicBezTo>
                    <a:pt x="241" y="0"/>
                    <a:pt x="0" y="241"/>
                    <a:pt x="0" y="537"/>
                  </a:cubicBezTo>
                  <a:cubicBezTo>
                    <a:pt x="0" y="834"/>
                    <a:pt x="241" y="1075"/>
                    <a:pt x="537" y="1075"/>
                  </a:cubicBezTo>
                  <a:cubicBezTo>
                    <a:pt x="834" y="1075"/>
                    <a:pt x="1075" y="834"/>
                    <a:pt x="1075" y="537"/>
                  </a:cubicBezTo>
                  <a:cubicBezTo>
                    <a:pt x="1075" y="241"/>
                    <a:pt x="834" y="0"/>
                    <a:pt x="537"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56" name="Google Shape;2156;p33">
              <a:extLst>
                <a:ext uri="{FF2B5EF4-FFF2-40B4-BE49-F238E27FC236}">
                  <a16:creationId xmlns:a16="http://schemas.microsoft.com/office/drawing/2014/main" id="{AEB3B068-605E-6C15-1FD4-221D16B59406}"/>
                </a:ext>
              </a:extLst>
            </p:cNvPr>
            <p:cNvSpPr/>
            <p:nvPr/>
          </p:nvSpPr>
          <p:spPr>
            <a:xfrm>
              <a:off x="5879476" y="4086833"/>
              <a:ext cx="111828" cy="111828"/>
            </a:xfrm>
            <a:custGeom>
              <a:avLst/>
              <a:gdLst/>
              <a:ahLst/>
              <a:cxnLst/>
              <a:rect l="l" t="t" r="r" b="b"/>
              <a:pathLst>
                <a:path w="543" h="543" extrusionOk="0">
                  <a:moveTo>
                    <a:pt x="271" y="0"/>
                  </a:moveTo>
                  <a:cubicBezTo>
                    <a:pt x="122" y="0"/>
                    <a:pt x="0" y="122"/>
                    <a:pt x="0" y="271"/>
                  </a:cubicBezTo>
                  <a:cubicBezTo>
                    <a:pt x="0" y="422"/>
                    <a:pt x="122" y="543"/>
                    <a:pt x="271" y="543"/>
                  </a:cubicBezTo>
                  <a:cubicBezTo>
                    <a:pt x="421" y="543"/>
                    <a:pt x="543" y="422"/>
                    <a:pt x="543" y="271"/>
                  </a:cubicBezTo>
                  <a:cubicBezTo>
                    <a:pt x="543" y="122"/>
                    <a:pt x="421" y="0"/>
                    <a:pt x="27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57" name="Google Shape;2157;p33">
              <a:extLst>
                <a:ext uri="{FF2B5EF4-FFF2-40B4-BE49-F238E27FC236}">
                  <a16:creationId xmlns:a16="http://schemas.microsoft.com/office/drawing/2014/main" id="{E51190EA-1A55-F39B-42E1-676985CEB1E7}"/>
                </a:ext>
              </a:extLst>
            </p:cNvPr>
            <p:cNvSpPr/>
            <p:nvPr/>
          </p:nvSpPr>
          <p:spPr>
            <a:xfrm>
              <a:off x="5537195" y="4144498"/>
              <a:ext cx="190499" cy="11533"/>
            </a:xfrm>
            <a:custGeom>
              <a:avLst/>
              <a:gdLst/>
              <a:ahLst/>
              <a:cxnLst/>
              <a:rect l="l" t="t" r="r" b="b"/>
              <a:pathLst>
                <a:path w="925" h="56" extrusionOk="0">
                  <a:moveTo>
                    <a:pt x="1" y="1"/>
                  </a:moveTo>
                  <a:lnTo>
                    <a:pt x="1" y="56"/>
                  </a:lnTo>
                  <a:lnTo>
                    <a:pt x="925" y="56"/>
                  </a:lnTo>
                  <a:lnTo>
                    <a:pt x="925" y="1"/>
                  </a:ln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158" name="Google Shape;2158;p33">
              <a:extLst>
                <a:ext uri="{FF2B5EF4-FFF2-40B4-BE49-F238E27FC236}">
                  <a16:creationId xmlns:a16="http://schemas.microsoft.com/office/drawing/2014/main" id="{E57B2D63-BAEA-3021-3AC1-C3B22D0CBA0F}"/>
                </a:ext>
              </a:extLst>
            </p:cNvPr>
            <p:cNvSpPr/>
            <p:nvPr/>
          </p:nvSpPr>
          <p:spPr>
            <a:xfrm>
              <a:off x="5529369" y="4105162"/>
              <a:ext cx="53340" cy="90410"/>
            </a:xfrm>
            <a:custGeom>
              <a:avLst/>
              <a:gdLst/>
              <a:ahLst/>
              <a:cxnLst/>
              <a:rect l="l" t="t" r="r" b="b"/>
              <a:pathLst>
                <a:path w="259" h="439" extrusionOk="0">
                  <a:moveTo>
                    <a:pt x="220" y="0"/>
                  </a:moveTo>
                  <a:lnTo>
                    <a:pt x="1" y="218"/>
                  </a:lnTo>
                  <a:lnTo>
                    <a:pt x="220" y="438"/>
                  </a:lnTo>
                  <a:lnTo>
                    <a:pt x="259" y="400"/>
                  </a:lnTo>
                  <a:lnTo>
                    <a:pt x="78" y="218"/>
                  </a:lnTo>
                  <a:lnTo>
                    <a:pt x="259" y="38"/>
                  </a:lnTo>
                  <a:lnTo>
                    <a:pt x="220" y="0"/>
                  </a:ln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sp>
        <p:nvSpPr>
          <p:cNvPr id="2159" name="Google Shape;2159;p33">
            <a:extLst>
              <a:ext uri="{FF2B5EF4-FFF2-40B4-BE49-F238E27FC236}">
                <a16:creationId xmlns:a16="http://schemas.microsoft.com/office/drawing/2014/main" id="{AD4A538A-943C-22C3-DB4E-2BC915B763FD}"/>
              </a:ext>
            </a:extLst>
          </p:cNvPr>
          <p:cNvSpPr/>
          <p:nvPr/>
        </p:nvSpPr>
        <p:spPr>
          <a:xfrm>
            <a:off x="16125040" y="2349316"/>
            <a:ext cx="64975" cy="65195"/>
          </a:xfrm>
          <a:custGeom>
            <a:avLst/>
            <a:gdLst/>
            <a:ahLst/>
            <a:cxnLst/>
            <a:rect l="l" t="t" r="r" b="b"/>
            <a:pathLst>
              <a:path w="295" h="296" extrusionOk="0">
                <a:moveTo>
                  <a:pt x="99" y="1"/>
                </a:moveTo>
                <a:lnTo>
                  <a:pt x="99" y="101"/>
                </a:lnTo>
                <a:lnTo>
                  <a:pt x="0" y="101"/>
                </a:lnTo>
                <a:lnTo>
                  <a:pt x="0" y="197"/>
                </a:lnTo>
                <a:lnTo>
                  <a:pt x="99" y="197"/>
                </a:lnTo>
                <a:lnTo>
                  <a:pt x="99" y="295"/>
                </a:lnTo>
                <a:lnTo>
                  <a:pt x="195" y="295"/>
                </a:lnTo>
                <a:lnTo>
                  <a:pt x="195" y="197"/>
                </a:lnTo>
                <a:lnTo>
                  <a:pt x="294" y="197"/>
                </a:lnTo>
                <a:lnTo>
                  <a:pt x="294" y="101"/>
                </a:lnTo>
                <a:lnTo>
                  <a:pt x="195" y="101"/>
                </a:lnTo>
                <a:lnTo>
                  <a:pt x="195" y="1"/>
                </a:ln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163" name="Google Shape;2163;p33">
            <a:extLst>
              <a:ext uri="{FF2B5EF4-FFF2-40B4-BE49-F238E27FC236}">
                <a16:creationId xmlns:a16="http://schemas.microsoft.com/office/drawing/2014/main" id="{6EEAB446-213C-3465-3A73-E1ECB1FE2623}"/>
              </a:ext>
            </a:extLst>
          </p:cNvPr>
          <p:cNvSpPr txBox="1"/>
          <p:nvPr/>
        </p:nvSpPr>
        <p:spPr>
          <a:xfrm>
            <a:off x="1414272" y="1589745"/>
            <a:ext cx="2568800" cy="954067"/>
          </a:xfrm>
          <a:prstGeom prst="rect">
            <a:avLst/>
          </a:prstGeom>
          <a:noFill/>
          <a:ln>
            <a:noFill/>
          </a:ln>
        </p:spPr>
        <p:txBody>
          <a:bodyPr spcFirstLastPara="1" wrap="square" lIns="121900" tIns="121900" rIns="121900" bIns="121900" anchor="ctr" anchorCtr="0">
            <a:spAutoFit/>
          </a:bodyPr>
          <a:lstStyle/>
          <a:p>
            <a:pPr>
              <a:lnSpc>
                <a:spcPct val="115000"/>
              </a:lnSpc>
            </a:pPr>
            <a:r>
              <a:rPr lang="en" sz="2000" b="1" dirty="0">
                <a:solidFill>
                  <a:schemeClr val="lt1"/>
                </a:solidFill>
                <a:latin typeface="Fira Sans"/>
                <a:ea typeface="Fira Sans"/>
                <a:cs typeface="Fira Sans"/>
                <a:sym typeface="Fira Sans"/>
              </a:rPr>
              <a:t>IS THIS IN THE SPIRIT OF EMTALA?</a:t>
            </a:r>
            <a:endParaRPr sz="2000" b="1" dirty="0">
              <a:solidFill>
                <a:schemeClr val="lt1"/>
              </a:solidFill>
              <a:latin typeface="Fira Sans"/>
              <a:ea typeface="Fira Sans"/>
              <a:cs typeface="Fira Sans"/>
              <a:sym typeface="Fira Sans"/>
            </a:endParaRPr>
          </a:p>
        </p:txBody>
      </p:sp>
      <p:sp>
        <p:nvSpPr>
          <p:cNvPr id="2164" name="Google Shape;2164;p33">
            <a:extLst>
              <a:ext uri="{FF2B5EF4-FFF2-40B4-BE49-F238E27FC236}">
                <a16:creationId xmlns:a16="http://schemas.microsoft.com/office/drawing/2014/main" id="{929E6475-DEE8-6659-A499-F56AC70B0202}"/>
              </a:ext>
            </a:extLst>
          </p:cNvPr>
          <p:cNvSpPr txBox="1"/>
          <p:nvPr/>
        </p:nvSpPr>
        <p:spPr>
          <a:xfrm>
            <a:off x="1414272" y="4504329"/>
            <a:ext cx="2650000" cy="1308010"/>
          </a:xfrm>
          <a:prstGeom prst="rect">
            <a:avLst/>
          </a:prstGeom>
          <a:noFill/>
          <a:ln>
            <a:noFill/>
          </a:ln>
        </p:spPr>
        <p:txBody>
          <a:bodyPr spcFirstLastPara="1" wrap="square" lIns="121900" tIns="121900" rIns="121900" bIns="121900" anchor="ctr" anchorCtr="0">
            <a:spAutoFit/>
          </a:bodyPr>
          <a:lstStyle/>
          <a:p>
            <a:pPr>
              <a:lnSpc>
                <a:spcPct val="115000"/>
              </a:lnSpc>
            </a:pPr>
            <a:r>
              <a:rPr lang="en" sz="2000" b="1" dirty="0">
                <a:solidFill>
                  <a:schemeClr val="lt1"/>
                </a:solidFill>
                <a:latin typeface="Fira Sans"/>
                <a:ea typeface="Fira Sans"/>
                <a:cs typeface="Fira Sans"/>
                <a:sym typeface="Fira Sans"/>
              </a:rPr>
              <a:t>IS THIS IN THE PATIENT’S BEST INTEREST?</a:t>
            </a:r>
            <a:endParaRPr sz="2000" b="1" dirty="0">
              <a:solidFill>
                <a:schemeClr val="lt1"/>
              </a:solidFill>
              <a:latin typeface="Fira Sans"/>
              <a:ea typeface="Fira Sans"/>
              <a:cs typeface="Fira Sans"/>
              <a:sym typeface="Fira Sans"/>
            </a:endParaRPr>
          </a:p>
        </p:txBody>
      </p:sp>
      <p:sp>
        <p:nvSpPr>
          <p:cNvPr id="2165" name="Google Shape;2165;p33">
            <a:extLst>
              <a:ext uri="{FF2B5EF4-FFF2-40B4-BE49-F238E27FC236}">
                <a16:creationId xmlns:a16="http://schemas.microsoft.com/office/drawing/2014/main" id="{F85C6C68-80BF-4F83-A6EB-E9071D81865C}"/>
              </a:ext>
            </a:extLst>
          </p:cNvPr>
          <p:cNvSpPr txBox="1"/>
          <p:nvPr/>
        </p:nvSpPr>
        <p:spPr>
          <a:xfrm>
            <a:off x="1414272" y="3007235"/>
            <a:ext cx="2650000" cy="1308010"/>
          </a:xfrm>
          <a:prstGeom prst="rect">
            <a:avLst/>
          </a:prstGeom>
          <a:noFill/>
          <a:ln>
            <a:noFill/>
          </a:ln>
        </p:spPr>
        <p:txBody>
          <a:bodyPr spcFirstLastPara="1" wrap="square" lIns="121900" tIns="121900" rIns="121900" bIns="121900" anchor="ctr" anchorCtr="0">
            <a:spAutoFit/>
          </a:bodyPr>
          <a:lstStyle/>
          <a:p>
            <a:pPr>
              <a:lnSpc>
                <a:spcPct val="115000"/>
              </a:lnSpc>
            </a:pPr>
            <a:r>
              <a:rPr lang="en" sz="2000" b="1" dirty="0">
                <a:solidFill>
                  <a:schemeClr val="lt1"/>
                </a:solidFill>
                <a:latin typeface="Fira Sans"/>
                <a:ea typeface="Fira Sans"/>
                <a:cs typeface="Fira Sans"/>
                <a:sym typeface="Fira Sans"/>
              </a:rPr>
              <a:t>WOULD THIS BE REASONABLE TO A LAYPERSON?</a:t>
            </a:r>
            <a:endParaRPr sz="2000" b="1" dirty="0">
              <a:solidFill>
                <a:schemeClr val="lt1"/>
              </a:solidFill>
              <a:latin typeface="Fira Sans"/>
              <a:ea typeface="Fira Sans"/>
              <a:cs typeface="Fira Sans"/>
              <a:sym typeface="Fira Sans"/>
            </a:endParaRPr>
          </a:p>
        </p:txBody>
      </p:sp>
      <p:sp>
        <p:nvSpPr>
          <p:cNvPr id="2167" name="Google Shape;2167;p33">
            <a:extLst>
              <a:ext uri="{FF2B5EF4-FFF2-40B4-BE49-F238E27FC236}">
                <a16:creationId xmlns:a16="http://schemas.microsoft.com/office/drawing/2014/main" id="{BCC7B8B0-17FC-9EE3-A4AA-0D1AAA1400E8}"/>
              </a:ext>
            </a:extLst>
          </p:cNvPr>
          <p:cNvSpPr txBox="1"/>
          <p:nvPr/>
        </p:nvSpPr>
        <p:spPr>
          <a:xfrm>
            <a:off x="8139643" y="1451409"/>
            <a:ext cx="2759879" cy="1308010"/>
          </a:xfrm>
          <a:prstGeom prst="rect">
            <a:avLst/>
          </a:prstGeom>
          <a:noFill/>
          <a:ln>
            <a:noFill/>
          </a:ln>
        </p:spPr>
        <p:txBody>
          <a:bodyPr spcFirstLastPara="1" wrap="square" lIns="121900" tIns="121900" rIns="121900" bIns="121900" anchor="ctr" anchorCtr="0">
            <a:spAutoFit/>
          </a:bodyPr>
          <a:lstStyle/>
          <a:p>
            <a:pPr algn="r">
              <a:lnSpc>
                <a:spcPct val="115000"/>
              </a:lnSpc>
            </a:pPr>
            <a:r>
              <a:rPr lang="en" sz="2000" b="1" dirty="0">
                <a:solidFill>
                  <a:schemeClr val="lt1"/>
                </a:solidFill>
                <a:latin typeface="Fira Sans"/>
                <a:ea typeface="Fira Sans"/>
                <a:cs typeface="Fira Sans"/>
                <a:sym typeface="Fira Sans"/>
              </a:rPr>
              <a:t>IS THIS WHAT WOULD HAPPEN FOR ALL PATIENTS?</a:t>
            </a:r>
            <a:endParaRPr sz="2000" b="1" dirty="0">
              <a:solidFill>
                <a:schemeClr val="lt1"/>
              </a:solidFill>
              <a:latin typeface="Fira Sans"/>
              <a:ea typeface="Fira Sans"/>
              <a:cs typeface="Fira Sans"/>
              <a:sym typeface="Fira Sans"/>
            </a:endParaRPr>
          </a:p>
        </p:txBody>
      </p:sp>
      <p:sp>
        <p:nvSpPr>
          <p:cNvPr id="2168" name="Google Shape;2168;p33">
            <a:extLst>
              <a:ext uri="{FF2B5EF4-FFF2-40B4-BE49-F238E27FC236}">
                <a16:creationId xmlns:a16="http://schemas.microsoft.com/office/drawing/2014/main" id="{85CB9DB2-7F61-FDBA-DA23-62A8A5EEEE32}"/>
              </a:ext>
            </a:extLst>
          </p:cNvPr>
          <p:cNvSpPr txBox="1"/>
          <p:nvPr/>
        </p:nvSpPr>
        <p:spPr>
          <a:xfrm>
            <a:off x="8249522" y="3143233"/>
            <a:ext cx="2650000" cy="954067"/>
          </a:xfrm>
          <a:prstGeom prst="rect">
            <a:avLst/>
          </a:prstGeom>
          <a:noFill/>
          <a:ln>
            <a:noFill/>
          </a:ln>
        </p:spPr>
        <p:txBody>
          <a:bodyPr spcFirstLastPara="1" wrap="square" lIns="121900" tIns="121900" rIns="121900" bIns="121900" anchor="ctr" anchorCtr="0">
            <a:spAutoFit/>
          </a:bodyPr>
          <a:lstStyle/>
          <a:p>
            <a:pPr algn="r">
              <a:lnSpc>
                <a:spcPct val="115000"/>
              </a:lnSpc>
            </a:pPr>
            <a:r>
              <a:rPr lang="en" sz="2000" b="1" dirty="0">
                <a:solidFill>
                  <a:schemeClr val="lt1"/>
                </a:solidFill>
                <a:latin typeface="Fira Sans"/>
                <a:ea typeface="Fira Sans"/>
                <a:cs typeface="Fira Sans"/>
                <a:sym typeface="Fira Sans"/>
              </a:rPr>
              <a:t>IS INSURANCE TYPE BEING CONSIDERED?</a:t>
            </a:r>
            <a:endParaRPr sz="2000" b="1" dirty="0">
              <a:solidFill>
                <a:schemeClr val="lt1"/>
              </a:solidFill>
              <a:latin typeface="Fira Sans"/>
              <a:ea typeface="Fira Sans"/>
              <a:cs typeface="Fira Sans"/>
              <a:sym typeface="Fira Sans"/>
            </a:endParaRPr>
          </a:p>
        </p:txBody>
      </p:sp>
      <p:sp>
        <p:nvSpPr>
          <p:cNvPr id="2169" name="Google Shape;2169;p33">
            <a:extLst>
              <a:ext uri="{FF2B5EF4-FFF2-40B4-BE49-F238E27FC236}">
                <a16:creationId xmlns:a16="http://schemas.microsoft.com/office/drawing/2014/main" id="{22DC1AD0-5625-0800-74D8-BA61E73D285A}"/>
              </a:ext>
            </a:extLst>
          </p:cNvPr>
          <p:cNvSpPr txBox="1"/>
          <p:nvPr/>
        </p:nvSpPr>
        <p:spPr>
          <a:xfrm>
            <a:off x="8139643" y="4519752"/>
            <a:ext cx="2759879" cy="1308010"/>
          </a:xfrm>
          <a:prstGeom prst="rect">
            <a:avLst/>
          </a:prstGeom>
          <a:noFill/>
          <a:ln>
            <a:noFill/>
          </a:ln>
        </p:spPr>
        <p:txBody>
          <a:bodyPr spcFirstLastPara="1" wrap="square" lIns="121900" tIns="121900" rIns="121900" bIns="121900" anchor="ctr" anchorCtr="0">
            <a:spAutoFit/>
          </a:bodyPr>
          <a:lstStyle/>
          <a:p>
            <a:pPr algn="r">
              <a:lnSpc>
                <a:spcPct val="115000"/>
              </a:lnSpc>
            </a:pPr>
            <a:r>
              <a:rPr lang="en" sz="2000" b="1" dirty="0">
                <a:solidFill>
                  <a:schemeClr val="lt1"/>
                </a:solidFill>
                <a:latin typeface="Fira Sans"/>
                <a:ea typeface="Fira Sans"/>
                <a:cs typeface="Fira Sans"/>
                <a:sym typeface="Fira Sans"/>
              </a:rPr>
              <a:t>IS THIS MOTIVATIED BY FINANCIAL RATIONALE?</a:t>
            </a:r>
            <a:endParaRPr sz="2000" b="1" dirty="0">
              <a:solidFill>
                <a:schemeClr val="lt1"/>
              </a:solidFill>
              <a:latin typeface="Fira Sans"/>
              <a:ea typeface="Fira Sans"/>
              <a:cs typeface="Fira Sans"/>
              <a:sym typeface="Fira Sans"/>
            </a:endParaRPr>
          </a:p>
        </p:txBody>
      </p:sp>
    </p:spTree>
    <p:extLst>
      <p:ext uri="{BB962C8B-B14F-4D97-AF65-F5344CB8AC3E}">
        <p14:creationId xmlns:p14="http://schemas.microsoft.com/office/powerpoint/2010/main" val="19028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9">
          <a:extLst>
            <a:ext uri="{FF2B5EF4-FFF2-40B4-BE49-F238E27FC236}">
              <a16:creationId xmlns:a16="http://schemas.microsoft.com/office/drawing/2014/main" id="{929709BB-4BAF-0110-8595-509DC0D14533}"/>
            </a:ext>
          </a:extLst>
        </p:cNvPr>
        <p:cNvGrpSpPr/>
        <p:nvPr/>
      </p:nvGrpSpPr>
      <p:grpSpPr>
        <a:xfrm>
          <a:off x="0" y="0"/>
          <a:ext cx="0" cy="0"/>
          <a:chOff x="0" y="0"/>
          <a:chExt cx="0" cy="0"/>
        </a:xfrm>
      </p:grpSpPr>
      <p:sp>
        <p:nvSpPr>
          <p:cNvPr id="1440" name="Google Shape;1440;p27">
            <a:extLst>
              <a:ext uri="{FF2B5EF4-FFF2-40B4-BE49-F238E27FC236}">
                <a16:creationId xmlns:a16="http://schemas.microsoft.com/office/drawing/2014/main" id="{B644AF9A-DB09-E5C7-5C70-C434B7EFBD22}"/>
              </a:ext>
            </a:extLst>
          </p:cNvPr>
          <p:cNvSpPr txBox="1"/>
          <p:nvPr/>
        </p:nvSpPr>
        <p:spPr>
          <a:xfrm>
            <a:off x="415600" y="390167"/>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solidFill>
                  <a:srgbClr val="000000"/>
                </a:solidFill>
                <a:latin typeface="Fira Sans"/>
                <a:ea typeface="Fira Sans"/>
                <a:cs typeface="Fira Sans"/>
                <a:sym typeface="Fira Sans"/>
              </a:rPr>
              <a:t>QUESTIONS?</a:t>
            </a:r>
            <a:endParaRPr sz="3733" b="1" dirty="0">
              <a:solidFill>
                <a:srgbClr val="000000"/>
              </a:solidFill>
              <a:latin typeface="Fira Sans"/>
              <a:ea typeface="Fira Sans"/>
              <a:cs typeface="Fira Sans"/>
              <a:sym typeface="Fira Sans"/>
            </a:endParaRPr>
          </a:p>
        </p:txBody>
      </p:sp>
      <p:sp>
        <p:nvSpPr>
          <p:cNvPr id="1441" name="Google Shape;1441;p27">
            <a:extLst>
              <a:ext uri="{FF2B5EF4-FFF2-40B4-BE49-F238E27FC236}">
                <a16:creationId xmlns:a16="http://schemas.microsoft.com/office/drawing/2014/main" id="{3B836B61-CCCE-0808-7A2E-E7B59487890D}"/>
              </a:ext>
            </a:extLst>
          </p:cNvPr>
          <p:cNvSpPr/>
          <p:nvPr/>
        </p:nvSpPr>
        <p:spPr>
          <a:xfrm>
            <a:off x="16046767" y="4830592"/>
            <a:ext cx="998877" cy="952409"/>
          </a:xfrm>
          <a:custGeom>
            <a:avLst/>
            <a:gdLst/>
            <a:ahLst/>
            <a:cxnLst/>
            <a:rect l="l" t="t" r="r" b="b"/>
            <a:pathLst>
              <a:path w="7287" h="6948" extrusionOk="0">
                <a:moveTo>
                  <a:pt x="3813" y="1"/>
                </a:moveTo>
                <a:cubicBezTo>
                  <a:pt x="2924" y="1"/>
                  <a:pt x="2035" y="340"/>
                  <a:pt x="1357" y="1018"/>
                </a:cubicBezTo>
                <a:cubicBezTo>
                  <a:pt x="0" y="2374"/>
                  <a:pt x="0" y="4574"/>
                  <a:pt x="1357" y="5931"/>
                </a:cubicBezTo>
                <a:cubicBezTo>
                  <a:pt x="2009" y="6581"/>
                  <a:pt x="2892" y="6948"/>
                  <a:pt x="3813" y="6948"/>
                </a:cubicBezTo>
                <a:cubicBezTo>
                  <a:pt x="4734" y="6948"/>
                  <a:pt x="5617" y="6581"/>
                  <a:pt x="6269" y="5931"/>
                </a:cubicBezTo>
                <a:cubicBezTo>
                  <a:pt x="6921" y="5279"/>
                  <a:pt x="7286" y="4396"/>
                  <a:pt x="7286" y="3474"/>
                </a:cubicBezTo>
                <a:cubicBezTo>
                  <a:pt x="7286" y="2553"/>
                  <a:pt x="6921" y="1669"/>
                  <a:pt x="6269" y="1018"/>
                </a:cubicBezTo>
                <a:cubicBezTo>
                  <a:pt x="5591" y="340"/>
                  <a:pt x="4702" y="1"/>
                  <a:pt x="381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42" name="Google Shape;1442;p27">
            <a:extLst>
              <a:ext uri="{FF2B5EF4-FFF2-40B4-BE49-F238E27FC236}">
                <a16:creationId xmlns:a16="http://schemas.microsoft.com/office/drawing/2014/main" id="{67B8E75F-AC0A-5F4E-EF68-857304D5C012}"/>
              </a:ext>
            </a:extLst>
          </p:cNvPr>
          <p:cNvSpPr/>
          <p:nvPr/>
        </p:nvSpPr>
        <p:spPr>
          <a:xfrm>
            <a:off x="16030455" y="4767400"/>
            <a:ext cx="1078383" cy="1078245"/>
          </a:xfrm>
          <a:custGeom>
            <a:avLst/>
            <a:gdLst/>
            <a:ahLst/>
            <a:cxnLst/>
            <a:rect l="l" t="t" r="r" b="b"/>
            <a:pathLst>
              <a:path w="7867" h="7866" extrusionOk="0">
                <a:moveTo>
                  <a:pt x="3934" y="460"/>
                </a:moveTo>
                <a:cubicBezTo>
                  <a:pt x="5852" y="460"/>
                  <a:pt x="7407" y="2015"/>
                  <a:pt x="7407" y="3934"/>
                </a:cubicBezTo>
                <a:cubicBezTo>
                  <a:pt x="7407" y="5852"/>
                  <a:pt x="5852" y="7408"/>
                  <a:pt x="3934" y="7408"/>
                </a:cubicBezTo>
                <a:cubicBezTo>
                  <a:pt x="2015" y="7408"/>
                  <a:pt x="460" y="5852"/>
                  <a:pt x="460" y="3934"/>
                </a:cubicBezTo>
                <a:cubicBezTo>
                  <a:pt x="459" y="2016"/>
                  <a:pt x="2014" y="460"/>
                  <a:pt x="3934" y="460"/>
                </a:cubicBezTo>
                <a:close/>
                <a:moveTo>
                  <a:pt x="3934" y="1"/>
                </a:moveTo>
                <a:cubicBezTo>
                  <a:pt x="1764" y="1"/>
                  <a:pt x="0" y="1766"/>
                  <a:pt x="0" y="3934"/>
                </a:cubicBezTo>
                <a:cubicBezTo>
                  <a:pt x="0" y="6101"/>
                  <a:pt x="1765" y="7866"/>
                  <a:pt x="3934" y="7866"/>
                </a:cubicBezTo>
                <a:cubicBezTo>
                  <a:pt x="6103" y="7866"/>
                  <a:pt x="7867" y="6101"/>
                  <a:pt x="7867" y="3934"/>
                </a:cubicBezTo>
                <a:cubicBezTo>
                  <a:pt x="7867" y="1766"/>
                  <a:pt x="6102" y="1"/>
                  <a:pt x="3934" y="1"/>
                </a:cubicBez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1443" name="Google Shape;1443;p27">
            <a:extLst>
              <a:ext uri="{FF2B5EF4-FFF2-40B4-BE49-F238E27FC236}">
                <a16:creationId xmlns:a16="http://schemas.microsoft.com/office/drawing/2014/main" id="{E463BA26-C50D-502F-35C6-7BC246AB9F73}"/>
              </a:ext>
            </a:extLst>
          </p:cNvPr>
          <p:cNvSpPr/>
          <p:nvPr/>
        </p:nvSpPr>
        <p:spPr>
          <a:xfrm>
            <a:off x="16341889" y="5045385"/>
            <a:ext cx="460989" cy="570787"/>
          </a:xfrm>
          <a:custGeom>
            <a:avLst/>
            <a:gdLst/>
            <a:ahLst/>
            <a:cxnLst/>
            <a:rect l="l" t="t" r="r" b="b"/>
            <a:pathLst>
              <a:path w="3363" h="4164" extrusionOk="0">
                <a:moveTo>
                  <a:pt x="77" y="1"/>
                </a:moveTo>
                <a:cubicBezTo>
                  <a:pt x="35" y="1"/>
                  <a:pt x="1" y="35"/>
                  <a:pt x="1" y="76"/>
                </a:cubicBezTo>
                <a:lnTo>
                  <a:pt x="1" y="4088"/>
                </a:lnTo>
                <a:cubicBezTo>
                  <a:pt x="1" y="4131"/>
                  <a:pt x="36" y="4164"/>
                  <a:pt x="77" y="4164"/>
                </a:cubicBezTo>
                <a:lnTo>
                  <a:pt x="3287" y="4164"/>
                </a:lnTo>
                <a:cubicBezTo>
                  <a:pt x="3328" y="4164"/>
                  <a:pt x="3362" y="4131"/>
                  <a:pt x="3361" y="4088"/>
                </a:cubicBezTo>
                <a:lnTo>
                  <a:pt x="3361" y="76"/>
                </a:lnTo>
                <a:cubicBezTo>
                  <a:pt x="3361" y="34"/>
                  <a:pt x="3326" y="1"/>
                  <a:pt x="3285" y="1"/>
                </a:cubicBezTo>
                <a:lnTo>
                  <a:pt x="2914" y="1"/>
                </a:lnTo>
                <a:cubicBezTo>
                  <a:pt x="2871" y="1"/>
                  <a:pt x="2838" y="35"/>
                  <a:pt x="2838" y="76"/>
                </a:cubicBezTo>
                <a:cubicBezTo>
                  <a:pt x="2838" y="118"/>
                  <a:pt x="2872" y="152"/>
                  <a:pt x="2914" y="152"/>
                </a:cubicBezTo>
                <a:lnTo>
                  <a:pt x="3211" y="152"/>
                </a:lnTo>
                <a:lnTo>
                  <a:pt x="3211" y="4014"/>
                </a:lnTo>
                <a:lnTo>
                  <a:pt x="151" y="4014"/>
                </a:lnTo>
                <a:lnTo>
                  <a:pt x="151" y="152"/>
                </a:lnTo>
                <a:lnTo>
                  <a:pt x="460" y="152"/>
                </a:lnTo>
                <a:cubicBezTo>
                  <a:pt x="502" y="152"/>
                  <a:pt x="536" y="117"/>
                  <a:pt x="536" y="76"/>
                </a:cubicBezTo>
                <a:cubicBezTo>
                  <a:pt x="536" y="34"/>
                  <a:pt x="501" y="1"/>
                  <a:pt x="460"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44" name="Google Shape;1444;p27">
            <a:extLst>
              <a:ext uri="{FF2B5EF4-FFF2-40B4-BE49-F238E27FC236}">
                <a16:creationId xmlns:a16="http://schemas.microsoft.com/office/drawing/2014/main" id="{EBA0CE98-B8FB-3762-7805-3DB62405AC8E}"/>
              </a:ext>
            </a:extLst>
          </p:cNvPr>
          <p:cNvSpPr/>
          <p:nvPr/>
        </p:nvSpPr>
        <p:spPr>
          <a:xfrm>
            <a:off x="16381231" y="5078969"/>
            <a:ext cx="382719" cy="494161"/>
          </a:xfrm>
          <a:custGeom>
            <a:avLst/>
            <a:gdLst/>
            <a:ahLst/>
            <a:cxnLst/>
            <a:rect l="l" t="t" r="r" b="b"/>
            <a:pathLst>
              <a:path w="2792" h="3605" extrusionOk="0">
                <a:moveTo>
                  <a:pt x="44" y="0"/>
                </a:moveTo>
                <a:cubicBezTo>
                  <a:pt x="20" y="0"/>
                  <a:pt x="0" y="20"/>
                  <a:pt x="0" y="44"/>
                </a:cubicBezTo>
                <a:lnTo>
                  <a:pt x="0" y="3561"/>
                </a:lnTo>
                <a:cubicBezTo>
                  <a:pt x="0" y="3585"/>
                  <a:pt x="20" y="3605"/>
                  <a:pt x="44" y="3605"/>
                </a:cubicBezTo>
                <a:lnTo>
                  <a:pt x="2747" y="3605"/>
                </a:lnTo>
                <a:cubicBezTo>
                  <a:pt x="2770" y="3605"/>
                  <a:pt x="2791" y="3584"/>
                  <a:pt x="2792" y="3561"/>
                </a:cubicBezTo>
                <a:lnTo>
                  <a:pt x="2792" y="44"/>
                </a:lnTo>
                <a:cubicBezTo>
                  <a:pt x="2792" y="20"/>
                  <a:pt x="2772" y="0"/>
                  <a:pt x="2748" y="0"/>
                </a:cubicBezTo>
                <a:lnTo>
                  <a:pt x="2572" y="0"/>
                </a:lnTo>
                <a:cubicBezTo>
                  <a:pt x="2547" y="0"/>
                  <a:pt x="2528" y="20"/>
                  <a:pt x="2528" y="44"/>
                </a:cubicBezTo>
                <a:cubicBezTo>
                  <a:pt x="2528" y="68"/>
                  <a:pt x="2547" y="87"/>
                  <a:pt x="2572" y="87"/>
                </a:cubicBezTo>
                <a:lnTo>
                  <a:pt x="2705" y="87"/>
                </a:lnTo>
                <a:lnTo>
                  <a:pt x="2705" y="3517"/>
                </a:lnTo>
                <a:lnTo>
                  <a:pt x="89" y="3517"/>
                </a:lnTo>
                <a:lnTo>
                  <a:pt x="89" y="87"/>
                </a:lnTo>
                <a:lnTo>
                  <a:pt x="219" y="87"/>
                </a:lnTo>
                <a:cubicBezTo>
                  <a:pt x="244" y="87"/>
                  <a:pt x="263" y="68"/>
                  <a:pt x="263" y="44"/>
                </a:cubicBezTo>
                <a:cubicBezTo>
                  <a:pt x="263" y="20"/>
                  <a:pt x="244" y="0"/>
                  <a:pt x="219"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45" name="Google Shape;1445;p27">
            <a:extLst>
              <a:ext uri="{FF2B5EF4-FFF2-40B4-BE49-F238E27FC236}">
                <a16:creationId xmlns:a16="http://schemas.microsoft.com/office/drawing/2014/main" id="{077F8458-AC2A-6E42-0C23-14E951EC8D06}"/>
              </a:ext>
            </a:extLst>
          </p:cNvPr>
          <p:cNvSpPr/>
          <p:nvPr/>
        </p:nvSpPr>
        <p:spPr>
          <a:xfrm>
            <a:off x="16397679" y="4973559"/>
            <a:ext cx="349683" cy="140229"/>
          </a:xfrm>
          <a:custGeom>
            <a:avLst/>
            <a:gdLst/>
            <a:ahLst/>
            <a:cxnLst/>
            <a:rect l="l" t="t" r="r" b="b"/>
            <a:pathLst>
              <a:path w="2551" h="1023" extrusionOk="0">
                <a:moveTo>
                  <a:pt x="1922" y="151"/>
                </a:moveTo>
                <a:lnTo>
                  <a:pt x="1922" y="343"/>
                </a:lnTo>
                <a:cubicBezTo>
                  <a:pt x="1922" y="384"/>
                  <a:pt x="1956" y="417"/>
                  <a:pt x="1997" y="417"/>
                </a:cubicBezTo>
                <a:lnTo>
                  <a:pt x="2401" y="417"/>
                </a:lnTo>
                <a:lnTo>
                  <a:pt x="2401" y="871"/>
                </a:lnTo>
                <a:lnTo>
                  <a:pt x="151" y="871"/>
                </a:lnTo>
                <a:lnTo>
                  <a:pt x="151" y="417"/>
                </a:lnTo>
                <a:lnTo>
                  <a:pt x="554" y="417"/>
                </a:lnTo>
                <a:cubicBezTo>
                  <a:pt x="596" y="417"/>
                  <a:pt x="629" y="383"/>
                  <a:pt x="629" y="343"/>
                </a:cubicBezTo>
                <a:lnTo>
                  <a:pt x="629" y="151"/>
                </a:lnTo>
                <a:close/>
                <a:moveTo>
                  <a:pt x="554" y="1"/>
                </a:moveTo>
                <a:cubicBezTo>
                  <a:pt x="512" y="1"/>
                  <a:pt x="478" y="36"/>
                  <a:pt x="478" y="76"/>
                </a:cubicBezTo>
                <a:lnTo>
                  <a:pt x="478" y="267"/>
                </a:lnTo>
                <a:lnTo>
                  <a:pt x="75" y="267"/>
                </a:lnTo>
                <a:cubicBezTo>
                  <a:pt x="33" y="267"/>
                  <a:pt x="0" y="302"/>
                  <a:pt x="0" y="343"/>
                </a:cubicBezTo>
                <a:lnTo>
                  <a:pt x="0" y="947"/>
                </a:lnTo>
                <a:cubicBezTo>
                  <a:pt x="0" y="989"/>
                  <a:pt x="34" y="1023"/>
                  <a:pt x="75" y="1023"/>
                </a:cubicBezTo>
                <a:lnTo>
                  <a:pt x="2474" y="1023"/>
                </a:lnTo>
                <a:cubicBezTo>
                  <a:pt x="2517" y="1023"/>
                  <a:pt x="2550" y="988"/>
                  <a:pt x="2551" y="947"/>
                </a:cubicBezTo>
                <a:lnTo>
                  <a:pt x="2551" y="343"/>
                </a:lnTo>
                <a:cubicBezTo>
                  <a:pt x="2551" y="300"/>
                  <a:pt x="2516" y="267"/>
                  <a:pt x="2475" y="267"/>
                </a:cubicBezTo>
                <a:lnTo>
                  <a:pt x="2073" y="267"/>
                </a:lnTo>
                <a:lnTo>
                  <a:pt x="2073" y="76"/>
                </a:lnTo>
                <a:cubicBezTo>
                  <a:pt x="2073" y="34"/>
                  <a:pt x="2038" y="1"/>
                  <a:pt x="1997"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46" name="Google Shape;1446;p27">
            <a:extLst>
              <a:ext uri="{FF2B5EF4-FFF2-40B4-BE49-F238E27FC236}">
                <a16:creationId xmlns:a16="http://schemas.microsoft.com/office/drawing/2014/main" id="{08D010B4-8D14-036A-E501-6EF81EFC00EA}"/>
              </a:ext>
            </a:extLst>
          </p:cNvPr>
          <p:cNvSpPr/>
          <p:nvPr/>
        </p:nvSpPr>
        <p:spPr>
          <a:xfrm>
            <a:off x="16425368" y="5167930"/>
            <a:ext cx="294029" cy="7265"/>
          </a:xfrm>
          <a:custGeom>
            <a:avLst/>
            <a:gdLst/>
            <a:ahLst/>
            <a:cxnLst/>
            <a:rect l="l" t="t" r="r" b="b"/>
            <a:pathLst>
              <a:path w="2145" h="53" extrusionOk="0">
                <a:moveTo>
                  <a:pt x="26" y="1"/>
                </a:moveTo>
                <a:cubicBezTo>
                  <a:pt x="12" y="1"/>
                  <a:pt x="1" y="12"/>
                  <a:pt x="1" y="26"/>
                </a:cubicBezTo>
                <a:cubicBezTo>
                  <a:pt x="1" y="41"/>
                  <a:pt x="12" y="52"/>
                  <a:pt x="26" y="52"/>
                </a:cubicBezTo>
                <a:lnTo>
                  <a:pt x="2119" y="52"/>
                </a:lnTo>
                <a:cubicBezTo>
                  <a:pt x="2133" y="52"/>
                  <a:pt x="2144" y="41"/>
                  <a:pt x="2144" y="26"/>
                </a:cubicBezTo>
                <a:cubicBezTo>
                  <a:pt x="2144" y="12"/>
                  <a:pt x="2133" y="1"/>
                  <a:pt x="2119"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47" name="Google Shape;1447;p27">
            <a:extLst>
              <a:ext uri="{FF2B5EF4-FFF2-40B4-BE49-F238E27FC236}">
                <a16:creationId xmlns:a16="http://schemas.microsoft.com/office/drawing/2014/main" id="{D2C2785B-CF0F-D1FB-F7E7-431873C885BD}"/>
              </a:ext>
            </a:extLst>
          </p:cNvPr>
          <p:cNvSpPr/>
          <p:nvPr/>
        </p:nvSpPr>
        <p:spPr>
          <a:xfrm>
            <a:off x="16425368" y="5232491"/>
            <a:ext cx="294029" cy="7128"/>
          </a:xfrm>
          <a:custGeom>
            <a:avLst/>
            <a:gdLst/>
            <a:ahLst/>
            <a:cxnLst/>
            <a:rect l="l" t="t" r="r" b="b"/>
            <a:pathLst>
              <a:path w="2145" h="52" extrusionOk="0">
                <a:moveTo>
                  <a:pt x="26" y="1"/>
                </a:moveTo>
                <a:cubicBezTo>
                  <a:pt x="12" y="1"/>
                  <a:pt x="1" y="12"/>
                  <a:pt x="1" y="26"/>
                </a:cubicBezTo>
                <a:cubicBezTo>
                  <a:pt x="1" y="40"/>
                  <a:pt x="12" y="52"/>
                  <a:pt x="26" y="52"/>
                </a:cubicBezTo>
                <a:lnTo>
                  <a:pt x="2119" y="52"/>
                </a:lnTo>
                <a:cubicBezTo>
                  <a:pt x="2133" y="52"/>
                  <a:pt x="2144" y="40"/>
                  <a:pt x="2144" y="26"/>
                </a:cubicBezTo>
                <a:cubicBezTo>
                  <a:pt x="2144" y="12"/>
                  <a:pt x="2133" y="1"/>
                  <a:pt x="2119"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48" name="Google Shape;1448;p27">
            <a:extLst>
              <a:ext uri="{FF2B5EF4-FFF2-40B4-BE49-F238E27FC236}">
                <a16:creationId xmlns:a16="http://schemas.microsoft.com/office/drawing/2014/main" id="{C2609A39-D949-D787-684A-9A73D5E7585B}"/>
              </a:ext>
            </a:extLst>
          </p:cNvPr>
          <p:cNvSpPr/>
          <p:nvPr/>
        </p:nvSpPr>
        <p:spPr>
          <a:xfrm>
            <a:off x="16425368" y="5297052"/>
            <a:ext cx="294029" cy="7128"/>
          </a:xfrm>
          <a:custGeom>
            <a:avLst/>
            <a:gdLst/>
            <a:ahLst/>
            <a:cxnLst/>
            <a:rect l="l" t="t" r="r" b="b"/>
            <a:pathLst>
              <a:path w="2145" h="52" extrusionOk="0">
                <a:moveTo>
                  <a:pt x="26" y="0"/>
                </a:moveTo>
                <a:cubicBezTo>
                  <a:pt x="12" y="0"/>
                  <a:pt x="1" y="11"/>
                  <a:pt x="1" y="26"/>
                </a:cubicBezTo>
                <a:cubicBezTo>
                  <a:pt x="1" y="40"/>
                  <a:pt x="12" y="51"/>
                  <a:pt x="26" y="51"/>
                </a:cubicBezTo>
                <a:lnTo>
                  <a:pt x="2119" y="51"/>
                </a:lnTo>
                <a:cubicBezTo>
                  <a:pt x="2133" y="51"/>
                  <a:pt x="2144" y="40"/>
                  <a:pt x="2144" y="26"/>
                </a:cubicBezTo>
                <a:cubicBezTo>
                  <a:pt x="2144" y="11"/>
                  <a:pt x="2133" y="0"/>
                  <a:pt x="2119"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49" name="Google Shape;1449;p27">
            <a:extLst>
              <a:ext uri="{FF2B5EF4-FFF2-40B4-BE49-F238E27FC236}">
                <a16:creationId xmlns:a16="http://schemas.microsoft.com/office/drawing/2014/main" id="{FADD7AE2-D655-B2E5-A64F-4517AAB58EAA}"/>
              </a:ext>
            </a:extLst>
          </p:cNvPr>
          <p:cNvSpPr/>
          <p:nvPr/>
        </p:nvSpPr>
        <p:spPr>
          <a:xfrm>
            <a:off x="16425368" y="5361478"/>
            <a:ext cx="294029" cy="7265"/>
          </a:xfrm>
          <a:custGeom>
            <a:avLst/>
            <a:gdLst/>
            <a:ahLst/>
            <a:cxnLst/>
            <a:rect l="l" t="t" r="r" b="b"/>
            <a:pathLst>
              <a:path w="2145" h="53" extrusionOk="0">
                <a:moveTo>
                  <a:pt x="26" y="1"/>
                </a:moveTo>
                <a:cubicBezTo>
                  <a:pt x="12" y="1"/>
                  <a:pt x="1" y="12"/>
                  <a:pt x="1" y="26"/>
                </a:cubicBezTo>
                <a:cubicBezTo>
                  <a:pt x="1" y="41"/>
                  <a:pt x="12" y="52"/>
                  <a:pt x="26" y="52"/>
                </a:cubicBezTo>
                <a:lnTo>
                  <a:pt x="2119" y="52"/>
                </a:lnTo>
                <a:cubicBezTo>
                  <a:pt x="2133" y="52"/>
                  <a:pt x="2144" y="41"/>
                  <a:pt x="2144" y="26"/>
                </a:cubicBezTo>
                <a:cubicBezTo>
                  <a:pt x="2144" y="12"/>
                  <a:pt x="2133" y="1"/>
                  <a:pt x="2119"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0" name="Google Shape;1450;p27">
            <a:extLst>
              <a:ext uri="{FF2B5EF4-FFF2-40B4-BE49-F238E27FC236}">
                <a16:creationId xmlns:a16="http://schemas.microsoft.com/office/drawing/2014/main" id="{FB2AD3A1-9902-3EED-58C2-77A1EC6708C0}"/>
              </a:ext>
            </a:extLst>
          </p:cNvPr>
          <p:cNvSpPr/>
          <p:nvPr/>
        </p:nvSpPr>
        <p:spPr>
          <a:xfrm>
            <a:off x="16425368" y="5426039"/>
            <a:ext cx="294029" cy="7128"/>
          </a:xfrm>
          <a:custGeom>
            <a:avLst/>
            <a:gdLst/>
            <a:ahLst/>
            <a:cxnLst/>
            <a:rect l="l" t="t" r="r" b="b"/>
            <a:pathLst>
              <a:path w="2145" h="52" extrusionOk="0">
                <a:moveTo>
                  <a:pt x="26" y="1"/>
                </a:moveTo>
                <a:cubicBezTo>
                  <a:pt x="12" y="1"/>
                  <a:pt x="1" y="12"/>
                  <a:pt x="1" y="26"/>
                </a:cubicBezTo>
                <a:cubicBezTo>
                  <a:pt x="1" y="40"/>
                  <a:pt x="12" y="52"/>
                  <a:pt x="26" y="52"/>
                </a:cubicBezTo>
                <a:lnTo>
                  <a:pt x="2119" y="52"/>
                </a:lnTo>
                <a:cubicBezTo>
                  <a:pt x="2133" y="52"/>
                  <a:pt x="2144" y="40"/>
                  <a:pt x="2144" y="26"/>
                </a:cubicBezTo>
                <a:cubicBezTo>
                  <a:pt x="2144" y="12"/>
                  <a:pt x="2133" y="1"/>
                  <a:pt x="2119"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1" name="Google Shape;1451;p27">
            <a:extLst>
              <a:ext uri="{FF2B5EF4-FFF2-40B4-BE49-F238E27FC236}">
                <a16:creationId xmlns:a16="http://schemas.microsoft.com/office/drawing/2014/main" id="{07F7005B-945A-DAB0-F189-5643B3C43231}"/>
              </a:ext>
            </a:extLst>
          </p:cNvPr>
          <p:cNvSpPr/>
          <p:nvPr/>
        </p:nvSpPr>
        <p:spPr>
          <a:xfrm>
            <a:off x="16425368" y="5490600"/>
            <a:ext cx="294029" cy="7128"/>
          </a:xfrm>
          <a:custGeom>
            <a:avLst/>
            <a:gdLst/>
            <a:ahLst/>
            <a:cxnLst/>
            <a:rect l="l" t="t" r="r" b="b"/>
            <a:pathLst>
              <a:path w="2145" h="52" extrusionOk="0">
                <a:moveTo>
                  <a:pt x="26" y="0"/>
                </a:moveTo>
                <a:cubicBezTo>
                  <a:pt x="12" y="0"/>
                  <a:pt x="1" y="11"/>
                  <a:pt x="1" y="26"/>
                </a:cubicBezTo>
                <a:cubicBezTo>
                  <a:pt x="1" y="40"/>
                  <a:pt x="12" y="51"/>
                  <a:pt x="26" y="51"/>
                </a:cubicBezTo>
                <a:lnTo>
                  <a:pt x="2119" y="51"/>
                </a:lnTo>
                <a:cubicBezTo>
                  <a:pt x="2133" y="51"/>
                  <a:pt x="2144" y="40"/>
                  <a:pt x="2144" y="26"/>
                </a:cubicBezTo>
                <a:cubicBezTo>
                  <a:pt x="2144" y="11"/>
                  <a:pt x="2133" y="0"/>
                  <a:pt x="2119"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2" name="Google Shape;1452;p27">
            <a:extLst>
              <a:ext uri="{FF2B5EF4-FFF2-40B4-BE49-F238E27FC236}">
                <a16:creationId xmlns:a16="http://schemas.microsoft.com/office/drawing/2014/main" id="{7E273E18-8550-1FA0-62CB-50D72F6E7663}"/>
              </a:ext>
            </a:extLst>
          </p:cNvPr>
          <p:cNvSpPr/>
          <p:nvPr/>
        </p:nvSpPr>
        <p:spPr>
          <a:xfrm>
            <a:off x="16471425" y="5018382"/>
            <a:ext cx="203011" cy="12063"/>
          </a:xfrm>
          <a:custGeom>
            <a:avLst/>
            <a:gdLst/>
            <a:ahLst/>
            <a:cxnLst/>
            <a:rect l="l" t="t" r="r" b="b"/>
            <a:pathLst>
              <a:path w="1481" h="88" extrusionOk="0">
                <a:moveTo>
                  <a:pt x="43" y="0"/>
                </a:moveTo>
                <a:cubicBezTo>
                  <a:pt x="20" y="0"/>
                  <a:pt x="0" y="19"/>
                  <a:pt x="0" y="43"/>
                </a:cubicBezTo>
                <a:cubicBezTo>
                  <a:pt x="0" y="68"/>
                  <a:pt x="20" y="87"/>
                  <a:pt x="43" y="87"/>
                </a:cubicBezTo>
                <a:lnTo>
                  <a:pt x="1438" y="87"/>
                </a:lnTo>
                <a:cubicBezTo>
                  <a:pt x="1462" y="87"/>
                  <a:pt x="1481" y="68"/>
                  <a:pt x="1481" y="43"/>
                </a:cubicBezTo>
                <a:cubicBezTo>
                  <a:pt x="1481" y="19"/>
                  <a:pt x="1462" y="0"/>
                  <a:pt x="1438"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3" name="Google Shape;1453;p27">
            <a:extLst>
              <a:ext uri="{FF2B5EF4-FFF2-40B4-BE49-F238E27FC236}">
                <a16:creationId xmlns:a16="http://schemas.microsoft.com/office/drawing/2014/main" id="{1DC8B352-1ECA-05DD-D6F5-A1172F085E63}"/>
              </a:ext>
            </a:extLst>
          </p:cNvPr>
          <p:cNvSpPr/>
          <p:nvPr/>
        </p:nvSpPr>
        <p:spPr>
          <a:xfrm>
            <a:off x="16558880" y="5037435"/>
            <a:ext cx="162573" cy="12063"/>
          </a:xfrm>
          <a:custGeom>
            <a:avLst/>
            <a:gdLst/>
            <a:ahLst/>
            <a:cxnLst/>
            <a:rect l="l" t="t" r="r" b="b"/>
            <a:pathLst>
              <a:path w="1186" h="88" extrusionOk="0">
                <a:moveTo>
                  <a:pt x="44" y="0"/>
                </a:moveTo>
                <a:cubicBezTo>
                  <a:pt x="19" y="0"/>
                  <a:pt x="1" y="20"/>
                  <a:pt x="1" y="43"/>
                </a:cubicBezTo>
                <a:cubicBezTo>
                  <a:pt x="1" y="68"/>
                  <a:pt x="19" y="87"/>
                  <a:pt x="44" y="87"/>
                </a:cubicBezTo>
                <a:lnTo>
                  <a:pt x="1143" y="87"/>
                </a:lnTo>
                <a:cubicBezTo>
                  <a:pt x="1167" y="87"/>
                  <a:pt x="1186" y="68"/>
                  <a:pt x="1186" y="43"/>
                </a:cubicBezTo>
                <a:cubicBezTo>
                  <a:pt x="1186" y="20"/>
                  <a:pt x="1167" y="0"/>
                  <a:pt x="1143"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4" name="Google Shape;1454;p27">
            <a:extLst>
              <a:ext uri="{FF2B5EF4-FFF2-40B4-BE49-F238E27FC236}">
                <a16:creationId xmlns:a16="http://schemas.microsoft.com/office/drawing/2014/main" id="{C50FFF6A-0D27-8B16-44BF-CC12C0A88A82}"/>
              </a:ext>
            </a:extLst>
          </p:cNvPr>
          <p:cNvSpPr/>
          <p:nvPr/>
        </p:nvSpPr>
        <p:spPr>
          <a:xfrm>
            <a:off x="16046767" y="7368236"/>
            <a:ext cx="998877" cy="952545"/>
          </a:xfrm>
          <a:custGeom>
            <a:avLst/>
            <a:gdLst/>
            <a:ahLst/>
            <a:cxnLst/>
            <a:rect l="l" t="t" r="r" b="b"/>
            <a:pathLst>
              <a:path w="7287" h="6949" extrusionOk="0">
                <a:moveTo>
                  <a:pt x="3813" y="0"/>
                </a:moveTo>
                <a:cubicBezTo>
                  <a:pt x="2924" y="0"/>
                  <a:pt x="2035" y="339"/>
                  <a:pt x="1357" y="1018"/>
                </a:cubicBezTo>
                <a:cubicBezTo>
                  <a:pt x="0" y="2374"/>
                  <a:pt x="0" y="4574"/>
                  <a:pt x="1357" y="5930"/>
                </a:cubicBezTo>
                <a:cubicBezTo>
                  <a:pt x="2008" y="6582"/>
                  <a:pt x="2892" y="6948"/>
                  <a:pt x="3813" y="6948"/>
                </a:cubicBezTo>
                <a:cubicBezTo>
                  <a:pt x="4734" y="6948"/>
                  <a:pt x="5617" y="6582"/>
                  <a:pt x="6269" y="5930"/>
                </a:cubicBezTo>
                <a:cubicBezTo>
                  <a:pt x="6921" y="5279"/>
                  <a:pt x="7286" y="4395"/>
                  <a:pt x="7286" y="3474"/>
                </a:cubicBezTo>
                <a:cubicBezTo>
                  <a:pt x="7286" y="2553"/>
                  <a:pt x="6921" y="1669"/>
                  <a:pt x="6269" y="1018"/>
                </a:cubicBezTo>
                <a:cubicBezTo>
                  <a:pt x="5591" y="339"/>
                  <a:pt x="4702" y="0"/>
                  <a:pt x="381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55" name="Google Shape;1455;p27">
            <a:extLst>
              <a:ext uri="{FF2B5EF4-FFF2-40B4-BE49-F238E27FC236}">
                <a16:creationId xmlns:a16="http://schemas.microsoft.com/office/drawing/2014/main" id="{DAE1F5C8-A23D-1D43-C40E-75C370AE007A}"/>
              </a:ext>
            </a:extLst>
          </p:cNvPr>
          <p:cNvSpPr/>
          <p:nvPr/>
        </p:nvSpPr>
        <p:spPr>
          <a:xfrm>
            <a:off x="16030455" y="7305183"/>
            <a:ext cx="1078383" cy="1078245"/>
          </a:xfrm>
          <a:custGeom>
            <a:avLst/>
            <a:gdLst/>
            <a:ahLst/>
            <a:cxnLst/>
            <a:rect l="l" t="t" r="r" b="b"/>
            <a:pathLst>
              <a:path w="7867" h="7866" extrusionOk="0">
                <a:moveTo>
                  <a:pt x="3934" y="459"/>
                </a:moveTo>
                <a:cubicBezTo>
                  <a:pt x="5852" y="459"/>
                  <a:pt x="7407" y="2014"/>
                  <a:pt x="7407" y="3932"/>
                </a:cubicBezTo>
                <a:cubicBezTo>
                  <a:pt x="7407" y="5851"/>
                  <a:pt x="5852" y="7406"/>
                  <a:pt x="3934" y="7406"/>
                </a:cubicBezTo>
                <a:cubicBezTo>
                  <a:pt x="2015" y="7406"/>
                  <a:pt x="460" y="5851"/>
                  <a:pt x="460" y="3932"/>
                </a:cubicBezTo>
                <a:cubicBezTo>
                  <a:pt x="459" y="2014"/>
                  <a:pt x="2014" y="459"/>
                  <a:pt x="3934" y="459"/>
                </a:cubicBezTo>
                <a:close/>
                <a:moveTo>
                  <a:pt x="3934" y="0"/>
                </a:moveTo>
                <a:cubicBezTo>
                  <a:pt x="1764" y="0"/>
                  <a:pt x="0" y="1765"/>
                  <a:pt x="0" y="3932"/>
                </a:cubicBezTo>
                <a:cubicBezTo>
                  <a:pt x="0" y="6100"/>
                  <a:pt x="1765" y="7865"/>
                  <a:pt x="3934" y="7865"/>
                </a:cubicBezTo>
                <a:cubicBezTo>
                  <a:pt x="6103" y="7865"/>
                  <a:pt x="7867" y="6100"/>
                  <a:pt x="7867" y="3932"/>
                </a:cubicBezTo>
                <a:cubicBezTo>
                  <a:pt x="7867" y="1765"/>
                  <a:pt x="6102" y="0"/>
                  <a:pt x="3934" y="0"/>
                </a:cubicBez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1456" name="Google Shape;1456;p27">
            <a:extLst>
              <a:ext uri="{FF2B5EF4-FFF2-40B4-BE49-F238E27FC236}">
                <a16:creationId xmlns:a16="http://schemas.microsoft.com/office/drawing/2014/main" id="{7EB3AE85-48BF-6F87-48B0-E914DEA26146}"/>
              </a:ext>
            </a:extLst>
          </p:cNvPr>
          <p:cNvSpPr/>
          <p:nvPr/>
        </p:nvSpPr>
        <p:spPr>
          <a:xfrm>
            <a:off x="16329689" y="7658421"/>
            <a:ext cx="526375" cy="478260"/>
          </a:xfrm>
          <a:custGeom>
            <a:avLst/>
            <a:gdLst/>
            <a:ahLst/>
            <a:cxnLst/>
            <a:rect l="l" t="t" r="r" b="b"/>
            <a:pathLst>
              <a:path w="3840" h="3489" extrusionOk="0">
                <a:moveTo>
                  <a:pt x="2632" y="199"/>
                </a:moveTo>
                <a:cubicBezTo>
                  <a:pt x="2837" y="199"/>
                  <a:pt x="3042" y="270"/>
                  <a:pt x="3209" y="414"/>
                </a:cubicBezTo>
                <a:cubicBezTo>
                  <a:pt x="3577" y="734"/>
                  <a:pt x="3617" y="1293"/>
                  <a:pt x="3298" y="1661"/>
                </a:cubicBezTo>
                <a:lnTo>
                  <a:pt x="1920" y="3252"/>
                </a:lnTo>
                <a:lnTo>
                  <a:pt x="799" y="1957"/>
                </a:lnTo>
                <a:lnTo>
                  <a:pt x="662" y="1802"/>
                </a:lnTo>
                <a:cubicBezTo>
                  <a:pt x="658" y="1795"/>
                  <a:pt x="653" y="1789"/>
                  <a:pt x="650" y="1783"/>
                </a:cubicBezTo>
                <a:lnTo>
                  <a:pt x="544" y="1661"/>
                </a:lnTo>
                <a:cubicBezTo>
                  <a:pt x="226" y="1293"/>
                  <a:pt x="266" y="733"/>
                  <a:pt x="634" y="414"/>
                </a:cubicBezTo>
                <a:cubicBezTo>
                  <a:pt x="800" y="270"/>
                  <a:pt x="1005" y="199"/>
                  <a:pt x="1210" y="199"/>
                </a:cubicBezTo>
                <a:cubicBezTo>
                  <a:pt x="1443" y="199"/>
                  <a:pt x="1675" y="291"/>
                  <a:pt x="1849" y="472"/>
                </a:cubicBezTo>
                <a:cubicBezTo>
                  <a:pt x="1867" y="492"/>
                  <a:pt x="1894" y="502"/>
                  <a:pt x="1921" y="502"/>
                </a:cubicBezTo>
                <a:cubicBezTo>
                  <a:pt x="1948" y="502"/>
                  <a:pt x="1975" y="492"/>
                  <a:pt x="1993" y="472"/>
                </a:cubicBezTo>
                <a:cubicBezTo>
                  <a:pt x="2166" y="291"/>
                  <a:pt x="2399" y="199"/>
                  <a:pt x="2632" y="199"/>
                </a:cubicBezTo>
                <a:close/>
                <a:moveTo>
                  <a:pt x="1210" y="0"/>
                </a:moveTo>
                <a:cubicBezTo>
                  <a:pt x="958" y="0"/>
                  <a:pt x="706" y="88"/>
                  <a:pt x="502" y="265"/>
                </a:cubicBezTo>
                <a:cubicBezTo>
                  <a:pt x="51" y="657"/>
                  <a:pt x="1" y="1343"/>
                  <a:pt x="392" y="1794"/>
                </a:cubicBezTo>
                <a:lnTo>
                  <a:pt x="481" y="1897"/>
                </a:lnTo>
                <a:cubicBezTo>
                  <a:pt x="484" y="1904"/>
                  <a:pt x="489" y="1912"/>
                  <a:pt x="496" y="1918"/>
                </a:cubicBezTo>
                <a:lnTo>
                  <a:pt x="1828" y="3453"/>
                </a:lnTo>
                <a:cubicBezTo>
                  <a:pt x="1848" y="3474"/>
                  <a:pt x="1874" y="3488"/>
                  <a:pt x="1904" y="3488"/>
                </a:cubicBezTo>
                <a:cubicBezTo>
                  <a:pt x="1906" y="3488"/>
                  <a:pt x="1908" y="3488"/>
                  <a:pt x="1910" y="3488"/>
                </a:cubicBezTo>
                <a:cubicBezTo>
                  <a:pt x="1914" y="3488"/>
                  <a:pt x="1917" y="3487"/>
                  <a:pt x="1920" y="3487"/>
                </a:cubicBezTo>
                <a:cubicBezTo>
                  <a:pt x="1926" y="3488"/>
                  <a:pt x="1932" y="3488"/>
                  <a:pt x="1937" y="3488"/>
                </a:cubicBezTo>
                <a:cubicBezTo>
                  <a:pt x="1966" y="3487"/>
                  <a:pt x="1993" y="3474"/>
                  <a:pt x="2013" y="3455"/>
                </a:cubicBezTo>
                <a:lnTo>
                  <a:pt x="3449" y="1794"/>
                </a:lnTo>
                <a:cubicBezTo>
                  <a:pt x="3840" y="1341"/>
                  <a:pt x="3791" y="657"/>
                  <a:pt x="3339" y="265"/>
                </a:cubicBezTo>
                <a:cubicBezTo>
                  <a:pt x="3134" y="88"/>
                  <a:pt x="2882" y="1"/>
                  <a:pt x="2631" y="1"/>
                </a:cubicBezTo>
                <a:cubicBezTo>
                  <a:pt x="2377" y="1"/>
                  <a:pt x="2123" y="90"/>
                  <a:pt x="1920" y="266"/>
                </a:cubicBezTo>
                <a:cubicBezTo>
                  <a:pt x="1718" y="90"/>
                  <a:pt x="1464" y="0"/>
                  <a:pt x="1210"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7" name="Google Shape;1457;p27">
            <a:extLst>
              <a:ext uri="{FF2B5EF4-FFF2-40B4-BE49-F238E27FC236}">
                <a16:creationId xmlns:a16="http://schemas.microsoft.com/office/drawing/2014/main" id="{1A9E868D-6958-99DA-3BDA-F8B53B89106D}"/>
              </a:ext>
            </a:extLst>
          </p:cNvPr>
          <p:cNvSpPr/>
          <p:nvPr/>
        </p:nvSpPr>
        <p:spPr>
          <a:xfrm>
            <a:off x="16294324" y="7723531"/>
            <a:ext cx="617941" cy="211235"/>
          </a:xfrm>
          <a:custGeom>
            <a:avLst/>
            <a:gdLst/>
            <a:ahLst/>
            <a:cxnLst/>
            <a:rect l="l" t="t" r="r" b="b"/>
            <a:pathLst>
              <a:path w="4508" h="1541" extrusionOk="0">
                <a:moveTo>
                  <a:pt x="2572" y="0"/>
                </a:moveTo>
                <a:cubicBezTo>
                  <a:pt x="2551" y="0"/>
                  <a:pt x="2532" y="15"/>
                  <a:pt x="2525" y="34"/>
                </a:cubicBezTo>
                <a:lnTo>
                  <a:pt x="2031" y="1394"/>
                </a:lnTo>
                <a:lnTo>
                  <a:pt x="1414" y="1394"/>
                </a:lnTo>
                <a:lnTo>
                  <a:pt x="1114" y="696"/>
                </a:lnTo>
                <a:cubicBezTo>
                  <a:pt x="1107" y="679"/>
                  <a:pt x="1090" y="668"/>
                  <a:pt x="1071" y="665"/>
                </a:cubicBezTo>
                <a:cubicBezTo>
                  <a:pt x="1070" y="665"/>
                  <a:pt x="1069" y="665"/>
                  <a:pt x="1068" y="665"/>
                </a:cubicBezTo>
                <a:cubicBezTo>
                  <a:pt x="1053" y="665"/>
                  <a:pt x="1033" y="676"/>
                  <a:pt x="1025" y="691"/>
                </a:cubicBezTo>
                <a:lnTo>
                  <a:pt x="609" y="1441"/>
                </a:lnTo>
                <a:lnTo>
                  <a:pt x="50" y="1441"/>
                </a:lnTo>
                <a:cubicBezTo>
                  <a:pt x="24" y="1441"/>
                  <a:pt x="0" y="1463"/>
                  <a:pt x="0" y="1491"/>
                </a:cubicBezTo>
                <a:cubicBezTo>
                  <a:pt x="0" y="1518"/>
                  <a:pt x="22" y="1540"/>
                  <a:pt x="50" y="1540"/>
                </a:cubicBezTo>
                <a:lnTo>
                  <a:pt x="639" y="1540"/>
                </a:lnTo>
                <a:cubicBezTo>
                  <a:pt x="657" y="1540"/>
                  <a:pt x="673" y="1530"/>
                  <a:pt x="686" y="1516"/>
                </a:cubicBezTo>
                <a:lnTo>
                  <a:pt x="1066" y="829"/>
                </a:lnTo>
                <a:lnTo>
                  <a:pt x="1337" y="1463"/>
                </a:lnTo>
                <a:cubicBezTo>
                  <a:pt x="1345" y="1482"/>
                  <a:pt x="1363" y="1493"/>
                  <a:pt x="1383" y="1493"/>
                </a:cubicBezTo>
                <a:lnTo>
                  <a:pt x="2069" y="1493"/>
                </a:lnTo>
                <a:cubicBezTo>
                  <a:pt x="2090" y="1493"/>
                  <a:pt x="2108" y="1479"/>
                  <a:pt x="2116" y="1459"/>
                </a:cubicBezTo>
                <a:lnTo>
                  <a:pt x="2573" y="198"/>
                </a:lnTo>
                <a:lnTo>
                  <a:pt x="3026" y="1446"/>
                </a:lnTo>
                <a:cubicBezTo>
                  <a:pt x="3033" y="1467"/>
                  <a:pt x="3051" y="1479"/>
                  <a:pt x="3073" y="1479"/>
                </a:cubicBezTo>
                <a:lnTo>
                  <a:pt x="4458" y="1479"/>
                </a:lnTo>
                <a:cubicBezTo>
                  <a:pt x="4485" y="1479"/>
                  <a:pt x="4507" y="1457"/>
                  <a:pt x="4507" y="1429"/>
                </a:cubicBezTo>
                <a:cubicBezTo>
                  <a:pt x="4507" y="1402"/>
                  <a:pt x="4486" y="1380"/>
                  <a:pt x="4458" y="1380"/>
                </a:cubicBezTo>
                <a:lnTo>
                  <a:pt x="3107" y="1380"/>
                </a:lnTo>
                <a:lnTo>
                  <a:pt x="2619" y="34"/>
                </a:lnTo>
                <a:cubicBezTo>
                  <a:pt x="2612" y="14"/>
                  <a:pt x="2594" y="0"/>
                  <a:pt x="2572"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8" name="Google Shape;1458;p27">
            <a:extLst>
              <a:ext uri="{FF2B5EF4-FFF2-40B4-BE49-F238E27FC236}">
                <a16:creationId xmlns:a16="http://schemas.microsoft.com/office/drawing/2014/main" id="{4D010996-51BF-F61F-1E6C-FF27988991C6}"/>
              </a:ext>
            </a:extLst>
          </p:cNvPr>
          <p:cNvSpPr/>
          <p:nvPr/>
        </p:nvSpPr>
        <p:spPr>
          <a:xfrm>
            <a:off x="16697052" y="7708864"/>
            <a:ext cx="95268" cy="150511"/>
          </a:xfrm>
          <a:custGeom>
            <a:avLst/>
            <a:gdLst/>
            <a:ahLst/>
            <a:cxnLst/>
            <a:rect l="l" t="t" r="r" b="b"/>
            <a:pathLst>
              <a:path w="695" h="1098" extrusionOk="0">
                <a:moveTo>
                  <a:pt x="48" y="0"/>
                </a:moveTo>
                <a:cubicBezTo>
                  <a:pt x="29" y="0"/>
                  <a:pt x="12" y="13"/>
                  <a:pt x="7" y="33"/>
                </a:cubicBezTo>
                <a:cubicBezTo>
                  <a:pt x="1" y="55"/>
                  <a:pt x="14" y="80"/>
                  <a:pt x="37" y="86"/>
                </a:cubicBezTo>
                <a:cubicBezTo>
                  <a:pt x="230" y="138"/>
                  <a:pt x="402" y="276"/>
                  <a:pt x="495" y="454"/>
                </a:cubicBezTo>
                <a:cubicBezTo>
                  <a:pt x="588" y="632"/>
                  <a:pt x="605" y="851"/>
                  <a:pt x="539" y="1041"/>
                </a:cubicBezTo>
                <a:cubicBezTo>
                  <a:pt x="531" y="1062"/>
                  <a:pt x="543" y="1088"/>
                  <a:pt x="565" y="1095"/>
                </a:cubicBezTo>
                <a:cubicBezTo>
                  <a:pt x="570" y="1097"/>
                  <a:pt x="575" y="1098"/>
                  <a:pt x="580" y="1098"/>
                </a:cubicBezTo>
                <a:cubicBezTo>
                  <a:pt x="597" y="1098"/>
                  <a:pt x="615" y="1086"/>
                  <a:pt x="621" y="1068"/>
                </a:cubicBezTo>
                <a:cubicBezTo>
                  <a:pt x="694" y="857"/>
                  <a:pt x="677" y="612"/>
                  <a:pt x="572" y="413"/>
                </a:cubicBezTo>
                <a:cubicBezTo>
                  <a:pt x="468" y="215"/>
                  <a:pt x="277" y="60"/>
                  <a:pt x="60" y="2"/>
                </a:cubicBezTo>
                <a:cubicBezTo>
                  <a:pt x="56" y="1"/>
                  <a:pt x="52" y="0"/>
                  <a:pt x="48"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59" name="Google Shape;1459;p27">
            <a:extLst>
              <a:ext uri="{FF2B5EF4-FFF2-40B4-BE49-F238E27FC236}">
                <a16:creationId xmlns:a16="http://schemas.microsoft.com/office/drawing/2014/main" id="{1B060938-022C-AC44-AF29-8C5A061723F1}"/>
              </a:ext>
            </a:extLst>
          </p:cNvPr>
          <p:cNvSpPr/>
          <p:nvPr/>
        </p:nvSpPr>
        <p:spPr>
          <a:xfrm>
            <a:off x="16508161" y="7968208"/>
            <a:ext cx="93897" cy="102123"/>
          </a:xfrm>
          <a:custGeom>
            <a:avLst/>
            <a:gdLst/>
            <a:ahLst/>
            <a:cxnLst/>
            <a:rect l="l" t="t" r="r" b="b"/>
            <a:pathLst>
              <a:path w="685" h="745" extrusionOk="0">
                <a:moveTo>
                  <a:pt x="48" y="0"/>
                </a:moveTo>
                <a:cubicBezTo>
                  <a:pt x="38" y="0"/>
                  <a:pt x="28" y="4"/>
                  <a:pt x="20" y="11"/>
                </a:cubicBezTo>
                <a:cubicBezTo>
                  <a:pt x="2" y="29"/>
                  <a:pt x="0" y="55"/>
                  <a:pt x="16" y="73"/>
                </a:cubicBezTo>
                <a:lnTo>
                  <a:pt x="604" y="730"/>
                </a:lnTo>
                <a:cubicBezTo>
                  <a:pt x="612" y="740"/>
                  <a:pt x="625" y="745"/>
                  <a:pt x="637" y="745"/>
                </a:cubicBezTo>
                <a:cubicBezTo>
                  <a:pt x="647" y="745"/>
                  <a:pt x="657" y="741"/>
                  <a:pt x="665" y="735"/>
                </a:cubicBezTo>
                <a:cubicBezTo>
                  <a:pt x="684" y="717"/>
                  <a:pt x="685" y="691"/>
                  <a:pt x="670" y="673"/>
                </a:cubicBezTo>
                <a:lnTo>
                  <a:pt x="81" y="15"/>
                </a:lnTo>
                <a:cubicBezTo>
                  <a:pt x="72" y="6"/>
                  <a:pt x="60" y="0"/>
                  <a:pt x="48"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0" name="Google Shape;1460;p27">
            <a:extLst>
              <a:ext uri="{FF2B5EF4-FFF2-40B4-BE49-F238E27FC236}">
                <a16:creationId xmlns:a16="http://schemas.microsoft.com/office/drawing/2014/main" id="{DAF996A4-E857-E3B2-EA36-9E5D4230F45F}"/>
              </a:ext>
            </a:extLst>
          </p:cNvPr>
          <p:cNvSpPr/>
          <p:nvPr/>
        </p:nvSpPr>
        <p:spPr>
          <a:xfrm>
            <a:off x="16720492" y="7613461"/>
            <a:ext cx="166273" cy="184643"/>
          </a:xfrm>
          <a:custGeom>
            <a:avLst/>
            <a:gdLst/>
            <a:ahLst/>
            <a:cxnLst/>
            <a:rect l="l" t="t" r="r" b="b"/>
            <a:pathLst>
              <a:path w="1213" h="1347" extrusionOk="0">
                <a:moveTo>
                  <a:pt x="48" y="0"/>
                </a:moveTo>
                <a:cubicBezTo>
                  <a:pt x="20" y="0"/>
                  <a:pt x="3" y="17"/>
                  <a:pt x="2" y="41"/>
                </a:cubicBezTo>
                <a:cubicBezTo>
                  <a:pt x="1" y="66"/>
                  <a:pt x="18" y="86"/>
                  <a:pt x="42" y="87"/>
                </a:cubicBezTo>
                <a:cubicBezTo>
                  <a:pt x="342" y="107"/>
                  <a:pt x="627" y="247"/>
                  <a:pt x="825" y="474"/>
                </a:cubicBezTo>
                <a:cubicBezTo>
                  <a:pt x="1023" y="700"/>
                  <a:pt x="1125" y="1002"/>
                  <a:pt x="1104" y="1301"/>
                </a:cubicBezTo>
                <a:cubicBezTo>
                  <a:pt x="1101" y="1324"/>
                  <a:pt x="1120" y="1346"/>
                  <a:pt x="1144" y="1347"/>
                </a:cubicBezTo>
                <a:lnTo>
                  <a:pt x="1146" y="1347"/>
                </a:lnTo>
                <a:cubicBezTo>
                  <a:pt x="1170" y="1347"/>
                  <a:pt x="1188" y="1329"/>
                  <a:pt x="1189" y="1308"/>
                </a:cubicBezTo>
                <a:cubicBezTo>
                  <a:pt x="1213" y="983"/>
                  <a:pt x="1102" y="660"/>
                  <a:pt x="891" y="416"/>
                </a:cubicBezTo>
                <a:cubicBezTo>
                  <a:pt x="677" y="173"/>
                  <a:pt x="370" y="21"/>
                  <a:pt x="48"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1" name="Google Shape;1461;p27">
            <a:extLst>
              <a:ext uri="{FF2B5EF4-FFF2-40B4-BE49-F238E27FC236}">
                <a16:creationId xmlns:a16="http://schemas.microsoft.com/office/drawing/2014/main" id="{4901E922-A007-0D34-6147-69A994442A6A}"/>
              </a:ext>
            </a:extLst>
          </p:cNvPr>
          <p:cNvSpPr/>
          <p:nvPr/>
        </p:nvSpPr>
        <p:spPr>
          <a:xfrm>
            <a:off x="16814388" y="7602221"/>
            <a:ext cx="93760" cy="94857"/>
          </a:xfrm>
          <a:custGeom>
            <a:avLst/>
            <a:gdLst/>
            <a:ahLst/>
            <a:cxnLst/>
            <a:rect l="l" t="t" r="r" b="b"/>
            <a:pathLst>
              <a:path w="684" h="692" extrusionOk="0">
                <a:moveTo>
                  <a:pt x="48" y="0"/>
                </a:moveTo>
                <a:cubicBezTo>
                  <a:pt x="29" y="0"/>
                  <a:pt x="10" y="14"/>
                  <a:pt x="5" y="34"/>
                </a:cubicBezTo>
                <a:cubicBezTo>
                  <a:pt x="0" y="57"/>
                  <a:pt x="14" y="80"/>
                  <a:pt x="37" y="86"/>
                </a:cubicBezTo>
                <a:cubicBezTo>
                  <a:pt x="189" y="124"/>
                  <a:pt x="304" y="226"/>
                  <a:pt x="373" y="307"/>
                </a:cubicBezTo>
                <a:cubicBezTo>
                  <a:pt x="468" y="417"/>
                  <a:pt x="537" y="545"/>
                  <a:pt x="598" y="667"/>
                </a:cubicBezTo>
                <a:cubicBezTo>
                  <a:pt x="605" y="683"/>
                  <a:pt x="620" y="691"/>
                  <a:pt x="636" y="691"/>
                </a:cubicBezTo>
                <a:cubicBezTo>
                  <a:pt x="644" y="691"/>
                  <a:pt x="650" y="689"/>
                  <a:pt x="655" y="687"/>
                </a:cubicBezTo>
                <a:cubicBezTo>
                  <a:pt x="675" y="676"/>
                  <a:pt x="684" y="650"/>
                  <a:pt x="674" y="629"/>
                </a:cubicBezTo>
                <a:cubicBezTo>
                  <a:pt x="611" y="501"/>
                  <a:pt x="538" y="367"/>
                  <a:pt x="439" y="250"/>
                </a:cubicBezTo>
                <a:cubicBezTo>
                  <a:pt x="327" y="122"/>
                  <a:pt x="195" y="36"/>
                  <a:pt x="57" y="1"/>
                </a:cubicBezTo>
                <a:cubicBezTo>
                  <a:pt x="54" y="1"/>
                  <a:pt x="51" y="0"/>
                  <a:pt x="48"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2" name="Google Shape;1462;p27">
            <a:extLst>
              <a:ext uri="{FF2B5EF4-FFF2-40B4-BE49-F238E27FC236}">
                <a16:creationId xmlns:a16="http://schemas.microsoft.com/office/drawing/2014/main" id="{811D20AC-E3C8-F36A-0B2C-9C45DC19137F}"/>
              </a:ext>
            </a:extLst>
          </p:cNvPr>
          <p:cNvSpPr/>
          <p:nvPr/>
        </p:nvSpPr>
        <p:spPr>
          <a:xfrm>
            <a:off x="16299121" y="7613324"/>
            <a:ext cx="166411" cy="184780"/>
          </a:xfrm>
          <a:custGeom>
            <a:avLst/>
            <a:gdLst/>
            <a:ahLst/>
            <a:cxnLst/>
            <a:rect l="l" t="t" r="r" b="b"/>
            <a:pathLst>
              <a:path w="1214" h="1348" extrusionOk="0">
                <a:moveTo>
                  <a:pt x="1166" y="0"/>
                </a:moveTo>
                <a:cubicBezTo>
                  <a:pt x="844" y="21"/>
                  <a:pt x="536" y="173"/>
                  <a:pt x="323" y="416"/>
                </a:cubicBezTo>
                <a:cubicBezTo>
                  <a:pt x="110" y="660"/>
                  <a:pt x="1" y="986"/>
                  <a:pt x="24" y="1308"/>
                </a:cubicBezTo>
                <a:cubicBezTo>
                  <a:pt x="25" y="1330"/>
                  <a:pt x="45" y="1348"/>
                  <a:pt x="67" y="1348"/>
                </a:cubicBezTo>
                <a:cubicBezTo>
                  <a:pt x="69" y="1348"/>
                  <a:pt x="70" y="1348"/>
                  <a:pt x="70" y="1347"/>
                </a:cubicBezTo>
                <a:cubicBezTo>
                  <a:pt x="94" y="1346"/>
                  <a:pt x="112" y="1325"/>
                  <a:pt x="111" y="1301"/>
                </a:cubicBezTo>
                <a:cubicBezTo>
                  <a:pt x="89" y="1002"/>
                  <a:pt x="190" y="700"/>
                  <a:pt x="389" y="474"/>
                </a:cubicBezTo>
                <a:cubicBezTo>
                  <a:pt x="586" y="247"/>
                  <a:pt x="873" y="107"/>
                  <a:pt x="1171" y="87"/>
                </a:cubicBezTo>
                <a:cubicBezTo>
                  <a:pt x="1196" y="86"/>
                  <a:pt x="1213" y="66"/>
                  <a:pt x="1212" y="41"/>
                </a:cubicBezTo>
                <a:cubicBezTo>
                  <a:pt x="1211" y="17"/>
                  <a:pt x="1195" y="0"/>
                  <a:pt x="1166"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3" name="Google Shape;1463;p27">
            <a:extLst>
              <a:ext uri="{FF2B5EF4-FFF2-40B4-BE49-F238E27FC236}">
                <a16:creationId xmlns:a16="http://schemas.microsoft.com/office/drawing/2014/main" id="{D7092F23-13FD-8154-7502-40019B3FA268}"/>
              </a:ext>
            </a:extLst>
          </p:cNvPr>
          <p:cNvSpPr/>
          <p:nvPr/>
        </p:nvSpPr>
        <p:spPr>
          <a:xfrm>
            <a:off x="16277464" y="7602357"/>
            <a:ext cx="94035" cy="94720"/>
          </a:xfrm>
          <a:custGeom>
            <a:avLst/>
            <a:gdLst/>
            <a:ahLst/>
            <a:cxnLst/>
            <a:rect l="l" t="t" r="r" b="b"/>
            <a:pathLst>
              <a:path w="686" h="691" extrusionOk="0">
                <a:moveTo>
                  <a:pt x="639" y="0"/>
                </a:moveTo>
                <a:cubicBezTo>
                  <a:pt x="635" y="0"/>
                  <a:pt x="632" y="1"/>
                  <a:pt x="629" y="1"/>
                </a:cubicBezTo>
                <a:cubicBezTo>
                  <a:pt x="490" y="34"/>
                  <a:pt x="358" y="121"/>
                  <a:pt x="248" y="249"/>
                </a:cubicBezTo>
                <a:cubicBezTo>
                  <a:pt x="148" y="365"/>
                  <a:pt x="75" y="499"/>
                  <a:pt x="13" y="627"/>
                </a:cubicBezTo>
                <a:cubicBezTo>
                  <a:pt x="0" y="648"/>
                  <a:pt x="9" y="675"/>
                  <a:pt x="31" y="685"/>
                </a:cubicBezTo>
                <a:cubicBezTo>
                  <a:pt x="38" y="689"/>
                  <a:pt x="44" y="690"/>
                  <a:pt x="50" y="690"/>
                </a:cubicBezTo>
                <a:cubicBezTo>
                  <a:pt x="67" y="690"/>
                  <a:pt x="82" y="682"/>
                  <a:pt x="89" y="666"/>
                </a:cubicBezTo>
                <a:cubicBezTo>
                  <a:pt x="151" y="544"/>
                  <a:pt x="219" y="416"/>
                  <a:pt x="312" y="306"/>
                </a:cubicBezTo>
                <a:cubicBezTo>
                  <a:pt x="382" y="227"/>
                  <a:pt x="497" y="124"/>
                  <a:pt x="649" y="85"/>
                </a:cubicBezTo>
                <a:cubicBezTo>
                  <a:pt x="673" y="80"/>
                  <a:pt x="686" y="56"/>
                  <a:pt x="681" y="33"/>
                </a:cubicBezTo>
                <a:cubicBezTo>
                  <a:pt x="676" y="13"/>
                  <a:pt x="658" y="0"/>
                  <a:pt x="639"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4" name="Google Shape;1464;p27">
            <a:extLst>
              <a:ext uri="{FF2B5EF4-FFF2-40B4-BE49-F238E27FC236}">
                <a16:creationId xmlns:a16="http://schemas.microsoft.com/office/drawing/2014/main" id="{FC206C71-1E87-67C1-E495-F842051B3C47}"/>
              </a:ext>
            </a:extLst>
          </p:cNvPr>
          <p:cNvSpPr/>
          <p:nvPr/>
        </p:nvSpPr>
        <p:spPr>
          <a:xfrm>
            <a:off x="18754005" y="6092081"/>
            <a:ext cx="999015" cy="952545"/>
          </a:xfrm>
          <a:custGeom>
            <a:avLst/>
            <a:gdLst/>
            <a:ahLst/>
            <a:cxnLst/>
            <a:rect l="l" t="t" r="r" b="b"/>
            <a:pathLst>
              <a:path w="7288" h="6949" extrusionOk="0">
                <a:moveTo>
                  <a:pt x="3814" y="0"/>
                </a:moveTo>
                <a:cubicBezTo>
                  <a:pt x="2925" y="0"/>
                  <a:pt x="2036" y="339"/>
                  <a:pt x="1357" y="1018"/>
                </a:cubicBezTo>
                <a:cubicBezTo>
                  <a:pt x="1" y="2374"/>
                  <a:pt x="1" y="4573"/>
                  <a:pt x="1357" y="5930"/>
                </a:cubicBezTo>
                <a:cubicBezTo>
                  <a:pt x="2009" y="6582"/>
                  <a:pt x="2892" y="6948"/>
                  <a:pt x="3814" y="6948"/>
                </a:cubicBezTo>
                <a:cubicBezTo>
                  <a:pt x="4735" y="6948"/>
                  <a:pt x="5619" y="6582"/>
                  <a:pt x="6270" y="5930"/>
                </a:cubicBezTo>
                <a:cubicBezTo>
                  <a:pt x="6922" y="5278"/>
                  <a:pt x="7288" y="4395"/>
                  <a:pt x="7288" y="3474"/>
                </a:cubicBezTo>
                <a:cubicBezTo>
                  <a:pt x="7288" y="2553"/>
                  <a:pt x="6922" y="1670"/>
                  <a:pt x="6270" y="1018"/>
                </a:cubicBezTo>
                <a:cubicBezTo>
                  <a:pt x="5591" y="339"/>
                  <a:pt x="4703" y="0"/>
                  <a:pt x="381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65" name="Google Shape;1465;p27">
            <a:extLst>
              <a:ext uri="{FF2B5EF4-FFF2-40B4-BE49-F238E27FC236}">
                <a16:creationId xmlns:a16="http://schemas.microsoft.com/office/drawing/2014/main" id="{68BCB8A8-0C2D-EA09-CA72-C4CD67720B25}"/>
              </a:ext>
            </a:extLst>
          </p:cNvPr>
          <p:cNvSpPr/>
          <p:nvPr/>
        </p:nvSpPr>
        <p:spPr>
          <a:xfrm>
            <a:off x="18735227" y="6027382"/>
            <a:ext cx="1078383" cy="1078383"/>
          </a:xfrm>
          <a:custGeom>
            <a:avLst/>
            <a:gdLst/>
            <a:ahLst/>
            <a:cxnLst/>
            <a:rect l="l" t="t" r="r" b="b"/>
            <a:pathLst>
              <a:path w="7867" h="7867" extrusionOk="0">
                <a:moveTo>
                  <a:pt x="3934" y="459"/>
                </a:moveTo>
                <a:cubicBezTo>
                  <a:pt x="5852" y="459"/>
                  <a:pt x="7407" y="2015"/>
                  <a:pt x="7407" y="3933"/>
                </a:cubicBezTo>
                <a:cubicBezTo>
                  <a:pt x="7408" y="5852"/>
                  <a:pt x="5853" y="7407"/>
                  <a:pt x="3934" y="7407"/>
                </a:cubicBezTo>
                <a:cubicBezTo>
                  <a:pt x="2015" y="7407"/>
                  <a:pt x="460" y="5852"/>
                  <a:pt x="460" y="3933"/>
                </a:cubicBezTo>
                <a:cubicBezTo>
                  <a:pt x="460" y="2015"/>
                  <a:pt x="2015" y="459"/>
                  <a:pt x="3934" y="459"/>
                </a:cubicBezTo>
                <a:close/>
                <a:moveTo>
                  <a:pt x="3934" y="1"/>
                </a:moveTo>
                <a:cubicBezTo>
                  <a:pt x="1766" y="1"/>
                  <a:pt x="1" y="1766"/>
                  <a:pt x="1" y="3933"/>
                </a:cubicBezTo>
                <a:cubicBezTo>
                  <a:pt x="1" y="6101"/>
                  <a:pt x="1766" y="7866"/>
                  <a:pt x="3934" y="7866"/>
                </a:cubicBezTo>
                <a:cubicBezTo>
                  <a:pt x="6103" y="7866"/>
                  <a:pt x="7867" y="6101"/>
                  <a:pt x="7867" y="3933"/>
                </a:cubicBezTo>
                <a:cubicBezTo>
                  <a:pt x="7867" y="1764"/>
                  <a:pt x="6102" y="1"/>
                  <a:pt x="3934" y="1"/>
                </a:cubicBez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1466" name="Google Shape;1466;p27">
            <a:extLst>
              <a:ext uri="{FF2B5EF4-FFF2-40B4-BE49-F238E27FC236}">
                <a16:creationId xmlns:a16="http://schemas.microsoft.com/office/drawing/2014/main" id="{FA141288-8449-7222-C2F7-1522E3DF1A26}"/>
              </a:ext>
            </a:extLst>
          </p:cNvPr>
          <p:cNvSpPr/>
          <p:nvPr/>
        </p:nvSpPr>
        <p:spPr>
          <a:xfrm>
            <a:off x="19072295" y="6759218"/>
            <a:ext cx="165588" cy="165725"/>
          </a:xfrm>
          <a:custGeom>
            <a:avLst/>
            <a:gdLst/>
            <a:ahLst/>
            <a:cxnLst/>
            <a:rect l="l" t="t" r="r" b="b"/>
            <a:pathLst>
              <a:path w="1208" h="1209" extrusionOk="0">
                <a:moveTo>
                  <a:pt x="604" y="187"/>
                </a:moveTo>
                <a:cubicBezTo>
                  <a:pt x="834" y="187"/>
                  <a:pt x="1021" y="373"/>
                  <a:pt x="1021" y="605"/>
                </a:cubicBezTo>
                <a:cubicBezTo>
                  <a:pt x="1021" y="835"/>
                  <a:pt x="834" y="1023"/>
                  <a:pt x="604" y="1023"/>
                </a:cubicBezTo>
                <a:cubicBezTo>
                  <a:pt x="374" y="1023"/>
                  <a:pt x="186" y="835"/>
                  <a:pt x="186" y="605"/>
                </a:cubicBezTo>
                <a:cubicBezTo>
                  <a:pt x="186" y="374"/>
                  <a:pt x="374" y="187"/>
                  <a:pt x="604" y="187"/>
                </a:cubicBezTo>
                <a:close/>
                <a:moveTo>
                  <a:pt x="604" y="1"/>
                </a:moveTo>
                <a:cubicBezTo>
                  <a:pt x="271" y="1"/>
                  <a:pt x="0" y="272"/>
                  <a:pt x="0" y="605"/>
                </a:cubicBezTo>
                <a:cubicBezTo>
                  <a:pt x="0" y="937"/>
                  <a:pt x="271" y="1208"/>
                  <a:pt x="604" y="1208"/>
                </a:cubicBezTo>
                <a:cubicBezTo>
                  <a:pt x="938" y="1208"/>
                  <a:pt x="1208" y="937"/>
                  <a:pt x="1208" y="605"/>
                </a:cubicBezTo>
                <a:cubicBezTo>
                  <a:pt x="1208" y="272"/>
                  <a:pt x="937" y="1"/>
                  <a:pt x="604"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7" name="Google Shape;1467;p27">
            <a:extLst>
              <a:ext uri="{FF2B5EF4-FFF2-40B4-BE49-F238E27FC236}">
                <a16:creationId xmlns:a16="http://schemas.microsoft.com/office/drawing/2014/main" id="{76629410-4B2F-80FF-AC4B-E56040185003}"/>
              </a:ext>
            </a:extLst>
          </p:cNvPr>
          <p:cNvSpPr/>
          <p:nvPr/>
        </p:nvSpPr>
        <p:spPr>
          <a:xfrm>
            <a:off x="19130003" y="6817200"/>
            <a:ext cx="50033" cy="49896"/>
          </a:xfrm>
          <a:custGeom>
            <a:avLst/>
            <a:gdLst/>
            <a:ahLst/>
            <a:cxnLst/>
            <a:rect l="l" t="t" r="r" b="b"/>
            <a:pathLst>
              <a:path w="365" h="364" extrusionOk="0">
                <a:moveTo>
                  <a:pt x="183" y="94"/>
                </a:moveTo>
                <a:cubicBezTo>
                  <a:pt x="231" y="94"/>
                  <a:pt x="271" y="134"/>
                  <a:pt x="271" y="182"/>
                </a:cubicBezTo>
                <a:cubicBezTo>
                  <a:pt x="271" y="231"/>
                  <a:pt x="231" y="271"/>
                  <a:pt x="183" y="271"/>
                </a:cubicBezTo>
                <a:cubicBezTo>
                  <a:pt x="134" y="271"/>
                  <a:pt x="94" y="231"/>
                  <a:pt x="94" y="182"/>
                </a:cubicBezTo>
                <a:cubicBezTo>
                  <a:pt x="94" y="134"/>
                  <a:pt x="134" y="94"/>
                  <a:pt x="183" y="94"/>
                </a:cubicBezTo>
                <a:close/>
                <a:moveTo>
                  <a:pt x="183" y="1"/>
                </a:moveTo>
                <a:cubicBezTo>
                  <a:pt x="83" y="1"/>
                  <a:pt x="1" y="82"/>
                  <a:pt x="1" y="182"/>
                </a:cubicBezTo>
                <a:cubicBezTo>
                  <a:pt x="1" y="282"/>
                  <a:pt x="83" y="364"/>
                  <a:pt x="183" y="364"/>
                </a:cubicBezTo>
                <a:cubicBezTo>
                  <a:pt x="282" y="364"/>
                  <a:pt x="364" y="282"/>
                  <a:pt x="364" y="182"/>
                </a:cubicBezTo>
                <a:cubicBezTo>
                  <a:pt x="364" y="82"/>
                  <a:pt x="282" y="1"/>
                  <a:pt x="183"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8" name="Google Shape;1468;p27">
            <a:extLst>
              <a:ext uri="{FF2B5EF4-FFF2-40B4-BE49-F238E27FC236}">
                <a16:creationId xmlns:a16="http://schemas.microsoft.com/office/drawing/2014/main" id="{F1051EE2-F02F-758C-9750-23A5369404D7}"/>
              </a:ext>
            </a:extLst>
          </p:cNvPr>
          <p:cNvSpPr/>
          <p:nvPr/>
        </p:nvSpPr>
        <p:spPr>
          <a:xfrm>
            <a:off x="19107523" y="6278775"/>
            <a:ext cx="400401" cy="319388"/>
          </a:xfrm>
          <a:custGeom>
            <a:avLst/>
            <a:gdLst/>
            <a:ahLst/>
            <a:cxnLst/>
            <a:rect l="l" t="t" r="r" b="b"/>
            <a:pathLst>
              <a:path w="2921" h="2330" extrusionOk="0">
                <a:moveTo>
                  <a:pt x="93" y="1"/>
                </a:moveTo>
                <a:cubicBezTo>
                  <a:pt x="41" y="1"/>
                  <a:pt x="0" y="43"/>
                  <a:pt x="0" y="94"/>
                </a:cubicBezTo>
                <a:lnTo>
                  <a:pt x="0" y="870"/>
                </a:lnTo>
                <a:cubicBezTo>
                  <a:pt x="0" y="1674"/>
                  <a:pt x="655" y="2329"/>
                  <a:pt x="1459" y="2329"/>
                </a:cubicBezTo>
                <a:cubicBezTo>
                  <a:pt x="2263" y="2329"/>
                  <a:pt x="2918" y="1674"/>
                  <a:pt x="2920" y="870"/>
                </a:cubicBezTo>
                <a:lnTo>
                  <a:pt x="2920" y="94"/>
                </a:lnTo>
                <a:cubicBezTo>
                  <a:pt x="2920" y="41"/>
                  <a:pt x="2877" y="1"/>
                  <a:pt x="2826" y="1"/>
                </a:cubicBezTo>
                <a:lnTo>
                  <a:pt x="2677" y="1"/>
                </a:lnTo>
                <a:cubicBezTo>
                  <a:pt x="2625" y="1"/>
                  <a:pt x="2584" y="43"/>
                  <a:pt x="2584" y="94"/>
                </a:cubicBezTo>
                <a:cubicBezTo>
                  <a:pt x="2584" y="147"/>
                  <a:pt x="2626" y="188"/>
                  <a:pt x="2677" y="188"/>
                </a:cubicBezTo>
                <a:lnTo>
                  <a:pt x="2733" y="188"/>
                </a:lnTo>
                <a:lnTo>
                  <a:pt x="2733" y="871"/>
                </a:lnTo>
                <a:cubicBezTo>
                  <a:pt x="2733" y="1574"/>
                  <a:pt x="2161" y="2145"/>
                  <a:pt x="1459" y="2145"/>
                </a:cubicBezTo>
                <a:cubicBezTo>
                  <a:pt x="757" y="2145"/>
                  <a:pt x="185" y="1574"/>
                  <a:pt x="185" y="871"/>
                </a:cubicBezTo>
                <a:lnTo>
                  <a:pt x="185" y="188"/>
                </a:lnTo>
                <a:lnTo>
                  <a:pt x="306" y="188"/>
                </a:lnTo>
                <a:cubicBezTo>
                  <a:pt x="358" y="188"/>
                  <a:pt x="399" y="145"/>
                  <a:pt x="399" y="94"/>
                </a:cubicBezTo>
                <a:cubicBezTo>
                  <a:pt x="399" y="41"/>
                  <a:pt x="357" y="1"/>
                  <a:pt x="306"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69" name="Google Shape;1469;p27">
            <a:extLst>
              <a:ext uri="{FF2B5EF4-FFF2-40B4-BE49-F238E27FC236}">
                <a16:creationId xmlns:a16="http://schemas.microsoft.com/office/drawing/2014/main" id="{0104AB4C-4170-16D5-7C89-56FA083A1E62}"/>
              </a:ext>
            </a:extLst>
          </p:cNvPr>
          <p:cNvSpPr/>
          <p:nvPr/>
        </p:nvSpPr>
        <p:spPr>
          <a:xfrm>
            <a:off x="19401276" y="6219285"/>
            <a:ext cx="81424" cy="142148"/>
          </a:xfrm>
          <a:custGeom>
            <a:avLst/>
            <a:gdLst/>
            <a:ahLst/>
            <a:cxnLst/>
            <a:rect l="l" t="t" r="r" b="b"/>
            <a:pathLst>
              <a:path w="594" h="1037" extrusionOk="0">
                <a:moveTo>
                  <a:pt x="309" y="187"/>
                </a:moveTo>
                <a:cubicBezTo>
                  <a:pt x="364" y="187"/>
                  <a:pt x="407" y="231"/>
                  <a:pt x="407" y="285"/>
                </a:cubicBezTo>
                <a:lnTo>
                  <a:pt x="407" y="752"/>
                </a:lnTo>
                <a:cubicBezTo>
                  <a:pt x="407" y="807"/>
                  <a:pt x="363" y="850"/>
                  <a:pt x="309" y="850"/>
                </a:cubicBezTo>
                <a:lnTo>
                  <a:pt x="284" y="850"/>
                </a:lnTo>
                <a:cubicBezTo>
                  <a:pt x="229" y="850"/>
                  <a:pt x="186" y="806"/>
                  <a:pt x="186" y="752"/>
                </a:cubicBezTo>
                <a:lnTo>
                  <a:pt x="186" y="285"/>
                </a:lnTo>
                <a:cubicBezTo>
                  <a:pt x="186" y="230"/>
                  <a:pt x="231" y="187"/>
                  <a:pt x="284" y="187"/>
                </a:cubicBezTo>
                <a:close/>
                <a:moveTo>
                  <a:pt x="284" y="1"/>
                </a:moveTo>
                <a:cubicBezTo>
                  <a:pt x="129" y="1"/>
                  <a:pt x="1" y="129"/>
                  <a:pt x="1" y="285"/>
                </a:cubicBezTo>
                <a:lnTo>
                  <a:pt x="1" y="752"/>
                </a:lnTo>
                <a:cubicBezTo>
                  <a:pt x="1" y="909"/>
                  <a:pt x="129" y="1036"/>
                  <a:pt x="284" y="1036"/>
                </a:cubicBezTo>
                <a:lnTo>
                  <a:pt x="309" y="1036"/>
                </a:lnTo>
                <a:cubicBezTo>
                  <a:pt x="465" y="1036"/>
                  <a:pt x="591" y="909"/>
                  <a:pt x="593" y="752"/>
                </a:cubicBezTo>
                <a:lnTo>
                  <a:pt x="593" y="285"/>
                </a:lnTo>
                <a:cubicBezTo>
                  <a:pt x="593" y="128"/>
                  <a:pt x="465" y="1"/>
                  <a:pt x="309"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0" name="Google Shape;1470;p27">
            <a:extLst>
              <a:ext uri="{FF2B5EF4-FFF2-40B4-BE49-F238E27FC236}">
                <a16:creationId xmlns:a16="http://schemas.microsoft.com/office/drawing/2014/main" id="{32BDCAD0-905C-E6FC-B310-A4073DF70DA6}"/>
              </a:ext>
            </a:extLst>
          </p:cNvPr>
          <p:cNvSpPr/>
          <p:nvPr/>
        </p:nvSpPr>
        <p:spPr>
          <a:xfrm>
            <a:off x="19137131" y="6219285"/>
            <a:ext cx="81287" cy="142148"/>
          </a:xfrm>
          <a:custGeom>
            <a:avLst/>
            <a:gdLst/>
            <a:ahLst/>
            <a:cxnLst/>
            <a:rect l="l" t="t" r="r" b="b"/>
            <a:pathLst>
              <a:path w="593" h="1037" extrusionOk="0">
                <a:moveTo>
                  <a:pt x="308" y="187"/>
                </a:moveTo>
                <a:cubicBezTo>
                  <a:pt x="363" y="187"/>
                  <a:pt x="407" y="231"/>
                  <a:pt x="407" y="285"/>
                </a:cubicBezTo>
                <a:lnTo>
                  <a:pt x="407" y="752"/>
                </a:lnTo>
                <a:cubicBezTo>
                  <a:pt x="407" y="807"/>
                  <a:pt x="362" y="850"/>
                  <a:pt x="308" y="850"/>
                </a:cubicBezTo>
                <a:lnTo>
                  <a:pt x="284" y="850"/>
                </a:lnTo>
                <a:cubicBezTo>
                  <a:pt x="229" y="850"/>
                  <a:pt x="185" y="806"/>
                  <a:pt x="185" y="752"/>
                </a:cubicBezTo>
                <a:lnTo>
                  <a:pt x="185" y="285"/>
                </a:lnTo>
                <a:cubicBezTo>
                  <a:pt x="185" y="230"/>
                  <a:pt x="230" y="187"/>
                  <a:pt x="284" y="187"/>
                </a:cubicBezTo>
                <a:close/>
                <a:moveTo>
                  <a:pt x="284" y="1"/>
                </a:moveTo>
                <a:cubicBezTo>
                  <a:pt x="127" y="1"/>
                  <a:pt x="0" y="129"/>
                  <a:pt x="0" y="285"/>
                </a:cubicBezTo>
                <a:lnTo>
                  <a:pt x="0" y="752"/>
                </a:lnTo>
                <a:cubicBezTo>
                  <a:pt x="0" y="909"/>
                  <a:pt x="128" y="1036"/>
                  <a:pt x="284" y="1036"/>
                </a:cubicBezTo>
                <a:lnTo>
                  <a:pt x="308" y="1036"/>
                </a:lnTo>
                <a:cubicBezTo>
                  <a:pt x="465" y="1036"/>
                  <a:pt x="592" y="909"/>
                  <a:pt x="592" y="752"/>
                </a:cubicBezTo>
                <a:lnTo>
                  <a:pt x="592" y="285"/>
                </a:lnTo>
                <a:cubicBezTo>
                  <a:pt x="592" y="128"/>
                  <a:pt x="465" y="1"/>
                  <a:pt x="308"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1" name="Google Shape;1471;p27">
            <a:extLst>
              <a:ext uri="{FF2B5EF4-FFF2-40B4-BE49-F238E27FC236}">
                <a16:creationId xmlns:a16="http://schemas.microsoft.com/office/drawing/2014/main" id="{217B35A3-6894-E18C-B907-DA1DC5B566E9}"/>
              </a:ext>
            </a:extLst>
          </p:cNvPr>
          <p:cNvSpPr/>
          <p:nvPr/>
        </p:nvSpPr>
        <p:spPr>
          <a:xfrm>
            <a:off x="19113828" y="6406117"/>
            <a:ext cx="387516" cy="140367"/>
          </a:xfrm>
          <a:custGeom>
            <a:avLst/>
            <a:gdLst/>
            <a:ahLst/>
            <a:cxnLst/>
            <a:rect l="l" t="t" r="r" b="b"/>
            <a:pathLst>
              <a:path w="2827" h="1024" extrusionOk="0">
                <a:moveTo>
                  <a:pt x="2775" y="1"/>
                </a:moveTo>
                <a:cubicBezTo>
                  <a:pt x="2755" y="1"/>
                  <a:pt x="2737" y="12"/>
                  <a:pt x="2731" y="32"/>
                </a:cubicBezTo>
                <a:cubicBezTo>
                  <a:pt x="2553" y="579"/>
                  <a:pt x="2032" y="930"/>
                  <a:pt x="1404" y="930"/>
                </a:cubicBezTo>
                <a:cubicBezTo>
                  <a:pt x="785" y="930"/>
                  <a:pt x="271" y="582"/>
                  <a:pt x="96" y="45"/>
                </a:cubicBezTo>
                <a:cubicBezTo>
                  <a:pt x="90" y="26"/>
                  <a:pt x="72" y="14"/>
                  <a:pt x="52" y="14"/>
                </a:cubicBezTo>
                <a:cubicBezTo>
                  <a:pt x="47" y="14"/>
                  <a:pt x="42" y="14"/>
                  <a:pt x="37" y="16"/>
                </a:cubicBezTo>
                <a:cubicBezTo>
                  <a:pt x="12" y="23"/>
                  <a:pt x="0" y="50"/>
                  <a:pt x="7" y="74"/>
                </a:cubicBezTo>
                <a:cubicBezTo>
                  <a:pt x="196" y="651"/>
                  <a:pt x="744" y="1024"/>
                  <a:pt x="1406" y="1024"/>
                </a:cubicBezTo>
                <a:cubicBezTo>
                  <a:pt x="2074" y="1024"/>
                  <a:pt x="2630" y="646"/>
                  <a:pt x="2819" y="62"/>
                </a:cubicBezTo>
                <a:cubicBezTo>
                  <a:pt x="2826" y="37"/>
                  <a:pt x="2814" y="11"/>
                  <a:pt x="2789" y="3"/>
                </a:cubicBezTo>
                <a:cubicBezTo>
                  <a:pt x="2785" y="1"/>
                  <a:pt x="2780" y="1"/>
                  <a:pt x="2775"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2" name="Google Shape;1472;p27">
            <a:extLst>
              <a:ext uri="{FF2B5EF4-FFF2-40B4-BE49-F238E27FC236}">
                <a16:creationId xmlns:a16="http://schemas.microsoft.com/office/drawing/2014/main" id="{FD7AE91E-2A4D-4312-7A3B-CDC39F608797}"/>
              </a:ext>
            </a:extLst>
          </p:cNvPr>
          <p:cNvSpPr/>
          <p:nvPr/>
        </p:nvSpPr>
        <p:spPr>
          <a:xfrm>
            <a:off x="19141380" y="6568411"/>
            <a:ext cx="250576" cy="264284"/>
          </a:xfrm>
          <a:custGeom>
            <a:avLst/>
            <a:gdLst/>
            <a:ahLst/>
            <a:cxnLst/>
            <a:rect l="l" t="t" r="r" b="b"/>
            <a:pathLst>
              <a:path w="1828" h="1928" extrusionOk="0">
                <a:moveTo>
                  <a:pt x="1764" y="0"/>
                </a:moveTo>
                <a:cubicBezTo>
                  <a:pt x="1739" y="0"/>
                  <a:pt x="1719" y="26"/>
                  <a:pt x="1719" y="52"/>
                </a:cubicBezTo>
                <a:cubicBezTo>
                  <a:pt x="1721" y="293"/>
                  <a:pt x="1724" y="536"/>
                  <a:pt x="1725" y="777"/>
                </a:cubicBezTo>
                <a:cubicBezTo>
                  <a:pt x="1726" y="925"/>
                  <a:pt x="1728" y="1074"/>
                  <a:pt x="1726" y="1222"/>
                </a:cubicBezTo>
                <a:cubicBezTo>
                  <a:pt x="1726" y="1250"/>
                  <a:pt x="1726" y="1280"/>
                  <a:pt x="1728" y="1311"/>
                </a:cubicBezTo>
                <a:cubicBezTo>
                  <a:pt x="1730" y="1448"/>
                  <a:pt x="1734" y="1603"/>
                  <a:pt x="1657" y="1703"/>
                </a:cubicBezTo>
                <a:cubicBezTo>
                  <a:pt x="1610" y="1763"/>
                  <a:pt x="1539" y="1795"/>
                  <a:pt x="1485" y="1811"/>
                </a:cubicBezTo>
                <a:cubicBezTo>
                  <a:pt x="1442" y="1826"/>
                  <a:pt x="1399" y="1833"/>
                  <a:pt x="1359" y="1833"/>
                </a:cubicBezTo>
                <a:cubicBezTo>
                  <a:pt x="1331" y="1833"/>
                  <a:pt x="1304" y="1830"/>
                  <a:pt x="1279" y="1823"/>
                </a:cubicBezTo>
                <a:cubicBezTo>
                  <a:pt x="1189" y="1799"/>
                  <a:pt x="1106" y="1728"/>
                  <a:pt x="1053" y="1626"/>
                </a:cubicBezTo>
                <a:cubicBezTo>
                  <a:pt x="996" y="1521"/>
                  <a:pt x="983" y="1403"/>
                  <a:pt x="971" y="1279"/>
                </a:cubicBezTo>
                <a:cubicBezTo>
                  <a:pt x="955" y="1141"/>
                  <a:pt x="941" y="999"/>
                  <a:pt x="861" y="873"/>
                </a:cubicBezTo>
                <a:cubicBezTo>
                  <a:pt x="802" y="776"/>
                  <a:pt x="706" y="705"/>
                  <a:pt x="599" y="681"/>
                </a:cubicBezTo>
                <a:cubicBezTo>
                  <a:pt x="572" y="675"/>
                  <a:pt x="545" y="672"/>
                  <a:pt x="518" y="672"/>
                </a:cubicBezTo>
                <a:cubicBezTo>
                  <a:pt x="356" y="672"/>
                  <a:pt x="190" y="774"/>
                  <a:pt x="103" y="936"/>
                </a:cubicBezTo>
                <a:cubicBezTo>
                  <a:pt x="1" y="1126"/>
                  <a:pt x="20" y="1344"/>
                  <a:pt x="53" y="1493"/>
                </a:cubicBezTo>
                <a:cubicBezTo>
                  <a:pt x="57" y="1513"/>
                  <a:pt x="76" y="1528"/>
                  <a:pt x="97" y="1528"/>
                </a:cubicBezTo>
                <a:cubicBezTo>
                  <a:pt x="101" y="1528"/>
                  <a:pt x="105" y="1528"/>
                  <a:pt x="108" y="1527"/>
                </a:cubicBezTo>
                <a:cubicBezTo>
                  <a:pt x="133" y="1522"/>
                  <a:pt x="148" y="1498"/>
                  <a:pt x="143" y="1473"/>
                </a:cubicBezTo>
                <a:cubicBezTo>
                  <a:pt x="112" y="1338"/>
                  <a:pt x="96" y="1143"/>
                  <a:pt x="184" y="979"/>
                </a:cubicBezTo>
                <a:cubicBezTo>
                  <a:pt x="254" y="849"/>
                  <a:pt x="390" y="765"/>
                  <a:pt x="518" y="765"/>
                </a:cubicBezTo>
                <a:cubicBezTo>
                  <a:pt x="538" y="765"/>
                  <a:pt x="558" y="768"/>
                  <a:pt x="578" y="772"/>
                </a:cubicBezTo>
                <a:cubicBezTo>
                  <a:pt x="660" y="791"/>
                  <a:pt x="734" y="846"/>
                  <a:pt x="782" y="922"/>
                </a:cubicBezTo>
                <a:cubicBezTo>
                  <a:pt x="850" y="1030"/>
                  <a:pt x="864" y="1157"/>
                  <a:pt x="879" y="1290"/>
                </a:cubicBezTo>
                <a:cubicBezTo>
                  <a:pt x="892" y="1418"/>
                  <a:pt x="906" y="1550"/>
                  <a:pt x="971" y="1671"/>
                </a:cubicBezTo>
                <a:cubicBezTo>
                  <a:pt x="1036" y="1795"/>
                  <a:pt x="1140" y="1883"/>
                  <a:pt x="1254" y="1914"/>
                </a:cubicBezTo>
                <a:cubicBezTo>
                  <a:pt x="1288" y="1923"/>
                  <a:pt x="1323" y="1927"/>
                  <a:pt x="1359" y="1927"/>
                </a:cubicBezTo>
                <a:cubicBezTo>
                  <a:pt x="1408" y="1927"/>
                  <a:pt x="1461" y="1919"/>
                  <a:pt x="1514" y="1899"/>
                </a:cubicBezTo>
                <a:cubicBezTo>
                  <a:pt x="1606" y="1872"/>
                  <a:pt x="1682" y="1822"/>
                  <a:pt x="1730" y="1759"/>
                </a:cubicBezTo>
                <a:cubicBezTo>
                  <a:pt x="1827" y="1632"/>
                  <a:pt x="1823" y="1462"/>
                  <a:pt x="1820" y="1309"/>
                </a:cubicBezTo>
                <a:cubicBezTo>
                  <a:pt x="1818" y="1279"/>
                  <a:pt x="1818" y="1250"/>
                  <a:pt x="1818" y="1222"/>
                </a:cubicBezTo>
                <a:cubicBezTo>
                  <a:pt x="1818" y="1074"/>
                  <a:pt x="1818" y="925"/>
                  <a:pt x="1817" y="777"/>
                </a:cubicBezTo>
                <a:cubicBezTo>
                  <a:pt x="1816" y="534"/>
                  <a:pt x="1813" y="292"/>
                  <a:pt x="1811" y="40"/>
                </a:cubicBezTo>
                <a:cubicBezTo>
                  <a:pt x="1810" y="16"/>
                  <a:pt x="1791" y="0"/>
                  <a:pt x="1764"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3" name="Google Shape;1473;p27">
            <a:extLst>
              <a:ext uri="{FF2B5EF4-FFF2-40B4-BE49-F238E27FC236}">
                <a16:creationId xmlns:a16="http://schemas.microsoft.com/office/drawing/2014/main" id="{5EDEB479-2032-66B5-1C82-BCC2A32CBB73}"/>
              </a:ext>
            </a:extLst>
          </p:cNvPr>
          <p:cNvSpPr/>
          <p:nvPr/>
        </p:nvSpPr>
        <p:spPr>
          <a:xfrm>
            <a:off x="19085316" y="6472459"/>
            <a:ext cx="95405" cy="112677"/>
          </a:xfrm>
          <a:custGeom>
            <a:avLst/>
            <a:gdLst/>
            <a:ahLst/>
            <a:cxnLst/>
            <a:rect l="l" t="t" r="r" b="b"/>
            <a:pathLst>
              <a:path w="696" h="822" extrusionOk="0">
                <a:moveTo>
                  <a:pt x="52" y="0"/>
                </a:moveTo>
                <a:cubicBezTo>
                  <a:pt x="48" y="0"/>
                  <a:pt x="45" y="1"/>
                  <a:pt x="41" y="2"/>
                </a:cubicBezTo>
                <a:cubicBezTo>
                  <a:pt x="18" y="9"/>
                  <a:pt x="0" y="33"/>
                  <a:pt x="8" y="59"/>
                </a:cubicBezTo>
                <a:cubicBezTo>
                  <a:pt x="84" y="384"/>
                  <a:pt x="320" y="675"/>
                  <a:pt x="623" y="817"/>
                </a:cubicBezTo>
                <a:cubicBezTo>
                  <a:pt x="629" y="819"/>
                  <a:pt x="635" y="821"/>
                  <a:pt x="642" y="821"/>
                </a:cubicBezTo>
                <a:cubicBezTo>
                  <a:pt x="658" y="821"/>
                  <a:pt x="675" y="812"/>
                  <a:pt x="684" y="794"/>
                </a:cubicBezTo>
                <a:cubicBezTo>
                  <a:pt x="695" y="771"/>
                  <a:pt x="685" y="743"/>
                  <a:pt x="662" y="732"/>
                </a:cubicBezTo>
                <a:cubicBezTo>
                  <a:pt x="384" y="602"/>
                  <a:pt x="168" y="334"/>
                  <a:pt x="98" y="36"/>
                </a:cubicBezTo>
                <a:cubicBezTo>
                  <a:pt x="92" y="16"/>
                  <a:pt x="73" y="0"/>
                  <a:pt x="52"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4" name="Google Shape;1474;p27">
            <a:extLst>
              <a:ext uri="{FF2B5EF4-FFF2-40B4-BE49-F238E27FC236}">
                <a16:creationId xmlns:a16="http://schemas.microsoft.com/office/drawing/2014/main" id="{D7D5A2DD-92FA-47AD-D7D8-D995B863A694}"/>
              </a:ext>
            </a:extLst>
          </p:cNvPr>
          <p:cNvSpPr/>
          <p:nvPr/>
        </p:nvSpPr>
        <p:spPr>
          <a:xfrm>
            <a:off x="19446921" y="6185976"/>
            <a:ext cx="60040" cy="59217"/>
          </a:xfrm>
          <a:custGeom>
            <a:avLst/>
            <a:gdLst/>
            <a:ahLst/>
            <a:cxnLst/>
            <a:rect l="l" t="t" r="r" b="b"/>
            <a:pathLst>
              <a:path w="438" h="432" extrusionOk="0">
                <a:moveTo>
                  <a:pt x="49" y="1"/>
                </a:moveTo>
                <a:cubicBezTo>
                  <a:pt x="27" y="1"/>
                  <a:pt x="7" y="18"/>
                  <a:pt x="4" y="41"/>
                </a:cubicBezTo>
                <a:cubicBezTo>
                  <a:pt x="0" y="67"/>
                  <a:pt x="18" y="89"/>
                  <a:pt x="43" y="93"/>
                </a:cubicBezTo>
                <a:cubicBezTo>
                  <a:pt x="194" y="115"/>
                  <a:pt x="322" y="243"/>
                  <a:pt x="342" y="392"/>
                </a:cubicBezTo>
                <a:cubicBezTo>
                  <a:pt x="345" y="416"/>
                  <a:pt x="365" y="432"/>
                  <a:pt x="388" y="432"/>
                </a:cubicBezTo>
                <a:lnTo>
                  <a:pt x="394" y="432"/>
                </a:lnTo>
                <a:cubicBezTo>
                  <a:pt x="420" y="428"/>
                  <a:pt x="437" y="405"/>
                  <a:pt x="434" y="380"/>
                </a:cubicBezTo>
                <a:cubicBezTo>
                  <a:pt x="406" y="191"/>
                  <a:pt x="246" y="28"/>
                  <a:pt x="57" y="1"/>
                </a:cubicBezTo>
                <a:cubicBezTo>
                  <a:pt x="54" y="1"/>
                  <a:pt x="52" y="1"/>
                  <a:pt x="49"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5" name="Google Shape;1475;p27">
            <a:extLst>
              <a:ext uri="{FF2B5EF4-FFF2-40B4-BE49-F238E27FC236}">
                <a16:creationId xmlns:a16="http://schemas.microsoft.com/office/drawing/2014/main" id="{4A9DC378-9839-3420-0802-3CA2CCD18864}"/>
              </a:ext>
            </a:extLst>
          </p:cNvPr>
          <p:cNvSpPr/>
          <p:nvPr/>
        </p:nvSpPr>
        <p:spPr>
          <a:xfrm>
            <a:off x="19111635" y="6185976"/>
            <a:ext cx="60040" cy="59217"/>
          </a:xfrm>
          <a:custGeom>
            <a:avLst/>
            <a:gdLst/>
            <a:ahLst/>
            <a:cxnLst/>
            <a:rect l="l" t="t" r="r" b="b"/>
            <a:pathLst>
              <a:path w="438" h="432" extrusionOk="0">
                <a:moveTo>
                  <a:pt x="389" y="1"/>
                </a:moveTo>
                <a:cubicBezTo>
                  <a:pt x="386" y="1"/>
                  <a:pt x="384" y="1"/>
                  <a:pt x="381" y="1"/>
                </a:cubicBezTo>
                <a:cubicBezTo>
                  <a:pt x="192" y="28"/>
                  <a:pt x="31" y="191"/>
                  <a:pt x="5" y="380"/>
                </a:cubicBezTo>
                <a:cubicBezTo>
                  <a:pt x="1" y="405"/>
                  <a:pt x="18" y="428"/>
                  <a:pt x="44" y="432"/>
                </a:cubicBezTo>
                <a:lnTo>
                  <a:pt x="51" y="432"/>
                </a:lnTo>
                <a:cubicBezTo>
                  <a:pt x="73" y="432"/>
                  <a:pt x="94" y="416"/>
                  <a:pt x="97" y="392"/>
                </a:cubicBezTo>
                <a:cubicBezTo>
                  <a:pt x="116" y="243"/>
                  <a:pt x="244" y="115"/>
                  <a:pt x="395" y="93"/>
                </a:cubicBezTo>
                <a:cubicBezTo>
                  <a:pt x="420" y="89"/>
                  <a:pt x="438" y="67"/>
                  <a:pt x="435" y="41"/>
                </a:cubicBezTo>
                <a:cubicBezTo>
                  <a:pt x="431" y="18"/>
                  <a:pt x="411" y="1"/>
                  <a:pt x="389"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6" name="Google Shape;1476;p27">
            <a:extLst>
              <a:ext uri="{FF2B5EF4-FFF2-40B4-BE49-F238E27FC236}">
                <a16:creationId xmlns:a16="http://schemas.microsoft.com/office/drawing/2014/main" id="{5D7EFC45-190E-D10A-A84A-31F9FF59731F}"/>
              </a:ext>
            </a:extLst>
          </p:cNvPr>
          <p:cNvSpPr/>
          <p:nvPr/>
        </p:nvSpPr>
        <p:spPr>
          <a:xfrm>
            <a:off x="18751537" y="8628217"/>
            <a:ext cx="999015" cy="952409"/>
          </a:xfrm>
          <a:custGeom>
            <a:avLst/>
            <a:gdLst/>
            <a:ahLst/>
            <a:cxnLst/>
            <a:rect l="l" t="t" r="r" b="b"/>
            <a:pathLst>
              <a:path w="7288" h="6948" extrusionOk="0">
                <a:moveTo>
                  <a:pt x="3813" y="0"/>
                </a:moveTo>
                <a:cubicBezTo>
                  <a:pt x="2924" y="0"/>
                  <a:pt x="2035" y="339"/>
                  <a:pt x="1357" y="1017"/>
                </a:cubicBezTo>
                <a:cubicBezTo>
                  <a:pt x="0" y="2374"/>
                  <a:pt x="0" y="4574"/>
                  <a:pt x="1357" y="5930"/>
                </a:cubicBezTo>
                <a:cubicBezTo>
                  <a:pt x="2009" y="6581"/>
                  <a:pt x="2892" y="6947"/>
                  <a:pt x="3814" y="6947"/>
                </a:cubicBezTo>
                <a:cubicBezTo>
                  <a:pt x="4735" y="6947"/>
                  <a:pt x="5618" y="6581"/>
                  <a:pt x="6269" y="5930"/>
                </a:cubicBezTo>
                <a:cubicBezTo>
                  <a:pt x="6921" y="5279"/>
                  <a:pt x="7287" y="4395"/>
                  <a:pt x="7287" y="3474"/>
                </a:cubicBezTo>
                <a:cubicBezTo>
                  <a:pt x="7287" y="2553"/>
                  <a:pt x="6921" y="1669"/>
                  <a:pt x="6269" y="1017"/>
                </a:cubicBezTo>
                <a:cubicBezTo>
                  <a:pt x="5591" y="339"/>
                  <a:pt x="4702" y="0"/>
                  <a:pt x="381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77" name="Google Shape;1477;p27">
            <a:extLst>
              <a:ext uri="{FF2B5EF4-FFF2-40B4-BE49-F238E27FC236}">
                <a16:creationId xmlns:a16="http://schemas.microsoft.com/office/drawing/2014/main" id="{9EC359EC-A3EC-C2C5-CEE9-F496AB505D78}"/>
              </a:ext>
            </a:extLst>
          </p:cNvPr>
          <p:cNvSpPr/>
          <p:nvPr/>
        </p:nvSpPr>
        <p:spPr>
          <a:xfrm>
            <a:off x="18735227" y="8565027"/>
            <a:ext cx="1078383" cy="1078383"/>
          </a:xfrm>
          <a:custGeom>
            <a:avLst/>
            <a:gdLst/>
            <a:ahLst/>
            <a:cxnLst/>
            <a:rect l="l" t="t" r="r" b="b"/>
            <a:pathLst>
              <a:path w="7867" h="7867" extrusionOk="0">
                <a:moveTo>
                  <a:pt x="3934" y="460"/>
                </a:moveTo>
                <a:cubicBezTo>
                  <a:pt x="5852" y="460"/>
                  <a:pt x="7407" y="2015"/>
                  <a:pt x="7407" y="3934"/>
                </a:cubicBezTo>
                <a:cubicBezTo>
                  <a:pt x="7408" y="5852"/>
                  <a:pt x="5853" y="7407"/>
                  <a:pt x="3934" y="7407"/>
                </a:cubicBezTo>
                <a:cubicBezTo>
                  <a:pt x="2015" y="7407"/>
                  <a:pt x="460" y="5852"/>
                  <a:pt x="460" y="3934"/>
                </a:cubicBezTo>
                <a:cubicBezTo>
                  <a:pt x="460" y="2015"/>
                  <a:pt x="2015" y="460"/>
                  <a:pt x="3934" y="460"/>
                </a:cubicBezTo>
                <a:close/>
                <a:moveTo>
                  <a:pt x="3934" y="1"/>
                </a:moveTo>
                <a:cubicBezTo>
                  <a:pt x="1766" y="1"/>
                  <a:pt x="1" y="1766"/>
                  <a:pt x="1" y="3934"/>
                </a:cubicBezTo>
                <a:cubicBezTo>
                  <a:pt x="1" y="6102"/>
                  <a:pt x="1766" y="7867"/>
                  <a:pt x="3934" y="7867"/>
                </a:cubicBezTo>
                <a:cubicBezTo>
                  <a:pt x="6103" y="7867"/>
                  <a:pt x="7867" y="6102"/>
                  <a:pt x="7867" y="3934"/>
                </a:cubicBezTo>
                <a:cubicBezTo>
                  <a:pt x="7867" y="1765"/>
                  <a:pt x="6102" y="1"/>
                  <a:pt x="3934" y="1"/>
                </a:cubicBez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1478" name="Google Shape;1478;p27">
            <a:extLst>
              <a:ext uri="{FF2B5EF4-FFF2-40B4-BE49-F238E27FC236}">
                <a16:creationId xmlns:a16="http://schemas.microsoft.com/office/drawing/2014/main" id="{0F7D6C8C-A22C-F96D-C10B-8E5E5BDEDE6D}"/>
              </a:ext>
            </a:extLst>
          </p:cNvPr>
          <p:cNvSpPr/>
          <p:nvPr/>
        </p:nvSpPr>
        <p:spPr>
          <a:xfrm>
            <a:off x="19061328" y="8940745"/>
            <a:ext cx="457288" cy="480316"/>
          </a:xfrm>
          <a:custGeom>
            <a:avLst/>
            <a:gdLst/>
            <a:ahLst/>
            <a:cxnLst/>
            <a:rect l="l" t="t" r="r" b="b"/>
            <a:pathLst>
              <a:path w="3336" h="3504" extrusionOk="0">
                <a:moveTo>
                  <a:pt x="2624" y="199"/>
                </a:moveTo>
                <a:cubicBezTo>
                  <a:pt x="2904" y="199"/>
                  <a:pt x="3132" y="428"/>
                  <a:pt x="3132" y="710"/>
                </a:cubicBezTo>
                <a:lnTo>
                  <a:pt x="3132" y="3301"/>
                </a:lnTo>
                <a:lnTo>
                  <a:pt x="200" y="3301"/>
                </a:lnTo>
                <a:lnTo>
                  <a:pt x="200" y="710"/>
                </a:lnTo>
                <a:cubicBezTo>
                  <a:pt x="200" y="428"/>
                  <a:pt x="427" y="199"/>
                  <a:pt x="709" y="199"/>
                </a:cubicBezTo>
                <a:close/>
                <a:moveTo>
                  <a:pt x="711" y="1"/>
                </a:moveTo>
                <a:cubicBezTo>
                  <a:pt x="319" y="1"/>
                  <a:pt x="1" y="319"/>
                  <a:pt x="1" y="711"/>
                </a:cubicBezTo>
                <a:lnTo>
                  <a:pt x="1" y="3403"/>
                </a:lnTo>
                <a:cubicBezTo>
                  <a:pt x="1" y="3458"/>
                  <a:pt x="46" y="3503"/>
                  <a:pt x="101" y="3503"/>
                </a:cubicBezTo>
                <a:lnTo>
                  <a:pt x="3234" y="3503"/>
                </a:lnTo>
                <a:cubicBezTo>
                  <a:pt x="3289" y="3503"/>
                  <a:pt x="3334" y="3458"/>
                  <a:pt x="3335" y="3403"/>
                </a:cubicBezTo>
                <a:lnTo>
                  <a:pt x="3335" y="711"/>
                </a:lnTo>
                <a:cubicBezTo>
                  <a:pt x="3335" y="319"/>
                  <a:pt x="3017" y="1"/>
                  <a:pt x="2625"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79" name="Google Shape;1479;p27">
            <a:extLst>
              <a:ext uri="{FF2B5EF4-FFF2-40B4-BE49-F238E27FC236}">
                <a16:creationId xmlns:a16="http://schemas.microsoft.com/office/drawing/2014/main" id="{57F03952-F685-8690-83C5-708C9BD2F22F}"/>
              </a:ext>
            </a:extLst>
          </p:cNvPr>
          <p:cNvSpPr/>
          <p:nvPr/>
        </p:nvSpPr>
        <p:spPr>
          <a:xfrm>
            <a:off x="19062699" y="9092760"/>
            <a:ext cx="452901" cy="27552"/>
          </a:xfrm>
          <a:custGeom>
            <a:avLst/>
            <a:gdLst/>
            <a:ahLst/>
            <a:cxnLst/>
            <a:rect l="l" t="t" r="r" b="b"/>
            <a:pathLst>
              <a:path w="3304" h="201" extrusionOk="0">
                <a:moveTo>
                  <a:pt x="101" y="1"/>
                </a:moveTo>
                <a:cubicBezTo>
                  <a:pt x="46" y="1"/>
                  <a:pt x="1" y="45"/>
                  <a:pt x="1" y="100"/>
                </a:cubicBezTo>
                <a:cubicBezTo>
                  <a:pt x="1" y="155"/>
                  <a:pt x="46" y="200"/>
                  <a:pt x="101" y="200"/>
                </a:cubicBezTo>
                <a:lnTo>
                  <a:pt x="3203" y="200"/>
                </a:lnTo>
                <a:cubicBezTo>
                  <a:pt x="3259" y="200"/>
                  <a:pt x="3304" y="155"/>
                  <a:pt x="3304" y="100"/>
                </a:cubicBezTo>
                <a:cubicBezTo>
                  <a:pt x="3304" y="45"/>
                  <a:pt x="3259" y="1"/>
                  <a:pt x="3203"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0" name="Google Shape;1480;p27">
            <a:extLst>
              <a:ext uri="{FF2B5EF4-FFF2-40B4-BE49-F238E27FC236}">
                <a16:creationId xmlns:a16="http://schemas.microsoft.com/office/drawing/2014/main" id="{CEC934DA-9357-7CAE-7E66-94B834A0046E}"/>
              </a:ext>
            </a:extLst>
          </p:cNvPr>
          <p:cNvSpPr/>
          <p:nvPr/>
        </p:nvSpPr>
        <p:spPr>
          <a:xfrm>
            <a:off x="19063248" y="9273972"/>
            <a:ext cx="452764" cy="27552"/>
          </a:xfrm>
          <a:custGeom>
            <a:avLst/>
            <a:gdLst/>
            <a:ahLst/>
            <a:cxnLst/>
            <a:rect l="l" t="t" r="r" b="b"/>
            <a:pathLst>
              <a:path w="3303" h="201" extrusionOk="0">
                <a:moveTo>
                  <a:pt x="100" y="1"/>
                </a:moveTo>
                <a:cubicBezTo>
                  <a:pt x="46" y="1"/>
                  <a:pt x="1" y="46"/>
                  <a:pt x="1" y="101"/>
                </a:cubicBezTo>
                <a:cubicBezTo>
                  <a:pt x="1" y="155"/>
                  <a:pt x="46" y="200"/>
                  <a:pt x="100" y="200"/>
                </a:cubicBezTo>
                <a:lnTo>
                  <a:pt x="3202" y="200"/>
                </a:lnTo>
                <a:cubicBezTo>
                  <a:pt x="3259" y="200"/>
                  <a:pt x="3303" y="155"/>
                  <a:pt x="3302" y="101"/>
                </a:cubicBezTo>
                <a:cubicBezTo>
                  <a:pt x="3302" y="46"/>
                  <a:pt x="3257" y="1"/>
                  <a:pt x="3202"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1" name="Google Shape;1481;p27">
            <a:extLst>
              <a:ext uri="{FF2B5EF4-FFF2-40B4-BE49-F238E27FC236}">
                <a16:creationId xmlns:a16="http://schemas.microsoft.com/office/drawing/2014/main" id="{EB65C832-4EAF-DABA-FB3A-D321E2ABB83E}"/>
              </a:ext>
            </a:extLst>
          </p:cNvPr>
          <p:cNvSpPr/>
          <p:nvPr/>
        </p:nvSpPr>
        <p:spPr>
          <a:xfrm>
            <a:off x="19226641" y="9175689"/>
            <a:ext cx="125288" cy="41260"/>
          </a:xfrm>
          <a:custGeom>
            <a:avLst/>
            <a:gdLst/>
            <a:ahLst/>
            <a:cxnLst/>
            <a:rect l="l" t="t" r="r" b="b"/>
            <a:pathLst>
              <a:path w="914" h="301" extrusionOk="0">
                <a:moveTo>
                  <a:pt x="150" y="1"/>
                </a:moveTo>
                <a:cubicBezTo>
                  <a:pt x="68" y="1"/>
                  <a:pt x="1" y="67"/>
                  <a:pt x="1" y="150"/>
                </a:cubicBezTo>
                <a:cubicBezTo>
                  <a:pt x="1" y="232"/>
                  <a:pt x="67" y="300"/>
                  <a:pt x="150" y="300"/>
                </a:cubicBezTo>
                <a:lnTo>
                  <a:pt x="764" y="300"/>
                </a:lnTo>
                <a:cubicBezTo>
                  <a:pt x="847" y="300"/>
                  <a:pt x="914" y="233"/>
                  <a:pt x="914" y="150"/>
                </a:cubicBezTo>
                <a:cubicBezTo>
                  <a:pt x="914" y="68"/>
                  <a:pt x="847" y="1"/>
                  <a:pt x="764"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2" name="Google Shape;1482;p27">
            <a:extLst>
              <a:ext uri="{FF2B5EF4-FFF2-40B4-BE49-F238E27FC236}">
                <a16:creationId xmlns:a16="http://schemas.microsoft.com/office/drawing/2014/main" id="{E7732ABD-C37E-D29C-4145-C4775DC3F8F1}"/>
              </a:ext>
            </a:extLst>
          </p:cNvPr>
          <p:cNvSpPr/>
          <p:nvPr/>
        </p:nvSpPr>
        <p:spPr>
          <a:xfrm>
            <a:off x="19268724" y="9133608"/>
            <a:ext cx="41123" cy="125425"/>
          </a:xfrm>
          <a:custGeom>
            <a:avLst/>
            <a:gdLst/>
            <a:ahLst/>
            <a:cxnLst/>
            <a:rect l="l" t="t" r="r" b="b"/>
            <a:pathLst>
              <a:path w="300" h="915" extrusionOk="0">
                <a:moveTo>
                  <a:pt x="150" y="1"/>
                </a:moveTo>
                <a:cubicBezTo>
                  <a:pt x="68" y="1"/>
                  <a:pt x="1" y="67"/>
                  <a:pt x="1" y="150"/>
                </a:cubicBezTo>
                <a:lnTo>
                  <a:pt x="1" y="764"/>
                </a:lnTo>
                <a:cubicBezTo>
                  <a:pt x="1" y="846"/>
                  <a:pt x="67" y="914"/>
                  <a:pt x="150" y="914"/>
                </a:cubicBezTo>
                <a:cubicBezTo>
                  <a:pt x="233" y="914"/>
                  <a:pt x="300" y="846"/>
                  <a:pt x="300" y="764"/>
                </a:cubicBezTo>
                <a:lnTo>
                  <a:pt x="300" y="150"/>
                </a:lnTo>
                <a:cubicBezTo>
                  <a:pt x="300" y="68"/>
                  <a:pt x="233" y="1"/>
                  <a:pt x="150"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3" name="Google Shape;1483;p27">
            <a:extLst>
              <a:ext uri="{FF2B5EF4-FFF2-40B4-BE49-F238E27FC236}">
                <a16:creationId xmlns:a16="http://schemas.microsoft.com/office/drawing/2014/main" id="{A41778F2-3821-5BEC-26EE-D756ABFD57D0}"/>
              </a:ext>
            </a:extLst>
          </p:cNvPr>
          <p:cNvSpPr/>
          <p:nvPr/>
        </p:nvSpPr>
        <p:spPr>
          <a:xfrm>
            <a:off x="19073940" y="9028199"/>
            <a:ext cx="225080" cy="13708"/>
          </a:xfrm>
          <a:custGeom>
            <a:avLst/>
            <a:gdLst/>
            <a:ahLst/>
            <a:cxnLst/>
            <a:rect l="l" t="t" r="r" b="b"/>
            <a:pathLst>
              <a:path w="1642" h="100" extrusionOk="0">
                <a:moveTo>
                  <a:pt x="51" y="0"/>
                </a:moveTo>
                <a:cubicBezTo>
                  <a:pt x="24" y="0"/>
                  <a:pt x="1" y="22"/>
                  <a:pt x="1" y="49"/>
                </a:cubicBezTo>
                <a:cubicBezTo>
                  <a:pt x="1" y="77"/>
                  <a:pt x="22" y="99"/>
                  <a:pt x="51" y="99"/>
                </a:cubicBezTo>
                <a:lnTo>
                  <a:pt x="1591" y="99"/>
                </a:lnTo>
                <a:cubicBezTo>
                  <a:pt x="1618" y="99"/>
                  <a:pt x="1642" y="77"/>
                  <a:pt x="1641" y="49"/>
                </a:cubicBezTo>
                <a:cubicBezTo>
                  <a:pt x="1641" y="23"/>
                  <a:pt x="1618" y="0"/>
                  <a:pt x="1591"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4" name="Google Shape;1484;p27">
            <a:extLst>
              <a:ext uri="{FF2B5EF4-FFF2-40B4-BE49-F238E27FC236}">
                <a16:creationId xmlns:a16="http://schemas.microsoft.com/office/drawing/2014/main" id="{68304D5F-DFD2-0E20-CA30-C0F31110CDEF}"/>
              </a:ext>
            </a:extLst>
          </p:cNvPr>
          <p:cNvSpPr/>
          <p:nvPr/>
        </p:nvSpPr>
        <p:spPr>
          <a:xfrm>
            <a:off x="19285721" y="9333461"/>
            <a:ext cx="224257" cy="13845"/>
          </a:xfrm>
          <a:custGeom>
            <a:avLst/>
            <a:gdLst/>
            <a:ahLst/>
            <a:cxnLst/>
            <a:rect l="l" t="t" r="r" b="b"/>
            <a:pathLst>
              <a:path w="1636" h="101" extrusionOk="0">
                <a:moveTo>
                  <a:pt x="51" y="1"/>
                </a:moveTo>
                <a:cubicBezTo>
                  <a:pt x="24" y="1"/>
                  <a:pt x="1" y="22"/>
                  <a:pt x="1" y="51"/>
                </a:cubicBezTo>
                <a:cubicBezTo>
                  <a:pt x="1" y="77"/>
                  <a:pt x="22" y="101"/>
                  <a:pt x="51" y="101"/>
                </a:cubicBezTo>
                <a:lnTo>
                  <a:pt x="1585" y="101"/>
                </a:lnTo>
                <a:cubicBezTo>
                  <a:pt x="1612" y="101"/>
                  <a:pt x="1636" y="77"/>
                  <a:pt x="1634" y="51"/>
                </a:cubicBezTo>
                <a:cubicBezTo>
                  <a:pt x="1634" y="24"/>
                  <a:pt x="1612" y="1"/>
                  <a:pt x="1585"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5" name="Google Shape;1485;p27">
            <a:extLst>
              <a:ext uri="{FF2B5EF4-FFF2-40B4-BE49-F238E27FC236}">
                <a16:creationId xmlns:a16="http://schemas.microsoft.com/office/drawing/2014/main" id="{28314E61-1DE0-0778-E683-60BEE1B7A42D}"/>
              </a:ext>
            </a:extLst>
          </p:cNvPr>
          <p:cNvSpPr/>
          <p:nvPr/>
        </p:nvSpPr>
        <p:spPr>
          <a:xfrm>
            <a:off x="19044193" y="8802439"/>
            <a:ext cx="491283" cy="165177"/>
          </a:xfrm>
          <a:custGeom>
            <a:avLst/>
            <a:gdLst/>
            <a:ahLst/>
            <a:cxnLst/>
            <a:rect l="l" t="t" r="r" b="b"/>
            <a:pathLst>
              <a:path w="3584" h="1205" extrusionOk="0">
                <a:moveTo>
                  <a:pt x="3383" y="200"/>
                </a:moveTo>
                <a:lnTo>
                  <a:pt x="3383" y="1004"/>
                </a:lnTo>
                <a:lnTo>
                  <a:pt x="201" y="1004"/>
                </a:lnTo>
                <a:lnTo>
                  <a:pt x="201" y="200"/>
                </a:lnTo>
                <a:close/>
                <a:moveTo>
                  <a:pt x="100" y="1"/>
                </a:moveTo>
                <a:cubicBezTo>
                  <a:pt x="45" y="1"/>
                  <a:pt x="1" y="45"/>
                  <a:pt x="1" y="100"/>
                </a:cubicBezTo>
                <a:lnTo>
                  <a:pt x="1" y="1104"/>
                </a:lnTo>
                <a:cubicBezTo>
                  <a:pt x="1" y="1159"/>
                  <a:pt x="45" y="1204"/>
                  <a:pt x="100" y="1204"/>
                </a:cubicBezTo>
                <a:lnTo>
                  <a:pt x="3483" y="1204"/>
                </a:lnTo>
                <a:cubicBezTo>
                  <a:pt x="3539" y="1204"/>
                  <a:pt x="3584" y="1159"/>
                  <a:pt x="3583" y="1104"/>
                </a:cubicBezTo>
                <a:lnTo>
                  <a:pt x="3583" y="100"/>
                </a:lnTo>
                <a:cubicBezTo>
                  <a:pt x="3583" y="45"/>
                  <a:pt x="3538" y="1"/>
                  <a:pt x="3483"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6" name="Google Shape;1486;p27">
            <a:extLst>
              <a:ext uri="{FF2B5EF4-FFF2-40B4-BE49-F238E27FC236}">
                <a16:creationId xmlns:a16="http://schemas.microsoft.com/office/drawing/2014/main" id="{BDCF918C-6538-CA68-02FA-57829D393D0D}"/>
              </a:ext>
            </a:extLst>
          </p:cNvPr>
          <p:cNvSpPr/>
          <p:nvPr/>
        </p:nvSpPr>
        <p:spPr>
          <a:xfrm>
            <a:off x="19108208" y="8810937"/>
            <a:ext cx="13981" cy="148180"/>
          </a:xfrm>
          <a:custGeom>
            <a:avLst/>
            <a:gdLst/>
            <a:ahLst/>
            <a:cxnLst/>
            <a:rect l="l" t="t" r="r" b="b"/>
            <a:pathLst>
              <a:path w="102" h="1081" extrusionOk="0">
                <a:moveTo>
                  <a:pt x="50" y="0"/>
                </a:moveTo>
                <a:cubicBezTo>
                  <a:pt x="23" y="0"/>
                  <a:pt x="0" y="22"/>
                  <a:pt x="0" y="50"/>
                </a:cubicBezTo>
                <a:lnTo>
                  <a:pt x="0" y="1031"/>
                </a:lnTo>
                <a:cubicBezTo>
                  <a:pt x="0" y="1058"/>
                  <a:pt x="22" y="1081"/>
                  <a:pt x="50" y="1081"/>
                </a:cubicBezTo>
                <a:cubicBezTo>
                  <a:pt x="78" y="1081"/>
                  <a:pt x="102" y="1059"/>
                  <a:pt x="100" y="1033"/>
                </a:cubicBezTo>
                <a:lnTo>
                  <a:pt x="100" y="50"/>
                </a:lnTo>
                <a:cubicBezTo>
                  <a:pt x="100" y="23"/>
                  <a:pt x="77" y="0"/>
                  <a:pt x="50"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7" name="Google Shape;1487;p27">
            <a:extLst>
              <a:ext uri="{FF2B5EF4-FFF2-40B4-BE49-F238E27FC236}">
                <a16:creationId xmlns:a16="http://schemas.microsoft.com/office/drawing/2014/main" id="{C267E788-1CFD-305E-FB85-A7DDEBC17DE8}"/>
              </a:ext>
            </a:extLst>
          </p:cNvPr>
          <p:cNvSpPr/>
          <p:nvPr/>
        </p:nvSpPr>
        <p:spPr>
          <a:xfrm>
            <a:off x="19166465" y="8810937"/>
            <a:ext cx="13981" cy="148180"/>
          </a:xfrm>
          <a:custGeom>
            <a:avLst/>
            <a:gdLst/>
            <a:ahLst/>
            <a:cxnLst/>
            <a:rect l="l" t="t" r="r" b="b"/>
            <a:pathLst>
              <a:path w="102" h="1081" extrusionOk="0">
                <a:moveTo>
                  <a:pt x="51" y="0"/>
                </a:moveTo>
                <a:cubicBezTo>
                  <a:pt x="24" y="0"/>
                  <a:pt x="1" y="22"/>
                  <a:pt x="1" y="50"/>
                </a:cubicBezTo>
                <a:lnTo>
                  <a:pt x="1" y="1031"/>
                </a:lnTo>
                <a:cubicBezTo>
                  <a:pt x="1" y="1058"/>
                  <a:pt x="22" y="1081"/>
                  <a:pt x="51" y="1081"/>
                </a:cubicBezTo>
                <a:cubicBezTo>
                  <a:pt x="78" y="1081"/>
                  <a:pt x="101" y="1059"/>
                  <a:pt x="101" y="1033"/>
                </a:cubicBezTo>
                <a:lnTo>
                  <a:pt x="101" y="50"/>
                </a:lnTo>
                <a:cubicBezTo>
                  <a:pt x="101" y="23"/>
                  <a:pt x="78" y="0"/>
                  <a:pt x="51"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8" name="Google Shape;1488;p27">
            <a:extLst>
              <a:ext uri="{FF2B5EF4-FFF2-40B4-BE49-F238E27FC236}">
                <a16:creationId xmlns:a16="http://schemas.microsoft.com/office/drawing/2014/main" id="{EFE0BD69-E236-E2E0-DEB0-35AC7D54C01C}"/>
              </a:ext>
            </a:extLst>
          </p:cNvPr>
          <p:cNvSpPr/>
          <p:nvPr/>
        </p:nvSpPr>
        <p:spPr>
          <a:xfrm>
            <a:off x="19224723" y="8810937"/>
            <a:ext cx="13845" cy="148180"/>
          </a:xfrm>
          <a:custGeom>
            <a:avLst/>
            <a:gdLst/>
            <a:ahLst/>
            <a:cxnLst/>
            <a:rect l="l" t="t" r="r" b="b"/>
            <a:pathLst>
              <a:path w="101" h="1081" extrusionOk="0">
                <a:moveTo>
                  <a:pt x="51" y="0"/>
                </a:moveTo>
                <a:cubicBezTo>
                  <a:pt x="24" y="0"/>
                  <a:pt x="1" y="22"/>
                  <a:pt x="1" y="50"/>
                </a:cubicBezTo>
                <a:lnTo>
                  <a:pt x="1" y="1031"/>
                </a:lnTo>
                <a:cubicBezTo>
                  <a:pt x="1" y="1058"/>
                  <a:pt x="22" y="1081"/>
                  <a:pt x="51" y="1081"/>
                </a:cubicBezTo>
                <a:cubicBezTo>
                  <a:pt x="77" y="1081"/>
                  <a:pt x="101" y="1059"/>
                  <a:pt x="101" y="1033"/>
                </a:cubicBezTo>
                <a:lnTo>
                  <a:pt x="101" y="50"/>
                </a:lnTo>
                <a:cubicBezTo>
                  <a:pt x="101" y="23"/>
                  <a:pt x="77" y="0"/>
                  <a:pt x="51"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89" name="Google Shape;1489;p27">
            <a:extLst>
              <a:ext uri="{FF2B5EF4-FFF2-40B4-BE49-F238E27FC236}">
                <a16:creationId xmlns:a16="http://schemas.microsoft.com/office/drawing/2014/main" id="{3EB415A8-BA91-8680-E45A-BB51544AA9E4}"/>
              </a:ext>
            </a:extLst>
          </p:cNvPr>
          <p:cNvSpPr/>
          <p:nvPr/>
        </p:nvSpPr>
        <p:spPr>
          <a:xfrm>
            <a:off x="19282979" y="8810937"/>
            <a:ext cx="13845" cy="148180"/>
          </a:xfrm>
          <a:custGeom>
            <a:avLst/>
            <a:gdLst/>
            <a:ahLst/>
            <a:cxnLst/>
            <a:rect l="l" t="t" r="r" b="b"/>
            <a:pathLst>
              <a:path w="101" h="1081" extrusionOk="0">
                <a:moveTo>
                  <a:pt x="50" y="0"/>
                </a:moveTo>
                <a:cubicBezTo>
                  <a:pt x="24" y="0"/>
                  <a:pt x="0" y="22"/>
                  <a:pt x="0" y="50"/>
                </a:cubicBezTo>
                <a:lnTo>
                  <a:pt x="0" y="1031"/>
                </a:lnTo>
                <a:cubicBezTo>
                  <a:pt x="0" y="1058"/>
                  <a:pt x="22" y="1081"/>
                  <a:pt x="50" y="1081"/>
                </a:cubicBezTo>
                <a:cubicBezTo>
                  <a:pt x="77" y="1081"/>
                  <a:pt x="100" y="1059"/>
                  <a:pt x="100" y="1033"/>
                </a:cubicBezTo>
                <a:lnTo>
                  <a:pt x="100" y="50"/>
                </a:lnTo>
                <a:cubicBezTo>
                  <a:pt x="100" y="23"/>
                  <a:pt x="77" y="0"/>
                  <a:pt x="50"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90" name="Google Shape;1490;p27">
            <a:extLst>
              <a:ext uri="{FF2B5EF4-FFF2-40B4-BE49-F238E27FC236}">
                <a16:creationId xmlns:a16="http://schemas.microsoft.com/office/drawing/2014/main" id="{A4311F6B-28D3-20AF-7F07-FDF146A405BA}"/>
              </a:ext>
            </a:extLst>
          </p:cNvPr>
          <p:cNvSpPr/>
          <p:nvPr/>
        </p:nvSpPr>
        <p:spPr>
          <a:xfrm>
            <a:off x="19341099" y="8810937"/>
            <a:ext cx="13981" cy="148180"/>
          </a:xfrm>
          <a:custGeom>
            <a:avLst/>
            <a:gdLst/>
            <a:ahLst/>
            <a:cxnLst/>
            <a:rect l="l" t="t" r="r" b="b"/>
            <a:pathLst>
              <a:path w="102" h="1081" extrusionOk="0">
                <a:moveTo>
                  <a:pt x="51" y="0"/>
                </a:moveTo>
                <a:cubicBezTo>
                  <a:pt x="24" y="0"/>
                  <a:pt x="1" y="22"/>
                  <a:pt x="1" y="50"/>
                </a:cubicBezTo>
                <a:lnTo>
                  <a:pt x="1" y="1031"/>
                </a:lnTo>
                <a:cubicBezTo>
                  <a:pt x="1" y="1058"/>
                  <a:pt x="22" y="1081"/>
                  <a:pt x="51" y="1081"/>
                </a:cubicBezTo>
                <a:cubicBezTo>
                  <a:pt x="79" y="1081"/>
                  <a:pt x="101" y="1059"/>
                  <a:pt x="101" y="1033"/>
                </a:cubicBezTo>
                <a:lnTo>
                  <a:pt x="101" y="50"/>
                </a:lnTo>
                <a:cubicBezTo>
                  <a:pt x="101" y="23"/>
                  <a:pt x="79" y="0"/>
                  <a:pt x="51"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91" name="Google Shape;1491;p27">
            <a:extLst>
              <a:ext uri="{FF2B5EF4-FFF2-40B4-BE49-F238E27FC236}">
                <a16:creationId xmlns:a16="http://schemas.microsoft.com/office/drawing/2014/main" id="{0A7FA75B-9249-2E61-4E7D-E2FDD2579360}"/>
              </a:ext>
            </a:extLst>
          </p:cNvPr>
          <p:cNvSpPr/>
          <p:nvPr/>
        </p:nvSpPr>
        <p:spPr>
          <a:xfrm>
            <a:off x="19399356" y="8810937"/>
            <a:ext cx="13845" cy="148180"/>
          </a:xfrm>
          <a:custGeom>
            <a:avLst/>
            <a:gdLst/>
            <a:ahLst/>
            <a:cxnLst/>
            <a:rect l="l" t="t" r="r" b="b"/>
            <a:pathLst>
              <a:path w="101" h="1081" extrusionOk="0">
                <a:moveTo>
                  <a:pt x="51" y="0"/>
                </a:moveTo>
                <a:cubicBezTo>
                  <a:pt x="24" y="0"/>
                  <a:pt x="0" y="22"/>
                  <a:pt x="0" y="50"/>
                </a:cubicBezTo>
                <a:lnTo>
                  <a:pt x="0" y="1031"/>
                </a:lnTo>
                <a:cubicBezTo>
                  <a:pt x="0" y="1058"/>
                  <a:pt x="22" y="1081"/>
                  <a:pt x="51" y="1081"/>
                </a:cubicBezTo>
                <a:cubicBezTo>
                  <a:pt x="78" y="1081"/>
                  <a:pt x="101" y="1059"/>
                  <a:pt x="101" y="1033"/>
                </a:cubicBezTo>
                <a:lnTo>
                  <a:pt x="101" y="50"/>
                </a:lnTo>
                <a:cubicBezTo>
                  <a:pt x="101" y="23"/>
                  <a:pt x="77" y="0"/>
                  <a:pt x="51"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92" name="Google Shape;1492;p27">
            <a:extLst>
              <a:ext uri="{FF2B5EF4-FFF2-40B4-BE49-F238E27FC236}">
                <a16:creationId xmlns:a16="http://schemas.microsoft.com/office/drawing/2014/main" id="{5D590917-93EA-8361-AE93-F17F5BBDAD0F}"/>
              </a:ext>
            </a:extLst>
          </p:cNvPr>
          <p:cNvSpPr/>
          <p:nvPr/>
        </p:nvSpPr>
        <p:spPr>
          <a:xfrm>
            <a:off x="19457613" y="8810937"/>
            <a:ext cx="13845" cy="148180"/>
          </a:xfrm>
          <a:custGeom>
            <a:avLst/>
            <a:gdLst/>
            <a:ahLst/>
            <a:cxnLst/>
            <a:rect l="l" t="t" r="r" b="b"/>
            <a:pathLst>
              <a:path w="101" h="1081" extrusionOk="0">
                <a:moveTo>
                  <a:pt x="50" y="0"/>
                </a:moveTo>
                <a:cubicBezTo>
                  <a:pt x="24" y="0"/>
                  <a:pt x="0" y="22"/>
                  <a:pt x="0" y="50"/>
                </a:cubicBezTo>
                <a:lnTo>
                  <a:pt x="0" y="1031"/>
                </a:lnTo>
                <a:cubicBezTo>
                  <a:pt x="0" y="1058"/>
                  <a:pt x="22" y="1081"/>
                  <a:pt x="50" y="1081"/>
                </a:cubicBezTo>
                <a:cubicBezTo>
                  <a:pt x="78" y="1081"/>
                  <a:pt x="100" y="1059"/>
                  <a:pt x="100" y="1033"/>
                </a:cubicBezTo>
                <a:lnTo>
                  <a:pt x="100" y="50"/>
                </a:lnTo>
                <a:cubicBezTo>
                  <a:pt x="100" y="23"/>
                  <a:pt x="78" y="0"/>
                  <a:pt x="50"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93" name="Google Shape;1493;p27">
            <a:extLst>
              <a:ext uri="{FF2B5EF4-FFF2-40B4-BE49-F238E27FC236}">
                <a16:creationId xmlns:a16="http://schemas.microsoft.com/office/drawing/2014/main" id="{D1B5F6D1-B8CD-3237-3308-54B57AFA6556}"/>
              </a:ext>
            </a:extLst>
          </p:cNvPr>
          <p:cNvSpPr/>
          <p:nvPr/>
        </p:nvSpPr>
        <p:spPr>
          <a:xfrm>
            <a:off x="19054337" y="8862203"/>
            <a:ext cx="300747" cy="13845"/>
          </a:xfrm>
          <a:custGeom>
            <a:avLst/>
            <a:gdLst/>
            <a:ahLst/>
            <a:cxnLst/>
            <a:rect l="l" t="t" r="r" b="b"/>
            <a:pathLst>
              <a:path w="2194" h="101" extrusionOk="0">
                <a:moveTo>
                  <a:pt x="50" y="1"/>
                </a:moveTo>
                <a:cubicBezTo>
                  <a:pt x="24" y="1"/>
                  <a:pt x="0" y="24"/>
                  <a:pt x="0" y="51"/>
                </a:cubicBezTo>
                <a:cubicBezTo>
                  <a:pt x="0" y="77"/>
                  <a:pt x="22" y="101"/>
                  <a:pt x="50" y="101"/>
                </a:cubicBezTo>
                <a:lnTo>
                  <a:pt x="2143" y="101"/>
                </a:lnTo>
                <a:cubicBezTo>
                  <a:pt x="2171" y="101"/>
                  <a:pt x="2193" y="77"/>
                  <a:pt x="2193" y="51"/>
                </a:cubicBezTo>
                <a:cubicBezTo>
                  <a:pt x="2193" y="24"/>
                  <a:pt x="2171" y="1"/>
                  <a:pt x="2143"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94" name="Google Shape;1494;p27">
            <a:extLst>
              <a:ext uri="{FF2B5EF4-FFF2-40B4-BE49-F238E27FC236}">
                <a16:creationId xmlns:a16="http://schemas.microsoft.com/office/drawing/2014/main" id="{EF35A670-3253-C13A-49D3-7224661E70AA}"/>
              </a:ext>
            </a:extLst>
          </p:cNvPr>
          <p:cNvSpPr/>
          <p:nvPr/>
        </p:nvSpPr>
        <p:spPr>
          <a:xfrm>
            <a:off x="19343841" y="8889617"/>
            <a:ext cx="181627" cy="13845"/>
          </a:xfrm>
          <a:custGeom>
            <a:avLst/>
            <a:gdLst/>
            <a:ahLst/>
            <a:cxnLst/>
            <a:rect l="l" t="t" r="r" b="b"/>
            <a:pathLst>
              <a:path w="1325" h="101" extrusionOk="0">
                <a:moveTo>
                  <a:pt x="50" y="0"/>
                </a:moveTo>
                <a:cubicBezTo>
                  <a:pt x="23" y="0"/>
                  <a:pt x="0" y="22"/>
                  <a:pt x="0" y="50"/>
                </a:cubicBezTo>
                <a:cubicBezTo>
                  <a:pt x="0" y="77"/>
                  <a:pt x="22" y="100"/>
                  <a:pt x="50" y="100"/>
                </a:cubicBezTo>
                <a:lnTo>
                  <a:pt x="1274" y="100"/>
                </a:lnTo>
                <a:cubicBezTo>
                  <a:pt x="1302" y="100"/>
                  <a:pt x="1324" y="77"/>
                  <a:pt x="1324" y="50"/>
                </a:cubicBezTo>
                <a:cubicBezTo>
                  <a:pt x="1324" y="24"/>
                  <a:pt x="1302" y="0"/>
                  <a:pt x="1274" y="0"/>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95" name="Google Shape;1495;p27">
            <a:extLst>
              <a:ext uri="{FF2B5EF4-FFF2-40B4-BE49-F238E27FC236}">
                <a16:creationId xmlns:a16="http://schemas.microsoft.com/office/drawing/2014/main" id="{446AF618-9E6E-1CFA-EC91-23B406205AB2}"/>
              </a:ext>
            </a:extLst>
          </p:cNvPr>
          <p:cNvSpPr/>
          <p:nvPr/>
        </p:nvSpPr>
        <p:spPr>
          <a:xfrm>
            <a:off x="19569056" y="9146767"/>
            <a:ext cx="13845" cy="231933"/>
          </a:xfrm>
          <a:custGeom>
            <a:avLst/>
            <a:gdLst/>
            <a:ahLst/>
            <a:cxnLst/>
            <a:rect l="l" t="t" r="r" b="b"/>
            <a:pathLst>
              <a:path w="101" h="1692" extrusionOk="0">
                <a:moveTo>
                  <a:pt x="51" y="1"/>
                </a:moveTo>
                <a:cubicBezTo>
                  <a:pt x="24" y="1"/>
                  <a:pt x="0" y="22"/>
                  <a:pt x="0" y="51"/>
                </a:cubicBezTo>
                <a:lnTo>
                  <a:pt x="0" y="1642"/>
                </a:lnTo>
                <a:cubicBezTo>
                  <a:pt x="0" y="1669"/>
                  <a:pt x="22" y="1691"/>
                  <a:pt x="51" y="1691"/>
                </a:cubicBezTo>
                <a:cubicBezTo>
                  <a:pt x="78" y="1691"/>
                  <a:pt x="101" y="1670"/>
                  <a:pt x="101" y="1642"/>
                </a:cubicBezTo>
                <a:lnTo>
                  <a:pt x="101" y="51"/>
                </a:lnTo>
                <a:cubicBezTo>
                  <a:pt x="101" y="23"/>
                  <a:pt x="77" y="1"/>
                  <a:pt x="51"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sp>
        <p:nvSpPr>
          <p:cNvPr id="1496" name="Google Shape;1496;p27">
            <a:extLst>
              <a:ext uri="{FF2B5EF4-FFF2-40B4-BE49-F238E27FC236}">
                <a16:creationId xmlns:a16="http://schemas.microsoft.com/office/drawing/2014/main" id="{E59D2BFC-F997-38CE-5CB8-28BA8E920145}"/>
              </a:ext>
            </a:extLst>
          </p:cNvPr>
          <p:cNvSpPr/>
          <p:nvPr/>
        </p:nvSpPr>
        <p:spPr>
          <a:xfrm>
            <a:off x="19063384" y="8754600"/>
            <a:ext cx="207260" cy="13845"/>
          </a:xfrm>
          <a:custGeom>
            <a:avLst/>
            <a:gdLst/>
            <a:ahLst/>
            <a:cxnLst/>
            <a:rect l="l" t="t" r="r" b="b"/>
            <a:pathLst>
              <a:path w="1512" h="101" extrusionOk="0">
                <a:moveTo>
                  <a:pt x="51" y="1"/>
                </a:moveTo>
                <a:cubicBezTo>
                  <a:pt x="24" y="1"/>
                  <a:pt x="1" y="22"/>
                  <a:pt x="1" y="50"/>
                </a:cubicBezTo>
                <a:cubicBezTo>
                  <a:pt x="1" y="78"/>
                  <a:pt x="22" y="100"/>
                  <a:pt x="51" y="100"/>
                </a:cubicBezTo>
                <a:lnTo>
                  <a:pt x="1462" y="100"/>
                </a:lnTo>
                <a:cubicBezTo>
                  <a:pt x="1489" y="100"/>
                  <a:pt x="1511" y="79"/>
                  <a:pt x="1511" y="50"/>
                </a:cubicBezTo>
                <a:cubicBezTo>
                  <a:pt x="1511" y="23"/>
                  <a:pt x="1490" y="1"/>
                  <a:pt x="1462" y="1"/>
                </a:cubicBezTo>
                <a:close/>
              </a:path>
            </a:pathLst>
          </a:custGeom>
          <a:solidFill>
            <a:srgbClr val="002643"/>
          </a:solidFill>
          <a:ln>
            <a:noFill/>
          </a:ln>
        </p:spPr>
        <p:txBody>
          <a:bodyPr spcFirstLastPara="1" wrap="square" lIns="121900" tIns="121900" rIns="121900" bIns="121900" anchor="ctr" anchorCtr="0">
            <a:noAutofit/>
          </a:bodyPr>
          <a:lstStyle/>
          <a:p>
            <a:endParaRPr sz="2400"/>
          </a:p>
        </p:txBody>
      </p:sp>
      <p:grpSp>
        <p:nvGrpSpPr>
          <p:cNvPr id="2" name="Google Shape;1497;p27">
            <a:extLst>
              <a:ext uri="{FF2B5EF4-FFF2-40B4-BE49-F238E27FC236}">
                <a16:creationId xmlns:a16="http://schemas.microsoft.com/office/drawing/2014/main" id="{340AEF7A-C053-6933-88A0-154DFC67BE69}"/>
              </a:ext>
            </a:extLst>
          </p:cNvPr>
          <p:cNvGrpSpPr/>
          <p:nvPr/>
        </p:nvGrpSpPr>
        <p:grpSpPr>
          <a:xfrm>
            <a:off x="3910141" y="1532665"/>
            <a:ext cx="4371717" cy="3965063"/>
            <a:chOff x="2923467" y="1485566"/>
            <a:chExt cx="3278788" cy="2973797"/>
          </a:xfrm>
        </p:grpSpPr>
        <p:sp>
          <p:nvSpPr>
            <p:cNvPr id="3" name="Google Shape;1498;p27">
              <a:extLst>
                <a:ext uri="{FF2B5EF4-FFF2-40B4-BE49-F238E27FC236}">
                  <a16:creationId xmlns:a16="http://schemas.microsoft.com/office/drawing/2014/main" id="{2EE5B582-99EC-F9DE-056A-208CF8DA29A6}"/>
                </a:ext>
              </a:extLst>
            </p:cNvPr>
            <p:cNvSpPr/>
            <p:nvPr/>
          </p:nvSpPr>
          <p:spPr>
            <a:xfrm>
              <a:off x="3421305" y="1721495"/>
              <a:ext cx="2246897" cy="2246858"/>
            </a:xfrm>
            <a:custGeom>
              <a:avLst/>
              <a:gdLst/>
              <a:ahLst/>
              <a:cxnLst/>
              <a:rect l="l" t="t" r="r" b="b"/>
              <a:pathLst>
                <a:path w="57683" h="57682" extrusionOk="0">
                  <a:moveTo>
                    <a:pt x="28841" y="0"/>
                  </a:moveTo>
                  <a:cubicBezTo>
                    <a:pt x="21193" y="0"/>
                    <a:pt x="13856" y="3039"/>
                    <a:pt x="8448" y="8448"/>
                  </a:cubicBezTo>
                  <a:cubicBezTo>
                    <a:pt x="3039" y="13856"/>
                    <a:pt x="0" y="21191"/>
                    <a:pt x="0" y="28841"/>
                  </a:cubicBezTo>
                  <a:cubicBezTo>
                    <a:pt x="0" y="36490"/>
                    <a:pt x="3039" y="43825"/>
                    <a:pt x="8448" y="49235"/>
                  </a:cubicBezTo>
                  <a:cubicBezTo>
                    <a:pt x="13856" y="54643"/>
                    <a:pt x="21193" y="57681"/>
                    <a:pt x="28841" y="57681"/>
                  </a:cubicBezTo>
                  <a:cubicBezTo>
                    <a:pt x="36490" y="57681"/>
                    <a:pt x="43826" y="54643"/>
                    <a:pt x="49235" y="49235"/>
                  </a:cubicBezTo>
                  <a:cubicBezTo>
                    <a:pt x="54644" y="43825"/>
                    <a:pt x="57682" y="36490"/>
                    <a:pt x="57682" y="28841"/>
                  </a:cubicBezTo>
                  <a:cubicBezTo>
                    <a:pt x="57682" y="21191"/>
                    <a:pt x="54644" y="13856"/>
                    <a:pt x="49235" y="8448"/>
                  </a:cubicBezTo>
                  <a:cubicBezTo>
                    <a:pt x="43826" y="3039"/>
                    <a:pt x="36490" y="0"/>
                    <a:pt x="28841" y="0"/>
                  </a:cubicBezTo>
                  <a:close/>
                </a:path>
              </a:pathLst>
            </a:custGeom>
            <a:solidFill>
              <a:srgbClr val="A8E8EB">
                <a:alpha val="25450"/>
              </a:srgbClr>
            </a:solidFill>
            <a:ln>
              <a:noFill/>
            </a:ln>
          </p:spPr>
          <p:txBody>
            <a:bodyPr spcFirstLastPara="1" wrap="square" lIns="121900" tIns="121900" rIns="121900" bIns="121900" anchor="ctr" anchorCtr="0">
              <a:noAutofit/>
            </a:bodyPr>
            <a:lstStyle/>
            <a:p>
              <a:endParaRPr sz="2400"/>
            </a:p>
          </p:txBody>
        </p:sp>
        <p:sp>
          <p:nvSpPr>
            <p:cNvPr id="4" name="Google Shape;1499;p27">
              <a:extLst>
                <a:ext uri="{FF2B5EF4-FFF2-40B4-BE49-F238E27FC236}">
                  <a16:creationId xmlns:a16="http://schemas.microsoft.com/office/drawing/2014/main" id="{32A973FD-2D40-E8B6-838D-0200C75DEC97}"/>
                </a:ext>
              </a:extLst>
            </p:cNvPr>
            <p:cNvSpPr/>
            <p:nvPr/>
          </p:nvSpPr>
          <p:spPr>
            <a:xfrm>
              <a:off x="2923467" y="4011916"/>
              <a:ext cx="3278788" cy="447447"/>
            </a:xfrm>
            <a:custGeom>
              <a:avLst/>
              <a:gdLst/>
              <a:ahLst/>
              <a:cxnLst/>
              <a:rect l="l" t="t" r="r" b="b"/>
              <a:pathLst>
                <a:path w="84174" h="11487" extrusionOk="0">
                  <a:moveTo>
                    <a:pt x="42086" y="1"/>
                  </a:moveTo>
                  <a:cubicBezTo>
                    <a:pt x="30924" y="1"/>
                    <a:pt x="20220" y="605"/>
                    <a:pt x="12327" y="1683"/>
                  </a:cubicBezTo>
                  <a:cubicBezTo>
                    <a:pt x="4434" y="2759"/>
                    <a:pt x="1" y="4220"/>
                    <a:pt x="1" y="5743"/>
                  </a:cubicBezTo>
                  <a:cubicBezTo>
                    <a:pt x="1" y="7266"/>
                    <a:pt x="4434" y="8728"/>
                    <a:pt x="12327" y="9804"/>
                  </a:cubicBezTo>
                  <a:cubicBezTo>
                    <a:pt x="20220" y="10881"/>
                    <a:pt x="30924" y="11486"/>
                    <a:pt x="42086" y="11486"/>
                  </a:cubicBezTo>
                  <a:cubicBezTo>
                    <a:pt x="53248" y="11486"/>
                    <a:pt x="63953" y="10881"/>
                    <a:pt x="71846" y="9804"/>
                  </a:cubicBezTo>
                  <a:cubicBezTo>
                    <a:pt x="79739" y="8728"/>
                    <a:pt x="84173" y="7266"/>
                    <a:pt x="84173" y="5743"/>
                  </a:cubicBezTo>
                  <a:cubicBezTo>
                    <a:pt x="84173" y="4220"/>
                    <a:pt x="79739" y="2759"/>
                    <a:pt x="71846" y="1683"/>
                  </a:cubicBezTo>
                  <a:cubicBezTo>
                    <a:pt x="63953" y="605"/>
                    <a:pt x="53248" y="1"/>
                    <a:pt x="42086"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5" name="Google Shape;1500;p27">
              <a:extLst>
                <a:ext uri="{FF2B5EF4-FFF2-40B4-BE49-F238E27FC236}">
                  <a16:creationId xmlns:a16="http://schemas.microsoft.com/office/drawing/2014/main" id="{CD649491-7F33-F3C0-B2CC-5E64FB951992}"/>
                </a:ext>
              </a:extLst>
            </p:cNvPr>
            <p:cNvSpPr/>
            <p:nvPr/>
          </p:nvSpPr>
          <p:spPr>
            <a:xfrm>
              <a:off x="4864728" y="1545941"/>
              <a:ext cx="48262" cy="2624230"/>
            </a:xfrm>
            <a:custGeom>
              <a:avLst/>
              <a:gdLst/>
              <a:ahLst/>
              <a:cxnLst/>
              <a:rect l="l" t="t" r="r" b="b"/>
              <a:pathLst>
                <a:path w="1239" h="67370" extrusionOk="0">
                  <a:moveTo>
                    <a:pt x="0" y="1"/>
                  </a:moveTo>
                  <a:lnTo>
                    <a:pt x="0" y="67370"/>
                  </a:lnTo>
                  <a:lnTo>
                    <a:pt x="1238" y="67370"/>
                  </a:lnTo>
                  <a:lnTo>
                    <a:pt x="1238"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 name="Google Shape;1501;p27">
              <a:extLst>
                <a:ext uri="{FF2B5EF4-FFF2-40B4-BE49-F238E27FC236}">
                  <a16:creationId xmlns:a16="http://schemas.microsoft.com/office/drawing/2014/main" id="{F8C29DE3-3DD3-6C0F-0589-DC7DE4403D5D}"/>
                </a:ext>
              </a:extLst>
            </p:cNvPr>
            <p:cNvSpPr/>
            <p:nvPr/>
          </p:nvSpPr>
          <p:spPr>
            <a:xfrm>
              <a:off x="4628098" y="1485566"/>
              <a:ext cx="521535" cy="60415"/>
            </a:xfrm>
            <a:custGeom>
              <a:avLst/>
              <a:gdLst/>
              <a:ahLst/>
              <a:cxnLst/>
              <a:rect l="l" t="t" r="r" b="b"/>
              <a:pathLst>
                <a:path w="13389" h="1551" extrusionOk="0">
                  <a:moveTo>
                    <a:pt x="4" y="1"/>
                  </a:moveTo>
                  <a:cubicBezTo>
                    <a:pt x="1" y="1"/>
                    <a:pt x="0" y="3"/>
                    <a:pt x="0" y="5"/>
                  </a:cubicBezTo>
                  <a:lnTo>
                    <a:pt x="0" y="1548"/>
                  </a:lnTo>
                  <a:cubicBezTo>
                    <a:pt x="0" y="1550"/>
                    <a:pt x="1" y="1551"/>
                    <a:pt x="4" y="1551"/>
                  </a:cubicBezTo>
                  <a:lnTo>
                    <a:pt x="13385" y="1551"/>
                  </a:lnTo>
                  <a:cubicBezTo>
                    <a:pt x="13387" y="1551"/>
                    <a:pt x="13389" y="1550"/>
                    <a:pt x="13389" y="1548"/>
                  </a:cubicBezTo>
                  <a:lnTo>
                    <a:pt x="13389" y="5"/>
                  </a:lnTo>
                  <a:cubicBezTo>
                    <a:pt x="13389" y="3"/>
                    <a:pt x="13388" y="1"/>
                    <a:pt x="1338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 name="Google Shape;1502;p27">
              <a:extLst>
                <a:ext uri="{FF2B5EF4-FFF2-40B4-BE49-F238E27FC236}">
                  <a16:creationId xmlns:a16="http://schemas.microsoft.com/office/drawing/2014/main" id="{CF7C7CAC-F828-9E38-D953-AA7B4BA9B89F}"/>
                </a:ext>
              </a:extLst>
            </p:cNvPr>
            <p:cNvSpPr/>
            <p:nvPr/>
          </p:nvSpPr>
          <p:spPr>
            <a:xfrm>
              <a:off x="4864728" y="1545941"/>
              <a:ext cx="48262" cy="60454"/>
            </a:xfrm>
            <a:custGeom>
              <a:avLst/>
              <a:gdLst/>
              <a:ahLst/>
              <a:cxnLst/>
              <a:rect l="l" t="t" r="r" b="b"/>
              <a:pathLst>
                <a:path w="1239" h="1552" extrusionOk="0">
                  <a:moveTo>
                    <a:pt x="0" y="1"/>
                  </a:moveTo>
                  <a:lnTo>
                    <a:pt x="0" y="1551"/>
                  </a:lnTo>
                  <a:lnTo>
                    <a:pt x="1238" y="1551"/>
                  </a:lnTo>
                  <a:lnTo>
                    <a:pt x="123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 name="Google Shape;1503;p27">
              <a:extLst>
                <a:ext uri="{FF2B5EF4-FFF2-40B4-BE49-F238E27FC236}">
                  <a16:creationId xmlns:a16="http://schemas.microsoft.com/office/drawing/2014/main" id="{75B29333-3B4F-5230-DAF9-66E395F40651}"/>
                </a:ext>
              </a:extLst>
            </p:cNvPr>
            <p:cNvSpPr/>
            <p:nvPr/>
          </p:nvSpPr>
          <p:spPr>
            <a:xfrm>
              <a:off x="4784294" y="1906553"/>
              <a:ext cx="393966" cy="888078"/>
            </a:xfrm>
            <a:custGeom>
              <a:avLst/>
              <a:gdLst/>
              <a:ahLst/>
              <a:cxnLst/>
              <a:rect l="l" t="t" r="r" b="b"/>
              <a:pathLst>
                <a:path w="10114" h="22799" extrusionOk="0">
                  <a:moveTo>
                    <a:pt x="6349" y="1"/>
                  </a:moveTo>
                  <a:lnTo>
                    <a:pt x="6349" y="1"/>
                  </a:lnTo>
                  <a:cubicBezTo>
                    <a:pt x="6063" y="2186"/>
                    <a:pt x="6474" y="5980"/>
                    <a:pt x="8579" y="9478"/>
                  </a:cubicBezTo>
                  <a:cubicBezTo>
                    <a:pt x="9993" y="11831"/>
                    <a:pt x="10113" y="14911"/>
                    <a:pt x="8886" y="17323"/>
                  </a:cubicBezTo>
                  <a:cubicBezTo>
                    <a:pt x="8003" y="19058"/>
                    <a:pt x="6574" y="20133"/>
                    <a:pt x="4965" y="20275"/>
                  </a:cubicBezTo>
                  <a:cubicBezTo>
                    <a:pt x="2755" y="20470"/>
                    <a:pt x="1527" y="21119"/>
                    <a:pt x="886" y="21630"/>
                  </a:cubicBezTo>
                  <a:cubicBezTo>
                    <a:pt x="179" y="22194"/>
                    <a:pt x="6" y="22711"/>
                    <a:pt x="0" y="22733"/>
                  </a:cubicBezTo>
                  <a:lnTo>
                    <a:pt x="201" y="22798"/>
                  </a:lnTo>
                  <a:cubicBezTo>
                    <a:pt x="204" y="22793"/>
                    <a:pt x="369" y="22307"/>
                    <a:pt x="1034" y="21781"/>
                  </a:cubicBezTo>
                  <a:cubicBezTo>
                    <a:pt x="1652" y="21294"/>
                    <a:pt x="2839" y="20674"/>
                    <a:pt x="4983" y="20485"/>
                  </a:cubicBezTo>
                  <a:cubicBezTo>
                    <a:pt x="6666" y="20337"/>
                    <a:pt x="8156" y="19218"/>
                    <a:pt x="9073" y="17418"/>
                  </a:cubicBezTo>
                  <a:cubicBezTo>
                    <a:pt x="9666" y="16250"/>
                    <a:pt x="9967" y="14904"/>
                    <a:pt x="9942" y="13523"/>
                  </a:cubicBezTo>
                  <a:cubicBezTo>
                    <a:pt x="9915" y="12046"/>
                    <a:pt x="9506" y="10610"/>
                    <a:pt x="8759" y="9368"/>
                  </a:cubicBezTo>
                  <a:cubicBezTo>
                    <a:pt x="6684" y="5917"/>
                    <a:pt x="6275" y="2179"/>
                    <a:pt x="6559" y="27"/>
                  </a:cubicBezTo>
                  <a:lnTo>
                    <a:pt x="6349" y="1"/>
                  </a:ln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9" name="Google Shape;1504;p27">
              <a:extLst>
                <a:ext uri="{FF2B5EF4-FFF2-40B4-BE49-F238E27FC236}">
                  <a16:creationId xmlns:a16="http://schemas.microsoft.com/office/drawing/2014/main" id="{ED0E0B55-1B2E-51F6-8495-6C0D3B666E87}"/>
                </a:ext>
              </a:extLst>
            </p:cNvPr>
            <p:cNvSpPr/>
            <p:nvPr/>
          </p:nvSpPr>
          <p:spPr>
            <a:xfrm>
              <a:off x="4947500" y="1605653"/>
              <a:ext cx="198112" cy="364128"/>
            </a:xfrm>
            <a:custGeom>
              <a:avLst/>
              <a:gdLst/>
              <a:ahLst/>
              <a:cxnLst/>
              <a:rect l="l" t="t" r="r" b="b"/>
              <a:pathLst>
                <a:path w="5086" h="9348" extrusionOk="0">
                  <a:moveTo>
                    <a:pt x="1300" y="1"/>
                  </a:moveTo>
                  <a:cubicBezTo>
                    <a:pt x="582" y="1"/>
                    <a:pt x="0" y="524"/>
                    <a:pt x="0" y="1168"/>
                  </a:cubicBezTo>
                  <a:lnTo>
                    <a:pt x="0" y="6766"/>
                  </a:lnTo>
                  <a:cubicBezTo>
                    <a:pt x="0" y="7579"/>
                    <a:pt x="456" y="8324"/>
                    <a:pt x="1179" y="8695"/>
                  </a:cubicBezTo>
                  <a:lnTo>
                    <a:pt x="2453" y="9348"/>
                  </a:lnTo>
                  <a:lnTo>
                    <a:pt x="3851" y="8679"/>
                  </a:lnTo>
                  <a:cubicBezTo>
                    <a:pt x="4606" y="8320"/>
                    <a:pt x="5085" y="7559"/>
                    <a:pt x="5085" y="6724"/>
                  </a:cubicBezTo>
                  <a:lnTo>
                    <a:pt x="5085" y="1168"/>
                  </a:lnTo>
                  <a:cubicBezTo>
                    <a:pt x="5085" y="524"/>
                    <a:pt x="4503" y="1"/>
                    <a:pt x="3786"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0" name="Google Shape;1505;p27">
              <a:extLst>
                <a:ext uri="{FF2B5EF4-FFF2-40B4-BE49-F238E27FC236}">
                  <a16:creationId xmlns:a16="http://schemas.microsoft.com/office/drawing/2014/main" id="{4B514533-A338-7986-1B8A-36EC38B77EAA}"/>
                </a:ext>
              </a:extLst>
            </p:cNvPr>
            <p:cNvSpPr/>
            <p:nvPr/>
          </p:nvSpPr>
          <p:spPr>
            <a:xfrm>
              <a:off x="4979830" y="1633932"/>
              <a:ext cx="133451" cy="207344"/>
            </a:xfrm>
            <a:custGeom>
              <a:avLst/>
              <a:gdLst/>
              <a:ahLst/>
              <a:cxnLst/>
              <a:rect l="l" t="t" r="r" b="b"/>
              <a:pathLst>
                <a:path w="3426" h="5323" extrusionOk="0">
                  <a:moveTo>
                    <a:pt x="4" y="0"/>
                  </a:moveTo>
                  <a:cubicBezTo>
                    <a:pt x="1" y="0"/>
                    <a:pt x="0" y="1"/>
                    <a:pt x="0" y="3"/>
                  </a:cubicBezTo>
                  <a:lnTo>
                    <a:pt x="0" y="5319"/>
                  </a:lnTo>
                  <a:cubicBezTo>
                    <a:pt x="0" y="5322"/>
                    <a:pt x="1" y="5323"/>
                    <a:pt x="4" y="5323"/>
                  </a:cubicBezTo>
                  <a:lnTo>
                    <a:pt x="3422" y="5323"/>
                  </a:lnTo>
                  <a:cubicBezTo>
                    <a:pt x="3424" y="5323"/>
                    <a:pt x="3426" y="5322"/>
                    <a:pt x="3426" y="5319"/>
                  </a:cubicBezTo>
                  <a:lnTo>
                    <a:pt x="3426" y="3"/>
                  </a:lnTo>
                  <a:cubicBezTo>
                    <a:pt x="3426" y="1"/>
                    <a:pt x="3424" y="0"/>
                    <a:pt x="342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 name="Google Shape;1506;p27">
              <a:extLst>
                <a:ext uri="{FF2B5EF4-FFF2-40B4-BE49-F238E27FC236}">
                  <a16:creationId xmlns:a16="http://schemas.microsoft.com/office/drawing/2014/main" id="{D196EDE7-7C6C-9E0A-4468-F9EFCC5EB053}"/>
                </a:ext>
              </a:extLst>
            </p:cNvPr>
            <p:cNvSpPr/>
            <p:nvPr/>
          </p:nvSpPr>
          <p:spPr>
            <a:xfrm>
              <a:off x="4979830" y="1633932"/>
              <a:ext cx="133451" cy="155849"/>
            </a:xfrm>
            <a:custGeom>
              <a:avLst/>
              <a:gdLst/>
              <a:ahLst/>
              <a:cxnLst/>
              <a:rect l="l" t="t" r="r" b="b"/>
              <a:pathLst>
                <a:path w="3426" h="4001" extrusionOk="0">
                  <a:moveTo>
                    <a:pt x="4" y="0"/>
                  </a:moveTo>
                  <a:cubicBezTo>
                    <a:pt x="1" y="0"/>
                    <a:pt x="0" y="1"/>
                    <a:pt x="0" y="3"/>
                  </a:cubicBezTo>
                  <a:lnTo>
                    <a:pt x="0" y="3997"/>
                  </a:lnTo>
                  <a:cubicBezTo>
                    <a:pt x="0" y="3999"/>
                    <a:pt x="1" y="4001"/>
                    <a:pt x="4" y="4001"/>
                  </a:cubicBezTo>
                  <a:lnTo>
                    <a:pt x="3422" y="4001"/>
                  </a:lnTo>
                  <a:cubicBezTo>
                    <a:pt x="3424" y="4001"/>
                    <a:pt x="3426" y="3999"/>
                    <a:pt x="3426" y="3997"/>
                  </a:cubicBezTo>
                  <a:lnTo>
                    <a:pt x="3426" y="3"/>
                  </a:lnTo>
                  <a:cubicBezTo>
                    <a:pt x="3426" y="1"/>
                    <a:pt x="3424" y="0"/>
                    <a:pt x="3422" y="0"/>
                  </a:cubicBezTo>
                  <a:close/>
                </a:path>
              </a:pathLst>
            </a:custGeom>
            <a:solidFill>
              <a:srgbClr val="B6ECF2"/>
            </a:solidFill>
            <a:ln>
              <a:noFill/>
            </a:ln>
          </p:spPr>
          <p:txBody>
            <a:bodyPr spcFirstLastPara="1" wrap="square" lIns="121900" tIns="121900" rIns="121900" bIns="121900" anchor="ctr" anchorCtr="0">
              <a:noAutofit/>
            </a:bodyPr>
            <a:lstStyle/>
            <a:p>
              <a:endParaRPr sz="2400"/>
            </a:p>
          </p:txBody>
        </p:sp>
        <p:sp>
          <p:nvSpPr>
            <p:cNvPr id="12" name="Google Shape;1507;p27">
              <a:extLst>
                <a:ext uri="{FF2B5EF4-FFF2-40B4-BE49-F238E27FC236}">
                  <a16:creationId xmlns:a16="http://schemas.microsoft.com/office/drawing/2014/main" id="{3111BFEF-186F-90C5-2725-1F3C99059ED3}"/>
                </a:ext>
              </a:extLst>
            </p:cNvPr>
            <p:cNvSpPr/>
            <p:nvPr/>
          </p:nvSpPr>
          <p:spPr>
            <a:xfrm>
              <a:off x="5032375" y="1545941"/>
              <a:ext cx="28280" cy="60454"/>
            </a:xfrm>
            <a:custGeom>
              <a:avLst/>
              <a:gdLst/>
              <a:ahLst/>
              <a:cxnLst/>
              <a:rect l="l" t="t" r="r" b="b"/>
              <a:pathLst>
                <a:path w="726" h="1552" extrusionOk="0">
                  <a:moveTo>
                    <a:pt x="1" y="1"/>
                  </a:moveTo>
                  <a:lnTo>
                    <a:pt x="1" y="1551"/>
                  </a:lnTo>
                  <a:lnTo>
                    <a:pt x="725" y="1551"/>
                  </a:lnTo>
                  <a:lnTo>
                    <a:pt x="725"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 name="Google Shape;1508;p27">
              <a:extLst>
                <a:ext uri="{FF2B5EF4-FFF2-40B4-BE49-F238E27FC236}">
                  <a16:creationId xmlns:a16="http://schemas.microsoft.com/office/drawing/2014/main" id="{54E0F2F7-ED4F-F8B7-930E-5210A4F74CB2}"/>
                </a:ext>
              </a:extLst>
            </p:cNvPr>
            <p:cNvSpPr/>
            <p:nvPr/>
          </p:nvSpPr>
          <p:spPr>
            <a:xfrm>
              <a:off x="4639901" y="4145636"/>
              <a:ext cx="497891" cy="61662"/>
            </a:xfrm>
            <a:custGeom>
              <a:avLst/>
              <a:gdLst/>
              <a:ahLst/>
              <a:cxnLst/>
              <a:rect l="l" t="t" r="r" b="b"/>
              <a:pathLst>
                <a:path w="12782" h="1583" extrusionOk="0">
                  <a:moveTo>
                    <a:pt x="4" y="1"/>
                  </a:moveTo>
                  <a:cubicBezTo>
                    <a:pt x="2" y="1"/>
                    <a:pt x="0" y="2"/>
                    <a:pt x="0" y="5"/>
                  </a:cubicBezTo>
                  <a:lnTo>
                    <a:pt x="0" y="1579"/>
                  </a:lnTo>
                  <a:cubicBezTo>
                    <a:pt x="0" y="1581"/>
                    <a:pt x="2" y="1582"/>
                    <a:pt x="4" y="1582"/>
                  </a:cubicBezTo>
                  <a:lnTo>
                    <a:pt x="12778" y="1582"/>
                  </a:lnTo>
                  <a:cubicBezTo>
                    <a:pt x="12780" y="1582"/>
                    <a:pt x="12782" y="1581"/>
                    <a:pt x="12782" y="1579"/>
                  </a:cubicBezTo>
                  <a:lnTo>
                    <a:pt x="12782" y="5"/>
                  </a:lnTo>
                  <a:cubicBezTo>
                    <a:pt x="12782" y="2"/>
                    <a:pt x="12780" y="1"/>
                    <a:pt x="12778"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 name="Google Shape;1509;p27">
              <a:extLst>
                <a:ext uri="{FF2B5EF4-FFF2-40B4-BE49-F238E27FC236}">
                  <a16:creationId xmlns:a16="http://schemas.microsoft.com/office/drawing/2014/main" id="{5A4CF08B-CBD2-6858-AA8F-4373EF7F079A}"/>
                </a:ext>
              </a:extLst>
            </p:cNvPr>
            <p:cNvSpPr/>
            <p:nvPr/>
          </p:nvSpPr>
          <p:spPr>
            <a:xfrm>
              <a:off x="4334171" y="2294743"/>
              <a:ext cx="373866" cy="443007"/>
            </a:xfrm>
            <a:custGeom>
              <a:avLst/>
              <a:gdLst/>
              <a:ahLst/>
              <a:cxnLst/>
              <a:rect l="l" t="t" r="r" b="b"/>
              <a:pathLst>
                <a:path w="9598" h="11373" extrusionOk="0">
                  <a:moveTo>
                    <a:pt x="7668" y="1"/>
                  </a:moveTo>
                  <a:cubicBezTo>
                    <a:pt x="7668" y="1"/>
                    <a:pt x="7664" y="15"/>
                    <a:pt x="7658" y="43"/>
                  </a:cubicBezTo>
                  <a:cubicBezTo>
                    <a:pt x="7653" y="59"/>
                    <a:pt x="7648" y="81"/>
                    <a:pt x="7641" y="107"/>
                  </a:cubicBezTo>
                  <a:lnTo>
                    <a:pt x="7641" y="108"/>
                  </a:lnTo>
                  <a:cubicBezTo>
                    <a:pt x="7632" y="144"/>
                    <a:pt x="7620" y="187"/>
                    <a:pt x="7605" y="238"/>
                  </a:cubicBezTo>
                  <a:cubicBezTo>
                    <a:pt x="7603" y="246"/>
                    <a:pt x="7600" y="255"/>
                    <a:pt x="7598" y="264"/>
                  </a:cubicBezTo>
                  <a:cubicBezTo>
                    <a:pt x="7593" y="278"/>
                    <a:pt x="7588" y="293"/>
                    <a:pt x="7584" y="308"/>
                  </a:cubicBezTo>
                  <a:lnTo>
                    <a:pt x="7579" y="322"/>
                  </a:lnTo>
                  <a:cubicBezTo>
                    <a:pt x="7415" y="877"/>
                    <a:pt x="7008" y="2049"/>
                    <a:pt x="6251" y="3047"/>
                  </a:cubicBezTo>
                  <a:cubicBezTo>
                    <a:pt x="5606" y="3896"/>
                    <a:pt x="5057" y="4824"/>
                    <a:pt x="4735" y="5400"/>
                  </a:cubicBezTo>
                  <a:cubicBezTo>
                    <a:pt x="4542" y="5747"/>
                    <a:pt x="4432" y="5967"/>
                    <a:pt x="4432" y="5967"/>
                  </a:cubicBezTo>
                  <a:cubicBezTo>
                    <a:pt x="3982" y="5270"/>
                    <a:pt x="3982" y="5143"/>
                    <a:pt x="3821" y="4566"/>
                  </a:cubicBezTo>
                  <a:cubicBezTo>
                    <a:pt x="3729" y="4237"/>
                    <a:pt x="3335" y="1996"/>
                    <a:pt x="3335" y="1996"/>
                  </a:cubicBezTo>
                  <a:cubicBezTo>
                    <a:pt x="2961" y="1853"/>
                    <a:pt x="2453" y="1805"/>
                    <a:pt x="1947" y="1805"/>
                  </a:cubicBezTo>
                  <a:cubicBezTo>
                    <a:pt x="971" y="1805"/>
                    <a:pt x="0" y="1981"/>
                    <a:pt x="0" y="1981"/>
                  </a:cubicBezTo>
                  <a:cubicBezTo>
                    <a:pt x="0" y="1981"/>
                    <a:pt x="783" y="9549"/>
                    <a:pt x="2035" y="10639"/>
                  </a:cubicBezTo>
                  <a:cubicBezTo>
                    <a:pt x="2723" y="11237"/>
                    <a:pt x="3366" y="11372"/>
                    <a:pt x="3806" y="11372"/>
                  </a:cubicBezTo>
                  <a:cubicBezTo>
                    <a:pt x="4167" y="11372"/>
                    <a:pt x="4391" y="11281"/>
                    <a:pt x="4391" y="11281"/>
                  </a:cubicBezTo>
                  <a:cubicBezTo>
                    <a:pt x="4476" y="11231"/>
                    <a:pt x="4871" y="11103"/>
                    <a:pt x="4959" y="11030"/>
                  </a:cubicBezTo>
                  <a:cubicBezTo>
                    <a:pt x="6431" y="9782"/>
                    <a:pt x="7781" y="5615"/>
                    <a:pt x="7974" y="4738"/>
                  </a:cubicBezTo>
                  <a:cubicBezTo>
                    <a:pt x="8140" y="3977"/>
                    <a:pt x="9091" y="2092"/>
                    <a:pt x="9343" y="1355"/>
                  </a:cubicBezTo>
                  <a:cubicBezTo>
                    <a:pt x="9399" y="1193"/>
                    <a:pt x="9598" y="630"/>
                    <a:pt x="9598" y="630"/>
                  </a:cubicBezTo>
                  <a:cubicBezTo>
                    <a:pt x="8897" y="44"/>
                    <a:pt x="8291" y="27"/>
                    <a:pt x="7950" y="27"/>
                  </a:cubicBezTo>
                  <a:cubicBezTo>
                    <a:pt x="7928" y="27"/>
                    <a:pt x="7907" y="27"/>
                    <a:pt x="7888" y="27"/>
                  </a:cubicBezTo>
                  <a:cubicBezTo>
                    <a:pt x="7805" y="27"/>
                    <a:pt x="7743" y="25"/>
                    <a:pt x="7704" y="12"/>
                  </a:cubicBezTo>
                  <a:cubicBezTo>
                    <a:pt x="7679" y="5"/>
                    <a:pt x="7668" y="1"/>
                    <a:pt x="7668"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5" name="Google Shape;1510;p27">
              <a:extLst>
                <a:ext uri="{FF2B5EF4-FFF2-40B4-BE49-F238E27FC236}">
                  <a16:creationId xmlns:a16="http://schemas.microsoft.com/office/drawing/2014/main" id="{5540ECEA-1288-0651-6585-279B32E92B0F}"/>
                </a:ext>
              </a:extLst>
            </p:cNvPr>
            <p:cNvSpPr/>
            <p:nvPr/>
          </p:nvSpPr>
          <p:spPr>
            <a:xfrm>
              <a:off x="4494339" y="2505003"/>
              <a:ext cx="29760" cy="95628"/>
            </a:xfrm>
            <a:custGeom>
              <a:avLst/>
              <a:gdLst/>
              <a:ahLst/>
              <a:cxnLst/>
              <a:rect l="l" t="t" r="r" b="b"/>
              <a:pathLst>
                <a:path w="764" h="2455" extrusionOk="0">
                  <a:moveTo>
                    <a:pt x="625" y="1"/>
                  </a:moveTo>
                  <a:lnTo>
                    <a:pt x="625" y="1"/>
                  </a:lnTo>
                  <a:cubicBezTo>
                    <a:pt x="431" y="348"/>
                    <a:pt x="322" y="568"/>
                    <a:pt x="322" y="568"/>
                  </a:cubicBezTo>
                  <a:cubicBezTo>
                    <a:pt x="322" y="568"/>
                    <a:pt x="363" y="1320"/>
                    <a:pt x="1" y="2455"/>
                  </a:cubicBezTo>
                  <a:cubicBezTo>
                    <a:pt x="321" y="2216"/>
                    <a:pt x="764" y="1613"/>
                    <a:pt x="625"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6" name="Google Shape;1511;p27">
              <a:extLst>
                <a:ext uri="{FF2B5EF4-FFF2-40B4-BE49-F238E27FC236}">
                  <a16:creationId xmlns:a16="http://schemas.microsoft.com/office/drawing/2014/main" id="{F132A67B-94C5-1548-067B-F1DDB5DBE099}"/>
                </a:ext>
              </a:extLst>
            </p:cNvPr>
            <p:cNvSpPr/>
            <p:nvPr/>
          </p:nvSpPr>
          <p:spPr>
            <a:xfrm>
              <a:off x="4597599" y="2048025"/>
              <a:ext cx="200372" cy="303830"/>
            </a:xfrm>
            <a:custGeom>
              <a:avLst/>
              <a:gdLst/>
              <a:ahLst/>
              <a:cxnLst/>
              <a:rect l="l" t="t" r="r" b="b"/>
              <a:pathLst>
                <a:path w="5144" h="7800" extrusionOk="0">
                  <a:moveTo>
                    <a:pt x="3619" y="1"/>
                  </a:moveTo>
                  <a:cubicBezTo>
                    <a:pt x="3391" y="1"/>
                    <a:pt x="3242" y="418"/>
                    <a:pt x="3156" y="689"/>
                  </a:cubicBezTo>
                  <a:cubicBezTo>
                    <a:pt x="3056" y="1005"/>
                    <a:pt x="2644" y="2575"/>
                    <a:pt x="2502" y="2575"/>
                  </a:cubicBezTo>
                  <a:cubicBezTo>
                    <a:pt x="2500" y="2575"/>
                    <a:pt x="2498" y="2574"/>
                    <a:pt x="2495" y="2573"/>
                  </a:cubicBezTo>
                  <a:cubicBezTo>
                    <a:pt x="2403" y="2534"/>
                    <a:pt x="2620" y="1584"/>
                    <a:pt x="2697" y="1285"/>
                  </a:cubicBezTo>
                  <a:cubicBezTo>
                    <a:pt x="2795" y="904"/>
                    <a:pt x="2836" y="267"/>
                    <a:pt x="2639" y="226"/>
                  </a:cubicBezTo>
                  <a:cubicBezTo>
                    <a:pt x="2612" y="221"/>
                    <a:pt x="2588" y="217"/>
                    <a:pt x="2566" y="217"/>
                  </a:cubicBezTo>
                  <a:cubicBezTo>
                    <a:pt x="2431" y="217"/>
                    <a:pt x="2385" y="337"/>
                    <a:pt x="2210" y="709"/>
                  </a:cubicBezTo>
                  <a:cubicBezTo>
                    <a:pt x="2005" y="1143"/>
                    <a:pt x="1805" y="2584"/>
                    <a:pt x="1761" y="2825"/>
                  </a:cubicBezTo>
                  <a:cubicBezTo>
                    <a:pt x="1718" y="3066"/>
                    <a:pt x="1631" y="3446"/>
                    <a:pt x="1452" y="3766"/>
                  </a:cubicBezTo>
                  <a:cubicBezTo>
                    <a:pt x="1281" y="4072"/>
                    <a:pt x="1138" y="4317"/>
                    <a:pt x="1036" y="4317"/>
                  </a:cubicBezTo>
                  <a:cubicBezTo>
                    <a:pt x="1031" y="4317"/>
                    <a:pt x="1027" y="4317"/>
                    <a:pt x="1023" y="4316"/>
                  </a:cubicBezTo>
                  <a:cubicBezTo>
                    <a:pt x="919" y="4294"/>
                    <a:pt x="1002" y="3858"/>
                    <a:pt x="1229" y="3387"/>
                  </a:cubicBezTo>
                  <a:cubicBezTo>
                    <a:pt x="1439" y="2956"/>
                    <a:pt x="1241" y="2713"/>
                    <a:pt x="1117" y="2713"/>
                  </a:cubicBezTo>
                  <a:cubicBezTo>
                    <a:pt x="1106" y="2713"/>
                    <a:pt x="1096" y="2715"/>
                    <a:pt x="1086" y="2719"/>
                  </a:cubicBezTo>
                  <a:cubicBezTo>
                    <a:pt x="972" y="2769"/>
                    <a:pt x="387" y="3430"/>
                    <a:pt x="394" y="3653"/>
                  </a:cubicBezTo>
                  <a:cubicBezTo>
                    <a:pt x="400" y="3876"/>
                    <a:pt x="292" y="4219"/>
                    <a:pt x="147" y="4748"/>
                  </a:cubicBezTo>
                  <a:cubicBezTo>
                    <a:pt x="1" y="5276"/>
                    <a:pt x="282" y="5608"/>
                    <a:pt x="676" y="6043"/>
                  </a:cubicBezTo>
                  <a:cubicBezTo>
                    <a:pt x="813" y="6193"/>
                    <a:pt x="882" y="6327"/>
                    <a:pt x="915" y="6438"/>
                  </a:cubicBezTo>
                  <a:cubicBezTo>
                    <a:pt x="943" y="6531"/>
                    <a:pt x="945" y="6608"/>
                    <a:pt x="938" y="6663"/>
                  </a:cubicBezTo>
                  <a:lnTo>
                    <a:pt x="938" y="6664"/>
                  </a:lnTo>
                  <a:cubicBezTo>
                    <a:pt x="932" y="6720"/>
                    <a:pt x="915" y="6755"/>
                    <a:pt x="911" y="6764"/>
                  </a:cubicBezTo>
                  <a:cubicBezTo>
                    <a:pt x="910" y="6765"/>
                    <a:pt x="910" y="6766"/>
                    <a:pt x="910" y="6766"/>
                  </a:cubicBezTo>
                  <a:cubicBezTo>
                    <a:pt x="906" y="6772"/>
                    <a:pt x="905" y="6779"/>
                    <a:pt x="905" y="6785"/>
                  </a:cubicBezTo>
                  <a:cubicBezTo>
                    <a:pt x="905" y="6801"/>
                    <a:pt x="914" y="6821"/>
                    <a:pt x="931" y="6842"/>
                  </a:cubicBezTo>
                  <a:cubicBezTo>
                    <a:pt x="1129" y="7113"/>
                    <a:pt x="2449" y="7800"/>
                    <a:pt x="2449" y="7800"/>
                  </a:cubicBezTo>
                  <a:lnTo>
                    <a:pt x="2500" y="7704"/>
                  </a:lnTo>
                  <a:lnTo>
                    <a:pt x="2817" y="7111"/>
                  </a:lnTo>
                  <a:cubicBezTo>
                    <a:pt x="2817" y="7111"/>
                    <a:pt x="3080" y="6873"/>
                    <a:pt x="3453" y="6326"/>
                  </a:cubicBezTo>
                  <a:cubicBezTo>
                    <a:pt x="3825" y="5781"/>
                    <a:pt x="4224" y="4380"/>
                    <a:pt x="4396" y="4081"/>
                  </a:cubicBezTo>
                  <a:cubicBezTo>
                    <a:pt x="4569" y="3781"/>
                    <a:pt x="4941" y="2924"/>
                    <a:pt x="5046" y="2503"/>
                  </a:cubicBezTo>
                  <a:cubicBezTo>
                    <a:pt x="5143" y="2134"/>
                    <a:pt x="4978" y="1974"/>
                    <a:pt x="4828" y="1974"/>
                  </a:cubicBezTo>
                  <a:cubicBezTo>
                    <a:pt x="4808" y="1974"/>
                    <a:pt x="4788" y="1977"/>
                    <a:pt x="4769" y="1983"/>
                  </a:cubicBezTo>
                  <a:cubicBezTo>
                    <a:pt x="4609" y="2033"/>
                    <a:pt x="4283" y="2991"/>
                    <a:pt x="4160" y="3208"/>
                  </a:cubicBezTo>
                  <a:cubicBezTo>
                    <a:pt x="4101" y="3310"/>
                    <a:pt x="4021" y="3361"/>
                    <a:pt x="3963" y="3361"/>
                  </a:cubicBezTo>
                  <a:cubicBezTo>
                    <a:pt x="3898" y="3361"/>
                    <a:pt x="3859" y="3300"/>
                    <a:pt x="3902" y="3180"/>
                  </a:cubicBezTo>
                  <a:cubicBezTo>
                    <a:pt x="3984" y="2952"/>
                    <a:pt x="4114" y="2375"/>
                    <a:pt x="4330" y="1624"/>
                  </a:cubicBezTo>
                  <a:cubicBezTo>
                    <a:pt x="4547" y="873"/>
                    <a:pt x="4447" y="621"/>
                    <a:pt x="4242" y="611"/>
                  </a:cubicBezTo>
                  <a:cubicBezTo>
                    <a:pt x="4239" y="611"/>
                    <a:pt x="4236" y="611"/>
                    <a:pt x="4234" y="611"/>
                  </a:cubicBezTo>
                  <a:cubicBezTo>
                    <a:pt x="4033" y="611"/>
                    <a:pt x="3943" y="997"/>
                    <a:pt x="3876" y="1325"/>
                  </a:cubicBezTo>
                  <a:cubicBezTo>
                    <a:pt x="3807" y="1658"/>
                    <a:pt x="3526" y="2498"/>
                    <a:pt x="3474" y="2592"/>
                  </a:cubicBezTo>
                  <a:cubicBezTo>
                    <a:pt x="3436" y="2662"/>
                    <a:pt x="3356" y="2797"/>
                    <a:pt x="3305" y="2797"/>
                  </a:cubicBezTo>
                  <a:cubicBezTo>
                    <a:pt x="3288" y="2797"/>
                    <a:pt x="3274" y="2781"/>
                    <a:pt x="3266" y="2740"/>
                  </a:cubicBezTo>
                  <a:cubicBezTo>
                    <a:pt x="3234" y="2584"/>
                    <a:pt x="3418" y="1955"/>
                    <a:pt x="3418" y="1955"/>
                  </a:cubicBezTo>
                  <a:cubicBezTo>
                    <a:pt x="3478" y="1665"/>
                    <a:pt x="4016" y="230"/>
                    <a:pt x="3757" y="49"/>
                  </a:cubicBezTo>
                  <a:cubicBezTo>
                    <a:pt x="3708" y="16"/>
                    <a:pt x="3662" y="1"/>
                    <a:pt x="3619"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7" name="Google Shape;1512;p27">
              <a:extLst>
                <a:ext uri="{FF2B5EF4-FFF2-40B4-BE49-F238E27FC236}">
                  <a16:creationId xmlns:a16="http://schemas.microsoft.com/office/drawing/2014/main" id="{B2F0808F-64EC-8C98-7913-21EFFA0FB83F}"/>
                </a:ext>
              </a:extLst>
            </p:cNvPr>
            <p:cNvSpPr/>
            <p:nvPr/>
          </p:nvSpPr>
          <p:spPr>
            <a:xfrm>
              <a:off x="4659298" y="2206479"/>
              <a:ext cx="33772" cy="68011"/>
            </a:xfrm>
            <a:custGeom>
              <a:avLst/>
              <a:gdLst/>
              <a:ahLst/>
              <a:cxnLst/>
              <a:rect l="l" t="t" r="r" b="b"/>
              <a:pathLst>
                <a:path w="867" h="1746" extrusionOk="0">
                  <a:moveTo>
                    <a:pt x="1" y="0"/>
                  </a:moveTo>
                  <a:cubicBezTo>
                    <a:pt x="1" y="0"/>
                    <a:pt x="866" y="630"/>
                    <a:pt x="340" y="1746"/>
                  </a:cubicBezTo>
                  <a:cubicBezTo>
                    <a:pt x="340" y="1746"/>
                    <a:pt x="724" y="1604"/>
                    <a:pt x="704" y="946"/>
                  </a:cubicBezTo>
                  <a:cubicBezTo>
                    <a:pt x="684" y="216"/>
                    <a:pt x="1" y="0"/>
                    <a:pt x="1"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8" name="Google Shape;1513;p27">
              <a:extLst>
                <a:ext uri="{FF2B5EF4-FFF2-40B4-BE49-F238E27FC236}">
                  <a16:creationId xmlns:a16="http://schemas.microsoft.com/office/drawing/2014/main" id="{2B1FF883-EAC2-2093-BB6B-26475E73C55F}"/>
                </a:ext>
              </a:extLst>
            </p:cNvPr>
            <p:cNvSpPr/>
            <p:nvPr/>
          </p:nvSpPr>
          <p:spPr>
            <a:xfrm>
              <a:off x="4672776" y="2161334"/>
              <a:ext cx="87098" cy="44640"/>
            </a:xfrm>
            <a:custGeom>
              <a:avLst/>
              <a:gdLst/>
              <a:ahLst/>
              <a:cxnLst/>
              <a:rect l="l" t="t" r="r" b="b"/>
              <a:pathLst>
                <a:path w="2236" h="1146" extrusionOk="0">
                  <a:moveTo>
                    <a:pt x="506" y="0"/>
                  </a:moveTo>
                  <a:cubicBezTo>
                    <a:pt x="201" y="0"/>
                    <a:pt x="0" y="66"/>
                    <a:pt x="0" y="66"/>
                  </a:cubicBezTo>
                  <a:cubicBezTo>
                    <a:pt x="1359" y="106"/>
                    <a:pt x="2235" y="1146"/>
                    <a:pt x="2235" y="1146"/>
                  </a:cubicBezTo>
                  <a:cubicBezTo>
                    <a:pt x="2235" y="1146"/>
                    <a:pt x="1796" y="312"/>
                    <a:pt x="1161" y="104"/>
                  </a:cubicBezTo>
                  <a:cubicBezTo>
                    <a:pt x="918" y="25"/>
                    <a:pt x="693" y="0"/>
                    <a:pt x="506"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9" name="Google Shape;1514;p27">
              <a:extLst>
                <a:ext uri="{FF2B5EF4-FFF2-40B4-BE49-F238E27FC236}">
                  <a16:creationId xmlns:a16="http://schemas.microsoft.com/office/drawing/2014/main" id="{6C074638-88B3-2987-F6EB-2FBDE261928B}"/>
                </a:ext>
              </a:extLst>
            </p:cNvPr>
            <p:cNvSpPr/>
            <p:nvPr/>
          </p:nvSpPr>
          <p:spPr>
            <a:xfrm>
              <a:off x="4629462" y="2296262"/>
              <a:ext cx="23527" cy="19554"/>
            </a:xfrm>
            <a:custGeom>
              <a:avLst/>
              <a:gdLst/>
              <a:ahLst/>
              <a:cxnLst/>
              <a:rect l="l" t="t" r="r" b="b"/>
              <a:pathLst>
                <a:path w="604" h="502" extrusionOk="0">
                  <a:moveTo>
                    <a:pt x="78" y="1"/>
                  </a:moveTo>
                  <a:cubicBezTo>
                    <a:pt x="73" y="18"/>
                    <a:pt x="68" y="39"/>
                    <a:pt x="62" y="65"/>
                  </a:cubicBezTo>
                  <a:lnTo>
                    <a:pt x="62" y="66"/>
                  </a:lnTo>
                  <a:cubicBezTo>
                    <a:pt x="52" y="102"/>
                    <a:pt x="41" y="146"/>
                    <a:pt x="26" y="197"/>
                  </a:cubicBezTo>
                  <a:cubicBezTo>
                    <a:pt x="23" y="204"/>
                    <a:pt x="21" y="213"/>
                    <a:pt x="18" y="223"/>
                  </a:cubicBezTo>
                  <a:cubicBezTo>
                    <a:pt x="13" y="237"/>
                    <a:pt x="9" y="252"/>
                    <a:pt x="5" y="266"/>
                  </a:cubicBezTo>
                  <a:lnTo>
                    <a:pt x="0" y="280"/>
                  </a:lnTo>
                  <a:cubicBezTo>
                    <a:pt x="322" y="489"/>
                    <a:pt x="547" y="501"/>
                    <a:pt x="595" y="501"/>
                  </a:cubicBezTo>
                  <a:cubicBezTo>
                    <a:pt x="601" y="501"/>
                    <a:pt x="604" y="501"/>
                    <a:pt x="604" y="501"/>
                  </a:cubicBezTo>
                  <a:cubicBezTo>
                    <a:pt x="354" y="398"/>
                    <a:pt x="181" y="179"/>
                    <a:pt x="78"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20" name="Google Shape;1515;p27">
              <a:extLst>
                <a:ext uri="{FF2B5EF4-FFF2-40B4-BE49-F238E27FC236}">
                  <a16:creationId xmlns:a16="http://schemas.microsoft.com/office/drawing/2014/main" id="{26F85DAF-6E97-072B-F35A-A7D26C069126}"/>
                </a:ext>
              </a:extLst>
            </p:cNvPr>
            <p:cNvSpPr/>
            <p:nvPr/>
          </p:nvSpPr>
          <p:spPr>
            <a:xfrm>
              <a:off x="3872480" y="2928989"/>
              <a:ext cx="552814" cy="1149566"/>
            </a:xfrm>
            <a:custGeom>
              <a:avLst/>
              <a:gdLst/>
              <a:ahLst/>
              <a:cxnLst/>
              <a:rect l="l" t="t" r="r" b="b"/>
              <a:pathLst>
                <a:path w="14192" h="29512" extrusionOk="0">
                  <a:moveTo>
                    <a:pt x="5630" y="0"/>
                  </a:moveTo>
                  <a:cubicBezTo>
                    <a:pt x="3850" y="0"/>
                    <a:pt x="2247" y="125"/>
                    <a:pt x="1422" y="495"/>
                  </a:cubicBezTo>
                  <a:cubicBezTo>
                    <a:pt x="1231" y="581"/>
                    <a:pt x="1080" y="681"/>
                    <a:pt x="981" y="795"/>
                  </a:cubicBezTo>
                  <a:cubicBezTo>
                    <a:pt x="981" y="795"/>
                    <a:pt x="975" y="2077"/>
                    <a:pt x="1109" y="2677"/>
                  </a:cubicBezTo>
                  <a:cubicBezTo>
                    <a:pt x="1243" y="3277"/>
                    <a:pt x="807" y="5860"/>
                    <a:pt x="1109" y="7537"/>
                  </a:cubicBezTo>
                  <a:cubicBezTo>
                    <a:pt x="1411" y="9216"/>
                    <a:pt x="1948" y="9952"/>
                    <a:pt x="1948" y="10925"/>
                  </a:cubicBezTo>
                  <a:cubicBezTo>
                    <a:pt x="1948" y="11897"/>
                    <a:pt x="1512" y="14750"/>
                    <a:pt x="1679" y="15520"/>
                  </a:cubicBezTo>
                  <a:cubicBezTo>
                    <a:pt x="1847" y="16292"/>
                    <a:pt x="1652" y="17197"/>
                    <a:pt x="1464" y="17702"/>
                  </a:cubicBezTo>
                  <a:cubicBezTo>
                    <a:pt x="1277" y="18204"/>
                    <a:pt x="1" y="26088"/>
                    <a:pt x="68" y="27261"/>
                  </a:cubicBezTo>
                  <a:cubicBezTo>
                    <a:pt x="129" y="28307"/>
                    <a:pt x="469" y="28678"/>
                    <a:pt x="426" y="29128"/>
                  </a:cubicBezTo>
                  <a:cubicBezTo>
                    <a:pt x="1145" y="29433"/>
                    <a:pt x="2226" y="29512"/>
                    <a:pt x="3431" y="29512"/>
                  </a:cubicBezTo>
                  <a:cubicBezTo>
                    <a:pt x="3622" y="29512"/>
                    <a:pt x="3817" y="29510"/>
                    <a:pt x="4014" y="29506"/>
                  </a:cubicBezTo>
                  <a:cubicBezTo>
                    <a:pt x="3923" y="29238"/>
                    <a:pt x="4119" y="28389"/>
                    <a:pt x="4292" y="27965"/>
                  </a:cubicBezTo>
                  <a:cubicBezTo>
                    <a:pt x="4498" y="27463"/>
                    <a:pt x="4087" y="26926"/>
                    <a:pt x="4292" y="26456"/>
                  </a:cubicBezTo>
                  <a:cubicBezTo>
                    <a:pt x="4498" y="25987"/>
                    <a:pt x="5202" y="21122"/>
                    <a:pt x="5369" y="20821"/>
                  </a:cubicBezTo>
                  <a:cubicBezTo>
                    <a:pt x="5536" y="20519"/>
                    <a:pt x="6257" y="19581"/>
                    <a:pt x="6375" y="17165"/>
                  </a:cubicBezTo>
                  <a:cubicBezTo>
                    <a:pt x="6457" y="15509"/>
                    <a:pt x="7620" y="13100"/>
                    <a:pt x="7649" y="13039"/>
                  </a:cubicBezTo>
                  <a:lnTo>
                    <a:pt x="7649" y="13042"/>
                  </a:lnTo>
                  <a:lnTo>
                    <a:pt x="7649" y="13044"/>
                  </a:lnTo>
                  <a:cubicBezTo>
                    <a:pt x="7649" y="13046"/>
                    <a:pt x="7649" y="13048"/>
                    <a:pt x="7648" y="13049"/>
                  </a:cubicBezTo>
                  <a:lnTo>
                    <a:pt x="7648" y="13053"/>
                  </a:lnTo>
                  <a:cubicBezTo>
                    <a:pt x="7586" y="13382"/>
                    <a:pt x="6591" y="18676"/>
                    <a:pt x="6495" y="20350"/>
                  </a:cubicBezTo>
                  <a:cubicBezTo>
                    <a:pt x="6394" y="22078"/>
                    <a:pt x="6730" y="22765"/>
                    <a:pt x="6629" y="23066"/>
                  </a:cubicBezTo>
                  <a:cubicBezTo>
                    <a:pt x="6528" y="23368"/>
                    <a:pt x="6544" y="24191"/>
                    <a:pt x="6579" y="24610"/>
                  </a:cubicBezTo>
                  <a:cubicBezTo>
                    <a:pt x="6613" y="25030"/>
                    <a:pt x="6629" y="25466"/>
                    <a:pt x="6595" y="25567"/>
                  </a:cubicBezTo>
                  <a:cubicBezTo>
                    <a:pt x="6562" y="25666"/>
                    <a:pt x="6127" y="25987"/>
                    <a:pt x="6176" y="26555"/>
                  </a:cubicBezTo>
                  <a:cubicBezTo>
                    <a:pt x="6226" y="27126"/>
                    <a:pt x="6763" y="27411"/>
                    <a:pt x="6947" y="27881"/>
                  </a:cubicBezTo>
                  <a:cubicBezTo>
                    <a:pt x="7009" y="28038"/>
                    <a:pt x="7348" y="28110"/>
                    <a:pt x="7783" y="28110"/>
                  </a:cubicBezTo>
                  <a:cubicBezTo>
                    <a:pt x="8144" y="28110"/>
                    <a:pt x="8571" y="28060"/>
                    <a:pt x="8959" y="27967"/>
                  </a:cubicBezTo>
                  <a:cubicBezTo>
                    <a:pt x="9499" y="27838"/>
                    <a:pt x="9964" y="27624"/>
                    <a:pt x="10067" y="27344"/>
                  </a:cubicBezTo>
                  <a:cubicBezTo>
                    <a:pt x="10335" y="26623"/>
                    <a:pt x="10051" y="26439"/>
                    <a:pt x="10251" y="26187"/>
                  </a:cubicBezTo>
                  <a:cubicBezTo>
                    <a:pt x="10452" y="25935"/>
                    <a:pt x="10083" y="25666"/>
                    <a:pt x="10067" y="25214"/>
                  </a:cubicBezTo>
                  <a:cubicBezTo>
                    <a:pt x="10051" y="24761"/>
                    <a:pt x="10335" y="24175"/>
                    <a:pt x="10335" y="23755"/>
                  </a:cubicBezTo>
                  <a:cubicBezTo>
                    <a:pt x="10335" y="23336"/>
                    <a:pt x="10470" y="22312"/>
                    <a:pt x="10637" y="21659"/>
                  </a:cubicBezTo>
                  <a:cubicBezTo>
                    <a:pt x="10805" y="21005"/>
                    <a:pt x="11040" y="18656"/>
                    <a:pt x="11442" y="17398"/>
                  </a:cubicBezTo>
                  <a:cubicBezTo>
                    <a:pt x="11844" y="16139"/>
                    <a:pt x="11996" y="15285"/>
                    <a:pt x="12701" y="13524"/>
                  </a:cubicBezTo>
                  <a:cubicBezTo>
                    <a:pt x="13401" y="11764"/>
                    <a:pt x="14191" y="3414"/>
                    <a:pt x="13645" y="519"/>
                  </a:cubicBezTo>
                  <a:cubicBezTo>
                    <a:pt x="13645" y="519"/>
                    <a:pt x="9267" y="0"/>
                    <a:pt x="5630" y="0"/>
                  </a:cubicBezTo>
                  <a:close/>
                </a:path>
              </a:pathLst>
            </a:custGeom>
            <a:solidFill>
              <a:srgbClr val="0DCAB8"/>
            </a:solidFill>
            <a:ln>
              <a:noFill/>
            </a:ln>
          </p:spPr>
          <p:txBody>
            <a:bodyPr spcFirstLastPara="1" wrap="square" lIns="121900" tIns="121900" rIns="121900" bIns="121900" anchor="ctr" anchorCtr="0">
              <a:noAutofit/>
            </a:bodyPr>
            <a:lstStyle/>
            <a:p>
              <a:endParaRPr sz="2400"/>
            </a:p>
          </p:txBody>
        </p:sp>
        <p:sp>
          <p:nvSpPr>
            <p:cNvPr id="21" name="Google Shape;1516;p27">
              <a:extLst>
                <a:ext uri="{FF2B5EF4-FFF2-40B4-BE49-F238E27FC236}">
                  <a16:creationId xmlns:a16="http://schemas.microsoft.com/office/drawing/2014/main" id="{CE308BA9-A7E8-84BC-8B1B-FF3807B0619D}"/>
                </a:ext>
              </a:extLst>
            </p:cNvPr>
            <p:cNvSpPr/>
            <p:nvPr/>
          </p:nvSpPr>
          <p:spPr>
            <a:xfrm>
              <a:off x="3872480" y="2948192"/>
              <a:ext cx="154953" cy="1124637"/>
            </a:xfrm>
            <a:custGeom>
              <a:avLst/>
              <a:gdLst/>
              <a:ahLst/>
              <a:cxnLst/>
              <a:rect l="l" t="t" r="r" b="b"/>
              <a:pathLst>
                <a:path w="3978" h="28872" extrusionOk="0">
                  <a:moveTo>
                    <a:pt x="1421" y="1"/>
                  </a:moveTo>
                  <a:cubicBezTo>
                    <a:pt x="1229" y="87"/>
                    <a:pt x="1079" y="186"/>
                    <a:pt x="980" y="300"/>
                  </a:cubicBezTo>
                  <a:cubicBezTo>
                    <a:pt x="980" y="300"/>
                    <a:pt x="973" y="1583"/>
                    <a:pt x="1108" y="2183"/>
                  </a:cubicBezTo>
                  <a:cubicBezTo>
                    <a:pt x="1242" y="2783"/>
                    <a:pt x="806" y="5366"/>
                    <a:pt x="1108" y="7043"/>
                  </a:cubicBezTo>
                  <a:cubicBezTo>
                    <a:pt x="1410" y="8721"/>
                    <a:pt x="1947" y="9458"/>
                    <a:pt x="1947" y="10431"/>
                  </a:cubicBezTo>
                  <a:cubicBezTo>
                    <a:pt x="1947" y="11403"/>
                    <a:pt x="1510" y="14255"/>
                    <a:pt x="1678" y="15026"/>
                  </a:cubicBezTo>
                  <a:cubicBezTo>
                    <a:pt x="1846" y="15798"/>
                    <a:pt x="1651" y="16703"/>
                    <a:pt x="1463" y="17207"/>
                  </a:cubicBezTo>
                  <a:cubicBezTo>
                    <a:pt x="1275" y="17711"/>
                    <a:pt x="1" y="25594"/>
                    <a:pt x="67" y="26767"/>
                  </a:cubicBezTo>
                  <a:cubicBezTo>
                    <a:pt x="128" y="27812"/>
                    <a:pt x="107" y="27837"/>
                    <a:pt x="65" y="28287"/>
                  </a:cubicBezTo>
                  <a:cubicBezTo>
                    <a:pt x="260" y="28645"/>
                    <a:pt x="689" y="28834"/>
                    <a:pt x="1331" y="28871"/>
                  </a:cubicBezTo>
                  <a:cubicBezTo>
                    <a:pt x="1359" y="28776"/>
                    <a:pt x="1407" y="28349"/>
                    <a:pt x="1433" y="28261"/>
                  </a:cubicBezTo>
                  <a:cubicBezTo>
                    <a:pt x="1733" y="27314"/>
                    <a:pt x="2182" y="26067"/>
                    <a:pt x="1832" y="23972"/>
                  </a:cubicBezTo>
                  <a:cubicBezTo>
                    <a:pt x="1483" y="21877"/>
                    <a:pt x="2980" y="19533"/>
                    <a:pt x="3428" y="18285"/>
                  </a:cubicBezTo>
                  <a:cubicBezTo>
                    <a:pt x="3878" y="17038"/>
                    <a:pt x="3728" y="16540"/>
                    <a:pt x="3413" y="15193"/>
                  </a:cubicBezTo>
                  <a:cubicBezTo>
                    <a:pt x="3099" y="13846"/>
                    <a:pt x="3978" y="12001"/>
                    <a:pt x="3479" y="10804"/>
                  </a:cubicBezTo>
                  <a:cubicBezTo>
                    <a:pt x="2980" y="9607"/>
                    <a:pt x="2607" y="6564"/>
                    <a:pt x="3105" y="4518"/>
                  </a:cubicBezTo>
                  <a:cubicBezTo>
                    <a:pt x="3604" y="2473"/>
                    <a:pt x="3105" y="528"/>
                    <a:pt x="3105" y="528"/>
                  </a:cubicBezTo>
                  <a:cubicBezTo>
                    <a:pt x="2489" y="255"/>
                    <a:pt x="1928" y="86"/>
                    <a:pt x="142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2" name="Google Shape;1517;p27">
              <a:extLst>
                <a:ext uri="{FF2B5EF4-FFF2-40B4-BE49-F238E27FC236}">
                  <a16:creationId xmlns:a16="http://schemas.microsoft.com/office/drawing/2014/main" id="{0C131211-F420-1B71-651E-FB5AAE59C0E4}"/>
                </a:ext>
              </a:extLst>
            </p:cNvPr>
            <p:cNvSpPr/>
            <p:nvPr/>
          </p:nvSpPr>
          <p:spPr>
            <a:xfrm>
              <a:off x="4110979" y="3197637"/>
              <a:ext cx="119350" cy="826338"/>
            </a:xfrm>
            <a:custGeom>
              <a:avLst/>
              <a:gdLst/>
              <a:ahLst/>
              <a:cxnLst/>
              <a:rect l="l" t="t" r="r" b="b"/>
              <a:pathLst>
                <a:path w="3064" h="21214" extrusionOk="0">
                  <a:moveTo>
                    <a:pt x="2600" y="1"/>
                  </a:moveTo>
                  <a:cubicBezTo>
                    <a:pt x="2568" y="2408"/>
                    <a:pt x="1525" y="6141"/>
                    <a:pt x="1525" y="6141"/>
                  </a:cubicBezTo>
                  <a:cubicBezTo>
                    <a:pt x="1525" y="6141"/>
                    <a:pt x="1524" y="6142"/>
                    <a:pt x="1524" y="6145"/>
                  </a:cubicBezTo>
                  <a:lnTo>
                    <a:pt x="1524" y="6147"/>
                  </a:lnTo>
                  <a:cubicBezTo>
                    <a:pt x="1522" y="6149"/>
                    <a:pt x="1522" y="6150"/>
                    <a:pt x="1522" y="6152"/>
                  </a:cubicBezTo>
                  <a:lnTo>
                    <a:pt x="1522" y="6156"/>
                  </a:lnTo>
                  <a:cubicBezTo>
                    <a:pt x="1461" y="6487"/>
                    <a:pt x="466" y="11780"/>
                    <a:pt x="369" y="13453"/>
                  </a:cubicBezTo>
                  <a:cubicBezTo>
                    <a:pt x="268" y="15181"/>
                    <a:pt x="604" y="15868"/>
                    <a:pt x="503" y="16169"/>
                  </a:cubicBezTo>
                  <a:cubicBezTo>
                    <a:pt x="404" y="16473"/>
                    <a:pt x="420" y="17294"/>
                    <a:pt x="454" y="17713"/>
                  </a:cubicBezTo>
                  <a:cubicBezTo>
                    <a:pt x="487" y="18133"/>
                    <a:pt x="503" y="18569"/>
                    <a:pt x="470" y="18670"/>
                  </a:cubicBezTo>
                  <a:cubicBezTo>
                    <a:pt x="436" y="18770"/>
                    <a:pt x="1" y="19089"/>
                    <a:pt x="51" y="19658"/>
                  </a:cubicBezTo>
                  <a:cubicBezTo>
                    <a:pt x="101" y="20229"/>
                    <a:pt x="638" y="20515"/>
                    <a:pt x="822" y="20984"/>
                  </a:cubicBezTo>
                  <a:cubicBezTo>
                    <a:pt x="884" y="21141"/>
                    <a:pt x="1223" y="21213"/>
                    <a:pt x="1658" y="21213"/>
                  </a:cubicBezTo>
                  <a:cubicBezTo>
                    <a:pt x="2019" y="21213"/>
                    <a:pt x="2446" y="21163"/>
                    <a:pt x="2834" y="21070"/>
                  </a:cubicBezTo>
                  <a:cubicBezTo>
                    <a:pt x="2022" y="20925"/>
                    <a:pt x="2314" y="19965"/>
                    <a:pt x="1796" y="19115"/>
                  </a:cubicBezTo>
                  <a:cubicBezTo>
                    <a:pt x="1098" y="17968"/>
                    <a:pt x="1896" y="16671"/>
                    <a:pt x="2145" y="15773"/>
                  </a:cubicBezTo>
                  <a:cubicBezTo>
                    <a:pt x="2395" y="14875"/>
                    <a:pt x="2145" y="13379"/>
                    <a:pt x="2145" y="13379"/>
                  </a:cubicBezTo>
                  <a:lnTo>
                    <a:pt x="2145" y="11583"/>
                  </a:lnTo>
                  <a:cubicBezTo>
                    <a:pt x="2145" y="9788"/>
                    <a:pt x="2511" y="6961"/>
                    <a:pt x="2943" y="3170"/>
                  </a:cubicBezTo>
                  <a:cubicBezTo>
                    <a:pt x="3064" y="2111"/>
                    <a:pt x="2600" y="1"/>
                    <a:pt x="260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3" name="Google Shape;1518;p27">
              <a:extLst>
                <a:ext uri="{FF2B5EF4-FFF2-40B4-BE49-F238E27FC236}">
                  <a16:creationId xmlns:a16="http://schemas.microsoft.com/office/drawing/2014/main" id="{C057E3AA-33E1-71DE-0407-6AEF04B99C30}"/>
                </a:ext>
              </a:extLst>
            </p:cNvPr>
            <p:cNvSpPr/>
            <p:nvPr/>
          </p:nvSpPr>
          <p:spPr>
            <a:xfrm>
              <a:off x="3846772" y="4025822"/>
              <a:ext cx="264877" cy="301298"/>
            </a:xfrm>
            <a:custGeom>
              <a:avLst/>
              <a:gdLst/>
              <a:ahLst/>
              <a:cxnLst/>
              <a:rect l="l" t="t" r="r" b="b"/>
              <a:pathLst>
                <a:path w="6800" h="7735" extrusionOk="0">
                  <a:moveTo>
                    <a:pt x="801" y="1"/>
                  </a:moveTo>
                  <a:lnTo>
                    <a:pt x="801" y="1"/>
                  </a:lnTo>
                  <a:cubicBezTo>
                    <a:pt x="39" y="415"/>
                    <a:pt x="255" y="943"/>
                    <a:pt x="121" y="1865"/>
                  </a:cubicBezTo>
                  <a:cubicBezTo>
                    <a:pt x="116" y="1893"/>
                    <a:pt x="113" y="1918"/>
                    <a:pt x="110" y="1944"/>
                  </a:cubicBezTo>
                  <a:cubicBezTo>
                    <a:pt x="1" y="2830"/>
                    <a:pt x="264" y="3526"/>
                    <a:pt x="612" y="4039"/>
                  </a:cubicBezTo>
                  <a:cubicBezTo>
                    <a:pt x="970" y="4569"/>
                    <a:pt x="1026" y="4584"/>
                    <a:pt x="1563" y="5774"/>
                  </a:cubicBezTo>
                  <a:cubicBezTo>
                    <a:pt x="2100" y="6966"/>
                    <a:pt x="2989" y="7401"/>
                    <a:pt x="4163" y="7653"/>
                  </a:cubicBezTo>
                  <a:cubicBezTo>
                    <a:pt x="4427" y="7710"/>
                    <a:pt x="4677" y="7735"/>
                    <a:pt x="4908" y="7735"/>
                  </a:cubicBezTo>
                  <a:cubicBezTo>
                    <a:pt x="5574" y="7735"/>
                    <a:pt x="6094" y="7533"/>
                    <a:pt x="6393" y="7316"/>
                  </a:cubicBezTo>
                  <a:cubicBezTo>
                    <a:pt x="6452" y="7272"/>
                    <a:pt x="6503" y="7227"/>
                    <a:pt x="6544" y="7184"/>
                  </a:cubicBezTo>
                  <a:cubicBezTo>
                    <a:pt x="6712" y="7009"/>
                    <a:pt x="6800" y="6671"/>
                    <a:pt x="6762" y="6285"/>
                  </a:cubicBezTo>
                  <a:cubicBezTo>
                    <a:pt x="6727" y="5939"/>
                    <a:pt x="6589" y="5554"/>
                    <a:pt x="6309" y="5219"/>
                  </a:cubicBezTo>
                  <a:cubicBezTo>
                    <a:pt x="5722" y="4514"/>
                    <a:pt x="5253" y="2750"/>
                    <a:pt x="4883" y="1864"/>
                  </a:cubicBezTo>
                  <a:cubicBezTo>
                    <a:pt x="4742" y="1525"/>
                    <a:pt x="4800" y="977"/>
                    <a:pt x="3508" y="947"/>
                  </a:cubicBezTo>
                  <a:cubicBezTo>
                    <a:pt x="3452" y="946"/>
                    <a:pt x="3399" y="945"/>
                    <a:pt x="3348" y="945"/>
                  </a:cubicBezTo>
                  <a:cubicBezTo>
                    <a:pt x="2215" y="945"/>
                    <a:pt x="2200" y="1236"/>
                    <a:pt x="2200" y="1236"/>
                  </a:cubicBezTo>
                  <a:cubicBezTo>
                    <a:pt x="1897" y="1182"/>
                    <a:pt x="1668" y="1180"/>
                    <a:pt x="1463" y="1134"/>
                  </a:cubicBezTo>
                  <a:cubicBezTo>
                    <a:pt x="1294" y="1097"/>
                    <a:pt x="1142" y="1029"/>
                    <a:pt x="976" y="877"/>
                  </a:cubicBezTo>
                  <a:cubicBezTo>
                    <a:pt x="665" y="591"/>
                    <a:pt x="775" y="345"/>
                    <a:pt x="775" y="345"/>
                  </a:cubicBezTo>
                  <a:cubicBezTo>
                    <a:pt x="860" y="133"/>
                    <a:pt x="801" y="1"/>
                    <a:pt x="801"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24" name="Google Shape;1519;p27">
              <a:extLst>
                <a:ext uri="{FF2B5EF4-FFF2-40B4-BE49-F238E27FC236}">
                  <a16:creationId xmlns:a16="http://schemas.microsoft.com/office/drawing/2014/main" id="{19221E1A-0CF6-0895-ACF1-F3EB8E95343C}"/>
                </a:ext>
              </a:extLst>
            </p:cNvPr>
            <p:cNvSpPr/>
            <p:nvPr/>
          </p:nvSpPr>
          <p:spPr>
            <a:xfrm>
              <a:off x="3846772" y="4101505"/>
              <a:ext cx="264877" cy="225613"/>
            </a:xfrm>
            <a:custGeom>
              <a:avLst/>
              <a:gdLst/>
              <a:ahLst/>
              <a:cxnLst/>
              <a:rect l="l" t="t" r="r" b="b"/>
              <a:pathLst>
                <a:path w="6800" h="5792" extrusionOk="0">
                  <a:moveTo>
                    <a:pt x="110" y="1"/>
                  </a:moveTo>
                  <a:cubicBezTo>
                    <a:pt x="1" y="887"/>
                    <a:pt x="265" y="1583"/>
                    <a:pt x="612" y="2096"/>
                  </a:cubicBezTo>
                  <a:cubicBezTo>
                    <a:pt x="970" y="2625"/>
                    <a:pt x="1027" y="2641"/>
                    <a:pt x="1563" y="3831"/>
                  </a:cubicBezTo>
                  <a:cubicBezTo>
                    <a:pt x="2100" y="5023"/>
                    <a:pt x="2989" y="5458"/>
                    <a:pt x="4163" y="5710"/>
                  </a:cubicBezTo>
                  <a:cubicBezTo>
                    <a:pt x="4426" y="5767"/>
                    <a:pt x="4675" y="5791"/>
                    <a:pt x="4907" y="5791"/>
                  </a:cubicBezTo>
                  <a:cubicBezTo>
                    <a:pt x="5707" y="5791"/>
                    <a:pt x="6297" y="5500"/>
                    <a:pt x="6544" y="5241"/>
                  </a:cubicBezTo>
                  <a:cubicBezTo>
                    <a:pt x="6712" y="5066"/>
                    <a:pt x="6800" y="4729"/>
                    <a:pt x="6762" y="4344"/>
                  </a:cubicBezTo>
                  <a:lnTo>
                    <a:pt x="6762" y="4344"/>
                  </a:lnTo>
                  <a:cubicBezTo>
                    <a:pt x="6722" y="4462"/>
                    <a:pt x="6675" y="4555"/>
                    <a:pt x="6625" y="4631"/>
                  </a:cubicBezTo>
                  <a:cubicBezTo>
                    <a:pt x="6529" y="4776"/>
                    <a:pt x="6369" y="4854"/>
                    <a:pt x="6206" y="4854"/>
                  </a:cubicBezTo>
                  <a:cubicBezTo>
                    <a:pt x="6104" y="4854"/>
                    <a:pt x="6001" y="4823"/>
                    <a:pt x="5912" y="4761"/>
                  </a:cubicBezTo>
                  <a:lnTo>
                    <a:pt x="5269" y="4874"/>
                  </a:lnTo>
                  <a:cubicBezTo>
                    <a:pt x="5107" y="5152"/>
                    <a:pt x="4811" y="5318"/>
                    <a:pt x="4495" y="5318"/>
                  </a:cubicBezTo>
                  <a:cubicBezTo>
                    <a:pt x="4464" y="5318"/>
                    <a:pt x="4434" y="5316"/>
                    <a:pt x="4403" y="5313"/>
                  </a:cubicBezTo>
                  <a:cubicBezTo>
                    <a:pt x="4019" y="5275"/>
                    <a:pt x="3518" y="5168"/>
                    <a:pt x="3089" y="4888"/>
                  </a:cubicBezTo>
                  <a:cubicBezTo>
                    <a:pt x="2267" y="4351"/>
                    <a:pt x="1428" y="2372"/>
                    <a:pt x="842" y="1853"/>
                  </a:cubicBezTo>
                  <a:cubicBezTo>
                    <a:pt x="378" y="1442"/>
                    <a:pt x="175" y="415"/>
                    <a:pt x="110" y="1"/>
                  </a:cubicBezTo>
                  <a:close/>
                </a:path>
              </a:pathLst>
            </a:custGeom>
            <a:solidFill>
              <a:srgbClr val="252732"/>
            </a:solidFill>
            <a:ln>
              <a:noFill/>
            </a:ln>
          </p:spPr>
          <p:txBody>
            <a:bodyPr spcFirstLastPara="1" wrap="square" lIns="121900" tIns="121900" rIns="121900" bIns="121900" anchor="ctr" anchorCtr="0">
              <a:noAutofit/>
            </a:bodyPr>
            <a:lstStyle/>
            <a:p>
              <a:endParaRPr sz="2400"/>
            </a:p>
          </p:txBody>
        </p:sp>
        <p:sp>
          <p:nvSpPr>
            <p:cNvPr id="25" name="Google Shape;1520;p27">
              <a:extLst>
                <a:ext uri="{FF2B5EF4-FFF2-40B4-BE49-F238E27FC236}">
                  <a16:creationId xmlns:a16="http://schemas.microsoft.com/office/drawing/2014/main" id="{329D9767-A6B7-A44A-7CE6-6C043C797DA4}"/>
                </a:ext>
              </a:extLst>
            </p:cNvPr>
            <p:cNvSpPr/>
            <p:nvPr/>
          </p:nvSpPr>
          <p:spPr>
            <a:xfrm>
              <a:off x="3846772" y="4025822"/>
              <a:ext cx="249023" cy="301298"/>
            </a:xfrm>
            <a:custGeom>
              <a:avLst/>
              <a:gdLst/>
              <a:ahLst/>
              <a:cxnLst/>
              <a:rect l="l" t="t" r="r" b="b"/>
              <a:pathLst>
                <a:path w="6393" h="7735" extrusionOk="0">
                  <a:moveTo>
                    <a:pt x="800" y="1"/>
                  </a:moveTo>
                  <a:lnTo>
                    <a:pt x="800" y="1"/>
                  </a:lnTo>
                  <a:cubicBezTo>
                    <a:pt x="38" y="415"/>
                    <a:pt x="255" y="943"/>
                    <a:pt x="121" y="1865"/>
                  </a:cubicBezTo>
                  <a:cubicBezTo>
                    <a:pt x="116" y="1893"/>
                    <a:pt x="113" y="1918"/>
                    <a:pt x="109" y="1944"/>
                  </a:cubicBezTo>
                  <a:cubicBezTo>
                    <a:pt x="1" y="2830"/>
                    <a:pt x="263" y="3526"/>
                    <a:pt x="611" y="4039"/>
                  </a:cubicBezTo>
                  <a:cubicBezTo>
                    <a:pt x="969" y="4569"/>
                    <a:pt x="1025" y="4584"/>
                    <a:pt x="1562" y="5774"/>
                  </a:cubicBezTo>
                  <a:cubicBezTo>
                    <a:pt x="2099" y="6966"/>
                    <a:pt x="2989" y="7401"/>
                    <a:pt x="4163" y="7653"/>
                  </a:cubicBezTo>
                  <a:cubicBezTo>
                    <a:pt x="4427" y="7710"/>
                    <a:pt x="4677" y="7735"/>
                    <a:pt x="4908" y="7735"/>
                  </a:cubicBezTo>
                  <a:cubicBezTo>
                    <a:pt x="5574" y="7735"/>
                    <a:pt x="6094" y="7533"/>
                    <a:pt x="6393" y="7316"/>
                  </a:cubicBezTo>
                  <a:cubicBezTo>
                    <a:pt x="6198" y="7181"/>
                    <a:pt x="5962" y="7097"/>
                    <a:pt x="5677" y="7097"/>
                  </a:cubicBezTo>
                  <a:cubicBezTo>
                    <a:pt x="5671" y="7097"/>
                    <a:pt x="5664" y="7097"/>
                    <a:pt x="5657" y="7097"/>
                  </a:cubicBezTo>
                  <a:cubicBezTo>
                    <a:pt x="5620" y="7097"/>
                    <a:pt x="5583" y="7098"/>
                    <a:pt x="5548" y="7098"/>
                  </a:cubicBezTo>
                  <a:cubicBezTo>
                    <a:pt x="4183" y="7098"/>
                    <a:pt x="4211" y="6624"/>
                    <a:pt x="3427" y="6079"/>
                  </a:cubicBezTo>
                  <a:cubicBezTo>
                    <a:pt x="2623" y="5518"/>
                    <a:pt x="2500" y="4195"/>
                    <a:pt x="1685" y="3075"/>
                  </a:cubicBezTo>
                  <a:cubicBezTo>
                    <a:pt x="1074" y="2233"/>
                    <a:pt x="1308" y="1466"/>
                    <a:pt x="1463" y="1134"/>
                  </a:cubicBezTo>
                  <a:cubicBezTo>
                    <a:pt x="1294" y="1097"/>
                    <a:pt x="1142" y="1029"/>
                    <a:pt x="976" y="877"/>
                  </a:cubicBezTo>
                  <a:cubicBezTo>
                    <a:pt x="665" y="591"/>
                    <a:pt x="774" y="345"/>
                    <a:pt x="774" y="345"/>
                  </a:cubicBezTo>
                  <a:cubicBezTo>
                    <a:pt x="860" y="133"/>
                    <a:pt x="800" y="1"/>
                    <a:pt x="800" y="1"/>
                  </a:cubicBezTo>
                  <a:close/>
                </a:path>
              </a:pathLst>
            </a:custGeom>
            <a:solidFill>
              <a:srgbClr val="434343"/>
            </a:solidFill>
            <a:ln>
              <a:noFill/>
            </a:ln>
          </p:spPr>
          <p:txBody>
            <a:bodyPr spcFirstLastPara="1" wrap="square" lIns="121900" tIns="121900" rIns="121900" bIns="121900" anchor="ctr" anchorCtr="0">
              <a:noAutofit/>
            </a:bodyPr>
            <a:lstStyle/>
            <a:p>
              <a:endParaRPr sz="2400"/>
            </a:p>
          </p:txBody>
        </p:sp>
        <p:sp>
          <p:nvSpPr>
            <p:cNvPr id="26" name="Google Shape;1521;p27">
              <a:extLst>
                <a:ext uri="{FF2B5EF4-FFF2-40B4-BE49-F238E27FC236}">
                  <a16:creationId xmlns:a16="http://schemas.microsoft.com/office/drawing/2014/main" id="{C4ACD784-418E-199D-5F3D-0944C2ABB68A}"/>
                </a:ext>
              </a:extLst>
            </p:cNvPr>
            <p:cNvSpPr/>
            <p:nvPr/>
          </p:nvSpPr>
          <p:spPr>
            <a:xfrm>
              <a:off x="4074949" y="3984300"/>
              <a:ext cx="407716" cy="218796"/>
            </a:xfrm>
            <a:custGeom>
              <a:avLst/>
              <a:gdLst/>
              <a:ahLst/>
              <a:cxnLst/>
              <a:rect l="l" t="t" r="r" b="b"/>
              <a:pathLst>
                <a:path w="10467" h="5617" extrusionOk="0">
                  <a:moveTo>
                    <a:pt x="5030" y="0"/>
                  </a:moveTo>
                  <a:cubicBezTo>
                    <a:pt x="4996" y="0"/>
                    <a:pt x="4965" y="14"/>
                    <a:pt x="4935" y="45"/>
                  </a:cubicBezTo>
                  <a:cubicBezTo>
                    <a:pt x="4799" y="186"/>
                    <a:pt x="4661" y="337"/>
                    <a:pt x="4454" y="477"/>
                  </a:cubicBezTo>
                  <a:cubicBezTo>
                    <a:pt x="4328" y="561"/>
                    <a:pt x="4178" y="643"/>
                    <a:pt x="3988" y="714"/>
                  </a:cubicBezTo>
                  <a:cubicBezTo>
                    <a:pt x="3663" y="835"/>
                    <a:pt x="3499" y="904"/>
                    <a:pt x="3187" y="904"/>
                  </a:cubicBezTo>
                  <a:cubicBezTo>
                    <a:pt x="3015" y="904"/>
                    <a:pt x="2798" y="883"/>
                    <a:pt x="2486" y="839"/>
                  </a:cubicBezTo>
                  <a:cubicBezTo>
                    <a:pt x="1458" y="692"/>
                    <a:pt x="1640" y="327"/>
                    <a:pt x="1640" y="327"/>
                  </a:cubicBezTo>
                  <a:lnTo>
                    <a:pt x="1246" y="79"/>
                  </a:lnTo>
                  <a:cubicBezTo>
                    <a:pt x="1246" y="79"/>
                    <a:pt x="640" y="1359"/>
                    <a:pt x="607" y="1980"/>
                  </a:cubicBezTo>
                  <a:cubicBezTo>
                    <a:pt x="593" y="2244"/>
                    <a:pt x="433" y="2557"/>
                    <a:pt x="301" y="2877"/>
                  </a:cubicBezTo>
                  <a:cubicBezTo>
                    <a:pt x="125" y="3308"/>
                    <a:pt x="1" y="3753"/>
                    <a:pt x="357" y="4108"/>
                  </a:cubicBezTo>
                  <a:cubicBezTo>
                    <a:pt x="773" y="4525"/>
                    <a:pt x="2021" y="4609"/>
                    <a:pt x="2994" y="4609"/>
                  </a:cubicBezTo>
                  <a:cubicBezTo>
                    <a:pt x="3471" y="4609"/>
                    <a:pt x="3881" y="4589"/>
                    <a:pt x="4096" y="4577"/>
                  </a:cubicBezTo>
                  <a:cubicBezTo>
                    <a:pt x="4105" y="4577"/>
                    <a:pt x="4114" y="4577"/>
                    <a:pt x="4123" y="4577"/>
                  </a:cubicBezTo>
                  <a:cubicBezTo>
                    <a:pt x="4771" y="4577"/>
                    <a:pt x="6957" y="5616"/>
                    <a:pt x="8456" y="5616"/>
                  </a:cubicBezTo>
                  <a:cubicBezTo>
                    <a:pt x="8560" y="5616"/>
                    <a:pt x="8661" y="5611"/>
                    <a:pt x="8758" y="5601"/>
                  </a:cubicBezTo>
                  <a:cubicBezTo>
                    <a:pt x="9823" y="5483"/>
                    <a:pt x="10221" y="4688"/>
                    <a:pt x="10369" y="4135"/>
                  </a:cubicBezTo>
                  <a:cubicBezTo>
                    <a:pt x="10388" y="4061"/>
                    <a:pt x="10403" y="3990"/>
                    <a:pt x="10415" y="3928"/>
                  </a:cubicBezTo>
                  <a:cubicBezTo>
                    <a:pt x="10439" y="3796"/>
                    <a:pt x="10447" y="3692"/>
                    <a:pt x="10451" y="3640"/>
                  </a:cubicBezTo>
                  <a:cubicBezTo>
                    <a:pt x="10467" y="3371"/>
                    <a:pt x="9780" y="3204"/>
                    <a:pt x="9045" y="2921"/>
                  </a:cubicBezTo>
                  <a:cubicBezTo>
                    <a:pt x="8307" y="2636"/>
                    <a:pt x="6328" y="1579"/>
                    <a:pt x="5908" y="1042"/>
                  </a:cubicBezTo>
                  <a:cubicBezTo>
                    <a:pt x="5545" y="577"/>
                    <a:pt x="5245" y="0"/>
                    <a:pt x="5030"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27" name="Google Shape;1522;p27">
              <a:extLst>
                <a:ext uri="{FF2B5EF4-FFF2-40B4-BE49-F238E27FC236}">
                  <a16:creationId xmlns:a16="http://schemas.microsoft.com/office/drawing/2014/main" id="{80ADB0B6-1D59-8283-9468-CA020E820D4B}"/>
                </a:ext>
              </a:extLst>
            </p:cNvPr>
            <p:cNvSpPr/>
            <p:nvPr/>
          </p:nvSpPr>
          <p:spPr>
            <a:xfrm>
              <a:off x="4074832" y="4096324"/>
              <a:ext cx="403976" cy="106769"/>
            </a:xfrm>
            <a:custGeom>
              <a:avLst/>
              <a:gdLst/>
              <a:ahLst/>
              <a:cxnLst/>
              <a:rect l="l" t="t" r="r" b="b"/>
              <a:pathLst>
                <a:path w="10371" h="2741" extrusionOk="0">
                  <a:moveTo>
                    <a:pt x="303" y="1"/>
                  </a:moveTo>
                  <a:lnTo>
                    <a:pt x="303" y="1"/>
                  </a:lnTo>
                  <a:cubicBezTo>
                    <a:pt x="125" y="432"/>
                    <a:pt x="0" y="876"/>
                    <a:pt x="357" y="1232"/>
                  </a:cubicBezTo>
                  <a:cubicBezTo>
                    <a:pt x="773" y="1649"/>
                    <a:pt x="2021" y="1733"/>
                    <a:pt x="2994" y="1733"/>
                  </a:cubicBezTo>
                  <a:cubicBezTo>
                    <a:pt x="3471" y="1733"/>
                    <a:pt x="3881" y="1713"/>
                    <a:pt x="4096" y="1701"/>
                  </a:cubicBezTo>
                  <a:cubicBezTo>
                    <a:pt x="4105" y="1701"/>
                    <a:pt x="4114" y="1701"/>
                    <a:pt x="4123" y="1701"/>
                  </a:cubicBezTo>
                  <a:cubicBezTo>
                    <a:pt x="4772" y="1701"/>
                    <a:pt x="6959" y="2740"/>
                    <a:pt x="8458" y="2740"/>
                  </a:cubicBezTo>
                  <a:cubicBezTo>
                    <a:pt x="8562" y="2740"/>
                    <a:pt x="8663" y="2735"/>
                    <a:pt x="8760" y="2725"/>
                  </a:cubicBezTo>
                  <a:cubicBezTo>
                    <a:pt x="9825" y="2607"/>
                    <a:pt x="10223" y="1812"/>
                    <a:pt x="10371" y="1259"/>
                  </a:cubicBezTo>
                  <a:lnTo>
                    <a:pt x="10371" y="1259"/>
                  </a:lnTo>
                  <a:cubicBezTo>
                    <a:pt x="10368" y="1259"/>
                    <a:pt x="9984" y="2239"/>
                    <a:pt x="9164" y="2290"/>
                  </a:cubicBezTo>
                  <a:cubicBezTo>
                    <a:pt x="9137" y="2291"/>
                    <a:pt x="9107" y="2292"/>
                    <a:pt x="9075" y="2292"/>
                  </a:cubicBezTo>
                  <a:cubicBezTo>
                    <a:pt x="8152" y="2292"/>
                    <a:pt x="5429" y="1607"/>
                    <a:pt x="4652" y="1283"/>
                  </a:cubicBezTo>
                  <a:cubicBezTo>
                    <a:pt x="3846" y="948"/>
                    <a:pt x="2236" y="1133"/>
                    <a:pt x="1398" y="981"/>
                  </a:cubicBezTo>
                  <a:cubicBezTo>
                    <a:pt x="789" y="872"/>
                    <a:pt x="447" y="305"/>
                    <a:pt x="303" y="1"/>
                  </a:cubicBezTo>
                  <a:close/>
                </a:path>
              </a:pathLst>
            </a:custGeom>
            <a:solidFill>
              <a:srgbClr val="252732"/>
            </a:solidFill>
            <a:ln>
              <a:noFill/>
            </a:ln>
          </p:spPr>
          <p:txBody>
            <a:bodyPr spcFirstLastPara="1" wrap="square" lIns="121900" tIns="121900" rIns="121900" bIns="121900" anchor="ctr" anchorCtr="0">
              <a:noAutofit/>
            </a:bodyPr>
            <a:lstStyle/>
            <a:p>
              <a:endParaRPr sz="2400"/>
            </a:p>
          </p:txBody>
        </p:sp>
        <p:sp>
          <p:nvSpPr>
            <p:cNvPr id="28" name="Google Shape;1523;p27">
              <a:extLst>
                <a:ext uri="{FF2B5EF4-FFF2-40B4-BE49-F238E27FC236}">
                  <a16:creationId xmlns:a16="http://schemas.microsoft.com/office/drawing/2014/main" id="{ADB89223-4E00-6B9F-536C-C7EFB9CB83F0}"/>
                </a:ext>
              </a:extLst>
            </p:cNvPr>
            <p:cNvSpPr/>
            <p:nvPr/>
          </p:nvSpPr>
          <p:spPr>
            <a:xfrm>
              <a:off x="4074910" y="3987416"/>
              <a:ext cx="405690" cy="215719"/>
            </a:xfrm>
            <a:custGeom>
              <a:avLst/>
              <a:gdLst/>
              <a:ahLst/>
              <a:cxnLst/>
              <a:rect l="l" t="t" r="r" b="b"/>
              <a:pathLst>
                <a:path w="10415" h="5538" extrusionOk="0">
                  <a:moveTo>
                    <a:pt x="1245" y="0"/>
                  </a:moveTo>
                  <a:cubicBezTo>
                    <a:pt x="1245" y="0"/>
                    <a:pt x="640" y="1281"/>
                    <a:pt x="607" y="1902"/>
                  </a:cubicBezTo>
                  <a:cubicBezTo>
                    <a:pt x="593" y="2165"/>
                    <a:pt x="433" y="2478"/>
                    <a:pt x="301" y="2798"/>
                  </a:cubicBezTo>
                  <a:cubicBezTo>
                    <a:pt x="124" y="3229"/>
                    <a:pt x="1" y="3674"/>
                    <a:pt x="357" y="4030"/>
                  </a:cubicBezTo>
                  <a:cubicBezTo>
                    <a:pt x="773" y="4446"/>
                    <a:pt x="2019" y="4530"/>
                    <a:pt x="2992" y="4530"/>
                  </a:cubicBezTo>
                  <a:cubicBezTo>
                    <a:pt x="3470" y="4530"/>
                    <a:pt x="3881" y="4510"/>
                    <a:pt x="4096" y="4498"/>
                  </a:cubicBezTo>
                  <a:cubicBezTo>
                    <a:pt x="4105" y="4498"/>
                    <a:pt x="4114" y="4498"/>
                    <a:pt x="4123" y="4498"/>
                  </a:cubicBezTo>
                  <a:cubicBezTo>
                    <a:pt x="4770" y="4498"/>
                    <a:pt x="6957" y="5537"/>
                    <a:pt x="8456" y="5537"/>
                  </a:cubicBezTo>
                  <a:cubicBezTo>
                    <a:pt x="8560" y="5537"/>
                    <a:pt x="8661" y="5532"/>
                    <a:pt x="8758" y="5522"/>
                  </a:cubicBezTo>
                  <a:cubicBezTo>
                    <a:pt x="9823" y="5404"/>
                    <a:pt x="10221" y="4609"/>
                    <a:pt x="10369" y="4056"/>
                  </a:cubicBezTo>
                  <a:cubicBezTo>
                    <a:pt x="10387" y="3982"/>
                    <a:pt x="10402" y="3912"/>
                    <a:pt x="10415" y="3849"/>
                  </a:cubicBezTo>
                  <a:lnTo>
                    <a:pt x="10415" y="3849"/>
                  </a:lnTo>
                  <a:cubicBezTo>
                    <a:pt x="10185" y="4327"/>
                    <a:pt x="9683" y="4509"/>
                    <a:pt x="9059" y="4509"/>
                  </a:cubicBezTo>
                  <a:cubicBezTo>
                    <a:pt x="8257" y="4509"/>
                    <a:pt x="7255" y="4208"/>
                    <a:pt x="6381" y="3851"/>
                  </a:cubicBezTo>
                  <a:cubicBezTo>
                    <a:pt x="4829" y="3214"/>
                    <a:pt x="4040" y="3341"/>
                    <a:pt x="3556" y="3112"/>
                  </a:cubicBezTo>
                  <a:cubicBezTo>
                    <a:pt x="3072" y="2884"/>
                    <a:pt x="2589" y="2195"/>
                    <a:pt x="3556" y="1483"/>
                  </a:cubicBezTo>
                  <a:cubicBezTo>
                    <a:pt x="4524" y="771"/>
                    <a:pt x="4453" y="399"/>
                    <a:pt x="4453" y="399"/>
                  </a:cubicBezTo>
                  <a:lnTo>
                    <a:pt x="4453" y="399"/>
                  </a:lnTo>
                  <a:cubicBezTo>
                    <a:pt x="4328" y="482"/>
                    <a:pt x="4177" y="564"/>
                    <a:pt x="3987" y="635"/>
                  </a:cubicBezTo>
                  <a:cubicBezTo>
                    <a:pt x="3662" y="757"/>
                    <a:pt x="3498" y="826"/>
                    <a:pt x="3185" y="826"/>
                  </a:cubicBezTo>
                  <a:cubicBezTo>
                    <a:pt x="3013" y="826"/>
                    <a:pt x="2797" y="805"/>
                    <a:pt x="2486" y="761"/>
                  </a:cubicBezTo>
                  <a:cubicBezTo>
                    <a:pt x="1458" y="613"/>
                    <a:pt x="1639" y="249"/>
                    <a:pt x="1639" y="249"/>
                  </a:cubicBezTo>
                  <a:lnTo>
                    <a:pt x="1245" y="0"/>
                  </a:lnTo>
                  <a:close/>
                </a:path>
              </a:pathLst>
            </a:custGeom>
            <a:solidFill>
              <a:srgbClr val="434343"/>
            </a:solidFill>
            <a:ln>
              <a:noFill/>
            </a:ln>
          </p:spPr>
          <p:txBody>
            <a:bodyPr spcFirstLastPara="1" wrap="square" lIns="121900" tIns="121900" rIns="121900" bIns="121900" anchor="ctr" anchorCtr="0">
              <a:noAutofit/>
            </a:bodyPr>
            <a:lstStyle/>
            <a:p>
              <a:endParaRPr sz="2400"/>
            </a:p>
          </p:txBody>
        </p:sp>
        <p:sp>
          <p:nvSpPr>
            <p:cNvPr id="29" name="Google Shape;1524;p27">
              <a:extLst>
                <a:ext uri="{FF2B5EF4-FFF2-40B4-BE49-F238E27FC236}">
                  <a16:creationId xmlns:a16="http://schemas.microsoft.com/office/drawing/2014/main" id="{CF9B8CBD-9F9B-11E5-4499-788AA79B14B9}"/>
                </a:ext>
              </a:extLst>
            </p:cNvPr>
            <p:cNvSpPr/>
            <p:nvPr/>
          </p:nvSpPr>
          <p:spPr>
            <a:xfrm>
              <a:off x="3897759" y="2924120"/>
              <a:ext cx="15347" cy="3116"/>
            </a:xfrm>
            <a:custGeom>
              <a:avLst/>
              <a:gdLst/>
              <a:ahLst/>
              <a:cxnLst/>
              <a:rect l="l" t="t" r="r" b="b"/>
              <a:pathLst>
                <a:path w="394" h="80" extrusionOk="0">
                  <a:moveTo>
                    <a:pt x="0" y="1"/>
                  </a:moveTo>
                  <a:lnTo>
                    <a:pt x="0" y="1"/>
                  </a:lnTo>
                  <a:cubicBezTo>
                    <a:pt x="83" y="50"/>
                    <a:pt x="169" y="78"/>
                    <a:pt x="257" y="80"/>
                  </a:cubicBezTo>
                  <a:cubicBezTo>
                    <a:pt x="260" y="80"/>
                    <a:pt x="262" y="80"/>
                    <a:pt x="264" y="80"/>
                  </a:cubicBezTo>
                  <a:cubicBezTo>
                    <a:pt x="394" y="80"/>
                    <a:pt x="284" y="51"/>
                    <a:pt x="45" y="9"/>
                  </a:cubicBezTo>
                  <a:cubicBezTo>
                    <a:pt x="30" y="6"/>
                    <a:pt x="16" y="4"/>
                    <a:pt x="0"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30" name="Google Shape;1525;p27">
              <a:extLst>
                <a:ext uri="{FF2B5EF4-FFF2-40B4-BE49-F238E27FC236}">
                  <a16:creationId xmlns:a16="http://schemas.microsoft.com/office/drawing/2014/main" id="{243AFD70-5072-2025-ADD4-C1FC4BE063BB}"/>
                </a:ext>
              </a:extLst>
            </p:cNvPr>
            <p:cNvSpPr/>
            <p:nvPr/>
          </p:nvSpPr>
          <p:spPr>
            <a:xfrm>
              <a:off x="3753833" y="2008100"/>
              <a:ext cx="675787" cy="1038863"/>
            </a:xfrm>
            <a:custGeom>
              <a:avLst/>
              <a:gdLst/>
              <a:ahLst/>
              <a:cxnLst/>
              <a:rect l="l" t="t" r="r" b="b"/>
              <a:pathLst>
                <a:path w="17349" h="26670" extrusionOk="0">
                  <a:moveTo>
                    <a:pt x="9257" y="0"/>
                  </a:moveTo>
                  <a:cubicBezTo>
                    <a:pt x="9115" y="0"/>
                    <a:pt x="8973" y="7"/>
                    <a:pt x="8831" y="20"/>
                  </a:cubicBezTo>
                  <a:cubicBezTo>
                    <a:pt x="7829" y="112"/>
                    <a:pt x="7311" y="223"/>
                    <a:pt x="6535" y="494"/>
                  </a:cubicBezTo>
                  <a:cubicBezTo>
                    <a:pt x="6060" y="660"/>
                    <a:pt x="5774" y="680"/>
                    <a:pt x="5318" y="862"/>
                  </a:cubicBezTo>
                  <a:cubicBezTo>
                    <a:pt x="4722" y="1100"/>
                    <a:pt x="4225" y="1328"/>
                    <a:pt x="4052" y="1486"/>
                  </a:cubicBezTo>
                  <a:cubicBezTo>
                    <a:pt x="2990" y="2445"/>
                    <a:pt x="2835" y="2969"/>
                    <a:pt x="2190" y="3758"/>
                  </a:cubicBezTo>
                  <a:cubicBezTo>
                    <a:pt x="1546" y="4547"/>
                    <a:pt x="1" y="7426"/>
                    <a:pt x="1" y="7426"/>
                  </a:cubicBezTo>
                  <a:cubicBezTo>
                    <a:pt x="1" y="7426"/>
                    <a:pt x="2707" y="8160"/>
                    <a:pt x="4140" y="10444"/>
                  </a:cubicBezTo>
                  <a:cubicBezTo>
                    <a:pt x="4140" y="10444"/>
                    <a:pt x="4143" y="10443"/>
                    <a:pt x="4150" y="10443"/>
                  </a:cubicBezTo>
                  <a:cubicBezTo>
                    <a:pt x="4212" y="10443"/>
                    <a:pt x="4541" y="10509"/>
                    <a:pt x="4374" y="11935"/>
                  </a:cubicBezTo>
                  <a:cubicBezTo>
                    <a:pt x="4190" y="13509"/>
                    <a:pt x="4328" y="17106"/>
                    <a:pt x="4052" y="20379"/>
                  </a:cubicBezTo>
                  <a:cubicBezTo>
                    <a:pt x="3775" y="23653"/>
                    <a:pt x="4087" y="25873"/>
                    <a:pt x="4087" y="25873"/>
                  </a:cubicBezTo>
                  <a:cubicBezTo>
                    <a:pt x="4087" y="25873"/>
                    <a:pt x="8310" y="26669"/>
                    <a:pt x="10966" y="26669"/>
                  </a:cubicBezTo>
                  <a:cubicBezTo>
                    <a:pt x="11232" y="26669"/>
                    <a:pt x="11483" y="26661"/>
                    <a:pt x="11712" y="26644"/>
                  </a:cubicBezTo>
                  <a:cubicBezTo>
                    <a:pt x="14225" y="26451"/>
                    <a:pt x="16791" y="25634"/>
                    <a:pt x="17206" y="24436"/>
                  </a:cubicBezTo>
                  <a:cubicBezTo>
                    <a:pt x="17349" y="24022"/>
                    <a:pt x="17233" y="22862"/>
                    <a:pt x="17016" y="21408"/>
                  </a:cubicBezTo>
                  <a:cubicBezTo>
                    <a:pt x="16602" y="18639"/>
                    <a:pt x="15821" y="14807"/>
                    <a:pt x="15762" y="13051"/>
                  </a:cubicBezTo>
                  <a:cubicBezTo>
                    <a:pt x="15704" y="11407"/>
                    <a:pt x="15840" y="10198"/>
                    <a:pt x="15845" y="9035"/>
                  </a:cubicBezTo>
                  <a:lnTo>
                    <a:pt x="17268" y="8939"/>
                  </a:lnTo>
                  <a:cubicBezTo>
                    <a:pt x="17268" y="8939"/>
                    <a:pt x="17237" y="7851"/>
                    <a:pt x="17268" y="6436"/>
                  </a:cubicBezTo>
                  <a:cubicBezTo>
                    <a:pt x="17299" y="5022"/>
                    <a:pt x="16592" y="2782"/>
                    <a:pt x="16037" y="2325"/>
                  </a:cubicBezTo>
                  <a:cubicBezTo>
                    <a:pt x="15489" y="1870"/>
                    <a:pt x="12334" y="889"/>
                    <a:pt x="12287" y="862"/>
                  </a:cubicBezTo>
                  <a:cubicBezTo>
                    <a:pt x="12286" y="862"/>
                    <a:pt x="10929" y="314"/>
                    <a:pt x="10929" y="314"/>
                  </a:cubicBezTo>
                  <a:cubicBezTo>
                    <a:pt x="10394" y="107"/>
                    <a:pt x="9827" y="0"/>
                    <a:pt x="925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1" name="Google Shape;1526;p27">
              <a:extLst>
                <a:ext uri="{FF2B5EF4-FFF2-40B4-BE49-F238E27FC236}">
                  <a16:creationId xmlns:a16="http://schemas.microsoft.com/office/drawing/2014/main" id="{8F56A417-B087-66E9-4B1A-4380C1902814}"/>
                </a:ext>
              </a:extLst>
            </p:cNvPr>
            <p:cNvSpPr/>
            <p:nvPr/>
          </p:nvSpPr>
          <p:spPr>
            <a:xfrm>
              <a:off x="3658208" y="2001595"/>
              <a:ext cx="526015" cy="1333734"/>
            </a:xfrm>
            <a:custGeom>
              <a:avLst/>
              <a:gdLst/>
              <a:ahLst/>
              <a:cxnLst/>
              <a:rect l="l" t="t" r="r" b="b"/>
              <a:pathLst>
                <a:path w="13504" h="34240" extrusionOk="0">
                  <a:moveTo>
                    <a:pt x="10380" y="0"/>
                  </a:moveTo>
                  <a:cubicBezTo>
                    <a:pt x="10380" y="0"/>
                    <a:pt x="7183" y="515"/>
                    <a:pt x="5619" y="1808"/>
                  </a:cubicBezTo>
                  <a:cubicBezTo>
                    <a:pt x="4057" y="3101"/>
                    <a:pt x="0" y="11514"/>
                    <a:pt x="0" y="11514"/>
                  </a:cubicBezTo>
                  <a:cubicBezTo>
                    <a:pt x="0" y="11514"/>
                    <a:pt x="1743" y="12867"/>
                    <a:pt x="3727" y="13358"/>
                  </a:cubicBezTo>
                  <a:cubicBezTo>
                    <a:pt x="4162" y="13466"/>
                    <a:pt x="4611" y="13533"/>
                    <a:pt x="5055" y="13534"/>
                  </a:cubicBezTo>
                  <a:lnTo>
                    <a:pt x="6286" y="11677"/>
                  </a:lnTo>
                  <a:lnTo>
                    <a:pt x="6592" y="11214"/>
                  </a:lnTo>
                  <a:lnTo>
                    <a:pt x="6592" y="11214"/>
                  </a:lnTo>
                  <a:cubicBezTo>
                    <a:pt x="6592" y="11215"/>
                    <a:pt x="5906" y="19785"/>
                    <a:pt x="6007" y="24381"/>
                  </a:cubicBezTo>
                  <a:cubicBezTo>
                    <a:pt x="6023" y="25023"/>
                    <a:pt x="6052" y="25586"/>
                    <a:pt x="6100" y="26038"/>
                  </a:cubicBezTo>
                  <a:cubicBezTo>
                    <a:pt x="6499" y="29735"/>
                    <a:pt x="5147" y="30883"/>
                    <a:pt x="6406" y="34226"/>
                  </a:cubicBezTo>
                  <a:cubicBezTo>
                    <a:pt x="6406" y="34226"/>
                    <a:pt x="6706" y="34239"/>
                    <a:pt x="7196" y="34239"/>
                  </a:cubicBezTo>
                  <a:cubicBezTo>
                    <a:pt x="8435" y="34239"/>
                    <a:pt x="10889" y="34154"/>
                    <a:pt x="12770" y="33552"/>
                  </a:cubicBezTo>
                  <a:cubicBezTo>
                    <a:pt x="12836" y="33532"/>
                    <a:pt x="12899" y="33511"/>
                    <a:pt x="12964" y="33489"/>
                  </a:cubicBezTo>
                  <a:cubicBezTo>
                    <a:pt x="13152" y="33424"/>
                    <a:pt x="13331" y="33353"/>
                    <a:pt x="13503" y="33277"/>
                  </a:cubicBezTo>
                  <a:lnTo>
                    <a:pt x="13503" y="33277"/>
                  </a:lnTo>
                  <a:cubicBezTo>
                    <a:pt x="13503" y="33277"/>
                    <a:pt x="13503" y="33277"/>
                    <a:pt x="13503" y="33277"/>
                  </a:cubicBezTo>
                  <a:cubicBezTo>
                    <a:pt x="13342" y="33277"/>
                    <a:pt x="13123" y="29820"/>
                    <a:pt x="12930" y="25135"/>
                  </a:cubicBezTo>
                  <a:cubicBezTo>
                    <a:pt x="12907" y="24543"/>
                    <a:pt x="12883" y="23932"/>
                    <a:pt x="12860" y="23305"/>
                  </a:cubicBezTo>
                  <a:cubicBezTo>
                    <a:pt x="12597" y="16138"/>
                    <a:pt x="12413" y="6994"/>
                    <a:pt x="12568" y="2589"/>
                  </a:cubicBezTo>
                  <a:cubicBezTo>
                    <a:pt x="12568" y="2589"/>
                    <a:pt x="11209" y="1440"/>
                    <a:pt x="1038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 name="Google Shape;1527;p27">
              <a:extLst>
                <a:ext uri="{FF2B5EF4-FFF2-40B4-BE49-F238E27FC236}">
                  <a16:creationId xmlns:a16="http://schemas.microsoft.com/office/drawing/2014/main" id="{4010175F-4883-2127-5F7E-0255B32C90EB}"/>
                </a:ext>
              </a:extLst>
            </p:cNvPr>
            <p:cNvSpPr/>
            <p:nvPr/>
          </p:nvSpPr>
          <p:spPr>
            <a:xfrm>
              <a:off x="3803458" y="2333383"/>
              <a:ext cx="117831" cy="195386"/>
            </a:xfrm>
            <a:custGeom>
              <a:avLst/>
              <a:gdLst/>
              <a:ahLst/>
              <a:cxnLst/>
              <a:rect l="l" t="t" r="r" b="b"/>
              <a:pathLst>
                <a:path w="3025" h="5016" extrusionOk="0">
                  <a:moveTo>
                    <a:pt x="3024" y="0"/>
                  </a:moveTo>
                  <a:cubicBezTo>
                    <a:pt x="2455" y="1852"/>
                    <a:pt x="405" y="4357"/>
                    <a:pt x="1" y="4840"/>
                  </a:cubicBezTo>
                  <a:cubicBezTo>
                    <a:pt x="436" y="4948"/>
                    <a:pt x="885" y="5015"/>
                    <a:pt x="1328" y="5016"/>
                  </a:cubicBezTo>
                  <a:lnTo>
                    <a:pt x="2867" y="2697"/>
                  </a:lnTo>
                  <a:lnTo>
                    <a:pt x="3024" y="0"/>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33" name="Google Shape;1528;p27">
              <a:extLst>
                <a:ext uri="{FF2B5EF4-FFF2-40B4-BE49-F238E27FC236}">
                  <a16:creationId xmlns:a16="http://schemas.microsoft.com/office/drawing/2014/main" id="{12D98D1C-3ED8-DBBA-D68A-8584C5E2F6EA}"/>
                </a:ext>
              </a:extLst>
            </p:cNvPr>
            <p:cNvSpPr/>
            <p:nvPr/>
          </p:nvSpPr>
          <p:spPr>
            <a:xfrm>
              <a:off x="4210033" y="2016708"/>
              <a:ext cx="256074" cy="1281148"/>
            </a:xfrm>
            <a:custGeom>
              <a:avLst/>
              <a:gdLst/>
              <a:ahLst/>
              <a:cxnLst/>
              <a:rect l="l" t="t" r="r" b="b"/>
              <a:pathLst>
                <a:path w="6574" h="32890" extrusionOk="0">
                  <a:moveTo>
                    <a:pt x="727" y="1"/>
                  </a:moveTo>
                  <a:cubicBezTo>
                    <a:pt x="727" y="1"/>
                    <a:pt x="549" y="346"/>
                    <a:pt x="319" y="792"/>
                  </a:cubicBezTo>
                  <a:cubicBezTo>
                    <a:pt x="261" y="907"/>
                    <a:pt x="200" y="1027"/>
                    <a:pt x="136" y="1152"/>
                  </a:cubicBezTo>
                  <a:cubicBezTo>
                    <a:pt x="91" y="1240"/>
                    <a:pt x="45" y="1329"/>
                    <a:pt x="0" y="1418"/>
                  </a:cubicBezTo>
                  <a:lnTo>
                    <a:pt x="1197" y="32489"/>
                  </a:lnTo>
                  <a:cubicBezTo>
                    <a:pt x="1197" y="32489"/>
                    <a:pt x="1317" y="32521"/>
                    <a:pt x="1524" y="32566"/>
                  </a:cubicBezTo>
                  <a:cubicBezTo>
                    <a:pt x="1583" y="32580"/>
                    <a:pt x="1650" y="32594"/>
                    <a:pt x="1724" y="32610"/>
                  </a:cubicBezTo>
                  <a:cubicBezTo>
                    <a:pt x="2299" y="32727"/>
                    <a:pt x="3264" y="32889"/>
                    <a:pt x="4217" y="32889"/>
                  </a:cubicBezTo>
                  <a:cubicBezTo>
                    <a:pt x="4965" y="32889"/>
                    <a:pt x="5707" y="32789"/>
                    <a:pt x="6247" y="32490"/>
                  </a:cubicBezTo>
                  <a:cubicBezTo>
                    <a:pt x="6247" y="32490"/>
                    <a:pt x="6002" y="28551"/>
                    <a:pt x="5921" y="25648"/>
                  </a:cubicBezTo>
                  <a:cubicBezTo>
                    <a:pt x="5771" y="20217"/>
                    <a:pt x="4538" y="14937"/>
                    <a:pt x="4538" y="14937"/>
                  </a:cubicBezTo>
                  <a:cubicBezTo>
                    <a:pt x="4544" y="14905"/>
                    <a:pt x="4863" y="13571"/>
                    <a:pt x="5172" y="12190"/>
                  </a:cubicBezTo>
                  <a:cubicBezTo>
                    <a:pt x="5427" y="11053"/>
                    <a:pt x="6508" y="9584"/>
                    <a:pt x="6573" y="9082"/>
                  </a:cubicBezTo>
                  <a:cubicBezTo>
                    <a:pt x="6573" y="9082"/>
                    <a:pt x="5882" y="6626"/>
                    <a:pt x="5557" y="4656"/>
                  </a:cubicBezTo>
                  <a:cubicBezTo>
                    <a:pt x="5233" y="2687"/>
                    <a:pt x="4498" y="1868"/>
                    <a:pt x="4149" y="1429"/>
                  </a:cubicBezTo>
                  <a:cubicBezTo>
                    <a:pt x="3800" y="990"/>
                    <a:pt x="727" y="1"/>
                    <a:pt x="72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4" name="Google Shape;1529;p27">
              <a:extLst>
                <a:ext uri="{FF2B5EF4-FFF2-40B4-BE49-F238E27FC236}">
                  <a16:creationId xmlns:a16="http://schemas.microsoft.com/office/drawing/2014/main" id="{0D53D59C-3720-7FB3-4FCF-574C0640E0A2}"/>
                </a:ext>
              </a:extLst>
            </p:cNvPr>
            <p:cNvSpPr/>
            <p:nvPr/>
          </p:nvSpPr>
          <p:spPr>
            <a:xfrm>
              <a:off x="4379549" y="2300118"/>
              <a:ext cx="31980" cy="298571"/>
            </a:xfrm>
            <a:custGeom>
              <a:avLst/>
              <a:gdLst/>
              <a:ahLst/>
              <a:cxnLst/>
              <a:rect l="l" t="t" r="r" b="b"/>
              <a:pathLst>
                <a:path w="821" h="7665" extrusionOk="0">
                  <a:moveTo>
                    <a:pt x="186" y="1"/>
                  </a:moveTo>
                  <a:cubicBezTo>
                    <a:pt x="186" y="1"/>
                    <a:pt x="186" y="1"/>
                    <a:pt x="186" y="1"/>
                  </a:cubicBezTo>
                  <a:lnTo>
                    <a:pt x="186" y="1"/>
                  </a:lnTo>
                  <a:cubicBezTo>
                    <a:pt x="186" y="1"/>
                    <a:pt x="186" y="1"/>
                    <a:pt x="186" y="1"/>
                  </a:cubicBezTo>
                  <a:close/>
                  <a:moveTo>
                    <a:pt x="186" y="1"/>
                  </a:moveTo>
                  <a:cubicBezTo>
                    <a:pt x="1" y="3268"/>
                    <a:pt x="186" y="7664"/>
                    <a:pt x="186" y="7664"/>
                  </a:cubicBezTo>
                  <a:cubicBezTo>
                    <a:pt x="192" y="7631"/>
                    <a:pt x="511" y="6299"/>
                    <a:pt x="820" y="4917"/>
                  </a:cubicBezTo>
                  <a:cubicBezTo>
                    <a:pt x="364" y="3391"/>
                    <a:pt x="186" y="19"/>
                    <a:pt x="186"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35" name="Google Shape;1530;p27">
              <a:extLst>
                <a:ext uri="{FF2B5EF4-FFF2-40B4-BE49-F238E27FC236}">
                  <a16:creationId xmlns:a16="http://schemas.microsoft.com/office/drawing/2014/main" id="{35B8243A-9F34-44AC-03E2-141765CDFC5C}"/>
                </a:ext>
              </a:extLst>
            </p:cNvPr>
            <p:cNvSpPr/>
            <p:nvPr/>
          </p:nvSpPr>
          <p:spPr>
            <a:xfrm>
              <a:off x="4262422" y="2284577"/>
              <a:ext cx="108171" cy="97576"/>
            </a:xfrm>
            <a:custGeom>
              <a:avLst/>
              <a:gdLst/>
              <a:ahLst/>
              <a:cxnLst/>
              <a:rect l="l" t="t" r="r" b="b"/>
              <a:pathLst>
                <a:path w="2777" h="2505" extrusionOk="0">
                  <a:moveTo>
                    <a:pt x="2434" y="1"/>
                  </a:moveTo>
                  <a:lnTo>
                    <a:pt x="1" y="17"/>
                  </a:lnTo>
                  <a:cubicBezTo>
                    <a:pt x="1" y="17"/>
                    <a:pt x="1" y="2505"/>
                    <a:pt x="1470" y="2505"/>
                  </a:cubicBezTo>
                  <a:cubicBezTo>
                    <a:pt x="1525" y="2505"/>
                    <a:pt x="1582" y="2501"/>
                    <a:pt x="1641" y="2494"/>
                  </a:cubicBezTo>
                  <a:cubicBezTo>
                    <a:pt x="2777" y="2356"/>
                    <a:pt x="2434" y="1"/>
                    <a:pt x="2434"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36" name="Google Shape;1531;p27">
              <a:extLst>
                <a:ext uri="{FF2B5EF4-FFF2-40B4-BE49-F238E27FC236}">
                  <a16:creationId xmlns:a16="http://schemas.microsoft.com/office/drawing/2014/main" id="{C3DD3F0D-2CD8-8B1D-CDA5-87F1C20843B4}"/>
                </a:ext>
              </a:extLst>
            </p:cNvPr>
            <p:cNvSpPr/>
            <p:nvPr/>
          </p:nvSpPr>
          <p:spPr>
            <a:xfrm>
              <a:off x="4256696" y="2229227"/>
              <a:ext cx="98550" cy="29175"/>
            </a:xfrm>
            <a:custGeom>
              <a:avLst/>
              <a:gdLst/>
              <a:ahLst/>
              <a:cxnLst/>
              <a:rect l="l" t="t" r="r" b="b"/>
              <a:pathLst>
                <a:path w="2530" h="749" extrusionOk="0">
                  <a:moveTo>
                    <a:pt x="0" y="1"/>
                  </a:moveTo>
                  <a:lnTo>
                    <a:pt x="96" y="748"/>
                  </a:lnTo>
                  <a:lnTo>
                    <a:pt x="2530" y="748"/>
                  </a:lnTo>
                  <a:lnTo>
                    <a:pt x="2431"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37" name="Google Shape;1532;p27">
              <a:extLst>
                <a:ext uri="{FF2B5EF4-FFF2-40B4-BE49-F238E27FC236}">
                  <a16:creationId xmlns:a16="http://schemas.microsoft.com/office/drawing/2014/main" id="{9AE70873-6717-9B31-90C3-0A5EC2357F2E}"/>
                </a:ext>
              </a:extLst>
            </p:cNvPr>
            <p:cNvSpPr/>
            <p:nvPr/>
          </p:nvSpPr>
          <p:spPr>
            <a:xfrm>
              <a:off x="4125196" y="2092312"/>
              <a:ext cx="37979" cy="1216253"/>
            </a:xfrm>
            <a:custGeom>
              <a:avLst/>
              <a:gdLst/>
              <a:ahLst/>
              <a:cxnLst/>
              <a:rect l="l" t="t" r="r" b="b"/>
              <a:pathLst>
                <a:path w="975" h="31224" extrusionOk="0">
                  <a:moveTo>
                    <a:pt x="1" y="1"/>
                  </a:moveTo>
                  <a:cubicBezTo>
                    <a:pt x="16" y="5634"/>
                    <a:pt x="117" y="25466"/>
                    <a:pt x="781" y="31223"/>
                  </a:cubicBezTo>
                  <a:cubicBezTo>
                    <a:pt x="847" y="31203"/>
                    <a:pt x="910" y="31182"/>
                    <a:pt x="975" y="31160"/>
                  </a:cubicBezTo>
                  <a:cubicBezTo>
                    <a:pt x="320" y="25394"/>
                    <a:pt x="218" y="5832"/>
                    <a:pt x="201" y="93"/>
                  </a:cubicBezTo>
                  <a:cubicBezTo>
                    <a:pt x="140" y="65"/>
                    <a:pt x="73" y="36"/>
                    <a:pt x="1"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38" name="Google Shape;1533;p27">
              <a:extLst>
                <a:ext uri="{FF2B5EF4-FFF2-40B4-BE49-F238E27FC236}">
                  <a16:creationId xmlns:a16="http://schemas.microsoft.com/office/drawing/2014/main" id="{524F0EEA-BE9B-0940-69B0-A80137E45FC2}"/>
                </a:ext>
              </a:extLst>
            </p:cNvPr>
            <p:cNvSpPr/>
            <p:nvPr/>
          </p:nvSpPr>
          <p:spPr>
            <a:xfrm>
              <a:off x="4217745" y="2109685"/>
              <a:ext cx="59519" cy="1177261"/>
            </a:xfrm>
            <a:custGeom>
              <a:avLst/>
              <a:gdLst/>
              <a:ahLst/>
              <a:cxnLst/>
              <a:rect l="l" t="t" r="r" b="b"/>
              <a:pathLst>
                <a:path w="1528" h="30223" extrusionOk="0">
                  <a:moveTo>
                    <a:pt x="195" y="1"/>
                  </a:moveTo>
                  <a:cubicBezTo>
                    <a:pt x="134" y="46"/>
                    <a:pt x="69" y="90"/>
                    <a:pt x="1" y="129"/>
                  </a:cubicBezTo>
                  <a:cubicBezTo>
                    <a:pt x="294" y="6583"/>
                    <a:pt x="1069" y="23690"/>
                    <a:pt x="1327" y="30179"/>
                  </a:cubicBezTo>
                  <a:cubicBezTo>
                    <a:pt x="1387" y="30193"/>
                    <a:pt x="1454" y="30208"/>
                    <a:pt x="1527" y="30223"/>
                  </a:cubicBezTo>
                  <a:cubicBezTo>
                    <a:pt x="1269" y="23732"/>
                    <a:pt x="484" y="6376"/>
                    <a:pt x="195"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39" name="Google Shape;1534;p27">
              <a:extLst>
                <a:ext uri="{FF2B5EF4-FFF2-40B4-BE49-F238E27FC236}">
                  <a16:creationId xmlns:a16="http://schemas.microsoft.com/office/drawing/2014/main" id="{B6B5B997-F9C9-6E30-9DE1-DFE638E46112}"/>
                </a:ext>
              </a:extLst>
            </p:cNvPr>
            <p:cNvSpPr/>
            <p:nvPr/>
          </p:nvSpPr>
          <p:spPr>
            <a:xfrm>
              <a:off x="4055785" y="1545980"/>
              <a:ext cx="373243" cy="417142"/>
            </a:xfrm>
            <a:custGeom>
              <a:avLst/>
              <a:gdLst/>
              <a:ahLst/>
              <a:cxnLst/>
              <a:rect l="l" t="t" r="r" b="b"/>
              <a:pathLst>
                <a:path w="9582" h="10709" extrusionOk="0">
                  <a:moveTo>
                    <a:pt x="4831" y="1"/>
                  </a:moveTo>
                  <a:cubicBezTo>
                    <a:pt x="4437" y="1"/>
                    <a:pt x="4040" y="35"/>
                    <a:pt x="3642" y="117"/>
                  </a:cubicBezTo>
                  <a:cubicBezTo>
                    <a:pt x="2178" y="417"/>
                    <a:pt x="1775" y="1058"/>
                    <a:pt x="1442" y="1609"/>
                  </a:cubicBezTo>
                  <a:lnTo>
                    <a:pt x="1442" y="1610"/>
                  </a:lnTo>
                  <a:cubicBezTo>
                    <a:pt x="296" y="2613"/>
                    <a:pt x="0" y="4077"/>
                    <a:pt x="91" y="5014"/>
                  </a:cubicBezTo>
                  <a:cubicBezTo>
                    <a:pt x="263" y="6806"/>
                    <a:pt x="962" y="7130"/>
                    <a:pt x="450" y="8445"/>
                  </a:cubicBezTo>
                  <a:cubicBezTo>
                    <a:pt x="257" y="8941"/>
                    <a:pt x="567" y="10708"/>
                    <a:pt x="1517" y="10708"/>
                  </a:cubicBezTo>
                  <a:cubicBezTo>
                    <a:pt x="1701" y="10708"/>
                    <a:pt x="1910" y="10642"/>
                    <a:pt x="2143" y="10487"/>
                  </a:cubicBezTo>
                  <a:cubicBezTo>
                    <a:pt x="3577" y="9533"/>
                    <a:pt x="7419" y="5977"/>
                    <a:pt x="8395" y="3912"/>
                  </a:cubicBezTo>
                  <a:cubicBezTo>
                    <a:pt x="8395" y="3912"/>
                    <a:pt x="8411" y="3726"/>
                    <a:pt x="8390" y="3442"/>
                  </a:cubicBezTo>
                  <a:cubicBezTo>
                    <a:pt x="9009" y="2144"/>
                    <a:pt x="9582" y="875"/>
                    <a:pt x="7870" y="470"/>
                  </a:cubicBezTo>
                  <a:cubicBezTo>
                    <a:pt x="6899" y="240"/>
                    <a:pt x="5875" y="1"/>
                    <a:pt x="483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0" name="Google Shape;1535;p27">
              <a:extLst>
                <a:ext uri="{FF2B5EF4-FFF2-40B4-BE49-F238E27FC236}">
                  <a16:creationId xmlns:a16="http://schemas.microsoft.com/office/drawing/2014/main" id="{235C080B-C85E-C996-4EE9-95824C93FF15}"/>
                </a:ext>
              </a:extLst>
            </p:cNvPr>
            <p:cNvSpPr/>
            <p:nvPr/>
          </p:nvSpPr>
          <p:spPr>
            <a:xfrm>
              <a:off x="4320382" y="1698319"/>
              <a:ext cx="62402" cy="125856"/>
            </a:xfrm>
            <a:custGeom>
              <a:avLst/>
              <a:gdLst/>
              <a:ahLst/>
              <a:cxnLst/>
              <a:rect l="l" t="t" r="r" b="b"/>
              <a:pathLst>
                <a:path w="1602" h="3231" extrusionOk="0">
                  <a:moveTo>
                    <a:pt x="1602" y="1"/>
                  </a:moveTo>
                  <a:lnTo>
                    <a:pt x="1602" y="1"/>
                  </a:lnTo>
                  <a:cubicBezTo>
                    <a:pt x="0" y="11"/>
                    <a:pt x="81" y="3231"/>
                    <a:pt x="81" y="3231"/>
                  </a:cubicBezTo>
                  <a:cubicBezTo>
                    <a:pt x="81" y="3231"/>
                    <a:pt x="84" y="3231"/>
                    <a:pt x="89" y="3231"/>
                  </a:cubicBezTo>
                  <a:cubicBezTo>
                    <a:pt x="146" y="3231"/>
                    <a:pt x="531" y="3216"/>
                    <a:pt x="814" y="2834"/>
                  </a:cubicBezTo>
                  <a:cubicBezTo>
                    <a:pt x="1120" y="2422"/>
                    <a:pt x="1440" y="1877"/>
                    <a:pt x="1455" y="1336"/>
                  </a:cubicBezTo>
                  <a:cubicBezTo>
                    <a:pt x="1475" y="611"/>
                    <a:pt x="1602" y="1"/>
                    <a:pt x="1602" y="1"/>
                  </a:cubicBezTo>
                  <a:close/>
                </a:path>
              </a:pathLst>
            </a:custGeom>
            <a:solidFill>
              <a:schemeClr val="bg2"/>
            </a:solidFill>
            <a:ln>
              <a:noFill/>
            </a:ln>
          </p:spPr>
          <p:txBody>
            <a:bodyPr spcFirstLastPara="1" wrap="square" lIns="121900" tIns="121900" rIns="121900" bIns="121900" anchor="ctr" anchorCtr="0">
              <a:noAutofit/>
            </a:bodyPr>
            <a:lstStyle/>
            <a:p>
              <a:endParaRPr sz="2400"/>
            </a:p>
          </p:txBody>
        </p:sp>
        <p:sp>
          <p:nvSpPr>
            <p:cNvPr id="41" name="Google Shape;1536;p27">
              <a:extLst>
                <a:ext uri="{FF2B5EF4-FFF2-40B4-BE49-F238E27FC236}">
                  <a16:creationId xmlns:a16="http://schemas.microsoft.com/office/drawing/2014/main" id="{C8D4C9C5-1218-B6ED-703E-16588F5D8452}"/>
                </a:ext>
              </a:extLst>
            </p:cNvPr>
            <p:cNvSpPr/>
            <p:nvPr/>
          </p:nvSpPr>
          <p:spPr>
            <a:xfrm>
              <a:off x="4045736" y="1779065"/>
              <a:ext cx="233442" cy="319956"/>
            </a:xfrm>
            <a:custGeom>
              <a:avLst/>
              <a:gdLst/>
              <a:ahLst/>
              <a:cxnLst/>
              <a:rect l="l" t="t" r="r" b="b"/>
              <a:pathLst>
                <a:path w="5993" h="8214" extrusionOk="0">
                  <a:moveTo>
                    <a:pt x="884" y="1"/>
                  </a:moveTo>
                  <a:cubicBezTo>
                    <a:pt x="383" y="1"/>
                    <a:pt x="1" y="465"/>
                    <a:pt x="201" y="1494"/>
                  </a:cubicBezTo>
                  <a:cubicBezTo>
                    <a:pt x="441" y="2725"/>
                    <a:pt x="1041" y="2835"/>
                    <a:pt x="1247" y="2835"/>
                  </a:cubicBezTo>
                  <a:cubicBezTo>
                    <a:pt x="1292" y="2835"/>
                    <a:pt x="1318" y="2830"/>
                    <a:pt x="1318" y="2830"/>
                  </a:cubicBezTo>
                  <a:lnTo>
                    <a:pt x="1318" y="2830"/>
                  </a:lnTo>
                  <a:cubicBezTo>
                    <a:pt x="1306" y="5255"/>
                    <a:pt x="620" y="5988"/>
                    <a:pt x="620" y="5988"/>
                  </a:cubicBezTo>
                  <a:cubicBezTo>
                    <a:pt x="1755" y="7700"/>
                    <a:pt x="3292" y="8115"/>
                    <a:pt x="4221" y="8196"/>
                  </a:cubicBezTo>
                  <a:cubicBezTo>
                    <a:pt x="4369" y="8209"/>
                    <a:pt x="4501" y="8213"/>
                    <a:pt x="4614" y="8213"/>
                  </a:cubicBezTo>
                  <a:cubicBezTo>
                    <a:pt x="4695" y="8213"/>
                    <a:pt x="4766" y="8211"/>
                    <a:pt x="4826" y="8208"/>
                  </a:cubicBezTo>
                  <a:cubicBezTo>
                    <a:pt x="4938" y="8201"/>
                    <a:pt x="5022" y="8107"/>
                    <a:pt x="5020" y="7994"/>
                  </a:cubicBezTo>
                  <a:cubicBezTo>
                    <a:pt x="4989" y="6489"/>
                    <a:pt x="5992" y="5141"/>
                    <a:pt x="5992" y="5141"/>
                  </a:cubicBezTo>
                  <a:cubicBezTo>
                    <a:pt x="1341" y="3956"/>
                    <a:pt x="1920" y="568"/>
                    <a:pt x="1920" y="568"/>
                  </a:cubicBezTo>
                  <a:lnTo>
                    <a:pt x="1598" y="281"/>
                  </a:lnTo>
                  <a:cubicBezTo>
                    <a:pt x="1365" y="97"/>
                    <a:pt x="1112" y="1"/>
                    <a:pt x="884"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42" name="Google Shape;1537;p27">
              <a:extLst>
                <a:ext uri="{FF2B5EF4-FFF2-40B4-BE49-F238E27FC236}">
                  <a16:creationId xmlns:a16="http://schemas.microsoft.com/office/drawing/2014/main" id="{A4BF33A9-360D-D960-0453-20AF633C2ACB}"/>
                </a:ext>
              </a:extLst>
            </p:cNvPr>
            <p:cNvSpPr/>
            <p:nvPr/>
          </p:nvSpPr>
          <p:spPr>
            <a:xfrm>
              <a:off x="4078143" y="1651382"/>
              <a:ext cx="289962" cy="328253"/>
            </a:xfrm>
            <a:custGeom>
              <a:avLst/>
              <a:gdLst/>
              <a:ahLst/>
              <a:cxnLst/>
              <a:rect l="l" t="t" r="r" b="b"/>
              <a:pathLst>
                <a:path w="7444" h="8427" extrusionOk="0">
                  <a:moveTo>
                    <a:pt x="3942" y="0"/>
                  </a:moveTo>
                  <a:cubicBezTo>
                    <a:pt x="2692" y="0"/>
                    <a:pt x="1731" y="380"/>
                    <a:pt x="1731" y="380"/>
                  </a:cubicBezTo>
                  <a:cubicBezTo>
                    <a:pt x="1731" y="380"/>
                    <a:pt x="0" y="4425"/>
                    <a:pt x="1528" y="6577"/>
                  </a:cubicBezTo>
                  <a:cubicBezTo>
                    <a:pt x="1782" y="6937"/>
                    <a:pt x="2082" y="7239"/>
                    <a:pt x="2403" y="7489"/>
                  </a:cubicBezTo>
                  <a:lnTo>
                    <a:pt x="2404" y="7489"/>
                  </a:lnTo>
                  <a:cubicBezTo>
                    <a:pt x="3237" y="8137"/>
                    <a:pt x="4223" y="8427"/>
                    <a:pt x="4992" y="8427"/>
                  </a:cubicBezTo>
                  <a:cubicBezTo>
                    <a:pt x="5103" y="8427"/>
                    <a:pt x="5210" y="8421"/>
                    <a:pt x="5311" y="8409"/>
                  </a:cubicBezTo>
                  <a:cubicBezTo>
                    <a:pt x="5336" y="8405"/>
                    <a:pt x="5362" y="8402"/>
                    <a:pt x="5386" y="8399"/>
                  </a:cubicBezTo>
                  <a:cubicBezTo>
                    <a:pt x="5547" y="8373"/>
                    <a:pt x="5692" y="8333"/>
                    <a:pt x="5816" y="8278"/>
                  </a:cubicBezTo>
                  <a:cubicBezTo>
                    <a:pt x="5850" y="8263"/>
                    <a:pt x="5880" y="8247"/>
                    <a:pt x="5909" y="8231"/>
                  </a:cubicBezTo>
                  <a:cubicBezTo>
                    <a:pt x="5915" y="8229"/>
                    <a:pt x="5923" y="8225"/>
                    <a:pt x="5929" y="8221"/>
                  </a:cubicBezTo>
                  <a:cubicBezTo>
                    <a:pt x="6119" y="8109"/>
                    <a:pt x="6301" y="7919"/>
                    <a:pt x="6461" y="7699"/>
                  </a:cubicBezTo>
                  <a:cubicBezTo>
                    <a:pt x="6899" y="7095"/>
                    <a:pt x="6975" y="6414"/>
                    <a:pt x="6998" y="5677"/>
                  </a:cubicBezTo>
                  <a:lnTo>
                    <a:pt x="7008" y="5238"/>
                  </a:lnTo>
                  <a:lnTo>
                    <a:pt x="7034" y="4040"/>
                  </a:lnTo>
                  <a:lnTo>
                    <a:pt x="7035" y="4029"/>
                  </a:lnTo>
                  <a:lnTo>
                    <a:pt x="7183" y="3116"/>
                  </a:lnTo>
                  <a:lnTo>
                    <a:pt x="7404" y="1771"/>
                  </a:lnTo>
                  <a:cubicBezTo>
                    <a:pt x="7443" y="1538"/>
                    <a:pt x="7360" y="1299"/>
                    <a:pt x="7181" y="1145"/>
                  </a:cubicBezTo>
                  <a:lnTo>
                    <a:pt x="7178" y="1143"/>
                  </a:lnTo>
                  <a:cubicBezTo>
                    <a:pt x="6148" y="248"/>
                    <a:pt x="4951" y="0"/>
                    <a:pt x="3942" y="0"/>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43" name="Google Shape;1538;p27">
              <a:extLst>
                <a:ext uri="{FF2B5EF4-FFF2-40B4-BE49-F238E27FC236}">
                  <a16:creationId xmlns:a16="http://schemas.microsoft.com/office/drawing/2014/main" id="{02E76447-EC4C-D411-DE83-113A4BF3D766}"/>
                </a:ext>
              </a:extLst>
            </p:cNvPr>
            <p:cNvSpPr/>
            <p:nvPr/>
          </p:nvSpPr>
          <p:spPr>
            <a:xfrm>
              <a:off x="4203606" y="1857241"/>
              <a:ext cx="115105" cy="72646"/>
            </a:xfrm>
            <a:custGeom>
              <a:avLst/>
              <a:gdLst/>
              <a:ahLst/>
              <a:cxnLst/>
              <a:rect l="l" t="t" r="r" b="b"/>
              <a:pathLst>
                <a:path w="2955" h="1865" extrusionOk="0">
                  <a:moveTo>
                    <a:pt x="207" y="0"/>
                  </a:moveTo>
                  <a:cubicBezTo>
                    <a:pt x="207" y="0"/>
                    <a:pt x="0" y="1407"/>
                    <a:pt x="1374" y="1804"/>
                  </a:cubicBezTo>
                  <a:cubicBezTo>
                    <a:pt x="1520" y="1846"/>
                    <a:pt x="1654" y="1865"/>
                    <a:pt x="1775" y="1865"/>
                  </a:cubicBezTo>
                  <a:cubicBezTo>
                    <a:pt x="2789" y="1865"/>
                    <a:pt x="2954" y="547"/>
                    <a:pt x="2954" y="546"/>
                  </a:cubicBezTo>
                  <a:lnTo>
                    <a:pt x="2954" y="546"/>
                  </a:lnTo>
                  <a:cubicBezTo>
                    <a:pt x="2868" y="553"/>
                    <a:pt x="2780" y="556"/>
                    <a:pt x="2692" y="556"/>
                  </a:cubicBezTo>
                  <a:cubicBezTo>
                    <a:pt x="1475" y="556"/>
                    <a:pt x="207" y="0"/>
                    <a:pt x="20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 name="Google Shape;1539;p27">
              <a:extLst>
                <a:ext uri="{FF2B5EF4-FFF2-40B4-BE49-F238E27FC236}">
                  <a16:creationId xmlns:a16="http://schemas.microsoft.com/office/drawing/2014/main" id="{1B49CC6A-9B36-69E9-790B-7BE45891AEC4}"/>
                </a:ext>
              </a:extLst>
            </p:cNvPr>
            <p:cNvSpPr/>
            <p:nvPr/>
          </p:nvSpPr>
          <p:spPr>
            <a:xfrm>
              <a:off x="4176885" y="1721651"/>
              <a:ext cx="70933" cy="28085"/>
            </a:xfrm>
            <a:custGeom>
              <a:avLst/>
              <a:gdLst/>
              <a:ahLst/>
              <a:cxnLst/>
              <a:rect l="l" t="t" r="r" b="b"/>
              <a:pathLst>
                <a:path w="1821" h="721" extrusionOk="0">
                  <a:moveTo>
                    <a:pt x="1" y="471"/>
                  </a:moveTo>
                  <a:cubicBezTo>
                    <a:pt x="1" y="471"/>
                    <a:pt x="1" y="471"/>
                    <a:pt x="1" y="471"/>
                  </a:cubicBezTo>
                  <a:lnTo>
                    <a:pt x="1" y="471"/>
                  </a:lnTo>
                  <a:lnTo>
                    <a:pt x="1" y="471"/>
                  </a:lnTo>
                  <a:close/>
                  <a:moveTo>
                    <a:pt x="1115" y="0"/>
                  </a:moveTo>
                  <a:cubicBezTo>
                    <a:pt x="368" y="0"/>
                    <a:pt x="2" y="471"/>
                    <a:pt x="1" y="471"/>
                  </a:cubicBezTo>
                  <a:cubicBezTo>
                    <a:pt x="1" y="471"/>
                    <a:pt x="1" y="471"/>
                    <a:pt x="1" y="471"/>
                  </a:cubicBezTo>
                  <a:lnTo>
                    <a:pt x="1" y="471"/>
                  </a:lnTo>
                  <a:lnTo>
                    <a:pt x="106" y="721"/>
                  </a:lnTo>
                  <a:cubicBezTo>
                    <a:pt x="106" y="721"/>
                    <a:pt x="155" y="618"/>
                    <a:pt x="704" y="455"/>
                  </a:cubicBezTo>
                  <a:cubicBezTo>
                    <a:pt x="844" y="413"/>
                    <a:pt x="982" y="397"/>
                    <a:pt x="1109" y="397"/>
                  </a:cubicBezTo>
                  <a:cubicBezTo>
                    <a:pt x="1479" y="397"/>
                    <a:pt x="1762" y="529"/>
                    <a:pt x="1762" y="529"/>
                  </a:cubicBezTo>
                  <a:lnTo>
                    <a:pt x="1820" y="127"/>
                  </a:lnTo>
                  <a:cubicBezTo>
                    <a:pt x="1556" y="36"/>
                    <a:pt x="1321" y="0"/>
                    <a:pt x="1115"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45" name="Google Shape;1540;p27">
              <a:extLst>
                <a:ext uri="{FF2B5EF4-FFF2-40B4-BE49-F238E27FC236}">
                  <a16:creationId xmlns:a16="http://schemas.microsoft.com/office/drawing/2014/main" id="{0FF5A7B6-03A4-05A9-6E28-86A65E581203}"/>
                </a:ext>
              </a:extLst>
            </p:cNvPr>
            <p:cNvSpPr/>
            <p:nvPr/>
          </p:nvSpPr>
          <p:spPr>
            <a:xfrm>
              <a:off x="4113083" y="1646669"/>
              <a:ext cx="57728" cy="170534"/>
            </a:xfrm>
            <a:custGeom>
              <a:avLst/>
              <a:gdLst/>
              <a:ahLst/>
              <a:cxnLst/>
              <a:rect l="l" t="t" r="r" b="b"/>
              <a:pathLst>
                <a:path w="1482" h="4378" extrusionOk="0">
                  <a:moveTo>
                    <a:pt x="954" y="0"/>
                  </a:moveTo>
                  <a:cubicBezTo>
                    <a:pt x="431" y="0"/>
                    <a:pt x="4" y="1203"/>
                    <a:pt x="4" y="1203"/>
                  </a:cubicBezTo>
                  <a:lnTo>
                    <a:pt x="1" y="3967"/>
                  </a:lnTo>
                  <a:lnTo>
                    <a:pt x="540" y="4378"/>
                  </a:lnTo>
                  <a:cubicBezTo>
                    <a:pt x="372" y="3451"/>
                    <a:pt x="518" y="2258"/>
                    <a:pt x="518" y="2258"/>
                  </a:cubicBezTo>
                  <a:cubicBezTo>
                    <a:pt x="1481" y="1261"/>
                    <a:pt x="1278" y="164"/>
                    <a:pt x="1278" y="164"/>
                  </a:cubicBezTo>
                  <a:cubicBezTo>
                    <a:pt x="1168" y="49"/>
                    <a:pt x="1059" y="0"/>
                    <a:pt x="95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6" name="Google Shape;1541;p27">
              <a:extLst>
                <a:ext uri="{FF2B5EF4-FFF2-40B4-BE49-F238E27FC236}">
                  <a16:creationId xmlns:a16="http://schemas.microsoft.com/office/drawing/2014/main" id="{911592FE-CD2A-1BEE-2C7A-829AD4DD18E9}"/>
                </a:ext>
              </a:extLst>
            </p:cNvPr>
            <p:cNvSpPr/>
            <p:nvPr/>
          </p:nvSpPr>
          <p:spPr>
            <a:xfrm>
              <a:off x="4119977" y="1888869"/>
              <a:ext cx="159238" cy="210266"/>
            </a:xfrm>
            <a:custGeom>
              <a:avLst/>
              <a:gdLst/>
              <a:ahLst/>
              <a:cxnLst/>
              <a:rect l="l" t="t" r="r" b="b"/>
              <a:pathLst>
                <a:path w="4088" h="5398" extrusionOk="0">
                  <a:moveTo>
                    <a:pt x="180" y="1"/>
                  </a:moveTo>
                  <a:cubicBezTo>
                    <a:pt x="180" y="1"/>
                    <a:pt x="1" y="2016"/>
                    <a:pt x="1723" y="3112"/>
                  </a:cubicBezTo>
                  <a:cubicBezTo>
                    <a:pt x="2014" y="3297"/>
                    <a:pt x="2247" y="3567"/>
                    <a:pt x="2362" y="3894"/>
                  </a:cubicBezTo>
                  <a:cubicBezTo>
                    <a:pt x="2485" y="4242"/>
                    <a:pt x="2531" y="4732"/>
                    <a:pt x="2316" y="5380"/>
                  </a:cubicBezTo>
                  <a:cubicBezTo>
                    <a:pt x="2463" y="5393"/>
                    <a:pt x="2594" y="5397"/>
                    <a:pt x="2706" y="5397"/>
                  </a:cubicBezTo>
                  <a:cubicBezTo>
                    <a:pt x="2793" y="5397"/>
                    <a:pt x="2868" y="5395"/>
                    <a:pt x="2930" y="5392"/>
                  </a:cubicBezTo>
                  <a:cubicBezTo>
                    <a:pt x="3038" y="5386"/>
                    <a:pt x="3117" y="5296"/>
                    <a:pt x="3115" y="5188"/>
                  </a:cubicBezTo>
                  <a:cubicBezTo>
                    <a:pt x="3079" y="3679"/>
                    <a:pt x="4087" y="2326"/>
                    <a:pt x="4087" y="2326"/>
                  </a:cubicBezTo>
                  <a:lnTo>
                    <a:pt x="4087" y="2326"/>
                  </a:lnTo>
                  <a:cubicBezTo>
                    <a:pt x="4087" y="2326"/>
                    <a:pt x="3998" y="2336"/>
                    <a:pt x="3843" y="2336"/>
                  </a:cubicBezTo>
                  <a:cubicBezTo>
                    <a:pt x="3163" y="2336"/>
                    <a:pt x="1229" y="2139"/>
                    <a:pt x="180"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47" name="Google Shape;1542;p27">
              <a:extLst>
                <a:ext uri="{FF2B5EF4-FFF2-40B4-BE49-F238E27FC236}">
                  <a16:creationId xmlns:a16="http://schemas.microsoft.com/office/drawing/2014/main" id="{E3C0B588-7C82-1313-AA05-245CB42C082D}"/>
                </a:ext>
              </a:extLst>
            </p:cNvPr>
            <p:cNvSpPr/>
            <p:nvPr/>
          </p:nvSpPr>
          <p:spPr>
            <a:xfrm>
              <a:off x="4076157" y="1807578"/>
              <a:ext cx="37044" cy="52625"/>
            </a:xfrm>
            <a:custGeom>
              <a:avLst/>
              <a:gdLst/>
              <a:ahLst/>
              <a:cxnLst/>
              <a:rect l="l" t="t" r="r" b="b"/>
              <a:pathLst>
                <a:path w="951" h="1351" extrusionOk="0">
                  <a:moveTo>
                    <a:pt x="0" y="0"/>
                  </a:moveTo>
                  <a:cubicBezTo>
                    <a:pt x="657" y="400"/>
                    <a:pt x="485" y="1351"/>
                    <a:pt x="485" y="1351"/>
                  </a:cubicBezTo>
                  <a:cubicBezTo>
                    <a:pt x="951" y="63"/>
                    <a:pt x="0" y="0"/>
                    <a:pt x="0"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48" name="Google Shape;1543;p27">
              <a:extLst>
                <a:ext uri="{FF2B5EF4-FFF2-40B4-BE49-F238E27FC236}">
                  <a16:creationId xmlns:a16="http://schemas.microsoft.com/office/drawing/2014/main" id="{0A47B423-BAF6-2289-A62D-2A5881EAB07D}"/>
                </a:ext>
              </a:extLst>
            </p:cNvPr>
            <p:cNvSpPr/>
            <p:nvPr/>
          </p:nvSpPr>
          <p:spPr>
            <a:xfrm>
              <a:off x="4077870" y="1827092"/>
              <a:ext cx="17801" cy="17529"/>
            </a:xfrm>
            <a:custGeom>
              <a:avLst/>
              <a:gdLst/>
              <a:ahLst/>
              <a:cxnLst/>
              <a:rect l="l" t="t" r="r" b="b"/>
              <a:pathLst>
                <a:path w="457" h="450" extrusionOk="0">
                  <a:moveTo>
                    <a:pt x="282" y="1"/>
                  </a:moveTo>
                  <a:cubicBezTo>
                    <a:pt x="64" y="1"/>
                    <a:pt x="0" y="153"/>
                    <a:pt x="0" y="153"/>
                  </a:cubicBezTo>
                  <a:cubicBezTo>
                    <a:pt x="51" y="132"/>
                    <a:pt x="97" y="123"/>
                    <a:pt x="138" y="123"/>
                  </a:cubicBezTo>
                  <a:cubicBezTo>
                    <a:pt x="386" y="123"/>
                    <a:pt x="457" y="450"/>
                    <a:pt x="457" y="450"/>
                  </a:cubicBezTo>
                  <a:lnTo>
                    <a:pt x="446" y="25"/>
                  </a:lnTo>
                  <a:cubicBezTo>
                    <a:pt x="384" y="8"/>
                    <a:pt x="329" y="1"/>
                    <a:pt x="282"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49" name="Google Shape;1544;p27">
              <a:extLst>
                <a:ext uri="{FF2B5EF4-FFF2-40B4-BE49-F238E27FC236}">
                  <a16:creationId xmlns:a16="http://schemas.microsoft.com/office/drawing/2014/main" id="{ADC82CFE-0B91-5C32-4BAA-EC6927FFAE5F}"/>
                </a:ext>
              </a:extLst>
            </p:cNvPr>
            <p:cNvSpPr/>
            <p:nvPr/>
          </p:nvSpPr>
          <p:spPr>
            <a:xfrm>
              <a:off x="4300634" y="1737582"/>
              <a:ext cx="52781" cy="37278"/>
            </a:xfrm>
            <a:custGeom>
              <a:avLst/>
              <a:gdLst/>
              <a:ahLst/>
              <a:cxnLst/>
              <a:rect l="l" t="t" r="r" b="b"/>
              <a:pathLst>
                <a:path w="1355" h="957" extrusionOk="0">
                  <a:moveTo>
                    <a:pt x="287" y="1"/>
                  </a:moveTo>
                  <a:cubicBezTo>
                    <a:pt x="136" y="1"/>
                    <a:pt x="34" y="27"/>
                    <a:pt x="34" y="27"/>
                  </a:cubicBezTo>
                  <a:lnTo>
                    <a:pt x="1" y="407"/>
                  </a:lnTo>
                  <a:cubicBezTo>
                    <a:pt x="1" y="407"/>
                    <a:pt x="60" y="388"/>
                    <a:pt x="172" y="388"/>
                  </a:cubicBezTo>
                  <a:cubicBezTo>
                    <a:pt x="265" y="388"/>
                    <a:pt x="393" y="401"/>
                    <a:pt x="554" y="448"/>
                  </a:cubicBezTo>
                  <a:cubicBezTo>
                    <a:pt x="1021" y="585"/>
                    <a:pt x="1213" y="956"/>
                    <a:pt x="1213" y="956"/>
                  </a:cubicBezTo>
                  <a:lnTo>
                    <a:pt x="1355" y="690"/>
                  </a:lnTo>
                  <a:cubicBezTo>
                    <a:pt x="1072" y="101"/>
                    <a:pt x="584" y="1"/>
                    <a:pt x="287"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50" name="Google Shape;1545;p27">
              <a:extLst>
                <a:ext uri="{FF2B5EF4-FFF2-40B4-BE49-F238E27FC236}">
                  <a16:creationId xmlns:a16="http://schemas.microsoft.com/office/drawing/2014/main" id="{3979081E-1B64-9360-84C5-D46F1AA77B88}"/>
                </a:ext>
              </a:extLst>
            </p:cNvPr>
            <p:cNvSpPr/>
            <p:nvPr/>
          </p:nvSpPr>
          <p:spPr>
            <a:xfrm>
              <a:off x="4216732" y="1759161"/>
              <a:ext cx="20995" cy="30305"/>
            </a:xfrm>
            <a:custGeom>
              <a:avLst/>
              <a:gdLst/>
              <a:ahLst/>
              <a:cxnLst/>
              <a:rect l="l" t="t" r="r" b="b"/>
              <a:pathLst>
                <a:path w="539" h="778" extrusionOk="0">
                  <a:moveTo>
                    <a:pt x="292" y="0"/>
                  </a:moveTo>
                  <a:cubicBezTo>
                    <a:pt x="164" y="0"/>
                    <a:pt x="45" y="157"/>
                    <a:pt x="23" y="362"/>
                  </a:cubicBezTo>
                  <a:cubicBezTo>
                    <a:pt x="0" y="576"/>
                    <a:pt x="90" y="761"/>
                    <a:pt x="226" y="777"/>
                  </a:cubicBezTo>
                  <a:cubicBezTo>
                    <a:pt x="232" y="777"/>
                    <a:pt x="238" y="778"/>
                    <a:pt x="244" y="778"/>
                  </a:cubicBezTo>
                  <a:cubicBezTo>
                    <a:pt x="372" y="778"/>
                    <a:pt x="491" y="621"/>
                    <a:pt x="514" y="415"/>
                  </a:cubicBezTo>
                  <a:cubicBezTo>
                    <a:pt x="538" y="201"/>
                    <a:pt x="447" y="15"/>
                    <a:pt x="310" y="1"/>
                  </a:cubicBezTo>
                  <a:cubicBezTo>
                    <a:pt x="304" y="0"/>
                    <a:pt x="298" y="0"/>
                    <a:pt x="292"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51" name="Google Shape;1546;p27">
              <a:extLst>
                <a:ext uri="{FF2B5EF4-FFF2-40B4-BE49-F238E27FC236}">
                  <a16:creationId xmlns:a16="http://schemas.microsoft.com/office/drawing/2014/main" id="{376435C6-C7CD-2C8D-07AE-3415B96F01A3}"/>
                </a:ext>
              </a:extLst>
            </p:cNvPr>
            <p:cNvSpPr/>
            <p:nvPr/>
          </p:nvSpPr>
          <p:spPr>
            <a:xfrm>
              <a:off x="4308268" y="1774625"/>
              <a:ext cx="20956" cy="30266"/>
            </a:xfrm>
            <a:custGeom>
              <a:avLst/>
              <a:gdLst/>
              <a:ahLst/>
              <a:cxnLst/>
              <a:rect l="l" t="t" r="r" b="b"/>
              <a:pathLst>
                <a:path w="538" h="777" extrusionOk="0">
                  <a:moveTo>
                    <a:pt x="293" y="0"/>
                  </a:moveTo>
                  <a:cubicBezTo>
                    <a:pt x="164" y="0"/>
                    <a:pt x="45" y="156"/>
                    <a:pt x="24" y="361"/>
                  </a:cubicBezTo>
                  <a:cubicBezTo>
                    <a:pt x="0" y="575"/>
                    <a:pt x="91" y="760"/>
                    <a:pt x="226" y="776"/>
                  </a:cubicBezTo>
                  <a:cubicBezTo>
                    <a:pt x="232" y="776"/>
                    <a:pt x="238" y="777"/>
                    <a:pt x="244" y="777"/>
                  </a:cubicBezTo>
                  <a:cubicBezTo>
                    <a:pt x="374" y="777"/>
                    <a:pt x="492" y="621"/>
                    <a:pt x="515" y="415"/>
                  </a:cubicBezTo>
                  <a:cubicBezTo>
                    <a:pt x="537" y="201"/>
                    <a:pt x="446" y="15"/>
                    <a:pt x="311" y="1"/>
                  </a:cubicBezTo>
                  <a:cubicBezTo>
                    <a:pt x="305" y="0"/>
                    <a:pt x="299" y="0"/>
                    <a:pt x="293"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52" name="Google Shape;1547;p27">
              <a:extLst>
                <a:ext uri="{FF2B5EF4-FFF2-40B4-BE49-F238E27FC236}">
                  <a16:creationId xmlns:a16="http://schemas.microsoft.com/office/drawing/2014/main" id="{91885881-63E0-281F-8F5F-BDF3538AD836}"/>
                </a:ext>
              </a:extLst>
            </p:cNvPr>
            <p:cNvSpPr/>
            <p:nvPr/>
          </p:nvSpPr>
          <p:spPr>
            <a:xfrm>
              <a:off x="4259228" y="1761381"/>
              <a:ext cx="36732" cy="81060"/>
            </a:xfrm>
            <a:custGeom>
              <a:avLst/>
              <a:gdLst/>
              <a:ahLst/>
              <a:cxnLst/>
              <a:rect l="l" t="t" r="r" b="b"/>
              <a:pathLst>
                <a:path w="943" h="2081" extrusionOk="0">
                  <a:moveTo>
                    <a:pt x="354" y="1"/>
                  </a:moveTo>
                  <a:cubicBezTo>
                    <a:pt x="342" y="1"/>
                    <a:pt x="330" y="2"/>
                    <a:pt x="318" y="5"/>
                  </a:cubicBezTo>
                  <a:cubicBezTo>
                    <a:pt x="240" y="25"/>
                    <a:pt x="192" y="106"/>
                    <a:pt x="214" y="183"/>
                  </a:cubicBezTo>
                  <a:lnTo>
                    <a:pt x="610" y="1704"/>
                  </a:lnTo>
                  <a:lnTo>
                    <a:pt x="133" y="1790"/>
                  </a:lnTo>
                  <a:cubicBezTo>
                    <a:pt x="53" y="1804"/>
                    <a:pt x="1" y="1881"/>
                    <a:pt x="15" y="1960"/>
                  </a:cubicBezTo>
                  <a:cubicBezTo>
                    <a:pt x="26" y="2025"/>
                    <a:pt x="81" y="2072"/>
                    <a:pt x="143" y="2079"/>
                  </a:cubicBezTo>
                  <a:cubicBezTo>
                    <a:pt x="148" y="2080"/>
                    <a:pt x="153" y="2081"/>
                    <a:pt x="158" y="2081"/>
                  </a:cubicBezTo>
                  <a:cubicBezTo>
                    <a:pt x="167" y="2081"/>
                    <a:pt x="176" y="2079"/>
                    <a:pt x="185" y="2077"/>
                  </a:cubicBezTo>
                  <a:lnTo>
                    <a:pt x="817" y="1964"/>
                  </a:lnTo>
                  <a:cubicBezTo>
                    <a:pt x="856" y="1957"/>
                    <a:pt x="892" y="1933"/>
                    <a:pt x="914" y="1898"/>
                  </a:cubicBezTo>
                  <a:cubicBezTo>
                    <a:pt x="936" y="1866"/>
                    <a:pt x="942" y="1824"/>
                    <a:pt x="932" y="1784"/>
                  </a:cubicBezTo>
                  <a:lnTo>
                    <a:pt x="496" y="111"/>
                  </a:lnTo>
                  <a:cubicBezTo>
                    <a:pt x="480" y="45"/>
                    <a:pt x="419" y="1"/>
                    <a:pt x="354"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53" name="Google Shape;1548;p27">
              <a:extLst>
                <a:ext uri="{FF2B5EF4-FFF2-40B4-BE49-F238E27FC236}">
                  <a16:creationId xmlns:a16="http://schemas.microsoft.com/office/drawing/2014/main" id="{792472F2-E9FF-50CC-AE17-A5D8EC41EFC3}"/>
                </a:ext>
              </a:extLst>
            </p:cNvPr>
            <p:cNvSpPr/>
            <p:nvPr/>
          </p:nvSpPr>
          <p:spPr>
            <a:xfrm>
              <a:off x="4053798" y="1956606"/>
              <a:ext cx="107782" cy="145721"/>
            </a:xfrm>
            <a:custGeom>
              <a:avLst/>
              <a:gdLst/>
              <a:ahLst/>
              <a:cxnLst/>
              <a:rect l="l" t="t" r="r" b="b"/>
              <a:pathLst>
                <a:path w="2767" h="3741" extrusionOk="0">
                  <a:moveTo>
                    <a:pt x="960" y="1"/>
                  </a:moveTo>
                  <a:cubicBezTo>
                    <a:pt x="278" y="492"/>
                    <a:pt x="0" y="1422"/>
                    <a:pt x="0" y="1422"/>
                  </a:cubicBezTo>
                  <a:cubicBezTo>
                    <a:pt x="375" y="2366"/>
                    <a:pt x="2415" y="3741"/>
                    <a:pt x="2415" y="3741"/>
                  </a:cubicBezTo>
                  <a:lnTo>
                    <a:pt x="2767" y="2042"/>
                  </a:lnTo>
                  <a:cubicBezTo>
                    <a:pt x="1160" y="1131"/>
                    <a:pt x="960" y="1"/>
                    <a:pt x="96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 name="Google Shape;1549;p27">
              <a:extLst>
                <a:ext uri="{FF2B5EF4-FFF2-40B4-BE49-F238E27FC236}">
                  <a16:creationId xmlns:a16="http://schemas.microsoft.com/office/drawing/2014/main" id="{58F4E621-4720-9046-8591-2E476E7E676B}"/>
                </a:ext>
              </a:extLst>
            </p:cNvPr>
            <p:cNvSpPr/>
            <p:nvPr/>
          </p:nvSpPr>
          <p:spPr>
            <a:xfrm>
              <a:off x="4207890" y="2021031"/>
              <a:ext cx="71400" cy="81255"/>
            </a:xfrm>
            <a:custGeom>
              <a:avLst/>
              <a:gdLst/>
              <a:ahLst/>
              <a:cxnLst/>
              <a:rect l="l" t="t" r="r" b="b"/>
              <a:pathLst>
                <a:path w="1833" h="2086" extrusionOk="0">
                  <a:moveTo>
                    <a:pt x="1240" y="0"/>
                  </a:moveTo>
                  <a:cubicBezTo>
                    <a:pt x="1072" y="434"/>
                    <a:pt x="261" y="510"/>
                    <a:pt x="261" y="510"/>
                  </a:cubicBezTo>
                  <a:lnTo>
                    <a:pt x="1" y="2008"/>
                  </a:lnTo>
                  <a:cubicBezTo>
                    <a:pt x="185" y="2061"/>
                    <a:pt x="350" y="2085"/>
                    <a:pt x="499" y="2085"/>
                  </a:cubicBezTo>
                  <a:cubicBezTo>
                    <a:pt x="1791" y="2085"/>
                    <a:pt x="1832" y="275"/>
                    <a:pt x="1832" y="275"/>
                  </a:cubicBezTo>
                  <a:lnTo>
                    <a:pt x="1240"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5" name="Google Shape;1550;p27">
              <a:extLst>
                <a:ext uri="{FF2B5EF4-FFF2-40B4-BE49-F238E27FC236}">
                  <a16:creationId xmlns:a16="http://schemas.microsoft.com/office/drawing/2014/main" id="{6E28E925-020D-DA09-10D4-FE1005B9BA6B}"/>
                </a:ext>
              </a:extLst>
            </p:cNvPr>
            <p:cNvSpPr/>
            <p:nvPr/>
          </p:nvSpPr>
          <p:spPr>
            <a:xfrm>
              <a:off x="3989022" y="1987884"/>
              <a:ext cx="75023" cy="144514"/>
            </a:xfrm>
            <a:custGeom>
              <a:avLst/>
              <a:gdLst/>
              <a:ahLst/>
              <a:cxnLst/>
              <a:rect l="l" t="t" r="r" b="b"/>
              <a:pathLst>
                <a:path w="1926" h="3710" extrusionOk="0">
                  <a:moveTo>
                    <a:pt x="1925" y="0"/>
                  </a:moveTo>
                  <a:lnTo>
                    <a:pt x="1925" y="0"/>
                  </a:lnTo>
                  <a:cubicBezTo>
                    <a:pt x="1728" y="83"/>
                    <a:pt x="1560" y="179"/>
                    <a:pt x="1336" y="352"/>
                  </a:cubicBezTo>
                  <a:cubicBezTo>
                    <a:pt x="730" y="821"/>
                    <a:pt x="6" y="1783"/>
                    <a:pt x="1" y="3708"/>
                  </a:cubicBezTo>
                  <a:lnTo>
                    <a:pt x="303" y="3709"/>
                  </a:lnTo>
                  <a:cubicBezTo>
                    <a:pt x="308" y="2291"/>
                    <a:pt x="725" y="1217"/>
                    <a:pt x="1509" y="603"/>
                  </a:cubicBezTo>
                  <a:cubicBezTo>
                    <a:pt x="1619" y="516"/>
                    <a:pt x="1661" y="432"/>
                    <a:pt x="1770" y="373"/>
                  </a:cubicBezTo>
                  <a:cubicBezTo>
                    <a:pt x="1812" y="234"/>
                    <a:pt x="1872" y="133"/>
                    <a:pt x="1925"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56" name="Google Shape;1551;p27">
              <a:extLst>
                <a:ext uri="{FF2B5EF4-FFF2-40B4-BE49-F238E27FC236}">
                  <a16:creationId xmlns:a16="http://schemas.microsoft.com/office/drawing/2014/main" id="{1ED2742A-3C20-5A82-B921-6DD03C9747B3}"/>
                </a:ext>
              </a:extLst>
            </p:cNvPr>
            <p:cNvSpPr/>
            <p:nvPr/>
          </p:nvSpPr>
          <p:spPr>
            <a:xfrm>
              <a:off x="3924090" y="2187042"/>
              <a:ext cx="56053" cy="101627"/>
            </a:xfrm>
            <a:custGeom>
              <a:avLst/>
              <a:gdLst/>
              <a:ahLst/>
              <a:cxnLst/>
              <a:rect l="l" t="t" r="r" b="b"/>
              <a:pathLst>
                <a:path w="1439" h="2609" extrusionOk="0">
                  <a:moveTo>
                    <a:pt x="529" y="0"/>
                  </a:moveTo>
                  <a:cubicBezTo>
                    <a:pt x="475" y="0"/>
                    <a:pt x="424" y="36"/>
                    <a:pt x="408" y="91"/>
                  </a:cubicBezTo>
                  <a:cubicBezTo>
                    <a:pt x="390" y="148"/>
                    <a:pt x="1" y="1509"/>
                    <a:pt x="502" y="2208"/>
                  </a:cubicBezTo>
                  <a:cubicBezTo>
                    <a:pt x="683" y="2459"/>
                    <a:pt x="952" y="2594"/>
                    <a:pt x="1303" y="2608"/>
                  </a:cubicBezTo>
                  <a:lnTo>
                    <a:pt x="1309" y="2608"/>
                  </a:lnTo>
                  <a:cubicBezTo>
                    <a:pt x="1376" y="2607"/>
                    <a:pt x="1432" y="2555"/>
                    <a:pt x="1435" y="2488"/>
                  </a:cubicBezTo>
                  <a:cubicBezTo>
                    <a:pt x="1438" y="2418"/>
                    <a:pt x="1384" y="2358"/>
                    <a:pt x="1315" y="2356"/>
                  </a:cubicBezTo>
                  <a:cubicBezTo>
                    <a:pt x="1040" y="2345"/>
                    <a:pt x="843" y="2249"/>
                    <a:pt x="708" y="2061"/>
                  </a:cubicBezTo>
                  <a:cubicBezTo>
                    <a:pt x="277" y="1462"/>
                    <a:pt x="645" y="174"/>
                    <a:pt x="649" y="162"/>
                  </a:cubicBezTo>
                  <a:cubicBezTo>
                    <a:pt x="669" y="95"/>
                    <a:pt x="630" y="25"/>
                    <a:pt x="564" y="5"/>
                  </a:cubicBezTo>
                  <a:cubicBezTo>
                    <a:pt x="552" y="2"/>
                    <a:pt x="541" y="0"/>
                    <a:pt x="529"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57" name="Google Shape;1552;p27">
              <a:extLst>
                <a:ext uri="{FF2B5EF4-FFF2-40B4-BE49-F238E27FC236}">
                  <a16:creationId xmlns:a16="http://schemas.microsoft.com/office/drawing/2014/main" id="{30B47721-3B33-67EA-CAB7-8D033EF4E078}"/>
                </a:ext>
              </a:extLst>
            </p:cNvPr>
            <p:cNvSpPr/>
            <p:nvPr/>
          </p:nvSpPr>
          <p:spPr>
            <a:xfrm>
              <a:off x="4001954" y="2191171"/>
              <a:ext cx="58935" cy="97109"/>
            </a:xfrm>
            <a:custGeom>
              <a:avLst/>
              <a:gdLst/>
              <a:ahLst/>
              <a:cxnLst/>
              <a:rect l="l" t="t" r="r" b="b"/>
              <a:pathLst>
                <a:path w="1513" h="2493" extrusionOk="0">
                  <a:moveTo>
                    <a:pt x="1132" y="0"/>
                  </a:moveTo>
                  <a:cubicBezTo>
                    <a:pt x="1124" y="0"/>
                    <a:pt x="1116" y="1"/>
                    <a:pt x="1107" y="2"/>
                  </a:cubicBezTo>
                  <a:cubicBezTo>
                    <a:pt x="1039" y="18"/>
                    <a:pt x="995" y="85"/>
                    <a:pt x="1009" y="153"/>
                  </a:cubicBezTo>
                  <a:cubicBezTo>
                    <a:pt x="1011" y="164"/>
                    <a:pt x="1243" y="1317"/>
                    <a:pt x="794" y="1906"/>
                  </a:cubicBezTo>
                  <a:cubicBezTo>
                    <a:pt x="635" y="2113"/>
                    <a:pt x="415" y="2222"/>
                    <a:pt x="121" y="2241"/>
                  </a:cubicBezTo>
                  <a:cubicBezTo>
                    <a:pt x="52" y="2246"/>
                    <a:pt x="0" y="2307"/>
                    <a:pt x="4" y="2375"/>
                  </a:cubicBezTo>
                  <a:cubicBezTo>
                    <a:pt x="7" y="2440"/>
                    <a:pt x="61" y="2493"/>
                    <a:pt x="126" y="2493"/>
                  </a:cubicBezTo>
                  <a:cubicBezTo>
                    <a:pt x="128" y="2493"/>
                    <a:pt x="129" y="2493"/>
                    <a:pt x="130" y="2493"/>
                  </a:cubicBezTo>
                  <a:cubicBezTo>
                    <a:pt x="133" y="2493"/>
                    <a:pt x="135" y="2493"/>
                    <a:pt x="136" y="2492"/>
                  </a:cubicBezTo>
                  <a:cubicBezTo>
                    <a:pt x="503" y="2468"/>
                    <a:pt x="793" y="2322"/>
                    <a:pt x="995" y="2057"/>
                  </a:cubicBezTo>
                  <a:cubicBezTo>
                    <a:pt x="1512" y="1377"/>
                    <a:pt x="1266" y="153"/>
                    <a:pt x="1256" y="100"/>
                  </a:cubicBezTo>
                  <a:cubicBezTo>
                    <a:pt x="1243" y="40"/>
                    <a:pt x="1191" y="0"/>
                    <a:pt x="1132"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58" name="Google Shape;1553;p27">
              <a:extLst>
                <a:ext uri="{FF2B5EF4-FFF2-40B4-BE49-F238E27FC236}">
                  <a16:creationId xmlns:a16="http://schemas.microsoft.com/office/drawing/2014/main" id="{14478D3D-D801-F613-99D6-7D8EC8C21236}"/>
                </a:ext>
              </a:extLst>
            </p:cNvPr>
            <p:cNvSpPr/>
            <p:nvPr/>
          </p:nvSpPr>
          <p:spPr>
            <a:xfrm>
              <a:off x="3930985" y="2117592"/>
              <a:ext cx="130919" cy="106146"/>
            </a:xfrm>
            <a:custGeom>
              <a:avLst/>
              <a:gdLst/>
              <a:ahLst/>
              <a:cxnLst/>
              <a:rect l="l" t="t" r="r" b="b"/>
              <a:pathLst>
                <a:path w="3361" h="2725" extrusionOk="0">
                  <a:moveTo>
                    <a:pt x="1730" y="0"/>
                  </a:moveTo>
                  <a:cubicBezTo>
                    <a:pt x="1245" y="0"/>
                    <a:pt x="613" y="228"/>
                    <a:pt x="243" y="1250"/>
                  </a:cubicBezTo>
                  <a:cubicBezTo>
                    <a:pt x="34" y="1832"/>
                    <a:pt x="8" y="2412"/>
                    <a:pt x="7" y="2437"/>
                  </a:cubicBezTo>
                  <a:cubicBezTo>
                    <a:pt x="1" y="2589"/>
                    <a:pt x="120" y="2718"/>
                    <a:pt x="273" y="2724"/>
                  </a:cubicBezTo>
                  <a:cubicBezTo>
                    <a:pt x="277" y="2724"/>
                    <a:pt x="281" y="2725"/>
                    <a:pt x="284" y="2725"/>
                  </a:cubicBezTo>
                  <a:cubicBezTo>
                    <a:pt x="432" y="2725"/>
                    <a:pt x="555" y="2608"/>
                    <a:pt x="560" y="2458"/>
                  </a:cubicBezTo>
                  <a:cubicBezTo>
                    <a:pt x="562" y="2439"/>
                    <a:pt x="651" y="554"/>
                    <a:pt x="1734" y="554"/>
                  </a:cubicBezTo>
                  <a:cubicBezTo>
                    <a:pt x="1746" y="554"/>
                    <a:pt x="1758" y="555"/>
                    <a:pt x="1770" y="555"/>
                  </a:cubicBezTo>
                  <a:cubicBezTo>
                    <a:pt x="2012" y="564"/>
                    <a:pt x="2201" y="650"/>
                    <a:pt x="2344" y="816"/>
                  </a:cubicBezTo>
                  <a:cubicBezTo>
                    <a:pt x="2706" y="1239"/>
                    <a:pt x="2697" y="2093"/>
                    <a:pt x="2663" y="2386"/>
                  </a:cubicBezTo>
                  <a:cubicBezTo>
                    <a:pt x="2646" y="2538"/>
                    <a:pt x="2754" y="2676"/>
                    <a:pt x="2907" y="2694"/>
                  </a:cubicBezTo>
                  <a:cubicBezTo>
                    <a:pt x="2918" y="2695"/>
                    <a:pt x="2931" y="2695"/>
                    <a:pt x="2942" y="2695"/>
                  </a:cubicBezTo>
                  <a:cubicBezTo>
                    <a:pt x="3080" y="2694"/>
                    <a:pt x="3198" y="2590"/>
                    <a:pt x="3215" y="2451"/>
                  </a:cubicBezTo>
                  <a:cubicBezTo>
                    <a:pt x="3221" y="2398"/>
                    <a:pt x="3361" y="1150"/>
                    <a:pt x="2765" y="457"/>
                  </a:cubicBezTo>
                  <a:cubicBezTo>
                    <a:pt x="2520" y="169"/>
                    <a:pt x="2191" y="17"/>
                    <a:pt x="1789" y="2"/>
                  </a:cubicBezTo>
                  <a:cubicBezTo>
                    <a:pt x="1770" y="1"/>
                    <a:pt x="1750" y="0"/>
                    <a:pt x="1730"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59" name="Google Shape;1554;p27">
              <a:extLst>
                <a:ext uri="{FF2B5EF4-FFF2-40B4-BE49-F238E27FC236}">
                  <a16:creationId xmlns:a16="http://schemas.microsoft.com/office/drawing/2014/main" id="{AF7B6A66-623B-AED5-4427-B86FE299E33E}"/>
                </a:ext>
              </a:extLst>
            </p:cNvPr>
            <p:cNvSpPr/>
            <p:nvPr/>
          </p:nvSpPr>
          <p:spPr>
            <a:xfrm>
              <a:off x="3963704" y="2274021"/>
              <a:ext cx="20606" cy="20489"/>
            </a:xfrm>
            <a:custGeom>
              <a:avLst/>
              <a:gdLst/>
              <a:ahLst/>
              <a:cxnLst/>
              <a:rect l="l" t="t" r="r" b="b"/>
              <a:pathLst>
                <a:path w="529" h="526" extrusionOk="0">
                  <a:moveTo>
                    <a:pt x="264" y="1"/>
                  </a:moveTo>
                  <a:cubicBezTo>
                    <a:pt x="263" y="1"/>
                    <a:pt x="262" y="1"/>
                    <a:pt x="262" y="1"/>
                  </a:cubicBezTo>
                  <a:cubicBezTo>
                    <a:pt x="117" y="2"/>
                    <a:pt x="1" y="120"/>
                    <a:pt x="2" y="267"/>
                  </a:cubicBezTo>
                  <a:cubicBezTo>
                    <a:pt x="4" y="410"/>
                    <a:pt x="121" y="526"/>
                    <a:pt x="264" y="526"/>
                  </a:cubicBezTo>
                  <a:cubicBezTo>
                    <a:pt x="265" y="526"/>
                    <a:pt x="267" y="526"/>
                    <a:pt x="268" y="525"/>
                  </a:cubicBezTo>
                  <a:cubicBezTo>
                    <a:pt x="413" y="524"/>
                    <a:pt x="529" y="406"/>
                    <a:pt x="528" y="260"/>
                  </a:cubicBezTo>
                  <a:cubicBezTo>
                    <a:pt x="527" y="116"/>
                    <a:pt x="409" y="1"/>
                    <a:pt x="264" y="1"/>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0" name="Google Shape;1555;p27">
              <a:extLst>
                <a:ext uri="{FF2B5EF4-FFF2-40B4-BE49-F238E27FC236}">
                  <a16:creationId xmlns:a16="http://schemas.microsoft.com/office/drawing/2014/main" id="{18FEE44B-26E7-8DE8-CBED-0B4B2FD8D18F}"/>
                </a:ext>
              </a:extLst>
            </p:cNvPr>
            <p:cNvSpPr/>
            <p:nvPr/>
          </p:nvSpPr>
          <p:spPr>
            <a:xfrm>
              <a:off x="3997046" y="2273670"/>
              <a:ext cx="20645" cy="20528"/>
            </a:xfrm>
            <a:custGeom>
              <a:avLst/>
              <a:gdLst/>
              <a:ahLst/>
              <a:cxnLst/>
              <a:rect l="l" t="t" r="r" b="b"/>
              <a:pathLst>
                <a:path w="530" h="527" extrusionOk="0">
                  <a:moveTo>
                    <a:pt x="265" y="0"/>
                  </a:moveTo>
                  <a:cubicBezTo>
                    <a:pt x="264" y="0"/>
                    <a:pt x="262" y="0"/>
                    <a:pt x="261" y="0"/>
                  </a:cubicBezTo>
                  <a:cubicBezTo>
                    <a:pt x="117" y="1"/>
                    <a:pt x="0" y="121"/>
                    <a:pt x="2" y="266"/>
                  </a:cubicBezTo>
                  <a:cubicBezTo>
                    <a:pt x="3" y="410"/>
                    <a:pt x="121" y="526"/>
                    <a:pt x="266" y="526"/>
                  </a:cubicBezTo>
                  <a:cubicBezTo>
                    <a:pt x="267" y="526"/>
                    <a:pt x="268" y="526"/>
                    <a:pt x="268" y="526"/>
                  </a:cubicBezTo>
                  <a:cubicBezTo>
                    <a:pt x="413" y="525"/>
                    <a:pt x="529" y="406"/>
                    <a:pt x="527" y="260"/>
                  </a:cubicBezTo>
                  <a:cubicBezTo>
                    <a:pt x="526" y="115"/>
                    <a:pt x="409" y="0"/>
                    <a:pt x="265"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1" name="Google Shape;1556;p27">
              <a:extLst>
                <a:ext uri="{FF2B5EF4-FFF2-40B4-BE49-F238E27FC236}">
                  <a16:creationId xmlns:a16="http://schemas.microsoft.com/office/drawing/2014/main" id="{F0E2618D-1647-0848-0925-956152E8A560}"/>
                </a:ext>
              </a:extLst>
            </p:cNvPr>
            <p:cNvSpPr/>
            <p:nvPr/>
          </p:nvSpPr>
          <p:spPr>
            <a:xfrm>
              <a:off x="4255995" y="2011138"/>
              <a:ext cx="69413" cy="193750"/>
            </a:xfrm>
            <a:custGeom>
              <a:avLst/>
              <a:gdLst/>
              <a:ahLst/>
              <a:cxnLst/>
              <a:rect l="l" t="t" r="r" b="b"/>
              <a:pathLst>
                <a:path w="1782" h="4974" extrusionOk="0">
                  <a:moveTo>
                    <a:pt x="116" y="1"/>
                  </a:moveTo>
                  <a:lnTo>
                    <a:pt x="1" y="254"/>
                  </a:lnTo>
                  <a:cubicBezTo>
                    <a:pt x="22" y="256"/>
                    <a:pt x="458" y="321"/>
                    <a:pt x="846" y="858"/>
                  </a:cubicBezTo>
                  <a:cubicBezTo>
                    <a:pt x="1236" y="1397"/>
                    <a:pt x="1577" y="2535"/>
                    <a:pt x="993" y="4900"/>
                  </a:cubicBezTo>
                  <a:lnTo>
                    <a:pt x="1287" y="4973"/>
                  </a:lnTo>
                  <a:cubicBezTo>
                    <a:pt x="1781" y="2976"/>
                    <a:pt x="1714" y="1530"/>
                    <a:pt x="1083" y="672"/>
                  </a:cubicBezTo>
                  <a:cubicBezTo>
                    <a:pt x="610" y="24"/>
                    <a:pt x="141" y="2"/>
                    <a:pt x="116" y="1"/>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2" name="Google Shape;1557;p27">
              <a:extLst>
                <a:ext uri="{FF2B5EF4-FFF2-40B4-BE49-F238E27FC236}">
                  <a16:creationId xmlns:a16="http://schemas.microsoft.com/office/drawing/2014/main" id="{1051582A-738A-3F36-02D7-BFBF61856A93}"/>
                </a:ext>
              </a:extLst>
            </p:cNvPr>
            <p:cNvSpPr/>
            <p:nvPr/>
          </p:nvSpPr>
          <p:spPr>
            <a:xfrm>
              <a:off x="4252957" y="2199351"/>
              <a:ext cx="75217" cy="74711"/>
            </a:xfrm>
            <a:custGeom>
              <a:avLst/>
              <a:gdLst/>
              <a:ahLst/>
              <a:cxnLst/>
              <a:rect l="l" t="t" r="r" b="b"/>
              <a:pathLst>
                <a:path w="1931" h="1918" extrusionOk="0">
                  <a:moveTo>
                    <a:pt x="964" y="0"/>
                  </a:moveTo>
                  <a:cubicBezTo>
                    <a:pt x="961" y="0"/>
                    <a:pt x="958" y="0"/>
                    <a:pt x="955" y="0"/>
                  </a:cubicBezTo>
                  <a:cubicBezTo>
                    <a:pt x="425" y="6"/>
                    <a:pt x="0" y="440"/>
                    <a:pt x="7" y="969"/>
                  </a:cubicBezTo>
                  <a:cubicBezTo>
                    <a:pt x="13" y="1495"/>
                    <a:pt x="441" y="1918"/>
                    <a:pt x="965" y="1918"/>
                  </a:cubicBezTo>
                  <a:cubicBezTo>
                    <a:pt x="969" y="1918"/>
                    <a:pt x="972" y="1918"/>
                    <a:pt x="976" y="1918"/>
                  </a:cubicBezTo>
                  <a:cubicBezTo>
                    <a:pt x="1506" y="1910"/>
                    <a:pt x="1931" y="1478"/>
                    <a:pt x="1925" y="948"/>
                  </a:cubicBezTo>
                  <a:cubicBezTo>
                    <a:pt x="1918" y="422"/>
                    <a:pt x="1490" y="0"/>
                    <a:pt x="964"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3" name="Google Shape;1558;p27">
              <a:extLst>
                <a:ext uri="{FF2B5EF4-FFF2-40B4-BE49-F238E27FC236}">
                  <a16:creationId xmlns:a16="http://schemas.microsoft.com/office/drawing/2014/main" id="{384CBBC6-1D81-1B54-C468-DAC4E74087E4}"/>
                </a:ext>
              </a:extLst>
            </p:cNvPr>
            <p:cNvSpPr/>
            <p:nvPr/>
          </p:nvSpPr>
          <p:spPr>
            <a:xfrm>
              <a:off x="4265616" y="2212672"/>
              <a:ext cx="49898" cy="49625"/>
            </a:xfrm>
            <a:custGeom>
              <a:avLst/>
              <a:gdLst/>
              <a:ahLst/>
              <a:cxnLst/>
              <a:rect l="l" t="t" r="r" b="b"/>
              <a:pathLst>
                <a:path w="1281" h="1274" extrusionOk="0">
                  <a:moveTo>
                    <a:pt x="641" y="1"/>
                  </a:moveTo>
                  <a:cubicBezTo>
                    <a:pt x="639" y="1"/>
                    <a:pt x="636" y="1"/>
                    <a:pt x="634" y="1"/>
                  </a:cubicBezTo>
                  <a:cubicBezTo>
                    <a:pt x="282" y="5"/>
                    <a:pt x="0" y="293"/>
                    <a:pt x="5" y="644"/>
                  </a:cubicBezTo>
                  <a:cubicBezTo>
                    <a:pt x="9" y="994"/>
                    <a:pt x="293" y="1274"/>
                    <a:pt x="642" y="1274"/>
                  </a:cubicBezTo>
                  <a:cubicBezTo>
                    <a:pt x="644" y="1274"/>
                    <a:pt x="646" y="1274"/>
                    <a:pt x="648" y="1274"/>
                  </a:cubicBezTo>
                  <a:cubicBezTo>
                    <a:pt x="999" y="1270"/>
                    <a:pt x="1281" y="982"/>
                    <a:pt x="1277" y="630"/>
                  </a:cubicBezTo>
                  <a:cubicBezTo>
                    <a:pt x="1273" y="281"/>
                    <a:pt x="990" y="1"/>
                    <a:pt x="641"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08" name="Google Shape;1559;p27">
              <a:extLst>
                <a:ext uri="{FF2B5EF4-FFF2-40B4-BE49-F238E27FC236}">
                  <a16:creationId xmlns:a16="http://schemas.microsoft.com/office/drawing/2014/main" id="{5F470A3B-CC2E-190E-B59D-BC95621C8EDE}"/>
                </a:ext>
              </a:extLst>
            </p:cNvPr>
            <p:cNvSpPr/>
            <p:nvPr/>
          </p:nvSpPr>
          <p:spPr>
            <a:xfrm>
              <a:off x="3645471" y="2464922"/>
              <a:ext cx="513121" cy="523444"/>
            </a:xfrm>
            <a:custGeom>
              <a:avLst/>
              <a:gdLst/>
              <a:ahLst/>
              <a:cxnLst/>
              <a:rect l="l" t="t" r="r" b="b"/>
              <a:pathLst>
                <a:path w="13173" h="13438" extrusionOk="0">
                  <a:moveTo>
                    <a:pt x="881" y="1"/>
                  </a:moveTo>
                  <a:cubicBezTo>
                    <a:pt x="784" y="182"/>
                    <a:pt x="695" y="360"/>
                    <a:pt x="611" y="530"/>
                  </a:cubicBezTo>
                  <a:cubicBezTo>
                    <a:pt x="588" y="579"/>
                    <a:pt x="564" y="626"/>
                    <a:pt x="542" y="673"/>
                  </a:cubicBezTo>
                  <a:cubicBezTo>
                    <a:pt x="443" y="875"/>
                    <a:pt x="356" y="1067"/>
                    <a:pt x="282" y="1244"/>
                  </a:cubicBezTo>
                  <a:cubicBezTo>
                    <a:pt x="272" y="1268"/>
                    <a:pt x="262" y="1291"/>
                    <a:pt x="252" y="1315"/>
                  </a:cubicBezTo>
                  <a:cubicBezTo>
                    <a:pt x="245" y="1335"/>
                    <a:pt x="237" y="1353"/>
                    <a:pt x="230" y="1372"/>
                  </a:cubicBezTo>
                  <a:cubicBezTo>
                    <a:pt x="225" y="1384"/>
                    <a:pt x="220" y="1396"/>
                    <a:pt x="216" y="1409"/>
                  </a:cubicBezTo>
                  <a:cubicBezTo>
                    <a:pt x="196" y="1456"/>
                    <a:pt x="179" y="1502"/>
                    <a:pt x="161" y="1547"/>
                  </a:cubicBezTo>
                  <a:cubicBezTo>
                    <a:pt x="136" y="1614"/>
                    <a:pt x="114" y="1679"/>
                    <a:pt x="95" y="1738"/>
                  </a:cubicBezTo>
                  <a:cubicBezTo>
                    <a:pt x="89" y="1755"/>
                    <a:pt x="84" y="1771"/>
                    <a:pt x="79" y="1786"/>
                  </a:cubicBezTo>
                  <a:cubicBezTo>
                    <a:pt x="77" y="1796"/>
                    <a:pt x="73" y="1808"/>
                    <a:pt x="71" y="1818"/>
                  </a:cubicBezTo>
                  <a:cubicBezTo>
                    <a:pt x="64" y="1836"/>
                    <a:pt x="61" y="1854"/>
                    <a:pt x="56" y="1872"/>
                  </a:cubicBezTo>
                  <a:cubicBezTo>
                    <a:pt x="53" y="1884"/>
                    <a:pt x="49" y="1898"/>
                    <a:pt x="47" y="1909"/>
                  </a:cubicBezTo>
                  <a:cubicBezTo>
                    <a:pt x="42" y="1925"/>
                    <a:pt x="39" y="1941"/>
                    <a:pt x="35" y="1956"/>
                  </a:cubicBezTo>
                  <a:cubicBezTo>
                    <a:pt x="10" y="2072"/>
                    <a:pt x="1" y="2165"/>
                    <a:pt x="10" y="2233"/>
                  </a:cubicBezTo>
                  <a:cubicBezTo>
                    <a:pt x="130" y="3079"/>
                    <a:pt x="715" y="4631"/>
                    <a:pt x="2590" y="6922"/>
                  </a:cubicBezTo>
                  <a:cubicBezTo>
                    <a:pt x="4179" y="8861"/>
                    <a:pt x="4939" y="10064"/>
                    <a:pt x="4985" y="10136"/>
                  </a:cubicBezTo>
                  <a:lnTo>
                    <a:pt x="4988" y="10140"/>
                  </a:lnTo>
                  <a:lnTo>
                    <a:pt x="5241" y="10643"/>
                  </a:lnTo>
                  <a:cubicBezTo>
                    <a:pt x="5241" y="10643"/>
                    <a:pt x="5423" y="11278"/>
                    <a:pt x="6074" y="11640"/>
                  </a:cubicBezTo>
                  <a:cubicBezTo>
                    <a:pt x="6106" y="11660"/>
                    <a:pt x="6141" y="11676"/>
                    <a:pt x="6176" y="11693"/>
                  </a:cubicBezTo>
                  <a:cubicBezTo>
                    <a:pt x="6205" y="11707"/>
                    <a:pt x="6237" y="11721"/>
                    <a:pt x="6268" y="11734"/>
                  </a:cubicBezTo>
                  <a:cubicBezTo>
                    <a:pt x="6287" y="11743"/>
                    <a:pt x="6309" y="11751"/>
                    <a:pt x="6329" y="11758"/>
                  </a:cubicBezTo>
                  <a:cubicBezTo>
                    <a:pt x="6333" y="11759"/>
                    <a:pt x="6335" y="11760"/>
                    <a:pt x="6339" y="11762"/>
                  </a:cubicBezTo>
                  <a:cubicBezTo>
                    <a:pt x="6380" y="11776"/>
                    <a:pt x="6423" y="11791"/>
                    <a:pt x="6467" y="11804"/>
                  </a:cubicBezTo>
                  <a:cubicBezTo>
                    <a:pt x="6471" y="11804"/>
                    <a:pt x="6473" y="11805"/>
                    <a:pt x="6477" y="11807"/>
                  </a:cubicBezTo>
                  <a:cubicBezTo>
                    <a:pt x="7110" y="12000"/>
                    <a:pt x="7970" y="12041"/>
                    <a:pt x="8401" y="12049"/>
                  </a:cubicBezTo>
                  <a:cubicBezTo>
                    <a:pt x="8484" y="12050"/>
                    <a:pt x="8552" y="12050"/>
                    <a:pt x="8599" y="12050"/>
                  </a:cubicBezTo>
                  <a:cubicBezTo>
                    <a:pt x="8645" y="12050"/>
                    <a:pt x="8671" y="12050"/>
                    <a:pt x="8671" y="12050"/>
                  </a:cubicBezTo>
                  <a:cubicBezTo>
                    <a:pt x="8671" y="12050"/>
                    <a:pt x="9412" y="13153"/>
                    <a:pt x="10099" y="13375"/>
                  </a:cubicBezTo>
                  <a:cubicBezTo>
                    <a:pt x="10237" y="13419"/>
                    <a:pt x="10350" y="13438"/>
                    <a:pt x="10441" y="13438"/>
                  </a:cubicBezTo>
                  <a:cubicBezTo>
                    <a:pt x="10798" y="13438"/>
                    <a:pt x="10804" y="13150"/>
                    <a:pt x="10658" y="13056"/>
                  </a:cubicBezTo>
                  <a:cubicBezTo>
                    <a:pt x="10477" y="12936"/>
                    <a:pt x="9674" y="12046"/>
                    <a:pt x="9587" y="11834"/>
                  </a:cubicBezTo>
                  <a:lnTo>
                    <a:pt x="9587" y="11834"/>
                  </a:lnTo>
                  <a:cubicBezTo>
                    <a:pt x="9587" y="11834"/>
                    <a:pt x="10631" y="12660"/>
                    <a:pt x="11247" y="12928"/>
                  </a:cubicBezTo>
                  <a:cubicBezTo>
                    <a:pt x="11491" y="13033"/>
                    <a:pt x="11708" y="13084"/>
                    <a:pt x="11885" y="13084"/>
                  </a:cubicBezTo>
                  <a:cubicBezTo>
                    <a:pt x="12155" y="13084"/>
                    <a:pt x="12334" y="12966"/>
                    <a:pt x="12380" y="12744"/>
                  </a:cubicBezTo>
                  <a:cubicBezTo>
                    <a:pt x="12380" y="12744"/>
                    <a:pt x="12159" y="12674"/>
                    <a:pt x="11554" y="12237"/>
                  </a:cubicBezTo>
                  <a:cubicBezTo>
                    <a:pt x="10961" y="11807"/>
                    <a:pt x="10517" y="11347"/>
                    <a:pt x="10499" y="11327"/>
                  </a:cubicBezTo>
                  <a:lnTo>
                    <a:pt x="10499" y="11327"/>
                  </a:lnTo>
                  <a:cubicBezTo>
                    <a:pt x="10523" y="11344"/>
                    <a:pt x="11280" y="11853"/>
                    <a:pt x="11577" y="12075"/>
                  </a:cubicBezTo>
                  <a:cubicBezTo>
                    <a:pt x="11817" y="12255"/>
                    <a:pt x="12181" y="12476"/>
                    <a:pt x="12456" y="12476"/>
                  </a:cubicBezTo>
                  <a:cubicBezTo>
                    <a:pt x="12599" y="12476"/>
                    <a:pt x="12717" y="12417"/>
                    <a:pt x="12783" y="12264"/>
                  </a:cubicBezTo>
                  <a:cubicBezTo>
                    <a:pt x="12783" y="12264"/>
                    <a:pt x="12451" y="12017"/>
                    <a:pt x="12089" y="11670"/>
                  </a:cubicBezTo>
                  <a:cubicBezTo>
                    <a:pt x="11819" y="11410"/>
                    <a:pt x="11454" y="11037"/>
                    <a:pt x="11083" y="10810"/>
                  </a:cubicBezTo>
                  <a:lnTo>
                    <a:pt x="11083" y="10810"/>
                  </a:lnTo>
                  <a:cubicBezTo>
                    <a:pt x="11439" y="10974"/>
                    <a:pt x="11938" y="11219"/>
                    <a:pt x="12080" y="11348"/>
                  </a:cubicBezTo>
                  <a:cubicBezTo>
                    <a:pt x="12262" y="11513"/>
                    <a:pt x="12552" y="11651"/>
                    <a:pt x="12758" y="11651"/>
                  </a:cubicBezTo>
                  <a:cubicBezTo>
                    <a:pt x="12807" y="11651"/>
                    <a:pt x="12852" y="11644"/>
                    <a:pt x="12889" y="11626"/>
                  </a:cubicBezTo>
                  <a:cubicBezTo>
                    <a:pt x="12889" y="11626"/>
                    <a:pt x="13167" y="11565"/>
                    <a:pt x="13172" y="11324"/>
                  </a:cubicBezTo>
                  <a:cubicBezTo>
                    <a:pt x="13172" y="11324"/>
                    <a:pt x="12640" y="11037"/>
                    <a:pt x="12414" y="10784"/>
                  </a:cubicBezTo>
                  <a:cubicBezTo>
                    <a:pt x="12191" y="10532"/>
                    <a:pt x="11188" y="9942"/>
                    <a:pt x="10685" y="9777"/>
                  </a:cubicBezTo>
                  <a:cubicBezTo>
                    <a:pt x="10193" y="9615"/>
                    <a:pt x="8821" y="9405"/>
                    <a:pt x="7898" y="9405"/>
                  </a:cubicBezTo>
                  <a:cubicBezTo>
                    <a:pt x="7877" y="9405"/>
                    <a:pt x="7855" y="9406"/>
                    <a:pt x="7834" y="9406"/>
                  </a:cubicBezTo>
                  <a:cubicBezTo>
                    <a:pt x="7827" y="9406"/>
                    <a:pt x="7821" y="9406"/>
                    <a:pt x="7814" y="9406"/>
                  </a:cubicBezTo>
                  <a:cubicBezTo>
                    <a:pt x="7284" y="9406"/>
                    <a:pt x="6929" y="9171"/>
                    <a:pt x="6725" y="8975"/>
                  </a:cubicBezTo>
                  <a:lnTo>
                    <a:pt x="6628" y="8760"/>
                  </a:lnTo>
                  <a:lnTo>
                    <a:pt x="6395" y="8240"/>
                  </a:lnTo>
                  <a:lnTo>
                    <a:pt x="6233" y="7885"/>
                  </a:lnTo>
                  <a:lnTo>
                    <a:pt x="5624" y="6539"/>
                  </a:lnTo>
                  <a:cubicBezTo>
                    <a:pt x="5256" y="4131"/>
                    <a:pt x="3881" y="2233"/>
                    <a:pt x="3881" y="2233"/>
                  </a:cubicBezTo>
                  <a:cubicBezTo>
                    <a:pt x="4198" y="2117"/>
                    <a:pt x="4519" y="1889"/>
                    <a:pt x="4829" y="1602"/>
                  </a:cubicBezTo>
                  <a:cubicBezTo>
                    <a:pt x="4653" y="1583"/>
                    <a:pt x="4478" y="1553"/>
                    <a:pt x="4305" y="1517"/>
                  </a:cubicBezTo>
                  <a:cubicBezTo>
                    <a:pt x="4222" y="1500"/>
                    <a:pt x="4141" y="1480"/>
                    <a:pt x="4058" y="1460"/>
                  </a:cubicBezTo>
                  <a:cubicBezTo>
                    <a:pt x="2923" y="1178"/>
                    <a:pt x="1868" y="617"/>
                    <a:pt x="1171" y="186"/>
                  </a:cubicBezTo>
                  <a:cubicBezTo>
                    <a:pt x="1066" y="120"/>
                    <a:pt x="969" y="58"/>
                    <a:pt x="881"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409" name="Google Shape;1560;p27">
              <a:extLst>
                <a:ext uri="{FF2B5EF4-FFF2-40B4-BE49-F238E27FC236}">
                  <a16:creationId xmlns:a16="http://schemas.microsoft.com/office/drawing/2014/main" id="{AA579D22-77F0-2EA9-F610-B01CBD0FA9B2}"/>
                </a:ext>
              </a:extLst>
            </p:cNvPr>
            <p:cNvSpPr/>
            <p:nvPr/>
          </p:nvSpPr>
          <p:spPr>
            <a:xfrm>
              <a:off x="3645393" y="2464922"/>
              <a:ext cx="240571" cy="455472"/>
            </a:xfrm>
            <a:custGeom>
              <a:avLst/>
              <a:gdLst/>
              <a:ahLst/>
              <a:cxnLst/>
              <a:rect l="l" t="t" r="r" b="b"/>
              <a:pathLst>
                <a:path w="6176" h="11693" extrusionOk="0">
                  <a:moveTo>
                    <a:pt x="880" y="1"/>
                  </a:moveTo>
                  <a:cubicBezTo>
                    <a:pt x="784" y="182"/>
                    <a:pt x="694" y="360"/>
                    <a:pt x="610" y="530"/>
                  </a:cubicBezTo>
                  <a:cubicBezTo>
                    <a:pt x="587" y="579"/>
                    <a:pt x="564" y="626"/>
                    <a:pt x="541" y="673"/>
                  </a:cubicBezTo>
                  <a:cubicBezTo>
                    <a:pt x="443" y="875"/>
                    <a:pt x="356" y="1067"/>
                    <a:pt x="281" y="1244"/>
                  </a:cubicBezTo>
                  <a:cubicBezTo>
                    <a:pt x="271" y="1268"/>
                    <a:pt x="261" y="1291"/>
                    <a:pt x="252" y="1315"/>
                  </a:cubicBezTo>
                  <a:cubicBezTo>
                    <a:pt x="244" y="1335"/>
                    <a:pt x="237" y="1353"/>
                    <a:pt x="229" y="1372"/>
                  </a:cubicBezTo>
                  <a:cubicBezTo>
                    <a:pt x="224" y="1384"/>
                    <a:pt x="219" y="1396"/>
                    <a:pt x="214" y="1409"/>
                  </a:cubicBezTo>
                  <a:cubicBezTo>
                    <a:pt x="196" y="1456"/>
                    <a:pt x="178" y="1502"/>
                    <a:pt x="161" y="1547"/>
                  </a:cubicBezTo>
                  <a:cubicBezTo>
                    <a:pt x="136" y="1614"/>
                    <a:pt x="114" y="1679"/>
                    <a:pt x="95" y="1738"/>
                  </a:cubicBezTo>
                  <a:cubicBezTo>
                    <a:pt x="89" y="1755"/>
                    <a:pt x="84" y="1771"/>
                    <a:pt x="79" y="1786"/>
                  </a:cubicBezTo>
                  <a:cubicBezTo>
                    <a:pt x="77" y="1796"/>
                    <a:pt x="73" y="1808"/>
                    <a:pt x="70" y="1818"/>
                  </a:cubicBezTo>
                  <a:cubicBezTo>
                    <a:pt x="64" y="1836"/>
                    <a:pt x="60" y="1854"/>
                    <a:pt x="55" y="1872"/>
                  </a:cubicBezTo>
                  <a:cubicBezTo>
                    <a:pt x="53" y="1884"/>
                    <a:pt x="49" y="1898"/>
                    <a:pt x="47" y="1909"/>
                  </a:cubicBezTo>
                  <a:cubicBezTo>
                    <a:pt x="42" y="1925"/>
                    <a:pt x="39" y="1941"/>
                    <a:pt x="34" y="1956"/>
                  </a:cubicBezTo>
                  <a:cubicBezTo>
                    <a:pt x="9" y="2072"/>
                    <a:pt x="1" y="2165"/>
                    <a:pt x="9" y="2233"/>
                  </a:cubicBezTo>
                  <a:cubicBezTo>
                    <a:pt x="130" y="3079"/>
                    <a:pt x="714" y="4631"/>
                    <a:pt x="2590" y="6922"/>
                  </a:cubicBezTo>
                  <a:cubicBezTo>
                    <a:pt x="4178" y="8861"/>
                    <a:pt x="4939" y="10064"/>
                    <a:pt x="4985" y="10136"/>
                  </a:cubicBezTo>
                  <a:lnTo>
                    <a:pt x="4987" y="10140"/>
                  </a:lnTo>
                  <a:lnTo>
                    <a:pt x="5241" y="10643"/>
                  </a:lnTo>
                  <a:cubicBezTo>
                    <a:pt x="5241" y="10643"/>
                    <a:pt x="5421" y="11278"/>
                    <a:pt x="6074" y="11640"/>
                  </a:cubicBezTo>
                  <a:cubicBezTo>
                    <a:pt x="6106" y="11660"/>
                    <a:pt x="6141" y="11676"/>
                    <a:pt x="6176" y="11693"/>
                  </a:cubicBezTo>
                  <a:cubicBezTo>
                    <a:pt x="6141" y="11669"/>
                    <a:pt x="6107" y="11641"/>
                    <a:pt x="6074" y="11609"/>
                  </a:cubicBezTo>
                  <a:cubicBezTo>
                    <a:pt x="5682" y="11247"/>
                    <a:pt x="5369" y="10471"/>
                    <a:pt x="5205" y="10026"/>
                  </a:cubicBezTo>
                  <a:cubicBezTo>
                    <a:pt x="4987" y="9438"/>
                    <a:pt x="3533" y="7370"/>
                    <a:pt x="2813" y="6524"/>
                  </a:cubicBezTo>
                  <a:cubicBezTo>
                    <a:pt x="2094" y="5676"/>
                    <a:pt x="582" y="3153"/>
                    <a:pt x="510" y="2229"/>
                  </a:cubicBezTo>
                  <a:cubicBezTo>
                    <a:pt x="485" y="1892"/>
                    <a:pt x="781" y="1081"/>
                    <a:pt x="1170" y="186"/>
                  </a:cubicBezTo>
                  <a:cubicBezTo>
                    <a:pt x="1066" y="120"/>
                    <a:pt x="969" y="58"/>
                    <a:pt x="880"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410" name="Google Shape;1561;p27">
              <a:extLst>
                <a:ext uri="{FF2B5EF4-FFF2-40B4-BE49-F238E27FC236}">
                  <a16:creationId xmlns:a16="http://schemas.microsoft.com/office/drawing/2014/main" id="{409457B6-11C3-5C3D-0B58-8C2549B68FC8}"/>
                </a:ext>
              </a:extLst>
            </p:cNvPr>
            <p:cNvSpPr/>
            <p:nvPr/>
          </p:nvSpPr>
          <p:spPr>
            <a:xfrm>
              <a:off x="3734475" y="2524089"/>
              <a:ext cx="99095" cy="27968"/>
            </a:xfrm>
            <a:custGeom>
              <a:avLst/>
              <a:gdLst/>
              <a:ahLst/>
              <a:cxnLst/>
              <a:rect l="l" t="t" r="r" b="b"/>
              <a:pathLst>
                <a:path w="2544" h="718" extrusionOk="0">
                  <a:moveTo>
                    <a:pt x="2021" y="0"/>
                  </a:moveTo>
                  <a:cubicBezTo>
                    <a:pt x="1740" y="230"/>
                    <a:pt x="1541" y="370"/>
                    <a:pt x="1541" y="370"/>
                  </a:cubicBezTo>
                  <a:cubicBezTo>
                    <a:pt x="1374" y="333"/>
                    <a:pt x="1219" y="317"/>
                    <a:pt x="1077" y="317"/>
                  </a:cubicBezTo>
                  <a:cubicBezTo>
                    <a:pt x="388" y="317"/>
                    <a:pt x="0" y="682"/>
                    <a:pt x="0" y="682"/>
                  </a:cubicBezTo>
                  <a:cubicBezTo>
                    <a:pt x="184" y="620"/>
                    <a:pt x="400" y="599"/>
                    <a:pt x="613" y="599"/>
                  </a:cubicBezTo>
                  <a:cubicBezTo>
                    <a:pt x="1113" y="599"/>
                    <a:pt x="1595" y="717"/>
                    <a:pt x="1595" y="717"/>
                  </a:cubicBezTo>
                  <a:cubicBezTo>
                    <a:pt x="1912" y="601"/>
                    <a:pt x="2233" y="374"/>
                    <a:pt x="2543" y="85"/>
                  </a:cubicBezTo>
                  <a:cubicBezTo>
                    <a:pt x="2367" y="67"/>
                    <a:pt x="2193" y="37"/>
                    <a:pt x="2021"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411" name="Google Shape;1562;p27">
              <a:extLst>
                <a:ext uri="{FF2B5EF4-FFF2-40B4-BE49-F238E27FC236}">
                  <a16:creationId xmlns:a16="http://schemas.microsoft.com/office/drawing/2014/main" id="{BEDB162D-0581-8089-67D2-EA4930EE8F2D}"/>
                </a:ext>
              </a:extLst>
            </p:cNvPr>
            <p:cNvSpPr/>
            <p:nvPr/>
          </p:nvSpPr>
          <p:spPr>
            <a:xfrm>
              <a:off x="3964911" y="2923302"/>
              <a:ext cx="18347" cy="10985"/>
            </a:xfrm>
            <a:custGeom>
              <a:avLst/>
              <a:gdLst/>
              <a:ahLst/>
              <a:cxnLst/>
              <a:rect l="l" t="t" r="r" b="b"/>
              <a:pathLst>
                <a:path w="471" h="282" extrusionOk="0">
                  <a:moveTo>
                    <a:pt x="1" y="0"/>
                  </a:moveTo>
                  <a:lnTo>
                    <a:pt x="1" y="0"/>
                  </a:lnTo>
                  <a:cubicBezTo>
                    <a:pt x="1" y="0"/>
                    <a:pt x="172" y="107"/>
                    <a:pt x="199" y="281"/>
                  </a:cubicBezTo>
                  <a:cubicBezTo>
                    <a:pt x="283" y="282"/>
                    <a:pt x="351" y="282"/>
                    <a:pt x="398" y="282"/>
                  </a:cubicBezTo>
                  <a:cubicBezTo>
                    <a:pt x="444" y="282"/>
                    <a:pt x="470" y="282"/>
                    <a:pt x="470" y="282"/>
                  </a:cubicBezTo>
                  <a:cubicBezTo>
                    <a:pt x="470" y="282"/>
                    <a:pt x="249" y="12"/>
                    <a:pt x="1"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412" name="Google Shape;1563;p27">
              <a:extLst>
                <a:ext uri="{FF2B5EF4-FFF2-40B4-BE49-F238E27FC236}">
                  <a16:creationId xmlns:a16="http://schemas.microsoft.com/office/drawing/2014/main" id="{4F29E8F9-5C4F-2100-D16D-74C7B4BEA955}"/>
                </a:ext>
              </a:extLst>
            </p:cNvPr>
            <p:cNvSpPr/>
            <p:nvPr/>
          </p:nvSpPr>
          <p:spPr>
            <a:xfrm>
              <a:off x="3081298" y="3604212"/>
              <a:ext cx="91149" cy="632705"/>
            </a:xfrm>
            <a:custGeom>
              <a:avLst/>
              <a:gdLst/>
              <a:ahLst/>
              <a:cxnLst/>
              <a:rect l="l" t="t" r="r" b="b"/>
              <a:pathLst>
                <a:path w="2340" h="16243" extrusionOk="0">
                  <a:moveTo>
                    <a:pt x="0" y="1"/>
                  </a:moveTo>
                  <a:lnTo>
                    <a:pt x="0" y="16243"/>
                  </a:lnTo>
                  <a:lnTo>
                    <a:pt x="2339" y="16243"/>
                  </a:lnTo>
                  <a:lnTo>
                    <a:pt x="233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13" name="Google Shape;1564;p27">
              <a:extLst>
                <a:ext uri="{FF2B5EF4-FFF2-40B4-BE49-F238E27FC236}">
                  <a16:creationId xmlns:a16="http://schemas.microsoft.com/office/drawing/2014/main" id="{6DFECAE2-BCB6-6721-5EBD-22D990839CDF}"/>
                </a:ext>
              </a:extLst>
            </p:cNvPr>
            <p:cNvSpPr/>
            <p:nvPr/>
          </p:nvSpPr>
          <p:spPr>
            <a:xfrm>
              <a:off x="3149658" y="3604212"/>
              <a:ext cx="22787" cy="632705"/>
            </a:xfrm>
            <a:custGeom>
              <a:avLst/>
              <a:gdLst/>
              <a:ahLst/>
              <a:cxnLst/>
              <a:rect l="l" t="t" r="r" b="b"/>
              <a:pathLst>
                <a:path w="585" h="16243" extrusionOk="0">
                  <a:moveTo>
                    <a:pt x="0" y="1"/>
                  </a:moveTo>
                  <a:lnTo>
                    <a:pt x="0" y="16243"/>
                  </a:lnTo>
                  <a:lnTo>
                    <a:pt x="584" y="16243"/>
                  </a:lnTo>
                  <a:lnTo>
                    <a:pt x="584"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14" name="Google Shape;1565;p27">
              <a:extLst>
                <a:ext uri="{FF2B5EF4-FFF2-40B4-BE49-F238E27FC236}">
                  <a16:creationId xmlns:a16="http://schemas.microsoft.com/office/drawing/2014/main" id="{9D386366-CBAE-1B2C-2F45-284FA21AC82D}"/>
                </a:ext>
              </a:extLst>
            </p:cNvPr>
            <p:cNvSpPr/>
            <p:nvPr/>
          </p:nvSpPr>
          <p:spPr>
            <a:xfrm>
              <a:off x="3052591" y="4121136"/>
              <a:ext cx="163717" cy="163717"/>
            </a:xfrm>
            <a:custGeom>
              <a:avLst/>
              <a:gdLst/>
              <a:ahLst/>
              <a:cxnLst/>
              <a:rect l="l" t="t" r="r" b="b"/>
              <a:pathLst>
                <a:path w="4203" h="4203" extrusionOk="0">
                  <a:moveTo>
                    <a:pt x="2102" y="0"/>
                  </a:moveTo>
                  <a:cubicBezTo>
                    <a:pt x="941" y="0"/>
                    <a:pt x="1" y="941"/>
                    <a:pt x="1" y="2102"/>
                  </a:cubicBezTo>
                  <a:cubicBezTo>
                    <a:pt x="1" y="3262"/>
                    <a:pt x="941" y="4203"/>
                    <a:pt x="2102" y="4203"/>
                  </a:cubicBezTo>
                  <a:cubicBezTo>
                    <a:pt x="3263" y="4203"/>
                    <a:pt x="4203" y="3262"/>
                    <a:pt x="4203" y="2102"/>
                  </a:cubicBezTo>
                  <a:cubicBezTo>
                    <a:pt x="4203" y="941"/>
                    <a:pt x="3263" y="0"/>
                    <a:pt x="2102"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415" name="Google Shape;1566;p27">
              <a:extLst>
                <a:ext uri="{FF2B5EF4-FFF2-40B4-BE49-F238E27FC236}">
                  <a16:creationId xmlns:a16="http://schemas.microsoft.com/office/drawing/2014/main" id="{23D743D9-C6F7-076A-78A8-7EBCA69DFECF}"/>
                </a:ext>
              </a:extLst>
            </p:cNvPr>
            <p:cNvSpPr/>
            <p:nvPr/>
          </p:nvSpPr>
          <p:spPr>
            <a:xfrm>
              <a:off x="3037400" y="4121136"/>
              <a:ext cx="89552" cy="163756"/>
            </a:xfrm>
            <a:custGeom>
              <a:avLst/>
              <a:gdLst/>
              <a:ahLst/>
              <a:cxnLst/>
              <a:rect l="l" t="t" r="r" b="b"/>
              <a:pathLst>
                <a:path w="2299" h="4204" extrusionOk="0">
                  <a:moveTo>
                    <a:pt x="2101" y="0"/>
                  </a:moveTo>
                  <a:cubicBezTo>
                    <a:pt x="941" y="0"/>
                    <a:pt x="1" y="941"/>
                    <a:pt x="1" y="2102"/>
                  </a:cubicBezTo>
                  <a:cubicBezTo>
                    <a:pt x="1" y="3262"/>
                    <a:pt x="942" y="4204"/>
                    <a:pt x="2103" y="4204"/>
                  </a:cubicBezTo>
                  <a:cubicBezTo>
                    <a:pt x="2168" y="4204"/>
                    <a:pt x="2234" y="4200"/>
                    <a:pt x="2299" y="4194"/>
                  </a:cubicBezTo>
                  <a:cubicBezTo>
                    <a:pt x="1229" y="4097"/>
                    <a:pt x="391" y="3197"/>
                    <a:pt x="391" y="2102"/>
                  </a:cubicBezTo>
                  <a:cubicBezTo>
                    <a:pt x="391" y="1005"/>
                    <a:pt x="1229" y="107"/>
                    <a:pt x="2299" y="9"/>
                  </a:cubicBezTo>
                  <a:cubicBezTo>
                    <a:pt x="2235" y="2"/>
                    <a:pt x="2170" y="0"/>
                    <a:pt x="2103" y="0"/>
                  </a:cubicBezTo>
                  <a:cubicBezTo>
                    <a:pt x="2102" y="0"/>
                    <a:pt x="2101" y="0"/>
                    <a:pt x="2101" y="0"/>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1416" name="Google Shape;1567;p27">
              <a:extLst>
                <a:ext uri="{FF2B5EF4-FFF2-40B4-BE49-F238E27FC236}">
                  <a16:creationId xmlns:a16="http://schemas.microsoft.com/office/drawing/2014/main" id="{95A18522-566A-28AE-AA03-45AE6687E874}"/>
                </a:ext>
              </a:extLst>
            </p:cNvPr>
            <p:cNvSpPr/>
            <p:nvPr/>
          </p:nvSpPr>
          <p:spPr>
            <a:xfrm>
              <a:off x="3081298" y="3604212"/>
              <a:ext cx="91149" cy="162042"/>
            </a:xfrm>
            <a:custGeom>
              <a:avLst/>
              <a:gdLst/>
              <a:ahLst/>
              <a:cxnLst/>
              <a:rect l="l" t="t" r="r" b="b"/>
              <a:pathLst>
                <a:path w="2340" h="4160" extrusionOk="0">
                  <a:moveTo>
                    <a:pt x="0" y="1"/>
                  </a:moveTo>
                  <a:lnTo>
                    <a:pt x="0" y="4160"/>
                  </a:lnTo>
                  <a:lnTo>
                    <a:pt x="2339" y="4160"/>
                  </a:lnTo>
                  <a:lnTo>
                    <a:pt x="2339"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1417" name="Google Shape;1568;p27">
              <a:extLst>
                <a:ext uri="{FF2B5EF4-FFF2-40B4-BE49-F238E27FC236}">
                  <a16:creationId xmlns:a16="http://schemas.microsoft.com/office/drawing/2014/main" id="{53E1040C-2190-867B-CE18-687390DEEC47}"/>
                </a:ext>
              </a:extLst>
            </p:cNvPr>
            <p:cNvSpPr/>
            <p:nvPr/>
          </p:nvSpPr>
          <p:spPr>
            <a:xfrm>
              <a:off x="3613063" y="3604212"/>
              <a:ext cx="93603" cy="631459"/>
            </a:xfrm>
            <a:custGeom>
              <a:avLst/>
              <a:gdLst/>
              <a:ahLst/>
              <a:cxnLst/>
              <a:rect l="l" t="t" r="r" b="b"/>
              <a:pathLst>
                <a:path w="2403" h="16211" extrusionOk="0">
                  <a:moveTo>
                    <a:pt x="1" y="1"/>
                  </a:moveTo>
                  <a:lnTo>
                    <a:pt x="1" y="16211"/>
                  </a:lnTo>
                  <a:lnTo>
                    <a:pt x="2402" y="16211"/>
                  </a:lnTo>
                  <a:lnTo>
                    <a:pt x="240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18" name="Google Shape;1569;p27">
              <a:extLst>
                <a:ext uri="{FF2B5EF4-FFF2-40B4-BE49-F238E27FC236}">
                  <a16:creationId xmlns:a16="http://schemas.microsoft.com/office/drawing/2014/main" id="{68E08557-3D67-FDAC-7D48-D655CABE3C3D}"/>
                </a:ext>
              </a:extLst>
            </p:cNvPr>
            <p:cNvSpPr/>
            <p:nvPr/>
          </p:nvSpPr>
          <p:spPr>
            <a:xfrm>
              <a:off x="3679553" y="3604212"/>
              <a:ext cx="27111" cy="631459"/>
            </a:xfrm>
            <a:custGeom>
              <a:avLst/>
              <a:gdLst/>
              <a:ahLst/>
              <a:cxnLst/>
              <a:rect l="l" t="t" r="r" b="b"/>
              <a:pathLst>
                <a:path w="696" h="16211" extrusionOk="0">
                  <a:moveTo>
                    <a:pt x="1" y="1"/>
                  </a:moveTo>
                  <a:lnTo>
                    <a:pt x="1" y="16211"/>
                  </a:lnTo>
                  <a:lnTo>
                    <a:pt x="695" y="16211"/>
                  </a:lnTo>
                  <a:lnTo>
                    <a:pt x="695"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19" name="Google Shape;1570;p27">
              <a:extLst>
                <a:ext uri="{FF2B5EF4-FFF2-40B4-BE49-F238E27FC236}">
                  <a16:creationId xmlns:a16="http://schemas.microsoft.com/office/drawing/2014/main" id="{21BA9DA4-2F9E-347D-3301-0D6F6A8D9AE9}"/>
                </a:ext>
              </a:extLst>
            </p:cNvPr>
            <p:cNvSpPr/>
            <p:nvPr/>
          </p:nvSpPr>
          <p:spPr>
            <a:xfrm>
              <a:off x="3581279" y="4116696"/>
              <a:ext cx="184518" cy="168158"/>
            </a:xfrm>
            <a:custGeom>
              <a:avLst/>
              <a:gdLst/>
              <a:ahLst/>
              <a:cxnLst/>
              <a:rect l="l" t="t" r="r" b="b"/>
              <a:pathLst>
                <a:path w="4737" h="4317" extrusionOk="0">
                  <a:moveTo>
                    <a:pt x="2369" y="1"/>
                  </a:moveTo>
                  <a:cubicBezTo>
                    <a:pt x="1816" y="1"/>
                    <a:pt x="1264" y="211"/>
                    <a:pt x="842" y="633"/>
                  </a:cubicBezTo>
                  <a:cubicBezTo>
                    <a:pt x="0" y="1475"/>
                    <a:pt x="0" y="2842"/>
                    <a:pt x="842" y="3684"/>
                  </a:cubicBezTo>
                  <a:cubicBezTo>
                    <a:pt x="1264" y="4106"/>
                    <a:pt x="1816" y="4317"/>
                    <a:pt x="2369" y="4317"/>
                  </a:cubicBezTo>
                  <a:cubicBezTo>
                    <a:pt x="2921" y="4317"/>
                    <a:pt x="3473" y="4106"/>
                    <a:pt x="3895" y="3684"/>
                  </a:cubicBezTo>
                  <a:cubicBezTo>
                    <a:pt x="4737" y="2842"/>
                    <a:pt x="4737" y="1475"/>
                    <a:pt x="3895" y="633"/>
                  </a:cubicBezTo>
                  <a:cubicBezTo>
                    <a:pt x="3473" y="211"/>
                    <a:pt x="2921" y="1"/>
                    <a:pt x="2369" y="1"/>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1420" name="Google Shape;1571;p27">
              <a:extLst>
                <a:ext uri="{FF2B5EF4-FFF2-40B4-BE49-F238E27FC236}">
                  <a16:creationId xmlns:a16="http://schemas.microsoft.com/office/drawing/2014/main" id="{5C48C354-C07B-28D6-6A06-314D337301B3}"/>
                </a:ext>
              </a:extLst>
            </p:cNvPr>
            <p:cNvSpPr/>
            <p:nvPr/>
          </p:nvSpPr>
          <p:spPr>
            <a:xfrm>
              <a:off x="3573995" y="4116773"/>
              <a:ext cx="91889" cy="168119"/>
            </a:xfrm>
            <a:custGeom>
              <a:avLst/>
              <a:gdLst/>
              <a:ahLst/>
              <a:cxnLst/>
              <a:rect l="l" t="t" r="r" b="b"/>
              <a:pathLst>
                <a:path w="2359" h="4316" extrusionOk="0">
                  <a:moveTo>
                    <a:pt x="2156" y="1"/>
                  </a:moveTo>
                  <a:cubicBezTo>
                    <a:pt x="965" y="1"/>
                    <a:pt x="0" y="966"/>
                    <a:pt x="0" y="2158"/>
                  </a:cubicBezTo>
                  <a:cubicBezTo>
                    <a:pt x="0" y="3349"/>
                    <a:pt x="966" y="4316"/>
                    <a:pt x="2158" y="4316"/>
                  </a:cubicBezTo>
                  <a:cubicBezTo>
                    <a:pt x="2226" y="4316"/>
                    <a:pt x="2292" y="4312"/>
                    <a:pt x="2359" y="4306"/>
                  </a:cubicBezTo>
                  <a:cubicBezTo>
                    <a:pt x="1260" y="4206"/>
                    <a:pt x="399" y="3283"/>
                    <a:pt x="399" y="2159"/>
                  </a:cubicBezTo>
                  <a:cubicBezTo>
                    <a:pt x="399" y="1034"/>
                    <a:pt x="1261" y="110"/>
                    <a:pt x="2359" y="10"/>
                  </a:cubicBezTo>
                  <a:cubicBezTo>
                    <a:pt x="2292" y="4"/>
                    <a:pt x="2226" y="1"/>
                    <a:pt x="2158" y="1"/>
                  </a:cubicBezTo>
                  <a:cubicBezTo>
                    <a:pt x="2157" y="1"/>
                    <a:pt x="2157" y="1"/>
                    <a:pt x="2156"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421" name="Google Shape;1572;p27">
              <a:extLst>
                <a:ext uri="{FF2B5EF4-FFF2-40B4-BE49-F238E27FC236}">
                  <a16:creationId xmlns:a16="http://schemas.microsoft.com/office/drawing/2014/main" id="{D01D95C8-8E4E-98E8-1DCA-8DC5D2CD4FD4}"/>
                </a:ext>
              </a:extLst>
            </p:cNvPr>
            <p:cNvSpPr/>
            <p:nvPr/>
          </p:nvSpPr>
          <p:spPr>
            <a:xfrm>
              <a:off x="3628683" y="4158374"/>
              <a:ext cx="89824" cy="89863"/>
            </a:xfrm>
            <a:custGeom>
              <a:avLst/>
              <a:gdLst/>
              <a:ahLst/>
              <a:cxnLst/>
              <a:rect l="l" t="t" r="r" b="b"/>
              <a:pathLst>
                <a:path w="2306" h="2307" extrusionOk="0">
                  <a:moveTo>
                    <a:pt x="1151" y="1"/>
                  </a:moveTo>
                  <a:cubicBezTo>
                    <a:pt x="516" y="1"/>
                    <a:pt x="1" y="517"/>
                    <a:pt x="1" y="1153"/>
                  </a:cubicBezTo>
                  <a:cubicBezTo>
                    <a:pt x="1" y="1791"/>
                    <a:pt x="518" y="2306"/>
                    <a:pt x="1153" y="2306"/>
                  </a:cubicBezTo>
                  <a:cubicBezTo>
                    <a:pt x="1790" y="2306"/>
                    <a:pt x="2305" y="1790"/>
                    <a:pt x="2305" y="1153"/>
                  </a:cubicBezTo>
                  <a:cubicBezTo>
                    <a:pt x="2305" y="517"/>
                    <a:pt x="1788" y="1"/>
                    <a:pt x="1153" y="1"/>
                  </a:cubicBezTo>
                  <a:cubicBezTo>
                    <a:pt x="1152" y="1"/>
                    <a:pt x="1152" y="1"/>
                    <a:pt x="1151"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422" name="Google Shape;1573;p27">
              <a:extLst>
                <a:ext uri="{FF2B5EF4-FFF2-40B4-BE49-F238E27FC236}">
                  <a16:creationId xmlns:a16="http://schemas.microsoft.com/office/drawing/2014/main" id="{34C1AFF0-2072-F2C2-03D4-00FA83C7A13E}"/>
                </a:ext>
              </a:extLst>
            </p:cNvPr>
            <p:cNvSpPr/>
            <p:nvPr/>
          </p:nvSpPr>
          <p:spPr>
            <a:xfrm>
              <a:off x="3613063" y="3604212"/>
              <a:ext cx="93603" cy="162042"/>
            </a:xfrm>
            <a:custGeom>
              <a:avLst/>
              <a:gdLst/>
              <a:ahLst/>
              <a:cxnLst/>
              <a:rect l="l" t="t" r="r" b="b"/>
              <a:pathLst>
                <a:path w="2403" h="4160" extrusionOk="0">
                  <a:moveTo>
                    <a:pt x="1" y="1"/>
                  </a:moveTo>
                  <a:lnTo>
                    <a:pt x="1" y="4160"/>
                  </a:lnTo>
                  <a:lnTo>
                    <a:pt x="2402" y="4160"/>
                  </a:lnTo>
                  <a:lnTo>
                    <a:pt x="2402"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1423" name="Google Shape;1574;p27">
              <a:extLst>
                <a:ext uri="{FF2B5EF4-FFF2-40B4-BE49-F238E27FC236}">
                  <a16:creationId xmlns:a16="http://schemas.microsoft.com/office/drawing/2014/main" id="{8B0D58A5-37F6-0436-8D52-CE93F384FDEA}"/>
                </a:ext>
              </a:extLst>
            </p:cNvPr>
            <p:cNvSpPr/>
            <p:nvPr/>
          </p:nvSpPr>
          <p:spPr>
            <a:xfrm>
              <a:off x="5460607" y="3604212"/>
              <a:ext cx="93564" cy="631459"/>
            </a:xfrm>
            <a:custGeom>
              <a:avLst/>
              <a:gdLst/>
              <a:ahLst/>
              <a:cxnLst/>
              <a:rect l="l" t="t" r="r" b="b"/>
              <a:pathLst>
                <a:path w="2402" h="16211" extrusionOk="0">
                  <a:moveTo>
                    <a:pt x="1" y="1"/>
                  </a:moveTo>
                  <a:lnTo>
                    <a:pt x="1" y="16211"/>
                  </a:lnTo>
                  <a:lnTo>
                    <a:pt x="2401" y="16211"/>
                  </a:lnTo>
                  <a:lnTo>
                    <a:pt x="240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24" name="Google Shape;1575;p27">
              <a:extLst>
                <a:ext uri="{FF2B5EF4-FFF2-40B4-BE49-F238E27FC236}">
                  <a16:creationId xmlns:a16="http://schemas.microsoft.com/office/drawing/2014/main" id="{35857C0C-3ADA-60B2-1273-55BFD009FA6D}"/>
                </a:ext>
              </a:extLst>
            </p:cNvPr>
            <p:cNvSpPr/>
            <p:nvPr/>
          </p:nvSpPr>
          <p:spPr>
            <a:xfrm>
              <a:off x="5530759" y="3604212"/>
              <a:ext cx="23410" cy="631459"/>
            </a:xfrm>
            <a:custGeom>
              <a:avLst/>
              <a:gdLst/>
              <a:ahLst/>
              <a:cxnLst/>
              <a:rect l="l" t="t" r="r" b="b"/>
              <a:pathLst>
                <a:path w="601" h="16211" extrusionOk="0">
                  <a:moveTo>
                    <a:pt x="1" y="1"/>
                  </a:moveTo>
                  <a:lnTo>
                    <a:pt x="1" y="16211"/>
                  </a:lnTo>
                  <a:lnTo>
                    <a:pt x="600" y="16211"/>
                  </a:lnTo>
                  <a:lnTo>
                    <a:pt x="600"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25" name="Google Shape;1576;p27">
              <a:extLst>
                <a:ext uri="{FF2B5EF4-FFF2-40B4-BE49-F238E27FC236}">
                  <a16:creationId xmlns:a16="http://schemas.microsoft.com/office/drawing/2014/main" id="{8C79B09F-F40B-6D33-6BF8-4F4CF16C1D3A}"/>
                </a:ext>
              </a:extLst>
            </p:cNvPr>
            <p:cNvSpPr/>
            <p:nvPr/>
          </p:nvSpPr>
          <p:spPr>
            <a:xfrm>
              <a:off x="5460607" y="3604212"/>
              <a:ext cx="93564" cy="148253"/>
            </a:xfrm>
            <a:custGeom>
              <a:avLst/>
              <a:gdLst/>
              <a:ahLst/>
              <a:cxnLst/>
              <a:rect l="l" t="t" r="r" b="b"/>
              <a:pathLst>
                <a:path w="2402" h="3806" extrusionOk="0">
                  <a:moveTo>
                    <a:pt x="1" y="1"/>
                  </a:moveTo>
                  <a:lnTo>
                    <a:pt x="1" y="3806"/>
                  </a:lnTo>
                  <a:lnTo>
                    <a:pt x="2401" y="3806"/>
                  </a:lnTo>
                  <a:lnTo>
                    <a:pt x="2401"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1426" name="Google Shape;1577;p27">
              <a:extLst>
                <a:ext uri="{FF2B5EF4-FFF2-40B4-BE49-F238E27FC236}">
                  <a16:creationId xmlns:a16="http://schemas.microsoft.com/office/drawing/2014/main" id="{130AA3B9-5D5F-5F88-1A8E-8BE75B86A8E7}"/>
                </a:ext>
              </a:extLst>
            </p:cNvPr>
            <p:cNvSpPr/>
            <p:nvPr/>
          </p:nvSpPr>
          <p:spPr>
            <a:xfrm>
              <a:off x="5422824" y="4116735"/>
              <a:ext cx="184557" cy="168119"/>
            </a:xfrm>
            <a:custGeom>
              <a:avLst/>
              <a:gdLst/>
              <a:ahLst/>
              <a:cxnLst/>
              <a:rect l="l" t="t" r="r" b="b"/>
              <a:pathLst>
                <a:path w="4738" h="4316" extrusionOk="0">
                  <a:moveTo>
                    <a:pt x="2369" y="0"/>
                  </a:moveTo>
                  <a:cubicBezTo>
                    <a:pt x="1817" y="0"/>
                    <a:pt x="1265" y="211"/>
                    <a:pt x="844" y="632"/>
                  </a:cubicBezTo>
                  <a:cubicBezTo>
                    <a:pt x="1" y="1475"/>
                    <a:pt x="1" y="2841"/>
                    <a:pt x="844" y="3683"/>
                  </a:cubicBezTo>
                  <a:cubicBezTo>
                    <a:pt x="1265" y="4105"/>
                    <a:pt x="1817" y="4316"/>
                    <a:pt x="2369" y="4316"/>
                  </a:cubicBezTo>
                  <a:cubicBezTo>
                    <a:pt x="2921" y="4316"/>
                    <a:pt x="3473" y="4105"/>
                    <a:pt x="3895" y="3683"/>
                  </a:cubicBezTo>
                  <a:cubicBezTo>
                    <a:pt x="4737" y="2841"/>
                    <a:pt x="4737" y="1475"/>
                    <a:pt x="3895" y="632"/>
                  </a:cubicBezTo>
                  <a:cubicBezTo>
                    <a:pt x="3473" y="211"/>
                    <a:pt x="2921" y="0"/>
                    <a:pt x="2369"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427" name="Google Shape;1578;p27">
              <a:extLst>
                <a:ext uri="{FF2B5EF4-FFF2-40B4-BE49-F238E27FC236}">
                  <a16:creationId xmlns:a16="http://schemas.microsoft.com/office/drawing/2014/main" id="{FFCD7EA5-7609-517E-AA8C-5F71930EFD97}"/>
                </a:ext>
              </a:extLst>
            </p:cNvPr>
            <p:cNvSpPr/>
            <p:nvPr/>
          </p:nvSpPr>
          <p:spPr>
            <a:xfrm>
              <a:off x="5415579" y="4116773"/>
              <a:ext cx="91889" cy="168119"/>
            </a:xfrm>
            <a:custGeom>
              <a:avLst/>
              <a:gdLst/>
              <a:ahLst/>
              <a:cxnLst/>
              <a:rect l="l" t="t" r="r" b="b"/>
              <a:pathLst>
                <a:path w="2359" h="4316" extrusionOk="0">
                  <a:moveTo>
                    <a:pt x="2157" y="1"/>
                  </a:moveTo>
                  <a:cubicBezTo>
                    <a:pt x="965" y="1"/>
                    <a:pt x="1" y="966"/>
                    <a:pt x="1" y="2158"/>
                  </a:cubicBezTo>
                  <a:cubicBezTo>
                    <a:pt x="1" y="3349"/>
                    <a:pt x="966" y="4316"/>
                    <a:pt x="2158" y="4316"/>
                  </a:cubicBezTo>
                  <a:cubicBezTo>
                    <a:pt x="2226" y="4316"/>
                    <a:pt x="2292" y="4312"/>
                    <a:pt x="2359" y="4306"/>
                  </a:cubicBezTo>
                  <a:cubicBezTo>
                    <a:pt x="1260" y="4206"/>
                    <a:pt x="400" y="3283"/>
                    <a:pt x="400" y="2159"/>
                  </a:cubicBezTo>
                  <a:cubicBezTo>
                    <a:pt x="400" y="1034"/>
                    <a:pt x="1260" y="110"/>
                    <a:pt x="2359" y="10"/>
                  </a:cubicBezTo>
                  <a:cubicBezTo>
                    <a:pt x="2292" y="4"/>
                    <a:pt x="2226" y="1"/>
                    <a:pt x="2158" y="1"/>
                  </a:cubicBezTo>
                  <a:cubicBezTo>
                    <a:pt x="2158" y="1"/>
                    <a:pt x="2157" y="1"/>
                    <a:pt x="2157" y="1"/>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1428" name="Google Shape;1579;p27">
              <a:extLst>
                <a:ext uri="{FF2B5EF4-FFF2-40B4-BE49-F238E27FC236}">
                  <a16:creationId xmlns:a16="http://schemas.microsoft.com/office/drawing/2014/main" id="{83F1C205-92D8-65D1-CE58-C82C94873300}"/>
                </a:ext>
              </a:extLst>
            </p:cNvPr>
            <p:cNvSpPr/>
            <p:nvPr/>
          </p:nvSpPr>
          <p:spPr>
            <a:xfrm>
              <a:off x="5980336" y="3604212"/>
              <a:ext cx="91149" cy="632705"/>
            </a:xfrm>
            <a:custGeom>
              <a:avLst/>
              <a:gdLst/>
              <a:ahLst/>
              <a:cxnLst/>
              <a:rect l="l" t="t" r="r" b="b"/>
              <a:pathLst>
                <a:path w="2340" h="16243" extrusionOk="0">
                  <a:moveTo>
                    <a:pt x="0" y="1"/>
                  </a:moveTo>
                  <a:lnTo>
                    <a:pt x="0" y="16243"/>
                  </a:lnTo>
                  <a:lnTo>
                    <a:pt x="2339" y="16243"/>
                  </a:lnTo>
                  <a:lnTo>
                    <a:pt x="233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29" name="Google Shape;1580;p27">
              <a:extLst>
                <a:ext uri="{FF2B5EF4-FFF2-40B4-BE49-F238E27FC236}">
                  <a16:creationId xmlns:a16="http://schemas.microsoft.com/office/drawing/2014/main" id="{7B325057-DCB5-C71B-228C-3BC0DD891602}"/>
                </a:ext>
              </a:extLst>
            </p:cNvPr>
            <p:cNvSpPr/>
            <p:nvPr/>
          </p:nvSpPr>
          <p:spPr>
            <a:xfrm>
              <a:off x="5980336" y="3604212"/>
              <a:ext cx="26371" cy="632705"/>
            </a:xfrm>
            <a:custGeom>
              <a:avLst/>
              <a:gdLst/>
              <a:ahLst/>
              <a:cxnLst/>
              <a:rect l="l" t="t" r="r" b="b"/>
              <a:pathLst>
                <a:path w="677" h="16243" extrusionOk="0">
                  <a:moveTo>
                    <a:pt x="0" y="1"/>
                  </a:moveTo>
                  <a:lnTo>
                    <a:pt x="0" y="16243"/>
                  </a:lnTo>
                  <a:lnTo>
                    <a:pt x="676" y="16243"/>
                  </a:lnTo>
                  <a:lnTo>
                    <a:pt x="676"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30" name="Google Shape;1581;p27">
              <a:extLst>
                <a:ext uri="{FF2B5EF4-FFF2-40B4-BE49-F238E27FC236}">
                  <a16:creationId xmlns:a16="http://schemas.microsoft.com/office/drawing/2014/main" id="{E316ECCC-8700-BDF6-63BC-EB83BA44AF88}"/>
                </a:ext>
              </a:extLst>
            </p:cNvPr>
            <p:cNvSpPr/>
            <p:nvPr/>
          </p:nvSpPr>
          <p:spPr>
            <a:xfrm>
              <a:off x="5980336" y="3604212"/>
              <a:ext cx="91149" cy="148253"/>
            </a:xfrm>
            <a:custGeom>
              <a:avLst/>
              <a:gdLst/>
              <a:ahLst/>
              <a:cxnLst/>
              <a:rect l="l" t="t" r="r" b="b"/>
              <a:pathLst>
                <a:path w="2340" h="3806" extrusionOk="0">
                  <a:moveTo>
                    <a:pt x="0" y="1"/>
                  </a:moveTo>
                  <a:lnTo>
                    <a:pt x="0" y="3806"/>
                  </a:lnTo>
                  <a:lnTo>
                    <a:pt x="2339" y="3806"/>
                  </a:lnTo>
                  <a:lnTo>
                    <a:pt x="2339"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1431" name="Google Shape;1582;p27">
              <a:extLst>
                <a:ext uri="{FF2B5EF4-FFF2-40B4-BE49-F238E27FC236}">
                  <a16:creationId xmlns:a16="http://schemas.microsoft.com/office/drawing/2014/main" id="{E21675D0-9EFA-71A2-A6A6-EF08E18525AA}"/>
                </a:ext>
              </a:extLst>
            </p:cNvPr>
            <p:cNvSpPr/>
            <p:nvPr/>
          </p:nvSpPr>
          <p:spPr>
            <a:xfrm>
              <a:off x="5949292" y="4121019"/>
              <a:ext cx="179805" cy="163834"/>
            </a:xfrm>
            <a:custGeom>
              <a:avLst/>
              <a:gdLst/>
              <a:ahLst/>
              <a:cxnLst/>
              <a:rect l="l" t="t" r="r" b="b"/>
              <a:pathLst>
                <a:path w="4616" h="4206" extrusionOk="0">
                  <a:moveTo>
                    <a:pt x="2308" y="1"/>
                  </a:moveTo>
                  <a:cubicBezTo>
                    <a:pt x="1770" y="1"/>
                    <a:pt x="1231" y="206"/>
                    <a:pt x="821" y="616"/>
                  </a:cubicBezTo>
                  <a:cubicBezTo>
                    <a:pt x="0" y="1438"/>
                    <a:pt x="0" y="2769"/>
                    <a:pt x="821" y="3590"/>
                  </a:cubicBezTo>
                  <a:cubicBezTo>
                    <a:pt x="1231" y="4000"/>
                    <a:pt x="1770" y="4206"/>
                    <a:pt x="2308" y="4206"/>
                  </a:cubicBezTo>
                  <a:cubicBezTo>
                    <a:pt x="2846" y="4206"/>
                    <a:pt x="3384" y="4000"/>
                    <a:pt x="3795" y="3590"/>
                  </a:cubicBezTo>
                  <a:cubicBezTo>
                    <a:pt x="4616" y="2769"/>
                    <a:pt x="4616" y="1438"/>
                    <a:pt x="3795" y="616"/>
                  </a:cubicBezTo>
                  <a:cubicBezTo>
                    <a:pt x="3384" y="206"/>
                    <a:pt x="2846" y="1"/>
                    <a:pt x="2308" y="1"/>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1432" name="Google Shape;1583;p27">
              <a:extLst>
                <a:ext uri="{FF2B5EF4-FFF2-40B4-BE49-F238E27FC236}">
                  <a16:creationId xmlns:a16="http://schemas.microsoft.com/office/drawing/2014/main" id="{49C2ACEC-D17B-52DF-4E4D-1F7BE50DC45E}"/>
                </a:ext>
              </a:extLst>
            </p:cNvPr>
            <p:cNvSpPr/>
            <p:nvPr/>
          </p:nvSpPr>
          <p:spPr>
            <a:xfrm>
              <a:off x="5942203" y="4121136"/>
              <a:ext cx="89591" cy="163795"/>
            </a:xfrm>
            <a:custGeom>
              <a:avLst/>
              <a:gdLst/>
              <a:ahLst/>
              <a:cxnLst/>
              <a:rect l="l" t="t" r="r" b="b"/>
              <a:pathLst>
                <a:path w="2300" h="4205" extrusionOk="0">
                  <a:moveTo>
                    <a:pt x="2102" y="0"/>
                  </a:moveTo>
                  <a:cubicBezTo>
                    <a:pt x="941" y="0"/>
                    <a:pt x="1" y="941"/>
                    <a:pt x="1" y="2102"/>
                  </a:cubicBezTo>
                  <a:cubicBezTo>
                    <a:pt x="1" y="3263"/>
                    <a:pt x="942" y="4205"/>
                    <a:pt x="2104" y="4205"/>
                  </a:cubicBezTo>
                  <a:cubicBezTo>
                    <a:pt x="2168" y="4205"/>
                    <a:pt x="2234" y="4202"/>
                    <a:pt x="2299" y="4195"/>
                  </a:cubicBezTo>
                  <a:cubicBezTo>
                    <a:pt x="1229" y="4098"/>
                    <a:pt x="391" y="3198"/>
                    <a:pt x="391" y="2103"/>
                  </a:cubicBezTo>
                  <a:cubicBezTo>
                    <a:pt x="391" y="1007"/>
                    <a:pt x="1229" y="107"/>
                    <a:pt x="2299" y="9"/>
                  </a:cubicBezTo>
                  <a:cubicBezTo>
                    <a:pt x="2235" y="2"/>
                    <a:pt x="2170" y="0"/>
                    <a:pt x="2104" y="0"/>
                  </a:cubicBezTo>
                  <a:cubicBezTo>
                    <a:pt x="2103" y="0"/>
                    <a:pt x="2102" y="0"/>
                    <a:pt x="2102"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433" name="Google Shape;1584;p27">
              <a:extLst>
                <a:ext uri="{FF2B5EF4-FFF2-40B4-BE49-F238E27FC236}">
                  <a16:creationId xmlns:a16="http://schemas.microsoft.com/office/drawing/2014/main" id="{C957E7B2-3EF0-DC02-3D02-6FA46A13641B}"/>
                </a:ext>
              </a:extLst>
            </p:cNvPr>
            <p:cNvSpPr/>
            <p:nvPr/>
          </p:nvSpPr>
          <p:spPr>
            <a:xfrm>
              <a:off x="5995488" y="4161607"/>
              <a:ext cx="87526" cy="87526"/>
            </a:xfrm>
            <a:custGeom>
              <a:avLst/>
              <a:gdLst/>
              <a:ahLst/>
              <a:cxnLst/>
              <a:rect l="l" t="t" r="r" b="b"/>
              <a:pathLst>
                <a:path w="2247" h="2247" extrusionOk="0">
                  <a:moveTo>
                    <a:pt x="1123" y="1"/>
                  </a:moveTo>
                  <a:cubicBezTo>
                    <a:pt x="503" y="1"/>
                    <a:pt x="1" y="504"/>
                    <a:pt x="1" y="1124"/>
                  </a:cubicBezTo>
                  <a:cubicBezTo>
                    <a:pt x="1" y="1744"/>
                    <a:pt x="503" y="2247"/>
                    <a:pt x="1123" y="2247"/>
                  </a:cubicBezTo>
                  <a:cubicBezTo>
                    <a:pt x="1744" y="2247"/>
                    <a:pt x="2247" y="1744"/>
                    <a:pt x="2247" y="1124"/>
                  </a:cubicBezTo>
                  <a:cubicBezTo>
                    <a:pt x="2247" y="504"/>
                    <a:pt x="1744" y="1"/>
                    <a:pt x="1123"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434" name="Google Shape;1585;p27">
              <a:extLst>
                <a:ext uri="{FF2B5EF4-FFF2-40B4-BE49-F238E27FC236}">
                  <a16:creationId xmlns:a16="http://schemas.microsoft.com/office/drawing/2014/main" id="{F7FFD092-10A1-C7FD-29D6-CD61D44FF561}"/>
                </a:ext>
              </a:extLst>
            </p:cNvPr>
            <p:cNvSpPr/>
            <p:nvPr/>
          </p:nvSpPr>
          <p:spPr>
            <a:xfrm>
              <a:off x="5490094" y="2274021"/>
              <a:ext cx="619968" cy="1163239"/>
            </a:xfrm>
            <a:custGeom>
              <a:avLst/>
              <a:gdLst/>
              <a:ahLst/>
              <a:cxnLst/>
              <a:rect l="l" t="t" r="r" b="b"/>
              <a:pathLst>
                <a:path w="15916" h="29863" extrusionOk="0">
                  <a:moveTo>
                    <a:pt x="8" y="1"/>
                  </a:moveTo>
                  <a:cubicBezTo>
                    <a:pt x="5" y="1"/>
                    <a:pt x="1" y="5"/>
                    <a:pt x="1" y="8"/>
                  </a:cubicBezTo>
                  <a:lnTo>
                    <a:pt x="1" y="29854"/>
                  </a:lnTo>
                  <a:cubicBezTo>
                    <a:pt x="1" y="29858"/>
                    <a:pt x="5" y="29862"/>
                    <a:pt x="8" y="29862"/>
                  </a:cubicBezTo>
                  <a:lnTo>
                    <a:pt x="15907" y="29862"/>
                  </a:lnTo>
                  <a:cubicBezTo>
                    <a:pt x="15913" y="29862"/>
                    <a:pt x="15916" y="29858"/>
                    <a:pt x="15916" y="29854"/>
                  </a:cubicBezTo>
                  <a:lnTo>
                    <a:pt x="15916" y="8"/>
                  </a:lnTo>
                  <a:cubicBezTo>
                    <a:pt x="15916" y="5"/>
                    <a:pt x="15911" y="1"/>
                    <a:pt x="15907"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35" name="Google Shape;1586;p27">
              <a:extLst>
                <a:ext uri="{FF2B5EF4-FFF2-40B4-BE49-F238E27FC236}">
                  <a16:creationId xmlns:a16="http://schemas.microsoft.com/office/drawing/2014/main" id="{35BDAA3E-C8E2-DA52-14CE-A6AF15807C90}"/>
                </a:ext>
              </a:extLst>
            </p:cNvPr>
            <p:cNvSpPr/>
            <p:nvPr/>
          </p:nvSpPr>
          <p:spPr>
            <a:xfrm>
              <a:off x="5409152" y="2274021"/>
              <a:ext cx="619929" cy="1163239"/>
            </a:xfrm>
            <a:custGeom>
              <a:avLst/>
              <a:gdLst/>
              <a:ahLst/>
              <a:cxnLst/>
              <a:rect l="l" t="t" r="r" b="b"/>
              <a:pathLst>
                <a:path w="15915" h="29863" extrusionOk="0">
                  <a:moveTo>
                    <a:pt x="8" y="1"/>
                  </a:moveTo>
                  <a:cubicBezTo>
                    <a:pt x="4" y="1"/>
                    <a:pt x="1" y="5"/>
                    <a:pt x="1" y="8"/>
                  </a:cubicBezTo>
                  <a:lnTo>
                    <a:pt x="1" y="29854"/>
                  </a:lnTo>
                  <a:cubicBezTo>
                    <a:pt x="1" y="29858"/>
                    <a:pt x="4" y="29862"/>
                    <a:pt x="8" y="29862"/>
                  </a:cubicBezTo>
                  <a:lnTo>
                    <a:pt x="15907" y="29862"/>
                  </a:lnTo>
                  <a:cubicBezTo>
                    <a:pt x="15912" y="29862"/>
                    <a:pt x="15914" y="29858"/>
                    <a:pt x="15914" y="29854"/>
                  </a:cubicBezTo>
                  <a:lnTo>
                    <a:pt x="15914" y="8"/>
                  </a:lnTo>
                  <a:cubicBezTo>
                    <a:pt x="15914" y="5"/>
                    <a:pt x="15911" y="1"/>
                    <a:pt x="1590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36" name="Google Shape;1587;p27">
              <a:extLst>
                <a:ext uri="{FF2B5EF4-FFF2-40B4-BE49-F238E27FC236}">
                  <a16:creationId xmlns:a16="http://schemas.microsoft.com/office/drawing/2014/main" id="{40377829-71A6-6242-B4A8-FFA9222B35A7}"/>
                </a:ext>
              </a:extLst>
            </p:cNvPr>
            <p:cNvSpPr/>
            <p:nvPr/>
          </p:nvSpPr>
          <p:spPr>
            <a:xfrm>
              <a:off x="3437587" y="3323060"/>
              <a:ext cx="2672531" cy="304141"/>
            </a:xfrm>
            <a:custGeom>
              <a:avLst/>
              <a:gdLst/>
              <a:ahLst/>
              <a:cxnLst/>
              <a:rect l="l" t="t" r="r" b="b"/>
              <a:pathLst>
                <a:path w="68610" h="7808" extrusionOk="0">
                  <a:moveTo>
                    <a:pt x="10" y="1"/>
                  </a:moveTo>
                  <a:cubicBezTo>
                    <a:pt x="5" y="1"/>
                    <a:pt x="1" y="5"/>
                    <a:pt x="1" y="10"/>
                  </a:cubicBezTo>
                  <a:lnTo>
                    <a:pt x="1" y="7800"/>
                  </a:lnTo>
                  <a:cubicBezTo>
                    <a:pt x="1" y="7805"/>
                    <a:pt x="5" y="7808"/>
                    <a:pt x="10" y="7808"/>
                  </a:cubicBezTo>
                  <a:lnTo>
                    <a:pt x="68600" y="7808"/>
                  </a:lnTo>
                  <a:cubicBezTo>
                    <a:pt x="68605" y="7808"/>
                    <a:pt x="68610" y="7805"/>
                    <a:pt x="68610" y="7800"/>
                  </a:cubicBezTo>
                  <a:lnTo>
                    <a:pt x="68610" y="10"/>
                  </a:lnTo>
                  <a:cubicBezTo>
                    <a:pt x="68610" y="6"/>
                    <a:pt x="68605" y="3"/>
                    <a:pt x="68600"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37" name="Google Shape;1588;p27">
              <a:extLst>
                <a:ext uri="{FF2B5EF4-FFF2-40B4-BE49-F238E27FC236}">
                  <a16:creationId xmlns:a16="http://schemas.microsoft.com/office/drawing/2014/main" id="{0FE52A27-B65F-09D3-F0A8-54457979B7BC}"/>
                </a:ext>
              </a:extLst>
            </p:cNvPr>
            <p:cNvSpPr/>
            <p:nvPr/>
          </p:nvSpPr>
          <p:spPr>
            <a:xfrm>
              <a:off x="3437587" y="3458728"/>
              <a:ext cx="2672531" cy="168470"/>
            </a:xfrm>
            <a:custGeom>
              <a:avLst/>
              <a:gdLst/>
              <a:ahLst/>
              <a:cxnLst/>
              <a:rect l="l" t="t" r="r" b="b"/>
              <a:pathLst>
                <a:path w="68610" h="4325" extrusionOk="0">
                  <a:moveTo>
                    <a:pt x="1" y="1"/>
                  </a:moveTo>
                  <a:lnTo>
                    <a:pt x="1" y="4317"/>
                  </a:lnTo>
                  <a:cubicBezTo>
                    <a:pt x="1" y="4322"/>
                    <a:pt x="5" y="4325"/>
                    <a:pt x="10" y="4325"/>
                  </a:cubicBezTo>
                  <a:lnTo>
                    <a:pt x="68600" y="4325"/>
                  </a:lnTo>
                  <a:cubicBezTo>
                    <a:pt x="68605" y="4325"/>
                    <a:pt x="68610" y="4322"/>
                    <a:pt x="68610" y="4317"/>
                  </a:cubicBezTo>
                  <a:lnTo>
                    <a:pt x="68610"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1438" name="Google Shape;1589;p27">
              <a:extLst>
                <a:ext uri="{FF2B5EF4-FFF2-40B4-BE49-F238E27FC236}">
                  <a16:creationId xmlns:a16="http://schemas.microsoft.com/office/drawing/2014/main" id="{5B776DF0-3C21-85BE-8932-9F1C8A9FE0DA}"/>
                </a:ext>
              </a:extLst>
            </p:cNvPr>
            <p:cNvSpPr/>
            <p:nvPr/>
          </p:nvSpPr>
          <p:spPr>
            <a:xfrm>
              <a:off x="3126871" y="2735206"/>
              <a:ext cx="620007" cy="892012"/>
            </a:xfrm>
            <a:custGeom>
              <a:avLst/>
              <a:gdLst/>
              <a:ahLst/>
              <a:cxnLst/>
              <a:rect l="l" t="t" r="r" b="b"/>
              <a:pathLst>
                <a:path w="15917" h="22900" extrusionOk="0">
                  <a:moveTo>
                    <a:pt x="12481" y="1617"/>
                  </a:moveTo>
                  <a:cubicBezTo>
                    <a:pt x="12482" y="1617"/>
                    <a:pt x="12483" y="1618"/>
                    <a:pt x="12483" y="1619"/>
                  </a:cubicBezTo>
                  <a:lnTo>
                    <a:pt x="12483" y="2613"/>
                  </a:lnTo>
                  <a:cubicBezTo>
                    <a:pt x="12484" y="2614"/>
                    <a:pt x="12482" y="2615"/>
                    <a:pt x="12481" y="2615"/>
                  </a:cubicBezTo>
                  <a:lnTo>
                    <a:pt x="6833" y="2615"/>
                  </a:lnTo>
                  <a:cubicBezTo>
                    <a:pt x="6832" y="2615"/>
                    <a:pt x="6831" y="2614"/>
                    <a:pt x="6831" y="2613"/>
                  </a:cubicBezTo>
                  <a:lnTo>
                    <a:pt x="6831" y="1619"/>
                  </a:lnTo>
                  <a:cubicBezTo>
                    <a:pt x="6831" y="1618"/>
                    <a:pt x="6832" y="1617"/>
                    <a:pt x="6833" y="1617"/>
                  </a:cubicBezTo>
                  <a:close/>
                  <a:moveTo>
                    <a:pt x="1342" y="1"/>
                  </a:moveTo>
                  <a:cubicBezTo>
                    <a:pt x="601" y="1"/>
                    <a:pt x="1" y="605"/>
                    <a:pt x="1" y="1350"/>
                  </a:cubicBezTo>
                  <a:lnTo>
                    <a:pt x="1" y="1618"/>
                  </a:lnTo>
                  <a:lnTo>
                    <a:pt x="4699" y="1618"/>
                  </a:lnTo>
                  <a:cubicBezTo>
                    <a:pt x="4909" y="1618"/>
                    <a:pt x="5081" y="1789"/>
                    <a:pt x="5081" y="2000"/>
                  </a:cubicBezTo>
                  <a:lnTo>
                    <a:pt x="5081" y="2234"/>
                  </a:lnTo>
                  <a:cubicBezTo>
                    <a:pt x="5081" y="2444"/>
                    <a:pt x="4910" y="2615"/>
                    <a:pt x="4699" y="2615"/>
                  </a:cubicBezTo>
                  <a:lnTo>
                    <a:pt x="1" y="2615"/>
                  </a:lnTo>
                  <a:lnTo>
                    <a:pt x="1" y="21553"/>
                  </a:lnTo>
                  <a:cubicBezTo>
                    <a:pt x="1" y="22298"/>
                    <a:pt x="602" y="22900"/>
                    <a:pt x="1342" y="22900"/>
                  </a:cubicBezTo>
                  <a:lnTo>
                    <a:pt x="14573" y="22900"/>
                  </a:lnTo>
                  <a:cubicBezTo>
                    <a:pt x="15315" y="22900"/>
                    <a:pt x="15917" y="22298"/>
                    <a:pt x="15917" y="21553"/>
                  </a:cubicBezTo>
                  <a:lnTo>
                    <a:pt x="15917" y="1350"/>
                  </a:lnTo>
                  <a:cubicBezTo>
                    <a:pt x="15915" y="605"/>
                    <a:pt x="15314" y="1"/>
                    <a:pt x="14573"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439" name="Google Shape;1590;p27">
              <a:extLst>
                <a:ext uri="{FF2B5EF4-FFF2-40B4-BE49-F238E27FC236}">
                  <a16:creationId xmlns:a16="http://schemas.microsoft.com/office/drawing/2014/main" id="{68DF45E0-257F-D63C-B70F-6028799DBE3E}"/>
                </a:ext>
              </a:extLst>
            </p:cNvPr>
            <p:cNvSpPr/>
            <p:nvPr/>
          </p:nvSpPr>
          <p:spPr>
            <a:xfrm>
              <a:off x="3045852" y="2735206"/>
              <a:ext cx="620007" cy="892012"/>
            </a:xfrm>
            <a:custGeom>
              <a:avLst/>
              <a:gdLst/>
              <a:ahLst/>
              <a:cxnLst/>
              <a:rect l="l" t="t" r="r" b="b"/>
              <a:pathLst>
                <a:path w="15917" h="22900" extrusionOk="0">
                  <a:moveTo>
                    <a:pt x="7158" y="1617"/>
                  </a:moveTo>
                  <a:cubicBezTo>
                    <a:pt x="7159" y="1617"/>
                    <a:pt x="7161" y="1618"/>
                    <a:pt x="7161" y="1619"/>
                  </a:cubicBezTo>
                  <a:lnTo>
                    <a:pt x="7161" y="2613"/>
                  </a:lnTo>
                  <a:cubicBezTo>
                    <a:pt x="7159" y="2614"/>
                    <a:pt x="7159" y="2615"/>
                    <a:pt x="7158" y="2615"/>
                  </a:cubicBezTo>
                  <a:lnTo>
                    <a:pt x="1510" y="2615"/>
                  </a:lnTo>
                  <a:cubicBezTo>
                    <a:pt x="1509" y="2615"/>
                    <a:pt x="1508" y="2614"/>
                    <a:pt x="1508" y="2613"/>
                  </a:cubicBezTo>
                  <a:lnTo>
                    <a:pt x="1508" y="1619"/>
                  </a:lnTo>
                  <a:cubicBezTo>
                    <a:pt x="1508" y="1618"/>
                    <a:pt x="1509" y="1617"/>
                    <a:pt x="1510" y="1617"/>
                  </a:cubicBezTo>
                  <a:close/>
                  <a:moveTo>
                    <a:pt x="14561" y="1617"/>
                  </a:moveTo>
                  <a:cubicBezTo>
                    <a:pt x="14562" y="1617"/>
                    <a:pt x="14563" y="1618"/>
                    <a:pt x="14563" y="1619"/>
                  </a:cubicBezTo>
                  <a:lnTo>
                    <a:pt x="14563" y="2613"/>
                  </a:lnTo>
                  <a:cubicBezTo>
                    <a:pt x="14564" y="2614"/>
                    <a:pt x="14562" y="2615"/>
                    <a:pt x="14561" y="2615"/>
                  </a:cubicBezTo>
                  <a:lnTo>
                    <a:pt x="8913" y="2615"/>
                  </a:lnTo>
                  <a:cubicBezTo>
                    <a:pt x="8912" y="2615"/>
                    <a:pt x="8911" y="2614"/>
                    <a:pt x="8911" y="2613"/>
                  </a:cubicBezTo>
                  <a:lnTo>
                    <a:pt x="8911" y="1619"/>
                  </a:lnTo>
                  <a:cubicBezTo>
                    <a:pt x="8911" y="1618"/>
                    <a:pt x="8912" y="1617"/>
                    <a:pt x="8913" y="1617"/>
                  </a:cubicBezTo>
                  <a:close/>
                  <a:moveTo>
                    <a:pt x="1344" y="1"/>
                  </a:moveTo>
                  <a:cubicBezTo>
                    <a:pt x="602" y="1"/>
                    <a:pt x="1" y="605"/>
                    <a:pt x="1" y="1350"/>
                  </a:cubicBezTo>
                  <a:lnTo>
                    <a:pt x="1" y="21553"/>
                  </a:lnTo>
                  <a:cubicBezTo>
                    <a:pt x="1" y="22298"/>
                    <a:pt x="602" y="22900"/>
                    <a:pt x="1344" y="22900"/>
                  </a:cubicBezTo>
                  <a:lnTo>
                    <a:pt x="14575" y="22900"/>
                  </a:lnTo>
                  <a:cubicBezTo>
                    <a:pt x="15317" y="22900"/>
                    <a:pt x="15917" y="22298"/>
                    <a:pt x="15917" y="21553"/>
                  </a:cubicBezTo>
                  <a:lnTo>
                    <a:pt x="15917" y="1350"/>
                  </a:lnTo>
                  <a:cubicBezTo>
                    <a:pt x="15917" y="605"/>
                    <a:pt x="15316" y="1"/>
                    <a:pt x="1457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19" name="Google Shape;1591;p27">
              <a:extLst>
                <a:ext uri="{FF2B5EF4-FFF2-40B4-BE49-F238E27FC236}">
                  <a16:creationId xmlns:a16="http://schemas.microsoft.com/office/drawing/2014/main" id="{E6F01B36-11C5-90A9-0208-0BA9101EF36A}"/>
                </a:ext>
              </a:extLst>
            </p:cNvPr>
            <p:cNvSpPr/>
            <p:nvPr/>
          </p:nvSpPr>
          <p:spPr>
            <a:xfrm>
              <a:off x="3392910" y="2797956"/>
              <a:ext cx="43004" cy="39147"/>
            </a:xfrm>
            <a:custGeom>
              <a:avLst/>
              <a:gdLst/>
              <a:ahLst/>
              <a:cxnLst/>
              <a:rect l="l" t="t" r="r" b="b"/>
              <a:pathLst>
                <a:path w="1104" h="1005" extrusionOk="0">
                  <a:moveTo>
                    <a:pt x="385" y="0"/>
                  </a:moveTo>
                  <a:cubicBezTo>
                    <a:pt x="173" y="0"/>
                    <a:pt x="1" y="173"/>
                    <a:pt x="1" y="385"/>
                  </a:cubicBezTo>
                  <a:lnTo>
                    <a:pt x="1" y="619"/>
                  </a:lnTo>
                  <a:cubicBezTo>
                    <a:pt x="1" y="831"/>
                    <a:pt x="173" y="1004"/>
                    <a:pt x="385" y="1004"/>
                  </a:cubicBezTo>
                  <a:lnTo>
                    <a:pt x="1104" y="1004"/>
                  </a:lnTo>
                  <a:cubicBezTo>
                    <a:pt x="891" y="1004"/>
                    <a:pt x="718" y="831"/>
                    <a:pt x="719" y="619"/>
                  </a:cubicBezTo>
                  <a:lnTo>
                    <a:pt x="719" y="385"/>
                  </a:lnTo>
                  <a:cubicBezTo>
                    <a:pt x="719" y="173"/>
                    <a:pt x="891" y="0"/>
                    <a:pt x="1104"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620" name="Google Shape;1592;p27">
              <a:extLst>
                <a:ext uri="{FF2B5EF4-FFF2-40B4-BE49-F238E27FC236}">
                  <a16:creationId xmlns:a16="http://schemas.microsoft.com/office/drawing/2014/main" id="{FF8E87BD-9F59-D68F-D4E5-E5C958175DDB}"/>
                </a:ext>
              </a:extLst>
            </p:cNvPr>
            <p:cNvSpPr/>
            <p:nvPr/>
          </p:nvSpPr>
          <p:spPr>
            <a:xfrm>
              <a:off x="3104552" y="2798190"/>
              <a:ext cx="42731" cy="38914"/>
            </a:xfrm>
            <a:custGeom>
              <a:avLst/>
              <a:gdLst/>
              <a:ahLst/>
              <a:cxnLst/>
              <a:rect l="l" t="t" r="r" b="b"/>
              <a:pathLst>
                <a:path w="1097" h="999" extrusionOk="0">
                  <a:moveTo>
                    <a:pt x="383" y="1"/>
                  </a:moveTo>
                  <a:cubicBezTo>
                    <a:pt x="172" y="1"/>
                    <a:pt x="1" y="172"/>
                    <a:pt x="1" y="383"/>
                  </a:cubicBezTo>
                  <a:lnTo>
                    <a:pt x="1" y="617"/>
                  </a:lnTo>
                  <a:cubicBezTo>
                    <a:pt x="1" y="827"/>
                    <a:pt x="172" y="998"/>
                    <a:pt x="383" y="998"/>
                  </a:cubicBezTo>
                  <a:lnTo>
                    <a:pt x="1097" y="998"/>
                  </a:lnTo>
                  <a:cubicBezTo>
                    <a:pt x="886" y="998"/>
                    <a:pt x="714" y="827"/>
                    <a:pt x="714" y="617"/>
                  </a:cubicBezTo>
                  <a:lnTo>
                    <a:pt x="714" y="383"/>
                  </a:lnTo>
                  <a:cubicBezTo>
                    <a:pt x="714" y="172"/>
                    <a:pt x="886" y="1"/>
                    <a:pt x="1097"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621" name="Google Shape;1593;p27">
              <a:extLst>
                <a:ext uri="{FF2B5EF4-FFF2-40B4-BE49-F238E27FC236}">
                  <a16:creationId xmlns:a16="http://schemas.microsoft.com/office/drawing/2014/main" id="{7ECCA2E8-DA8A-FA57-5FB5-C814B686B6A2}"/>
                </a:ext>
              </a:extLst>
            </p:cNvPr>
            <p:cNvSpPr/>
            <p:nvPr/>
          </p:nvSpPr>
          <p:spPr>
            <a:xfrm>
              <a:off x="3109187" y="2976743"/>
              <a:ext cx="493411" cy="527144"/>
            </a:xfrm>
            <a:custGeom>
              <a:avLst/>
              <a:gdLst/>
              <a:ahLst/>
              <a:cxnLst/>
              <a:rect l="l" t="t" r="r" b="b"/>
              <a:pathLst>
                <a:path w="12667" h="13533" extrusionOk="0">
                  <a:moveTo>
                    <a:pt x="8" y="0"/>
                  </a:moveTo>
                  <a:cubicBezTo>
                    <a:pt x="5" y="0"/>
                    <a:pt x="1" y="4"/>
                    <a:pt x="1" y="9"/>
                  </a:cubicBezTo>
                  <a:lnTo>
                    <a:pt x="1" y="13525"/>
                  </a:lnTo>
                  <a:cubicBezTo>
                    <a:pt x="1" y="13529"/>
                    <a:pt x="3" y="13532"/>
                    <a:pt x="8" y="13532"/>
                  </a:cubicBezTo>
                  <a:lnTo>
                    <a:pt x="12659" y="13532"/>
                  </a:lnTo>
                  <a:cubicBezTo>
                    <a:pt x="12663" y="13532"/>
                    <a:pt x="12667" y="13529"/>
                    <a:pt x="12667" y="13525"/>
                  </a:cubicBezTo>
                  <a:lnTo>
                    <a:pt x="12667" y="9"/>
                  </a:lnTo>
                  <a:cubicBezTo>
                    <a:pt x="12667" y="5"/>
                    <a:pt x="12664" y="0"/>
                    <a:pt x="12659"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622" name="Google Shape;1594;p27">
              <a:extLst>
                <a:ext uri="{FF2B5EF4-FFF2-40B4-BE49-F238E27FC236}">
                  <a16:creationId xmlns:a16="http://schemas.microsoft.com/office/drawing/2014/main" id="{65047C42-7213-C154-0ECB-2C7AED7B3E0E}"/>
                </a:ext>
              </a:extLst>
            </p:cNvPr>
            <p:cNvSpPr/>
            <p:nvPr/>
          </p:nvSpPr>
          <p:spPr>
            <a:xfrm>
              <a:off x="5196127" y="2499121"/>
              <a:ext cx="822365" cy="827741"/>
            </a:xfrm>
            <a:custGeom>
              <a:avLst/>
              <a:gdLst/>
              <a:ahLst/>
              <a:cxnLst/>
              <a:rect l="l" t="t" r="r" b="b"/>
              <a:pathLst>
                <a:path w="21112" h="21250" extrusionOk="0">
                  <a:moveTo>
                    <a:pt x="4848" y="1"/>
                  </a:moveTo>
                  <a:cubicBezTo>
                    <a:pt x="3951" y="1"/>
                    <a:pt x="3112" y="465"/>
                    <a:pt x="2653" y="1241"/>
                  </a:cubicBezTo>
                  <a:cubicBezTo>
                    <a:pt x="1" y="5703"/>
                    <a:pt x="134" y="13247"/>
                    <a:pt x="497" y="17657"/>
                  </a:cubicBezTo>
                  <a:cubicBezTo>
                    <a:pt x="580" y="18661"/>
                    <a:pt x="673" y="19502"/>
                    <a:pt x="750" y="20108"/>
                  </a:cubicBezTo>
                  <a:cubicBezTo>
                    <a:pt x="758" y="20169"/>
                    <a:pt x="764" y="20225"/>
                    <a:pt x="771" y="20281"/>
                  </a:cubicBezTo>
                  <a:cubicBezTo>
                    <a:pt x="843" y="20841"/>
                    <a:pt x="896" y="21156"/>
                    <a:pt x="896" y="21156"/>
                  </a:cubicBezTo>
                  <a:lnTo>
                    <a:pt x="12734" y="21156"/>
                  </a:lnTo>
                  <a:cubicBezTo>
                    <a:pt x="12734" y="21156"/>
                    <a:pt x="13401" y="21250"/>
                    <a:pt x="14302" y="21250"/>
                  </a:cubicBezTo>
                  <a:cubicBezTo>
                    <a:pt x="15846" y="21250"/>
                    <a:pt x="18076" y="20974"/>
                    <a:pt x="18804" y="19473"/>
                  </a:cubicBezTo>
                  <a:cubicBezTo>
                    <a:pt x="19958" y="17095"/>
                    <a:pt x="17851" y="11427"/>
                    <a:pt x="18101" y="8286"/>
                  </a:cubicBezTo>
                  <a:cubicBezTo>
                    <a:pt x="18353" y="5149"/>
                    <a:pt x="21111" y="3348"/>
                    <a:pt x="19588" y="1834"/>
                  </a:cubicBezTo>
                  <a:cubicBezTo>
                    <a:pt x="19422" y="1669"/>
                    <a:pt x="19101" y="1517"/>
                    <a:pt x="18660" y="1379"/>
                  </a:cubicBezTo>
                  <a:cubicBezTo>
                    <a:pt x="17434" y="991"/>
                    <a:pt x="15280" y="702"/>
                    <a:pt x="12980" y="490"/>
                  </a:cubicBezTo>
                  <a:cubicBezTo>
                    <a:pt x="11878" y="390"/>
                    <a:pt x="10742" y="305"/>
                    <a:pt x="9657" y="235"/>
                  </a:cubicBezTo>
                  <a:cubicBezTo>
                    <a:pt x="7790" y="116"/>
                    <a:pt x="6077" y="45"/>
                    <a:pt x="4945" y="3"/>
                  </a:cubicBezTo>
                  <a:cubicBezTo>
                    <a:pt x="4913" y="1"/>
                    <a:pt x="4880" y="1"/>
                    <a:pt x="484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623" name="Google Shape;1595;p27">
              <a:extLst>
                <a:ext uri="{FF2B5EF4-FFF2-40B4-BE49-F238E27FC236}">
                  <a16:creationId xmlns:a16="http://schemas.microsoft.com/office/drawing/2014/main" id="{CBA95BC4-0BE0-7054-F867-D52F8C9F2FFB}"/>
                </a:ext>
              </a:extLst>
            </p:cNvPr>
            <p:cNvSpPr/>
            <p:nvPr/>
          </p:nvSpPr>
          <p:spPr>
            <a:xfrm>
              <a:off x="5226159" y="2552796"/>
              <a:ext cx="792333" cy="774064"/>
            </a:xfrm>
            <a:custGeom>
              <a:avLst/>
              <a:gdLst/>
              <a:ahLst/>
              <a:cxnLst/>
              <a:rect l="l" t="t" r="r" b="b"/>
              <a:pathLst>
                <a:path w="20341" h="19872" extrusionOk="0">
                  <a:moveTo>
                    <a:pt x="17889" y="1"/>
                  </a:moveTo>
                  <a:cubicBezTo>
                    <a:pt x="17889" y="1"/>
                    <a:pt x="13434" y="353"/>
                    <a:pt x="13836" y="5945"/>
                  </a:cubicBezTo>
                  <a:cubicBezTo>
                    <a:pt x="14236" y="11537"/>
                    <a:pt x="15173" y="17330"/>
                    <a:pt x="13233" y="18847"/>
                  </a:cubicBezTo>
                  <a:cubicBezTo>
                    <a:pt x="12588" y="19353"/>
                    <a:pt x="10851" y="19522"/>
                    <a:pt x="8821" y="19522"/>
                  </a:cubicBezTo>
                  <a:cubicBezTo>
                    <a:pt x="5491" y="19522"/>
                    <a:pt x="1373" y="19067"/>
                    <a:pt x="0" y="18903"/>
                  </a:cubicBezTo>
                  <a:lnTo>
                    <a:pt x="0" y="18903"/>
                  </a:lnTo>
                  <a:cubicBezTo>
                    <a:pt x="72" y="19463"/>
                    <a:pt x="125" y="19778"/>
                    <a:pt x="125" y="19778"/>
                  </a:cubicBezTo>
                  <a:lnTo>
                    <a:pt x="11963" y="19778"/>
                  </a:lnTo>
                  <a:cubicBezTo>
                    <a:pt x="11963" y="19778"/>
                    <a:pt x="12630" y="19872"/>
                    <a:pt x="13531" y="19872"/>
                  </a:cubicBezTo>
                  <a:cubicBezTo>
                    <a:pt x="15075" y="19872"/>
                    <a:pt x="17305" y="19596"/>
                    <a:pt x="18033" y="18095"/>
                  </a:cubicBezTo>
                  <a:cubicBezTo>
                    <a:pt x="19187" y="15717"/>
                    <a:pt x="17080" y="10049"/>
                    <a:pt x="17330" y="6908"/>
                  </a:cubicBezTo>
                  <a:cubicBezTo>
                    <a:pt x="17582" y="3771"/>
                    <a:pt x="20340" y="1970"/>
                    <a:pt x="18817" y="456"/>
                  </a:cubicBezTo>
                  <a:cubicBezTo>
                    <a:pt x="18651" y="291"/>
                    <a:pt x="18330" y="139"/>
                    <a:pt x="1788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24" name="Google Shape;1596;p27">
              <a:extLst>
                <a:ext uri="{FF2B5EF4-FFF2-40B4-BE49-F238E27FC236}">
                  <a16:creationId xmlns:a16="http://schemas.microsoft.com/office/drawing/2014/main" id="{B33FF301-368E-06C8-4F62-D758354F92D9}"/>
                </a:ext>
              </a:extLst>
            </p:cNvPr>
            <p:cNvSpPr/>
            <p:nvPr/>
          </p:nvSpPr>
          <p:spPr>
            <a:xfrm>
              <a:off x="5210539" y="2508236"/>
              <a:ext cx="497112" cy="814964"/>
            </a:xfrm>
            <a:custGeom>
              <a:avLst/>
              <a:gdLst/>
              <a:ahLst/>
              <a:cxnLst/>
              <a:rect l="l" t="t" r="r" b="b"/>
              <a:pathLst>
                <a:path w="12762" h="20922" extrusionOk="0">
                  <a:moveTo>
                    <a:pt x="9287" y="1"/>
                  </a:moveTo>
                  <a:cubicBezTo>
                    <a:pt x="6729" y="1560"/>
                    <a:pt x="4785" y="5148"/>
                    <a:pt x="2735" y="6848"/>
                  </a:cubicBezTo>
                  <a:cubicBezTo>
                    <a:pt x="1120" y="8190"/>
                    <a:pt x="0" y="13260"/>
                    <a:pt x="128" y="17423"/>
                  </a:cubicBezTo>
                  <a:cubicBezTo>
                    <a:pt x="156" y="18293"/>
                    <a:pt x="237" y="19126"/>
                    <a:pt x="381" y="19874"/>
                  </a:cubicBezTo>
                  <a:cubicBezTo>
                    <a:pt x="451" y="20245"/>
                    <a:pt x="537" y="20597"/>
                    <a:pt x="640" y="20922"/>
                  </a:cubicBezTo>
                  <a:lnTo>
                    <a:pt x="8577" y="20922"/>
                  </a:lnTo>
                  <a:cubicBezTo>
                    <a:pt x="8975" y="20244"/>
                    <a:pt x="9710" y="19005"/>
                    <a:pt x="10039" y="18045"/>
                  </a:cubicBezTo>
                  <a:cubicBezTo>
                    <a:pt x="11324" y="14284"/>
                    <a:pt x="9425" y="13213"/>
                    <a:pt x="9644" y="10138"/>
                  </a:cubicBezTo>
                  <a:cubicBezTo>
                    <a:pt x="9864" y="7061"/>
                    <a:pt x="11210" y="7311"/>
                    <a:pt x="12064" y="4257"/>
                  </a:cubicBezTo>
                  <a:cubicBezTo>
                    <a:pt x="12469" y="2804"/>
                    <a:pt x="12761" y="1290"/>
                    <a:pt x="12609" y="256"/>
                  </a:cubicBezTo>
                  <a:cubicBezTo>
                    <a:pt x="11508" y="156"/>
                    <a:pt x="10372" y="71"/>
                    <a:pt x="9287" y="1"/>
                  </a:cubicBezTo>
                  <a:close/>
                </a:path>
              </a:pathLst>
            </a:custGeom>
            <a:solidFill>
              <a:srgbClr val="606060">
                <a:alpha val="15560"/>
              </a:srgbClr>
            </a:solidFill>
            <a:ln>
              <a:noFill/>
            </a:ln>
          </p:spPr>
          <p:txBody>
            <a:bodyPr spcFirstLastPara="1" wrap="square" lIns="121900" tIns="121900" rIns="121900" bIns="121900" anchor="ctr" anchorCtr="0">
              <a:noAutofit/>
            </a:bodyPr>
            <a:lstStyle/>
            <a:p>
              <a:endParaRPr sz="2400"/>
            </a:p>
          </p:txBody>
        </p:sp>
        <p:sp>
          <p:nvSpPr>
            <p:cNvPr id="1625" name="Google Shape;1597;p27">
              <a:extLst>
                <a:ext uri="{FF2B5EF4-FFF2-40B4-BE49-F238E27FC236}">
                  <a16:creationId xmlns:a16="http://schemas.microsoft.com/office/drawing/2014/main" id="{C2E94D38-4DCE-2D35-D359-438A6FFF5FE3}"/>
                </a:ext>
              </a:extLst>
            </p:cNvPr>
            <p:cNvSpPr/>
            <p:nvPr/>
          </p:nvSpPr>
          <p:spPr>
            <a:xfrm>
              <a:off x="3687655" y="2821950"/>
              <a:ext cx="1754148" cy="778388"/>
            </a:xfrm>
            <a:custGeom>
              <a:avLst/>
              <a:gdLst/>
              <a:ahLst/>
              <a:cxnLst/>
              <a:rect l="l" t="t" r="r" b="b"/>
              <a:pathLst>
                <a:path w="45033" h="19983" extrusionOk="0">
                  <a:moveTo>
                    <a:pt x="28127" y="1"/>
                  </a:moveTo>
                  <a:cubicBezTo>
                    <a:pt x="27511" y="1"/>
                    <a:pt x="26865" y="57"/>
                    <a:pt x="26194" y="187"/>
                  </a:cubicBezTo>
                  <a:cubicBezTo>
                    <a:pt x="22009" y="993"/>
                    <a:pt x="19938" y="2632"/>
                    <a:pt x="16232" y="2632"/>
                  </a:cubicBezTo>
                  <a:cubicBezTo>
                    <a:pt x="15183" y="2632"/>
                    <a:pt x="14002" y="2501"/>
                    <a:pt x="12606" y="2182"/>
                  </a:cubicBezTo>
                  <a:cubicBezTo>
                    <a:pt x="11450" y="1918"/>
                    <a:pt x="10347" y="1810"/>
                    <a:pt x="9316" y="1810"/>
                  </a:cubicBezTo>
                  <a:cubicBezTo>
                    <a:pt x="7472" y="1810"/>
                    <a:pt x="5857" y="2155"/>
                    <a:pt x="4582" y="2571"/>
                  </a:cubicBezTo>
                  <a:lnTo>
                    <a:pt x="4581" y="2571"/>
                  </a:lnTo>
                  <a:cubicBezTo>
                    <a:pt x="2664" y="3195"/>
                    <a:pt x="1517" y="3974"/>
                    <a:pt x="1517" y="3974"/>
                  </a:cubicBezTo>
                  <a:cubicBezTo>
                    <a:pt x="1609" y="9225"/>
                    <a:pt x="0" y="18257"/>
                    <a:pt x="1015" y="18927"/>
                  </a:cubicBezTo>
                  <a:cubicBezTo>
                    <a:pt x="2031" y="19598"/>
                    <a:pt x="4632" y="19312"/>
                    <a:pt x="9554" y="19834"/>
                  </a:cubicBezTo>
                  <a:cubicBezTo>
                    <a:pt x="10527" y="19937"/>
                    <a:pt x="11656" y="19983"/>
                    <a:pt x="12893" y="19983"/>
                  </a:cubicBezTo>
                  <a:cubicBezTo>
                    <a:pt x="17916" y="19983"/>
                    <a:pt x="24728" y="19230"/>
                    <a:pt x="30172" y="18512"/>
                  </a:cubicBezTo>
                  <a:cubicBezTo>
                    <a:pt x="31211" y="18375"/>
                    <a:pt x="32241" y="18320"/>
                    <a:pt x="33243" y="18320"/>
                  </a:cubicBezTo>
                  <a:cubicBezTo>
                    <a:pt x="37322" y="18320"/>
                    <a:pt x="40944" y="19231"/>
                    <a:pt x="42856" y="19231"/>
                  </a:cubicBezTo>
                  <a:cubicBezTo>
                    <a:pt x="43543" y="19231"/>
                    <a:pt x="44009" y="19113"/>
                    <a:pt x="44197" y="18793"/>
                  </a:cubicBezTo>
                  <a:cubicBezTo>
                    <a:pt x="45033" y="17365"/>
                    <a:pt x="44788" y="16349"/>
                    <a:pt x="43953" y="12050"/>
                  </a:cubicBezTo>
                  <a:cubicBezTo>
                    <a:pt x="43800" y="11264"/>
                    <a:pt x="43414" y="10453"/>
                    <a:pt x="42884" y="9655"/>
                  </a:cubicBezTo>
                  <a:cubicBezTo>
                    <a:pt x="40524" y="6096"/>
                    <a:pt x="35321" y="2773"/>
                    <a:pt x="35321" y="2773"/>
                  </a:cubicBezTo>
                  <a:cubicBezTo>
                    <a:pt x="35321" y="2773"/>
                    <a:pt x="32443" y="1"/>
                    <a:pt x="2812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26" name="Google Shape;1598;p27">
              <a:extLst>
                <a:ext uri="{FF2B5EF4-FFF2-40B4-BE49-F238E27FC236}">
                  <a16:creationId xmlns:a16="http://schemas.microsoft.com/office/drawing/2014/main" id="{50CD35C9-2A60-F052-EFA2-C98BB62856D0}"/>
                </a:ext>
              </a:extLst>
            </p:cNvPr>
            <p:cNvSpPr/>
            <p:nvPr/>
          </p:nvSpPr>
          <p:spPr>
            <a:xfrm>
              <a:off x="3687655" y="2922056"/>
              <a:ext cx="1754148" cy="678280"/>
            </a:xfrm>
            <a:custGeom>
              <a:avLst/>
              <a:gdLst/>
              <a:ahLst/>
              <a:cxnLst/>
              <a:rect l="l" t="t" r="r" b="b"/>
              <a:pathLst>
                <a:path w="45033" h="17413" extrusionOk="0">
                  <a:moveTo>
                    <a:pt x="4581" y="1"/>
                  </a:moveTo>
                  <a:cubicBezTo>
                    <a:pt x="2664" y="625"/>
                    <a:pt x="1517" y="1404"/>
                    <a:pt x="1517" y="1404"/>
                  </a:cubicBezTo>
                  <a:cubicBezTo>
                    <a:pt x="1609" y="6655"/>
                    <a:pt x="0" y="15687"/>
                    <a:pt x="1015" y="16357"/>
                  </a:cubicBezTo>
                  <a:cubicBezTo>
                    <a:pt x="2031" y="17028"/>
                    <a:pt x="4632" y="16742"/>
                    <a:pt x="9554" y="17264"/>
                  </a:cubicBezTo>
                  <a:cubicBezTo>
                    <a:pt x="10527" y="17367"/>
                    <a:pt x="11656" y="17413"/>
                    <a:pt x="12893" y="17413"/>
                  </a:cubicBezTo>
                  <a:cubicBezTo>
                    <a:pt x="17916" y="17413"/>
                    <a:pt x="24728" y="16660"/>
                    <a:pt x="30172" y="15942"/>
                  </a:cubicBezTo>
                  <a:cubicBezTo>
                    <a:pt x="31211" y="15805"/>
                    <a:pt x="32241" y="15750"/>
                    <a:pt x="33243" y="15750"/>
                  </a:cubicBezTo>
                  <a:cubicBezTo>
                    <a:pt x="37322" y="15750"/>
                    <a:pt x="40944" y="16661"/>
                    <a:pt x="42856" y="16661"/>
                  </a:cubicBezTo>
                  <a:cubicBezTo>
                    <a:pt x="43543" y="16661"/>
                    <a:pt x="44009" y="16543"/>
                    <a:pt x="44197" y="16223"/>
                  </a:cubicBezTo>
                  <a:cubicBezTo>
                    <a:pt x="45033" y="14795"/>
                    <a:pt x="44788" y="13779"/>
                    <a:pt x="43953" y="9479"/>
                  </a:cubicBezTo>
                  <a:cubicBezTo>
                    <a:pt x="43800" y="8693"/>
                    <a:pt x="43414" y="7881"/>
                    <a:pt x="42884" y="7083"/>
                  </a:cubicBezTo>
                  <a:cubicBezTo>
                    <a:pt x="42457" y="7745"/>
                    <a:pt x="41871" y="8013"/>
                    <a:pt x="41187" y="8013"/>
                  </a:cubicBezTo>
                  <a:cubicBezTo>
                    <a:pt x="38296" y="8013"/>
                    <a:pt x="33644" y="3229"/>
                    <a:pt x="31727" y="3229"/>
                  </a:cubicBezTo>
                  <a:cubicBezTo>
                    <a:pt x="31616" y="3229"/>
                    <a:pt x="31515" y="3245"/>
                    <a:pt x="31423" y="3279"/>
                  </a:cubicBezTo>
                  <a:cubicBezTo>
                    <a:pt x="28919" y="4202"/>
                    <a:pt x="36804" y="8458"/>
                    <a:pt x="34427" y="10003"/>
                  </a:cubicBezTo>
                  <a:cubicBezTo>
                    <a:pt x="33563" y="10565"/>
                    <a:pt x="32335" y="10696"/>
                    <a:pt x="31020" y="10696"/>
                  </a:cubicBezTo>
                  <a:cubicBezTo>
                    <a:pt x="29875" y="10696"/>
                    <a:pt x="28666" y="10596"/>
                    <a:pt x="27575" y="10596"/>
                  </a:cubicBezTo>
                  <a:cubicBezTo>
                    <a:pt x="26476" y="10596"/>
                    <a:pt x="25498" y="10697"/>
                    <a:pt x="24831" y="11102"/>
                  </a:cubicBezTo>
                  <a:cubicBezTo>
                    <a:pt x="23726" y="11772"/>
                    <a:pt x="22204" y="12359"/>
                    <a:pt x="20375" y="12359"/>
                  </a:cubicBezTo>
                  <a:cubicBezTo>
                    <a:pt x="18747" y="12359"/>
                    <a:pt x="16875" y="11894"/>
                    <a:pt x="14838" y="10607"/>
                  </a:cubicBezTo>
                  <a:cubicBezTo>
                    <a:pt x="10513" y="7875"/>
                    <a:pt x="5144" y="10059"/>
                    <a:pt x="3308" y="5852"/>
                  </a:cubicBezTo>
                  <a:cubicBezTo>
                    <a:pt x="1496" y="1696"/>
                    <a:pt x="4508" y="41"/>
                    <a:pt x="458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27" name="Google Shape;1599;p27">
              <a:extLst>
                <a:ext uri="{FF2B5EF4-FFF2-40B4-BE49-F238E27FC236}">
                  <a16:creationId xmlns:a16="http://schemas.microsoft.com/office/drawing/2014/main" id="{2FD2DE99-E4A4-0FC9-6404-F887E8D1B4D4}"/>
                </a:ext>
              </a:extLst>
            </p:cNvPr>
            <p:cNvSpPr/>
            <p:nvPr/>
          </p:nvSpPr>
          <p:spPr>
            <a:xfrm>
              <a:off x="4989723" y="2746268"/>
              <a:ext cx="602751" cy="592896"/>
            </a:xfrm>
            <a:custGeom>
              <a:avLst/>
              <a:gdLst/>
              <a:ahLst/>
              <a:cxnLst/>
              <a:rect l="l" t="t" r="r" b="b"/>
              <a:pathLst>
                <a:path w="15474" h="15221" extrusionOk="0">
                  <a:moveTo>
                    <a:pt x="6600" y="1"/>
                  </a:moveTo>
                  <a:cubicBezTo>
                    <a:pt x="5837" y="1"/>
                    <a:pt x="4040" y="1274"/>
                    <a:pt x="2827" y="1905"/>
                  </a:cubicBezTo>
                  <a:cubicBezTo>
                    <a:pt x="1246" y="2728"/>
                    <a:pt x="390" y="3257"/>
                    <a:pt x="107" y="3437"/>
                  </a:cubicBezTo>
                  <a:cubicBezTo>
                    <a:pt x="36" y="3484"/>
                    <a:pt x="1" y="3507"/>
                    <a:pt x="1" y="3507"/>
                  </a:cubicBezTo>
                  <a:lnTo>
                    <a:pt x="1180" y="4260"/>
                  </a:lnTo>
                  <a:lnTo>
                    <a:pt x="1895" y="4716"/>
                  </a:lnTo>
                  <a:cubicBezTo>
                    <a:pt x="1895" y="4716"/>
                    <a:pt x="9102" y="9316"/>
                    <a:pt x="10400" y="13492"/>
                  </a:cubicBezTo>
                  <a:cubicBezTo>
                    <a:pt x="12977" y="15017"/>
                    <a:pt x="13866" y="15220"/>
                    <a:pt x="13866" y="15220"/>
                  </a:cubicBezTo>
                  <a:cubicBezTo>
                    <a:pt x="13866" y="15220"/>
                    <a:pt x="14921" y="12128"/>
                    <a:pt x="15059" y="11118"/>
                  </a:cubicBezTo>
                  <a:cubicBezTo>
                    <a:pt x="15197" y="10107"/>
                    <a:pt x="15473" y="9639"/>
                    <a:pt x="15454" y="8208"/>
                  </a:cubicBezTo>
                  <a:cubicBezTo>
                    <a:pt x="15451" y="7973"/>
                    <a:pt x="15279" y="7455"/>
                    <a:pt x="15047" y="6857"/>
                  </a:cubicBezTo>
                  <a:cubicBezTo>
                    <a:pt x="14869" y="6400"/>
                    <a:pt x="14977" y="6194"/>
                    <a:pt x="14776" y="5733"/>
                  </a:cubicBezTo>
                  <a:cubicBezTo>
                    <a:pt x="14445" y="4980"/>
                    <a:pt x="14345" y="4437"/>
                    <a:pt x="13731" y="3640"/>
                  </a:cubicBezTo>
                  <a:cubicBezTo>
                    <a:pt x="13293" y="3073"/>
                    <a:pt x="12270" y="2688"/>
                    <a:pt x="11626" y="2375"/>
                  </a:cubicBezTo>
                  <a:lnTo>
                    <a:pt x="10300" y="1754"/>
                  </a:lnTo>
                  <a:cubicBezTo>
                    <a:pt x="10249" y="1738"/>
                    <a:pt x="7382" y="98"/>
                    <a:pt x="6676" y="5"/>
                  </a:cubicBezTo>
                  <a:cubicBezTo>
                    <a:pt x="6652" y="2"/>
                    <a:pt x="6627" y="1"/>
                    <a:pt x="660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628" name="Google Shape;1600;p27">
              <a:extLst>
                <a:ext uri="{FF2B5EF4-FFF2-40B4-BE49-F238E27FC236}">
                  <a16:creationId xmlns:a16="http://schemas.microsoft.com/office/drawing/2014/main" id="{B4A718A9-CF41-E13B-C90D-EA7447162F06}"/>
                </a:ext>
              </a:extLst>
            </p:cNvPr>
            <p:cNvSpPr/>
            <p:nvPr/>
          </p:nvSpPr>
          <p:spPr>
            <a:xfrm>
              <a:off x="5342000" y="3072603"/>
              <a:ext cx="89591" cy="154836"/>
            </a:xfrm>
            <a:custGeom>
              <a:avLst/>
              <a:gdLst/>
              <a:ahLst/>
              <a:cxnLst/>
              <a:rect l="l" t="t" r="r" b="b"/>
              <a:pathLst>
                <a:path w="2300" h="3975" extrusionOk="0">
                  <a:moveTo>
                    <a:pt x="2300" y="0"/>
                  </a:moveTo>
                  <a:lnTo>
                    <a:pt x="2300" y="0"/>
                  </a:lnTo>
                  <a:cubicBezTo>
                    <a:pt x="2300" y="1"/>
                    <a:pt x="1721" y="1811"/>
                    <a:pt x="1298" y="1987"/>
                  </a:cubicBezTo>
                  <a:cubicBezTo>
                    <a:pt x="883" y="2159"/>
                    <a:pt x="27" y="2619"/>
                    <a:pt x="1" y="2633"/>
                  </a:cubicBezTo>
                  <a:cubicBezTo>
                    <a:pt x="333" y="3077"/>
                    <a:pt x="627" y="3525"/>
                    <a:pt x="868" y="3974"/>
                  </a:cubicBezTo>
                  <a:cubicBezTo>
                    <a:pt x="868" y="3974"/>
                    <a:pt x="1696" y="2685"/>
                    <a:pt x="1895" y="2213"/>
                  </a:cubicBezTo>
                  <a:cubicBezTo>
                    <a:pt x="2093" y="1742"/>
                    <a:pt x="2300" y="1"/>
                    <a:pt x="2300"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629" name="Google Shape;1601;p27">
              <a:extLst>
                <a:ext uri="{FF2B5EF4-FFF2-40B4-BE49-F238E27FC236}">
                  <a16:creationId xmlns:a16="http://schemas.microsoft.com/office/drawing/2014/main" id="{08279DDD-8414-120A-9412-AFBDE8A40382}"/>
                </a:ext>
              </a:extLst>
            </p:cNvPr>
            <p:cNvSpPr/>
            <p:nvPr/>
          </p:nvSpPr>
          <p:spPr>
            <a:xfrm>
              <a:off x="5350180" y="2356871"/>
              <a:ext cx="333784" cy="427465"/>
            </a:xfrm>
            <a:custGeom>
              <a:avLst/>
              <a:gdLst/>
              <a:ahLst/>
              <a:cxnLst/>
              <a:rect l="l" t="t" r="r" b="b"/>
              <a:pathLst>
                <a:path w="8569" h="10974" extrusionOk="0">
                  <a:moveTo>
                    <a:pt x="3043" y="0"/>
                  </a:moveTo>
                  <a:cubicBezTo>
                    <a:pt x="2116" y="0"/>
                    <a:pt x="1838" y="642"/>
                    <a:pt x="1409" y="1163"/>
                  </a:cubicBezTo>
                  <a:cubicBezTo>
                    <a:pt x="878" y="1809"/>
                    <a:pt x="681" y="3036"/>
                    <a:pt x="664" y="3516"/>
                  </a:cubicBezTo>
                  <a:cubicBezTo>
                    <a:pt x="647" y="3996"/>
                    <a:pt x="581" y="3996"/>
                    <a:pt x="290" y="4544"/>
                  </a:cubicBezTo>
                  <a:cubicBezTo>
                    <a:pt x="1" y="5091"/>
                    <a:pt x="290" y="5741"/>
                    <a:pt x="290" y="5741"/>
                  </a:cubicBezTo>
                  <a:cubicBezTo>
                    <a:pt x="318" y="5741"/>
                    <a:pt x="346" y="5740"/>
                    <a:pt x="373" y="5740"/>
                  </a:cubicBezTo>
                  <a:cubicBezTo>
                    <a:pt x="4995" y="5740"/>
                    <a:pt x="4024" y="10973"/>
                    <a:pt x="5007" y="10973"/>
                  </a:cubicBezTo>
                  <a:cubicBezTo>
                    <a:pt x="5014" y="10973"/>
                    <a:pt x="5021" y="10973"/>
                    <a:pt x="5027" y="10972"/>
                  </a:cubicBezTo>
                  <a:cubicBezTo>
                    <a:pt x="6047" y="10902"/>
                    <a:pt x="5590" y="10276"/>
                    <a:pt x="6204" y="9478"/>
                  </a:cubicBezTo>
                  <a:cubicBezTo>
                    <a:pt x="6820" y="8679"/>
                    <a:pt x="7103" y="7662"/>
                    <a:pt x="7625" y="6366"/>
                  </a:cubicBezTo>
                  <a:cubicBezTo>
                    <a:pt x="8030" y="5358"/>
                    <a:pt x="8569" y="5306"/>
                    <a:pt x="8097" y="3988"/>
                  </a:cubicBezTo>
                  <a:cubicBezTo>
                    <a:pt x="7812" y="3194"/>
                    <a:pt x="7236" y="1628"/>
                    <a:pt x="6060" y="1527"/>
                  </a:cubicBezTo>
                  <a:cubicBezTo>
                    <a:pt x="4883" y="1429"/>
                    <a:pt x="4535" y="313"/>
                    <a:pt x="3825" y="119"/>
                  </a:cubicBezTo>
                  <a:cubicBezTo>
                    <a:pt x="3520" y="37"/>
                    <a:pt x="3263" y="0"/>
                    <a:pt x="304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630" name="Google Shape;1602;p27">
              <a:extLst>
                <a:ext uri="{FF2B5EF4-FFF2-40B4-BE49-F238E27FC236}">
                  <a16:creationId xmlns:a16="http://schemas.microsoft.com/office/drawing/2014/main" id="{C2B99A9C-C4D2-7733-8E97-68355F32DCC3}"/>
                </a:ext>
              </a:extLst>
            </p:cNvPr>
            <p:cNvSpPr/>
            <p:nvPr/>
          </p:nvSpPr>
          <p:spPr>
            <a:xfrm>
              <a:off x="5334249" y="2670313"/>
              <a:ext cx="314269" cy="245206"/>
            </a:xfrm>
            <a:custGeom>
              <a:avLst/>
              <a:gdLst/>
              <a:ahLst/>
              <a:cxnLst/>
              <a:rect l="l" t="t" r="r" b="b"/>
              <a:pathLst>
                <a:path w="8068" h="6295" extrusionOk="0">
                  <a:moveTo>
                    <a:pt x="6837" y="1"/>
                  </a:moveTo>
                  <a:cubicBezTo>
                    <a:pt x="6739" y="1"/>
                    <a:pt x="6637" y="12"/>
                    <a:pt x="6531" y="34"/>
                  </a:cubicBezTo>
                  <a:lnTo>
                    <a:pt x="6115" y="151"/>
                  </a:lnTo>
                  <a:cubicBezTo>
                    <a:pt x="6115" y="151"/>
                    <a:pt x="5375" y="2638"/>
                    <a:pt x="2102" y="2638"/>
                  </a:cubicBezTo>
                  <a:cubicBezTo>
                    <a:pt x="1608" y="2638"/>
                    <a:pt x="1056" y="2581"/>
                    <a:pt x="440" y="2451"/>
                  </a:cubicBezTo>
                  <a:lnTo>
                    <a:pt x="440" y="2451"/>
                  </a:lnTo>
                  <a:cubicBezTo>
                    <a:pt x="440" y="2451"/>
                    <a:pt x="745" y="4105"/>
                    <a:pt x="51" y="5440"/>
                  </a:cubicBezTo>
                  <a:cubicBezTo>
                    <a:pt x="0" y="5540"/>
                    <a:pt x="33" y="5662"/>
                    <a:pt x="131" y="5718"/>
                  </a:cubicBezTo>
                  <a:cubicBezTo>
                    <a:pt x="254" y="5788"/>
                    <a:pt x="441" y="5882"/>
                    <a:pt x="679" y="5975"/>
                  </a:cubicBezTo>
                  <a:cubicBezTo>
                    <a:pt x="1100" y="6138"/>
                    <a:pt x="1685" y="6294"/>
                    <a:pt x="2378" y="6294"/>
                  </a:cubicBezTo>
                  <a:cubicBezTo>
                    <a:pt x="3114" y="6294"/>
                    <a:pt x="3972" y="6118"/>
                    <a:pt x="4886" y="5586"/>
                  </a:cubicBezTo>
                  <a:cubicBezTo>
                    <a:pt x="4886" y="5586"/>
                    <a:pt x="4594" y="4624"/>
                    <a:pt x="5655" y="2444"/>
                  </a:cubicBezTo>
                  <a:cubicBezTo>
                    <a:pt x="5655" y="2444"/>
                    <a:pt x="5796" y="2551"/>
                    <a:pt x="6036" y="2551"/>
                  </a:cubicBezTo>
                  <a:cubicBezTo>
                    <a:pt x="6321" y="2551"/>
                    <a:pt x="6748" y="2400"/>
                    <a:pt x="7250" y="1741"/>
                  </a:cubicBezTo>
                  <a:cubicBezTo>
                    <a:pt x="8068" y="663"/>
                    <a:pt x="7601" y="1"/>
                    <a:pt x="6837"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631" name="Google Shape;1603;p27">
              <a:extLst>
                <a:ext uri="{FF2B5EF4-FFF2-40B4-BE49-F238E27FC236}">
                  <a16:creationId xmlns:a16="http://schemas.microsoft.com/office/drawing/2014/main" id="{B3F7E0E6-069B-A72E-89E1-663187E29EBE}"/>
                </a:ext>
              </a:extLst>
            </p:cNvPr>
            <p:cNvSpPr/>
            <p:nvPr/>
          </p:nvSpPr>
          <p:spPr>
            <a:xfrm>
              <a:off x="5313566" y="2470920"/>
              <a:ext cx="296234" cy="313451"/>
            </a:xfrm>
            <a:custGeom>
              <a:avLst/>
              <a:gdLst/>
              <a:ahLst/>
              <a:cxnLst/>
              <a:rect l="l" t="t" r="r" b="b"/>
              <a:pathLst>
                <a:path w="7605" h="8047" extrusionOk="0">
                  <a:moveTo>
                    <a:pt x="3533" y="1"/>
                  </a:moveTo>
                  <a:cubicBezTo>
                    <a:pt x="3164" y="1"/>
                    <a:pt x="2779" y="46"/>
                    <a:pt x="2382" y="151"/>
                  </a:cubicBezTo>
                  <a:cubicBezTo>
                    <a:pt x="2381" y="151"/>
                    <a:pt x="2380" y="152"/>
                    <a:pt x="2379" y="152"/>
                  </a:cubicBezTo>
                  <a:cubicBezTo>
                    <a:pt x="2150" y="211"/>
                    <a:pt x="1971" y="389"/>
                    <a:pt x="1900" y="615"/>
                  </a:cubicBezTo>
                  <a:lnTo>
                    <a:pt x="1504" y="1919"/>
                  </a:lnTo>
                  <a:lnTo>
                    <a:pt x="1234" y="2803"/>
                  </a:lnTo>
                  <a:lnTo>
                    <a:pt x="1230" y="2814"/>
                  </a:lnTo>
                  <a:lnTo>
                    <a:pt x="724" y="3901"/>
                  </a:lnTo>
                  <a:lnTo>
                    <a:pt x="538" y="4299"/>
                  </a:lnTo>
                  <a:cubicBezTo>
                    <a:pt x="232" y="4969"/>
                    <a:pt x="0" y="5614"/>
                    <a:pt x="125" y="6349"/>
                  </a:cubicBezTo>
                  <a:cubicBezTo>
                    <a:pt x="171" y="6616"/>
                    <a:pt x="250" y="6868"/>
                    <a:pt x="373" y="7052"/>
                  </a:cubicBezTo>
                  <a:cubicBezTo>
                    <a:pt x="376" y="7059"/>
                    <a:pt x="380" y="7064"/>
                    <a:pt x="384" y="7070"/>
                  </a:cubicBezTo>
                  <a:cubicBezTo>
                    <a:pt x="403" y="7098"/>
                    <a:pt x="424" y="7127"/>
                    <a:pt x="447" y="7153"/>
                  </a:cubicBezTo>
                  <a:cubicBezTo>
                    <a:pt x="534" y="7257"/>
                    <a:pt x="647" y="7358"/>
                    <a:pt x="780" y="7451"/>
                  </a:cubicBezTo>
                  <a:cubicBezTo>
                    <a:pt x="800" y="7465"/>
                    <a:pt x="823" y="7480"/>
                    <a:pt x="844" y="7493"/>
                  </a:cubicBezTo>
                  <a:cubicBezTo>
                    <a:pt x="1343" y="7817"/>
                    <a:pt x="2102" y="8046"/>
                    <a:pt x="2942" y="8046"/>
                  </a:cubicBezTo>
                  <a:cubicBezTo>
                    <a:pt x="3240" y="8046"/>
                    <a:pt x="3548" y="8017"/>
                    <a:pt x="3859" y="7953"/>
                  </a:cubicBezTo>
                  <a:lnTo>
                    <a:pt x="3860" y="7953"/>
                  </a:lnTo>
                  <a:cubicBezTo>
                    <a:pt x="4258" y="7872"/>
                    <a:pt x="4661" y="7732"/>
                    <a:pt x="5049" y="7523"/>
                  </a:cubicBezTo>
                  <a:cubicBezTo>
                    <a:pt x="7369" y="6267"/>
                    <a:pt x="7605" y="1875"/>
                    <a:pt x="7605" y="1875"/>
                  </a:cubicBezTo>
                  <a:cubicBezTo>
                    <a:pt x="7605" y="1875"/>
                    <a:pt x="5904" y="1"/>
                    <a:pt x="3533"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632" name="Google Shape;1604;p27">
              <a:extLst>
                <a:ext uri="{FF2B5EF4-FFF2-40B4-BE49-F238E27FC236}">
                  <a16:creationId xmlns:a16="http://schemas.microsoft.com/office/drawing/2014/main" id="{348A7007-B93D-FC05-5BE2-116962435377}"/>
                </a:ext>
              </a:extLst>
            </p:cNvPr>
            <p:cNvSpPr/>
            <p:nvPr/>
          </p:nvSpPr>
          <p:spPr>
            <a:xfrm>
              <a:off x="5486393" y="2552952"/>
              <a:ext cx="62636" cy="50249"/>
            </a:xfrm>
            <a:custGeom>
              <a:avLst/>
              <a:gdLst/>
              <a:ahLst/>
              <a:cxnLst/>
              <a:rect l="l" t="t" r="r" b="b"/>
              <a:pathLst>
                <a:path w="1608" h="1290" extrusionOk="0">
                  <a:moveTo>
                    <a:pt x="127" y="1"/>
                  </a:moveTo>
                  <a:lnTo>
                    <a:pt x="1" y="387"/>
                  </a:lnTo>
                  <a:cubicBezTo>
                    <a:pt x="1" y="387"/>
                    <a:pt x="562" y="397"/>
                    <a:pt x="983" y="787"/>
                  </a:cubicBezTo>
                  <a:cubicBezTo>
                    <a:pt x="1403" y="1178"/>
                    <a:pt x="1401" y="1289"/>
                    <a:pt x="1401" y="1289"/>
                  </a:cubicBezTo>
                  <a:lnTo>
                    <a:pt x="1607" y="1113"/>
                  </a:lnTo>
                  <a:cubicBezTo>
                    <a:pt x="1606" y="1113"/>
                    <a:pt x="1411" y="163"/>
                    <a:pt x="127"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633" name="Google Shape;1605;p27">
              <a:extLst>
                <a:ext uri="{FF2B5EF4-FFF2-40B4-BE49-F238E27FC236}">
                  <a16:creationId xmlns:a16="http://schemas.microsoft.com/office/drawing/2014/main" id="{9AB45DCE-9471-20BF-B0E8-63D16FD92D25}"/>
                </a:ext>
              </a:extLst>
            </p:cNvPr>
            <p:cNvSpPr/>
            <p:nvPr/>
          </p:nvSpPr>
          <p:spPr>
            <a:xfrm>
              <a:off x="5334171" y="2751916"/>
              <a:ext cx="193828" cy="151175"/>
            </a:xfrm>
            <a:custGeom>
              <a:avLst/>
              <a:gdLst/>
              <a:ahLst/>
              <a:cxnLst/>
              <a:rect l="l" t="t" r="r" b="b"/>
              <a:pathLst>
                <a:path w="4976" h="3881" extrusionOk="0">
                  <a:moveTo>
                    <a:pt x="4976" y="1"/>
                  </a:moveTo>
                  <a:lnTo>
                    <a:pt x="4976" y="1"/>
                  </a:lnTo>
                  <a:cubicBezTo>
                    <a:pt x="4085" y="687"/>
                    <a:pt x="3209" y="898"/>
                    <a:pt x="2469" y="898"/>
                  </a:cubicBezTo>
                  <a:cubicBezTo>
                    <a:pt x="1284" y="898"/>
                    <a:pt x="444" y="358"/>
                    <a:pt x="444" y="358"/>
                  </a:cubicBezTo>
                  <a:lnTo>
                    <a:pt x="444" y="358"/>
                  </a:lnTo>
                  <a:cubicBezTo>
                    <a:pt x="444" y="358"/>
                    <a:pt x="750" y="2017"/>
                    <a:pt x="50" y="3356"/>
                  </a:cubicBezTo>
                  <a:cubicBezTo>
                    <a:pt x="0" y="3450"/>
                    <a:pt x="34" y="3567"/>
                    <a:pt x="127" y="3621"/>
                  </a:cubicBezTo>
                  <a:cubicBezTo>
                    <a:pt x="251" y="3689"/>
                    <a:pt x="440" y="3786"/>
                    <a:pt x="684" y="3881"/>
                  </a:cubicBezTo>
                  <a:cubicBezTo>
                    <a:pt x="777" y="3204"/>
                    <a:pt x="1036" y="2787"/>
                    <a:pt x="1299" y="2528"/>
                  </a:cubicBezTo>
                  <a:cubicBezTo>
                    <a:pt x="1545" y="2286"/>
                    <a:pt x="1873" y="2148"/>
                    <a:pt x="2217" y="2109"/>
                  </a:cubicBezTo>
                  <a:cubicBezTo>
                    <a:pt x="4245" y="1887"/>
                    <a:pt x="4976" y="1"/>
                    <a:pt x="4976"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634" name="Google Shape;1606;p27">
              <a:extLst>
                <a:ext uri="{FF2B5EF4-FFF2-40B4-BE49-F238E27FC236}">
                  <a16:creationId xmlns:a16="http://schemas.microsoft.com/office/drawing/2014/main" id="{C6C97971-714F-5EFF-4CBD-915D11D867AD}"/>
                </a:ext>
              </a:extLst>
            </p:cNvPr>
            <p:cNvSpPr/>
            <p:nvPr/>
          </p:nvSpPr>
          <p:spPr>
            <a:xfrm>
              <a:off x="5569243" y="2699760"/>
              <a:ext cx="40238" cy="40589"/>
            </a:xfrm>
            <a:custGeom>
              <a:avLst/>
              <a:gdLst/>
              <a:ahLst/>
              <a:cxnLst/>
              <a:rect l="l" t="t" r="r" b="b"/>
              <a:pathLst>
                <a:path w="1033" h="1042" extrusionOk="0">
                  <a:moveTo>
                    <a:pt x="780" y="0"/>
                  </a:moveTo>
                  <a:cubicBezTo>
                    <a:pt x="507" y="0"/>
                    <a:pt x="100" y="155"/>
                    <a:pt x="1" y="1042"/>
                  </a:cubicBezTo>
                  <a:cubicBezTo>
                    <a:pt x="1" y="1042"/>
                    <a:pt x="267" y="113"/>
                    <a:pt x="1032" y="44"/>
                  </a:cubicBezTo>
                  <a:cubicBezTo>
                    <a:pt x="1032" y="44"/>
                    <a:pt x="925" y="0"/>
                    <a:pt x="780"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635" name="Google Shape;1607;p27">
              <a:extLst>
                <a:ext uri="{FF2B5EF4-FFF2-40B4-BE49-F238E27FC236}">
                  <a16:creationId xmlns:a16="http://schemas.microsoft.com/office/drawing/2014/main" id="{32F48728-3E99-912C-58B9-C7FB6AED82E2}"/>
                </a:ext>
              </a:extLst>
            </p:cNvPr>
            <p:cNvSpPr/>
            <p:nvPr/>
          </p:nvSpPr>
          <p:spPr>
            <a:xfrm>
              <a:off x="5575592" y="2711406"/>
              <a:ext cx="21658" cy="14646"/>
            </a:xfrm>
            <a:custGeom>
              <a:avLst/>
              <a:gdLst/>
              <a:ahLst/>
              <a:cxnLst/>
              <a:rect l="l" t="t" r="r" b="b"/>
              <a:pathLst>
                <a:path w="556" h="376" extrusionOk="0">
                  <a:moveTo>
                    <a:pt x="197" y="0"/>
                  </a:moveTo>
                  <a:lnTo>
                    <a:pt x="1" y="376"/>
                  </a:lnTo>
                  <a:cubicBezTo>
                    <a:pt x="1" y="376"/>
                    <a:pt x="142" y="198"/>
                    <a:pt x="317" y="198"/>
                  </a:cubicBezTo>
                  <a:cubicBezTo>
                    <a:pt x="389" y="198"/>
                    <a:pt x="466" y="228"/>
                    <a:pt x="542" y="312"/>
                  </a:cubicBezTo>
                  <a:cubicBezTo>
                    <a:pt x="542" y="312"/>
                    <a:pt x="555" y="68"/>
                    <a:pt x="197"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636" name="Google Shape;1608;p27">
              <a:extLst>
                <a:ext uri="{FF2B5EF4-FFF2-40B4-BE49-F238E27FC236}">
                  <a16:creationId xmlns:a16="http://schemas.microsoft.com/office/drawing/2014/main" id="{9E74E16F-B419-8A55-39BE-709DE3337174}"/>
                </a:ext>
              </a:extLst>
            </p:cNvPr>
            <p:cNvSpPr/>
            <p:nvPr/>
          </p:nvSpPr>
          <p:spPr>
            <a:xfrm>
              <a:off x="5379783" y="2529542"/>
              <a:ext cx="57728" cy="24073"/>
            </a:xfrm>
            <a:custGeom>
              <a:avLst/>
              <a:gdLst/>
              <a:ahLst/>
              <a:cxnLst/>
              <a:rect l="l" t="t" r="r" b="b"/>
              <a:pathLst>
                <a:path w="1482" h="618" extrusionOk="0">
                  <a:moveTo>
                    <a:pt x="738" y="0"/>
                  </a:moveTo>
                  <a:cubicBezTo>
                    <a:pt x="517" y="0"/>
                    <a:pt x="263" y="68"/>
                    <a:pt x="1" y="274"/>
                  </a:cubicBezTo>
                  <a:lnTo>
                    <a:pt x="11" y="574"/>
                  </a:lnTo>
                  <a:cubicBezTo>
                    <a:pt x="11" y="574"/>
                    <a:pt x="258" y="393"/>
                    <a:pt x="630" y="393"/>
                  </a:cubicBezTo>
                  <a:cubicBezTo>
                    <a:pt x="693" y="393"/>
                    <a:pt x="759" y="398"/>
                    <a:pt x="827" y="410"/>
                  </a:cubicBezTo>
                  <a:cubicBezTo>
                    <a:pt x="1195" y="474"/>
                    <a:pt x="1343" y="617"/>
                    <a:pt x="1343" y="617"/>
                  </a:cubicBezTo>
                  <a:lnTo>
                    <a:pt x="1481" y="261"/>
                  </a:lnTo>
                  <a:lnTo>
                    <a:pt x="1481" y="261"/>
                  </a:lnTo>
                  <a:cubicBezTo>
                    <a:pt x="1481" y="261"/>
                    <a:pt x="1481" y="261"/>
                    <a:pt x="1481" y="261"/>
                  </a:cubicBezTo>
                  <a:cubicBezTo>
                    <a:pt x="1478" y="261"/>
                    <a:pt x="1171" y="0"/>
                    <a:pt x="738"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637" name="Google Shape;1609;p27">
              <a:extLst>
                <a:ext uri="{FF2B5EF4-FFF2-40B4-BE49-F238E27FC236}">
                  <a16:creationId xmlns:a16="http://schemas.microsoft.com/office/drawing/2014/main" id="{0D4E09F5-408E-04EB-6DD0-C86F65D86B30}"/>
                </a:ext>
              </a:extLst>
            </p:cNvPr>
            <p:cNvSpPr/>
            <p:nvPr/>
          </p:nvSpPr>
          <p:spPr>
            <a:xfrm>
              <a:off x="5476772" y="2590151"/>
              <a:ext cx="23917" cy="29370"/>
            </a:xfrm>
            <a:custGeom>
              <a:avLst/>
              <a:gdLst/>
              <a:ahLst/>
              <a:cxnLst/>
              <a:rect l="l" t="t" r="r" b="b"/>
              <a:pathLst>
                <a:path w="614" h="754" extrusionOk="0">
                  <a:moveTo>
                    <a:pt x="385" y="0"/>
                  </a:moveTo>
                  <a:cubicBezTo>
                    <a:pt x="269" y="0"/>
                    <a:pt x="138" y="119"/>
                    <a:pt x="74" y="292"/>
                  </a:cubicBezTo>
                  <a:cubicBezTo>
                    <a:pt x="0" y="495"/>
                    <a:pt x="45" y="696"/>
                    <a:pt x="173" y="743"/>
                  </a:cubicBezTo>
                  <a:cubicBezTo>
                    <a:pt x="191" y="750"/>
                    <a:pt x="210" y="753"/>
                    <a:pt x="229" y="753"/>
                  </a:cubicBezTo>
                  <a:cubicBezTo>
                    <a:pt x="346" y="753"/>
                    <a:pt x="475" y="636"/>
                    <a:pt x="538" y="461"/>
                  </a:cubicBezTo>
                  <a:cubicBezTo>
                    <a:pt x="613" y="259"/>
                    <a:pt x="568" y="57"/>
                    <a:pt x="440" y="10"/>
                  </a:cubicBezTo>
                  <a:cubicBezTo>
                    <a:pt x="422" y="3"/>
                    <a:pt x="404" y="0"/>
                    <a:pt x="385"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638" name="Google Shape;1610;p27">
              <a:extLst>
                <a:ext uri="{FF2B5EF4-FFF2-40B4-BE49-F238E27FC236}">
                  <a16:creationId xmlns:a16="http://schemas.microsoft.com/office/drawing/2014/main" id="{70AADC23-F415-D8A6-431A-9E305C2E9C59}"/>
                </a:ext>
              </a:extLst>
            </p:cNvPr>
            <p:cNvSpPr/>
            <p:nvPr/>
          </p:nvSpPr>
          <p:spPr>
            <a:xfrm>
              <a:off x="5387846" y="2563547"/>
              <a:ext cx="23878" cy="29370"/>
            </a:xfrm>
            <a:custGeom>
              <a:avLst/>
              <a:gdLst/>
              <a:ahLst/>
              <a:cxnLst/>
              <a:rect l="l" t="t" r="r" b="b"/>
              <a:pathLst>
                <a:path w="613" h="754" extrusionOk="0">
                  <a:moveTo>
                    <a:pt x="385" y="1"/>
                  </a:moveTo>
                  <a:cubicBezTo>
                    <a:pt x="267" y="1"/>
                    <a:pt x="138" y="118"/>
                    <a:pt x="74" y="293"/>
                  </a:cubicBezTo>
                  <a:cubicBezTo>
                    <a:pt x="0" y="494"/>
                    <a:pt x="44" y="697"/>
                    <a:pt x="172" y="744"/>
                  </a:cubicBezTo>
                  <a:cubicBezTo>
                    <a:pt x="190" y="750"/>
                    <a:pt x="209" y="753"/>
                    <a:pt x="228" y="753"/>
                  </a:cubicBezTo>
                  <a:cubicBezTo>
                    <a:pt x="344" y="753"/>
                    <a:pt x="474" y="636"/>
                    <a:pt x="539" y="461"/>
                  </a:cubicBezTo>
                  <a:cubicBezTo>
                    <a:pt x="612" y="259"/>
                    <a:pt x="568" y="57"/>
                    <a:pt x="440" y="10"/>
                  </a:cubicBezTo>
                  <a:cubicBezTo>
                    <a:pt x="422" y="4"/>
                    <a:pt x="404" y="1"/>
                    <a:pt x="385"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639" name="Google Shape;1611;p27">
              <a:extLst>
                <a:ext uri="{FF2B5EF4-FFF2-40B4-BE49-F238E27FC236}">
                  <a16:creationId xmlns:a16="http://schemas.microsoft.com/office/drawing/2014/main" id="{261BBD0F-50EB-CE71-3CE6-5E61224B3453}"/>
                </a:ext>
              </a:extLst>
            </p:cNvPr>
            <p:cNvSpPr/>
            <p:nvPr/>
          </p:nvSpPr>
          <p:spPr>
            <a:xfrm>
              <a:off x="5404790" y="2568922"/>
              <a:ext cx="47327" cy="80359"/>
            </a:xfrm>
            <a:custGeom>
              <a:avLst/>
              <a:gdLst/>
              <a:ahLst/>
              <a:cxnLst/>
              <a:rect l="l" t="t" r="r" b="b"/>
              <a:pathLst>
                <a:path w="1215" h="2063" extrusionOk="0">
                  <a:moveTo>
                    <a:pt x="1048" y="0"/>
                  </a:moveTo>
                  <a:cubicBezTo>
                    <a:pt x="998" y="0"/>
                    <a:pt x="950" y="26"/>
                    <a:pt x="922" y="71"/>
                  </a:cubicBezTo>
                  <a:lnTo>
                    <a:pt x="27" y="1551"/>
                  </a:lnTo>
                  <a:cubicBezTo>
                    <a:pt x="6" y="1586"/>
                    <a:pt x="0" y="1628"/>
                    <a:pt x="12" y="1668"/>
                  </a:cubicBezTo>
                  <a:cubicBezTo>
                    <a:pt x="23" y="1707"/>
                    <a:pt x="49" y="1740"/>
                    <a:pt x="85" y="1758"/>
                  </a:cubicBezTo>
                  <a:lnTo>
                    <a:pt x="658" y="2048"/>
                  </a:lnTo>
                  <a:cubicBezTo>
                    <a:pt x="673" y="2053"/>
                    <a:pt x="686" y="2058"/>
                    <a:pt x="699" y="2060"/>
                  </a:cubicBezTo>
                  <a:cubicBezTo>
                    <a:pt x="708" y="2062"/>
                    <a:pt x="718" y="2063"/>
                    <a:pt x="727" y="2063"/>
                  </a:cubicBezTo>
                  <a:cubicBezTo>
                    <a:pt x="780" y="2063"/>
                    <a:pt x="830" y="2033"/>
                    <a:pt x="856" y="1982"/>
                  </a:cubicBezTo>
                  <a:cubicBezTo>
                    <a:pt x="892" y="1910"/>
                    <a:pt x="863" y="1822"/>
                    <a:pt x="791" y="1786"/>
                  </a:cubicBezTo>
                  <a:lnTo>
                    <a:pt x="359" y="1567"/>
                  </a:lnTo>
                  <a:lnTo>
                    <a:pt x="1173" y="222"/>
                  </a:lnTo>
                  <a:cubicBezTo>
                    <a:pt x="1215" y="154"/>
                    <a:pt x="1192" y="64"/>
                    <a:pt x="1123" y="22"/>
                  </a:cubicBezTo>
                  <a:cubicBezTo>
                    <a:pt x="1099" y="7"/>
                    <a:pt x="1073" y="0"/>
                    <a:pt x="1048"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640" name="Google Shape;1612;p27">
              <a:extLst>
                <a:ext uri="{FF2B5EF4-FFF2-40B4-BE49-F238E27FC236}">
                  <a16:creationId xmlns:a16="http://schemas.microsoft.com/office/drawing/2014/main" id="{5C76914B-AF4D-E81E-9ED2-1F3D6EA91B90}"/>
                </a:ext>
              </a:extLst>
            </p:cNvPr>
            <p:cNvSpPr/>
            <p:nvPr/>
          </p:nvSpPr>
          <p:spPr>
            <a:xfrm>
              <a:off x="5364241" y="2655277"/>
              <a:ext cx="103029" cy="49820"/>
            </a:xfrm>
            <a:custGeom>
              <a:avLst/>
              <a:gdLst/>
              <a:ahLst/>
              <a:cxnLst/>
              <a:rect l="l" t="t" r="r" b="b"/>
              <a:pathLst>
                <a:path w="2645" h="1279" extrusionOk="0">
                  <a:moveTo>
                    <a:pt x="132" y="1"/>
                  </a:moveTo>
                  <a:cubicBezTo>
                    <a:pt x="127" y="1"/>
                    <a:pt x="123" y="1"/>
                    <a:pt x="118" y="1"/>
                  </a:cubicBezTo>
                  <a:cubicBezTo>
                    <a:pt x="51" y="8"/>
                    <a:pt x="1" y="69"/>
                    <a:pt x="8" y="138"/>
                  </a:cubicBezTo>
                  <a:cubicBezTo>
                    <a:pt x="9" y="146"/>
                    <a:pt x="105" y="993"/>
                    <a:pt x="1032" y="1214"/>
                  </a:cubicBezTo>
                  <a:cubicBezTo>
                    <a:pt x="1221" y="1260"/>
                    <a:pt x="1399" y="1278"/>
                    <a:pt x="1561" y="1278"/>
                  </a:cubicBezTo>
                  <a:cubicBezTo>
                    <a:pt x="2163" y="1278"/>
                    <a:pt x="2551" y="1032"/>
                    <a:pt x="2571" y="1017"/>
                  </a:cubicBezTo>
                  <a:cubicBezTo>
                    <a:pt x="2628" y="981"/>
                    <a:pt x="2645" y="904"/>
                    <a:pt x="2608" y="846"/>
                  </a:cubicBezTo>
                  <a:cubicBezTo>
                    <a:pt x="2584" y="809"/>
                    <a:pt x="2544" y="789"/>
                    <a:pt x="2504" y="789"/>
                  </a:cubicBezTo>
                  <a:cubicBezTo>
                    <a:pt x="2480" y="789"/>
                    <a:pt x="2457" y="795"/>
                    <a:pt x="2436" y="809"/>
                  </a:cubicBezTo>
                  <a:cubicBezTo>
                    <a:pt x="2432" y="812"/>
                    <a:pt x="2085" y="1028"/>
                    <a:pt x="1555" y="1028"/>
                  </a:cubicBezTo>
                  <a:cubicBezTo>
                    <a:pt x="1412" y="1028"/>
                    <a:pt x="1255" y="1012"/>
                    <a:pt x="1088" y="972"/>
                  </a:cubicBezTo>
                  <a:cubicBezTo>
                    <a:pt x="337" y="793"/>
                    <a:pt x="256" y="142"/>
                    <a:pt x="254" y="113"/>
                  </a:cubicBezTo>
                  <a:cubicBezTo>
                    <a:pt x="249" y="48"/>
                    <a:pt x="195" y="1"/>
                    <a:pt x="132"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641" name="Google Shape;1613;p27">
              <a:extLst>
                <a:ext uri="{FF2B5EF4-FFF2-40B4-BE49-F238E27FC236}">
                  <a16:creationId xmlns:a16="http://schemas.microsoft.com/office/drawing/2014/main" id="{1C87729B-F53C-918E-CCF4-8A8139FAAF4D}"/>
                </a:ext>
              </a:extLst>
            </p:cNvPr>
            <p:cNvSpPr/>
            <p:nvPr/>
          </p:nvSpPr>
          <p:spPr>
            <a:xfrm>
              <a:off x="5364709" y="2694930"/>
              <a:ext cx="46938" cy="26799"/>
            </a:xfrm>
            <a:custGeom>
              <a:avLst/>
              <a:gdLst/>
              <a:ahLst/>
              <a:cxnLst/>
              <a:rect l="l" t="t" r="r" b="b"/>
              <a:pathLst>
                <a:path w="1205" h="688" extrusionOk="0">
                  <a:moveTo>
                    <a:pt x="85" y="0"/>
                  </a:moveTo>
                  <a:cubicBezTo>
                    <a:pt x="78" y="0"/>
                    <a:pt x="71" y="1"/>
                    <a:pt x="63" y="4"/>
                  </a:cubicBezTo>
                  <a:cubicBezTo>
                    <a:pt x="23" y="15"/>
                    <a:pt x="1" y="56"/>
                    <a:pt x="12" y="96"/>
                  </a:cubicBezTo>
                  <a:cubicBezTo>
                    <a:pt x="19" y="121"/>
                    <a:pt x="193" y="687"/>
                    <a:pt x="1052" y="687"/>
                  </a:cubicBezTo>
                  <a:cubicBezTo>
                    <a:pt x="1076" y="687"/>
                    <a:pt x="1103" y="686"/>
                    <a:pt x="1132" y="686"/>
                  </a:cubicBezTo>
                  <a:cubicBezTo>
                    <a:pt x="1173" y="684"/>
                    <a:pt x="1204" y="649"/>
                    <a:pt x="1203" y="608"/>
                  </a:cubicBezTo>
                  <a:cubicBezTo>
                    <a:pt x="1200" y="567"/>
                    <a:pt x="1165" y="537"/>
                    <a:pt x="1124" y="537"/>
                  </a:cubicBezTo>
                  <a:cubicBezTo>
                    <a:pt x="1100" y="538"/>
                    <a:pt x="1076" y="538"/>
                    <a:pt x="1053" y="538"/>
                  </a:cubicBezTo>
                  <a:cubicBezTo>
                    <a:pt x="311" y="538"/>
                    <a:pt x="161" y="75"/>
                    <a:pt x="155" y="53"/>
                  </a:cubicBezTo>
                  <a:cubicBezTo>
                    <a:pt x="146" y="22"/>
                    <a:pt x="117" y="0"/>
                    <a:pt x="85"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642" name="Google Shape;1614;p27">
              <a:extLst>
                <a:ext uri="{FF2B5EF4-FFF2-40B4-BE49-F238E27FC236}">
                  <a16:creationId xmlns:a16="http://schemas.microsoft.com/office/drawing/2014/main" id="{0E11E643-1979-597E-50C6-6A2B0028EC81}"/>
                </a:ext>
              </a:extLst>
            </p:cNvPr>
            <p:cNvSpPr/>
            <p:nvPr/>
          </p:nvSpPr>
          <p:spPr>
            <a:xfrm>
              <a:off x="5564997" y="2506405"/>
              <a:ext cx="72569" cy="167652"/>
            </a:xfrm>
            <a:custGeom>
              <a:avLst/>
              <a:gdLst/>
              <a:ahLst/>
              <a:cxnLst/>
              <a:rect l="l" t="t" r="r" b="b"/>
              <a:pathLst>
                <a:path w="1863" h="4304" extrusionOk="0">
                  <a:moveTo>
                    <a:pt x="726" y="0"/>
                  </a:moveTo>
                  <a:cubicBezTo>
                    <a:pt x="713" y="0"/>
                    <a:pt x="700" y="1"/>
                    <a:pt x="687" y="1"/>
                  </a:cubicBezTo>
                  <a:cubicBezTo>
                    <a:pt x="687" y="1"/>
                    <a:pt x="0" y="240"/>
                    <a:pt x="109" y="904"/>
                  </a:cubicBezTo>
                  <a:cubicBezTo>
                    <a:pt x="217" y="1567"/>
                    <a:pt x="631" y="1716"/>
                    <a:pt x="543" y="2288"/>
                  </a:cubicBezTo>
                  <a:cubicBezTo>
                    <a:pt x="454" y="2860"/>
                    <a:pt x="391" y="4303"/>
                    <a:pt x="391" y="4303"/>
                  </a:cubicBezTo>
                  <a:lnTo>
                    <a:pt x="1410" y="3381"/>
                  </a:lnTo>
                  <a:lnTo>
                    <a:pt x="1755" y="1119"/>
                  </a:lnTo>
                  <a:cubicBezTo>
                    <a:pt x="1756" y="1119"/>
                    <a:pt x="1862" y="0"/>
                    <a:pt x="726" y="0"/>
                  </a:cubicBezTo>
                  <a:close/>
                </a:path>
              </a:pathLst>
            </a:custGeom>
            <a:solidFill>
              <a:schemeClr val="bg2"/>
            </a:solidFill>
            <a:ln>
              <a:noFill/>
            </a:ln>
          </p:spPr>
          <p:txBody>
            <a:bodyPr spcFirstLastPara="1" wrap="square" lIns="121900" tIns="121900" rIns="121900" bIns="121900" anchor="ctr" anchorCtr="0">
              <a:noAutofit/>
            </a:bodyPr>
            <a:lstStyle/>
            <a:p>
              <a:endParaRPr sz="2400"/>
            </a:p>
          </p:txBody>
        </p:sp>
        <p:sp>
          <p:nvSpPr>
            <p:cNvPr id="1643" name="Google Shape;1615;p27">
              <a:extLst>
                <a:ext uri="{FF2B5EF4-FFF2-40B4-BE49-F238E27FC236}">
                  <a16:creationId xmlns:a16="http://schemas.microsoft.com/office/drawing/2014/main" id="{8667ADED-CFF3-F067-84D8-2A759786791C}"/>
                </a:ext>
              </a:extLst>
            </p:cNvPr>
            <p:cNvSpPr/>
            <p:nvPr/>
          </p:nvSpPr>
          <p:spPr>
            <a:xfrm>
              <a:off x="4711415" y="2784284"/>
              <a:ext cx="175014" cy="163601"/>
            </a:xfrm>
            <a:custGeom>
              <a:avLst/>
              <a:gdLst/>
              <a:ahLst/>
              <a:cxnLst/>
              <a:rect l="l" t="t" r="r" b="b"/>
              <a:pathLst>
                <a:path w="4493" h="4200" extrusionOk="0">
                  <a:moveTo>
                    <a:pt x="1717" y="1"/>
                  </a:moveTo>
                  <a:cubicBezTo>
                    <a:pt x="1351" y="1"/>
                    <a:pt x="981" y="105"/>
                    <a:pt x="658" y="316"/>
                  </a:cubicBezTo>
                  <a:cubicBezTo>
                    <a:pt x="435" y="462"/>
                    <a:pt x="252" y="702"/>
                    <a:pt x="152" y="949"/>
                  </a:cubicBezTo>
                  <a:cubicBezTo>
                    <a:pt x="122" y="1025"/>
                    <a:pt x="88" y="1112"/>
                    <a:pt x="61" y="1188"/>
                  </a:cubicBezTo>
                  <a:cubicBezTo>
                    <a:pt x="1" y="1348"/>
                    <a:pt x="88" y="1527"/>
                    <a:pt x="252" y="1577"/>
                  </a:cubicBezTo>
                  <a:lnTo>
                    <a:pt x="253" y="1577"/>
                  </a:lnTo>
                  <a:cubicBezTo>
                    <a:pt x="253" y="1577"/>
                    <a:pt x="328" y="2902"/>
                    <a:pt x="807" y="3445"/>
                  </a:cubicBezTo>
                  <a:cubicBezTo>
                    <a:pt x="999" y="3662"/>
                    <a:pt x="1157" y="3738"/>
                    <a:pt x="1270" y="3738"/>
                  </a:cubicBezTo>
                  <a:cubicBezTo>
                    <a:pt x="1438" y="3738"/>
                    <a:pt x="1509" y="3571"/>
                    <a:pt x="1452" y="3455"/>
                  </a:cubicBezTo>
                  <a:cubicBezTo>
                    <a:pt x="1356" y="3258"/>
                    <a:pt x="1117" y="2085"/>
                    <a:pt x="1151" y="1857"/>
                  </a:cubicBezTo>
                  <a:lnTo>
                    <a:pt x="1151" y="1857"/>
                  </a:lnTo>
                  <a:cubicBezTo>
                    <a:pt x="1151" y="1857"/>
                    <a:pt x="1627" y="3100"/>
                    <a:pt x="2022" y="3644"/>
                  </a:cubicBezTo>
                  <a:cubicBezTo>
                    <a:pt x="2287" y="4011"/>
                    <a:pt x="2564" y="4200"/>
                    <a:pt x="2794" y="4200"/>
                  </a:cubicBezTo>
                  <a:cubicBezTo>
                    <a:pt x="2906" y="4200"/>
                    <a:pt x="3007" y="4155"/>
                    <a:pt x="3090" y="4065"/>
                  </a:cubicBezTo>
                  <a:cubicBezTo>
                    <a:pt x="3090" y="4065"/>
                    <a:pt x="2935" y="3891"/>
                    <a:pt x="2638" y="3206"/>
                  </a:cubicBezTo>
                  <a:cubicBezTo>
                    <a:pt x="2346" y="2535"/>
                    <a:pt x="2199" y="1912"/>
                    <a:pt x="2193" y="1886"/>
                  </a:cubicBezTo>
                  <a:lnTo>
                    <a:pt x="2193" y="1886"/>
                  </a:lnTo>
                  <a:cubicBezTo>
                    <a:pt x="2204" y="1912"/>
                    <a:pt x="2595" y="2735"/>
                    <a:pt x="2738" y="3078"/>
                  </a:cubicBezTo>
                  <a:cubicBezTo>
                    <a:pt x="2882" y="3426"/>
                    <a:pt x="3161" y="3927"/>
                    <a:pt x="3477" y="3927"/>
                  </a:cubicBezTo>
                  <a:cubicBezTo>
                    <a:pt x="3543" y="3927"/>
                    <a:pt x="3611" y="3905"/>
                    <a:pt x="3680" y="3855"/>
                  </a:cubicBezTo>
                  <a:cubicBezTo>
                    <a:pt x="3680" y="3855"/>
                    <a:pt x="3520" y="3472"/>
                    <a:pt x="3386" y="2990"/>
                  </a:cubicBezTo>
                  <a:cubicBezTo>
                    <a:pt x="3284" y="2629"/>
                    <a:pt x="3161" y="2123"/>
                    <a:pt x="2958" y="1738"/>
                  </a:cubicBezTo>
                  <a:lnTo>
                    <a:pt x="2958" y="1738"/>
                  </a:lnTo>
                  <a:cubicBezTo>
                    <a:pt x="3181" y="2060"/>
                    <a:pt x="3487" y="2526"/>
                    <a:pt x="3542" y="2709"/>
                  </a:cubicBezTo>
                  <a:cubicBezTo>
                    <a:pt x="3632" y="3000"/>
                    <a:pt x="3887" y="3340"/>
                    <a:pt x="4097" y="3361"/>
                  </a:cubicBezTo>
                  <a:cubicBezTo>
                    <a:pt x="4097" y="3361"/>
                    <a:pt x="4155" y="3380"/>
                    <a:pt x="4231" y="3380"/>
                  </a:cubicBezTo>
                  <a:cubicBezTo>
                    <a:pt x="4317" y="3380"/>
                    <a:pt x="4426" y="3355"/>
                    <a:pt x="4493" y="3246"/>
                  </a:cubicBezTo>
                  <a:cubicBezTo>
                    <a:pt x="4493" y="3246"/>
                    <a:pt x="4184" y="2728"/>
                    <a:pt x="4117" y="2397"/>
                  </a:cubicBezTo>
                  <a:cubicBezTo>
                    <a:pt x="4052" y="2066"/>
                    <a:pt x="3490" y="1047"/>
                    <a:pt x="3141" y="649"/>
                  </a:cubicBezTo>
                  <a:lnTo>
                    <a:pt x="3114" y="618"/>
                  </a:lnTo>
                  <a:cubicBezTo>
                    <a:pt x="3095" y="600"/>
                    <a:pt x="3078" y="580"/>
                    <a:pt x="3058" y="560"/>
                  </a:cubicBezTo>
                  <a:cubicBezTo>
                    <a:pt x="2696" y="189"/>
                    <a:pt x="2209" y="1"/>
                    <a:pt x="1717"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644" name="Google Shape;1616;p27">
              <a:extLst>
                <a:ext uri="{FF2B5EF4-FFF2-40B4-BE49-F238E27FC236}">
                  <a16:creationId xmlns:a16="http://schemas.microsoft.com/office/drawing/2014/main" id="{E44DBF4A-1670-9275-4DF7-09D12708159D}"/>
                </a:ext>
              </a:extLst>
            </p:cNvPr>
            <p:cNvSpPr/>
            <p:nvPr/>
          </p:nvSpPr>
          <p:spPr>
            <a:xfrm>
              <a:off x="5022988" y="3131965"/>
              <a:ext cx="506811" cy="258372"/>
            </a:xfrm>
            <a:custGeom>
              <a:avLst/>
              <a:gdLst/>
              <a:ahLst/>
              <a:cxnLst/>
              <a:rect l="l" t="t" r="r" b="b"/>
              <a:pathLst>
                <a:path w="13011" h="6633" extrusionOk="0">
                  <a:moveTo>
                    <a:pt x="1371" y="1"/>
                  </a:moveTo>
                  <a:lnTo>
                    <a:pt x="0" y="1280"/>
                  </a:lnTo>
                  <a:cubicBezTo>
                    <a:pt x="0" y="1280"/>
                    <a:pt x="2203" y="3882"/>
                    <a:pt x="3794" y="5318"/>
                  </a:cubicBezTo>
                  <a:cubicBezTo>
                    <a:pt x="4658" y="6097"/>
                    <a:pt x="6308" y="6633"/>
                    <a:pt x="8175" y="6633"/>
                  </a:cubicBezTo>
                  <a:cubicBezTo>
                    <a:pt x="9748" y="6633"/>
                    <a:pt x="11474" y="6253"/>
                    <a:pt x="13011" y="5318"/>
                  </a:cubicBezTo>
                  <a:cubicBezTo>
                    <a:pt x="11923" y="4909"/>
                    <a:pt x="10433" y="3970"/>
                    <a:pt x="9058" y="2451"/>
                  </a:cubicBezTo>
                  <a:cubicBezTo>
                    <a:pt x="9058" y="2451"/>
                    <a:pt x="8059" y="3574"/>
                    <a:pt x="6413" y="3574"/>
                  </a:cubicBezTo>
                  <a:cubicBezTo>
                    <a:pt x="6377" y="3574"/>
                    <a:pt x="6342" y="3574"/>
                    <a:pt x="6306" y="3573"/>
                  </a:cubicBezTo>
                  <a:cubicBezTo>
                    <a:pt x="5185" y="3540"/>
                    <a:pt x="1371" y="1"/>
                    <a:pt x="1371"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645" name="Google Shape;1617;p27">
              <a:extLst>
                <a:ext uri="{FF2B5EF4-FFF2-40B4-BE49-F238E27FC236}">
                  <a16:creationId xmlns:a16="http://schemas.microsoft.com/office/drawing/2014/main" id="{80F95804-00D3-BB25-1E74-553A6EEC32CA}"/>
                </a:ext>
              </a:extLst>
            </p:cNvPr>
            <p:cNvSpPr/>
            <p:nvPr/>
          </p:nvSpPr>
          <p:spPr>
            <a:xfrm>
              <a:off x="4860171" y="2918433"/>
              <a:ext cx="231651" cy="275511"/>
            </a:xfrm>
            <a:custGeom>
              <a:avLst/>
              <a:gdLst/>
              <a:ahLst/>
              <a:cxnLst/>
              <a:rect l="l" t="t" r="r" b="b"/>
              <a:pathLst>
                <a:path w="5947" h="7073" extrusionOk="0">
                  <a:moveTo>
                    <a:pt x="1834" y="1"/>
                  </a:moveTo>
                  <a:cubicBezTo>
                    <a:pt x="1795" y="1"/>
                    <a:pt x="1756" y="16"/>
                    <a:pt x="1709" y="46"/>
                  </a:cubicBezTo>
                  <a:cubicBezTo>
                    <a:pt x="1537" y="153"/>
                    <a:pt x="1799" y="735"/>
                    <a:pt x="2024" y="1057"/>
                  </a:cubicBezTo>
                  <a:cubicBezTo>
                    <a:pt x="2201" y="1311"/>
                    <a:pt x="2735" y="2125"/>
                    <a:pt x="2664" y="2193"/>
                  </a:cubicBezTo>
                  <a:cubicBezTo>
                    <a:pt x="2660" y="2197"/>
                    <a:pt x="2655" y="2199"/>
                    <a:pt x="2649" y="2199"/>
                  </a:cubicBezTo>
                  <a:cubicBezTo>
                    <a:pt x="2491" y="2199"/>
                    <a:pt x="1587" y="916"/>
                    <a:pt x="1387" y="659"/>
                  </a:cubicBezTo>
                  <a:cubicBezTo>
                    <a:pt x="1229" y="459"/>
                    <a:pt x="982" y="164"/>
                    <a:pt x="779" y="164"/>
                  </a:cubicBezTo>
                  <a:cubicBezTo>
                    <a:pt x="713" y="164"/>
                    <a:pt x="652" y="195"/>
                    <a:pt x="600" y="271"/>
                  </a:cubicBezTo>
                  <a:cubicBezTo>
                    <a:pt x="421" y="531"/>
                    <a:pt x="1426" y="1687"/>
                    <a:pt x="1583" y="1938"/>
                  </a:cubicBezTo>
                  <a:cubicBezTo>
                    <a:pt x="1583" y="1938"/>
                    <a:pt x="1975" y="2463"/>
                    <a:pt x="2001" y="2621"/>
                  </a:cubicBezTo>
                  <a:cubicBezTo>
                    <a:pt x="2009" y="2671"/>
                    <a:pt x="1995" y="2690"/>
                    <a:pt x="1970" y="2690"/>
                  </a:cubicBezTo>
                  <a:cubicBezTo>
                    <a:pt x="1916" y="2690"/>
                    <a:pt x="1809" y="2604"/>
                    <a:pt x="1753" y="2555"/>
                  </a:cubicBezTo>
                  <a:cubicBezTo>
                    <a:pt x="1671" y="2485"/>
                    <a:pt x="1116" y="1795"/>
                    <a:pt x="935" y="1508"/>
                  </a:cubicBezTo>
                  <a:cubicBezTo>
                    <a:pt x="773" y="1250"/>
                    <a:pt x="579" y="954"/>
                    <a:pt x="404" y="954"/>
                  </a:cubicBezTo>
                  <a:cubicBezTo>
                    <a:pt x="383" y="954"/>
                    <a:pt x="363" y="958"/>
                    <a:pt x="343" y="966"/>
                  </a:cubicBezTo>
                  <a:cubicBezTo>
                    <a:pt x="154" y="1048"/>
                    <a:pt x="150" y="1318"/>
                    <a:pt x="614" y="1947"/>
                  </a:cubicBezTo>
                  <a:cubicBezTo>
                    <a:pt x="1078" y="2575"/>
                    <a:pt x="1403" y="3069"/>
                    <a:pt x="1559" y="3255"/>
                  </a:cubicBezTo>
                  <a:cubicBezTo>
                    <a:pt x="1659" y="3374"/>
                    <a:pt x="1614" y="3453"/>
                    <a:pt x="1518" y="3453"/>
                  </a:cubicBezTo>
                  <a:cubicBezTo>
                    <a:pt x="1465" y="3453"/>
                    <a:pt x="1395" y="3428"/>
                    <a:pt x="1326" y="3371"/>
                  </a:cubicBezTo>
                  <a:cubicBezTo>
                    <a:pt x="1137" y="3213"/>
                    <a:pt x="503" y="2438"/>
                    <a:pt x="332" y="2438"/>
                  </a:cubicBezTo>
                  <a:cubicBezTo>
                    <a:pt x="331" y="2438"/>
                    <a:pt x="330" y="2438"/>
                    <a:pt x="329" y="2438"/>
                  </a:cubicBezTo>
                  <a:cubicBezTo>
                    <a:pt x="162" y="2448"/>
                    <a:pt x="0" y="2668"/>
                    <a:pt x="249" y="3022"/>
                  </a:cubicBezTo>
                  <a:cubicBezTo>
                    <a:pt x="497" y="3375"/>
                    <a:pt x="1142" y="4048"/>
                    <a:pt x="1409" y="4268"/>
                  </a:cubicBezTo>
                  <a:cubicBezTo>
                    <a:pt x="1675" y="4488"/>
                    <a:pt x="2539" y="5661"/>
                    <a:pt x="3078" y="6042"/>
                  </a:cubicBezTo>
                  <a:cubicBezTo>
                    <a:pt x="3618" y="6423"/>
                    <a:pt x="3948" y="6555"/>
                    <a:pt x="3948" y="6555"/>
                  </a:cubicBezTo>
                  <a:lnTo>
                    <a:pt x="4452" y="7000"/>
                  </a:lnTo>
                  <a:lnTo>
                    <a:pt x="4534" y="7073"/>
                  </a:lnTo>
                  <a:cubicBezTo>
                    <a:pt x="4534" y="7073"/>
                    <a:pt x="5530" y="5968"/>
                    <a:pt x="5621" y="5645"/>
                  </a:cubicBezTo>
                  <a:cubicBezTo>
                    <a:pt x="5629" y="5620"/>
                    <a:pt x="5630" y="5598"/>
                    <a:pt x="5625" y="5583"/>
                  </a:cubicBezTo>
                  <a:cubicBezTo>
                    <a:pt x="5623" y="5577"/>
                    <a:pt x="5619" y="5572"/>
                    <a:pt x="5615" y="5569"/>
                  </a:cubicBezTo>
                  <a:cubicBezTo>
                    <a:pt x="5615" y="5569"/>
                    <a:pt x="5615" y="5568"/>
                    <a:pt x="5614" y="5568"/>
                  </a:cubicBezTo>
                  <a:cubicBezTo>
                    <a:pt x="5606" y="5562"/>
                    <a:pt x="5580" y="5534"/>
                    <a:pt x="5553" y="5485"/>
                  </a:cubicBezTo>
                  <a:lnTo>
                    <a:pt x="5552" y="5483"/>
                  </a:lnTo>
                  <a:cubicBezTo>
                    <a:pt x="5527" y="5434"/>
                    <a:pt x="5501" y="5362"/>
                    <a:pt x="5494" y="5265"/>
                  </a:cubicBezTo>
                  <a:cubicBezTo>
                    <a:pt x="5487" y="5149"/>
                    <a:pt x="5506" y="5000"/>
                    <a:pt x="5581" y="4811"/>
                  </a:cubicBezTo>
                  <a:cubicBezTo>
                    <a:pt x="5799" y="4265"/>
                    <a:pt x="5946" y="3856"/>
                    <a:pt x="5625" y="3411"/>
                  </a:cubicBezTo>
                  <a:cubicBezTo>
                    <a:pt x="5304" y="2966"/>
                    <a:pt x="5083" y="2683"/>
                    <a:pt x="5011" y="2473"/>
                  </a:cubicBezTo>
                  <a:cubicBezTo>
                    <a:pt x="4939" y="2262"/>
                    <a:pt x="4161" y="1845"/>
                    <a:pt x="4035" y="1840"/>
                  </a:cubicBezTo>
                  <a:cubicBezTo>
                    <a:pt x="4034" y="1840"/>
                    <a:pt x="4033" y="1840"/>
                    <a:pt x="4032" y="1840"/>
                  </a:cubicBezTo>
                  <a:cubicBezTo>
                    <a:pt x="3908" y="1840"/>
                    <a:pt x="3759" y="2158"/>
                    <a:pt x="4133" y="2516"/>
                  </a:cubicBezTo>
                  <a:cubicBezTo>
                    <a:pt x="4511" y="2878"/>
                    <a:pt x="4742" y="3259"/>
                    <a:pt x="4653" y="3315"/>
                  </a:cubicBezTo>
                  <a:cubicBezTo>
                    <a:pt x="4642" y="3322"/>
                    <a:pt x="4629" y="3325"/>
                    <a:pt x="4614" y="3325"/>
                  </a:cubicBezTo>
                  <a:cubicBezTo>
                    <a:pt x="4507" y="3325"/>
                    <a:pt x="4303" y="3158"/>
                    <a:pt x="4059" y="2949"/>
                  </a:cubicBezTo>
                  <a:cubicBezTo>
                    <a:pt x="3780" y="2711"/>
                    <a:pt x="3564" y="2386"/>
                    <a:pt x="3440" y="2174"/>
                  </a:cubicBezTo>
                  <a:cubicBezTo>
                    <a:pt x="3317" y="1963"/>
                    <a:pt x="2623" y="684"/>
                    <a:pt x="2280" y="349"/>
                  </a:cubicBezTo>
                  <a:cubicBezTo>
                    <a:pt x="2034" y="107"/>
                    <a:pt x="1934" y="1"/>
                    <a:pt x="1834"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646" name="Google Shape;1618;p27">
              <a:extLst>
                <a:ext uri="{FF2B5EF4-FFF2-40B4-BE49-F238E27FC236}">
                  <a16:creationId xmlns:a16="http://schemas.microsoft.com/office/drawing/2014/main" id="{6F008AC8-5E2F-CA89-FDC5-BE3D0027DCBF}"/>
                </a:ext>
              </a:extLst>
            </p:cNvPr>
            <p:cNvSpPr/>
            <p:nvPr/>
          </p:nvSpPr>
          <p:spPr>
            <a:xfrm>
              <a:off x="5035647" y="2843140"/>
              <a:ext cx="128037" cy="86825"/>
            </a:xfrm>
            <a:custGeom>
              <a:avLst/>
              <a:gdLst/>
              <a:ahLst/>
              <a:cxnLst/>
              <a:rect l="l" t="t" r="r" b="b"/>
              <a:pathLst>
                <a:path w="3287" h="2229" extrusionOk="0">
                  <a:moveTo>
                    <a:pt x="3287" y="1"/>
                  </a:moveTo>
                  <a:cubicBezTo>
                    <a:pt x="3224" y="44"/>
                    <a:pt x="1364" y="1345"/>
                    <a:pt x="1" y="1772"/>
                  </a:cubicBezTo>
                  <a:lnTo>
                    <a:pt x="716" y="2228"/>
                  </a:lnTo>
                  <a:lnTo>
                    <a:pt x="3287"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74361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30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3">
          <a:extLst>
            <a:ext uri="{FF2B5EF4-FFF2-40B4-BE49-F238E27FC236}">
              <a16:creationId xmlns:a16="http://schemas.microsoft.com/office/drawing/2014/main" id="{172F0C43-6B2F-5529-2A1C-1C40A768F010}"/>
            </a:ext>
          </a:extLst>
        </p:cNvPr>
        <p:cNvGrpSpPr/>
        <p:nvPr/>
      </p:nvGrpSpPr>
      <p:grpSpPr>
        <a:xfrm>
          <a:off x="0" y="0"/>
          <a:ext cx="0" cy="0"/>
          <a:chOff x="0" y="0"/>
          <a:chExt cx="0" cy="0"/>
        </a:xfrm>
      </p:grpSpPr>
      <p:sp>
        <p:nvSpPr>
          <p:cNvPr id="875" name="Google Shape;875;p20">
            <a:extLst>
              <a:ext uri="{FF2B5EF4-FFF2-40B4-BE49-F238E27FC236}">
                <a16:creationId xmlns:a16="http://schemas.microsoft.com/office/drawing/2014/main" id="{021AA94E-D85F-2087-6F5A-0DBB30887EF4}"/>
              </a:ext>
            </a:extLst>
          </p:cNvPr>
          <p:cNvSpPr>
            <a:spLocks/>
          </p:cNvSpPr>
          <p:nvPr/>
        </p:nvSpPr>
        <p:spPr>
          <a:xfrm>
            <a:off x="4465073" y="3251869"/>
            <a:ext cx="393943" cy="593264"/>
          </a:xfrm>
          <a:custGeom>
            <a:avLst/>
            <a:gdLst/>
            <a:ahLst/>
            <a:cxnLst/>
            <a:rect l="l" t="t" r="r" b="b"/>
            <a:pathLst>
              <a:path w="2263" h="3408" extrusionOk="0">
                <a:moveTo>
                  <a:pt x="561" y="0"/>
                </a:moveTo>
                <a:lnTo>
                  <a:pt x="0" y="561"/>
                </a:lnTo>
                <a:lnTo>
                  <a:pt x="1145" y="1704"/>
                </a:lnTo>
                <a:lnTo>
                  <a:pt x="0" y="2848"/>
                </a:lnTo>
                <a:lnTo>
                  <a:pt x="561" y="3407"/>
                </a:lnTo>
                <a:lnTo>
                  <a:pt x="2262" y="1704"/>
                </a:lnTo>
                <a:lnTo>
                  <a:pt x="561" y="0"/>
                </a:lnTo>
                <a:close/>
              </a:path>
            </a:pathLst>
          </a:custGeom>
          <a:solidFill>
            <a:srgbClr val="606060"/>
          </a:solidFill>
          <a:ln>
            <a:noFill/>
          </a:ln>
        </p:spPr>
        <p:txBody>
          <a:bodyPr spcFirstLastPara="1" wrap="square" lIns="121900" tIns="121900" rIns="121900" bIns="121900" anchor="ctr" anchorCtr="0">
            <a:noAutofit/>
          </a:bodyPr>
          <a:lstStyle/>
          <a:p>
            <a:endParaRPr sz="2400"/>
          </a:p>
        </p:txBody>
      </p:sp>
      <p:sp>
        <p:nvSpPr>
          <p:cNvPr id="876" name="Google Shape;876;p20">
            <a:extLst>
              <a:ext uri="{FF2B5EF4-FFF2-40B4-BE49-F238E27FC236}">
                <a16:creationId xmlns:a16="http://schemas.microsoft.com/office/drawing/2014/main" id="{41FAAD75-5C5C-68DC-9EBB-B3B3CA46DD41}"/>
              </a:ext>
            </a:extLst>
          </p:cNvPr>
          <p:cNvSpPr>
            <a:spLocks/>
          </p:cNvSpPr>
          <p:nvPr/>
        </p:nvSpPr>
        <p:spPr>
          <a:xfrm>
            <a:off x="7316014" y="3251869"/>
            <a:ext cx="394117" cy="593264"/>
          </a:xfrm>
          <a:custGeom>
            <a:avLst/>
            <a:gdLst/>
            <a:ahLst/>
            <a:cxnLst/>
            <a:rect l="l" t="t" r="r" b="b"/>
            <a:pathLst>
              <a:path w="2264" h="3408" extrusionOk="0">
                <a:moveTo>
                  <a:pt x="560" y="0"/>
                </a:moveTo>
                <a:lnTo>
                  <a:pt x="0" y="561"/>
                </a:lnTo>
                <a:lnTo>
                  <a:pt x="1144" y="1704"/>
                </a:lnTo>
                <a:lnTo>
                  <a:pt x="0" y="2848"/>
                </a:lnTo>
                <a:lnTo>
                  <a:pt x="560" y="3407"/>
                </a:lnTo>
                <a:lnTo>
                  <a:pt x="2263" y="1704"/>
                </a:lnTo>
                <a:lnTo>
                  <a:pt x="560" y="0"/>
                </a:lnTo>
                <a:close/>
              </a:path>
            </a:pathLst>
          </a:custGeom>
          <a:solidFill>
            <a:srgbClr val="606060"/>
          </a:solidFill>
          <a:ln>
            <a:noFill/>
          </a:ln>
        </p:spPr>
        <p:txBody>
          <a:bodyPr spcFirstLastPara="1" wrap="square" lIns="121900" tIns="121900" rIns="121900" bIns="121900" anchor="ctr" anchorCtr="0">
            <a:noAutofit/>
          </a:bodyPr>
          <a:lstStyle/>
          <a:p>
            <a:endParaRPr sz="2400"/>
          </a:p>
        </p:txBody>
      </p:sp>
      <p:grpSp>
        <p:nvGrpSpPr>
          <p:cNvPr id="2" name="Group 1">
            <a:extLst>
              <a:ext uri="{FF2B5EF4-FFF2-40B4-BE49-F238E27FC236}">
                <a16:creationId xmlns:a16="http://schemas.microsoft.com/office/drawing/2014/main" id="{507BAC2A-7416-127F-339F-749EC9DBF688}"/>
              </a:ext>
            </a:extLst>
          </p:cNvPr>
          <p:cNvGrpSpPr/>
          <p:nvPr/>
        </p:nvGrpSpPr>
        <p:grpSpPr>
          <a:xfrm>
            <a:off x="2264837" y="1083986"/>
            <a:ext cx="2001248" cy="4702195"/>
            <a:chOff x="2265273" y="1336656"/>
            <a:chExt cx="2001248" cy="4702195"/>
          </a:xfrm>
        </p:grpSpPr>
        <p:sp>
          <p:nvSpPr>
            <p:cNvPr id="874" name="Google Shape;874;p20">
              <a:extLst>
                <a:ext uri="{FF2B5EF4-FFF2-40B4-BE49-F238E27FC236}">
                  <a16:creationId xmlns:a16="http://schemas.microsoft.com/office/drawing/2014/main" id="{845A10CA-73D6-454E-088A-779084D3F85E}"/>
                </a:ext>
              </a:extLst>
            </p:cNvPr>
            <p:cNvSpPr>
              <a:spLocks/>
            </p:cNvSpPr>
            <p:nvPr/>
          </p:nvSpPr>
          <p:spPr>
            <a:xfrm>
              <a:off x="2265373" y="4692399"/>
              <a:ext cx="2001049" cy="1116723"/>
            </a:xfrm>
            <a:custGeom>
              <a:avLst/>
              <a:gdLst/>
              <a:ahLst/>
              <a:cxnLst/>
              <a:rect l="l" t="t" r="r" b="b"/>
              <a:pathLst>
                <a:path w="11495" h="6415" extrusionOk="0">
                  <a:moveTo>
                    <a:pt x="1" y="1"/>
                  </a:moveTo>
                  <a:lnTo>
                    <a:pt x="1" y="5042"/>
                  </a:lnTo>
                  <a:cubicBezTo>
                    <a:pt x="1" y="5628"/>
                    <a:pt x="330" y="6151"/>
                    <a:pt x="833" y="6414"/>
                  </a:cubicBezTo>
                  <a:cubicBezTo>
                    <a:pt x="1401" y="4232"/>
                    <a:pt x="3386" y="2621"/>
                    <a:pt x="5748" y="2621"/>
                  </a:cubicBezTo>
                  <a:cubicBezTo>
                    <a:pt x="8108" y="2621"/>
                    <a:pt x="10093" y="4233"/>
                    <a:pt x="10662" y="6414"/>
                  </a:cubicBezTo>
                  <a:cubicBezTo>
                    <a:pt x="11166" y="6151"/>
                    <a:pt x="11494" y="5628"/>
                    <a:pt x="11494" y="5042"/>
                  </a:cubicBezTo>
                  <a:lnTo>
                    <a:pt x="114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878" name="Google Shape;878;p20">
              <a:extLst>
                <a:ext uri="{FF2B5EF4-FFF2-40B4-BE49-F238E27FC236}">
                  <a16:creationId xmlns:a16="http://schemas.microsoft.com/office/drawing/2014/main" id="{480AF515-3876-C3D1-1914-8D4828AE7205}"/>
                </a:ext>
              </a:extLst>
            </p:cNvPr>
            <p:cNvGrpSpPr>
              <a:grpSpLocks/>
            </p:cNvGrpSpPr>
            <p:nvPr/>
          </p:nvGrpSpPr>
          <p:grpSpPr>
            <a:xfrm>
              <a:off x="2265273" y="1336656"/>
              <a:ext cx="2001248" cy="4702195"/>
              <a:chOff x="638176" y="1206708"/>
              <a:chExt cx="1500936" cy="3526646"/>
            </a:xfrm>
          </p:grpSpPr>
          <p:sp>
            <p:nvSpPr>
              <p:cNvPr id="879" name="Google Shape;879;p20">
                <a:extLst>
                  <a:ext uri="{FF2B5EF4-FFF2-40B4-BE49-F238E27FC236}">
                    <a16:creationId xmlns:a16="http://schemas.microsoft.com/office/drawing/2014/main" id="{7BF7E161-B382-1BF8-42D0-361A33FBC1BC}"/>
                  </a:ext>
                </a:extLst>
              </p:cNvPr>
              <p:cNvSpPr>
                <a:spLocks/>
              </p:cNvSpPr>
              <p:nvPr/>
            </p:nvSpPr>
            <p:spPr>
              <a:xfrm>
                <a:off x="638325" y="1796906"/>
                <a:ext cx="1500787" cy="2392120"/>
              </a:xfrm>
              <a:custGeom>
                <a:avLst/>
                <a:gdLst/>
                <a:ahLst/>
                <a:cxnLst/>
                <a:rect l="l" t="t" r="r" b="b"/>
                <a:pathLst>
                  <a:path w="11495" h="18989" extrusionOk="0">
                    <a:moveTo>
                      <a:pt x="1" y="1"/>
                    </a:moveTo>
                    <a:lnTo>
                      <a:pt x="1" y="18914"/>
                    </a:lnTo>
                    <a:cubicBezTo>
                      <a:pt x="1" y="18955"/>
                      <a:pt x="34" y="18989"/>
                      <a:pt x="75" y="18989"/>
                    </a:cubicBezTo>
                    <a:lnTo>
                      <a:pt x="11422" y="18989"/>
                    </a:lnTo>
                    <a:cubicBezTo>
                      <a:pt x="11460" y="18989"/>
                      <a:pt x="11494" y="18955"/>
                      <a:pt x="11494" y="18914"/>
                    </a:cubicBezTo>
                    <a:lnTo>
                      <a:pt x="114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880" name="Google Shape;880;p20">
                <a:extLst>
                  <a:ext uri="{FF2B5EF4-FFF2-40B4-BE49-F238E27FC236}">
                    <a16:creationId xmlns:a16="http://schemas.microsoft.com/office/drawing/2014/main" id="{15F48760-031A-9407-1254-9013D0A87144}"/>
                  </a:ext>
                </a:extLst>
              </p:cNvPr>
              <p:cNvSpPr>
                <a:spLocks/>
              </p:cNvSpPr>
              <p:nvPr/>
            </p:nvSpPr>
            <p:spPr>
              <a:xfrm>
                <a:off x="863955" y="1206708"/>
                <a:ext cx="1049100" cy="1049100"/>
              </a:xfrm>
              <a:prstGeom prst="ellipse">
                <a:avLst/>
              </a:prstGeom>
              <a:solidFill>
                <a:schemeClr val="l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dirty="0"/>
              </a:p>
            </p:txBody>
          </p:sp>
          <p:sp>
            <p:nvSpPr>
              <p:cNvPr id="881" name="Google Shape;881;p20">
                <a:extLst>
                  <a:ext uri="{FF2B5EF4-FFF2-40B4-BE49-F238E27FC236}">
                    <a16:creationId xmlns:a16="http://schemas.microsoft.com/office/drawing/2014/main" id="{2A768E37-EFE0-79FA-3971-EA963728E943}"/>
                  </a:ext>
                </a:extLst>
              </p:cNvPr>
              <p:cNvSpPr>
                <a:spLocks/>
              </p:cNvSpPr>
              <p:nvPr/>
            </p:nvSpPr>
            <p:spPr>
              <a:xfrm>
                <a:off x="638176" y="3363518"/>
                <a:ext cx="1500657" cy="1369836"/>
              </a:xfrm>
              <a:custGeom>
                <a:avLst/>
                <a:gdLst/>
                <a:ahLst/>
                <a:cxnLst/>
                <a:rect l="l" t="t" r="r" b="b"/>
                <a:pathLst>
                  <a:path w="11494" h="10492" extrusionOk="0">
                    <a:moveTo>
                      <a:pt x="1" y="0"/>
                    </a:moveTo>
                    <a:lnTo>
                      <a:pt x="1" y="7834"/>
                    </a:lnTo>
                    <a:cubicBezTo>
                      <a:pt x="1" y="8536"/>
                      <a:pt x="474" y="9152"/>
                      <a:pt x="1152" y="9332"/>
                    </a:cubicBezTo>
                    <a:lnTo>
                      <a:pt x="5303" y="10434"/>
                    </a:lnTo>
                    <a:cubicBezTo>
                      <a:pt x="5449" y="10472"/>
                      <a:pt x="5598" y="10492"/>
                      <a:pt x="5747" y="10492"/>
                    </a:cubicBezTo>
                    <a:cubicBezTo>
                      <a:pt x="5896" y="10492"/>
                      <a:pt x="6045" y="10472"/>
                      <a:pt x="6191" y="10434"/>
                    </a:cubicBezTo>
                    <a:lnTo>
                      <a:pt x="10342" y="9332"/>
                    </a:lnTo>
                    <a:cubicBezTo>
                      <a:pt x="11020" y="9152"/>
                      <a:pt x="11493" y="8536"/>
                      <a:pt x="11493" y="7834"/>
                    </a:cubicBezTo>
                    <a:lnTo>
                      <a:pt x="11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882" name="Google Shape;882;p20">
                <a:extLst>
                  <a:ext uri="{FF2B5EF4-FFF2-40B4-BE49-F238E27FC236}">
                    <a16:creationId xmlns:a16="http://schemas.microsoft.com/office/drawing/2014/main" id="{9E20049E-51C4-CC1A-E47C-A7B0B6584F2B}"/>
                  </a:ext>
                </a:extLst>
              </p:cNvPr>
              <p:cNvGrpSpPr>
                <a:grpSpLocks/>
              </p:cNvGrpSpPr>
              <p:nvPr/>
            </p:nvGrpSpPr>
            <p:grpSpPr>
              <a:xfrm>
                <a:off x="1104530" y="1447550"/>
                <a:ext cx="568249" cy="567948"/>
                <a:chOff x="2472893" y="3602888"/>
                <a:chExt cx="156525" cy="156442"/>
              </a:xfrm>
            </p:grpSpPr>
            <p:sp>
              <p:nvSpPr>
                <p:cNvPr id="883" name="Google Shape;883;p20">
                  <a:extLst>
                    <a:ext uri="{FF2B5EF4-FFF2-40B4-BE49-F238E27FC236}">
                      <a16:creationId xmlns:a16="http://schemas.microsoft.com/office/drawing/2014/main" id="{F3402755-F1FB-78C7-95CB-5BDBF4A4E572}"/>
                    </a:ext>
                  </a:extLst>
                </p:cNvPr>
                <p:cNvSpPr>
                  <a:spLocks/>
                </p:cNvSpPr>
                <p:nvPr/>
              </p:nvSpPr>
              <p:spPr>
                <a:xfrm>
                  <a:off x="2472893" y="3602888"/>
                  <a:ext cx="156525" cy="156442"/>
                </a:xfrm>
                <a:custGeom>
                  <a:avLst/>
                  <a:gdLst/>
                  <a:ahLst/>
                  <a:cxnLst/>
                  <a:rect l="l" t="t" r="r" b="b"/>
                  <a:pathLst>
                    <a:path w="1890" h="1889" extrusionOk="0">
                      <a:moveTo>
                        <a:pt x="945" y="127"/>
                      </a:moveTo>
                      <a:cubicBezTo>
                        <a:pt x="1396" y="127"/>
                        <a:pt x="1764" y="495"/>
                        <a:pt x="1764" y="946"/>
                      </a:cubicBezTo>
                      <a:cubicBezTo>
                        <a:pt x="1765" y="1397"/>
                        <a:pt x="1396" y="1764"/>
                        <a:pt x="945" y="1764"/>
                      </a:cubicBezTo>
                      <a:cubicBezTo>
                        <a:pt x="493" y="1764"/>
                        <a:pt x="126" y="1397"/>
                        <a:pt x="126" y="946"/>
                      </a:cubicBezTo>
                      <a:cubicBezTo>
                        <a:pt x="126" y="495"/>
                        <a:pt x="493" y="127"/>
                        <a:pt x="945" y="127"/>
                      </a:cubicBezTo>
                      <a:close/>
                      <a:moveTo>
                        <a:pt x="945" y="0"/>
                      </a:moveTo>
                      <a:cubicBezTo>
                        <a:pt x="424" y="0"/>
                        <a:pt x="1" y="424"/>
                        <a:pt x="1" y="945"/>
                      </a:cubicBezTo>
                      <a:cubicBezTo>
                        <a:pt x="1" y="1466"/>
                        <a:pt x="424" y="1888"/>
                        <a:pt x="945" y="1888"/>
                      </a:cubicBezTo>
                      <a:cubicBezTo>
                        <a:pt x="1465" y="1888"/>
                        <a:pt x="1888" y="1466"/>
                        <a:pt x="1888" y="945"/>
                      </a:cubicBezTo>
                      <a:cubicBezTo>
                        <a:pt x="1889" y="424"/>
                        <a:pt x="1465" y="0"/>
                        <a:pt x="94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84" name="Google Shape;884;p20">
                  <a:extLst>
                    <a:ext uri="{FF2B5EF4-FFF2-40B4-BE49-F238E27FC236}">
                      <a16:creationId xmlns:a16="http://schemas.microsoft.com/office/drawing/2014/main" id="{B4530EFB-D46B-0173-37F3-D1BABBCAF1B5}"/>
                    </a:ext>
                  </a:extLst>
                </p:cNvPr>
                <p:cNvSpPr>
                  <a:spLocks/>
                </p:cNvSpPr>
                <p:nvPr/>
              </p:nvSpPr>
              <p:spPr>
                <a:xfrm>
                  <a:off x="2514965" y="3645042"/>
                  <a:ext cx="72217" cy="72217"/>
                </a:xfrm>
                <a:custGeom>
                  <a:avLst/>
                  <a:gdLst/>
                  <a:ahLst/>
                  <a:cxnLst/>
                  <a:rect l="l" t="t" r="r" b="b"/>
                  <a:pathLst>
                    <a:path w="872" h="872" extrusionOk="0">
                      <a:moveTo>
                        <a:pt x="382" y="1"/>
                      </a:moveTo>
                      <a:cubicBezTo>
                        <a:pt x="363" y="1"/>
                        <a:pt x="351" y="13"/>
                        <a:pt x="351" y="32"/>
                      </a:cubicBezTo>
                      <a:lnTo>
                        <a:pt x="351" y="348"/>
                      </a:lnTo>
                      <a:cubicBezTo>
                        <a:pt x="351" y="354"/>
                        <a:pt x="347" y="358"/>
                        <a:pt x="341" y="358"/>
                      </a:cubicBezTo>
                      <a:lnTo>
                        <a:pt x="31" y="358"/>
                      </a:lnTo>
                      <a:cubicBezTo>
                        <a:pt x="13" y="358"/>
                        <a:pt x="0" y="370"/>
                        <a:pt x="0" y="388"/>
                      </a:cubicBezTo>
                      <a:lnTo>
                        <a:pt x="0" y="497"/>
                      </a:lnTo>
                      <a:cubicBezTo>
                        <a:pt x="0" y="515"/>
                        <a:pt x="13" y="528"/>
                        <a:pt x="31" y="528"/>
                      </a:cubicBezTo>
                      <a:lnTo>
                        <a:pt x="341" y="528"/>
                      </a:lnTo>
                      <a:cubicBezTo>
                        <a:pt x="347" y="528"/>
                        <a:pt x="351" y="531"/>
                        <a:pt x="351" y="538"/>
                      </a:cubicBezTo>
                      <a:lnTo>
                        <a:pt x="351" y="841"/>
                      </a:lnTo>
                      <a:cubicBezTo>
                        <a:pt x="351" y="858"/>
                        <a:pt x="363" y="872"/>
                        <a:pt x="382" y="872"/>
                      </a:cubicBezTo>
                      <a:lnTo>
                        <a:pt x="490" y="872"/>
                      </a:lnTo>
                      <a:cubicBezTo>
                        <a:pt x="509" y="872"/>
                        <a:pt x="521" y="858"/>
                        <a:pt x="521" y="841"/>
                      </a:cubicBezTo>
                      <a:lnTo>
                        <a:pt x="521" y="538"/>
                      </a:lnTo>
                      <a:cubicBezTo>
                        <a:pt x="521" y="531"/>
                        <a:pt x="525" y="528"/>
                        <a:pt x="531" y="528"/>
                      </a:cubicBezTo>
                      <a:lnTo>
                        <a:pt x="841" y="528"/>
                      </a:lnTo>
                      <a:cubicBezTo>
                        <a:pt x="859" y="528"/>
                        <a:pt x="872" y="515"/>
                        <a:pt x="872" y="497"/>
                      </a:cubicBezTo>
                      <a:lnTo>
                        <a:pt x="872" y="388"/>
                      </a:lnTo>
                      <a:cubicBezTo>
                        <a:pt x="872" y="369"/>
                        <a:pt x="860" y="358"/>
                        <a:pt x="841" y="358"/>
                      </a:cubicBezTo>
                      <a:lnTo>
                        <a:pt x="531" y="358"/>
                      </a:lnTo>
                      <a:cubicBezTo>
                        <a:pt x="525" y="358"/>
                        <a:pt x="521" y="354"/>
                        <a:pt x="521" y="348"/>
                      </a:cubicBezTo>
                      <a:lnTo>
                        <a:pt x="521" y="32"/>
                      </a:lnTo>
                      <a:cubicBezTo>
                        <a:pt x="521" y="13"/>
                        <a:pt x="509" y="1"/>
                        <a:pt x="49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grpSp>
      <p:grpSp>
        <p:nvGrpSpPr>
          <p:cNvPr id="885" name="Google Shape;885;p20">
            <a:extLst>
              <a:ext uri="{FF2B5EF4-FFF2-40B4-BE49-F238E27FC236}">
                <a16:creationId xmlns:a16="http://schemas.microsoft.com/office/drawing/2014/main" id="{D97D4808-9D95-551E-4645-73EA9400682F}"/>
              </a:ext>
            </a:extLst>
          </p:cNvPr>
          <p:cNvGrpSpPr>
            <a:grpSpLocks/>
          </p:cNvGrpSpPr>
          <p:nvPr/>
        </p:nvGrpSpPr>
        <p:grpSpPr>
          <a:xfrm>
            <a:off x="5097077" y="1084067"/>
            <a:ext cx="2000876" cy="4702457"/>
            <a:chOff x="2762430" y="1119684"/>
            <a:chExt cx="1500657" cy="3526843"/>
          </a:xfrm>
        </p:grpSpPr>
        <p:sp>
          <p:nvSpPr>
            <p:cNvPr id="886" name="Google Shape;886;p20">
              <a:extLst>
                <a:ext uri="{FF2B5EF4-FFF2-40B4-BE49-F238E27FC236}">
                  <a16:creationId xmlns:a16="http://schemas.microsoft.com/office/drawing/2014/main" id="{76D254D4-2E2A-3238-E838-350FF595D2D4}"/>
                </a:ext>
              </a:extLst>
            </p:cNvPr>
            <p:cNvSpPr>
              <a:spLocks/>
            </p:cNvSpPr>
            <p:nvPr/>
          </p:nvSpPr>
          <p:spPr>
            <a:xfrm>
              <a:off x="2762430" y="1709822"/>
              <a:ext cx="1500657" cy="2479204"/>
            </a:xfrm>
            <a:custGeom>
              <a:avLst/>
              <a:gdLst/>
              <a:ahLst/>
              <a:cxnLst/>
              <a:rect l="l" t="t" r="r" b="b"/>
              <a:pathLst>
                <a:path w="11494" h="18989" extrusionOk="0">
                  <a:moveTo>
                    <a:pt x="0" y="1"/>
                  </a:moveTo>
                  <a:lnTo>
                    <a:pt x="0" y="18914"/>
                  </a:lnTo>
                  <a:cubicBezTo>
                    <a:pt x="0" y="18955"/>
                    <a:pt x="34" y="18989"/>
                    <a:pt x="75" y="18989"/>
                  </a:cubicBezTo>
                  <a:lnTo>
                    <a:pt x="11421" y="18989"/>
                  </a:lnTo>
                  <a:cubicBezTo>
                    <a:pt x="11462" y="18989"/>
                    <a:pt x="11494" y="18955"/>
                    <a:pt x="11494" y="18914"/>
                  </a:cubicBezTo>
                  <a:lnTo>
                    <a:pt x="11494"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7" name="Google Shape;887;p20">
              <a:extLst>
                <a:ext uri="{FF2B5EF4-FFF2-40B4-BE49-F238E27FC236}">
                  <a16:creationId xmlns:a16="http://schemas.microsoft.com/office/drawing/2014/main" id="{FA89611A-81FB-6161-6827-C10F9BDEE80B}"/>
                </a:ext>
              </a:extLst>
            </p:cNvPr>
            <p:cNvSpPr>
              <a:spLocks/>
            </p:cNvSpPr>
            <p:nvPr/>
          </p:nvSpPr>
          <p:spPr>
            <a:xfrm>
              <a:off x="2988340" y="1119684"/>
              <a:ext cx="1049100" cy="1049100"/>
            </a:xfrm>
            <a:prstGeom prst="ellipse">
              <a:avLst/>
            </a:pr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88" name="Google Shape;888;p20">
              <a:extLst>
                <a:ext uri="{FF2B5EF4-FFF2-40B4-BE49-F238E27FC236}">
                  <a16:creationId xmlns:a16="http://schemas.microsoft.com/office/drawing/2014/main" id="{6D2A5722-6CDC-1D56-29FB-7B581BAA8764}"/>
                </a:ext>
              </a:extLst>
            </p:cNvPr>
            <p:cNvSpPr>
              <a:spLocks/>
            </p:cNvSpPr>
            <p:nvPr/>
          </p:nvSpPr>
          <p:spPr>
            <a:xfrm>
              <a:off x="2762691" y="3276691"/>
              <a:ext cx="1500396" cy="1369836"/>
            </a:xfrm>
            <a:custGeom>
              <a:avLst/>
              <a:gdLst/>
              <a:ahLst/>
              <a:cxnLst/>
              <a:rect l="l" t="t" r="r" b="b"/>
              <a:pathLst>
                <a:path w="11492" h="10492" extrusionOk="0">
                  <a:moveTo>
                    <a:pt x="0" y="0"/>
                  </a:moveTo>
                  <a:lnTo>
                    <a:pt x="0" y="7834"/>
                  </a:lnTo>
                  <a:cubicBezTo>
                    <a:pt x="0" y="8536"/>
                    <a:pt x="473" y="9152"/>
                    <a:pt x="1152" y="9332"/>
                  </a:cubicBezTo>
                  <a:lnTo>
                    <a:pt x="5302" y="10434"/>
                  </a:lnTo>
                  <a:cubicBezTo>
                    <a:pt x="5447" y="10472"/>
                    <a:pt x="5597" y="10492"/>
                    <a:pt x="5746" y="10492"/>
                  </a:cubicBezTo>
                  <a:cubicBezTo>
                    <a:pt x="5896" y="10492"/>
                    <a:pt x="6045" y="10472"/>
                    <a:pt x="6191" y="10434"/>
                  </a:cubicBezTo>
                  <a:lnTo>
                    <a:pt x="10341" y="9332"/>
                  </a:lnTo>
                  <a:cubicBezTo>
                    <a:pt x="11020" y="9152"/>
                    <a:pt x="11492" y="8536"/>
                    <a:pt x="11492" y="7834"/>
                  </a:cubicBezTo>
                  <a:lnTo>
                    <a:pt x="1149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89" name="Google Shape;889;p20">
              <a:extLst>
                <a:ext uri="{FF2B5EF4-FFF2-40B4-BE49-F238E27FC236}">
                  <a16:creationId xmlns:a16="http://schemas.microsoft.com/office/drawing/2014/main" id="{8D481DD5-D170-7E56-B36D-BB53F9A620A5}"/>
                </a:ext>
              </a:extLst>
            </p:cNvPr>
            <p:cNvSpPr>
              <a:spLocks/>
            </p:cNvSpPr>
            <p:nvPr/>
          </p:nvSpPr>
          <p:spPr>
            <a:xfrm>
              <a:off x="3299945" y="1302603"/>
              <a:ext cx="456907" cy="683167"/>
            </a:xfrm>
            <a:custGeom>
              <a:avLst/>
              <a:gdLst/>
              <a:ahLst/>
              <a:cxnLst/>
              <a:rect l="l" t="t" r="r" b="b"/>
              <a:pathLst>
                <a:path w="1260" h="1884" extrusionOk="0">
                  <a:moveTo>
                    <a:pt x="492" y="59"/>
                  </a:moveTo>
                  <a:cubicBezTo>
                    <a:pt x="529" y="59"/>
                    <a:pt x="562" y="91"/>
                    <a:pt x="562" y="130"/>
                  </a:cubicBezTo>
                  <a:cubicBezTo>
                    <a:pt x="562" y="168"/>
                    <a:pt x="529" y="200"/>
                    <a:pt x="492" y="200"/>
                  </a:cubicBezTo>
                  <a:cubicBezTo>
                    <a:pt x="453" y="200"/>
                    <a:pt x="421" y="168"/>
                    <a:pt x="421" y="130"/>
                  </a:cubicBezTo>
                  <a:cubicBezTo>
                    <a:pt x="421" y="91"/>
                    <a:pt x="453" y="59"/>
                    <a:pt x="492" y="59"/>
                  </a:cubicBezTo>
                  <a:close/>
                  <a:moveTo>
                    <a:pt x="805" y="259"/>
                  </a:moveTo>
                  <a:cubicBezTo>
                    <a:pt x="888" y="259"/>
                    <a:pt x="956" y="326"/>
                    <a:pt x="956" y="409"/>
                  </a:cubicBezTo>
                  <a:lnTo>
                    <a:pt x="956" y="545"/>
                  </a:lnTo>
                  <a:lnTo>
                    <a:pt x="58" y="545"/>
                  </a:lnTo>
                  <a:lnTo>
                    <a:pt x="58" y="409"/>
                  </a:lnTo>
                  <a:cubicBezTo>
                    <a:pt x="58" y="326"/>
                    <a:pt x="125" y="259"/>
                    <a:pt x="209" y="259"/>
                  </a:cubicBezTo>
                  <a:close/>
                  <a:moveTo>
                    <a:pt x="252" y="728"/>
                  </a:moveTo>
                  <a:lnTo>
                    <a:pt x="252" y="787"/>
                  </a:lnTo>
                  <a:lnTo>
                    <a:pt x="59" y="787"/>
                  </a:lnTo>
                  <a:lnTo>
                    <a:pt x="59" y="728"/>
                  </a:lnTo>
                  <a:close/>
                  <a:moveTo>
                    <a:pt x="251" y="920"/>
                  </a:moveTo>
                  <a:lnTo>
                    <a:pt x="251" y="979"/>
                  </a:lnTo>
                  <a:lnTo>
                    <a:pt x="58" y="979"/>
                  </a:lnTo>
                  <a:lnTo>
                    <a:pt x="58" y="920"/>
                  </a:lnTo>
                  <a:close/>
                  <a:moveTo>
                    <a:pt x="252" y="1110"/>
                  </a:moveTo>
                  <a:lnTo>
                    <a:pt x="252" y="1170"/>
                  </a:lnTo>
                  <a:lnTo>
                    <a:pt x="59" y="1170"/>
                  </a:lnTo>
                  <a:lnTo>
                    <a:pt x="59" y="1110"/>
                  </a:lnTo>
                  <a:close/>
                  <a:moveTo>
                    <a:pt x="630" y="1484"/>
                  </a:moveTo>
                  <a:lnTo>
                    <a:pt x="630" y="1570"/>
                  </a:lnTo>
                  <a:lnTo>
                    <a:pt x="384" y="1570"/>
                  </a:lnTo>
                  <a:lnTo>
                    <a:pt x="384" y="1484"/>
                  </a:lnTo>
                  <a:close/>
                  <a:moveTo>
                    <a:pt x="492" y="0"/>
                  </a:moveTo>
                  <a:cubicBezTo>
                    <a:pt x="420" y="0"/>
                    <a:pt x="363" y="59"/>
                    <a:pt x="363" y="130"/>
                  </a:cubicBezTo>
                  <a:cubicBezTo>
                    <a:pt x="363" y="156"/>
                    <a:pt x="370" y="179"/>
                    <a:pt x="383" y="200"/>
                  </a:cubicBezTo>
                  <a:lnTo>
                    <a:pt x="210" y="200"/>
                  </a:lnTo>
                  <a:cubicBezTo>
                    <a:pt x="94" y="200"/>
                    <a:pt x="0" y="295"/>
                    <a:pt x="0" y="409"/>
                  </a:cubicBezTo>
                  <a:lnTo>
                    <a:pt x="0" y="1273"/>
                  </a:lnTo>
                  <a:cubicBezTo>
                    <a:pt x="0" y="1390"/>
                    <a:pt x="95" y="1483"/>
                    <a:pt x="210" y="1483"/>
                  </a:cubicBezTo>
                  <a:lnTo>
                    <a:pt x="327" y="1483"/>
                  </a:lnTo>
                  <a:lnTo>
                    <a:pt x="327" y="1628"/>
                  </a:lnTo>
                  <a:lnTo>
                    <a:pt x="481" y="1628"/>
                  </a:lnTo>
                  <a:lnTo>
                    <a:pt x="481" y="1884"/>
                  </a:lnTo>
                  <a:lnTo>
                    <a:pt x="540" y="1884"/>
                  </a:lnTo>
                  <a:lnTo>
                    <a:pt x="540" y="1628"/>
                  </a:lnTo>
                  <a:lnTo>
                    <a:pt x="690" y="1628"/>
                  </a:lnTo>
                  <a:lnTo>
                    <a:pt x="690" y="1483"/>
                  </a:lnTo>
                  <a:lnTo>
                    <a:pt x="806" y="1483"/>
                  </a:lnTo>
                  <a:cubicBezTo>
                    <a:pt x="922" y="1483"/>
                    <a:pt x="1015" y="1389"/>
                    <a:pt x="1015" y="1273"/>
                  </a:cubicBezTo>
                  <a:lnTo>
                    <a:pt x="1015" y="409"/>
                  </a:lnTo>
                  <a:cubicBezTo>
                    <a:pt x="1015" y="293"/>
                    <a:pt x="921" y="200"/>
                    <a:pt x="806" y="200"/>
                  </a:cubicBezTo>
                  <a:lnTo>
                    <a:pt x="601" y="200"/>
                  </a:lnTo>
                  <a:cubicBezTo>
                    <a:pt x="613" y="182"/>
                    <a:pt x="620" y="161"/>
                    <a:pt x="621" y="137"/>
                  </a:cubicBezTo>
                  <a:lnTo>
                    <a:pt x="1074" y="137"/>
                  </a:lnTo>
                  <a:cubicBezTo>
                    <a:pt x="1143" y="137"/>
                    <a:pt x="1202" y="194"/>
                    <a:pt x="1202" y="265"/>
                  </a:cubicBezTo>
                  <a:lnTo>
                    <a:pt x="1202" y="1575"/>
                  </a:lnTo>
                  <a:lnTo>
                    <a:pt x="1260" y="1575"/>
                  </a:lnTo>
                  <a:lnTo>
                    <a:pt x="1260" y="266"/>
                  </a:lnTo>
                  <a:cubicBezTo>
                    <a:pt x="1259" y="162"/>
                    <a:pt x="1174" y="79"/>
                    <a:pt x="1071" y="79"/>
                  </a:cubicBezTo>
                  <a:lnTo>
                    <a:pt x="610" y="79"/>
                  </a:lnTo>
                  <a:cubicBezTo>
                    <a:pt x="590" y="33"/>
                    <a:pt x="545" y="0"/>
                    <a:pt x="492" y="0"/>
                  </a:cubicBezTo>
                  <a:close/>
                </a:path>
              </a:pathLst>
            </a:custGeom>
            <a:solidFill>
              <a:srgbClr val="FFFFFF"/>
            </a:solidFill>
            <a:ln>
              <a:noFill/>
            </a:ln>
          </p:spPr>
          <p:txBody>
            <a:bodyPr spcFirstLastPara="1" wrap="square" lIns="121900" tIns="121900" rIns="121900" bIns="121900" anchor="ctr" anchorCtr="0">
              <a:noAutofit/>
            </a:bodyPr>
            <a:lstStyle/>
            <a:p>
              <a:endParaRPr sz="2400" dirty="0"/>
            </a:p>
          </p:txBody>
        </p:sp>
      </p:grpSp>
      <p:grpSp>
        <p:nvGrpSpPr>
          <p:cNvPr id="890" name="Google Shape;890;p20">
            <a:extLst>
              <a:ext uri="{FF2B5EF4-FFF2-40B4-BE49-F238E27FC236}">
                <a16:creationId xmlns:a16="http://schemas.microsoft.com/office/drawing/2014/main" id="{454151AF-9E95-E7A5-C2C7-9882A60870B2}"/>
              </a:ext>
            </a:extLst>
          </p:cNvPr>
          <p:cNvGrpSpPr>
            <a:grpSpLocks/>
          </p:cNvGrpSpPr>
          <p:nvPr/>
        </p:nvGrpSpPr>
        <p:grpSpPr>
          <a:xfrm>
            <a:off x="7929218" y="1083986"/>
            <a:ext cx="2001049" cy="4702536"/>
            <a:chOff x="4886536" y="1119624"/>
            <a:chExt cx="1500787" cy="3526902"/>
          </a:xfrm>
        </p:grpSpPr>
        <p:sp>
          <p:nvSpPr>
            <p:cNvPr id="891" name="Google Shape;891;p20">
              <a:extLst>
                <a:ext uri="{FF2B5EF4-FFF2-40B4-BE49-F238E27FC236}">
                  <a16:creationId xmlns:a16="http://schemas.microsoft.com/office/drawing/2014/main" id="{4F183425-4D86-CAE1-305E-A18040C2BC4C}"/>
                </a:ext>
              </a:extLst>
            </p:cNvPr>
            <p:cNvSpPr>
              <a:spLocks/>
            </p:cNvSpPr>
            <p:nvPr/>
          </p:nvSpPr>
          <p:spPr>
            <a:xfrm>
              <a:off x="4886536" y="1709822"/>
              <a:ext cx="1500787" cy="2479204"/>
            </a:xfrm>
            <a:custGeom>
              <a:avLst/>
              <a:gdLst/>
              <a:ahLst/>
              <a:cxnLst/>
              <a:rect l="l" t="t" r="r" b="b"/>
              <a:pathLst>
                <a:path w="11495" h="18989" extrusionOk="0">
                  <a:moveTo>
                    <a:pt x="0" y="1"/>
                  </a:moveTo>
                  <a:lnTo>
                    <a:pt x="0" y="18914"/>
                  </a:lnTo>
                  <a:cubicBezTo>
                    <a:pt x="0" y="18955"/>
                    <a:pt x="34" y="18989"/>
                    <a:pt x="75" y="18989"/>
                  </a:cubicBezTo>
                  <a:lnTo>
                    <a:pt x="11420" y="18989"/>
                  </a:lnTo>
                  <a:cubicBezTo>
                    <a:pt x="11462" y="18989"/>
                    <a:pt x="11495" y="18955"/>
                    <a:pt x="11494" y="18914"/>
                  </a:cubicBezTo>
                  <a:lnTo>
                    <a:pt x="11494"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2" name="Google Shape;892;p20">
              <a:extLst>
                <a:ext uri="{FF2B5EF4-FFF2-40B4-BE49-F238E27FC236}">
                  <a16:creationId xmlns:a16="http://schemas.microsoft.com/office/drawing/2014/main" id="{9E1D004B-0567-FA55-C1A0-054A5BF9DB11}"/>
                </a:ext>
              </a:extLst>
            </p:cNvPr>
            <p:cNvSpPr>
              <a:spLocks/>
            </p:cNvSpPr>
            <p:nvPr/>
          </p:nvSpPr>
          <p:spPr>
            <a:xfrm>
              <a:off x="5143674" y="1119624"/>
              <a:ext cx="1049100" cy="1049100"/>
            </a:xfrm>
            <a:prstGeom prst="ellipse">
              <a:avLst/>
            </a:pr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893" name="Google Shape;893;p20">
              <a:extLst>
                <a:ext uri="{FF2B5EF4-FFF2-40B4-BE49-F238E27FC236}">
                  <a16:creationId xmlns:a16="http://schemas.microsoft.com/office/drawing/2014/main" id="{995CA907-D0AB-0E33-1CE3-70E6DF791FE8}"/>
                </a:ext>
              </a:extLst>
            </p:cNvPr>
            <p:cNvSpPr>
              <a:spLocks/>
            </p:cNvSpPr>
            <p:nvPr/>
          </p:nvSpPr>
          <p:spPr>
            <a:xfrm>
              <a:off x="4886797" y="3276691"/>
              <a:ext cx="1500396" cy="1369836"/>
            </a:xfrm>
            <a:custGeom>
              <a:avLst/>
              <a:gdLst/>
              <a:ahLst/>
              <a:cxnLst/>
              <a:rect l="l" t="t" r="r" b="b"/>
              <a:pathLst>
                <a:path w="11492" h="10492" extrusionOk="0">
                  <a:moveTo>
                    <a:pt x="0" y="0"/>
                  </a:moveTo>
                  <a:lnTo>
                    <a:pt x="0" y="7834"/>
                  </a:lnTo>
                  <a:cubicBezTo>
                    <a:pt x="0" y="8536"/>
                    <a:pt x="473" y="9152"/>
                    <a:pt x="1151" y="9332"/>
                  </a:cubicBezTo>
                  <a:lnTo>
                    <a:pt x="5301" y="10434"/>
                  </a:lnTo>
                  <a:cubicBezTo>
                    <a:pt x="5447" y="10472"/>
                    <a:pt x="5596" y="10492"/>
                    <a:pt x="5746" y="10492"/>
                  </a:cubicBezTo>
                  <a:cubicBezTo>
                    <a:pt x="5895" y="10492"/>
                    <a:pt x="6045" y="10472"/>
                    <a:pt x="6190" y="10434"/>
                  </a:cubicBezTo>
                  <a:lnTo>
                    <a:pt x="10340" y="9332"/>
                  </a:lnTo>
                  <a:cubicBezTo>
                    <a:pt x="11020" y="9152"/>
                    <a:pt x="11492" y="8536"/>
                    <a:pt x="11492" y="7834"/>
                  </a:cubicBezTo>
                  <a:lnTo>
                    <a:pt x="11492"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94" name="Google Shape;894;p20">
              <a:extLst>
                <a:ext uri="{FF2B5EF4-FFF2-40B4-BE49-F238E27FC236}">
                  <a16:creationId xmlns:a16="http://schemas.microsoft.com/office/drawing/2014/main" id="{28973F6D-0444-4C6E-635D-F93B7D8192C2}"/>
                </a:ext>
              </a:extLst>
            </p:cNvPr>
            <p:cNvSpPr>
              <a:spLocks/>
            </p:cNvSpPr>
            <p:nvPr/>
          </p:nvSpPr>
          <p:spPr>
            <a:xfrm>
              <a:off x="5378416" y="1325603"/>
              <a:ext cx="516731" cy="637141"/>
            </a:xfrm>
            <a:custGeom>
              <a:avLst/>
              <a:gdLst/>
              <a:ahLst/>
              <a:cxnLst/>
              <a:rect l="l" t="t" r="r" b="b"/>
              <a:pathLst>
                <a:path w="1528" h="1884" extrusionOk="0">
                  <a:moveTo>
                    <a:pt x="1122" y="293"/>
                  </a:moveTo>
                  <a:lnTo>
                    <a:pt x="1358" y="465"/>
                  </a:lnTo>
                  <a:lnTo>
                    <a:pt x="1268" y="587"/>
                  </a:lnTo>
                  <a:lnTo>
                    <a:pt x="1032" y="415"/>
                  </a:lnTo>
                  <a:lnTo>
                    <a:pt x="1122" y="293"/>
                  </a:lnTo>
                  <a:close/>
                  <a:moveTo>
                    <a:pt x="910" y="425"/>
                  </a:moveTo>
                  <a:lnTo>
                    <a:pt x="1297" y="707"/>
                  </a:lnTo>
                  <a:lnTo>
                    <a:pt x="1164" y="889"/>
                  </a:lnTo>
                  <a:lnTo>
                    <a:pt x="777" y="607"/>
                  </a:lnTo>
                  <a:lnTo>
                    <a:pt x="910" y="425"/>
                  </a:lnTo>
                  <a:close/>
                  <a:moveTo>
                    <a:pt x="319" y="1423"/>
                  </a:moveTo>
                  <a:lnTo>
                    <a:pt x="528" y="1576"/>
                  </a:lnTo>
                  <a:lnTo>
                    <a:pt x="474" y="1650"/>
                  </a:lnTo>
                  <a:lnTo>
                    <a:pt x="265" y="1498"/>
                  </a:lnTo>
                  <a:lnTo>
                    <a:pt x="319" y="1423"/>
                  </a:lnTo>
                  <a:close/>
                  <a:moveTo>
                    <a:pt x="1478" y="0"/>
                  </a:moveTo>
                  <a:lnTo>
                    <a:pt x="1256" y="303"/>
                  </a:lnTo>
                  <a:lnTo>
                    <a:pt x="1107" y="194"/>
                  </a:lnTo>
                  <a:lnTo>
                    <a:pt x="971" y="382"/>
                  </a:lnTo>
                  <a:lnTo>
                    <a:pt x="894" y="325"/>
                  </a:lnTo>
                  <a:lnTo>
                    <a:pt x="173" y="1315"/>
                  </a:lnTo>
                  <a:lnTo>
                    <a:pt x="263" y="1380"/>
                  </a:lnTo>
                  <a:lnTo>
                    <a:pt x="209" y="1454"/>
                  </a:lnTo>
                  <a:lnTo>
                    <a:pt x="67" y="1351"/>
                  </a:lnTo>
                  <a:lnTo>
                    <a:pt x="0" y="1442"/>
                  </a:lnTo>
                  <a:lnTo>
                    <a:pt x="608" y="1884"/>
                  </a:lnTo>
                  <a:lnTo>
                    <a:pt x="674" y="1794"/>
                  </a:lnTo>
                  <a:lnTo>
                    <a:pt x="532" y="1689"/>
                  </a:lnTo>
                  <a:lnTo>
                    <a:pt x="586" y="1616"/>
                  </a:lnTo>
                  <a:lnTo>
                    <a:pt x="676" y="1681"/>
                  </a:lnTo>
                  <a:lnTo>
                    <a:pt x="1397" y="691"/>
                  </a:lnTo>
                  <a:lnTo>
                    <a:pt x="1320" y="634"/>
                  </a:lnTo>
                  <a:lnTo>
                    <a:pt x="1456" y="448"/>
                  </a:lnTo>
                  <a:lnTo>
                    <a:pt x="1307" y="341"/>
                  </a:lnTo>
                  <a:lnTo>
                    <a:pt x="1528" y="37"/>
                  </a:lnTo>
                  <a:lnTo>
                    <a:pt x="1478"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900" name="Google Shape;900;p20">
            <a:extLst>
              <a:ext uri="{FF2B5EF4-FFF2-40B4-BE49-F238E27FC236}">
                <a16:creationId xmlns:a16="http://schemas.microsoft.com/office/drawing/2014/main" id="{76B89669-CA3D-CCA8-EE4D-29E75959FC54}"/>
              </a:ext>
            </a:extLst>
          </p:cNvPr>
          <p:cNvSpPr txBox="1">
            <a:spLocks/>
          </p:cNvSpPr>
          <p:nvPr/>
        </p:nvSpPr>
        <p:spPr>
          <a:xfrm>
            <a:off x="415600" y="280439"/>
            <a:ext cx="11360800" cy="763600"/>
          </a:xfrm>
          <a:prstGeom prst="rect">
            <a:avLst/>
          </a:prstGeom>
          <a:noFill/>
          <a:ln>
            <a:noFill/>
          </a:ln>
        </p:spPr>
        <p:txBody>
          <a:bodyPr spcFirstLastPara="1" wrap="square" lIns="121900" tIns="121900" rIns="121900" bIns="121900" anchor="t" anchorCtr="0">
            <a:noAutofit/>
          </a:bodyPr>
          <a:lstStyle/>
          <a:p>
            <a:pPr algn="ctr"/>
            <a:r>
              <a:rPr lang="en" sz="3733" b="1" dirty="0">
                <a:latin typeface="Fira Sans"/>
                <a:ea typeface="Fira Sans"/>
                <a:cs typeface="Fira Sans"/>
                <a:sym typeface="Fira Sans"/>
              </a:rPr>
              <a:t>OBJECTIVES</a:t>
            </a:r>
            <a:endParaRPr sz="3733" b="1" dirty="0">
              <a:solidFill>
                <a:srgbClr val="000000"/>
              </a:solidFill>
              <a:latin typeface="Fira Sans"/>
              <a:ea typeface="Fira Sans"/>
              <a:cs typeface="Fira Sans"/>
              <a:sym typeface="Fira Sans"/>
            </a:endParaRPr>
          </a:p>
        </p:txBody>
      </p:sp>
      <p:sp>
        <p:nvSpPr>
          <p:cNvPr id="903" name="Google Shape;903;p20">
            <a:extLst>
              <a:ext uri="{FF2B5EF4-FFF2-40B4-BE49-F238E27FC236}">
                <a16:creationId xmlns:a16="http://schemas.microsoft.com/office/drawing/2014/main" id="{FD2A99C0-5872-6067-09EB-0671B1E8CF9D}"/>
              </a:ext>
            </a:extLst>
          </p:cNvPr>
          <p:cNvSpPr txBox="1">
            <a:spLocks/>
          </p:cNvSpPr>
          <p:nvPr/>
        </p:nvSpPr>
        <p:spPr>
          <a:xfrm>
            <a:off x="2247047" y="2716891"/>
            <a:ext cx="2000400" cy="2025386"/>
          </a:xfrm>
          <a:prstGeom prst="rect">
            <a:avLst/>
          </a:prstGeom>
          <a:noFill/>
          <a:ln>
            <a:noFill/>
          </a:ln>
        </p:spPr>
        <p:txBody>
          <a:bodyPr spcFirstLastPara="1" wrap="square" lIns="121900" tIns="121900" rIns="121900" bIns="121900" anchor="t" anchorCtr="0">
            <a:spAutoFit/>
          </a:bodyPr>
          <a:lstStyle/>
          <a:p>
            <a:pPr algn="ctr">
              <a:lnSpc>
                <a:spcPct val="115000"/>
              </a:lnSpc>
              <a:spcAft>
                <a:spcPts val="2133"/>
              </a:spcAft>
            </a:pPr>
            <a:r>
              <a:rPr lang="en" sz="2133" dirty="0">
                <a:solidFill>
                  <a:schemeClr val="lt1"/>
                </a:solidFill>
                <a:latin typeface="Roboto"/>
                <a:ea typeface="Roboto"/>
                <a:cs typeface="Roboto"/>
                <a:sym typeface="Roboto"/>
              </a:rPr>
              <a:t>Explain the core requirements of EMTALA</a:t>
            </a:r>
            <a:endParaRPr sz="2133" dirty="0">
              <a:solidFill>
                <a:schemeClr val="lt1"/>
              </a:solidFill>
              <a:latin typeface="Roboto"/>
              <a:ea typeface="Roboto"/>
              <a:cs typeface="Roboto"/>
              <a:sym typeface="Roboto"/>
            </a:endParaRPr>
          </a:p>
        </p:txBody>
      </p:sp>
      <p:sp>
        <p:nvSpPr>
          <p:cNvPr id="904" name="Google Shape;904;p20">
            <a:extLst>
              <a:ext uri="{FF2B5EF4-FFF2-40B4-BE49-F238E27FC236}">
                <a16:creationId xmlns:a16="http://schemas.microsoft.com/office/drawing/2014/main" id="{6C474D04-1F78-678A-282C-E227951BAEE9}"/>
              </a:ext>
            </a:extLst>
          </p:cNvPr>
          <p:cNvSpPr txBox="1">
            <a:spLocks/>
          </p:cNvSpPr>
          <p:nvPr/>
        </p:nvSpPr>
        <p:spPr>
          <a:xfrm>
            <a:off x="5097077" y="2716891"/>
            <a:ext cx="1960000" cy="3049641"/>
          </a:xfrm>
          <a:prstGeom prst="rect">
            <a:avLst/>
          </a:prstGeom>
          <a:noFill/>
          <a:ln>
            <a:noFill/>
          </a:ln>
        </p:spPr>
        <p:txBody>
          <a:bodyPr spcFirstLastPara="1" wrap="square" lIns="121900" tIns="121900" rIns="121900" bIns="121900" anchor="t" anchorCtr="0">
            <a:spAutoFit/>
          </a:bodyPr>
          <a:lstStyle/>
          <a:p>
            <a:pPr algn="ctr">
              <a:lnSpc>
                <a:spcPct val="115000"/>
              </a:lnSpc>
            </a:pPr>
            <a:r>
              <a:rPr lang="en-US" sz="2133" dirty="0">
                <a:solidFill>
                  <a:schemeClr val="lt1"/>
                </a:solidFill>
                <a:latin typeface="Roboto"/>
                <a:ea typeface="Roboto"/>
                <a:cs typeface="Roboto"/>
                <a:sym typeface="Roboto"/>
              </a:rPr>
              <a:t>Identify situations that trigger EMTALA obligations</a:t>
            </a:r>
            <a:endParaRPr sz="2133" dirty="0">
              <a:solidFill>
                <a:schemeClr val="lt1"/>
              </a:solidFill>
              <a:latin typeface="Roboto"/>
              <a:ea typeface="Roboto"/>
              <a:cs typeface="Roboto"/>
              <a:sym typeface="Roboto"/>
            </a:endParaRPr>
          </a:p>
          <a:p>
            <a:pPr algn="ctr">
              <a:lnSpc>
                <a:spcPct val="115000"/>
              </a:lnSpc>
              <a:spcBef>
                <a:spcPts val="2133"/>
              </a:spcBef>
              <a:spcAft>
                <a:spcPts val="2133"/>
              </a:spcAft>
            </a:pPr>
            <a:endParaRPr sz="2133" dirty="0">
              <a:solidFill>
                <a:schemeClr val="lt1"/>
              </a:solidFill>
              <a:latin typeface="Roboto"/>
              <a:ea typeface="Roboto"/>
              <a:cs typeface="Roboto"/>
              <a:sym typeface="Roboto"/>
            </a:endParaRPr>
          </a:p>
        </p:txBody>
      </p:sp>
      <p:sp>
        <p:nvSpPr>
          <p:cNvPr id="906" name="Google Shape;906;p20">
            <a:extLst>
              <a:ext uri="{FF2B5EF4-FFF2-40B4-BE49-F238E27FC236}">
                <a16:creationId xmlns:a16="http://schemas.microsoft.com/office/drawing/2014/main" id="{C22A9790-9938-E9F0-BE34-BE8C0E7AF621}"/>
              </a:ext>
            </a:extLst>
          </p:cNvPr>
          <p:cNvSpPr txBox="1">
            <a:spLocks/>
          </p:cNvSpPr>
          <p:nvPr/>
        </p:nvSpPr>
        <p:spPr>
          <a:xfrm>
            <a:off x="7903811" y="2716892"/>
            <a:ext cx="2001200" cy="2780336"/>
          </a:xfrm>
          <a:prstGeom prst="rect">
            <a:avLst/>
          </a:prstGeom>
          <a:noFill/>
          <a:ln>
            <a:noFill/>
          </a:ln>
        </p:spPr>
        <p:txBody>
          <a:bodyPr spcFirstLastPara="1" wrap="square" lIns="121900" tIns="121900" rIns="121900" bIns="121900" anchor="t" anchorCtr="0">
            <a:spAutoFit/>
          </a:bodyPr>
          <a:lstStyle/>
          <a:p>
            <a:pPr algn="ctr">
              <a:lnSpc>
                <a:spcPct val="115000"/>
              </a:lnSpc>
              <a:spcAft>
                <a:spcPts val="2133"/>
              </a:spcAft>
            </a:pPr>
            <a:r>
              <a:rPr lang="en" sz="2133" dirty="0">
                <a:solidFill>
                  <a:schemeClr val="lt1"/>
                </a:solidFill>
                <a:latin typeface="Roboto"/>
                <a:ea typeface="Roboto"/>
                <a:cs typeface="Roboto"/>
                <a:sym typeface="Roboto"/>
              </a:rPr>
              <a:t>Describe the administrative and financial consequences of EMTALA violations</a:t>
            </a:r>
            <a:endParaRPr sz="2133" dirty="0">
              <a:solidFill>
                <a:schemeClr val="lt1"/>
              </a:solidFill>
              <a:latin typeface="Roboto"/>
              <a:ea typeface="Roboto"/>
              <a:cs typeface="Roboto"/>
              <a:sym typeface="Roboto"/>
            </a:endParaRPr>
          </a:p>
        </p:txBody>
      </p:sp>
    </p:spTree>
    <p:extLst>
      <p:ext uri="{BB962C8B-B14F-4D97-AF65-F5344CB8AC3E}">
        <p14:creationId xmlns:p14="http://schemas.microsoft.com/office/powerpoint/2010/main" val="75126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CFA2C-8DB5-F9CC-9633-637AEE1B5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32004-9C6F-92D2-9F99-45B47750FAB9}"/>
              </a:ext>
            </a:extLst>
          </p:cNvPr>
          <p:cNvSpPr>
            <a:spLocks noGrp="1"/>
          </p:cNvSpPr>
          <p:nvPr>
            <p:ph type="title"/>
          </p:nvPr>
        </p:nvSpPr>
        <p:spPr/>
        <p:txBody>
          <a:bodyPr/>
          <a:lstStyle/>
          <a:p>
            <a:r>
              <a:rPr lang="en-US" dirty="0">
                <a:latin typeface="Fira Sans" panose="020B0503050000020004" pitchFamily="34" charset="0"/>
              </a:rPr>
              <a:t>Emergency Medical Treatment &amp; Labor Act</a:t>
            </a:r>
          </a:p>
        </p:txBody>
      </p:sp>
      <p:sp>
        <p:nvSpPr>
          <p:cNvPr id="3" name="Text Placeholder 2">
            <a:extLst>
              <a:ext uri="{FF2B5EF4-FFF2-40B4-BE49-F238E27FC236}">
                <a16:creationId xmlns:a16="http://schemas.microsoft.com/office/drawing/2014/main" id="{F1D63EF9-86F7-A4BC-D56E-8CB25E4D8415}"/>
              </a:ext>
            </a:extLst>
          </p:cNvPr>
          <p:cNvSpPr>
            <a:spLocks noGrp="1"/>
          </p:cNvSpPr>
          <p:nvPr>
            <p:ph type="body" idx="1"/>
          </p:nvPr>
        </p:nvSpPr>
        <p:spPr/>
        <p:txBody>
          <a:bodyPr/>
          <a:lstStyle/>
          <a:p>
            <a:pPr marL="152396" indent="0">
              <a:buNone/>
            </a:pPr>
            <a:r>
              <a:rPr lang="en-US" sz="2667"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In the case of a hospital that has a hospital emergency department, if any individual (whether or not eligible for benefits under this subchapter) comes to the emergency department and a request is made on the individual’s behalf for examination or treatment for a medical condition, the hospital must provide for an appropriate medical screening examination within the capability of the hospital’s emergency department, including ancillary services routinely available to the emergency department, to determine whether or not an emergency medical condition exists.</a:t>
            </a:r>
          </a:p>
        </p:txBody>
      </p:sp>
      <p:sp>
        <p:nvSpPr>
          <p:cNvPr id="9" name="TextBox 8">
            <a:extLst>
              <a:ext uri="{FF2B5EF4-FFF2-40B4-BE49-F238E27FC236}">
                <a16:creationId xmlns:a16="http://schemas.microsoft.com/office/drawing/2014/main" id="{A5291EF5-51E8-CC20-624D-635D702A316C}"/>
              </a:ext>
            </a:extLst>
          </p:cNvPr>
          <p:cNvSpPr txBox="1"/>
          <p:nvPr/>
        </p:nvSpPr>
        <p:spPr>
          <a:xfrm>
            <a:off x="8301597" y="5327733"/>
            <a:ext cx="2969083" cy="420564"/>
          </a:xfrm>
          <a:prstGeom prst="rect">
            <a:avLst/>
          </a:prstGeom>
          <a:noFill/>
        </p:spPr>
        <p:txBody>
          <a:bodyPr wrap="none" rtlCol="0">
            <a:spAutoFit/>
          </a:bodyPr>
          <a:lstStyle/>
          <a:p>
            <a:r>
              <a:rPr lang="en-US" sz="2133" dirty="0">
                <a:solidFill>
                  <a:srgbClr val="333333"/>
                </a:solidFill>
                <a:latin typeface="Roboto" panose="02000000000000000000" pitchFamily="2" charset="0"/>
                <a:ea typeface="Roboto" panose="02000000000000000000" pitchFamily="2" charset="0"/>
                <a:cs typeface="Roboto" panose="02000000000000000000" pitchFamily="2" charset="0"/>
              </a:rPr>
              <a:t>42 U.S. Code § 1395dd</a:t>
            </a:r>
          </a:p>
        </p:txBody>
      </p:sp>
      <p:sp>
        <p:nvSpPr>
          <p:cNvPr id="10" name="Rectangle 9">
            <a:extLst>
              <a:ext uri="{FF2B5EF4-FFF2-40B4-BE49-F238E27FC236}">
                <a16:creationId xmlns:a16="http://schemas.microsoft.com/office/drawing/2014/main" id="{A0B1EFF8-A1D8-F95F-DB95-E5BEF9434688}"/>
              </a:ext>
            </a:extLst>
          </p:cNvPr>
          <p:cNvSpPr/>
          <p:nvPr/>
        </p:nvSpPr>
        <p:spPr>
          <a:xfrm>
            <a:off x="5869223" y="1530267"/>
            <a:ext cx="4864749" cy="5201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hospital emergency department</a:t>
            </a:r>
          </a:p>
        </p:txBody>
      </p:sp>
    </p:spTree>
    <p:extLst>
      <p:ext uri="{BB962C8B-B14F-4D97-AF65-F5344CB8AC3E}">
        <p14:creationId xmlns:p14="http://schemas.microsoft.com/office/powerpoint/2010/main" val="90508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B68F3-F6D2-9457-7DA2-6071DD98D455}"/>
              </a:ext>
            </a:extLst>
          </p:cNvPr>
          <p:cNvSpPr>
            <a:spLocks noGrp="1"/>
          </p:cNvSpPr>
          <p:nvPr>
            <p:ph type="title"/>
          </p:nvPr>
        </p:nvSpPr>
        <p:spPr/>
        <p:txBody>
          <a:bodyPr/>
          <a:lstStyle/>
          <a:p>
            <a:r>
              <a:rPr lang="en-US" dirty="0">
                <a:solidFill>
                  <a:schemeClr val="tx2"/>
                </a:solidFill>
                <a:latin typeface="Fira Sans" panose="020B0503050000020004" pitchFamily="34" charset="0"/>
              </a:rPr>
              <a:t>HOSPITAL EMERGENCY DEPARTMENT</a:t>
            </a:r>
          </a:p>
        </p:txBody>
      </p:sp>
      <p:sp>
        <p:nvSpPr>
          <p:cNvPr id="3" name="Text Placeholder 2">
            <a:extLst>
              <a:ext uri="{FF2B5EF4-FFF2-40B4-BE49-F238E27FC236}">
                <a16:creationId xmlns:a16="http://schemas.microsoft.com/office/drawing/2014/main" id="{AEC4E828-8B34-CEC9-9F8E-1D877E4F27A6}"/>
              </a:ext>
            </a:extLst>
          </p:cNvPr>
          <p:cNvSpPr>
            <a:spLocks noGrp="1"/>
          </p:cNvSpPr>
          <p:nvPr>
            <p:ph type="body" idx="1"/>
          </p:nvPr>
        </p:nvSpPr>
        <p:spPr>
          <a:xfrm>
            <a:off x="415600" y="1649408"/>
            <a:ext cx="7577759" cy="3674822"/>
          </a:xfrm>
        </p:spPr>
        <p:txBody>
          <a:bodyPr wrap="square">
            <a:spAutoFit/>
          </a:bodyPr>
          <a:lstStyle/>
          <a:p>
            <a:r>
              <a:rPr lang="en-US" dirty="0"/>
              <a:t>Licensed by the state as an ED</a:t>
            </a:r>
          </a:p>
          <a:p>
            <a:r>
              <a:rPr lang="en-US" dirty="0"/>
              <a:t>Holds itself out to the public as a place where care is provided for EMCs on an urgent basis without need for appointment (i.e., L&amp;D)</a:t>
            </a:r>
          </a:p>
          <a:p>
            <a:r>
              <a:rPr lang="en-US" dirty="0"/>
              <a:t>During the prior calendar year, at least one-third of patient encounters were for treatment of an EMC on an urgent basis without an appointment</a:t>
            </a:r>
          </a:p>
        </p:txBody>
      </p:sp>
      <p:grpSp>
        <p:nvGrpSpPr>
          <p:cNvPr id="12" name="Google Shape;1957;p33">
            <a:extLst>
              <a:ext uri="{FF2B5EF4-FFF2-40B4-BE49-F238E27FC236}">
                <a16:creationId xmlns:a16="http://schemas.microsoft.com/office/drawing/2014/main" id="{4F8CA4E0-0C6F-AFA4-AE29-585D023D8848}"/>
              </a:ext>
            </a:extLst>
          </p:cNvPr>
          <p:cNvGrpSpPr/>
          <p:nvPr/>
        </p:nvGrpSpPr>
        <p:grpSpPr>
          <a:xfrm>
            <a:off x="8786166" y="1467756"/>
            <a:ext cx="1707663" cy="4413225"/>
            <a:chOff x="3895192" y="1090114"/>
            <a:chExt cx="1411135" cy="3646888"/>
          </a:xfrm>
        </p:grpSpPr>
        <p:sp>
          <p:nvSpPr>
            <p:cNvPr id="13" name="Google Shape;1958;p33">
              <a:extLst>
                <a:ext uri="{FF2B5EF4-FFF2-40B4-BE49-F238E27FC236}">
                  <a16:creationId xmlns:a16="http://schemas.microsoft.com/office/drawing/2014/main" id="{A1012A44-7A1A-994E-9E5B-6FC8F465AEAA}"/>
                </a:ext>
              </a:extLst>
            </p:cNvPr>
            <p:cNvSpPr/>
            <p:nvPr/>
          </p:nvSpPr>
          <p:spPr>
            <a:xfrm>
              <a:off x="3995800" y="2304219"/>
              <a:ext cx="1202100" cy="1538700"/>
            </a:xfrm>
            <a:prstGeom prst="roundRect">
              <a:avLst>
                <a:gd name="adj" fmla="val 5546"/>
              </a:avLst>
            </a:prstGeom>
            <a:solidFill>
              <a:schemeClr val="lt2"/>
            </a:solidFill>
            <a:ln>
              <a:noFill/>
            </a:ln>
          </p:spPr>
          <p:txBody>
            <a:bodyPr spcFirstLastPara="1" wrap="square" lIns="121900" tIns="121900" rIns="121900" bIns="121900" anchor="ctr" anchorCtr="0">
              <a:noAutofit/>
            </a:bodyPr>
            <a:lstStyle/>
            <a:p>
              <a:endParaRPr sz="2400"/>
            </a:p>
          </p:txBody>
        </p:sp>
        <p:sp>
          <p:nvSpPr>
            <p:cNvPr id="15" name="Google Shape;1960;p33">
              <a:extLst>
                <a:ext uri="{FF2B5EF4-FFF2-40B4-BE49-F238E27FC236}">
                  <a16:creationId xmlns:a16="http://schemas.microsoft.com/office/drawing/2014/main" id="{BDDF08CE-FC41-5E15-EAF4-7964D56FAE29}"/>
                </a:ext>
              </a:extLst>
            </p:cNvPr>
            <p:cNvSpPr/>
            <p:nvPr/>
          </p:nvSpPr>
          <p:spPr>
            <a:xfrm>
              <a:off x="4998853" y="1170227"/>
              <a:ext cx="306858" cy="732958"/>
            </a:xfrm>
            <a:custGeom>
              <a:avLst/>
              <a:gdLst/>
              <a:ahLst/>
              <a:cxnLst/>
              <a:rect l="l" t="t" r="r" b="b"/>
              <a:pathLst>
                <a:path w="1490" h="3559" extrusionOk="0">
                  <a:moveTo>
                    <a:pt x="0" y="0"/>
                  </a:moveTo>
                  <a:lnTo>
                    <a:pt x="0" y="272"/>
                  </a:lnTo>
                  <a:lnTo>
                    <a:pt x="872" y="272"/>
                  </a:lnTo>
                  <a:cubicBezTo>
                    <a:pt x="1062" y="272"/>
                    <a:pt x="1218" y="428"/>
                    <a:pt x="1218" y="619"/>
                  </a:cubicBezTo>
                  <a:lnTo>
                    <a:pt x="1218" y="2919"/>
                  </a:lnTo>
                  <a:cubicBezTo>
                    <a:pt x="1218" y="3111"/>
                    <a:pt x="1185" y="3294"/>
                    <a:pt x="1121" y="3463"/>
                  </a:cubicBezTo>
                  <a:lnTo>
                    <a:pt x="1375" y="3559"/>
                  </a:lnTo>
                  <a:cubicBezTo>
                    <a:pt x="1451" y="3357"/>
                    <a:pt x="1489" y="3142"/>
                    <a:pt x="1489" y="2917"/>
                  </a:cubicBezTo>
                  <a:lnTo>
                    <a:pt x="1489" y="618"/>
                  </a:lnTo>
                  <a:cubicBezTo>
                    <a:pt x="1489" y="277"/>
                    <a:pt x="1212" y="0"/>
                    <a:pt x="872"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6" name="Google Shape;1961;p33">
              <a:extLst>
                <a:ext uri="{FF2B5EF4-FFF2-40B4-BE49-F238E27FC236}">
                  <a16:creationId xmlns:a16="http://schemas.microsoft.com/office/drawing/2014/main" id="{C5C75E76-3582-49E9-2F50-DAEF19DAA2E8}"/>
                </a:ext>
              </a:extLst>
            </p:cNvPr>
            <p:cNvSpPr/>
            <p:nvPr/>
          </p:nvSpPr>
          <p:spPr>
            <a:xfrm>
              <a:off x="4998853" y="1207297"/>
              <a:ext cx="269788" cy="682708"/>
            </a:xfrm>
            <a:custGeom>
              <a:avLst/>
              <a:gdLst/>
              <a:ahLst/>
              <a:cxnLst/>
              <a:rect l="l" t="t" r="r" b="b"/>
              <a:pathLst>
                <a:path w="1310" h="3315" extrusionOk="0">
                  <a:moveTo>
                    <a:pt x="872" y="0"/>
                  </a:moveTo>
                  <a:lnTo>
                    <a:pt x="872" y="2"/>
                  </a:lnTo>
                  <a:lnTo>
                    <a:pt x="0" y="2"/>
                  </a:lnTo>
                  <a:lnTo>
                    <a:pt x="0" y="92"/>
                  </a:lnTo>
                  <a:lnTo>
                    <a:pt x="872" y="92"/>
                  </a:lnTo>
                  <a:cubicBezTo>
                    <a:pt x="1064" y="92"/>
                    <a:pt x="1218" y="249"/>
                    <a:pt x="1218" y="439"/>
                  </a:cubicBezTo>
                  <a:lnTo>
                    <a:pt x="1218" y="2739"/>
                  </a:lnTo>
                  <a:cubicBezTo>
                    <a:pt x="1218" y="2930"/>
                    <a:pt x="1185" y="3113"/>
                    <a:pt x="1121" y="3283"/>
                  </a:cubicBezTo>
                  <a:lnTo>
                    <a:pt x="1207" y="3314"/>
                  </a:lnTo>
                  <a:cubicBezTo>
                    <a:pt x="1256" y="3123"/>
                    <a:pt x="1309" y="2863"/>
                    <a:pt x="1309" y="2737"/>
                  </a:cubicBezTo>
                  <a:lnTo>
                    <a:pt x="1309" y="438"/>
                  </a:lnTo>
                  <a:cubicBezTo>
                    <a:pt x="1309" y="197"/>
                    <a:pt x="1113" y="0"/>
                    <a:pt x="872"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17" name="Google Shape;1962;p33">
              <a:extLst>
                <a:ext uri="{FF2B5EF4-FFF2-40B4-BE49-F238E27FC236}">
                  <a16:creationId xmlns:a16="http://schemas.microsoft.com/office/drawing/2014/main" id="{B48CC665-15EC-B895-8B4D-6982331AB267}"/>
                </a:ext>
              </a:extLst>
            </p:cNvPr>
            <p:cNvSpPr/>
            <p:nvPr/>
          </p:nvSpPr>
          <p:spPr>
            <a:xfrm>
              <a:off x="4861282" y="1090114"/>
              <a:ext cx="216654" cy="219331"/>
            </a:xfrm>
            <a:custGeom>
              <a:avLst/>
              <a:gdLst/>
              <a:ahLst/>
              <a:cxnLst/>
              <a:rect l="l" t="t" r="r" b="b"/>
              <a:pathLst>
                <a:path w="1052" h="1065" extrusionOk="0">
                  <a:moveTo>
                    <a:pt x="0" y="0"/>
                  </a:moveTo>
                  <a:lnTo>
                    <a:pt x="0" y="1065"/>
                  </a:lnTo>
                  <a:lnTo>
                    <a:pt x="499" y="1065"/>
                  </a:lnTo>
                  <a:cubicBezTo>
                    <a:pt x="745" y="1065"/>
                    <a:pt x="1051" y="827"/>
                    <a:pt x="1051" y="533"/>
                  </a:cubicBezTo>
                  <a:cubicBezTo>
                    <a:pt x="1051" y="239"/>
                    <a:pt x="745" y="0"/>
                    <a:pt x="499"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18" name="Google Shape;1963;p33">
              <a:extLst>
                <a:ext uri="{FF2B5EF4-FFF2-40B4-BE49-F238E27FC236}">
                  <a16:creationId xmlns:a16="http://schemas.microsoft.com/office/drawing/2014/main" id="{D7E84800-DC79-2819-E3A0-9F589C952260}"/>
                </a:ext>
              </a:extLst>
            </p:cNvPr>
            <p:cNvSpPr/>
            <p:nvPr/>
          </p:nvSpPr>
          <p:spPr>
            <a:xfrm>
              <a:off x="4861282" y="1206061"/>
              <a:ext cx="216242" cy="103384"/>
            </a:xfrm>
            <a:custGeom>
              <a:avLst/>
              <a:gdLst/>
              <a:ahLst/>
              <a:cxnLst/>
              <a:rect l="l" t="t" r="r" b="b"/>
              <a:pathLst>
                <a:path w="1050" h="502" extrusionOk="0">
                  <a:moveTo>
                    <a:pt x="1049" y="0"/>
                  </a:moveTo>
                  <a:lnTo>
                    <a:pt x="1049" y="0"/>
                  </a:lnTo>
                  <a:cubicBezTo>
                    <a:pt x="949" y="185"/>
                    <a:pt x="735" y="316"/>
                    <a:pt x="553" y="316"/>
                  </a:cubicBezTo>
                  <a:lnTo>
                    <a:pt x="366" y="316"/>
                  </a:lnTo>
                  <a:cubicBezTo>
                    <a:pt x="278" y="430"/>
                    <a:pt x="146" y="502"/>
                    <a:pt x="0" y="502"/>
                  </a:cubicBezTo>
                  <a:lnTo>
                    <a:pt x="499" y="502"/>
                  </a:lnTo>
                  <a:cubicBezTo>
                    <a:pt x="737" y="502"/>
                    <a:pt x="1028" y="280"/>
                    <a:pt x="1049"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19" name="Google Shape;1964;p33">
              <a:extLst>
                <a:ext uri="{FF2B5EF4-FFF2-40B4-BE49-F238E27FC236}">
                  <a16:creationId xmlns:a16="http://schemas.microsoft.com/office/drawing/2014/main" id="{545CA870-EFFE-192D-32DB-5BABDC3F33A0}"/>
                </a:ext>
              </a:extLst>
            </p:cNvPr>
            <p:cNvSpPr/>
            <p:nvPr/>
          </p:nvSpPr>
          <p:spPr>
            <a:xfrm>
              <a:off x="4761810" y="1090114"/>
              <a:ext cx="198943" cy="219331"/>
            </a:xfrm>
            <a:custGeom>
              <a:avLst/>
              <a:gdLst/>
              <a:ahLst/>
              <a:cxnLst/>
              <a:rect l="l" t="t" r="r" b="b"/>
              <a:pathLst>
                <a:path w="966" h="1065" extrusionOk="0">
                  <a:moveTo>
                    <a:pt x="482" y="0"/>
                  </a:moveTo>
                  <a:cubicBezTo>
                    <a:pt x="216" y="0"/>
                    <a:pt x="0" y="239"/>
                    <a:pt x="0" y="533"/>
                  </a:cubicBezTo>
                  <a:cubicBezTo>
                    <a:pt x="0" y="826"/>
                    <a:pt x="216" y="1065"/>
                    <a:pt x="482" y="1065"/>
                  </a:cubicBezTo>
                  <a:cubicBezTo>
                    <a:pt x="749" y="1065"/>
                    <a:pt x="965" y="826"/>
                    <a:pt x="965" y="533"/>
                  </a:cubicBezTo>
                  <a:cubicBezTo>
                    <a:pt x="965" y="239"/>
                    <a:pt x="749" y="0"/>
                    <a:pt x="482" y="0"/>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20" name="Google Shape;1965;p33">
              <a:extLst>
                <a:ext uri="{FF2B5EF4-FFF2-40B4-BE49-F238E27FC236}">
                  <a16:creationId xmlns:a16="http://schemas.microsoft.com/office/drawing/2014/main" id="{403F1479-D890-59D5-8E92-F5D240B30977}"/>
                </a:ext>
              </a:extLst>
            </p:cNvPr>
            <p:cNvSpPr/>
            <p:nvPr/>
          </p:nvSpPr>
          <p:spPr>
            <a:xfrm>
              <a:off x="4780551" y="1142836"/>
              <a:ext cx="103384" cy="113888"/>
            </a:xfrm>
            <a:custGeom>
              <a:avLst/>
              <a:gdLst/>
              <a:ahLst/>
              <a:cxnLst/>
              <a:rect l="l" t="t" r="r" b="b"/>
              <a:pathLst>
                <a:path w="502" h="553" extrusionOk="0">
                  <a:moveTo>
                    <a:pt x="251" y="0"/>
                  </a:moveTo>
                  <a:cubicBezTo>
                    <a:pt x="113" y="0"/>
                    <a:pt x="0" y="123"/>
                    <a:pt x="0" y="277"/>
                  </a:cubicBezTo>
                  <a:cubicBezTo>
                    <a:pt x="0" y="429"/>
                    <a:pt x="113" y="553"/>
                    <a:pt x="251" y="553"/>
                  </a:cubicBezTo>
                  <a:cubicBezTo>
                    <a:pt x="389" y="553"/>
                    <a:pt x="502" y="429"/>
                    <a:pt x="502" y="277"/>
                  </a:cubicBezTo>
                  <a:cubicBezTo>
                    <a:pt x="502" y="124"/>
                    <a:pt x="389" y="0"/>
                    <a:pt x="251" y="0"/>
                  </a:cubicBezTo>
                  <a:close/>
                </a:path>
              </a:pathLst>
            </a:custGeom>
            <a:solidFill>
              <a:srgbClr val="594C43"/>
            </a:solidFill>
            <a:ln>
              <a:noFill/>
            </a:ln>
          </p:spPr>
          <p:txBody>
            <a:bodyPr spcFirstLastPara="1" wrap="square" lIns="121900" tIns="121900" rIns="121900" bIns="121900" anchor="ctr" anchorCtr="0">
              <a:noAutofit/>
            </a:bodyPr>
            <a:lstStyle/>
            <a:p>
              <a:endParaRPr sz="2400"/>
            </a:p>
          </p:txBody>
        </p:sp>
        <p:sp>
          <p:nvSpPr>
            <p:cNvPr id="21" name="Google Shape;1966;p33">
              <a:extLst>
                <a:ext uri="{FF2B5EF4-FFF2-40B4-BE49-F238E27FC236}">
                  <a16:creationId xmlns:a16="http://schemas.microsoft.com/office/drawing/2014/main" id="{60302D0F-D4A7-50F4-6F81-EC43212C8A0C}"/>
                </a:ext>
              </a:extLst>
            </p:cNvPr>
            <p:cNvSpPr/>
            <p:nvPr/>
          </p:nvSpPr>
          <p:spPr>
            <a:xfrm>
              <a:off x="3895809" y="1170227"/>
              <a:ext cx="306652" cy="732958"/>
            </a:xfrm>
            <a:custGeom>
              <a:avLst/>
              <a:gdLst/>
              <a:ahLst/>
              <a:cxnLst/>
              <a:rect l="l" t="t" r="r" b="b"/>
              <a:pathLst>
                <a:path w="1489" h="3559" extrusionOk="0">
                  <a:moveTo>
                    <a:pt x="618" y="0"/>
                  </a:moveTo>
                  <a:cubicBezTo>
                    <a:pt x="278" y="0"/>
                    <a:pt x="0" y="277"/>
                    <a:pt x="0" y="618"/>
                  </a:cubicBezTo>
                  <a:lnTo>
                    <a:pt x="0" y="2917"/>
                  </a:lnTo>
                  <a:cubicBezTo>
                    <a:pt x="0" y="3142"/>
                    <a:pt x="39" y="3357"/>
                    <a:pt x="116" y="3559"/>
                  </a:cubicBezTo>
                  <a:lnTo>
                    <a:pt x="368" y="3463"/>
                  </a:lnTo>
                  <a:cubicBezTo>
                    <a:pt x="305" y="3294"/>
                    <a:pt x="271" y="3111"/>
                    <a:pt x="271" y="2919"/>
                  </a:cubicBezTo>
                  <a:lnTo>
                    <a:pt x="271" y="619"/>
                  </a:lnTo>
                  <a:cubicBezTo>
                    <a:pt x="271" y="428"/>
                    <a:pt x="428" y="272"/>
                    <a:pt x="618" y="272"/>
                  </a:cubicBezTo>
                  <a:lnTo>
                    <a:pt x="1489" y="272"/>
                  </a:lnTo>
                  <a:lnTo>
                    <a:pt x="1489"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22" name="Google Shape;1967;p33">
              <a:extLst>
                <a:ext uri="{FF2B5EF4-FFF2-40B4-BE49-F238E27FC236}">
                  <a16:creationId xmlns:a16="http://schemas.microsoft.com/office/drawing/2014/main" id="{DD73C694-8B20-4AA1-AC6C-727E801791F3}"/>
                </a:ext>
              </a:extLst>
            </p:cNvPr>
            <p:cNvSpPr/>
            <p:nvPr/>
          </p:nvSpPr>
          <p:spPr>
            <a:xfrm>
              <a:off x="3933291" y="1207297"/>
              <a:ext cx="269582" cy="682708"/>
            </a:xfrm>
            <a:custGeom>
              <a:avLst/>
              <a:gdLst/>
              <a:ahLst/>
              <a:cxnLst/>
              <a:rect l="l" t="t" r="r" b="b"/>
              <a:pathLst>
                <a:path w="1309" h="3315" extrusionOk="0">
                  <a:moveTo>
                    <a:pt x="437" y="0"/>
                  </a:moveTo>
                  <a:cubicBezTo>
                    <a:pt x="197" y="0"/>
                    <a:pt x="0" y="197"/>
                    <a:pt x="0" y="438"/>
                  </a:cubicBezTo>
                  <a:lnTo>
                    <a:pt x="0" y="2737"/>
                  </a:lnTo>
                  <a:cubicBezTo>
                    <a:pt x="0" y="2863"/>
                    <a:pt x="53" y="3123"/>
                    <a:pt x="102" y="3314"/>
                  </a:cubicBezTo>
                  <a:lnTo>
                    <a:pt x="188" y="3283"/>
                  </a:lnTo>
                  <a:cubicBezTo>
                    <a:pt x="124" y="3113"/>
                    <a:pt x="91" y="2930"/>
                    <a:pt x="91" y="2739"/>
                  </a:cubicBezTo>
                  <a:lnTo>
                    <a:pt x="91" y="439"/>
                  </a:lnTo>
                  <a:cubicBezTo>
                    <a:pt x="91" y="249"/>
                    <a:pt x="246" y="92"/>
                    <a:pt x="437" y="92"/>
                  </a:cubicBezTo>
                  <a:lnTo>
                    <a:pt x="1309" y="92"/>
                  </a:lnTo>
                  <a:lnTo>
                    <a:pt x="1309" y="2"/>
                  </a:lnTo>
                  <a:lnTo>
                    <a:pt x="437" y="2"/>
                  </a:lnTo>
                  <a:lnTo>
                    <a:pt x="437" y="0"/>
                  </a:ln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23" name="Google Shape;1968;p33">
              <a:extLst>
                <a:ext uri="{FF2B5EF4-FFF2-40B4-BE49-F238E27FC236}">
                  <a16:creationId xmlns:a16="http://schemas.microsoft.com/office/drawing/2014/main" id="{418EB6D4-B0BE-FF87-8A66-D91AD55230EC}"/>
                </a:ext>
              </a:extLst>
            </p:cNvPr>
            <p:cNvSpPr/>
            <p:nvPr/>
          </p:nvSpPr>
          <p:spPr>
            <a:xfrm>
              <a:off x="3895192" y="1882182"/>
              <a:ext cx="1411135" cy="2548775"/>
            </a:xfrm>
            <a:custGeom>
              <a:avLst/>
              <a:gdLst/>
              <a:ahLst/>
              <a:cxnLst/>
              <a:rect l="l" t="t" r="r" b="b"/>
              <a:pathLst>
                <a:path w="6852" h="12376" extrusionOk="0">
                  <a:moveTo>
                    <a:pt x="415" y="1"/>
                  </a:moveTo>
                  <a:cubicBezTo>
                    <a:pt x="393" y="1"/>
                    <a:pt x="371" y="5"/>
                    <a:pt x="350" y="13"/>
                  </a:cubicBezTo>
                  <a:lnTo>
                    <a:pt x="148" y="90"/>
                  </a:lnTo>
                  <a:cubicBezTo>
                    <a:pt x="49" y="127"/>
                    <a:pt x="1" y="240"/>
                    <a:pt x="42" y="338"/>
                  </a:cubicBezTo>
                  <a:cubicBezTo>
                    <a:pt x="767" y="2055"/>
                    <a:pt x="2162" y="2886"/>
                    <a:pt x="2885" y="3215"/>
                  </a:cubicBezTo>
                  <a:cubicBezTo>
                    <a:pt x="3035" y="3285"/>
                    <a:pt x="3131" y="3434"/>
                    <a:pt x="3131" y="3599"/>
                  </a:cubicBezTo>
                  <a:lnTo>
                    <a:pt x="3131" y="12375"/>
                  </a:lnTo>
                  <a:lnTo>
                    <a:pt x="3719" y="12375"/>
                  </a:lnTo>
                  <a:lnTo>
                    <a:pt x="3719" y="3599"/>
                  </a:lnTo>
                  <a:cubicBezTo>
                    <a:pt x="3719" y="3434"/>
                    <a:pt x="3814" y="3285"/>
                    <a:pt x="3965" y="3215"/>
                  </a:cubicBezTo>
                  <a:cubicBezTo>
                    <a:pt x="4687" y="2886"/>
                    <a:pt x="6083" y="2055"/>
                    <a:pt x="6807" y="338"/>
                  </a:cubicBezTo>
                  <a:cubicBezTo>
                    <a:pt x="6851" y="241"/>
                    <a:pt x="6802" y="129"/>
                    <a:pt x="6704" y="90"/>
                  </a:cubicBezTo>
                  <a:lnTo>
                    <a:pt x="6502" y="13"/>
                  </a:lnTo>
                  <a:cubicBezTo>
                    <a:pt x="6481" y="5"/>
                    <a:pt x="6458" y="1"/>
                    <a:pt x="6436" y="1"/>
                  </a:cubicBezTo>
                  <a:cubicBezTo>
                    <a:pt x="6363" y="1"/>
                    <a:pt x="6294" y="44"/>
                    <a:pt x="6264" y="115"/>
                  </a:cubicBezTo>
                  <a:cubicBezTo>
                    <a:pt x="5594" y="1692"/>
                    <a:pt x="4254" y="2441"/>
                    <a:pt x="3650" y="2709"/>
                  </a:cubicBezTo>
                  <a:cubicBezTo>
                    <a:pt x="3579" y="2741"/>
                    <a:pt x="3504" y="2757"/>
                    <a:pt x="3428" y="2757"/>
                  </a:cubicBezTo>
                  <a:cubicBezTo>
                    <a:pt x="3352" y="2757"/>
                    <a:pt x="3275" y="2740"/>
                    <a:pt x="3203" y="2709"/>
                  </a:cubicBezTo>
                  <a:cubicBezTo>
                    <a:pt x="2597" y="2441"/>
                    <a:pt x="1258" y="1692"/>
                    <a:pt x="588" y="115"/>
                  </a:cubicBezTo>
                  <a:cubicBezTo>
                    <a:pt x="558" y="44"/>
                    <a:pt x="488" y="1"/>
                    <a:pt x="41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4" name="Google Shape;1969;p33">
              <a:extLst>
                <a:ext uri="{FF2B5EF4-FFF2-40B4-BE49-F238E27FC236}">
                  <a16:creationId xmlns:a16="http://schemas.microsoft.com/office/drawing/2014/main" id="{49387420-DF19-94E3-2894-8128075AD187}"/>
                </a:ext>
              </a:extLst>
            </p:cNvPr>
            <p:cNvSpPr/>
            <p:nvPr/>
          </p:nvSpPr>
          <p:spPr>
            <a:xfrm>
              <a:off x="4293902" y="4123698"/>
              <a:ext cx="613510" cy="613304"/>
            </a:xfrm>
            <a:custGeom>
              <a:avLst/>
              <a:gdLst/>
              <a:ahLst/>
              <a:cxnLst/>
              <a:rect l="l" t="t" r="r" b="b"/>
              <a:pathLst>
                <a:path w="2979" h="2978" extrusionOk="0">
                  <a:moveTo>
                    <a:pt x="1490" y="0"/>
                  </a:moveTo>
                  <a:cubicBezTo>
                    <a:pt x="668" y="0"/>
                    <a:pt x="1" y="667"/>
                    <a:pt x="1" y="1489"/>
                  </a:cubicBezTo>
                  <a:cubicBezTo>
                    <a:pt x="1" y="2312"/>
                    <a:pt x="668" y="2978"/>
                    <a:pt x="1490" y="2978"/>
                  </a:cubicBezTo>
                  <a:cubicBezTo>
                    <a:pt x="2312" y="2978"/>
                    <a:pt x="2978" y="2312"/>
                    <a:pt x="2978" y="1489"/>
                  </a:cubicBezTo>
                  <a:cubicBezTo>
                    <a:pt x="2978" y="667"/>
                    <a:pt x="2312" y="0"/>
                    <a:pt x="1490" y="0"/>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25" name="Google Shape;1970;p33">
              <a:extLst>
                <a:ext uri="{FF2B5EF4-FFF2-40B4-BE49-F238E27FC236}">
                  <a16:creationId xmlns:a16="http://schemas.microsoft.com/office/drawing/2014/main" id="{D5813F6F-2742-6567-AD8D-4E09988C8683}"/>
                </a:ext>
              </a:extLst>
            </p:cNvPr>
            <p:cNvSpPr/>
            <p:nvPr/>
          </p:nvSpPr>
          <p:spPr>
            <a:xfrm>
              <a:off x="4318821" y="4148617"/>
              <a:ext cx="563877" cy="563877"/>
            </a:xfrm>
            <a:custGeom>
              <a:avLst/>
              <a:gdLst/>
              <a:ahLst/>
              <a:cxnLst/>
              <a:rect l="l" t="t" r="r" b="b"/>
              <a:pathLst>
                <a:path w="2738" h="2738" extrusionOk="0">
                  <a:moveTo>
                    <a:pt x="1369" y="0"/>
                  </a:moveTo>
                  <a:cubicBezTo>
                    <a:pt x="1002" y="0"/>
                    <a:pt x="668" y="144"/>
                    <a:pt x="422" y="380"/>
                  </a:cubicBezTo>
                  <a:cubicBezTo>
                    <a:pt x="163" y="629"/>
                    <a:pt x="1" y="979"/>
                    <a:pt x="1" y="1368"/>
                  </a:cubicBezTo>
                  <a:cubicBezTo>
                    <a:pt x="1" y="2124"/>
                    <a:pt x="613" y="2737"/>
                    <a:pt x="1369" y="2737"/>
                  </a:cubicBezTo>
                  <a:cubicBezTo>
                    <a:pt x="1742" y="2737"/>
                    <a:pt x="2080" y="2589"/>
                    <a:pt x="2327" y="2345"/>
                  </a:cubicBezTo>
                  <a:cubicBezTo>
                    <a:pt x="2580" y="2097"/>
                    <a:pt x="2738" y="1751"/>
                    <a:pt x="2738" y="1368"/>
                  </a:cubicBezTo>
                  <a:cubicBezTo>
                    <a:pt x="2738" y="988"/>
                    <a:pt x="2583" y="645"/>
                    <a:pt x="2332" y="396"/>
                  </a:cubicBezTo>
                  <a:lnTo>
                    <a:pt x="2328" y="393"/>
                  </a:lnTo>
                  <a:cubicBezTo>
                    <a:pt x="2082" y="149"/>
                    <a:pt x="1742" y="0"/>
                    <a:pt x="1369"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26" name="Google Shape;1971;p33">
              <a:extLst>
                <a:ext uri="{FF2B5EF4-FFF2-40B4-BE49-F238E27FC236}">
                  <a16:creationId xmlns:a16="http://schemas.microsoft.com/office/drawing/2014/main" id="{B424FE74-CCE9-132E-18EF-882F5B880792}"/>
                </a:ext>
              </a:extLst>
            </p:cNvPr>
            <p:cNvSpPr/>
            <p:nvPr/>
          </p:nvSpPr>
          <p:spPr>
            <a:xfrm>
              <a:off x="4444654" y="4274244"/>
              <a:ext cx="312007" cy="312213"/>
            </a:xfrm>
            <a:custGeom>
              <a:avLst/>
              <a:gdLst/>
              <a:ahLst/>
              <a:cxnLst/>
              <a:rect l="l" t="t" r="r" b="b"/>
              <a:pathLst>
                <a:path w="1515" h="1516" extrusionOk="0">
                  <a:moveTo>
                    <a:pt x="758" y="1"/>
                  </a:moveTo>
                  <a:cubicBezTo>
                    <a:pt x="340" y="1"/>
                    <a:pt x="0" y="341"/>
                    <a:pt x="0" y="758"/>
                  </a:cubicBezTo>
                  <a:cubicBezTo>
                    <a:pt x="0" y="1176"/>
                    <a:pt x="340" y="1515"/>
                    <a:pt x="758" y="1515"/>
                  </a:cubicBezTo>
                  <a:cubicBezTo>
                    <a:pt x="1176" y="1515"/>
                    <a:pt x="1515" y="1176"/>
                    <a:pt x="1515" y="758"/>
                  </a:cubicBezTo>
                  <a:cubicBezTo>
                    <a:pt x="1515" y="341"/>
                    <a:pt x="1176" y="1"/>
                    <a:pt x="758" y="1"/>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27" name="Google Shape;1972;p33">
              <a:extLst>
                <a:ext uri="{FF2B5EF4-FFF2-40B4-BE49-F238E27FC236}">
                  <a16:creationId xmlns:a16="http://schemas.microsoft.com/office/drawing/2014/main" id="{EB7A5834-FC6D-968E-6725-CE0B3AA5488F}"/>
                </a:ext>
              </a:extLst>
            </p:cNvPr>
            <p:cNvSpPr/>
            <p:nvPr/>
          </p:nvSpPr>
          <p:spPr>
            <a:xfrm>
              <a:off x="4406142" y="4148617"/>
              <a:ext cx="392325" cy="277614"/>
            </a:xfrm>
            <a:custGeom>
              <a:avLst/>
              <a:gdLst/>
              <a:ahLst/>
              <a:cxnLst/>
              <a:rect l="l" t="t" r="r" b="b"/>
              <a:pathLst>
                <a:path w="1905" h="1348" extrusionOk="0">
                  <a:moveTo>
                    <a:pt x="947" y="0"/>
                  </a:moveTo>
                  <a:cubicBezTo>
                    <a:pt x="579" y="0"/>
                    <a:pt x="245" y="144"/>
                    <a:pt x="0" y="380"/>
                  </a:cubicBezTo>
                  <a:lnTo>
                    <a:pt x="967" y="1348"/>
                  </a:lnTo>
                  <a:lnTo>
                    <a:pt x="1904" y="393"/>
                  </a:lnTo>
                  <a:cubicBezTo>
                    <a:pt x="1658" y="149"/>
                    <a:pt x="1318" y="0"/>
                    <a:pt x="947" y="0"/>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28" name="Google Shape;1973;p33">
              <a:extLst>
                <a:ext uri="{FF2B5EF4-FFF2-40B4-BE49-F238E27FC236}">
                  <a16:creationId xmlns:a16="http://schemas.microsoft.com/office/drawing/2014/main" id="{0E7B84DB-255D-E1BF-AAFF-CB60F589A678}"/>
                </a:ext>
              </a:extLst>
            </p:cNvPr>
            <p:cNvSpPr/>
            <p:nvPr/>
          </p:nvSpPr>
          <p:spPr>
            <a:xfrm>
              <a:off x="4318821" y="4426438"/>
              <a:ext cx="286264" cy="286058"/>
            </a:xfrm>
            <a:custGeom>
              <a:avLst/>
              <a:gdLst/>
              <a:ahLst/>
              <a:cxnLst/>
              <a:rect l="l" t="t" r="r" b="b"/>
              <a:pathLst>
                <a:path w="1390" h="1389" extrusionOk="0">
                  <a:moveTo>
                    <a:pt x="1389" y="1"/>
                  </a:moveTo>
                  <a:lnTo>
                    <a:pt x="1389" y="1"/>
                  </a:lnTo>
                  <a:lnTo>
                    <a:pt x="1389" y="1"/>
                  </a:lnTo>
                  <a:cubicBezTo>
                    <a:pt x="1389" y="1"/>
                    <a:pt x="1389" y="1"/>
                    <a:pt x="1389" y="1"/>
                  </a:cubicBezTo>
                  <a:close/>
                  <a:moveTo>
                    <a:pt x="1389" y="1"/>
                  </a:moveTo>
                  <a:cubicBezTo>
                    <a:pt x="1380" y="1"/>
                    <a:pt x="608" y="8"/>
                    <a:pt x="1" y="13"/>
                  </a:cubicBezTo>
                  <a:lnTo>
                    <a:pt x="1" y="19"/>
                  </a:lnTo>
                  <a:cubicBezTo>
                    <a:pt x="1" y="775"/>
                    <a:pt x="613" y="1388"/>
                    <a:pt x="1369" y="1388"/>
                  </a:cubicBezTo>
                  <a:lnTo>
                    <a:pt x="1389" y="1388"/>
                  </a:lnTo>
                  <a:lnTo>
                    <a:pt x="1389" y="1"/>
                  </a:ln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29" name="Google Shape;1974;p33">
              <a:extLst>
                <a:ext uri="{FF2B5EF4-FFF2-40B4-BE49-F238E27FC236}">
                  <a16:creationId xmlns:a16="http://schemas.microsoft.com/office/drawing/2014/main" id="{4D68CFE0-3FA0-819B-84CA-27B4B29A7449}"/>
                </a:ext>
              </a:extLst>
            </p:cNvPr>
            <p:cNvSpPr/>
            <p:nvPr/>
          </p:nvSpPr>
          <p:spPr>
            <a:xfrm>
              <a:off x="4597878" y="4229966"/>
              <a:ext cx="284822" cy="401799"/>
            </a:xfrm>
            <a:custGeom>
              <a:avLst/>
              <a:gdLst/>
              <a:ahLst/>
              <a:cxnLst/>
              <a:rect l="l" t="t" r="r" b="b"/>
              <a:pathLst>
                <a:path w="1383" h="1951" extrusionOk="0">
                  <a:moveTo>
                    <a:pt x="977" y="1"/>
                  </a:moveTo>
                  <a:lnTo>
                    <a:pt x="379" y="600"/>
                  </a:lnTo>
                  <a:lnTo>
                    <a:pt x="0" y="978"/>
                  </a:lnTo>
                  <a:lnTo>
                    <a:pt x="374" y="1352"/>
                  </a:lnTo>
                  <a:lnTo>
                    <a:pt x="972" y="1950"/>
                  </a:lnTo>
                  <a:cubicBezTo>
                    <a:pt x="1225" y="1702"/>
                    <a:pt x="1383" y="1356"/>
                    <a:pt x="1383" y="973"/>
                  </a:cubicBezTo>
                  <a:cubicBezTo>
                    <a:pt x="1383" y="593"/>
                    <a:pt x="1228" y="250"/>
                    <a:pt x="97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 name="Google Shape;1975;p33">
              <a:extLst>
                <a:ext uri="{FF2B5EF4-FFF2-40B4-BE49-F238E27FC236}">
                  <a16:creationId xmlns:a16="http://schemas.microsoft.com/office/drawing/2014/main" id="{B42E9ECC-1BB7-95FE-856D-9AB0799B997A}"/>
                </a:ext>
              </a:extLst>
            </p:cNvPr>
            <p:cNvSpPr/>
            <p:nvPr/>
          </p:nvSpPr>
          <p:spPr>
            <a:xfrm>
              <a:off x="4493051" y="4322847"/>
              <a:ext cx="215213" cy="215007"/>
            </a:xfrm>
            <a:custGeom>
              <a:avLst/>
              <a:gdLst/>
              <a:ahLst/>
              <a:cxnLst/>
              <a:rect l="l" t="t" r="r" b="b"/>
              <a:pathLst>
                <a:path w="1045" h="1044" extrusionOk="0">
                  <a:moveTo>
                    <a:pt x="523" y="0"/>
                  </a:moveTo>
                  <a:cubicBezTo>
                    <a:pt x="235" y="0"/>
                    <a:pt x="1" y="234"/>
                    <a:pt x="1" y="522"/>
                  </a:cubicBezTo>
                  <a:cubicBezTo>
                    <a:pt x="1" y="811"/>
                    <a:pt x="235" y="1044"/>
                    <a:pt x="523" y="1044"/>
                  </a:cubicBezTo>
                  <a:cubicBezTo>
                    <a:pt x="811" y="1044"/>
                    <a:pt x="1044" y="811"/>
                    <a:pt x="1044" y="522"/>
                  </a:cubicBezTo>
                  <a:cubicBezTo>
                    <a:pt x="1044" y="234"/>
                    <a:pt x="811" y="0"/>
                    <a:pt x="523" y="0"/>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31" name="Google Shape;1976;p33">
              <a:extLst>
                <a:ext uri="{FF2B5EF4-FFF2-40B4-BE49-F238E27FC236}">
                  <a16:creationId xmlns:a16="http://schemas.microsoft.com/office/drawing/2014/main" id="{49FFF16D-43F7-520F-F689-F423C7B2C510}"/>
                </a:ext>
              </a:extLst>
            </p:cNvPr>
            <p:cNvSpPr/>
            <p:nvPr/>
          </p:nvSpPr>
          <p:spPr>
            <a:xfrm>
              <a:off x="4518795" y="4348591"/>
              <a:ext cx="189469" cy="189263"/>
            </a:xfrm>
            <a:custGeom>
              <a:avLst/>
              <a:gdLst/>
              <a:ahLst/>
              <a:cxnLst/>
              <a:rect l="l" t="t" r="r" b="b"/>
              <a:pathLst>
                <a:path w="920" h="919" extrusionOk="0">
                  <a:moveTo>
                    <a:pt x="735" y="0"/>
                  </a:moveTo>
                  <a:lnTo>
                    <a:pt x="735" y="0"/>
                  </a:lnTo>
                  <a:cubicBezTo>
                    <a:pt x="812" y="90"/>
                    <a:pt x="860" y="208"/>
                    <a:pt x="860" y="338"/>
                  </a:cubicBezTo>
                  <a:cubicBezTo>
                    <a:pt x="860" y="625"/>
                    <a:pt x="626" y="859"/>
                    <a:pt x="337" y="859"/>
                  </a:cubicBezTo>
                  <a:cubicBezTo>
                    <a:pt x="208" y="859"/>
                    <a:pt x="91" y="811"/>
                    <a:pt x="1" y="735"/>
                  </a:cubicBezTo>
                  <a:lnTo>
                    <a:pt x="1" y="735"/>
                  </a:lnTo>
                  <a:cubicBezTo>
                    <a:pt x="96" y="847"/>
                    <a:pt x="238" y="919"/>
                    <a:pt x="398" y="919"/>
                  </a:cubicBezTo>
                  <a:cubicBezTo>
                    <a:pt x="686" y="919"/>
                    <a:pt x="919" y="686"/>
                    <a:pt x="919" y="397"/>
                  </a:cubicBezTo>
                  <a:cubicBezTo>
                    <a:pt x="919" y="237"/>
                    <a:pt x="848" y="95"/>
                    <a:pt x="73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 name="Google Shape;1977;p33">
              <a:extLst>
                <a:ext uri="{FF2B5EF4-FFF2-40B4-BE49-F238E27FC236}">
                  <a16:creationId xmlns:a16="http://schemas.microsoft.com/office/drawing/2014/main" id="{064E1BD2-9456-24BF-1A28-752F4000295E}"/>
                </a:ext>
              </a:extLst>
            </p:cNvPr>
            <p:cNvSpPr/>
            <p:nvPr/>
          </p:nvSpPr>
          <p:spPr>
            <a:xfrm>
              <a:off x="3987525" y="2303950"/>
              <a:ext cx="91850" cy="1538694"/>
            </a:xfrm>
            <a:custGeom>
              <a:avLst/>
              <a:gdLst/>
              <a:ahLst/>
              <a:cxnLst/>
              <a:rect l="l" t="t" r="r" b="b"/>
              <a:pathLst>
                <a:path w="446" h="7578" extrusionOk="0">
                  <a:moveTo>
                    <a:pt x="317" y="0"/>
                  </a:moveTo>
                  <a:cubicBezTo>
                    <a:pt x="141" y="0"/>
                    <a:pt x="1" y="142"/>
                    <a:pt x="1" y="316"/>
                  </a:cubicBezTo>
                  <a:lnTo>
                    <a:pt x="1" y="7263"/>
                  </a:lnTo>
                  <a:cubicBezTo>
                    <a:pt x="1" y="7438"/>
                    <a:pt x="143" y="7578"/>
                    <a:pt x="317" y="7578"/>
                  </a:cubicBezTo>
                  <a:lnTo>
                    <a:pt x="446" y="7578"/>
                  </a:lnTo>
                  <a:cubicBezTo>
                    <a:pt x="272" y="7578"/>
                    <a:pt x="129" y="7437"/>
                    <a:pt x="129" y="7263"/>
                  </a:cubicBezTo>
                  <a:lnTo>
                    <a:pt x="129" y="316"/>
                  </a:lnTo>
                  <a:cubicBezTo>
                    <a:pt x="129" y="141"/>
                    <a:pt x="272" y="0"/>
                    <a:pt x="446" y="0"/>
                  </a:cubicBezTo>
                  <a:close/>
                </a:path>
              </a:pathLst>
            </a:custGeom>
            <a:solidFill>
              <a:srgbClr val="F2F2F2"/>
            </a:solidFill>
            <a:ln>
              <a:noFill/>
            </a:ln>
          </p:spPr>
          <p:txBody>
            <a:bodyPr spcFirstLastPara="1" wrap="square" lIns="121900" tIns="121900" rIns="121900" bIns="121900" anchor="ctr" anchorCtr="0">
              <a:noAutofit/>
            </a:bodyPr>
            <a:lstStyle/>
            <a:p>
              <a:endParaRPr sz="2400"/>
            </a:p>
          </p:txBody>
        </p:sp>
        <p:sp>
          <p:nvSpPr>
            <p:cNvPr id="33" name="Google Shape;1978;p33">
              <a:extLst>
                <a:ext uri="{FF2B5EF4-FFF2-40B4-BE49-F238E27FC236}">
                  <a16:creationId xmlns:a16="http://schemas.microsoft.com/office/drawing/2014/main" id="{E25EFAF6-E726-46F3-F641-41CA6DFB838C}"/>
                </a:ext>
              </a:extLst>
            </p:cNvPr>
            <p:cNvSpPr/>
            <p:nvPr/>
          </p:nvSpPr>
          <p:spPr>
            <a:xfrm>
              <a:off x="5081369" y="2303550"/>
              <a:ext cx="115950" cy="1538708"/>
            </a:xfrm>
            <a:custGeom>
              <a:avLst/>
              <a:gdLst/>
              <a:ahLst/>
              <a:cxnLst/>
              <a:rect l="l" t="t" r="r" b="b"/>
              <a:pathLst>
                <a:path w="563" h="7579" extrusionOk="0">
                  <a:moveTo>
                    <a:pt x="1" y="1"/>
                  </a:moveTo>
                  <a:cubicBezTo>
                    <a:pt x="176" y="1"/>
                    <a:pt x="317" y="143"/>
                    <a:pt x="317" y="317"/>
                  </a:cubicBezTo>
                  <a:lnTo>
                    <a:pt x="317" y="7263"/>
                  </a:lnTo>
                  <a:cubicBezTo>
                    <a:pt x="317" y="7439"/>
                    <a:pt x="175" y="7579"/>
                    <a:pt x="1" y="7579"/>
                  </a:cubicBezTo>
                  <a:lnTo>
                    <a:pt x="246" y="7579"/>
                  </a:lnTo>
                  <a:cubicBezTo>
                    <a:pt x="421" y="7579"/>
                    <a:pt x="563" y="7437"/>
                    <a:pt x="563" y="7263"/>
                  </a:cubicBezTo>
                  <a:lnTo>
                    <a:pt x="563" y="317"/>
                  </a:lnTo>
                  <a:cubicBezTo>
                    <a:pt x="563" y="143"/>
                    <a:pt x="421" y="1"/>
                    <a:pt x="246" y="1"/>
                  </a:cubicBezTo>
                  <a:close/>
                </a:path>
              </a:pathLst>
            </a:custGeom>
            <a:solidFill>
              <a:srgbClr val="606060">
                <a:alpha val="36000"/>
              </a:srgbClr>
            </a:solidFill>
            <a:ln>
              <a:noFill/>
            </a:ln>
          </p:spPr>
          <p:txBody>
            <a:bodyPr spcFirstLastPara="1" wrap="square" lIns="121900" tIns="121900" rIns="121900" bIns="121900" anchor="ctr" anchorCtr="0">
              <a:noAutofit/>
            </a:bodyPr>
            <a:lstStyle/>
            <a:p>
              <a:endParaRPr sz="2400"/>
            </a:p>
          </p:txBody>
        </p:sp>
        <p:sp>
          <p:nvSpPr>
            <p:cNvPr id="34" name="Google Shape;1979;p33">
              <a:extLst>
                <a:ext uri="{FF2B5EF4-FFF2-40B4-BE49-F238E27FC236}">
                  <a16:creationId xmlns:a16="http://schemas.microsoft.com/office/drawing/2014/main" id="{B308468A-6018-2005-2E65-A3BD543E69A3}"/>
                </a:ext>
              </a:extLst>
            </p:cNvPr>
            <p:cNvSpPr/>
            <p:nvPr/>
          </p:nvSpPr>
          <p:spPr>
            <a:xfrm>
              <a:off x="4113288" y="3741874"/>
              <a:ext cx="975150" cy="45926"/>
            </a:xfrm>
            <a:custGeom>
              <a:avLst/>
              <a:gdLst/>
              <a:ahLst/>
              <a:cxnLst/>
              <a:rect l="l" t="t" r="r" b="b"/>
              <a:pathLst>
                <a:path w="4735" h="223" extrusionOk="0">
                  <a:moveTo>
                    <a:pt x="1" y="0"/>
                  </a:moveTo>
                  <a:lnTo>
                    <a:pt x="1" y="222"/>
                  </a:lnTo>
                  <a:lnTo>
                    <a:pt x="4734" y="222"/>
                  </a:lnTo>
                  <a:lnTo>
                    <a:pt x="4734" y="0"/>
                  </a:lnTo>
                  <a:close/>
                </a:path>
              </a:pathLst>
            </a:custGeom>
            <a:solidFill>
              <a:srgbClr val="183C77"/>
            </a:solidFill>
            <a:ln>
              <a:noFill/>
            </a:ln>
          </p:spPr>
          <p:txBody>
            <a:bodyPr spcFirstLastPara="1" wrap="square" lIns="121900" tIns="121900" rIns="121900" bIns="121900" anchor="ctr" anchorCtr="0">
              <a:noAutofit/>
            </a:bodyPr>
            <a:lstStyle/>
            <a:p>
              <a:endParaRPr sz="2400"/>
            </a:p>
          </p:txBody>
        </p:sp>
        <p:sp>
          <p:nvSpPr>
            <p:cNvPr id="35" name="Google Shape;1980;p33">
              <a:extLst>
                <a:ext uri="{FF2B5EF4-FFF2-40B4-BE49-F238E27FC236}">
                  <a16:creationId xmlns:a16="http://schemas.microsoft.com/office/drawing/2014/main" id="{A2C48B1C-F23B-BB90-29BA-49CB2F6AE18D}"/>
                </a:ext>
              </a:extLst>
            </p:cNvPr>
            <p:cNvSpPr/>
            <p:nvPr/>
          </p:nvSpPr>
          <p:spPr>
            <a:xfrm>
              <a:off x="4113082" y="2410021"/>
              <a:ext cx="975150" cy="1332052"/>
            </a:xfrm>
            <a:custGeom>
              <a:avLst/>
              <a:gdLst/>
              <a:ahLst/>
              <a:cxnLst/>
              <a:rect l="l" t="t" r="r" b="b"/>
              <a:pathLst>
                <a:path w="4735" h="6468" extrusionOk="0">
                  <a:moveTo>
                    <a:pt x="1" y="1"/>
                  </a:moveTo>
                  <a:lnTo>
                    <a:pt x="1" y="6467"/>
                  </a:lnTo>
                  <a:lnTo>
                    <a:pt x="4734" y="6467"/>
                  </a:lnTo>
                  <a:lnTo>
                    <a:pt x="4734"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6" name="Google Shape;1981;p33">
              <a:extLst>
                <a:ext uri="{FF2B5EF4-FFF2-40B4-BE49-F238E27FC236}">
                  <a16:creationId xmlns:a16="http://schemas.microsoft.com/office/drawing/2014/main" id="{5C17D26B-6569-4712-C60B-1051971557C7}"/>
                </a:ext>
              </a:extLst>
            </p:cNvPr>
            <p:cNvSpPr/>
            <p:nvPr/>
          </p:nvSpPr>
          <p:spPr>
            <a:xfrm>
              <a:off x="4875286" y="2566334"/>
              <a:ext cx="103590" cy="103590"/>
            </a:xfrm>
            <a:custGeom>
              <a:avLst/>
              <a:gdLst/>
              <a:ahLst/>
              <a:cxnLst/>
              <a:rect l="l" t="t" r="r" b="b"/>
              <a:pathLst>
                <a:path w="503" h="503" extrusionOk="0">
                  <a:moveTo>
                    <a:pt x="171" y="1"/>
                  </a:moveTo>
                  <a:lnTo>
                    <a:pt x="171" y="172"/>
                  </a:lnTo>
                  <a:lnTo>
                    <a:pt x="1" y="172"/>
                  </a:lnTo>
                  <a:lnTo>
                    <a:pt x="1" y="332"/>
                  </a:lnTo>
                  <a:lnTo>
                    <a:pt x="171" y="332"/>
                  </a:lnTo>
                  <a:lnTo>
                    <a:pt x="171" y="502"/>
                  </a:lnTo>
                  <a:lnTo>
                    <a:pt x="332" y="502"/>
                  </a:lnTo>
                  <a:lnTo>
                    <a:pt x="332" y="332"/>
                  </a:lnTo>
                  <a:lnTo>
                    <a:pt x="502" y="332"/>
                  </a:lnTo>
                  <a:lnTo>
                    <a:pt x="502" y="172"/>
                  </a:lnTo>
                  <a:lnTo>
                    <a:pt x="332" y="172"/>
                  </a:lnTo>
                  <a:lnTo>
                    <a:pt x="33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7" name="Google Shape;1982;p33">
              <a:extLst>
                <a:ext uri="{FF2B5EF4-FFF2-40B4-BE49-F238E27FC236}">
                  <a16:creationId xmlns:a16="http://schemas.microsoft.com/office/drawing/2014/main" id="{6C40376A-CEB4-2437-0387-25A43FF34972}"/>
                </a:ext>
              </a:extLst>
            </p:cNvPr>
            <p:cNvSpPr/>
            <p:nvPr/>
          </p:nvSpPr>
          <p:spPr>
            <a:xfrm>
              <a:off x="4604880" y="2721000"/>
              <a:ext cx="386765" cy="32951"/>
            </a:xfrm>
            <a:custGeom>
              <a:avLst/>
              <a:gdLst/>
              <a:ahLst/>
              <a:cxnLst/>
              <a:rect l="l" t="t" r="r" b="b"/>
              <a:pathLst>
                <a:path w="1878" h="160" extrusionOk="0">
                  <a:moveTo>
                    <a:pt x="0" y="1"/>
                  </a:moveTo>
                  <a:lnTo>
                    <a:pt x="0" y="160"/>
                  </a:lnTo>
                  <a:lnTo>
                    <a:pt x="1878" y="160"/>
                  </a:lnTo>
                  <a:lnTo>
                    <a:pt x="1878"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38" name="Google Shape;1983;p33">
              <a:extLst>
                <a:ext uri="{FF2B5EF4-FFF2-40B4-BE49-F238E27FC236}">
                  <a16:creationId xmlns:a16="http://schemas.microsoft.com/office/drawing/2014/main" id="{B2B0FF70-0634-42A0-E372-38BF670E107F}"/>
                </a:ext>
              </a:extLst>
            </p:cNvPr>
            <p:cNvSpPr/>
            <p:nvPr/>
          </p:nvSpPr>
          <p:spPr>
            <a:xfrm>
              <a:off x="4604880" y="2791227"/>
              <a:ext cx="386765" cy="32951"/>
            </a:xfrm>
            <a:custGeom>
              <a:avLst/>
              <a:gdLst/>
              <a:ahLst/>
              <a:cxnLst/>
              <a:rect l="l" t="t" r="r" b="b"/>
              <a:pathLst>
                <a:path w="1878" h="160" extrusionOk="0">
                  <a:moveTo>
                    <a:pt x="0" y="1"/>
                  </a:moveTo>
                  <a:lnTo>
                    <a:pt x="0" y="159"/>
                  </a:lnTo>
                  <a:lnTo>
                    <a:pt x="1878" y="159"/>
                  </a:lnTo>
                  <a:lnTo>
                    <a:pt x="1878"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39" name="Google Shape;1984;p33">
              <a:extLst>
                <a:ext uri="{FF2B5EF4-FFF2-40B4-BE49-F238E27FC236}">
                  <a16:creationId xmlns:a16="http://schemas.microsoft.com/office/drawing/2014/main" id="{A6C458D7-6572-FD9E-51DC-69C1E69F91D5}"/>
                </a:ext>
              </a:extLst>
            </p:cNvPr>
            <p:cNvSpPr/>
            <p:nvPr/>
          </p:nvSpPr>
          <p:spPr>
            <a:xfrm>
              <a:off x="4604880" y="2858366"/>
              <a:ext cx="264433" cy="32745"/>
            </a:xfrm>
            <a:custGeom>
              <a:avLst/>
              <a:gdLst/>
              <a:ahLst/>
              <a:cxnLst/>
              <a:rect l="l" t="t" r="r" b="b"/>
              <a:pathLst>
                <a:path w="1284" h="159" extrusionOk="0">
                  <a:moveTo>
                    <a:pt x="0" y="0"/>
                  </a:moveTo>
                  <a:lnTo>
                    <a:pt x="0" y="159"/>
                  </a:lnTo>
                  <a:lnTo>
                    <a:pt x="1283" y="159"/>
                  </a:lnTo>
                  <a:lnTo>
                    <a:pt x="1283"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40" name="Google Shape;1985;p33">
              <a:extLst>
                <a:ext uri="{FF2B5EF4-FFF2-40B4-BE49-F238E27FC236}">
                  <a16:creationId xmlns:a16="http://schemas.microsoft.com/office/drawing/2014/main" id="{1CC75EEF-E02D-2744-AB8D-BB74E2FFDF30}"/>
                </a:ext>
              </a:extLst>
            </p:cNvPr>
            <p:cNvSpPr/>
            <p:nvPr/>
          </p:nvSpPr>
          <p:spPr>
            <a:xfrm>
              <a:off x="4210700" y="2985434"/>
              <a:ext cx="329924" cy="32745"/>
            </a:xfrm>
            <a:custGeom>
              <a:avLst/>
              <a:gdLst/>
              <a:ahLst/>
              <a:cxnLst/>
              <a:rect l="l" t="t" r="r" b="b"/>
              <a:pathLst>
                <a:path w="1602" h="159" extrusionOk="0">
                  <a:moveTo>
                    <a:pt x="1" y="0"/>
                  </a:moveTo>
                  <a:lnTo>
                    <a:pt x="1" y="159"/>
                  </a:lnTo>
                  <a:lnTo>
                    <a:pt x="1602" y="159"/>
                  </a:lnTo>
                  <a:lnTo>
                    <a:pt x="1602"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41" name="Google Shape;1986;p33">
              <a:extLst>
                <a:ext uri="{FF2B5EF4-FFF2-40B4-BE49-F238E27FC236}">
                  <a16:creationId xmlns:a16="http://schemas.microsoft.com/office/drawing/2014/main" id="{8FB6F750-15DD-4567-5CA2-78FB148DC07F}"/>
                </a:ext>
              </a:extLst>
            </p:cNvPr>
            <p:cNvSpPr/>
            <p:nvPr/>
          </p:nvSpPr>
          <p:spPr>
            <a:xfrm>
              <a:off x="4210700" y="3055456"/>
              <a:ext cx="329924" cy="32951"/>
            </a:xfrm>
            <a:custGeom>
              <a:avLst/>
              <a:gdLst/>
              <a:ahLst/>
              <a:cxnLst/>
              <a:rect l="l" t="t" r="r" b="b"/>
              <a:pathLst>
                <a:path w="1602" h="160" extrusionOk="0">
                  <a:moveTo>
                    <a:pt x="1" y="1"/>
                  </a:moveTo>
                  <a:lnTo>
                    <a:pt x="1" y="159"/>
                  </a:lnTo>
                  <a:lnTo>
                    <a:pt x="1602" y="159"/>
                  </a:lnTo>
                  <a:lnTo>
                    <a:pt x="1602"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42" name="Google Shape;1987;p33">
              <a:extLst>
                <a:ext uri="{FF2B5EF4-FFF2-40B4-BE49-F238E27FC236}">
                  <a16:creationId xmlns:a16="http://schemas.microsoft.com/office/drawing/2014/main" id="{25847A59-F8AF-3B32-2CFE-2E354009A03D}"/>
                </a:ext>
              </a:extLst>
            </p:cNvPr>
            <p:cNvSpPr/>
            <p:nvPr/>
          </p:nvSpPr>
          <p:spPr>
            <a:xfrm>
              <a:off x="4660485" y="2985434"/>
              <a:ext cx="329924" cy="32745"/>
            </a:xfrm>
            <a:custGeom>
              <a:avLst/>
              <a:gdLst/>
              <a:ahLst/>
              <a:cxnLst/>
              <a:rect l="l" t="t" r="r" b="b"/>
              <a:pathLst>
                <a:path w="1602" h="159" extrusionOk="0">
                  <a:moveTo>
                    <a:pt x="0" y="0"/>
                  </a:moveTo>
                  <a:lnTo>
                    <a:pt x="0" y="159"/>
                  </a:lnTo>
                  <a:lnTo>
                    <a:pt x="1601" y="159"/>
                  </a:lnTo>
                  <a:lnTo>
                    <a:pt x="1601"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43" name="Google Shape;1988;p33">
              <a:extLst>
                <a:ext uri="{FF2B5EF4-FFF2-40B4-BE49-F238E27FC236}">
                  <a16:creationId xmlns:a16="http://schemas.microsoft.com/office/drawing/2014/main" id="{F551F54E-D5BC-CAE3-E8DC-3686E01EE3FD}"/>
                </a:ext>
              </a:extLst>
            </p:cNvPr>
            <p:cNvSpPr/>
            <p:nvPr/>
          </p:nvSpPr>
          <p:spPr>
            <a:xfrm>
              <a:off x="4660485" y="3055456"/>
              <a:ext cx="329924" cy="32951"/>
            </a:xfrm>
            <a:custGeom>
              <a:avLst/>
              <a:gdLst/>
              <a:ahLst/>
              <a:cxnLst/>
              <a:rect l="l" t="t" r="r" b="b"/>
              <a:pathLst>
                <a:path w="1602" h="160" extrusionOk="0">
                  <a:moveTo>
                    <a:pt x="0" y="1"/>
                  </a:moveTo>
                  <a:lnTo>
                    <a:pt x="0" y="159"/>
                  </a:lnTo>
                  <a:lnTo>
                    <a:pt x="1601" y="159"/>
                  </a:lnTo>
                  <a:lnTo>
                    <a:pt x="1601"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44" name="Google Shape;1989;p33">
              <a:extLst>
                <a:ext uri="{FF2B5EF4-FFF2-40B4-BE49-F238E27FC236}">
                  <a16:creationId xmlns:a16="http://schemas.microsoft.com/office/drawing/2014/main" id="{6CC6E52D-747E-72CE-EF51-072A59E0ECC6}"/>
                </a:ext>
              </a:extLst>
            </p:cNvPr>
            <p:cNvSpPr/>
            <p:nvPr/>
          </p:nvSpPr>
          <p:spPr>
            <a:xfrm>
              <a:off x="4215849" y="3187673"/>
              <a:ext cx="68580" cy="68580"/>
            </a:xfrm>
            <a:custGeom>
              <a:avLst/>
              <a:gdLst/>
              <a:ahLst/>
              <a:cxnLst/>
              <a:rect l="l" t="t" r="r" b="b"/>
              <a:pathLst>
                <a:path w="333" h="333" extrusionOk="0">
                  <a:moveTo>
                    <a:pt x="0" y="0"/>
                  </a:moveTo>
                  <a:lnTo>
                    <a:pt x="0" y="333"/>
                  </a:lnTo>
                  <a:lnTo>
                    <a:pt x="333" y="333"/>
                  </a:lnTo>
                  <a:lnTo>
                    <a:pt x="33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5" name="Google Shape;1990;p33">
              <a:extLst>
                <a:ext uri="{FF2B5EF4-FFF2-40B4-BE49-F238E27FC236}">
                  <a16:creationId xmlns:a16="http://schemas.microsoft.com/office/drawing/2014/main" id="{897727A1-79E3-AD35-9A4A-1F614F8D0A85}"/>
                </a:ext>
              </a:extLst>
            </p:cNvPr>
            <p:cNvSpPr/>
            <p:nvPr/>
          </p:nvSpPr>
          <p:spPr>
            <a:xfrm>
              <a:off x="4215849" y="3295177"/>
              <a:ext cx="68580" cy="68580"/>
            </a:xfrm>
            <a:custGeom>
              <a:avLst/>
              <a:gdLst/>
              <a:ahLst/>
              <a:cxnLst/>
              <a:rect l="l" t="t" r="r" b="b"/>
              <a:pathLst>
                <a:path w="333" h="333" extrusionOk="0">
                  <a:moveTo>
                    <a:pt x="0" y="0"/>
                  </a:moveTo>
                  <a:lnTo>
                    <a:pt x="0" y="333"/>
                  </a:lnTo>
                  <a:lnTo>
                    <a:pt x="333" y="333"/>
                  </a:lnTo>
                  <a:lnTo>
                    <a:pt x="33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6" name="Google Shape;1991;p33">
              <a:extLst>
                <a:ext uri="{FF2B5EF4-FFF2-40B4-BE49-F238E27FC236}">
                  <a16:creationId xmlns:a16="http://schemas.microsoft.com/office/drawing/2014/main" id="{0D18E065-7F64-4884-7C51-DF179A6F8537}"/>
                </a:ext>
              </a:extLst>
            </p:cNvPr>
            <p:cNvSpPr/>
            <p:nvPr/>
          </p:nvSpPr>
          <p:spPr>
            <a:xfrm>
              <a:off x="4215849" y="3402475"/>
              <a:ext cx="68580" cy="68786"/>
            </a:xfrm>
            <a:custGeom>
              <a:avLst/>
              <a:gdLst/>
              <a:ahLst/>
              <a:cxnLst/>
              <a:rect l="l" t="t" r="r" b="b"/>
              <a:pathLst>
                <a:path w="333" h="334" extrusionOk="0">
                  <a:moveTo>
                    <a:pt x="0" y="1"/>
                  </a:moveTo>
                  <a:lnTo>
                    <a:pt x="0" y="333"/>
                  </a:lnTo>
                  <a:lnTo>
                    <a:pt x="333" y="333"/>
                  </a:lnTo>
                  <a:lnTo>
                    <a:pt x="333"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 name="Google Shape;1992;p33">
              <a:extLst>
                <a:ext uri="{FF2B5EF4-FFF2-40B4-BE49-F238E27FC236}">
                  <a16:creationId xmlns:a16="http://schemas.microsoft.com/office/drawing/2014/main" id="{10DCE77E-11DB-2D1E-F895-576AB675197B}"/>
                </a:ext>
              </a:extLst>
            </p:cNvPr>
            <p:cNvSpPr/>
            <p:nvPr/>
          </p:nvSpPr>
          <p:spPr>
            <a:xfrm>
              <a:off x="4211524" y="2570865"/>
              <a:ext cx="267729" cy="322510"/>
            </a:xfrm>
            <a:custGeom>
              <a:avLst/>
              <a:gdLst/>
              <a:ahLst/>
              <a:cxnLst/>
              <a:rect l="l" t="t" r="r" b="b"/>
              <a:pathLst>
                <a:path w="1300" h="1566" extrusionOk="0">
                  <a:moveTo>
                    <a:pt x="1" y="0"/>
                  </a:moveTo>
                  <a:lnTo>
                    <a:pt x="1" y="1566"/>
                  </a:lnTo>
                  <a:lnTo>
                    <a:pt x="1299" y="1566"/>
                  </a:lnTo>
                  <a:lnTo>
                    <a:pt x="129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8" name="Google Shape;1993;p33">
              <a:extLst>
                <a:ext uri="{FF2B5EF4-FFF2-40B4-BE49-F238E27FC236}">
                  <a16:creationId xmlns:a16="http://schemas.microsoft.com/office/drawing/2014/main" id="{7F7D0A1F-0460-A274-D393-072BC653CCB0}"/>
                </a:ext>
              </a:extLst>
            </p:cNvPr>
            <p:cNvSpPr/>
            <p:nvPr/>
          </p:nvSpPr>
          <p:spPr>
            <a:xfrm>
              <a:off x="4298227" y="2637798"/>
              <a:ext cx="87115" cy="87321"/>
            </a:xfrm>
            <a:custGeom>
              <a:avLst/>
              <a:gdLst/>
              <a:ahLst/>
              <a:cxnLst/>
              <a:rect l="l" t="t" r="r" b="b"/>
              <a:pathLst>
                <a:path w="423" h="424" extrusionOk="0">
                  <a:moveTo>
                    <a:pt x="212" y="1"/>
                  </a:moveTo>
                  <a:cubicBezTo>
                    <a:pt x="95" y="1"/>
                    <a:pt x="0" y="96"/>
                    <a:pt x="0" y="212"/>
                  </a:cubicBezTo>
                  <a:cubicBezTo>
                    <a:pt x="0" y="328"/>
                    <a:pt x="95" y="423"/>
                    <a:pt x="212" y="423"/>
                  </a:cubicBezTo>
                  <a:cubicBezTo>
                    <a:pt x="328" y="423"/>
                    <a:pt x="423" y="328"/>
                    <a:pt x="423" y="212"/>
                  </a:cubicBezTo>
                  <a:cubicBezTo>
                    <a:pt x="423" y="96"/>
                    <a:pt x="328" y="2"/>
                    <a:pt x="21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9" name="Google Shape;1994;p33">
              <a:extLst>
                <a:ext uri="{FF2B5EF4-FFF2-40B4-BE49-F238E27FC236}">
                  <a16:creationId xmlns:a16="http://schemas.microsoft.com/office/drawing/2014/main" id="{54D23772-D3E9-74A1-3632-0239E3D6EE83}"/>
                </a:ext>
              </a:extLst>
            </p:cNvPr>
            <p:cNvSpPr/>
            <p:nvPr/>
          </p:nvSpPr>
          <p:spPr>
            <a:xfrm>
              <a:off x="4254978" y="2745095"/>
              <a:ext cx="173818" cy="91028"/>
            </a:xfrm>
            <a:custGeom>
              <a:avLst/>
              <a:gdLst/>
              <a:ahLst/>
              <a:cxnLst/>
              <a:rect l="l" t="t" r="r" b="b"/>
              <a:pathLst>
                <a:path w="844" h="442" extrusionOk="0">
                  <a:moveTo>
                    <a:pt x="154" y="1"/>
                  </a:moveTo>
                  <a:cubicBezTo>
                    <a:pt x="70" y="1"/>
                    <a:pt x="1" y="69"/>
                    <a:pt x="1" y="154"/>
                  </a:cubicBezTo>
                  <a:lnTo>
                    <a:pt x="1" y="442"/>
                  </a:lnTo>
                  <a:lnTo>
                    <a:pt x="844" y="442"/>
                  </a:lnTo>
                  <a:lnTo>
                    <a:pt x="844" y="154"/>
                  </a:lnTo>
                  <a:cubicBezTo>
                    <a:pt x="844" y="68"/>
                    <a:pt x="775" y="1"/>
                    <a:pt x="69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0" name="Google Shape;1995;p33">
              <a:extLst>
                <a:ext uri="{FF2B5EF4-FFF2-40B4-BE49-F238E27FC236}">
                  <a16:creationId xmlns:a16="http://schemas.microsoft.com/office/drawing/2014/main" id="{49D4EEE5-FC73-641C-9F31-5A913CB387F2}"/>
                </a:ext>
              </a:extLst>
            </p:cNvPr>
            <p:cNvSpPr/>
            <p:nvPr/>
          </p:nvSpPr>
          <p:spPr>
            <a:xfrm>
              <a:off x="4420970" y="3209709"/>
              <a:ext cx="567790" cy="32951"/>
            </a:xfrm>
            <a:custGeom>
              <a:avLst/>
              <a:gdLst/>
              <a:ahLst/>
              <a:cxnLst/>
              <a:rect l="l" t="t" r="r" b="b"/>
              <a:pathLst>
                <a:path w="2757" h="160" extrusionOk="0">
                  <a:moveTo>
                    <a:pt x="1" y="1"/>
                  </a:moveTo>
                  <a:lnTo>
                    <a:pt x="1" y="159"/>
                  </a:lnTo>
                  <a:lnTo>
                    <a:pt x="2756" y="159"/>
                  </a:lnTo>
                  <a:lnTo>
                    <a:pt x="2756" y="1"/>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51" name="Google Shape;1996;p33">
              <a:extLst>
                <a:ext uri="{FF2B5EF4-FFF2-40B4-BE49-F238E27FC236}">
                  <a16:creationId xmlns:a16="http://schemas.microsoft.com/office/drawing/2014/main" id="{6B2B14D7-5507-763C-A3A2-91B8946D796D}"/>
                </a:ext>
              </a:extLst>
            </p:cNvPr>
            <p:cNvSpPr/>
            <p:nvPr/>
          </p:nvSpPr>
          <p:spPr>
            <a:xfrm>
              <a:off x="4420970" y="3313712"/>
              <a:ext cx="567790" cy="32745"/>
            </a:xfrm>
            <a:custGeom>
              <a:avLst/>
              <a:gdLst/>
              <a:ahLst/>
              <a:cxnLst/>
              <a:rect l="l" t="t" r="r" b="b"/>
              <a:pathLst>
                <a:path w="2757" h="159" extrusionOk="0">
                  <a:moveTo>
                    <a:pt x="1" y="0"/>
                  </a:moveTo>
                  <a:lnTo>
                    <a:pt x="1" y="159"/>
                  </a:lnTo>
                  <a:lnTo>
                    <a:pt x="2756" y="159"/>
                  </a:lnTo>
                  <a:lnTo>
                    <a:pt x="2756"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52" name="Google Shape;1997;p33">
              <a:extLst>
                <a:ext uri="{FF2B5EF4-FFF2-40B4-BE49-F238E27FC236}">
                  <a16:creationId xmlns:a16="http://schemas.microsoft.com/office/drawing/2014/main" id="{F5DEE04A-D115-54FF-BDD5-429C274892C8}"/>
                </a:ext>
              </a:extLst>
            </p:cNvPr>
            <p:cNvSpPr/>
            <p:nvPr/>
          </p:nvSpPr>
          <p:spPr>
            <a:xfrm>
              <a:off x="4420970" y="3430895"/>
              <a:ext cx="567790" cy="32745"/>
            </a:xfrm>
            <a:custGeom>
              <a:avLst/>
              <a:gdLst/>
              <a:ahLst/>
              <a:cxnLst/>
              <a:rect l="l" t="t" r="r" b="b"/>
              <a:pathLst>
                <a:path w="2757" h="159" extrusionOk="0">
                  <a:moveTo>
                    <a:pt x="1" y="0"/>
                  </a:moveTo>
                  <a:lnTo>
                    <a:pt x="1" y="159"/>
                  </a:lnTo>
                  <a:lnTo>
                    <a:pt x="2756" y="159"/>
                  </a:lnTo>
                  <a:lnTo>
                    <a:pt x="2756"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53" name="Google Shape;1998;p33">
              <a:extLst>
                <a:ext uri="{FF2B5EF4-FFF2-40B4-BE49-F238E27FC236}">
                  <a16:creationId xmlns:a16="http://schemas.microsoft.com/office/drawing/2014/main" id="{DF7B9918-C29E-7079-DA8C-EF8F3F1C86ED}"/>
                </a:ext>
              </a:extLst>
            </p:cNvPr>
            <p:cNvSpPr/>
            <p:nvPr/>
          </p:nvSpPr>
          <p:spPr>
            <a:xfrm>
              <a:off x="4382459" y="3576293"/>
              <a:ext cx="451225" cy="59724"/>
            </a:xfrm>
            <a:custGeom>
              <a:avLst/>
              <a:gdLst/>
              <a:ahLst/>
              <a:cxnLst/>
              <a:rect l="l" t="t" r="r" b="b"/>
              <a:pathLst>
                <a:path w="2191" h="290" extrusionOk="0">
                  <a:moveTo>
                    <a:pt x="1" y="0"/>
                  </a:moveTo>
                  <a:lnTo>
                    <a:pt x="1" y="290"/>
                  </a:lnTo>
                  <a:lnTo>
                    <a:pt x="2190" y="290"/>
                  </a:lnTo>
                  <a:lnTo>
                    <a:pt x="2190" y="0"/>
                  </a:lnTo>
                  <a:close/>
                </a:path>
              </a:pathLst>
            </a:custGeom>
            <a:solidFill>
              <a:srgbClr val="238AC9"/>
            </a:solidFill>
            <a:ln>
              <a:noFill/>
            </a:ln>
          </p:spPr>
          <p:txBody>
            <a:bodyPr spcFirstLastPara="1" wrap="square" lIns="121900" tIns="121900" rIns="121900" bIns="121900" anchor="ctr" anchorCtr="0">
              <a:noAutofit/>
            </a:bodyPr>
            <a:lstStyle/>
            <a:p>
              <a:endParaRPr sz="2400"/>
            </a:p>
          </p:txBody>
        </p:sp>
        <p:sp>
          <p:nvSpPr>
            <p:cNvPr id="54" name="Google Shape;1999;p33">
              <a:extLst>
                <a:ext uri="{FF2B5EF4-FFF2-40B4-BE49-F238E27FC236}">
                  <a16:creationId xmlns:a16="http://schemas.microsoft.com/office/drawing/2014/main" id="{4FAB9540-4A05-33CC-697C-57AB44BF5CE8}"/>
                </a:ext>
              </a:extLst>
            </p:cNvPr>
            <p:cNvSpPr/>
            <p:nvPr/>
          </p:nvSpPr>
          <p:spPr>
            <a:xfrm>
              <a:off x="4240356" y="2108517"/>
              <a:ext cx="720807" cy="354225"/>
            </a:xfrm>
            <a:custGeom>
              <a:avLst/>
              <a:gdLst/>
              <a:ahLst/>
              <a:cxnLst/>
              <a:rect l="l" t="t" r="r" b="b"/>
              <a:pathLst>
                <a:path w="3500" h="1720" extrusionOk="0">
                  <a:moveTo>
                    <a:pt x="1630" y="1"/>
                  </a:moveTo>
                  <a:cubicBezTo>
                    <a:pt x="1369" y="1"/>
                    <a:pt x="1156" y="212"/>
                    <a:pt x="1156" y="473"/>
                  </a:cubicBezTo>
                  <a:cubicBezTo>
                    <a:pt x="1156" y="589"/>
                    <a:pt x="1063" y="682"/>
                    <a:pt x="947" y="682"/>
                  </a:cubicBezTo>
                  <a:lnTo>
                    <a:pt x="238" y="682"/>
                  </a:lnTo>
                  <a:cubicBezTo>
                    <a:pt x="107" y="682"/>
                    <a:pt x="1" y="788"/>
                    <a:pt x="1" y="918"/>
                  </a:cubicBezTo>
                  <a:lnTo>
                    <a:pt x="1" y="1482"/>
                  </a:lnTo>
                  <a:cubicBezTo>
                    <a:pt x="1" y="1613"/>
                    <a:pt x="107" y="1719"/>
                    <a:pt x="238" y="1719"/>
                  </a:cubicBezTo>
                  <a:lnTo>
                    <a:pt x="3263" y="1719"/>
                  </a:lnTo>
                  <a:cubicBezTo>
                    <a:pt x="3393" y="1719"/>
                    <a:pt x="3499" y="1613"/>
                    <a:pt x="3499" y="1482"/>
                  </a:cubicBezTo>
                  <a:lnTo>
                    <a:pt x="3499" y="918"/>
                  </a:lnTo>
                  <a:cubicBezTo>
                    <a:pt x="3499" y="788"/>
                    <a:pt x="3394" y="682"/>
                    <a:pt x="3262" y="682"/>
                  </a:cubicBezTo>
                  <a:lnTo>
                    <a:pt x="2552" y="682"/>
                  </a:lnTo>
                  <a:cubicBezTo>
                    <a:pt x="2437" y="682"/>
                    <a:pt x="2343" y="589"/>
                    <a:pt x="2343" y="473"/>
                  </a:cubicBezTo>
                  <a:cubicBezTo>
                    <a:pt x="2343" y="212"/>
                    <a:pt x="2131" y="1"/>
                    <a:pt x="1870" y="1"/>
                  </a:cubicBez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55" name="Google Shape;2000;p33">
              <a:extLst>
                <a:ext uri="{FF2B5EF4-FFF2-40B4-BE49-F238E27FC236}">
                  <a16:creationId xmlns:a16="http://schemas.microsoft.com/office/drawing/2014/main" id="{38A6DF93-CEDC-A4C7-C3B8-215478B11876}"/>
                </a:ext>
              </a:extLst>
            </p:cNvPr>
            <p:cNvSpPr/>
            <p:nvPr/>
          </p:nvSpPr>
          <p:spPr>
            <a:xfrm>
              <a:off x="4561013" y="2108105"/>
              <a:ext cx="204915" cy="140660"/>
            </a:xfrm>
            <a:custGeom>
              <a:avLst/>
              <a:gdLst/>
              <a:ahLst/>
              <a:cxnLst/>
              <a:rect l="l" t="t" r="r" b="b"/>
              <a:pathLst>
                <a:path w="995" h="683" extrusionOk="0">
                  <a:moveTo>
                    <a:pt x="73" y="0"/>
                  </a:moveTo>
                  <a:cubicBezTo>
                    <a:pt x="47" y="0"/>
                    <a:pt x="23" y="4"/>
                    <a:pt x="0" y="8"/>
                  </a:cubicBezTo>
                  <a:cubicBezTo>
                    <a:pt x="226" y="43"/>
                    <a:pt x="399" y="239"/>
                    <a:pt x="399" y="474"/>
                  </a:cubicBezTo>
                  <a:cubicBezTo>
                    <a:pt x="399" y="589"/>
                    <a:pt x="492" y="683"/>
                    <a:pt x="607" y="683"/>
                  </a:cubicBezTo>
                  <a:lnTo>
                    <a:pt x="995" y="683"/>
                  </a:lnTo>
                  <a:cubicBezTo>
                    <a:pt x="880" y="683"/>
                    <a:pt x="786" y="589"/>
                    <a:pt x="786" y="474"/>
                  </a:cubicBezTo>
                  <a:cubicBezTo>
                    <a:pt x="786" y="213"/>
                    <a:pt x="574" y="0"/>
                    <a:pt x="313"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56" name="Google Shape;2001;p33">
              <a:extLst>
                <a:ext uri="{FF2B5EF4-FFF2-40B4-BE49-F238E27FC236}">
                  <a16:creationId xmlns:a16="http://schemas.microsoft.com/office/drawing/2014/main" id="{6C22401F-A9E3-FD3D-A735-DB807519098D}"/>
                </a:ext>
              </a:extLst>
            </p:cNvPr>
            <p:cNvSpPr/>
            <p:nvPr/>
          </p:nvSpPr>
          <p:spPr>
            <a:xfrm>
              <a:off x="4832244" y="2248766"/>
              <a:ext cx="128922" cy="213977"/>
            </a:xfrm>
            <a:custGeom>
              <a:avLst/>
              <a:gdLst/>
              <a:ahLst/>
              <a:cxnLst/>
              <a:rect l="l" t="t" r="r" b="b"/>
              <a:pathLst>
                <a:path w="626" h="1039" extrusionOk="0">
                  <a:moveTo>
                    <a:pt x="0" y="1"/>
                  </a:moveTo>
                  <a:cubicBezTo>
                    <a:pt x="131" y="1"/>
                    <a:pt x="236" y="107"/>
                    <a:pt x="236" y="237"/>
                  </a:cubicBezTo>
                  <a:lnTo>
                    <a:pt x="236" y="801"/>
                  </a:lnTo>
                  <a:cubicBezTo>
                    <a:pt x="236" y="932"/>
                    <a:pt x="131" y="1038"/>
                    <a:pt x="0" y="1038"/>
                  </a:cubicBezTo>
                  <a:lnTo>
                    <a:pt x="388" y="1038"/>
                  </a:lnTo>
                  <a:cubicBezTo>
                    <a:pt x="518" y="1038"/>
                    <a:pt x="624" y="932"/>
                    <a:pt x="624" y="801"/>
                  </a:cubicBezTo>
                  <a:lnTo>
                    <a:pt x="624" y="237"/>
                  </a:lnTo>
                  <a:cubicBezTo>
                    <a:pt x="625" y="107"/>
                    <a:pt x="520" y="1"/>
                    <a:pt x="388" y="1"/>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57" name="Google Shape;2002;p33">
              <a:extLst>
                <a:ext uri="{FF2B5EF4-FFF2-40B4-BE49-F238E27FC236}">
                  <a16:creationId xmlns:a16="http://schemas.microsoft.com/office/drawing/2014/main" id="{DDF4DA7E-009E-CFC9-2443-69079CBD4700}"/>
                </a:ext>
              </a:extLst>
            </p:cNvPr>
            <p:cNvSpPr/>
            <p:nvPr/>
          </p:nvSpPr>
          <p:spPr>
            <a:xfrm>
              <a:off x="4240150" y="2248766"/>
              <a:ext cx="75788" cy="213977"/>
            </a:xfrm>
            <a:custGeom>
              <a:avLst/>
              <a:gdLst/>
              <a:ahLst/>
              <a:cxnLst/>
              <a:rect l="l" t="t" r="r" b="b"/>
              <a:pathLst>
                <a:path w="368" h="1039" extrusionOk="0">
                  <a:moveTo>
                    <a:pt x="238" y="1"/>
                  </a:moveTo>
                  <a:cubicBezTo>
                    <a:pt x="107" y="1"/>
                    <a:pt x="1" y="107"/>
                    <a:pt x="1" y="237"/>
                  </a:cubicBezTo>
                  <a:lnTo>
                    <a:pt x="1" y="801"/>
                  </a:lnTo>
                  <a:cubicBezTo>
                    <a:pt x="1" y="932"/>
                    <a:pt x="107" y="1038"/>
                    <a:pt x="238" y="1038"/>
                  </a:cubicBezTo>
                  <a:lnTo>
                    <a:pt x="367" y="1038"/>
                  </a:lnTo>
                  <a:cubicBezTo>
                    <a:pt x="236" y="1038"/>
                    <a:pt x="131" y="932"/>
                    <a:pt x="131" y="801"/>
                  </a:cubicBezTo>
                  <a:lnTo>
                    <a:pt x="131" y="237"/>
                  </a:lnTo>
                  <a:cubicBezTo>
                    <a:pt x="131" y="107"/>
                    <a:pt x="236" y="1"/>
                    <a:pt x="36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8" name="Google Shape;2003;p33">
              <a:extLst>
                <a:ext uri="{FF2B5EF4-FFF2-40B4-BE49-F238E27FC236}">
                  <a16:creationId xmlns:a16="http://schemas.microsoft.com/office/drawing/2014/main" id="{56927A14-E31D-CDB7-C759-7085D556CD68}"/>
                </a:ext>
              </a:extLst>
            </p:cNvPr>
            <p:cNvSpPr/>
            <p:nvPr/>
          </p:nvSpPr>
          <p:spPr>
            <a:xfrm>
              <a:off x="4123791" y="1090114"/>
              <a:ext cx="216448" cy="219331"/>
            </a:xfrm>
            <a:custGeom>
              <a:avLst/>
              <a:gdLst/>
              <a:ahLst/>
              <a:cxnLst/>
              <a:rect l="l" t="t" r="r" b="b"/>
              <a:pathLst>
                <a:path w="1051" h="1065" extrusionOk="0">
                  <a:moveTo>
                    <a:pt x="553" y="0"/>
                  </a:moveTo>
                  <a:cubicBezTo>
                    <a:pt x="305" y="0"/>
                    <a:pt x="0" y="239"/>
                    <a:pt x="0" y="533"/>
                  </a:cubicBezTo>
                  <a:cubicBezTo>
                    <a:pt x="0" y="827"/>
                    <a:pt x="305" y="1065"/>
                    <a:pt x="553" y="1065"/>
                  </a:cubicBezTo>
                  <a:lnTo>
                    <a:pt x="1051" y="1065"/>
                  </a:lnTo>
                  <a:lnTo>
                    <a:pt x="1051" y="0"/>
                  </a:lnTo>
                  <a:close/>
                </a:path>
              </a:pathLst>
            </a:custGeom>
            <a:solidFill>
              <a:srgbClr val="E5E4E3"/>
            </a:solidFill>
            <a:ln>
              <a:noFill/>
            </a:ln>
          </p:spPr>
          <p:txBody>
            <a:bodyPr spcFirstLastPara="1" wrap="square" lIns="121900" tIns="121900" rIns="121900" bIns="121900" anchor="ctr" anchorCtr="0">
              <a:noAutofit/>
            </a:bodyPr>
            <a:lstStyle/>
            <a:p>
              <a:endParaRPr sz="2400"/>
            </a:p>
          </p:txBody>
        </p:sp>
        <p:sp>
          <p:nvSpPr>
            <p:cNvPr id="59" name="Google Shape;2004;p33">
              <a:extLst>
                <a:ext uri="{FF2B5EF4-FFF2-40B4-BE49-F238E27FC236}">
                  <a16:creationId xmlns:a16="http://schemas.microsoft.com/office/drawing/2014/main" id="{1ED795B1-88EB-7079-0F4F-029141E09004}"/>
                </a:ext>
              </a:extLst>
            </p:cNvPr>
            <p:cNvSpPr/>
            <p:nvPr/>
          </p:nvSpPr>
          <p:spPr>
            <a:xfrm>
              <a:off x="4124203" y="1206061"/>
              <a:ext cx="216036" cy="103384"/>
            </a:xfrm>
            <a:custGeom>
              <a:avLst/>
              <a:gdLst/>
              <a:ahLst/>
              <a:cxnLst/>
              <a:rect l="l" t="t" r="r" b="b"/>
              <a:pathLst>
                <a:path w="1049" h="502" extrusionOk="0">
                  <a:moveTo>
                    <a:pt x="0" y="0"/>
                  </a:moveTo>
                  <a:cubicBezTo>
                    <a:pt x="21" y="280"/>
                    <a:pt x="312" y="502"/>
                    <a:pt x="551" y="502"/>
                  </a:cubicBezTo>
                  <a:lnTo>
                    <a:pt x="1049" y="502"/>
                  </a:lnTo>
                  <a:cubicBezTo>
                    <a:pt x="904" y="502"/>
                    <a:pt x="772" y="430"/>
                    <a:pt x="686" y="316"/>
                  </a:cubicBezTo>
                  <a:lnTo>
                    <a:pt x="496" y="316"/>
                  </a:lnTo>
                  <a:cubicBezTo>
                    <a:pt x="313" y="316"/>
                    <a:pt x="100" y="185"/>
                    <a:pt x="0" y="0"/>
                  </a:cubicBezTo>
                  <a:close/>
                </a:path>
              </a:pathLst>
            </a:custGeom>
            <a:solidFill>
              <a:srgbClr val="CECDCC"/>
            </a:solidFill>
            <a:ln>
              <a:noFill/>
            </a:ln>
          </p:spPr>
          <p:txBody>
            <a:bodyPr spcFirstLastPara="1" wrap="square" lIns="121900" tIns="121900" rIns="121900" bIns="121900" anchor="ctr" anchorCtr="0">
              <a:noAutofit/>
            </a:bodyPr>
            <a:lstStyle/>
            <a:p>
              <a:endParaRPr sz="2400"/>
            </a:p>
          </p:txBody>
        </p:sp>
        <p:sp>
          <p:nvSpPr>
            <p:cNvPr id="60" name="Google Shape;2005;p33">
              <a:extLst>
                <a:ext uri="{FF2B5EF4-FFF2-40B4-BE49-F238E27FC236}">
                  <a16:creationId xmlns:a16="http://schemas.microsoft.com/office/drawing/2014/main" id="{F5CE55D9-709F-0128-2281-08F32D42D220}"/>
                </a:ext>
              </a:extLst>
            </p:cNvPr>
            <p:cNvSpPr/>
            <p:nvPr/>
          </p:nvSpPr>
          <p:spPr>
            <a:xfrm>
              <a:off x="4240974" y="1090114"/>
              <a:ext cx="198531" cy="219331"/>
            </a:xfrm>
            <a:custGeom>
              <a:avLst/>
              <a:gdLst/>
              <a:ahLst/>
              <a:cxnLst/>
              <a:rect l="l" t="t" r="r" b="b"/>
              <a:pathLst>
                <a:path w="964" h="1065" extrusionOk="0">
                  <a:moveTo>
                    <a:pt x="482" y="0"/>
                  </a:moveTo>
                  <a:cubicBezTo>
                    <a:pt x="216" y="0"/>
                    <a:pt x="0" y="239"/>
                    <a:pt x="0" y="533"/>
                  </a:cubicBezTo>
                  <a:cubicBezTo>
                    <a:pt x="0" y="826"/>
                    <a:pt x="216" y="1065"/>
                    <a:pt x="482" y="1065"/>
                  </a:cubicBezTo>
                  <a:cubicBezTo>
                    <a:pt x="748" y="1065"/>
                    <a:pt x="964" y="826"/>
                    <a:pt x="964" y="533"/>
                  </a:cubicBezTo>
                  <a:cubicBezTo>
                    <a:pt x="964" y="239"/>
                    <a:pt x="748" y="0"/>
                    <a:pt x="482" y="0"/>
                  </a:cubicBezTo>
                  <a:close/>
                </a:path>
              </a:pathLst>
            </a:custGeom>
            <a:solidFill>
              <a:srgbClr val="998F88"/>
            </a:solidFill>
            <a:ln>
              <a:noFill/>
            </a:ln>
          </p:spPr>
          <p:txBody>
            <a:bodyPr spcFirstLastPara="1" wrap="square" lIns="121900" tIns="121900" rIns="121900" bIns="121900" anchor="ctr" anchorCtr="0">
              <a:noAutofit/>
            </a:bodyPr>
            <a:lstStyle/>
            <a:p>
              <a:endParaRPr sz="2400"/>
            </a:p>
          </p:txBody>
        </p:sp>
        <p:sp>
          <p:nvSpPr>
            <p:cNvPr id="61" name="Google Shape;2006;p33">
              <a:extLst>
                <a:ext uri="{FF2B5EF4-FFF2-40B4-BE49-F238E27FC236}">
                  <a16:creationId xmlns:a16="http://schemas.microsoft.com/office/drawing/2014/main" id="{0E9801DA-5567-7679-E941-C1DF529F9EA3}"/>
                </a:ext>
              </a:extLst>
            </p:cNvPr>
            <p:cNvSpPr/>
            <p:nvPr/>
          </p:nvSpPr>
          <p:spPr>
            <a:xfrm>
              <a:off x="4317380" y="1142836"/>
              <a:ext cx="103590" cy="113888"/>
            </a:xfrm>
            <a:custGeom>
              <a:avLst/>
              <a:gdLst/>
              <a:ahLst/>
              <a:cxnLst/>
              <a:rect l="l" t="t" r="r" b="b"/>
              <a:pathLst>
                <a:path w="503" h="553" extrusionOk="0">
                  <a:moveTo>
                    <a:pt x="252" y="0"/>
                  </a:moveTo>
                  <a:cubicBezTo>
                    <a:pt x="113" y="0"/>
                    <a:pt x="0" y="124"/>
                    <a:pt x="0" y="277"/>
                  </a:cubicBezTo>
                  <a:cubicBezTo>
                    <a:pt x="0" y="429"/>
                    <a:pt x="113" y="553"/>
                    <a:pt x="252" y="553"/>
                  </a:cubicBezTo>
                  <a:cubicBezTo>
                    <a:pt x="390" y="553"/>
                    <a:pt x="503" y="429"/>
                    <a:pt x="503" y="277"/>
                  </a:cubicBezTo>
                  <a:cubicBezTo>
                    <a:pt x="503" y="123"/>
                    <a:pt x="390" y="0"/>
                    <a:pt x="252" y="0"/>
                  </a:cubicBezTo>
                  <a:close/>
                </a:path>
              </a:pathLst>
            </a:custGeom>
            <a:solidFill>
              <a:srgbClr val="594C43"/>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93238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EA64-9781-A64E-12BB-E131098C9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C250F-78F9-6CB2-BDF5-E45268215941}"/>
              </a:ext>
            </a:extLst>
          </p:cNvPr>
          <p:cNvSpPr>
            <a:spLocks noGrp="1"/>
          </p:cNvSpPr>
          <p:nvPr>
            <p:ph type="title"/>
          </p:nvPr>
        </p:nvSpPr>
        <p:spPr/>
        <p:txBody>
          <a:bodyPr/>
          <a:lstStyle/>
          <a:p>
            <a:r>
              <a:rPr lang="en-US" dirty="0">
                <a:latin typeface="Fira Sans" panose="020B0503050000020004" pitchFamily="34" charset="0"/>
              </a:rPr>
              <a:t>Emergency Medical Treatment &amp; Labor Act</a:t>
            </a:r>
          </a:p>
        </p:txBody>
      </p:sp>
      <p:sp>
        <p:nvSpPr>
          <p:cNvPr id="3" name="Text Placeholder 2">
            <a:extLst>
              <a:ext uri="{FF2B5EF4-FFF2-40B4-BE49-F238E27FC236}">
                <a16:creationId xmlns:a16="http://schemas.microsoft.com/office/drawing/2014/main" id="{7A4ADC3C-FB99-6E5D-8E3A-35935430B6B5}"/>
              </a:ext>
            </a:extLst>
          </p:cNvPr>
          <p:cNvSpPr>
            <a:spLocks noGrp="1"/>
          </p:cNvSpPr>
          <p:nvPr>
            <p:ph type="body" idx="1"/>
          </p:nvPr>
        </p:nvSpPr>
        <p:spPr/>
        <p:txBody>
          <a:bodyPr/>
          <a:lstStyle/>
          <a:p>
            <a:pPr marL="152396" indent="0">
              <a:buNone/>
            </a:pPr>
            <a:r>
              <a:rPr lang="en-US" sz="2667"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In the case of a hospital that has a hospital emergency department, if any individual (whether or not eligible for benefits under this subchapter) comes to the emergency department and a request is made on the individual’s behalf for examination or treatment for a medical condition, the hospital must provide for an appropriate medical screening examination within the capability of the hospital’s emergency department, including ancillary services routinely available to the emergency department, to determine whether or not an emergency medical condition exists.</a:t>
            </a:r>
          </a:p>
        </p:txBody>
      </p:sp>
      <p:sp>
        <p:nvSpPr>
          <p:cNvPr id="9" name="TextBox 8">
            <a:extLst>
              <a:ext uri="{FF2B5EF4-FFF2-40B4-BE49-F238E27FC236}">
                <a16:creationId xmlns:a16="http://schemas.microsoft.com/office/drawing/2014/main" id="{7D9FEA9C-2CBE-4F3B-6446-E24E60E2467A}"/>
              </a:ext>
            </a:extLst>
          </p:cNvPr>
          <p:cNvSpPr txBox="1"/>
          <p:nvPr/>
        </p:nvSpPr>
        <p:spPr>
          <a:xfrm>
            <a:off x="8442074" y="5327733"/>
            <a:ext cx="2969083" cy="420564"/>
          </a:xfrm>
          <a:prstGeom prst="rect">
            <a:avLst/>
          </a:prstGeom>
          <a:noFill/>
        </p:spPr>
        <p:txBody>
          <a:bodyPr wrap="none" rtlCol="0">
            <a:spAutoFit/>
          </a:bodyPr>
          <a:lstStyle/>
          <a:p>
            <a:r>
              <a:rPr lang="en-US" sz="2133" dirty="0">
                <a:solidFill>
                  <a:srgbClr val="333333"/>
                </a:solidFill>
                <a:latin typeface="Roboto" panose="02000000000000000000" pitchFamily="2" charset="0"/>
                <a:ea typeface="Roboto" panose="02000000000000000000" pitchFamily="2" charset="0"/>
                <a:cs typeface="Roboto" panose="02000000000000000000" pitchFamily="2" charset="0"/>
              </a:rPr>
              <a:t>42 U.S. Code § 1395dd</a:t>
            </a:r>
          </a:p>
        </p:txBody>
      </p:sp>
      <p:sp>
        <p:nvSpPr>
          <p:cNvPr id="10" name="Rectangle 9">
            <a:extLst>
              <a:ext uri="{FF2B5EF4-FFF2-40B4-BE49-F238E27FC236}">
                <a16:creationId xmlns:a16="http://schemas.microsoft.com/office/drawing/2014/main" id="{8522CA8C-E125-B592-44BE-124E3EABC3A3}"/>
              </a:ext>
            </a:extLst>
          </p:cNvPr>
          <p:cNvSpPr/>
          <p:nvPr/>
        </p:nvSpPr>
        <p:spPr>
          <a:xfrm>
            <a:off x="5869223" y="1530267"/>
            <a:ext cx="4864749" cy="5201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hospital emergency department</a:t>
            </a:r>
          </a:p>
        </p:txBody>
      </p:sp>
      <p:sp>
        <p:nvSpPr>
          <p:cNvPr id="4" name="Rectangle 3">
            <a:extLst>
              <a:ext uri="{FF2B5EF4-FFF2-40B4-BE49-F238E27FC236}">
                <a16:creationId xmlns:a16="http://schemas.microsoft.com/office/drawing/2014/main" id="{D71918A5-55EB-DC94-F3E4-C773A6B1DC1C}"/>
              </a:ext>
            </a:extLst>
          </p:cNvPr>
          <p:cNvSpPr/>
          <p:nvPr/>
        </p:nvSpPr>
        <p:spPr>
          <a:xfrm>
            <a:off x="631272" y="2264113"/>
            <a:ext cx="5599789" cy="5201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comes to the emergency department</a:t>
            </a:r>
          </a:p>
        </p:txBody>
      </p:sp>
    </p:spTree>
    <p:extLst>
      <p:ext uri="{BB962C8B-B14F-4D97-AF65-F5344CB8AC3E}">
        <p14:creationId xmlns:p14="http://schemas.microsoft.com/office/powerpoint/2010/main" val="25289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A168-FE0C-ECCB-C20E-2EA2C84B1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B029C-1BE3-0033-DCB2-48CF478CD43C}"/>
              </a:ext>
            </a:extLst>
          </p:cNvPr>
          <p:cNvSpPr>
            <a:spLocks noGrp="1"/>
          </p:cNvSpPr>
          <p:nvPr>
            <p:ph type="title"/>
          </p:nvPr>
        </p:nvSpPr>
        <p:spPr/>
        <p:txBody>
          <a:bodyPr/>
          <a:lstStyle/>
          <a:p>
            <a:r>
              <a:rPr lang="en-US" dirty="0">
                <a:solidFill>
                  <a:schemeClr val="accent1"/>
                </a:solidFill>
                <a:latin typeface="Fira Sans" panose="020B0503050000020004" pitchFamily="34" charset="0"/>
              </a:rPr>
              <a:t>COMES TO THE EMERGENCY DEPARTMENT</a:t>
            </a:r>
          </a:p>
        </p:txBody>
      </p:sp>
      <p:sp>
        <p:nvSpPr>
          <p:cNvPr id="3" name="Text Placeholder 2">
            <a:extLst>
              <a:ext uri="{FF2B5EF4-FFF2-40B4-BE49-F238E27FC236}">
                <a16:creationId xmlns:a16="http://schemas.microsoft.com/office/drawing/2014/main" id="{9A658FBD-7669-1AD5-5259-78EDB44D68C7}"/>
              </a:ext>
            </a:extLst>
          </p:cNvPr>
          <p:cNvSpPr>
            <a:spLocks noGrp="1"/>
          </p:cNvSpPr>
          <p:nvPr>
            <p:ph type="body" idx="1"/>
          </p:nvPr>
        </p:nvSpPr>
        <p:spPr>
          <a:xfrm>
            <a:off x="415600" y="1536634"/>
            <a:ext cx="11028624" cy="1892367"/>
          </a:xfrm>
        </p:spPr>
        <p:txBody>
          <a:bodyPr/>
          <a:lstStyle/>
          <a:p>
            <a:r>
              <a:rPr lang="en-US" dirty="0"/>
              <a:t>Individual presents to the dedicated ED</a:t>
            </a:r>
          </a:p>
          <a:p>
            <a:r>
              <a:rPr lang="en-US" dirty="0"/>
              <a:t>Individual is in an ambulance operated by the hospital to bring patients to the ED (except for as part of community EMS protocols)</a:t>
            </a:r>
          </a:p>
          <a:p>
            <a:r>
              <a:rPr lang="en-US" dirty="0"/>
              <a:t>Individual arrives on hospital property</a:t>
            </a:r>
          </a:p>
          <a:p>
            <a:pPr lvl="1">
              <a:spcBef>
                <a:spcPts val="667"/>
              </a:spcBef>
            </a:pPr>
            <a:r>
              <a:rPr lang="en-US" sz="2133" dirty="0"/>
              <a:t>Main campus including parking lot, adjacent sidewalks, &amp; driveway(s)</a:t>
            </a:r>
          </a:p>
          <a:p>
            <a:pPr lvl="1">
              <a:spcBef>
                <a:spcPts val="667"/>
              </a:spcBef>
            </a:pPr>
            <a:r>
              <a:rPr lang="en-US" sz="2133" dirty="0"/>
              <a:t>Campus includes areas within 250 yards of main building</a:t>
            </a:r>
          </a:p>
          <a:p>
            <a:pPr lvl="1">
              <a:spcBef>
                <a:spcPts val="667"/>
              </a:spcBef>
            </a:pPr>
            <a:r>
              <a:rPr lang="en-US" sz="2133" dirty="0"/>
              <a:t>Does NOT include physician offices, entities operating separately under Medicare, or non-medical facilities</a:t>
            </a:r>
          </a:p>
        </p:txBody>
      </p:sp>
    </p:spTree>
    <p:extLst>
      <p:ext uri="{BB962C8B-B14F-4D97-AF65-F5344CB8AC3E}">
        <p14:creationId xmlns:p14="http://schemas.microsoft.com/office/powerpoint/2010/main" val="99011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6C00-0506-201A-0A70-7EB12A788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CA47C-DE71-6CCA-ABDA-42DFBBC89424}"/>
              </a:ext>
            </a:extLst>
          </p:cNvPr>
          <p:cNvSpPr>
            <a:spLocks noGrp="1"/>
          </p:cNvSpPr>
          <p:nvPr>
            <p:ph type="title"/>
          </p:nvPr>
        </p:nvSpPr>
        <p:spPr/>
        <p:txBody>
          <a:bodyPr/>
          <a:lstStyle/>
          <a:p>
            <a:r>
              <a:rPr lang="en-US" dirty="0">
                <a:latin typeface="Fira Sans" panose="020B0503050000020004" pitchFamily="34" charset="0"/>
              </a:rPr>
              <a:t>Emergency Medical Treatment &amp; Labor Act</a:t>
            </a:r>
          </a:p>
        </p:txBody>
      </p:sp>
      <p:sp>
        <p:nvSpPr>
          <p:cNvPr id="3" name="Text Placeholder 2">
            <a:extLst>
              <a:ext uri="{FF2B5EF4-FFF2-40B4-BE49-F238E27FC236}">
                <a16:creationId xmlns:a16="http://schemas.microsoft.com/office/drawing/2014/main" id="{4B3C450D-C443-0B12-CBE1-C8F5572009B4}"/>
              </a:ext>
            </a:extLst>
          </p:cNvPr>
          <p:cNvSpPr>
            <a:spLocks noGrp="1"/>
          </p:cNvSpPr>
          <p:nvPr>
            <p:ph type="body" idx="1"/>
          </p:nvPr>
        </p:nvSpPr>
        <p:spPr/>
        <p:txBody>
          <a:bodyPr/>
          <a:lstStyle/>
          <a:p>
            <a:pPr marL="152396" indent="0">
              <a:buNone/>
            </a:pPr>
            <a:r>
              <a:rPr lang="en-US" sz="2667"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In the case of a hospital that has a hospital emergency department, if any individual (whether or not eligible for benefits under this subchapter) comes to the emergency department and a request is made on the individual’s behalf for examination or treatment for a medical condition, the hospital must provide for an appropriate medical screening examination within the capability of the hospital’s emergency department, including ancillary services routinely available to the emergency department, to determine whether or not an emergency medical condition exists.</a:t>
            </a:r>
          </a:p>
        </p:txBody>
      </p:sp>
      <p:sp>
        <p:nvSpPr>
          <p:cNvPr id="9" name="TextBox 8">
            <a:extLst>
              <a:ext uri="{FF2B5EF4-FFF2-40B4-BE49-F238E27FC236}">
                <a16:creationId xmlns:a16="http://schemas.microsoft.com/office/drawing/2014/main" id="{5BF29E7B-F531-3DBA-ED28-950BD3183E9F}"/>
              </a:ext>
            </a:extLst>
          </p:cNvPr>
          <p:cNvSpPr txBox="1"/>
          <p:nvPr/>
        </p:nvSpPr>
        <p:spPr>
          <a:xfrm>
            <a:off x="8421867" y="5327733"/>
            <a:ext cx="2969083" cy="420564"/>
          </a:xfrm>
          <a:prstGeom prst="rect">
            <a:avLst/>
          </a:prstGeom>
          <a:noFill/>
        </p:spPr>
        <p:txBody>
          <a:bodyPr wrap="none" rtlCol="0">
            <a:spAutoFit/>
          </a:bodyPr>
          <a:lstStyle/>
          <a:p>
            <a:r>
              <a:rPr lang="en-US" sz="2133" dirty="0">
                <a:solidFill>
                  <a:srgbClr val="333333"/>
                </a:solidFill>
                <a:latin typeface="Roboto" panose="02000000000000000000" pitchFamily="2" charset="0"/>
                <a:ea typeface="Roboto" panose="02000000000000000000" pitchFamily="2" charset="0"/>
                <a:cs typeface="Roboto" panose="02000000000000000000" pitchFamily="2" charset="0"/>
              </a:rPr>
              <a:t>42 U.S. Code § 1395dd</a:t>
            </a:r>
          </a:p>
        </p:txBody>
      </p:sp>
      <p:sp>
        <p:nvSpPr>
          <p:cNvPr id="10" name="Rectangle 9">
            <a:extLst>
              <a:ext uri="{FF2B5EF4-FFF2-40B4-BE49-F238E27FC236}">
                <a16:creationId xmlns:a16="http://schemas.microsoft.com/office/drawing/2014/main" id="{4BF84163-51B4-D368-97DF-B556F640DA10}"/>
              </a:ext>
            </a:extLst>
          </p:cNvPr>
          <p:cNvSpPr/>
          <p:nvPr/>
        </p:nvSpPr>
        <p:spPr>
          <a:xfrm>
            <a:off x="5869223" y="1530267"/>
            <a:ext cx="4864749" cy="52019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hospital emergency department</a:t>
            </a:r>
          </a:p>
        </p:txBody>
      </p:sp>
      <p:sp>
        <p:nvSpPr>
          <p:cNvPr id="11" name="Rectangle 10">
            <a:extLst>
              <a:ext uri="{FF2B5EF4-FFF2-40B4-BE49-F238E27FC236}">
                <a16:creationId xmlns:a16="http://schemas.microsoft.com/office/drawing/2014/main" id="{CA1335EE-5BCE-96FD-5EE2-D613C494C7FD}"/>
              </a:ext>
            </a:extLst>
          </p:cNvPr>
          <p:cNvSpPr/>
          <p:nvPr/>
        </p:nvSpPr>
        <p:spPr>
          <a:xfrm>
            <a:off x="7166790" y="2257937"/>
            <a:ext cx="2510155" cy="52019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request is made</a:t>
            </a:r>
          </a:p>
        </p:txBody>
      </p:sp>
      <p:sp>
        <p:nvSpPr>
          <p:cNvPr id="4" name="Rectangle 3">
            <a:extLst>
              <a:ext uri="{FF2B5EF4-FFF2-40B4-BE49-F238E27FC236}">
                <a16:creationId xmlns:a16="http://schemas.microsoft.com/office/drawing/2014/main" id="{C7836360-4383-0B62-DBC6-FB051090F693}"/>
              </a:ext>
            </a:extLst>
          </p:cNvPr>
          <p:cNvSpPr/>
          <p:nvPr/>
        </p:nvSpPr>
        <p:spPr>
          <a:xfrm>
            <a:off x="631272" y="2264113"/>
            <a:ext cx="5599789" cy="5201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2192" rIns="12192" rtlCol="0" anchor="ctr"/>
          <a:lstStyle/>
          <a:p>
            <a:pPr algn="ctr"/>
            <a:r>
              <a:rPr lang="en-US" sz="2667" dirty="0">
                <a:latin typeface="Roboto" panose="02000000000000000000" pitchFamily="2" charset="0"/>
                <a:ea typeface="Roboto" panose="02000000000000000000" pitchFamily="2" charset="0"/>
                <a:cs typeface="Roboto" panose="02000000000000000000" pitchFamily="2" charset="0"/>
              </a:rPr>
              <a:t>comes to the emergency department</a:t>
            </a:r>
          </a:p>
        </p:txBody>
      </p:sp>
    </p:spTree>
    <p:extLst>
      <p:ext uri="{BB962C8B-B14F-4D97-AF65-F5344CB8AC3E}">
        <p14:creationId xmlns:p14="http://schemas.microsoft.com/office/powerpoint/2010/main" val="256587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3D191-64BD-5F7B-FF9C-F92FE2FD9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CBA10-34EC-4BF5-96C9-A090515EBBD0}"/>
              </a:ext>
            </a:extLst>
          </p:cNvPr>
          <p:cNvSpPr>
            <a:spLocks noGrp="1"/>
          </p:cNvSpPr>
          <p:nvPr>
            <p:ph type="title"/>
          </p:nvPr>
        </p:nvSpPr>
        <p:spPr/>
        <p:txBody>
          <a:bodyPr/>
          <a:lstStyle/>
          <a:p>
            <a:r>
              <a:rPr lang="en-US" dirty="0">
                <a:solidFill>
                  <a:schemeClr val="accent2"/>
                </a:solidFill>
                <a:latin typeface="Fira Sans" panose="020B0503050000020004" pitchFamily="34" charset="0"/>
              </a:rPr>
              <a:t>REQUEST IS MADE</a:t>
            </a:r>
          </a:p>
        </p:txBody>
      </p:sp>
      <p:sp>
        <p:nvSpPr>
          <p:cNvPr id="3" name="Text Placeholder 2">
            <a:extLst>
              <a:ext uri="{FF2B5EF4-FFF2-40B4-BE49-F238E27FC236}">
                <a16:creationId xmlns:a16="http://schemas.microsoft.com/office/drawing/2014/main" id="{CD736A5A-A730-E1B9-15D4-C98E26A8B1A2}"/>
              </a:ext>
            </a:extLst>
          </p:cNvPr>
          <p:cNvSpPr>
            <a:spLocks noGrp="1"/>
          </p:cNvSpPr>
          <p:nvPr>
            <p:ph type="body" idx="1"/>
          </p:nvPr>
        </p:nvSpPr>
        <p:spPr>
          <a:xfrm>
            <a:off x="609600" y="1552889"/>
            <a:ext cx="5274000" cy="4555200"/>
          </a:xfrm>
        </p:spPr>
        <p:txBody>
          <a:bodyPr/>
          <a:lstStyle/>
          <a:p>
            <a:r>
              <a:rPr lang="en-US" dirty="0"/>
              <a:t>Individual requests evaluation</a:t>
            </a:r>
          </a:p>
          <a:p>
            <a:r>
              <a:rPr lang="en-US" dirty="0"/>
              <a:t>Prudent layperson would believe that individual to need evaluation</a:t>
            </a:r>
          </a:p>
        </p:txBody>
      </p:sp>
      <p:grpSp>
        <p:nvGrpSpPr>
          <p:cNvPr id="7" name="Google Shape;1497;p27">
            <a:extLst>
              <a:ext uri="{FF2B5EF4-FFF2-40B4-BE49-F238E27FC236}">
                <a16:creationId xmlns:a16="http://schemas.microsoft.com/office/drawing/2014/main" id="{815AC579-1A30-BBC6-A2C6-0833CDA0236A}"/>
              </a:ext>
            </a:extLst>
          </p:cNvPr>
          <p:cNvGrpSpPr/>
          <p:nvPr/>
        </p:nvGrpSpPr>
        <p:grpSpPr>
          <a:xfrm>
            <a:off x="6559872" y="1641889"/>
            <a:ext cx="4371717" cy="3965063"/>
            <a:chOff x="2923467" y="1485566"/>
            <a:chExt cx="3278788" cy="2973797"/>
          </a:xfrm>
        </p:grpSpPr>
        <p:sp>
          <p:nvSpPr>
            <p:cNvPr id="8" name="Google Shape;1498;p27">
              <a:extLst>
                <a:ext uri="{FF2B5EF4-FFF2-40B4-BE49-F238E27FC236}">
                  <a16:creationId xmlns:a16="http://schemas.microsoft.com/office/drawing/2014/main" id="{5ACF2CD2-BB85-703E-56B5-C1BB543EA17A}"/>
                </a:ext>
              </a:extLst>
            </p:cNvPr>
            <p:cNvSpPr/>
            <p:nvPr/>
          </p:nvSpPr>
          <p:spPr>
            <a:xfrm>
              <a:off x="3421305" y="1721495"/>
              <a:ext cx="2246897" cy="2246858"/>
            </a:xfrm>
            <a:custGeom>
              <a:avLst/>
              <a:gdLst/>
              <a:ahLst/>
              <a:cxnLst/>
              <a:rect l="l" t="t" r="r" b="b"/>
              <a:pathLst>
                <a:path w="57683" h="57682" extrusionOk="0">
                  <a:moveTo>
                    <a:pt x="28841" y="0"/>
                  </a:moveTo>
                  <a:cubicBezTo>
                    <a:pt x="21193" y="0"/>
                    <a:pt x="13856" y="3039"/>
                    <a:pt x="8448" y="8448"/>
                  </a:cubicBezTo>
                  <a:cubicBezTo>
                    <a:pt x="3039" y="13856"/>
                    <a:pt x="0" y="21191"/>
                    <a:pt x="0" y="28841"/>
                  </a:cubicBezTo>
                  <a:cubicBezTo>
                    <a:pt x="0" y="36490"/>
                    <a:pt x="3039" y="43825"/>
                    <a:pt x="8448" y="49235"/>
                  </a:cubicBezTo>
                  <a:cubicBezTo>
                    <a:pt x="13856" y="54643"/>
                    <a:pt x="21193" y="57681"/>
                    <a:pt x="28841" y="57681"/>
                  </a:cubicBezTo>
                  <a:cubicBezTo>
                    <a:pt x="36490" y="57681"/>
                    <a:pt x="43826" y="54643"/>
                    <a:pt x="49235" y="49235"/>
                  </a:cubicBezTo>
                  <a:cubicBezTo>
                    <a:pt x="54644" y="43825"/>
                    <a:pt x="57682" y="36490"/>
                    <a:pt x="57682" y="28841"/>
                  </a:cubicBezTo>
                  <a:cubicBezTo>
                    <a:pt x="57682" y="21191"/>
                    <a:pt x="54644" y="13856"/>
                    <a:pt x="49235" y="8448"/>
                  </a:cubicBezTo>
                  <a:cubicBezTo>
                    <a:pt x="43826" y="3039"/>
                    <a:pt x="36490" y="0"/>
                    <a:pt x="28841" y="0"/>
                  </a:cubicBezTo>
                  <a:close/>
                </a:path>
              </a:pathLst>
            </a:custGeom>
            <a:solidFill>
              <a:srgbClr val="A8E8EB">
                <a:alpha val="25450"/>
              </a:srgbClr>
            </a:solidFill>
            <a:ln>
              <a:noFill/>
            </a:ln>
          </p:spPr>
          <p:txBody>
            <a:bodyPr spcFirstLastPara="1" wrap="square" lIns="121900" tIns="121900" rIns="121900" bIns="121900" anchor="ctr" anchorCtr="0">
              <a:noAutofit/>
            </a:bodyPr>
            <a:lstStyle/>
            <a:p>
              <a:endParaRPr sz="2400"/>
            </a:p>
          </p:txBody>
        </p:sp>
        <p:sp>
          <p:nvSpPr>
            <p:cNvPr id="9" name="Google Shape;1499;p27">
              <a:extLst>
                <a:ext uri="{FF2B5EF4-FFF2-40B4-BE49-F238E27FC236}">
                  <a16:creationId xmlns:a16="http://schemas.microsoft.com/office/drawing/2014/main" id="{3731875B-8404-3082-0792-B7F6AE992C7F}"/>
                </a:ext>
              </a:extLst>
            </p:cNvPr>
            <p:cNvSpPr/>
            <p:nvPr/>
          </p:nvSpPr>
          <p:spPr>
            <a:xfrm>
              <a:off x="2923467" y="4011916"/>
              <a:ext cx="3278788" cy="447447"/>
            </a:xfrm>
            <a:custGeom>
              <a:avLst/>
              <a:gdLst/>
              <a:ahLst/>
              <a:cxnLst/>
              <a:rect l="l" t="t" r="r" b="b"/>
              <a:pathLst>
                <a:path w="84174" h="11487" extrusionOk="0">
                  <a:moveTo>
                    <a:pt x="42086" y="1"/>
                  </a:moveTo>
                  <a:cubicBezTo>
                    <a:pt x="30924" y="1"/>
                    <a:pt x="20220" y="605"/>
                    <a:pt x="12327" y="1683"/>
                  </a:cubicBezTo>
                  <a:cubicBezTo>
                    <a:pt x="4434" y="2759"/>
                    <a:pt x="1" y="4220"/>
                    <a:pt x="1" y="5743"/>
                  </a:cubicBezTo>
                  <a:cubicBezTo>
                    <a:pt x="1" y="7266"/>
                    <a:pt x="4434" y="8728"/>
                    <a:pt x="12327" y="9804"/>
                  </a:cubicBezTo>
                  <a:cubicBezTo>
                    <a:pt x="20220" y="10881"/>
                    <a:pt x="30924" y="11486"/>
                    <a:pt x="42086" y="11486"/>
                  </a:cubicBezTo>
                  <a:cubicBezTo>
                    <a:pt x="53248" y="11486"/>
                    <a:pt x="63953" y="10881"/>
                    <a:pt x="71846" y="9804"/>
                  </a:cubicBezTo>
                  <a:cubicBezTo>
                    <a:pt x="79739" y="8728"/>
                    <a:pt x="84173" y="7266"/>
                    <a:pt x="84173" y="5743"/>
                  </a:cubicBezTo>
                  <a:cubicBezTo>
                    <a:pt x="84173" y="4220"/>
                    <a:pt x="79739" y="2759"/>
                    <a:pt x="71846" y="1683"/>
                  </a:cubicBezTo>
                  <a:cubicBezTo>
                    <a:pt x="63953" y="605"/>
                    <a:pt x="53248" y="1"/>
                    <a:pt x="42086"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0" name="Google Shape;1500;p27">
              <a:extLst>
                <a:ext uri="{FF2B5EF4-FFF2-40B4-BE49-F238E27FC236}">
                  <a16:creationId xmlns:a16="http://schemas.microsoft.com/office/drawing/2014/main" id="{27C3953C-BF7A-5900-CAEC-25CC031C2B7F}"/>
                </a:ext>
              </a:extLst>
            </p:cNvPr>
            <p:cNvSpPr/>
            <p:nvPr/>
          </p:nvSpPr>
          <p:spPr>
            <a:xfrm>
              <a:off x="4864728" y="1545941"/>
              <a:ext cx="48262" cy="2624230"/>
            </a:xfrm>
            <a:custGeom>
              <a:avLst/>
              <a:gdLst/>
              <a:ahLst/>
              <a:cxnLst/>
              <a:rect l="l" t="t" r="r" b="b"/>
              <a:pathLst>
                <a:path w="1239" h="67370" extrusionOk="0">
                  <a:moveTo>
                    <a:pt x="0" y="1"/>
                  </a:moveTo>
                  <a:lnTo>
                    <a:pt x="0" y="67370"/>
                  </a:lnTo>
                  <a:lnTo>
                    <a:pt x="1238" y="67370"/>
                  </a:lnTo>
                  <a:lnTo>
                    <a:pt x="1238"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1" name="Google Shape;1501;p27">
              <a:extLst>
                <a:ext uri="{FF2B5EF4-FFF2-40B4-BE49-F238E27FC236}">
                  <a16:creationId xmlns:a16="http://schemas.microsoft.com/office/drawing/2014/main" id="{27B0D8D7-BC8D-616E-B402-6B42BC13E684}"/>
                </a:ext>
              </a:extLst>
            </p:cNvPr>
            <p:cNvSpPr/>
            <p:nvPr/>
          </p:nvSpPr>
          <p:spPr>
            <a:xfrm>
              <a:off x="4628098" y="1485566"/>
              <a:ext cx="521535" cy="60415"/>
            </a:xfrm>
            <a:custGeom>
              <a:avLst/>
              <a:gdLst/>
              <a:ahLst/>
              <a:cxnLst/>
              <a:rect l="l" t="t" r="r" b="b"/>
              <a:pathLst>
                <a:path w="13389" h="1551" extrusionOk="0">
                  <a:moveTo>
                    <a:pt x="4" y="1"/>
                  </a:moveTo>
                  <a:cubicBezTo>
                    <a:pt x="1" y="1"/>
                    <a:pt x="0" y="3"/>
                    <a:pt x="0" y="5"/>
                  </a:cubicBezTo>
                  <a:lnTo>
                    <a:pt x="0" y="1548"/>
                  </a:lnTo>
                  <a:cubicBezTo>
                    <a:pt x="0" y="1550"/>
                    <a:pt x="1" y="1551"/>
                    <a:pt x="4" y="1551"/>
                  </a:cubicBezTo>
                  <a:lnTo>
                    <a:pt x="13385" y="1551"/>
                  </a:lnTo>
                  <a:cubicBezTo>
                    <a:pt x="13387" y="1551"/>
                    <a:pt x="13389" y="1550"/>
                    <a:pt x="13389" y="1548"/>
                  </a:cubicBezTo>
                  <a:lnTo>
                    <a:pt x="13389" y="5"/>
                  </a:lnTo>
                  <a:cubicBezTo>
                    <a:pt x="13389" y="3"/>
                    <a:pt x="13388" y="1"/>
                    <a:pt x="1338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2" name="Google Shape;1502;p27">
              <a:extLst>
                <a:ext uri="{FF2B5EF4-FFF2-40B4-BE49-F238E27FC236}">
                  <a16:creationId xmlns:a16="http://schemas.microsoft.com/office/drawing/2014/main" id="{A21392F4-1545-C026-5B45-0FC2566C45BD}"/>
                </a:ext>
              </a:extLst>
            </p:cNvPr>
            <p:cNvSpPr/>
            <p:nvPr/>
          </p:nvSpPr>
          <p:spPr>
            <a:xfrm>
              <a:off x="4864728" y="1545941"/>
              <a:ext cx="48262" cy="60454"/>
            </a:xfrm>
            <a:custGeom>
              <a:avLst/>
              <a:gdLst/>
              <a:ahLst/>
              <a:cxnLst/>
              <a:rect l="l" t="t" r="r" b="b"/>
              <a:pathLst>
                <a:path w="1239" h="1552" extrusionOk="0">
                  <a:moveTo>
                    <a:pt x="0" y="1"/>
                  </a:moveTo>
                  <a:lnTo>
                    <a:pt x="0" y="1551"/>
                  </a:lnTo>
                  <a:lnTo>
                    <a:pt x="1238" y="1551"/>
                  </a:lnTo>
                  <a:lnTo>
                    <a:pt x="123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 name="Google Shape;1503;p27">
              <a:extLst>
                <a:ext uri="{FF2B5EF4-FFF2-40B4-BE49-F238E27FC236}">
                  <a16:creationId xmlns:a16="http://schemas.microsoft.com/office/drawing/2014/main" id="{FC77371F-E293-201A-60B7-8232E984A1AD}"/>
                </a:ext>
              </a:extLst>
            </p:cNvPr>
            <p:cNvSpPr/>
            <p:nvPr/>
          </p:nvSpPr>
          <p:spPr>
            <a:xfrm>
              <a:off x="4784294" y="1906553"/>
              <a:ext cx="393966" cy="888078"/>
            </a:xfrm>
            <a:custGeom>
              <a:avLst/>
              <a:gdLst/>
              <a:ahLst/>
              <a:cxnLst/>
              <a:rect l="l" t="t" r="r" b="b"/>
              <a:pathLst>
                <a:path w="10114" h="22799" extrusionOk="0">
                  <a:moveTo>
                    <a:pt x="6349" y="1"/>
                  </a:moveTo>
                  <a:lnTo>
                    <a:pt x="6349" y="1"/>
                  </a:lnTo>
                  <a:cubicBezTo>
                    <a:pt x="6063" y="2186"/>
                    <a:pt x="6474" y="5980"/>
                    <a:pt x="8579" y="9478"/>
                  </a:cubicBezTo>
                  <a:cubicBezTo>
                    <a:pt x="9993" y="11831"/>
                    <a:pt x="10113" y="14911"/>
                    <a:pt x="8886" y="17323"/>
                  </a:cubicBezTo>
                  <a:cubicBezTo>
                    <a:pt x="8003" y="19058"/>
                    <a:pt x="6574" y="20133"/>
                    <a:pt x="4965" y="20275"/>
                  </a:cubicBezTo>
                  <a:cubicBezTo>
                    <a:pt x="2755" y="20470"/>
                    <a:pt x="1527" y="21119"/>
                    <a:pt x="886" y="21630"/>
                  </a:cubicBezTo>
                  <a:cubicBezTo>
                    <a:pt x="179" y="22194"/>
                    <a:pt x="6" y="22711"/>
                    <a:pt x="0" y="22733"/>
                  </a:cubicBezTo>
                  <a:lnTo>
                    <a:pt x="201" y="22798"/>
                  </a:lnTo>
                  <a:cubicBezTo>
                    <a:pt x="204" y="22793"/>
                    <a:pt x="369" y="22307"/>
                    <a:pt x="1034" y="21781"/>
                  </a:cubicBezTo>
                  <a:cubicBezTo>
                    <a:pt x="1652" y="21294"/>
                    <a:pt x="2839" y="20674"/>
                    <a:pt x="4983" y="20485"/>
                  </a:cubicBezTo>
                  <a:cubicBezTo>
                    <a:pt x="6666" y="20337"/>
                    <a:pt x="8156" y="19218"/>
                    <a:pt x="9073" y="17418"/>
                  </a:cubicBezTo>
                  <a:cubicBezTo>
                    <a:pt x="9666" y="16250"/>
                    <a:pt x="9967" y="14904"/>
                    <a:pt x="9942" y="13523"/>
                  </a:cubicBezTo>
                  <a:cubicBezTo>
                    <a:pt x="9915" y="12046"/>
                    <a:pt x="9506" y="10610"/>
                    <a:pt x="8759" y="9368"/>
                  </a:cubicBezTo>
                  <a:cubicBezTo>
                    <a:pt x="6684" y="5917"/>
                    <a:pt x="6275" y="2179"/>
                    <a:pt x="6559" y="27"/>
                  </a:cubicBezTo>
                  <a:lnTo>
                    <a:pt x="6349" y="1"/>
                  </a:ln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4" name="Google Shape;1504;p27">
              <a:extLst>
                <a:ext uri="{FF2B5EF4-FFF2-40B4-BE49-F238E27FC236}">
                  <a16:creationId xmlns:a16="http://schemas.microsoft.com/office/drawing/2014/main" id="{20E0277E-C04F-6C4D-0698-5D415CE06948}"/>
                </a:ext>
              </a:extLst>
            </p:cNvPr>
            <p:cNvSpPr/>
            <p:nvPr/>
          </p:nvSpPr>
          <p:spPr>
            <a:xfrm>
              <a:off x="4947500" y="1605653"/>
              <a:ext cx="198112" cy="364128"/>
            </a:xfrm>
            <a:custGeom>
              <a:avLst/>
              <a:gdLst/>
              <a:ahLst/>
              <a:cxnLst/>
              <a:rect l="l" t="t" r="r" b="b"/>
              <a:pathLst>
                <a:path w="5086" h="9348" extrusionOk="0">
                  <a:moveTo>
                    <a:pt x="1300" y="1"/>
                  </a:moveTo>
                  <a:cubicBezTo>
                    <a:pt x="582" y="1"/>
                    <a:pt x="0" y="524"/>
                    <a:pt x="0" y="1168"/>
                  </a:cubicBezTo>
                  <a:lnTo>
                    <a:pt x="0" y="6766"/>
                  </a:lnTo>
                  <a:cubicBezTo>
                    <a:pt x="0" y="7579"/>
                    <a:pt x="456" y="8324"/>
                    <a:pt x="1179" y="8695"/>
                  </a:cubicBezTo>
                  <a:lnTo>
                    <a:pt x="2453" y="9348"/>
                  </a:lnTo>
                  <a:lnTo>
                    <a:pt x="3851" y="8679"/>
                  </a:lnTo>
                  <a:cubicBezTo>
                    <a:pt x="4606" y="8320"/>
                    <a:pt x="5085" y="7559"/>
                    <a:pt x="5085" y="6724"/>
                  </a:cubicBezTo>
                  <a:lnTo>
                    <a:pt x="5085" y="1168"/>
                  </a:lnTo>
                  <a:cubicBezTo>
                    <a:pt x="5085" y="524"/>
                    <a:pt x="4503" y="1"/>
                    <a:pt x="3786" y="1"/>
                  </a:cubicBezTo>
                  <a:close/>
                </a:path>
              </a:pathLst>
            </a:custGeom>
            <a:solidFill>
              <a:srgbClr val="EFEFEF"/>
            </a:solidFill>
            <a:ln>
              <a:noFill/>
            </a:ln>
          </p:spPr>
          <p:txBody>
            <a:bodyPr spcFirstLastPara="1" wrap="square" lIns="121900" tIns="121900" rIns="121900" bIns="121900" anchor="ctr" anchorCtr="0">
              <a:noAutofit/>
            </a:bodyPr>
            <a:lstStyle/>
            <a:p>
              <a:endParaRPr sz="2400"/>
            </a:p>
          </p:txBody>
        </p:sp>
        <p:sp>
          <p:nvSpPr>
            <p:cNvPr id="15" name="Google Shape;1505;p27">
              <a:extLst>
                <a:ext uri="{FF2B5EF4-FFF2-40B4-BE49-F238E27FC236}">
                  <a16:creationId xmlns:a16="http://schemas.microsoft.com/office/drawing/2014/main" id="{954A39B9-CFE3-3783-99B1-47379F3944BE}"/>
                </a:ext>
              </a:extLst>
            </p:cNvPr>
            <p:cNvSpPr/>
            <p:nvPr/>
          </p:nvSpPr>
          <p:spPr>
            <a:xfrm>
              <a:off x="4979830" y="1633932"/>
              <a:ext cx="133451" cy="207344"/>
            </a:xfrm>
            <a:custGeom>
              <a:avLst/>
              <a:gdLst/>
              <a:ahLst/>
              <a:cxnLst/>
              <a:rect l="l" t="t" r="r" b="b"/>
              <a:pathLst>
                <a:path w="3426" h="5323" extrusionOk="0">
                  <a:moveTo>
                    <a:pt x="4" y="0"/>
                  </a:moveTo>
                  <a:cubicBezTo>
                    <a:pt x="1" y="0"/>
                    <a:pt x="0" y="1"/>
                    <a:pt x="0" y="3"/>
                  </a:cubicBezTo>
                  <a:lnTo>
                    <a:pt x="0" y="5319"/>
                  </a:lnTo>
                  <a:cubicBezTo>
                    <a:pt x="0" y="5322"/>
                    <a:pt x="1" y="5323"/>
                    <a:pt x="4" y="5323"/>
                  </a:cubicBezTo>
                  <a:lnTo>
                    <a:pt x="3422" y="5323"/>
                  </a:lnTo>
                  <a:cubicBezTo>
                    <a:pt x="3424" y="5323"/>
                    <a:pt x="3426" y="5322"/>
                    <a:pt x="3426" y="5319"/>
                  </a:cubicBezTo>
                  <a:lnTo>
                    <a:pt x="3426" y="3"/>
                  </a:lnTo>
                  <a:cubicBezTo>
                    <a:pt x="3426" y="1"/>
                    <a:pt x="3424" y="0"/>
                    <a:pt x="3422"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 name="Google Shape;1506;p27">
              <a:extLst>
                <a:ext uri="{FF2B5EF4-FFF2-40B4-BE49-F238E27FC236}">
                  <a16:creationId xmlns:a16="http://schemas.microsoft.com/office/drawing/2014/main" id="{A65D88F1-1531-4E20-8688-1C65B3D5987F}"/>
                </a:ext>
              </a:extLst>
            </p:cNvPr>
            <p:cNvSpPr/>
            <p:nvPr/>
          </p:nvSpPr>
          <p:spPr>
            <a:xfrm>
              <a:off x="4979830" y="1633932"/>
              <a:ext cx="133451" cy="155849"/>
            </a:xfrm>
            <a:custGeom>
              <a:avLst/>
              <a:gdLst/>
              <a:ahLst/>
              <a:cxnLst/>
              <a:rect l="l" t="t" r="r" b="b"/>
              <a:pathLst>
                <a:path w="3426" h="4001" extrusionOk="0">
                  <a:moveTo>
                    <a:pt x="4" y="0"/>
                  </a:moveTo>
                  <a:cubicBezTo>
                    <a:pt x="1" y="0"/>
                    <a:pt x="0" y="1"/>
                    <a:pt x="0" y="3"/>
                  </a:cubicBezTo>
                  <a:lnTo>
                    <a:pt x="0" y="3997"/>
                  </a:lnTo>
                  <a:cubicBezTo>
                    <a:pt x="0" y="3999"/>
                    <a:pt x="1" y="4001"/>
                    <a:pt x="4" y="4001"/>
                  </a:cubicBezTo>
                  <a:lnTo>
                    <a:pt x="3422" y="4001"/>
                  </a:lnTo>
                  <a:cubicBezTo>
                    <a:pt x="3424" y="4001"/>
                    <a:pt x="3426" y="3999"/>
                    <a:pt x="3426" y="3997"/>
                  </a:cubicBezTo>
                  <a:lnTo>
                    <a:pt x="3426" y="3"/>
                  </a:lnTo>
                  <a:cubicBezTo>
                    <a:pt x="3426" y="1"/>
                    <a:pt x="3424" y="0"/>
                    <a:pt x="3422" y="0"/>
                  </a:cubicBezTo>
                  <a:close/>
                </a:path>
              </a:pathLst>
            </a:custGeom>
            <a:solidFill>
              <a:srgbClr val="B6ECF2"/>
            </a:solidFill>
            <a:ln>
              <a:noFill/>
            </a:ln>
          </p:spPr>
          <p:txBody>
            <a:bodyPr spcFirstLastPara="1" wrap="square" lIns="121900" tIns="121900" rIns="121900" bIns="121900" anchor="ctr" anchorCtr="0">
              <a:noAutofit/>
            </a:bodyPr>
            <a:lstStyle/>
            <a:p>
              <a:endParaRPr sz="2400"/>
            </a:p>
          </p:txBody>
        </p:sp>
        <p:sp>
          <p:nvSpPr>
            <p:cNvPr id="17" name="Google Shape;1507;p27">
              <a:extLst>
                <a:ext uri="{FF2B5EF4-FFF2-40B4-BE49-F238E27FC236}">
                  <a16:creationId xmlns:a16="http://schemas.microsoft.com/office/drawing/2014/main" id="{5A1D0874-7C80-5245-E8A1-7151DDD6296C}"/>
                </a:ext>
              </a:extLst>
            </p:cNvPr>
            <p:cNvSpPr/>
            <p:nvPr/>
          </p:nvSpPr>
          <p:spPr>
            <a:xfrm>
              <a:off x="5032375" y="1545941"/>
              <a:ext cx="28280" cy="60454"/>
            </a:xfrm>
            <a:custGeom>
              <a:avLst/>
              <a:gdLst/>
              <a:ahLst/>
              <a:cxnLst/>
              <a:rect l="l" t="t" r="r" b="b"/>
              <a:pathLst>
                <a:path w="726" h="1552" extrusionOk="0">
                  <a:moveTo>
                    <a:pt x="1" y="1"/>
                  </a:moveTo>
                  <a:lnTo>
                    <a:pt x="1" y="1551"/>
                  </a:lnTo>
                  <a:lnTo>
                    <a:pt x="725" y="1551"/>
                  </a:lnTo>
                  <a:lnTo>
                    <a:pt x="725"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 name="Google Shape;1508;p27">
              <a:extLst>
                <a:ext uri="{FF2B5EF4-FFF2-40B4-BE49-F238E27FC236}">
                  <a16:creationId xmlns:a16="http://schemas.microsoft.com/office/drawing/2014/main" id="{E22B79B0-C056-45D6-A0DD-01A4421A1319}"/>
                </a:ext>
              </a:extLst>
            </p:cNvPr>
            <p:cNvSpPr/>
            <p:nvPr/>
          </p:nvSpPr>
          <p:spPr>
            <a:xfrm>
              <a:off x="4639901" y="4145636"/>
              <a:ext cx="497891" cy="61662"/>
            </a:xfrm>
            <a:custGeom>
              <a:avLst/>
              <a:gdLst/>
              <a:ahLst/>
              <a:cxnLst/>
              <a:rect l="l" t="t" r="r" b="b"/>
              <a:pathLst>
                <a:path w="12782" h="1583" extrusionOk="0">
                  <a:moveTo>
                    <a:pt x="4" y="1"/>
                  </a:moveTo>
                  <a:cubicBezTo>
                    <a:pt x="2" y="1"/>
                    <a:pt x="0" y="2"/>
                    <a:pt x="0" y="5"/>
                  </a:cubicBezTo>
                  <a:lnTo>
                    <a:pt x="0" y="1579"/>
                  </a:lnTo>
                  <a:cubicBezTo>
                    <a:pt x="0" y="1581"/>
                    <a:pt x="2" y="1582"/>
                    <a:pt x="4" y="1582"/>
                  </a:cubicBezTo>
                  <a:lnTo>
                    <a:pt x="12778" y="1582"/>
                  </a:lnTo>
                  <a:cubicBezTo>
                    <a:pt x="12780" y="1582"/>
                    <a:pt x="12782" y="1581"/>
                    <a:pt x="12782" y="1579"/>
                  </a:cubicBezTo>
                  <a:lnTo>
                    <a:pt x="12782" y="5"/>
                  </a:lnTo>
                  <a:cubicBezTo>
                    <a:pt x="12782" y="2"/>
                    <a:pt x="12780" y="1"/>
                    <a:pt x="12778"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9" name="Google Shape;1509;p27">
              <a:extLst>
                <a:ext uri="{FF2B5EF4-FFF2-40B4-BE49-F238E27FC236}">
                  <a16:creationId xmlns:a16="http://schemas.microsoft.com/office/drawing/2014/main" id="{837EF419-9794-653F-D104-F7EF56C3DD0A}"/>
                </a:ext>
              </a:extLst>
            </p:cNvPr>
            <p:cNvSpPr/>
            <p:nvPr/>
          </p:nvSpPr>
          <p:spPr>
            <a:xfrm>
              <a:off x="4334171" y="2294743"/>
              <a:ext cx="373866" cy="443007"/>
            </a:xfrm>
            <a:custGeom>
              <a:avLst/>
              <a:gdLst/>
              <a:ahLst/>
              <a:cxnLst/>
              <a:rect l="l" t="t" r="r" b="b"/>
              <a:pathLst>
                <a:path w="9598" h="11373" extrusionOk="0">
                  <a:moveTo>
                    <a:pt x="7668" y="1"/>
                  </a:moveTo>
                  <a:cubicBezTo>
                    <a:pt x="7668" y="1"/>
                    <a:pt x="7664" y="15"/>
                    <a:pt x="7658" y="43"/>
                  </a:cubicBezTo>
                  <a:cubicBezTo>
                    <a:pt x="7653" y="59"/>
                    <a:pt x="7648" y="81"/>
                    <a:pt x="7641" y="107"/>
                  </a:cubicBezTo>
                  <a:lnTo>
                    <a:pt x="7641" y="108"/>
                  </a:lnTo>
                  <a:cubicBezTo>
                    <a:pt x="7632" y="144"/>
                    <a:pt x="7620" y="187"/>
                    <a:pt x="7605" y="238"/>
                  </a:cubicBezTo>
                  <a:cubicBezTo>
                    <a:pt x="7603" y="246"/>
                    <a:pt x="7600" y="255"/>
                    <a:pt x="7598" y="264"/>
                  </a:cubicBezTo>
                  <a:cubicBezTo>
                    <a:pt x="7593" y="278"/>
                    <a:pt x="7588" y="293"/>
                    <a:pt x="7584" y="308"/>
                  </a:cubicBezTo>
                  <a:lnTo>
                    <a:pt x="7579" y="322"/>
                  </a:lnTo>
                  <a:cubicBezTo>
                    <a:pt x="7415" y="877"/>
                    <a:pt x="7008" y="2049"/>
                    <a:pt x="6251" y="3047"/>
                  </a:cubicBezTo>
                  <a:cubicBezTo>
                    <a:pt x="5606" y="3896"/>
                    <a:pt x="5057" y="4824"/>
                    <a:pt x="4735" y="5400"/>
                  </a:cubicBezTo>
                  <a:cubicBezTo>
                    <a:pt x="4542" y="5747"/>
                    <a:pt x="4432" y="5967"/>
                    <a:pt x="4432" y="5967"/>
                  </a:cubicBezTo>
                  <a:cubicBezTo>
                    <a:pt x="3982" y="5270"/>
                    <a:pt x="3982" y="5143"/>
                    <a:pt x="3821" y="4566"/>
                  </a:cubicBezTo>
                  <a:cubicBezTo>
                    <a:pt x="3729" y="4237"/>
                    <a:pt x="3335" y="1996"/>
                    <a:pt x="3335" y="1996"/>
                  </a:cubicBezTo>
                  <a:cubicBezTo>
                    <a:pt x="2961" y="1853"/>
                    <a:pt x="2453" y="1805"/>
                    <a:pt x="1947" y="1805"/>
                  </a:cubicBezTo>
                  <a:cubicBezTo>
                    <a:pt x="971" y="1805"/>
                    <a:pt x="0" y="1981"/>
                    <a:pt x="0" y="1981"/>
                  </a:cubicBezTo>
                  <a:cubicBezTo>
                    <a:pt x="0" y="1981"/>
                    <a:pt x="783" y="9549"/>
                    <a:pt x="2035" y="10639"/>
                  </a:cubicBezTo>
                  <a:cubicBezTo>
                    <a:pt x="2723" y="11237"/>
                    <a:pt x="3366" y="11372"/>
                    <a:pt x="3806" y="11372"/>
                  </a:cubicBezTo>
                  <a:cubicBezTo>
                    <a:pt x="4167" y="11372"/>
                    <a:pt x="4391" y="11281"/>
                    <a:pt x="4391" y="11281"/>
                  </a:cubicBezTo>
                  <a:cubicBezTo>
                    <a:pt x="4476" y="11231"/>
                    <a:pt x="4871" y="11103"/>
                    <a:pt x="4959" y="11030"/>
                  </a:cubicBezTo>
                  <a:cubicBezTo>
                    <a:pt x="6431" y="9782"/>
                    <a:pt x="7781" y="5615"/>
                    <a:pt x="7974" y="4738"/>
                  </a:cubicBezTo>
                  <a:cubicBezTo>
                    <a:pt x="8140" y="3977"/>
                    <a:pt x="9091" y="2092"/>
                    <a:pt x="9343" y="1355"/>
                  </a:cubicBezTo>
                  <a:cubicBezTo>
                    <a:pt x="9399" y="1193"/>
                    <a:pt x="9598" y="630"/>
                    <a:pt x="9598" y="630"/>
                  </a:cubicBezTo>
                  <a:cubicBezTo>
                    <a:pt x="8897" y="44"/>
                    <a:pt x="8291" y="27"/>
                    <a:pt x="7950" y="27"/>
                  </a:cubicBezTo>
                  <a:cubicBezTo>
                    <a:pt x="7928" y="27"/>
                    <a:pt x="7907" y="27"/>
                    <a:pt x="7888" y="27"/>
                  </a:cubicBezTo>
                  <a:cubicBezTo>
                    <a:pt x="7805" y="27"/>
                    <a:pt x="7743" y="25"/>
                    <a:pt x="7704" y="12"/>
                  </a:cubicBezTo>
                  <a:cubicBezTo>
                    <a:pt x="7679" y="5"/>
                    <a:pt x="7668" y="1"/>
                    <a:pt x="7668"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20" name="Google Shape;1510;p27">
              <a:extLst>
                <a:ext uri="{FF2B5EF4-FFF2-40B4-BE49-F238E27FC236}">
                  <a16:creationId xmlns:a16="http://schemas.microsoft.com/office/drawing/2014/main" id="{C38AE433-3A46-13DD-8FD0-5B34318000F9}"/>
                </a:ext>
              </a:extLst>
            </p:cNvPr>
            <p:cNvSpPr/>
            <p:nvPr/>
          </p:nvSpPr>
          <p:spPr>
            <a:xfrm>
              <a:off x="4494339" y="2505003"/>
              <a:ext cx="29760" cy="95628"/>
            </a:xfrm>
            <a:custGeom>
              <a:avLst/>
              <a:gdLst/>
              <a:ahLst/>
              <a:cxnLst/>
              <a:rect l="l" t="t" r="r" b="b"/>
              <a:pathLst>
                <a:path w="764" h="2455" extrusionOk="0">
                  <a:moveTo>
                    <a:pt x="625" y="1"/>
                  </a:moveTo>
                  <a:lnTo>
                    <a:pt x="625" y="1"/>
                  </a:lnTo>
                  <a:cubicBezTo>
                    <a:pt x="431" y="348"/>
                    <a:pt x="322" y="568"/>
                    <a:pt x="322" y="568"/>
                  </a:cubicBezTo>
                  <a:cubicBezTo>
                    <a:pt x="322" y="568"/>
                    <a:pt x="363" y="1320"/>
                    <a:pt x="1" y="2455"/>
                  </a:cubicBezTo>
                  <a:cubicBezTo>
                    <a:pt x="321" y="2216"/>
                    <a:pt x="764" y="1613"/>
                    <a:pt x="625"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21" name="Google Shape;1511;p27">
              <a:extLst>
                <a:ext uri="{FF2B5EF4-FFF2-40B4-BE49-F238E27FC236}">
                  <a16:creationId xmlns:a16="http://schemas.microsoft.com/office/drawing/2014/main" id="{FA7756DC-DD14-D712-27A2-A056B16ABBA3}"/>
                </a:ext>
              </a:extLst>
            </p:cNvPr>
            <p:cNvSpPr/>
            <p:nvPr/>
          </p:nvSpPr>
          <p:spPr>
            <a:xfrm>
              <a:off x="4597599" y="2048025"/>
              <a:ext cx="200372" cy="303830"/>
            </a:xfrm>
            <a:custGeom>
              <a:avLst/>
              <a:gdLst/>
              <a:ahLst/>
              <a:cxnLst/>
              <a:rect l="l" t="t" r="r" b="b"/>
              <a:pathLst>
                <a:path w="5144" h="7800" extrusionOk="0">
                  <a:moveTo>
                    <a:pt x="3619" y="1"/>
                  </a:moveTo>
                  <a:cubicBezTo>
                    <a:pt x="3391" y="1"/>
                    <a:pt x="3242" y="418"/>
                    <a:pt x="3156" y="689"/>
                  </a:cubicBezTo>
                  <a:cubicBezTo>
                    <a:pt x="3056" y="1005"/>
                    <a:pt x="2644" y="2575"/>
                    <a:pt x="2502" y="2575"/>
                  </a:cubicBezTo>
                  <a:cubicBezTo>
                    <a:pt x="2500" y="2575"/>
                    <a:pt x="2498" y="2574"/>
                    <a:pt x="2495" y="2573"/>
                  </a:cubicBezTo>
                  <a:cubicBezTo>
                    <a:pt x="2403" y="2534"/>
                    <a:pt x="2620" y="1584"/>
                    <a:pt x="2697" y="1285"/>
                  </a:cubicBezTo>
                  <a:cubicBezTo>
                    <a:pt x="2795" y="904"/>
                    <a:pt x="2836" y="267"/>
                    <a:pt x="2639" y="226"/>
                  </a:cubicBezTo>
                  <a:cubicBezTo>
                    <a:pt x="2612" y="221"/>
                    <a:pt x="2588" y="217"/>
                    <a:pt x="2566" y="217"/>
                  </a:cubicBezTo>
                  <a:cubicBezTo>
                    <a:pt x="2431" y="217"/>
                    <a:pt x="2385" y="337"/>
                    <a:pt x="2210" y="709"/>
                  </a:cubicBezTo>
                  <a:cubicBezTo>
                    <a:pt x="2005" y="1143"/>
                    <a:pt x="1805" y="2584"/>
                    <a:pt x="1761" y="2825"/>
                  </a:cubicBezTo>
                  <a:cubicBezTo>
                    <a:pt x="1718" y="3066"/>
                    <a:pt x="1631" y="3446"/>
                    <a:pt x="1452" y="3766"/>
                  </a:cubicBezTo>
                  <a:cubicBezTo>
                    <a:pt x="1281" y="4072"/>
                    <a:pt x="1138" y="4317"/>
                    <a:pt x="1036" y="4317"/>
                  </a:cubicBezTo>
                  <a:cubicBezTo>
                    <a:pt x="1031" y="4317"/>
                    <a:pt x="1027" y="4317"/>
                    <a:pt x="1023" y="4316"/>
                  </a:cubicBezTo>
                  <a:cubicBezTo>
                    <a:pt x="919" y="4294"/>
                    <a:pt x="1002" y="3858"/>
                    <a:pt x="1229" y="3387"/>
                  </a:cubicBezTo>
                  <a:cubicBezTo>
                    <a:pt x="1439" y="2956"/>
                    <a:pt x="1241" y="2713"/>
                    <a:pt x="1117" y="2713"/>
                  </a:cubicBezTo>
                  <a:cubicBezTo>
                    <a:pt x="1106" y="2713"/>
                    <a:pt x="1096" y="2715"/>
                    <a:pt x="1086" y="2719"/>
                  </a:cubicBezTo>
                  <a:cubicBezTo>
                    <a:pt x="972" y="2769"/>
                    <a:pt x="387" y="3430"/>
                    <a:pt x="394" y="3653"/>
                  </a:cubicBezTo>
                  <a:cubicBezTo>
                    <a:pt x="400" y="3876"/>
                    <a:pt x="292" y="4219"/>
                    <a:pt x="147" y="4748"/>
                  </a:cubicBezTo>
                  <a:cubicBezTo>
                    <a:pt x="1" y="5276"/>
                    <a:pt x="282" y="5608"/>
                    <a:pt x="676" y="6043"/>
                  </a:cubicBezTo>
                  <a:cubicBezTo>
                    <a:pt x="813" y="6193"/>
                    <a:pt x="882" y="6327"/>
                    <a:pt x="915" y="6438"/>
                  </a:cubicBezTo>
                  <a:cubicBezTo>
                    <a:pt x="943" y="6531"/>
                    <a:pt x="945" y="6608"/>
                    <a:pt x="938" y="6663"/>
                  </a:cubicBezTo>
                  <a:lnTo>
                    <a:pt x="938" y="6664"/>
                  </a:lnTo>
                  <a:cubicBezTo>
                    <a:pt x="932" y="6720"/>
                    <a:pt x="915" y="6755"/>
                    <a:pt x="911" y="6764"/>
                  </a:cubicBezTo>
                  <a:cubicBezTo>
                    <a:pt x="910" y="6765"/>
                    <a:pt x="910" y="6766"/>
                    <a:pt x="910" y="6766"/>
                  </a:cubicBezTo>
                  <a:cubicBezTo>
                    <a:pt x="906" y="6772"/>
                    <a:pt x="905" y="6779"/>
                    <a:pt x="905" y="6785"/>
                  </a:cubicBezTo>
                  <a:cubicBezTo>
                    <a:pt x="905" y="6801"/>
                    <a:pt x="914" y="6821"/>
                    <a:pt x="931" y="6842"/>
                  </a:cubicBezTo>
                  <a:cubicBezTo>
                    <a:pt x="1129" y="7113"/>
                    <a:pt x="2449" y="7800"/>
                    <a:pt x="2449" y="7800"/>
                  </a:cubicBezTo>
                  <a:lnTo>
                    <a:pt x="2500" y="7704"/>
                  </a:lnTo>
                  <a:lnTo>
                    <a:pt x="2817" y="7111"/>
                  </a:lnTo>
                  <a:cubicBezTo>
                    <a:pt x="2817" y="7111"/>
                    <a:pt x="3080" y="6873"/>
                    <a:pt x="3453" y="6326"/>
                  </a:cubicBezTo>
                  <a:cubicBezTo>
                    <a:pt x="3825" y="5781"/>
                    <a:pt x="4224" y="4380"/>
                    <a:pt x="4396" y="4081"/>
                  </a:cubicBezTo>
                  <a:cubicBezTo>
                    <a:pt x="4569" y="3781"/>
                    <a:pt x="4941" y="2924"/>
                    <a:pt x="5046" y="2503"/>
                  </a:cubicBezTo>
                  <a:cubicBezTo>
                    <a:pt x="5143" y="2134"/>
                    <a:pt x="4978" y="1974"/>
                    <a:pt x="4828" y="1974"/>
                  </a:cubicBezTo>
                  <a:cubicBezTo>
                    <a:pt x="4808" y="1974"/>
                    <a:pt x="4788" y="1977"/>
                    <a:pt x="4769" y="1983"/>
                  </a:cubicBezTo>
                  <a:cubicBezTo>
                    <a:pt x="4609" y="2033"/>
                    <a:pt x="4283" y="2991"/>
                    <a:pt x="4160" y="3208"/>
                  </a:cubicBezTo>
                  <a:cubicBezTo>
                    <a:pt x="4101" y="3310"/>
                    <a:pt x="4021" y="3361"/>
                    <a:pt x="3963" y="3361"/>
                  </a:cubicBezTo>
                  <a:cubicBezTo>
                    <a:pt x="3898" y="3361"/>
                    <a:pt x="3859" y="3300"/>
                    <a:pt x="3902" y="3180"/>
                  </a:cubicBezTo>
                  <a:cubicBezTo>
                    <a:pt x="3984" y="2952"/>
                    <a:pt x="4114" y="2375"/>
                    <a:pt x="4330" y="1624"/>
                  </a:cubicBezTo>
                  <a:cubicBezTo>
                    <a:pt x="4547" y="873"/>
                    <a:pt x="4447" y="621"/>
                    <a:pt x="4242" y="611"/>
                  </a:cubicBezTo>
                  <a:cubicBezTo>
                    <a:pt x="4239" y="611"/>
                    <a:pt x="4236" y="611"/>
                    <a:pt x="4234" y="611"/>
                  </a:cubicBezTo>
                  <a:cubicBezTo>
                    <a:pt x="4033" y="611"/>
                    <a:pt x="3943" y="997"/>
                    <a:pt x="3876" y="1325"/>
                  </a:cubicBezTo>
                  <a:cubicBezTo>
                    <a:pt x="3807" y="1658"/>
                    <a:pt x="3526" y="2498"/>
                    <a:pt x="3474" y="2592"/>
                  </a:cubicBezTo>
                  <a:cubicBezTo>
                    <a:pt x="3436" y="2662"/>
                    <a:pt x="3356" y="2797"/>
                    <a:pt x="3305" y="2797"/>
                  </a:cubicBezTo>
                  <a:cubicBezTo>
                    <a:pt x="3288" y="2797"/>
                    <a:pt x="3274" y="2781"/>
                    <a:pt x="3266" y="2740"/>
                  </a:cubicBezTo>
                  <a:cubicBezTo>
                    <a:pt x="3234" y="2584"/>
                    <a:pt x="3418" y="1955"/>
                    <a:pt x="3418" y="1955"/>
                  </a:cubicBezTo>
                  <a:cubicBezTo>
                    <a:pt x="3478" y="1665"/>
                    <a:pt x="4016" y="230"/>
                    <a:pt x="3757" y="49"/>
                  </a:cubicBezTo>
                  <a:cubicBezTo>
                    <a:pt x="3708" y="16"/>
                    <a:pt x="3662" y="1"/>
                    <a:pt x="3619"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22" name="Google Shape;1512;p27">
              <a:extLst>
                <a:ext uri="{FF2B5EF4-FFF2-40B4-BE49-F238E27FC236}">
                  <a16:creationId xmlns:a16="http://schemas.microsoft.com/office/drawing/2014/main" id="{62D5BEB4-1CFA-D1D1-7C4C-06595EA0637A}"/>
                </a:ext>
              </a:extLst>
            </p:cNvPr>
            <p:cNvSpPr/>
            <p:nvPr/>
          </p:nvSpPr>
          <p:spPr>
            <a:xfrm>
              <a:off x="4659298" y="2206479"/>
              <a:ext cx="33772" cy="68011"/>
            </a:xfrm>
            <a:custGeom>
              <a:avLst/>
              <a:gdLst/>
              <a:ahLst/>
              <a:cxnLst/>
              <a:rect l="l" t="t" r="r" b="b"/>
              <a:pathLst>
                <a:path w="867" h="1746" extrusionOk="0">
                  <a:moveTo>
                    <a:pt x="1" y="0"/>
                  </a:moveTo>
                  <a:cubicBezTo>
                    <a:pt x="1" y="0"/>
                    <a:pt x="866" y="630"/>
                    <a:pt x="340" y="1746"/>
                  </a:cubicBezTo>
                  <a:cubicBezTo>
                    <a:pt x="340" y="1746"/>
                    <a:pt x="724" y="1604"/>
                    <a:pt x="704" y="946"/>
                  </a:cubicBezTo>
                  <a:cubicBezTo>
                    <a:pt x="684" y="216"/>
                    <a:pt x="1" y="0"/>
                    <a:pt x="1"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23" name="Google Shape;1513;p27">
              <a:extLst>
                <a:ext uri="{FF2B5EF4-FFF2-40B4-BE49-F238E27FC236}">
                  <a16:creationId xmlns:a16="http://schemas.microsoft.com/office/drawing/2014/main" id="{A586EE06-AB18-5AD8-88CF-4EA1112AD3EA}"/>
                </a:ext>
              </a:extLst>
            </p:cNvPr>
            <p:cNvSpPr/>
            <p:nvPr/>
          </p:nvSpPr>
          <p:spPr>
            <a:xfrm>
              <a:off x="4672776" y="2161334"/>
              <a:ext cx="87098" cy="44640"/>
            </a:xfrm>
            <a:custGeom>
              <a:avLst/>
              <a:gdLst/>
              <a:ahLst/>
              <a:cxnLst/>
              <a:rect l="l" t="t" r="r" b="b"/>
              <a:pathLst>
                <a:path w="2236" h="1146" extrusionOk="0">
                  <a:moveTo>
                    <a:pt x="506" y="0"/>
                  </a:moveTo>
                  <a:cubicBezTo>
                    <a:pt x="201" y="0"/>
                    <a:pt x="0" y="66"/>
                    <a:pt x="0" y="66"/>
                  </a:cubicBezTo>
                  <a:cubicBezTo>
                    <a:pt x="1359" y="106"/>
                    <a:pt x="2235" y="1146"/>
                    <a:pt x="2235" y="1146"/>
                  </a:cubicBezTo>
                  <a:cubicBezTo>
                    <a:pt x="2235" y="1146"/>
                    <a:pt x="1796" y="312"/>
                    <a:pt x="1161" y="104"/>
                  </a:cubicBezTo>
                  <a:cubicBezTo>
                    <a:pt x="918" y="25"/>
                    <a:pt x="693" y="0"/>
                    <a:pt x="506"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24" name="Google Shape;1514;p27">
              <a:extLst>
                <a:ext uri="{FF2B5EF4-FFF2-40B4-BE49-F238E27FC236}">
                  <a16:creationId xmlns:a16="http://schemas.microsoft.com/office/drawing/2014/main" id="{B4E70E39-29B8-EDA2-0E01-642377C06E19}"/>
                </a:ext>
              </a:extLst>
            </p:cNvPr>
            <p:cNvSpPr/>
            <p:nvPr/>
          </p:nvSpPr>
          <p:spPr>
            <a:xfrm>
              <a:off x="4629462" y="2296262"/>
              <a:ext cx="23527" cy="19554"/>
            </a:xfrm>
            <a:custGeom>
              <a:avLst/>
              <a:gdLst/>
              <a:ahLst/>
              <a:cxnLst/>
              <a:rect l="l" t="t" r="r" b="b"/>
              <a:pathLst>
                <a:path w="604" h="502" extrusionOk="0">
                  <a:moveTo>
                    <a:pt x="78" y="1"/>
                  </a:moveTo>
                  <a:cubicBezTo>
                    <a:pt x="73" y="18"/>
                    <a:pt x="68" y="39"/>
                    <a:pt x="62" y="65"/>
                  </a:cubicBezTo>
                  <a:lnTo>
                    <a:pt x="62" y="66"/>
                  </a:lnTo>
                  <a:cubicBezTo>
                    <a:pt x="52" y="102"/>
                    <a:pt x="41" y="146"/>
                    <a:pt x="26" y="197"/>
                  </a:cubicBezTo>
                  <a:cubicBezTo>
                    <a:pt x="23" y="204"/>
                    <a:pt x="21" y="213"/>
                    <a:pt x="18" y="223"/>
                  </a:cubicBezTo>
                  <a:cubicBezTo>
                    <a:pt x="13" y="237"/>
                    <a:pt x="9" y="252"/>
                    <a:pt x="5" y="266"/>
                  </a:cubicBezTo>
                  <a:lnTo>
                    <a:pt x="0" y="280"/>
                  </a:lnTo>
                  <a:cubicBezTo>
                    <a:pt x="322" y="489"/>
                    <a:pt x="547" y="501"/>
                    <a:pt x="595" y="501"/>
                  </a:cubicBezTo>
                  <a:cubicBezTo>
                    <a:pt x="601" y="501"/>
                    <a:pt x="604" y="501"/>
                    <a:pt x="604" y="501"/>
                  </a:cubicBezTo>
                  <a:cubicBezTo>
                    <a:pt x="354" y="398"/>
                    <a:pt x="181" y="179"/>
                    <a:pt x="78"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25" name="Google Shape;1515;p27">
              <a:extLst>
                <a:ext uri="{FF2B5EF4-FFF2-40B4-BE49-F238E27FC236}">
                  <a16:creationId xmlns:a16="http://schemas.microsoft.com/office/drawing/2014/main" id="{6E88F0C2-3B8F-46AF-C62D-5CDD89ABD1BC}"/>
                </a:ext>
              </a:extLst>
            </p:cNvPr>
            <p:cNvSpPr/>
            <p:nvPr/>
          </p:nvSpPr>
          <p:spPr>
            <a:xfrm>
              <a:off x="3872480" y="2928989"/>
              <a:ext cx="552814" cy="1149566"/>
            </a:xfrm>
            <a:custGeom>
              <a:avLst/>
              <a:gdLst/>
              <a:ahLst/>
              <a:cxnLst/>
              <a:rect l="l" t="t" r="r" b="b"/>
              <a:pathLst>
                <a:path w="14192" h="29512" extrusionOk="0">
                  <a:moveTo>
                    <a:pt x="5630" y="0"/>
                  </a:moveTo>
                  <a:cubicBezTo>
                    <a:pt x="3850" y="0"/>
                    <a:pt x="2247" y="125"/>
                    <a:pt x="1422" y="495"/>
                  </a:cubicBezTo>
                  <a:cubicBezTo>
                    <a:pt x="1231" y="581"/>
                    <a:pt x="1080" y="681"/>
                    <a:pt x="981" y="795"/>
                  </a:cubicBezTo>
                  <a:cubicBezTo>
                    <a:pt x="981" y="795"/>
                    <a:pt x="975" y="2077"/>
                    <a:pt x="1109" y="2677"/>
                  </a:cubicBezTo>
                  <a:cubicBezTo>
                    <a:pt x="1243" y="3277"/>
                    <a:pt x="807" y="5860"/>
                    <a:pt x="1109" y="7537"/>
                  </a:cubicBezTo>
                  <a:cubicBezTo>
                    <a:pt x="1411" y="9216"/>
                    <a:pt x="1948" y="9952"/>
                    <a:pt x="1948" y="10925"/>
                  </a:cubicBezTo>
                  <a:cubicBezTo>
                    <a:pt x="1948" y="11897"/>
                    <a:pt x="1512" y="14750"/>
                    <a:pt x="1679" y="15520"/>
                  </a:cubicBezTo>
                  <a:cubicBezTo>
                    <a:pt x="1847" y="16292"/>
                    <a:pt x="1652" y="17197"/>
                    <a:pt x="1464" y="17702"/>
                  </a:cubicBezTo>
                  <a:cubicBezTo>
                    <a:pt x="1277" y="18204"/>
                    <a:pt x="1" y="26088"/>
                    <a:pt x="68" y="27261"/>
                  </a:cubicBezTo>
                  <a:cubicBezTo>
                    <a:pt x="129" y="28307"/>
                    <a:pt x="469" y="28678"/>
                    <a:pt x="426" y="29128"/>
                  </a:cubicBezTo>
                  <a:cubicBezTo>
                    <a:pt x="1145" y="29433"/>
                    <a:pt x="2226" y="29512"/>
                    <a:pt x="3431" y="29512"/>
                  </a:cubicBezTo>
                  <a:cubicBezTo>
                    <a:pt x="3622" y="29512"/>
                    <a:pt x="3817" y="29510"/>
                    <a:pt x="4014" y="29506"/>
                  </a:cubicBezTo>
                  <a:cubicBezTo>
                    <a:pt x="3923" y="29238"/>
                    <a:pt x="4119" y="28389"/>
                    <a:pt x="4292" y="27965"/>
                  </a:cubicBezTo>
                  <a:cubicBezTo>
                    <a:pt x="4498" y="27463"/>
                    <a:pt x="4087" y="26926"/>
                    <a:pt x="4292" y="26456"/>
                  </a:cubicBezTo>
                  <a:cubicBezTo>
                    <a:pt x="4498" y="25987"/>
                    <a:pt x="5202" y="21122"/>
                    <a:pt x="5369" y="20821"/>
                  </a:cubicBezTo>
                  <a:cubicBezTo>
                    <a:pt x="5536" y="20519"/>
                    <a:pt x="6257" y="19581"/>
                    <a:pt x="6375" y="17165"/>
                  </a:cubicBezTo>
                  <a:cubicBezTo>
                    <a:pt x="6457" y="15509"/>
                    <a:pt x="7620" y="13100"/>
                    <a:pt x="7649" y="13039"/>
                  </a:cubicBezTo>
                  <a:lnTo>
                    <a:pt x="7649" y="13042"/>
                  </a:lnTo>
                  <a:lnTo>
                    <a:pt x="7649" y="13044"/>
                  </a:lnTo>
                  <a:cubicBezTo>
                    <a:pt x="7649" y="13046"/>
                    <a:pt x="7649" y="13048"/>
                    <a:pt x="7648" y="13049"/>
                  </a:cubicBezTo>
                  <a:lnTo>
                    <a:pt x="7648" y="13053"/>
                  </a:lnTo>
                  <a:cubicBezTo>
                    <a:pt x="7586" y="13382"/>
                    <a:pt x="6591" y="18676"/>
                    <a:pt x="6495" y="20350"/>
                  </a:cubicBezTo>
                  <a:cubicBezTo>
                    <a:pt x="6394" y="22078"/>
                    <a:pt x="6730" y="22765"/>
                    <a:pt x="6629" y="23066"/>
                  </a:cubicBezTo>
                  <a:cubicBezTo>
                    <a:pt x="6528" y="23368"/>
                    <a:pt x="6544" y="24191"/>
                    <a:pt x="6579" y="24610"/>
                  </a:cubicBezTo>
                  <a:cubicBezTo>
                    <a:pt x="6613" y="25030"/>
                    <a:pt x="6629" y="25466"/>
                    <a:pt x="6595" y="25567"/>
                  </a:cubicBezTo>
                  <a:cubicBezTo>
                    <a:pt x="6562" y="25666"/>
                    <a:pt x="6127" y="25987"/>
                    <a:pt x="6176" y="26555"/>
                  </a:cubicBezTo>
                  <a:cubicBezTo>
                    <a:pt x="6226" y="27126"/>
                    <a:pt x="6763" y="27411"/>
                    <a:pt x="6947" y="27881"/>
                  </a:cubicBezTo>
                  <a:cubicBezTo>
                    <a:pt x="7009" y="28038"/>
                    <a:pt x="7348" y="28110"/>
                    <a:pt x="7783" y="28110"/>
                  </a:cubicBezTo>
                  <a:cubicBezTo>
                    <a:pt x="8144" y="28110"/>
                    <a:pt x="8571" y="28060"/>
                    <a:pt x="8959" y="27967"/>
                  </a:cubicBezTo>
                  <a:cubicBezTo>
                    <a:pt x="9499" y="27838"/>
                    <a:pt x="9964" y="27624"/>
                    <a:pt x="10067" y="27344"/>
                  </a:cubicBezTo>
                  <a:cubicBezTo>
                    <a:pt x="10335" y="26623"/>
                    <a:pt x="10051" y="26439"/>
                    <a:pt x="10251" y="26187"/>
                  </a:cubicBezTo>
                  <a:cubicBezTo>
                    <a:pt x="10452" y="25935"/>
                    <a:pt x="10083" y="25666"/>
                    <a:pt x="10067" y="25214"/>
                  </a:cubicBezTo>
                  <a:cubicBezTo>
                    <a:pt x="10051" y="24761"/>
                    <a:pt x="10335" y="24175"/>
                    <a:pt x="10335" y="23755"/>
                  </a:cubicBezTo>
                  <a:cubicBezTo>
                    <a:pt x="10335" y="23336"/>
                    <a:pt x="10470" y="22312"/>
                    <a:pt x="10637" y="21659"/>
                  </a:cubicBezTo>
                  <a:cubicBezTo>
                    <a:pt x="10805" y="21005"/>
                    <a:pt x="11040" y="18656"/>
                    <a:pt x="11442" y="17398"/>
                  </a:cubicBezTo>
                  <a:cubicBezTo>
                    <a:pt x="11844" y="16139"/>
                    <a:pt x="11996" y="15285"/>
                    <a:pt x="12701" y="13524"/>
                  </a:cubicBezTo>
                  <a:cubicBezTo>
                    <a:pt x="13401" y="11764"/>
                    <a:pt x="14191" y="3414"/>
                    <a:pt x="13645" y="519"/>
                  </a:cubicBezTo>
                  <a:cubicBezTo>
                    <a:pt x="13645" y="519"/>
                    <a:pt x="9267" y="0"/>
                    <a:pt x="5630" y="0"/>
                  </a:cubicBezTo>
                  <a:close/>
                </a:path>
              </a:pathLst>
            </a:custGeom>
            <a:solidFill>
              <a:srgbClr val="0DCAB8"/>
            </a:solidFill>
            <a:ln>
              <a:noFill/>
            </a:ln>
          </p:spPr>
          <p:txBody>
            <a:bodyPr spcFirstLastPara="1" wrap="square" lIns="121900" tIns="121900" rIns="121900" bIns="121900" anchor="ctr" anchorCtr="0">
              <a:noAutofit/>
            </a:bodyPr>
            <a:lstStyle/>
            <a:p>
              <a:endParaRPr sz="2400"/>
            </a:p>
          </p:txBody>
        </p:sp>
        <p:sp>
          <p:nvSpPr>
            <p:cNvPr id="26" name="Google Shape;1516;p27">
              <a:extLst>
                <a:ext uri="{FF2B5EF4-FFF2-40B4-BE49-F238E27FC236}">
                  <a16:creationId xmlns:a16="http://schemas.microsoft.com/office/drawing/2014/main" id="{A238C3E4-1FD0-DB2A-AB0E-2807BED68548}"/>
                </a:ext>
              </a:extLst>
            </p:cNvPr>
            <p:cNvSpPr/>
            <p:nvPr/>
          </p:nvSpPr>
          <p:spPr>
            <a:xfrm>
              <a:off x="3872480" y="2948192"/>
              <a:ext cx="154953" cy="1124637"/>
            </a:xfrm>
            <a:custGeom>
              <a:avLst/>
              <a:gdLst/>
              <a:ahLst/>
              <a:cxnLst/>
              <a:rect l="l" t="t" r="r" b="b"/>
              <a:pathLst>
                <a:path w="3978" h="28872" extrusionOk="0">
                  <a:moveTo>
                    <a:pt x="1421" y="1"/>
                  </a:moveTo>
                  <a:cubicBezTo>
                    <a:pt x="1229" y="87"/>
                    <a:pt x="1079" y="186"/>
                    <a:pt x="980" y="300"/>
                  </a:cubicBezTo>
                  <a:cubicBezTo>
                    <a:pt x="980" y="300"/>
                    <a:pt x="973" y="1583"/>
                    <a:pt x="1108" y="2183"/>
                  </a:cubicBezTo>
                  <a:cubicBezTo>
                    <a:pt x="1242" y="2783"/>
                    <a:pt x="806" y="5366"/>
                    <a:pt x="1108" y="7043"/>
                  </a:cubicBezTo>
                  <a:cubicBezTo>
                    <a:pt x="1410" y="8721"/>
                    <a:pt x="1947" y="9458"/>
                    <a:pt x="1947" y="10431"/>
                  </a:cubicBezTo>
                  <a:cubicBezTo>
                    <a:pt x="1947" y="11403"/>
                    <a:pt x="1510" y="14255"/>
                    <a:pt x="1678" y="15026"/>
                  </a:cubicBezTo>
                  <a:cubicBezTo>
                    <a:pt x="1846" y="15798"/>
                    <a:pt x="1651" y="16703"/>
                    <a:pt x="1463" y="17207"/>
                  </a:cubicBezTo>
                  <a:cubicBezTo>
                    <a:pt x="1275" y="17711"/>
                    <a:pt x="1" y="25594"/>
                    <a:pt x="67" y="26767"/>
                  </a:cubicBezTo>
                  <a:cubicBezTo>
                    <a:pt x="128" y="27812"/>
                    <a:pt x="107" y="27837"/>
                    <a:pt x="65" y="28287"/>
                  </a:cubicBezTo>
                  <a:cubicBezTo>
                    <a:pt x="260" y="28645"/>
                    <a:pt x="689" y="28834"/>
                    <a:pt x="1331" y="28871"/>
                  </a:cubicBezTo>
                  <a:cubicBezTo>
                    <a:pt x="1359" y="28776"/>
                    <a:pt x="1407" y="28349"/>
                    <a:pt x="1433" y="28261"/>
                  </a:cubicBezTo>
                  <a:cubicBezTo>
                    <a:pt x="1733" y="27314"/>
                    <a:pt x="2182" y="26067"/>
                    <a:pt x="1832" y="23972"/>
                  </a:cubicBezTo>
                  <a:cubicBezTo>
                    <a:pt x="1483" y="21877"/>
                    <a:pt x="2980" y="19533"/>
                    <a:pt x="3428" y="18285"/>
                  </a:cubicBezTo>
                  <a:cubicBezTo>
                    <a:pt x="3878" y="17038"/>
                    <a:pt x="3728" y="16540"/>
                    <a:pt x="3413" y="15193"/>
                  </a:cubicBezTo>
                  <a:cubicBezTo>
                    <a:pt x="3099" y="13846"/>
                    <a:pt x="3978" y="12001"/>
                    <a:pt x="3479" y="10804"/>
                  </a:cubicBezTo>
                  <a:cubicBezTo>
                    <a:pt x="2980" y="9607"/>
                    <a:pt x="2607" y="6564"/>
                    <a:pt x="3105" y="4518"/>
                  </a:cubicBezTo>
                  <a:cubicBezTo>
                    <a:pt x="3604" y="2473"/>
                    <a:pt x="3105" y="528"/>
                    <a:pt x="3105" y="528"/>
                  </a:cubicBezTo>
                  <a:cubicBezTo>
                    <a:pt x="2489" y="255"/>
                    <a:pt x="1928" y="86"/>
                    <a:pt x="142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7" name="Google Shape;1517;p27">
              <a:extLst>
                <a:ext uri="{FF2B5EF4-FFF2-40B4-BE49-F238E27FC236}">
                  <a16:creationId xmlns:a16="http://schemas.microsoft.com/office/drawing/2014/main" id="{03C70483-502E-ABC3-DD6D-B3F56F7F69CE}"/>
                </a:ext>
              </a:extLst>
            </p:cNvPr>
            <p:cNvSpPr/>
            <p:nvPr/>
          </p:nvSpPr>
          <p:spPr>
            <a:xfrm>
              <a:off x="4110979" y="3197637"/>
              <a:ext cx="119350" cy="826338"/>
            </a:xfrm>
            <a:custGeom>
              <a:avLst/>
              <a:gdLst/>
              <a:ahLst/>
              <a:cxnLst/>
              <a:rect l="l" t="t" r="r" b="b"/>
              <a:pathLst>
                <a:path w="3064" h="21214" extrusionOk="0">
                  <a:moveTo>
                    <a:pt x="2600" y="1"/>
                  </a:moveTo>
                  <a:cubicBezTo>
                    <a:pt x="2568" y="2408"/>
                    <a:pt x="1525" y="6141"/>
                    <a:pt x="1525" y="6141"/>
                  </a:cubicBezTo>
                  <a:cubicBezTo>
                    <a:pt x="1525" y="6141"/>
                    <a:pt x="1524" y="6142"/>
                    <a:pt x="1524" y="6145"/>
                  </a:cubicBezTo>
                  <a:lnTo>
                    <a:pt x="1524" y="6147"/>
                  </a:lnTo>
                  <a:cubicBezTo>
                    <a:pt x="1522" y="6149"/>
                    <a:pt x="1522" y="6150"/>
                    <a:pt x="1522" y="6152"/>
                  </a:cubicBezTo>
                  <a:lnTo>
                    <a:pt x="1522" y="6156"/>
                  </a:lnTo>
                  <a:cubicBezTo>
                    <a:pt x="1461" y="6487"/>
                    <a:pt x="466" y="11780"/>
                    <a:pt x="369" y="13453"/>
                  </a:cubicBezTo>
                  <a:cubicBezTo>
                    <a:pt x="268" y="15181"/>
                    <a:pt x="604" y="15868"/>
                    <a:pt x="503" y="16169"/>
                  </a:cubicBezTo>
                  <a:cubicBezTo>
                    <a:pt x="404" y="16473"/>
                    <a:pt x="420" y="17294"/>
                    <a:pt x="454" y="17713"/>
                  </a:cubicBezTo>
                  <a:cubicBezTo>
                    <a:pt x="487" y="18133"/>
                    <a:pt x="503" y="18569"/>
                    <a:pt x="470" y="18670"/>
                  </a:cubicBezTo>
                  <a:cubicBezTo>
                    <a:pt x="436" y="18770"/>
                    <a:pt x="1" y="19089"/>
                    <a:pt x="51" y="19658"/>
                  </a:cubicBezTo>
                  <a:cubicBezTo>
                    <a:pt x="101" y="20229"/>
                    <a:pt x="638" y="20515"/>
                    <a:pt x="822" y="20984"/>
                  </a:cubicBezTo>
                  <a:cubicBezTo>
                    <a:pt x="884" y="21141"/>
                    <a:pt x="1223" y="21213"/>
                    <a:pt x="1658" y="21213"/>
                  </a:cubicBezTo>
                  <a:cubicBezTo>
                    <a:pt x="2019" y="21213"/>
                    <a:pt x="2446" y="21163"/>
                    <a:pt x="2834" y="21070"/>
                  </a:cubicBezTo>
                  <a:cubicBezTo>
                    <a:pt x="2022" y="20925"/>
                    <a:pt x="2314" y="19965"/>
                    <a:pt x="1796" y="19115"/>
                  </a:cubicBezTo>
                  <a:cubicBezTo>
                    <a:pt x="1098" y="17968"/>
                    <a:pt x="1896" y="16671"/>
                    <a:pt x="2145" y="15773"/>
                  </a:cubicBezTo>
                  <a:cubicBezTo>
                    <a:pt x="2395" y="14875"/>
                    <a:pt x="2145" y="13379"/>
                    <a:pt x="2145" y="13379"/>
                  </a:cubicBezTo>
                  <a:lnTo>
                    <a:pt x="2145" y="11583"/>
                  </a:lnTo>
                  <a:cubicBezTo>
                    <a:pt x="2145" y="9788"/>
                    <a:pt x="2511" y="6961"/>
                    <a:pt x="2943" y="3170"/>
                  </a:cubicBezTo>
                  <a:cubicBezTo>
                    <a:pt x="3064" y="2111"/>
                    <a:pt x="2600" y="1"/>
                    <a:pt x="260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8" name="Google Shape;1518;p27">
              <a:extLst>
                <a:ext uri="{FF2B5EF4-FFF2-40B4-BE49-F238E27FC236}">
                  <a16:creationId xmlns:a16="http://schemas.microsoft.com/office/drawing/2014/main" id="{444AC04B-D521-9DB4-8852-F597DFA8F1BA}"/>
                </a:ext>
              </a:extLst>
            </p:cNvPr>
            <p:cNvSpPr/>
            <p:nvPr/>
          </p:nvSpPr>
          <p:spPr>
            <a:xfrm>
              <a:off x="3846772" y="4025822"/>
              <a:ext cx="264877" cy="301298"/>
            </a:xfrm>
            <a:custGeom>
              <a:avLst/>
              <a:gdLst/>
              <a:ahLst/>
              <a:cxnLst/>
              <a:rect l="l" t="t" r="r" b="b"/>
              <a:pathLst>
                <a:path w="6800" h="7735" extrusionOk="0">
                  <a:moveTo>
                    <a:pt x="801" y="1"/>
                  </a:moveTo>
                  <a:lnTo>
                    <a:pt x="801" y="1"/>
                  </a:lnTo>
                  <a:cubicBezTo>
                    <a:pt x="39" y="415"/>
                    <a:pt x="255" y="943"/>
                    <a:pt x="121" y="1865"/>
                  </a:cubicBezTo>
                  <a:cubicBezTo>
                    <a:pt x="116" y="1893"/>
                    <a:pt x="113" y="1918"/>
                    <a:pt x="110" y="1944"/>
                  </a:cubicBezTo>
                  <a:cubicBezTo>
                    <a:pt x="1" y="2830"/>
                    <a:pt x="264" y="3526"/>
                    <a:pt x="612" y="4039"/>
                  </a:cubicBezTo>
                  <a:cubicBezTo>
                    <a:pt x="970" y="4569"/>
                    <a:pt x="1026" y="4584"/>
                    <a:pt x="1563" y="5774"/>
                  </a:cubicBezTo>
                  <a:cubicBezTo>
                    <a:pt x="2100" y="6966"/>
                    <a:pt x="2989" y="7401"/>
                    <a:pt x="4163" y="7653"/>
                  </a:cubicBezTo>
                  <a:cubicBezTo>
                    <a:pt x="4427" y="7710"/>
                    <a:pt x="4677" y="7735"/>
                    <a:pt x="4908" y="7735"/>
                  </a:cubicBezTo>
                  <a:cubicBezTo>
                    <a:pt x="5574" y="7735"/>
                    <a:pt x="6094" y="7533"/>
                    <a:pt x="6393" y="7316"/>
                  </a:cubicBezTo>
                  <a:cubicBezTo>
                    <a:pt x="6452" y="7272"/>
                    <a:pt x="6503" y="7227"/>
                    <a:pt x="6544" y="7184"/>
                  </a:cubicBezTo>
                  <a:cubicBezTo>
                    <a:pt x="6712" y="7009"/>
                    <a:pt x="6800" y="6671"/>
                    <a:pt x="6762" y="6285"/>
                  </a:cubicBezTo>
                  <a:cubicBezTo>
                    <a:pt x="6727" y="5939"/>
                    <a:pt x="6589" y="5554"/>
                    <a:pt x="6309" y="5219"/>
                  </a:cubicBezTo>
                  <a:cubicBezTo>
                    <a:pt x="5722" y="4514"/>
                    <a:pt x="5253" y="2750"/>
                    <a:pt x="4883" y="1864"/>
                  </a:cubicBezTo>
                  <a:cubicBezTo>
                    <a:pt x="4742" y="1525"/>
                    <a:pt x="4800" y="977"/>
                    <a:pt x="3508" y="947"/>
                  </a:cubicBezTo>
                  <a:cubicBezTo>
                    <a:pt x="3452" y="946"/>
                    <a:pt x="3399" y="945"/>
                    <a:pt x="3348" y="945"/>
                  </a:cubicBezTo>
                  <a:cubicBezTo>
                    <a:pt x="2215" y="945"/>
                    <a:pt x="2200" y="1236"/>
                    <a:pt x="2200" y="1236"/>
                  </a:cubicBezTo>
                  <a:cubicBezTo>
                    <a:pt x="1897" y="1182"/>
                    <a:pt x="1668" y="1180"/>
                    <a:pt x="1463" y="1134"/>
                  </a:cubicBezTo>
                  <a:cubicBezTo>
                    <a:pt x="1294" y="1097"/>
                    <a:pt x="1142" y="1029"/>
                    <a:pt x="976" y="877"/>
                  </a:cubicBezTo>
                  <a:cubicBezTo>
                    <a:pt x="665" y="591"/>
                    <a:pt x="775" y="345"/>
                    <a:pt x="775" y="345"/>
                  </a:cubicBezTo>
                  <a:cubicBezTo>
                    <a:pt x="860" y="133"/>
                    <a:pt x="801" y="1"/>
                    <a:pt x="801"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29" name="Google Shape;1519;p27">
              <a:extLst>
                <a:ext uri="{FF2B5EF4-FFF2-40B4-BE49-F238E27FC236}">
                  <a16:creationId xmlns:a16="http://schemas.microsoft.com/office/drawing/2014/main" id="{0C686646-63FC-AB14-9FDC-F99AEAB9FFC8}"/>
                </a:ext>
              </a:extLst>
            </p:cNvPr>
            <p:cNvSpPr/>
            <p:nvPr/>
          </p:nvSpPr>
          <p:spPr>
            <a:xfrm>
              <a:off x="3846772" y="4101505"/>
              <a:ext cx="264877" cy="225613"/>
            </a:xfrm>
            <a:custGeom>
              <a:avLst/>
              <a:gdLst/>
              <a:ahLst/>
              <a:cxnLst/>
              <a:rect l="l" t="t" r="r" b="b"/>
              <a:pathLst>
                <a:path w="6800" h="5792" extrusionOk="0">
                  <a:moveTo>
                    <a:pt x="110" y="1"/>
                  </a:moveTo>
                  <a:cubicBezTo>
                    <a:pt x="1" y="887"/>
                    <a:pt x="265" y="1583"/>
                    <a:pt x="612" y="2096"/>
                  </a:cubicBezTo>
                  <a:cubicBezTo>
                    <a:pt x="970" y="2625"/>
                    <a:pt x="1027" y="2641"/>
                    <a:pt x="1563" y="3831"/>
                  </a:cubicBezTo>
                  <a:cubicBezTo>
                    <a:pt x="2100" y="5023"/>
                    <a:pt x="2989" y="5458"/>
                    <a:pt x="4163" y="5710"/>
                  </a:cubicBezTo>
                  <a:cubicBezTo>
                    <a:pt x="4426" y="5767"/>
                    <a:pt x="4675" y="5791"/>
                    <a:pt x="4907" y="5791"/>
                  </a:cubicBezTo>
                  <a:cubicBezTo>
                    <a:pt x="5707" y="5791"/>
                    <a:pt x="6297" y="5500"/>
                    <a:pt x="6544" y="5241"/>
                  </a:cubicBezTo>
                  <a:cubicBezTo>
                    <a:pt x="6712" y="5066"/>
                    <a:pt x="6800" y="4729"/>
                    <a:pt x="6762" y="4344"/>
                  </a:cubicBezTo>
                  <a:lnTo>
                    <a:pt x="6762" y="4344"/>
                  </a:lnTo>
                  <a:cubicBezTo>
                    <a:pt x="6722" y="4462"/>
                    <a:pt x="6675" y="4555"/>
                    <a:pt x="6625" y="4631"/>
                  </a:cubicBezTo>
                  <a:cubicBezTo>
                    <a:pt x="6529" y="4776"/>
                    <a:pt x="6369" y="4854"/>
                    <a:pt x="6206" y="4854"/>
                  </a:cubicBezTo>
                  <a:cubicBezTo>
                    <a:pt x="6104" y="4854"/>
                    <a:pt x="6001" y="4823"/>
                    <a:pt x="5912" y="4761"/>
                  </a:cubicBezTo>
                  <a:lnTo>
                    <a:pt x="5269" y="4874"/>
                  </a:lnTo>
                  <a:cubicBezTo>
                    <a:pt x="5107" y="5152"/>
                    <a:pt x="4811" y="5318"/>
                    <a:pt x="4495" y="5318"/>
                  </a:cubicBezTo>
                  <a:cubicBezTo>
                    <a:pt x="4464" y="5318"/>
                    <a:pt x="4434" y="5316"/>
                    <a:pt x="4403" y="5313"/>
                  </a:cubicBezTo>
                  <a:cubicBezTo>
                    <a:pt x="4019" y="5275"/>
                    <a:pt x="3518" y="5168"/>
                    <a:pt x="3089" y="4888"/>
                  </a:cubicBezTo>
                  <a:cubicBezTo>
                    <a:pt x="2267" y="4351"/>
                    <a:pt x="1428" y="2372"/>
                    <a:pt x="842" y="1853"/>
                  </a:cubicBezTo>
                  <a:cubicBezTo>
                    <a:pt x="378" y="1442"/>
                    <a:pt x="175" y="415"/>
                    <a:pt x="110" y="1"/>
                  </a:cubicBezTo>
                  <a:close/>
                </a:path>
              </a:pathLst>
            </a:custGeom>
            <a:solidFill>
              <a:srgbClr val="252732"/>
            </a:solidFill>
            <a:ln>
              <a:noFill/>
            </a:ln>
          </p:spPr>
          <p:txBody>
            <a:bodyPr spcFirstLastPara="1" wrap="square" lIns="121900" tIns="121900" rIns="121900" bIns="121900" anchor="ctr" anchorCtr="0">
              <a:noAutofit/>
            </a:bodyPr>
            <a:lstStyle/>
            <a:p>
              <a:endParaRPr sz="2400"/>
            </a:p>
          </p:txBody>
        </p:sp>
        <p:sp>
          <p:nvSpPr>
            <p:cNvPr id="30" name="Google Shape;1520;p27">
              <a:extLst>
                <a:ext uri="{FF2B5EF4-FFF2-40B4-BE49-F238E27FC236}">
                  <a16:creationId xmlns:a16="http://schemas.microsoft.com/office/drawing/2014/main" id="{11FAA3C5-43CD-A9C8-7BB2-0DB0EA677E30}"/>
                </a:ext>
              </a:extLst>
            </p:cNvPr>
            <p:cNvSpPr/>
            <p:nvPr/>
          </p:nvSpPr>
          <p:spPr>
            <a:xfrm>
              <a:off x="3846772" y="4025822"/>
              <a:ext cx="249023" cy="301298"/>
            </a:xfrm>
            <a:custGeom>
              <a:avLst/>
              <a:gdLst/>
              <a:ahLst/>
              <a:cxnLst/>
              <a:rect l="l" t="t" r="r" b="b"/>
              <a:pathLst>
                <a:path w="6393" h="7735" extrusionOk="0">
                  <a:moveTo>
                    <a:pt x="800" y="1"/>
                  </a:moveTo>
                  <a:lnTo>
                    <a:pt x="800" y="1"/>
                  </a:lnTo>
                  <a:cubicBezTo>
                    <a:pt x="38" y="415"/>
                    <a:pt x="255" y="943"/>
                    <a:pt x="121" y="1865"/>
                  </a:cubicBezTo>
                  <a:cubicBezTo>
                    <a:pt x="116" y="1893"/>
                    <a:pt x="113" y="1918"/>
                    <a:pt x="109" y="1944"/>
                  </a:cubicBezTo>
                  <a:cubicBezTo>
                    <a:pt x="1" y="2830"/>
                    <a:pt x="263" y="3526"/>
                    <a:pt x="611" y="4039"/>
                  </a:cubicBezTo>
                  <a:cubicBezTo>
                    <a:pt x="969" y="4569"/>
                    <a:pt x="1025" y="4584"/>
                    <a:pt x="1562" y="5774"/>
                  </a:cubicBezTo>
                  <a:cubicBezTo>
                    <a:pt x="2099" y="6966"/>
                    <a:pt x="2989" y="7401"/>
                    <a:pt x="4163" y="7653"/>
                  </a:cubicBezTo>
                  <a:cubicBezTo>
                    <a:pt x="4427" y="7710"/>
                    <a:pt x="4677" y="7735"/>
                    <a:pt x="4908" y="7735"/>
                  </a:cubicBezTo>
                  <a:cubicBezTo>
                    <a:pt x="5574" y="7735"/>
                    <a:pt x="6094" y="7533"/>
                    <a:pt x="6393" y="7316"/>
                  </a:cubicBezTo>
                  <a:cubicBezTo>
                    <a:pt x="6198" y="7181"/>
                    <a:pt x="5962" y="7097"/>
                    <a:pt x="5677" y="7097"/>
                  </a:cubicBezTo>
                  <a:cubicBezTo>
                    <a:pt x="5671" y="7097"/>
                    <a:pt x="5664" y="7097"/>
                    <a:pt x="5657" y="7097"/>
                  </a:cubicBezTo>
                  <a:cubicBezTo>
                    <a:pt x="5620" y="7097"/>
                    <a:pt x="5583" y="7098"/>
                    <a:pt x="5548" y="7098"/>
                  </a:cubicBezTo>
                  <a:cubicBezTo>
                    <a:pt x="4183" y="7098"/>
                    <a:pt x="4211" y="6624"/>
                    <a:pt x="3427" y="6079"/>
                  </a:cubicBezTo>
                  <a:cubicBezTo>
                    <a:pt x="2623" y="5518"/>
                    <a:pt x="2500" y="4195"/>
                    <a:pt x="1685" y="3075"/>
                  </a:cubicBezTo>
                  <a:cubicBezTo>
                    <a:pt x="1074" y="2233"/>
                    <a:pt x="1308" y="1466"/>
                    <a:pt x="1463" y="1134"/>
                  </a:cubicBezTo>
                  <a:cubicBezTo>
                    <a:pt x="1294" y="1097"/>
                    <a:pt x="1142" y="1029"/>
                    <a:pt x="976" y="877"/>
                  </a:cubicBezTo>
                  <a:cubicBezTo>
                    <a:pt x="665" y="591"/>
                    <a:pt x="774" y="345"/>
                    <a:pt x="774" y="345"/>
                  </a:cubicBezTo>
                  <a:cubicBezTo>
                    <a:pt x="860" y="133"/>
                    <a:pt x="800" y="1"/>
                    <a:pt x="800" y="1"/>
                  </a:cubicBezTo>
                  <a:close/>
                </a:path>
              </a:pathLst>
            </a:custGeom>
            <a:solidFill>
              <a:srgbClr val="434343"/>
            </a:solidFill>
            <a:ln>
              <a:noFill/>
            </a:ln>
          </p:spPr>
          <p:txBody>
            <a:bodyPr spcFirstLastPara="1" wrap="square" lIns="121900" tIns="121900" rIns="121900" bIns="121900" anchor="ctr" anchorCtr="0">
              <a:noAutofit/>
            </a:bodyPr>
            <a:lstStyle/>
            <a:p>
              <a:endParaRPr sz="2400"/>
            </a:p>
          </p:txBody>
        </p:sp>
        <p:sp>
          <p:nvSpPr>
            <p:cNvPr id="31" name="Google Shape;1521;p27">
              <a:extLst>
                <a:ext uri="{FF2B5EF4-FFF2-40B4-BE49-F238E27FC236}">
                  <a16:creationId xmlns:a16="http://schemas.microsoft.com/office/drawing/2014/main" id="{D322BD5E-894E-7D8E-8425-BEACB1422D8D}"/>
                </a:ext>
              </a:extLst>
            </p:cNvPr>
            <p:cNvSpPr/>
            <p:nvPr/>
          </p:nvSpPr>
          <p:spPr>
            <a:xfrm>
              <a:off x="4074949" y="3984300"/>
              <a:ext cx="407716" cy="218796"/>
            </a:xfrm>
            <a:custGeom>
              <a:avLst/>
              <a:gdLst/>
              <a:ahLst/>
              <a:cxnLst/>
              <a:rect l="l" t="t" r="r" b="b"/>
              <a:pathLst>
                <a:path w="10467" h="5617" extrusionOk="0">
                  <a:moveTo>
                    <a:pt x="5030" y="0"/>
                  </a:moveTo>
                  <a:cubicBezTo>
                    <a:pt x="4996" y="0"/>
                    <a:pt x="4965" y="14"/>
                    <a:pt x="4935" y="45"/>
                  </a:cubicBezTo>
                  <a:cubicBezTo>
                    <a:pt x="4799" y="186"/>
                    <a:pt x="4661" y="337"/>
                    <a:pt x="4454" y="477"/>
                  </a:cubicBezTo>
                  <a:cubicBezTo>
                    <a:pt x="4328" y="561"/>
                    <a:pt x="4178" y="643"/>
                    <a:pt x="3988" y="714"/>
                  </a:cubicBezTo>
                  <a:cubicBezTo>
                    <a:pt x="3663" y="835"/>
                    <a:pt x="3499" y="904"/>
                    <a:pt x="3187" y="904"/>
                  </a:cubicBezTo>
                  <a:cubicBezTo>
                    <a:pt x="3015" y="904"/>
                    <a:pt x="2798" y="883"/>
                    <a:pt x="2486" y="839"/>
                  </a:cubicBezTo>
                  <a:cubicBezTo>
                    <a:pt x="1458" y="692"/>
                    <a:pt x="1640" y="327"/>
                    <a:pt x="1640" y="327"/>
                  </a:cubicBezTo>
                  <a:lnTo>
                    <a:pt x="1246" y="79"/>
                  </a:lnTo>
                  <a:cubicBezTo>
                    <a:pt x="1246" y="79"/>
                    <a:pt x="640" y="1359"/>
                    <a:pt x="607" y="1980"/>
                  </a:cubicBezTo>
                  <a:cubicBezTo>
                    <a:pt x="593" y="2244"/>
                    <a:pt x="433" y="2557"/>
                    <a:pt x="301" y="2877"/>
                  </a:cubicBezTo>
                  <a:cubicBezTo>
                    <a:pt x="125" y="3308"/>
                    <a:pt x="1" y="3753"/>
                    <a:pt x="357" y="4108"/>
                  </a:cubicBezTo>
                  <a:cubicBezTo>
                    <a:pt x="773" y="4525"/>
                    <a:pt x="2021" y="4609"/>
                    <a:pt x="2994" y="4609"/>
                  </a:cubicBezTo>
                  <a:cubicBezTo>
                    <a:pt x="3471" y="4609"/>
                    <a:pt x="3881" y="4589"/>
                    <a:pt x="4096" y="4577"/>
                  </a:cubicBezTo>
                  <a:cubicBezTo>
                    <a:pt x="4105" y="4577"/>
                    <a:pt x="4114" y="4577"/>
                    <a:pt x="4123" y="4577"/>
                  </a:cubicBezTo>
                  <a:cubicBezTo>
                    <a:pt x="4771" y="4577"/>
                    <a:pt x="6957" y="5616"/>
                    <a:pt x="8456" y="5616"/>
                  </a:cubicBezTo>
                  <a:cubicBezTo>
                    <a:pt x="8560" y="5616"/>
                    <a:pt x="8661" y="5611"/>
                    <a:pt x="8758" y="5601"/>
                  </a:cubicBezTo>
                  <a:cubicBezTo>
                    <a:pt x="9823" y="5483"/>
                    <a:pt x="10221" y="4688"/>
                    <a:pt x="10369" y="4135"/>
                  </a:cubicBezTo>
                  <a:cubicBezTo>
                    <a:pt x="10388" y="4061"/>
                    <a:pt x="10403" y="3990"/>
                    <a:pt x="10415" y="3928"/>
                  </a:cubicBezTo>
                  <a:cubicBezTo>
                    <a:pt x="10439" y="3796"/>
                    <a:pt x="10447" y="3692"/>
                    <a:pt x="10451" y="3640"/>
                  </a:cubicBezTo>
                  <a:cubicBezTo>
                    <a:pt x="10467" y="3371"/>
                    <a:pt x="9780" y="3204"/>
                    <a:pt x="9045" y="2921"/>
                  </a:cubicBezTo>
                  <a:cubicBezTo>
                    <a:pt x="8307" y="2636"/>
                    <a:pt x="6328" y="1579"/>
                    <a:pt x="5908" y="1042"/>
                  </a:cubicBezTo>
                  <a:cubicBezTo>
                    <a:pt x="5545" y="577"/>
                    <a:pt x="5245" y="0"/>
                    <a:pt x="5030" y="0"/>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32" name="Google Shape;1522;p27">
              <a:extLst>
                <a:ext uri="{FF2B5EF4-FFF2-40B4-BE49-F238E27FC236}">
                  <a16:creationId xmlns:a16="http://schemas.microsoft.com/office/drawing/2014/main" id="{C62CE738-0C6A-E97B-10D0-4316FBE7E478}"/>
                </a:ext>
              </a:extLst>
            </p:cNvPr>
            <p:cNvSpPr/>
            <p:nvPr/>
          </p:nvSpPr>
          <p:spPr>
            <a:xfrm>
              <a:off x="4074832" y="4096324"/>
              <a:ext cx="403976" cy="106769"/>
            </a:xfrm>
            <a:custGeom>
              <a:avLst/>
              <a:gdLst/>
              <a:ahLst/>
              <a:cxnLst/>
              <a:rect l="l" t="t" r="r" b="b"/>
              <a:pathLst>
                <a:path w="10371" h="2741" extrusionOk="0">
                  <a:moveTo>
                    <a:pt x="303" y="1"/>
                  </a:moveTo>
                  <a:lnTo>
                    <a:pt x="303" y="1"/>
                  </a:lnTo>
                  <a:cubicBezTo>
                    <a:pt x="125" y="432"/>
                    <a:pt x="0" y="876"/>
                    <a:pt x="357" y="1232"/>
                  </a:cubicBezTo>
                  <a:cubicBezTo>
                    <a:pt x="773" y="1649"/>
                    <a:pt x="2021" y="1733"/>
                    <a:pt x="2994" y="1733"/>
                  </a:cubicBezTo>
                  <a:cubicBezTo>
                    <a:pt x="3471" y="1733"/>
                    <a:pt x="3881" y="1713"/>
                    <a:pt x="4096" y="1701"/>
                  </a:cubicBezTo>
                  <a:cubicBezTo>
                    <a:pt x="4105" y="1701"/>
                    <a:pt x="4114" y="1701"/>
                    <a:pt x="4123" y="1701"/>
                  </a:cubicBezTo>
                  <a:cubicBezTo>
                    <a:pt x="4772" y="1701"/>
                    <a:pt x="6959" y="2740"/>
                    <a:pt x="8458" y="2740"/>
                  </a:cubicBezTo>
                  <a:cubicBezTo>
                    <a:pt x="8562" y="2740"/>
                    <a:pt x="8663" y="2735"/>
                    <a:pt x="8760" y="2725"/>
                  </a:cubicBezTo>
                  <a:cubicBezTo>
                    <a:pt x="9825" y="2607"/>
                    <a:pt x="10223" y="1812"/>
                    <a:pt x="10371" y="1259"/>
                  </a:cubicBezTo>
                  <a:lnTo>
                    <a:pt x="10371" y="1259"/>
                  </a:lnTo>
                  <a:cubicBezTo>
                    <a:pt x="10368" y="1259"/>
                    <a:pt x="9984" y="2239"/>
                    <a:pt x="9164" y="2290"/>
                  </a:cubicBezTo>
                  <a:cubicBezTo>
                    <a:pt x="9137" y="2291"/>
                    <a:pt x="9107" y="2292"/>
                    <a:pt x="9075" y="2292"/>
                  </a:cubicBezTo>
                  <a:cubicBezTo>
                    <a:pt x="8152" y="2292"/>
                    <a:pt x="5429" y="1607"/>
                    <a:pt x="4652" y="1283"/>
                  </a:cubicBezTo>
                  <a:cubicBezTo>
                    <a:pt x="3846" y="948"/>
                    <a:pt x="2236" y="1133"/>
                    <a:pt x="1398" y="981"/>
                  </a:cubicBezTo>
                  <a:cubicBezTo>
                    <a:pt x="789" y="872"/>
                    <a:pt x="447" y="305"/>
                    <a:pt x="303" y="1"/>
                  </a:cubicBezTo>
                  <a:close/>
                </a:path>
              </a:pathLst>
            </a:custGeom>
            <a:solidFill>
              <a:srgbClr val="252732"/>
            </a:solidFill>
            <a:ln>
              <a:noFill/>
            </a:ln>
          </p:spPr>
          <p:txBody>
            <a:bodyPr spcFirstLastPara="1" wrap="square" lIns="121900" tIns="121900" rIns="121900" bIns="121900" anchor="ctr" anchorCtr="0">
              <a:noAutofit/>
            </a:bodyPr>
            <a:lstStyle/>
            <a:p>
              <a:endParaRPr sz="2400"/>
            </a:p>
          </p:txBody>
        </p:sp>
        <p:sp>
          <p:nvSpPr>
            <p:cNvPr id="33" name="Google Shape;1523;p27">
              <a:extLst>
                <a:ext uri="{FF2B5EF4-FFF2-40B4-BE49-F238E27FC236}">
                  <a16:creationId xmlns:a16="http://schemas.microsoft.com/office/drawing/2014/main" id="{28531E19-2FE4-38DA-4AC6-139D4FF29212}"/>
                </a:ext>
              </a:extLst>
            </p:cNvPr>
            <p:cNvSpPr/>
            <p:nvPr/>
          </p:nvSpPr>
          <p:spPr>
            <a:xfrm>
              <a:off x="4074910" y="3987416"/>
              <a:ext cx="405690" cy="215719"/>
            </a:xfrm>
            <a:custGeom>
              <a:avLst/>
              <a:gdLst/>
              <a:ahLst/>
              <a:cxnLst/>
              <a:rect l="l" t="t" r="r" b="b"/>
              <a:pathLst>
                <a:path w="10415" h="5538" extrusionOk="0">
                  <a:moveTo>
                    <a:pt x="1245" y="0"/>
                  </a:moveTo>
                  <a:cubicBezTo>
                    <a:pt x="1245" y="0"/>
                    <a:pt x="640" y="1281"/>
                    <a:pt x="607" y="1902"/>
                  </a:cubicBezTo>
                  <a:cubicBezTo>
                    <a:pt x="593" y="2165"/>
                    <a:pt x="433" y="2478"/>
                    <a:pt x="301" y="2798"/>
                  </a:cubicBezTo>
                  <a:cubicBezTo>
                    <a:pt x="124" y="3229"/>
                    <a:pt x="1" y="3674"/>
                    <a:pt x="357" y="4030"/>
                  </a:cubicBezTo>
                  <a:cubicBezTo>
                    <a:pt x="773" y="4446"/>
                    <a:pt x="2019" y="4530"/>
                    <a:pt x="2992" y="4530"/>
                  </a:cubicBezTo>
                  <a:cubicBezTo>
                    <a:pt x="3470" y="4530"/>
                    <a:pt x="3881" y="4510"/>
                    <a:pt x="4096" y="4498"/>
                  </a:cubicBezTo>
                  <a:cubicBezTo>
                    <a:pt x="4105" y="4498"/>
                    <a:pt x="4114" y="4498"/>
                    <a:pt x="4123" y="4498"/>
                  </a:cubicBezTo>
                  <a:cubicBezTo>
                    <a:pt x="4770" y="4498"/>
                    <a:pt x="6957" y="5537"/>
                    <a:pt x="8456" y="5537"/>
                  </a:cubicBezTo>
                  <a:cubicBezTo>
                    <a:pt x="8560" y="5537"/>
                    <a:pt x="8661" y="5532"/>
                    <a:pt x="8758" y="5522"/>
                  </a:cubicBezTo>
                  <a:cubicBezTo>
                    <a:pt x="9823" y="5404"/>
                    <a:pt x="10221" y="4609"/>
                    <a:pt x="10369" y="4056"/>
                  </a:cubicBezTo>
                  <a:cubicBezTo>
                    <a:pt x="10387" y="3982"/>
                    <a:pt x="10402" y="3912"/>
                    <a:pt x="10415" y="3849"/>
                  </a:cubicBezTo>
                  <a:lnTo>
                    <a:pt x="10415" y="3849"/>
                  </a:lnTo>
                  <a:cubicBezTo>
                    <a:pt x="10185" y="4327"/>
                    <a:pt x="9683" y="4509"/>
                    <a:pt x="9059" y="4509"/>
                  </a:cubicBezTo>
                  <a:cubicBezTo>
                    <a:pt x="8257" y="4509"/>
                    <a:pt x="7255" y="4208"/>
                    <a:pt x="6381" y="3851"/>
                  </a:cubicBezTo>
                  <a:cubicBezTo>
                    <a:pt x="4829" y="3214"/>
                    <a:pt x="4040" y="3341"/>
                    <a:pt x="3556" y="3112"/>
                  </a:cubicBezTo>
                  <a:cubicBezTo>
                    <a:pt x="3072" y="2884"/>
                    <a:pt x="2589" y="2195"/>
                    <a:pt x="3556" y="1483"/>
                  </a:cubicBezTo>
                  <a:cubicBezTo>
                    <a:pt x="4524" y="771"/>
                    <a:pt x="4453" y="399"/>
                    <a:pt x="4453" y="399"/>
                  </a:cubicBezTo>
                  <a:lnTo>
                    <a:pt x="4453" y="399"/>
                  </a:lnTo>
                  <a:cubicBezTo>
                    <a:pt x="4328" y="482"/>
                    <a:pt x="4177" y="564"/>
                    <a:pt x="3987" y="635"/>
                  </a:cubicBezTo>
                  <a:cubicBezTo>
                    <a:pt x="3662" y="757"/>
                    <a:pt x="3498" y="826"/>
                    <a:pt x="3185" y="826"/>
                  </a:cubicBezTo>
                  <a:cubicBezTo>
                    <a:pt x="3013" y="826"/>
                    <a:pt x="2797" y="805"/>
                    <a:pt x="2486" y="761"/>
                  </a:cubicBezTo>
                  <a:cubicBezTo>
                    <a:pt x="1458" y="613"/>
                    <a:pt x="1639" y="249"/>
                    <a:pt x="1639" y="249"/>
                  </a:cubicBezTo>
                  <a:lnTo>
                    <a:pt x="1245" y="0"/>
                  </a:lnTo>
                  <a:close/>
                </a:path>
              </a:pathLst>
            </a:custGeom>
            <a:solidFill>
              <a:srgbClr val="434343"/>
            </a:solidFill>
            <a:ln>
              <a:noFill/>
            </a:ln>
          </p:spPr>
          <p:txBody>
            <a:bodyPr spcFirstLastPara="1" wrap="square" lIns="121900" tIns="121900" rIns="121900" bIns="121900" anchor="ctr" anchorCtr="0">
              <a:noAutofit/>
            </a:bodyPr>
            <a:lstStyle/>
            <a:p>
              <a:endParaRPr sz="2400"/>
            </a:p>
          </p:txBody>
        </p:sp>
        <p:sp>
          <p:nvSpPr>
            <p:cNvPr id="34" name="Google Shape;1524;p27">
              <a:extLst>
                <a:ext uri="{FF2B5EF4-FFF2-40B4-BE49-F238E27FC236}">
                  <a16:creationId xmlns:a16="http://schemas.microsoft.com/office/drawing/2014/main" id="{20534CD9-269F-6435-550A-23501272C434}"/>
                </a:ext>
              </a:extLst>
            </p:cNvPr>
            <p:cNvSpPr/>
            <p:nvPr/>
          </p:nvSpPr>
          <p:spPr>
            <a:xfrm>
              <a:off x="3897759" y="2924120"/>
              <a:ext cx="15347" cy="3116"/>
            </a:xfrm>
            <a:custGeom>
              <a:avLst/>
              <a:gdLst/>
              <a:ahLst/>
              <a:cxnLst/>
              <a:rect l="l" t="t" r="r" b="b"/>
              <a:pathLst>
                <a:path w="394" h="80" extrusionOk="0">
                  <a:moveTo>
                    <a:pt x="0" y="1"/>
                  </a:moveTo>
                  <a:lnTo>
                    <a:pt x="0" y="1"/>
                  </a:lnTo>
                  <a:cubicBezTo>
                    <a:pt x="83" y="50"/>
                    <a:pt x="169" y="78"/>
                    <a:pt x="257" y="80"/>
                  </a:cubicBezTo>
                  <a:cubicBezTo>
                    <a:pt x="260" y="80"/>
                    <a:pt x="262" y="80"/>
                    <a:pt x="264" y="80"/>
                  </a:cubicBezTo>
                  <a:cubicBezTo>
                    <a:pt x="394" y="80"/>
                    <a:pt x="284" y="51"/>
                    <a:pt x="45" y="9"/>
                  </a:cubicBezTo>
                  <a:cubicBezTo>
                    <a:pt x="30" y="6"/>
                    <a:pt x="16" y="4"/>
                    <a:pt x="0"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35" name="Google Shape;1525;p27">
              <a:extLst>
                <a:ext uri="{FF2B5EF4-FFF2-40B4-BE49-F238E27FC236}">
                  <a16:creationId xmlns:a16="http://schemas.microsoft.com/office/drawing/2014/main" id="{F6105ABD-818B-8653-33CF-F0D12C9D5A02}"/>
                </a:ext>
              </a:extLst>
            </p:cNvPr>
            <p:cNvSpPr/>
            <p:nvPr/>
          </p:nvSpPr>
          <p:spPr>
            <a:xfrm>
              <a:off x="3753833" y="2008100"/>
              <a:ext cx="675787" cy="1038863"/>
            </a:xfrm>
            <a:custGeom>
              <a:avLst/>
              <a:gdLst/>
              <a:ahLst/>
              <a:cxnLst/>
              <a:rect l="l" t="t" r="r" b="b"/>
              <a:pathLst>
                <a:path w="17349" h="26670" extrusionOk="0">
                  <a:moveTo>
                    <a:pt x="9257" y="0"/>
                  </a:moveTo>
                  <a:cubicBezTo>
                    <a:pt x="9115" y="0"/>
                    <a:pt x="8973" y="7"/>
                    <a:pt x="8831" y="20"/>
                  </a:cubicBezTo>
                  <a:cubicBezTo>
                    <a:pt x="7829" y="112"/>
                    <a:pt x="7311" y="223"/>
                    <a:pt x="6535" y="494"/>
                  </a:cubicBezTo>
                  <a:cubicBezTo>
                    <a:pt x="6060" y="660"/>
                    <a:pt x="5774" y="680"/>
                    <a:pt x="5318" y="862"/>
                  </a:cubicBezTo>
                  <a:cubicBezTo>
                    <a:pt x="4722" y="1100"/>
                    <a:pt x="4225" y="1328"/>
                    <a:pt x="4052" y="1486"/>
                  </a:cubicBezTo>
                  <a:cubicBezTo>
                    <a:pt x="2990" y="2445"/>
                    <a:pt x="2835" y="2969"/>
                    <a:pt x="2190" y="3758"/>
                  </a:cubicBezTo>
                  <a:cubicBezTo>
                    <a:pt x="1546" y="4547"/>
                    <a:pt x="1" y="7426"/>
                    <a:pt x="1" y="7426"/>
                  </a:cubicBezTo>
                  <a:cubicBezTo>
                    <a:pt x="1" y="7426"/>
                    <a:pt x="2707" y="8160"/>
                    <a:pt x="4140" y="10444"/>
                  </a:cubicBezTo>
                  <a:cubicBezTo>
                    <a:pt x="4140" y="10444"/>
                    <a:pt x="4143" y="10443"/>
                    <a:pt x="4150" y="10443"/>
                  </a:cubicBezTo>
                  <a:cubicBezTo>
                    <a:pt x="4212" y="10443"/>
                    <a:pt x="4541" y="10509"/>
                    <a:pt x="4374" y="11935"/>
                  </a:cubicBezTo>
                  <a:cubicBezTo>
                    <a:pt x="4190" y="13509"/>
                    <a:pt x="4328" y="17106"/>
                    <a:pt x="4052" y="20379"/>
                  </a:cubicBezTo>
                  <a:cubicBezTo>
                    <a:pt x="3775" y="23653"/>
                    <a:pt x="4087" y="25873"/>
                    <a:pt x="4087" y="25873"/>
                  </a:cubicBezTo>
                  <a:cubicBezTo>
                    <a:pt x="4087" y="25873"/>
                    <a:pt x="8310" y="26669"/>
                    <a:pt x="10966" y="26669"/>
                  </a:cubicBezTo>
                  <a:cubicBezTo>
                    <a:pt x="11232" y="26669"/>
                    <a:pt x="11483" y="26661"/>
                    <a:pt x="11712" y="26644"/>
                  </a:cubicBezTo>
                  <a:cubicBezTo>
                    <a:pt x="14225" y="26451"/>
                    <a:pt x="16791" y="25634"/>
                    <a:pt x="17206" y="24436"/>
                  </a:cubicBezTo>
                  <a:cubicBezTo>
                    <a:pt x="17349" y="24022"/>
                    <a:pt x="17233" y="22862"/>
                    <a:pt x="17016" y="21408"/>
                  </a:cubicBezTo>
                  <a:cubicBezTo>
                    <a:pt x="16602" y="18639"/>
                    <a:pt x="15821" y="14807"/>
                    <a:pt x="15762" y="13051"/>
                  </a:cubicBezTo>
                  <a:cubicBezTo>
                    <a:pt x="15704" y="11407"/>
                    <a:pt x="15840" y="10198"/>
                    <a:pt x="15845" y="9035"/>
                  </a:cubicBezTo>
                  <a:lnTo>
                    <a:pt x="17268" y="8939"/>
                  </a:lnTo>
                  <a:cubicBezTo>
                    <a:pt x="17268" y="8939"/>
                    <a:pt x="17237" y="7851"/>
                    <a:pt x="17268" y="6436"/>
                  </a:cubicBezTo>
                  <a:cubicBezTo>
                    <a:pt x="17299" y="5022"/>
                    <a:pt x="16592" y="2782"/>
                    <a:pt x="16037" y="2325"/>
                  </a:cubicBezTo>
                  <a:cubicBezTo>
                    <a:pt x="15489" y="1870"/>
                    <a:pt x="12334" y="889"/>
                    <a:pt x="12287" y="862"/>
                  </a:cubicBezTo>
                  <a:cubicBezTo>
                    <a:pt x="12286" y="862"/>
                    <a:pt x="10929" y="314"/>
                    <a:pt x="10929" y="314"/>
                  </a:cubicBezTo>
                  <a:cubicBezTo>
                    <a:pt x="10394" y="107"/>
                    <a:pt x="9827" y="0"/>
                    <a:pt x="925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6" name="Google Shape;1526;p27">
              <a:extLst>
                <a:ext uri="{FF2B5EF4-FFF2-40B4-BE49-F238E27FC236}">
                  <a16:creationId xmlns:a16="http://schemas.microsoft.com/office/drawing/2014/main" id="{08668998-0AF7-0C66-ADF8-CD2DAD97F675}"/>
                </a:ext>
              </a:extLst>
            </p:cNvPr>
            <p:cNvSpPr/>
            <p:nvPr/>
          </p:nvSpPr>
          <p:spPr>
            <a:xfrm>
              <a:off x="3658208" y="2001595"/>
              <a:ext cx="526015" cy="1333734"/>
            </a:xfrm>
            <a:custGeom>
              <a:avLst/>
              <a:gdLst/>
              <a:ahLst/>
              <a:cxnLst/>
              <a:rect l="l" t="t" r="r" b="b"/>
              <a:pathLst>
                <a:path w="13504" h="34240" extrusionOk="0">
                  <a:moveTo>
                    <a:pt x="10380" y="0"/>
                  </a:moveTo>
                  <a:cubicBezTo>
                    <a:pt x="10380" y="0"/>
                    <a:pt x="7183" y="515"/>
                    <a:pt x="5619" y="1808"/>
                  </a:cubicBezTo>
                  <a:cubicBezTo>
                    <a:pt x="4057" y="3101"/>
                    <a:pt x="0" y="11514"/>
                    <a:pt x="0" y="11514"/>
                  </a:cubicBezTo>
                  <a:cubicBezTo>
                    <a:pt x="0" y="11514"/>
                    <a:pt x="1743" y="12867"/>
                    <a:pt x="3727" y="13358"/>
                  </a:cubicBezTo>
                  <a:cubicBezTo>
                    <a:pt x="4162" y="13466"/>
                    <a:pt x="4611" y="13533"/>
                    <a:pt x="5055" y="13534"/>
                  </a:cubicBezTo>
                  <a:lnTo>
                    <a:pt x="6286" y="11677"/>
                  </a:lnTo>
                  <a:lnTo>
                    <a:pt x="6592" y="11214"/>
                  </a:lnTo>
                  <a:lnTo>
                    <a:pt x="6592" y="11214"/>
                  </a:lnTo>
                  <a:cubicBezTo>
                    <a:pt x="6592" y="11215"/>
                    <a:pt x="5906" y="19785"/>
                    <a:pt x="6007" y="24381"/>
                  </a:cubicBezTo>
                  <a:cubicBezTo>
                    <a:pt x="6023" y="25023"/>
                    <a:pt x="6052" y="25586"/>
                    <a:pt x="6100" y="26038"/>
                  </a:cubicBezTo>
                  <a:cubicBezTo>
                    <a:pt x="6499" y="29735"/>
                    <a:pt x="5147" y="30883"/>
                    <a:pt x="6406" y="34226"/>
                  </a:cubicBezTo>
                  <a:cubicBezTo>
                    <a:pt x="6406" y="34226"/>
                    <a:pt x="6706" y="34239"/>
                    <a:pt x="7196" y="34239"/>
                  </a:cubicBezTo>
                  <a:cubicBezTo>
                    <a:pt x="8435" y="34239"/>
                    <a:pt x="10889" y="34154"/>
                    <a:pt x="12770" y="33552"/>
                  </a:cubicBezTo>
                  <a:cubicBezTo>
                    <a:pt x="12836" y="33532"/>
                    <a:pt x="12899" y="33511"/>
                    <a:pt x="12964" y="33489"/>
                  </a:cubicBezTo>
                  <a:cubicBezTo>
                    <a:pt x="13152" y="33424"/>
                    <a:pt x="13331" y="33353"/>
                    <a:pt x="13503" y="33277"/>
                  </a:cubicBezTo>
                  <a:lnTo>
                    <a:pt x="13503" y="33277"/>
                  </a:lnTo>
                  <a:cubicBezTo>
                    <a:pt x="13503" y="33277"/>
                    <a:pt x="13503" y="33277"/>
                    <a:pt x="13503" y="33277"/>
                  </a:cubicBezTo>
                  <a:cubicBezTo>
                    <a:pt x="13342" y="33277"/>
                    <a:pt x="13123" y="29820"/>
                    <a:pt x="12930" y="25135"/>
                  </a:cubicBezTo>
                  <a:cubicBezTo>
                    <a:pt x="12907" y="24543"/>
                    <a:pt x="12883" y="23932"/>
                    <a:pt x="12860" y="23305"/>
                  </a:cubicBezTo>
                  <a:cubicBezTo>
                    <a:pt x="12597" y="16138"/>
                    <a:pt x="12413" y="6994"/>
                    <a:pt x="12568" y="2589"/>
                  </a:cubicBezTo>
                  <a:cubicBezTo>
                    <a:pt x="12568" y="2589"/>
                    <a:pt x="11209" y="1440"/>
                    <a:pt x="1038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7" name="Google Shape;1527;p27">
              <a:extLst>
                <a:ext uri="{FF2B5EF4-FFF2-40B4-BE49-F238E27FC236}">
                  <a16:creationId xmlns:a16="http://schemas.microsoft.com/office/drawing/2014/main" id="{10E7C3B1-45A4-244A-02B6-CE5F3A9D580F}"/>
                </a:ext>
              </a:extLst>
            </p:cNvPr>
            <p:cNvSpPr/>
            <p:nvPr/>
          </p:nvSpPr>
          <p:spPr>
            <a:xfrm>
              <a:off x="3803458" y="2333383"/>
              <a:ext cx="117831" cy="195386"/>
            </a:xfrm>
            <a:custGeom>
              <a:avLst/>
              <a:gdLst/>
              <a:ahLst/>
              <a:cxnLst/>
              <a:rect l="l" t="t" r="r" b="b"/>
              <a:pathLst>
                <a:path w="3025" h="5016" extrusionOk="0">
                  <a:moveTo>
                    <a:pt x="3024" y="0"/>
                  </a:moveTo>
                  <a:cubicBezTo>
                    <a:pt x="2455" y="1852"/>
                    <a:pt x="405" y="4357"/>
                    <a:pt x="1" y="4840"/>
                  </a:cubicBezTo>
                  <a:cubicBezTo>
                    <a:pt x="436" y="4948"/>
                    <a:pt x="885" y="5015"/>
                    <a:pt x="1328" y="5016"/>
                  </a:cubicBezTo>
                  <a:lnTo>
                    <a:pt x="2867" y="2697"/>
                  </a:lnTo>
                  <a:lnTo>
                    <a:pt x="3024" y="0"/>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38" name="Google Shape;1528;p27">
              <a:extLst>
                <a:ext uri="{FF2B5EF4-FFF2-40B4-BE49-F238E27FC236}">
                  <a16:creationId xmlns:a16="http://schemas.microsoft.com/office/drawing/2014/main" id="{94016A65-B5A6-9CA0-AFF8-DB3F20128005}"/>
                </a:ext>
              </a:extLst>
            </p:cNvPr>
            <p:cNvSpPr/>
            <p:nvPr/>
          </p:nvSpPr>
          <p:spPr>
            <a:xfrm>
              <a:off x="4210033" y="2016708"/>
              <a:ext cx="256074" cy="1281148"/>
            </a:xfrm>
            <a:custGeom>
              <a:avLst/>
              <a:gdLst/>
              <a:ahLst/>
              <a:cxnLst/>
              <a:rect l="l" t="t" r="r" b="b"/>
              <a:pathLst>
                <a:path w="6574" h="32890" extrusionOk="0">
                  <a:moveTo>
                    <a:pt x="727" y="1"/>
                  </a:moveTo>
                  <a:cubicBezTo>
                    <a:pt x="727" y="1"/>
                    <a:pt x="549" y="346"/>
                    <a:pt x="319" y="792"/>
                  </a:cubicBezTo>
                  <a:cubicBezTo>
                    <a:pt x="261" y="907"/>
                    <a:pt x="200" y="1027"/>
                    <a:pt x="136" y="1152"/>
                  </a:cubicBezTo>
                  <a:cubicBezTo>
                    <a:pt x="91" y="1240"/>
                    <a:pt x="45" y="1329"/>
                    <a:pt x="0" y="1418"/>
                  </a:cubicBezTo>
                  <a:lnTo>
                    <a:pt x="1197" y="32489"/>
                  </a:lnTo>
                  <a:cubicBezTo>
                    <a:pt x="1197" y="32489"/>
                    <a:pt x="1317" y="32521"/>
                    <a:pt x="1524" y="32566"/>
                  </a:cubicBezTo>
                  <a:cubicBezTo>
                    <a:pt x="1583" y="32580"/>
                    <a:pt x="1650" y="32594"/>
                    <a:pt x="1724" y="32610"/>
                  </a:cubicBezTo>
                  <a:cubicBezTo>
                    <a:pt x="2299" y="32727"/>
                    <a:pt x="3264" y="32889"/>
                    <a:pt x="4217" y="32889"/>
                  </a:cubicBezTo>
                  <a:cubicBezTo>
                    <a:pt x="4965" y="32889"/>
                    <a:pt x="5707" y="32789"/>
                    <a:pt x="6247" y="32490"/>
                  </a:cubicBezTo>
                  <a:cubicBezTo>
                    <a:pt x="6247" y="32490"/>
                    <a:pt x="6002" y="28551"/>
                    <a:pt x="5921" y="25648"/>
                  </a:cubicBezTo>
                  <a:cubicBezTo>
                    <a:pt x="5771" y="20217"/>
                    <a:pt x="4538" y="14937"/>
                    <a:pt x="4538" y="14937"/>
                  </a:cubicBezTo>
                  <a:cubicBezTo>
                    <a:pt x="4544" y="14905"/>
                    <a:pt x="4863" y="13571"/>
                    <a:pt x="5172" y="12190"/>
                  </a:cubicBezTo>
                  <a:cubicBezTo>
                    <a:pt x="5427" y="11053"/>
                    <a:pt x="6508" y="9584"/>
                    <a:pt x="6573" y="9082"/>
                  </a:cubicBezTo>
                  <a:cubicBezTo>
                    <a:pt x="6573" y="9082"/>
                    <a:pt x="5882" y="6626"/>
                    <a:pt x="5557" y="4656"/>
                  </a:cubicBezTo>
                  <a:cubicBezTo>
                    <a:pt x="5233" y="2687"/>
                    <a:pt x="4498" y="1868"/>
                    <a:pt x="4149" y="1429"/>
                  </a:cubicBezTo>
                  <a:cubicBezTo>
                    <a:pt x="3800" y="990"/>
                    <a:pt x="727" y="1"/>
                    <a:pt x="72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9" name="Google Shape;1529;p27">
              <a:extLst>
                <a:ext uri="{FF2B5EF4-FFF2-40B4-BE49-F238E27FC236}">
                  <a16:creationId xmlns:a16="http://schemas.microsoft.com/office/drawing/2014/main" id="{27D269CF-55E3-283D-A5FE-8EBF67EA4622}"/>
                </a:ext>
              </a:extLst>
            </p:cNvPr>
            <p:cNvSpPr/>
            <p:nvPr/>
          </p:nvSpPr>
          <p:spPr>
            <a:xfrm>
              <a:off x="4379549" y="2300118"/>
              <a:ext cx="31980" cy="298571"/>
            </a:xfrm>
            <a:custGeom>
              <a:avLst/>
              <a:gdLst/>
              <a:ahLst/>
              <a:cxnLst/>
              <a:rect l="l" t="t" r="r" b="b"/>
              <a:pathLst>
                <a:path w="821" h="7665" extrusionOk="0">
                  <a:moveTo>
                    <a:pt x="186" y="1"/>
                  </a:moveTo>
                  <a:cubicBezTo>
                    <a:pt x="186" y="1"/>
                    <a:pt x="186" y="1"/>
                    <a:pt x="186" y="1"/>
                  </a:cubicBezTo>
                  <a:lnTo>
                    <a:pt x="186" y="1"/>
                  </a:lnTo>
                  <a:cubicBezTo>
                    <a:pt x="186" y="1"/>
                    <a:pt x="186" y="1"/>
                    <a:pt x="186" y="1"/>
                  </a:cubicBezTo>
                  <a:close/>
                  <a:moveTo>
                    <a:pt x="186" y="1"/>
                  </a:moveTo>
                  <a:cubicBezTo>
                    <a:pt x="1" y="3268"/>
                    <a:pt x="186" y="7664"/>
                    <a:pt x="186" y="7664"/>
                  </a:cubicBezTo>
                  <a:cubicBezTo>
                    <a:pt x="192" y="7631"/>
                    <a:pt x="511" y="6299"/>
                    <a:pt x="820" y="4917"/>
                  </a:cubicBezTo>
                  <a:cubicBezTo>
                    <a:pt x="364" y="3391"/>
                    <a:pt x="186" y="19"/>
                    <a:pt x="186"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40" name="Google Shape;1530;p27">
              <a:extLst>
                <a:ext uri="{FF2B5EF4-FFF2-40B4-BE49-F238E27FC236}">
                  <a16:creationId xmlns:a16="http://schemas.microsoft.com/office/drawing/2014/main" id="{587E2CE0-F94D-3C11-E6F0-846C54728D9B}"/>
                </a:ext>
              </a:extLst>
            </p:cNvPr>
            <p:cNvSpPr/>
            <p:nvPr/>
          </p:nvSpPr>
          <p:spPr>
            <a:xfrm>
              <a:off x="4262422" y="2284577"/>
              <a:ext cx="108171" cy="97576"/>
            </a:xfrm>
            <a:custGeom>
              <a:avLst/>
              <a:gdLst/>
              <a:ahLst/>
              <a:cxnLst/>
              <a:rect l="l" t="t" r="r" b="b"/>
              <a:pathLst>
                <a:path w="2777" h="2505" extrusionOk="0">
                  <a:moveTo>
                    <a:pt x="2434" y="1"/>
                  </a:moveTo>
                  <a:lnTo>
                    <a:pt x="1" y="17"/>
                  </a:lnTo>
                  <a:cubicBezTo>
                    <a:pt x="1" y="17"/>
                    <a:pt x="1" y="2505"/>
                    <a:pt x="1470" y="2505"/>
                  </a:cubicBezTo>
                  <a:cubicBezTo>
                    <a:pt x="1525" y="2505"/>
                    <a:pt x="1582" y="2501"/>
                    <a:pt x="1641" y="2494"/>
                  </a:cubicBezTo>
                  <a:cubicBezTo>
                    <a:pt x="2777" y="2356"/>
                    <a:pt x="2434" y="1"/>
                    <a:pt x="2434"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41" name="Google Shape;1531;p27">
              <a:extLst>
                <a:ext uri="{FF2B5EF4-FFF2-40B4-BE49-F238E27FC236}">
                  <a16:creationId xmlns:a16="http://schemas.microsoft.com/office/drawing/2014/main" id="{3D9192BC-F7AE-72C9-807D-1F071FDF6046}"/>
                </a:ext>
              </a:extLst>
            </p:cNvPr>
            <p:cNvSpPr/>
            <p:nvPr/>
          </p:nvSpPr>
          <p:spPr>
            <a:xfrm>
              <a:off x="4256696" y="2229227"/>
              <a:ext cx="98550" cy="29175"/>
            </a:xfrm>
            <a:custGeom>
              <a:avLst/>
              <a:gdLst/>
              <a:ahLst/>
              <a:cxnLst/>
              <a:rect l="l" t="t" r="r" b="b"/>
              <a:pathLst>
                <a:path w="2530" h="749" extrusionOk="0">
                  <a:moveTo>
                    <a:pt x="0" y="1"/>
                  </a:moveTo>
                  <a:lnTo>
                    <a:pt x="96" y="748"/>
                  </a:lnTo>
                  <a:lnTo>
                    <a:pt x="2530" y="748"/>
                  </a:lnTo>
                  <a:lnTo>
                    <a:pt x="2431"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42" name="Google Shape;1532;p27">
              <a:extLst>
                <a:ext uri="{FF2B5EF4-FFF2-40B4-BE49-F238E27FC236}">
                  <a16:creationId xmlns:a16="http://schemas.microsoft.com/office/drawing/2014/main" id="{08802D2F-83CE-9E0B-3F14-222C4C042BD2}"/>
                </a:ext>
              </a:extLst>
            </p:cNvPr>
            <p:cNvSpPr/>
            <p:nvPr/>
          </p:nvSpPr>
          <p:spPr>
            <a:xfrm>
              <a:off x="4125196" y="2092312"/>
              <a:ext cx="37979" cy="1216253"/>
            </a:xfrm>
            <a:custGeom>
              <a:avLst/>
              <a:gdLst/>
              <a:ahLst/>
              <a:cxnLst/>
              <a:rect l="l" t="t" r="r" b="b"/>
              <a:pathLst>
                <a:path w="975" h="31224" extrusionOk="0">
                  <a:moveTo>
                    <a:pt x="1" y="1"/>
                  </a:moveTo>
                  <a:cubicBezTo>
                    <a:pt x="16" y="5634"/>
                    <a:pt x="117" y="25466"/>
                    <a:pt x="781" y="31223"/>
                  </a:cubicBezTo>
                  <a:cubicBezTo>
                    <a:pt x="847" y="31203"/>
                    <a:pt x="910" y="31182"/>
                    <a:pt x="975" y="31160"/>
                  </a:cubicBezTo>
                  <a:cubicBezTo>
                    <a:pt x="320" y="25394"/>
                    <a:pt x="218" y="5832"/>
                    <a:pt x="201" y="93"/>
                  </a:cubicBezTo>
                  <a:cubicBezTo>
                    <a:pt x="140" y="65"/>
                    <a:pt x="73" y="36"/>
                    <a:pt x="1"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43" name="Google Shape;1533;p27">
              <a:extLst>
                <a:ext uri="{FF2B5EF4-FFF2-40B4-BE49-F238E27FC236}">
                  <a16:creationId xmlns:a16="http://schemas.microsoft.com/office/drawing/2014/main" id="{58BD9B64-52C0-BAE4-4EB8-88E14C72CFD3}"/>
                </a:ext>
              </a:extLst>
            </p:cNvPr>
            <p:cNvSpPr/>
            <p:nvPr/>
          </p:nvSpPr>
          <p:spPr>
            <a:xfrm>
              <a:off x="4217745" y="2109685"/>
              <a:ext cx="59519" cy="1177261"/>
            </a:xfrm>
            <a:custGeom>
              <a:avLst/>
              <a:gdLst/>
              <a:ahLst/>
              <a:cxnLst/>
              <a:rect l="l" t="t" r="r" b="b"/>
              <a:pathLst>
                <a:path w="1528" h="30223" extrusionOk="0">
                  <a:moveTo>
                    <a:pt x="195" y="1"/>
                  </a:moveTo>
                  <a:cubicBezTo>
                    <a:pt x="134" y="46"/>
                    <a:pt x="69" y="90"/>
                    <a:pt x="1" y="129"/>
                  </a:cubicBezTo>
                  <a:cubicBezTo>
                    <a:pt x="294" y="6583"/>
                    <a:pt x="1069" y="23690"/>
                    <a:pt x="1327" y="30179"/>
                  </a:cubicBezTo>
                  <a:cubicBezTo>
                    <a:pt x="1387" y="30193"/>
                    <a:pt x="1454" y="30208"/>
                    <a:pt x="1527" y="30223"/>
                  </a:cubicBezTo>
                  <a:cubicBezTo>
                    <a:pt x="1269" y="23732"/>
                    <a:pt x="484" y="6376"/>
                    <a:pt x="195"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44" name="Google Shape;1534;p27">
              <a:extLst>
                <a:ext uri="{FF2B5EF4-FFF2-40B4-BE49-F238E27FC236}">
                  <a16:creationId xmlns:a16="http://schemas.microsoft.com/office/drawing/2014/main" id="{40D59085-8BE2-FCA2-4900-13E5AEEC8943}"/>
                </a:ext>
              </a:extLst>
            </p:cNvPr>
            <p:cNvSpPr/>
            <p:nvPr/>
          </p:nvSpPr>
          <p:spPr>
            <a:xfrm>
              <a:off x="4055785" y="1545980"/>
              <a:ext cx="373243" cy="417142"/>
            </a:xfrm>
            <a:custGeom>
              <a:avLst/>
              <a:gdLst/>
              <a:ahLst/>
              <a:cxnLst/>
              <a:rect l="l" t="t" r="r" b="b"/>
              <a:pathLst>
                <a:path w="9582" h="10709" extrusionOk="0">
                  <a:moveTo>
                    <a:pt x="4831" y="1"/>
                  </a:moveTo>
                  <a:cubicBezTo>
                    <a:pt x="4437" y="1"/>
                    <a:pt x="4040" y="35"/>
                    <a:pt x="3642" y="117"/>
                  </a:cubicBezTo>
                  <a:cubicBezTo>
                    <a:pt x="2178" y="417"/>
                    <a:pt x="1775" y="1058"/>
                    <a:pt x="1442" y="1609"/>
                  </a:cubicBezTo>
                  <a:lnTo>
                    <a:pt x="1442" y="1610"/>
                  </a:lnTo>
                  <a:cubicBezTo>
                    <a:pt x="296" y="2613"/>
                    <a:pt x="0" y="4077"/>
                    <a:pt x="91" y="5014"/>
                  </a:cubicBezTo>
                  <a:cubicBezTo>
                    <a:pt x="263" y="6806"/>
                    <a:pt x="962" y="7130"/>
                    <a:pt x="450" y="8445"/>
                  </a:cubicBezTo>
                  <a:cubicBezTo>
                    <a:pt x="257" y="8941"/>
                    <a:pt x="567" y="10708"/>
                    <a:pt x="1517" y="10708"/>
                  </a:cubicBezTo>
                  <a:cubicBezTo>
                    <a:pt x="1701" y="10708"/>
                    <a:pt x="1910" y="10642"/>
                    <a:pt x="2143" y="10487"/>
                  </a:cubicBezTo>
                  <a:cubicBezTo>
                    <a:pt x="3577" y="9533"/>
                    <a:pt x="7419" y="5977"/>
                    <a:pt x="8395" y="3912"/>
                  </a:cubicBezTo>
                  <a:cubicBezTo>
                    <a:pt x="8395" y="3912"/>
                    <a:pt x="8411" y="3726"/>
                    <a:pt x="8390" y="3442"/>
                  </a:cubicBezTo>
                  <a:cubicBezTo>
                    <a:pt x="9009" y="2144"/>
                    <a:pt x="9582" y="875"/>
                    <a:pt x="7870" y="470"/>
                  </a:cubicBezTo>
                  <a:cubicBezTo>
                    <a:pt x="6899" y="240"/>
                    <a:pt x="5875" y="1"/>
                    <a:pt x="483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5" name="Google Shape;1535;p27">
              <a:extLst>
                <a:ext uri="{FF2B5EF4-FFF2-40B4-BE49-F238E27FC236}">
                  <a16:creationId xmlns:a16="http://schemas.microsoft.com/office/drawing/2014/main" id="{4518C50E-F82F-3DE8-7B34-5172B9900A0F}"/>
                </a:ext>
              </a:extLst>
            </p:cNvPr>
            <p:cNvSpPr/>
            <p:nvPr/>
          </p:nvSpPr>
          <p:spPr>
            <a:xfrm>
              <a:off x="4320382" y="1698319"/>
              <a:ext cx="62402" cy="125856"/>
            </a:xfrm>
            <a:custGeom>
              <a:avLst/>
              <a:gdLst/>
              <a:ahLst/>
              <a:cxnLst/>
              <a:rect l="l" t="t" r="r" b="b"/>
              <a:pathLst>
                <a:path w="1602" h="3231" extrusionOk="0">
                  <a:moveTo>
                    <a:pt x="1602" y="1"/>
                  </a:moveTo>
                  <a:lnTo>
                    <a:pt x="1602" y="1"/>
                  </a:lnTo>
                  <a:cubicBezTo>
                    <a:pt x="0" y="11"/>
                    <a:pt x="81" y="3231"/>
                    <a:pt x="81" y="3231"/>
                  </a:cubicBezTo>
                  <a:cubicBezTo>
                    <a:pt x="81" y="3231"/>
                    <a:pt x="84" y="3231"/>
                    <a:pt x="89" y="3231"/>
                  </a:cubicBezTo>
                  <a:cubicBezTo>
                    <a:pt x="146" y="3231"/>
                    <a:pt x="531" y="3216"/>
                    <a:pt x="814" y="2834"/>
                  </a:cubicBezTo>
                  <a:cubicBezTo>
                    <a:pt x="1120" y="2422"/>
                    <a:pt x="1440" y="1877"/>
                    <a:pt x="1455" y="1336"/>
                  </a:cubicBezTo>
                  <a:cubicBezTo>
                    <a:pt x="1475" y="611"/>
                    <a:pt x="1602" y="1"/>
                    <a:pt x="1602" y="1"/>
                  </a:cubicBezTo>
                  <a:close/>
                </a:path>
              </a:pathLst>
            </a:custGeom>
            <a:solidFill>
              <a:schemeClr val="bg2"/>
            </a:solidFill>
            <a:ln>
              <a:noFill/>
            </a:ln>
          </p:spPr>
          <p:txBody>
            <a:bodyPr spcFirstLastPara="1" wrap="square" lIns="121900" tIns="121900" rIns="121900" bIns="121900" anchor="ctr" anchorCtr="0">
              <a:noAutofit/>
            </a:bodyPr>
            <a:lstStyle/>
            <a:p>
              <a:endParaRPr sz="2400"/>
            </a:p>
          </p:txBody>
        </p:sp>
        <p:sp>
          <p:nvSpPr>
            <p:cNvPr id="46" name="Google Shape;1536;p27">
              <a:extLst>
                <a:ext uri="{FF2B5EF4-FFF2-40B4-BE49-F238E27FC236}">
                  <a16:creationId xmlns:a16="http://schemas.microsoft.com/office/drawing/2014/main" id="{EFD5EB53-A23C-2700-AC78-FB7864F3354A}"/>
                </a:ext>
              </a:extLst>
            </p:cNvPr>
            <p:cNvSpPr/>
            <p:nvPr/>
          </p:nvSpPr>
          <p:spPr>
            <a:xfrm>
              <a:off x="4045736" y="1779065"/>
              <a:ext cx="233442" cy="319956"/>
            </a:xfrm>
            <a:custGeom>
              <a:avLst/>
              <a:gdLst/>
              <a:ahLst/>
              <a:cxnLst/>
              <a:rect l="l" t="t" r="r" b="b"/>
              <a:pathLst>
                <a:path w="5993" h="8214" extrusionOk="0">
                  <a:moveTo>
                    <a:pt x="884" y="1"/>
                  </a:moveTo>
                  <a:cubicBezTo>
                    <a:pt x="383" y="1"/>
                    <a:pt x="1" y="465"/>
                    <a:pt x="201" y="1494"/>
                  </a:cubicBezTo>
                  <a:cubicBezTo>
                    <a:pt x="441" y="2725"/>
                    <a:pt x="1041" y="2835"/>
                    <a:pt x="1247" y="2835"/>
                  </a:cubicBezTo>
                  <a:cubicBezTo>
                    <a:pt x="1292" y="2835"/>
                    <a:pt x="1318" y="2830"/>
                    <a:pt x="1318" y="2830"/>
                  </a:cubicBezTo>
                  <a:lnTo>
                    <a:pt x="1318" y="2830"/>
                  </a:lnTo>
                  <a:cubicBezTo>
                    <a:pt x="1306" y="5255"/>
                    <a:pt x="620" y="5988"/>
                    <a:pt x="620" y="5988"/>
                  </a:cubicBezTo>
                  <a:cubicBezTo>
                    <a:pt x="1755" y="7700"/>
                    <a:pt x="3292" y="8115"/>
                    <a:pt x="4221" y="8196"/>
                  </a:cubicBezTo>
                  <a:cubicBezTo>
                    <a:pt x="4369" y="8209"/>
                    <a:pt x="4501" y="8213"/>
                    <a:pt x="4614" y="8213"/>
                  </a:cubicBezTo>
                  <a:cubicBezTo>
                    <a:pt x="4695" y="8213"/>
                    <a:pt x="4766" y="8211"/>
                    <a:pt x="4826" y="8208"/>
                  </a:cubicBezTo>
                  <a:cubicBezTo>
                    <a:pt x="4938" y="8201"/>
                    <a:pt x="5022" y="8107"/>
                    <a:pt x="5020" y="7994"/>
                  </a:cubicBezTo>
                  <a:cubicBezTo>
                    <a:pt x="4989" y="6489"/>
                    <a:pt x="5992" y="5141"/>
                    <a:pt x="5992" y="5141"/>
                  </a:cubicBezTo>
                  <a:cubicBezTo>
                    <a:pt x="1341" y="3956"/>
                    <a:pt x="1920" y="568"/>
                    <a:pt x="1920" y="568"/>
                  </a:cubicBezTo>
                  <a:lnTo>
                    <a:pt x="1598" y="281"/>
                  </a:lnTo>
                  <a:cubicBezTo>
                    <a:pt x="1365" y="97"/>
                    <a:pt x="1112" y="1"/>
                    <a:pt x="884"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47" name="Google Shape;1537;p27">
              <a:extLst>
                <a:ext uri="{FF2B5EF4-FFF2-40B4-BE49-F238E27FC236}">
                  <a16:creationId xmlns:a16="http://schemas.microsoft.com/office/drawing/2014/main" id="{0A640A46-1F62-1693-F363-CFA6FF79BA11}"/>
                </a:ext>
              </a:extLst>
            </p:cNvPr>
            <p:cNvSpPr/>
            <p:nvPr/>
          </p:nvSpPr>
          <p:spPr>
            <a:xfrm>
              <a:off x="4078143" y="1651382"/>
              <a:ext cx="289962" cy="328253"/>
            </a:xfrm>
            <a:custGeom>
              <a:avLst/>
              <a:gdLst/>
              <a:ahLst/>
              <a:cxnLst/>
              <a:rect l="l" t="t" r="r" b="b"/>
              <a:pathLst>
                <a:path w="7444" h="8427" extrusionOk="0">
                  <a:moveTo>
                    <a:pt x="3942" y="0"/>
                  </a:moveTo>
                  <a:cubicBezTo>
                    <a:pt x="2692" y="0"/>
                    <a:pt x="1731" y="380"/>
                    <a:pt x="1731" y="380"/>
                  </a:cubicBezTo>
                  <a:cubicBezTo>
                    <a:pt x="1731" y="380"/>
                    <a:pt x="0" y="4425"/>
                    <a:pt x="1528" y="6577"/>
                  </a:cubicBezTo>
                  <a:cubicBezTo>
                    <a:pt x="1782" y="6937"/>
                    <a:pt x="2082" y="7239"/>
                    <a:pt x="2403" y="7489"/>
                  </a:cubicBezTo>
                  <a:lnTo>
                    <a:pt x="2404" y="7489"/>
                  </a:lnTo>
                  <a:cubicBezTo>
                    <a:pt x="3237" y="8137"/>
                    <a:pt x="4223" y="8427"/>
                    <a:pt x="4992" y="8427"/>
                  </a:cubicBezTo>
                  <a:cubicBezTo>
                    <a:pt x="5103" y="8427"/>
                    <a:pt x="5210" y="8421"/>
                    <a:pt x="5311" y="8409"/>
                  </a:cubicBezTo>
                  <a:cubicBezTo>
                    <a:pt x="5336" y="8405"/>
                    <a:pt x="5362" y="8402"/>
                    <a:pt x="5386" y="8399"/>
                  </a:cubicBezTo>
                  <a:cubicBezTo>
                    <a:pt x="5547" y="8373"/>
                    <a:pt x="5692" y="8333"/>
                    <a:pt x="5816" y="8278"/>
                  </a:cubicBezTo>
                  <a:cubicBezTo>
                    <a:pt x="5850" y="8263"/>
                    <a:pt x="5880" y="8247"/>
                    <a:pt x="5909" y="8231"/>
                  </a:cubicBezTo>
                  <a:cubicBezTo>
                    <a:pt x="5915" y="8229"/>
                    <a:pt x="5923" y="8225"/>
                    <a:pt x="5929" y="8221"/>
                  </a:cubicBezTo>
                  <a:cubicBezTo>
                    <a:pt x="6119" y="8109"/>
                    <a:pt x="6301" y="7919"/>
                    <a:pt x="6461" y="7699"/>
                  </a:cubicBezTo>
                  <a:cubicBezTo>
                    <a:pt x="6899" y="7095"/>
                    <a:pt x="6975" y="6414"/>
                    <a:pt x="6998" y="5677"/>
                  </a:cubicBezTo>
                  <a:lnTo>
                    <a:pt x="7008" y="5238"/>
                  </a:lnTo>
                  <a:lnTo>
                    <a:pt x="7034" y="4040"/>
                  </a:lnTo>
                  <a:lnTo>
                    <a:pt x="7035" y="4029"/>
                  </a:lnTo>
                  <a:lnTo>
                    <a:pt x="7183" y="3116"/>
                  </a:lnTo>
                  <a:lnTo>
                    <a:pt x="7404" y="1771"/>
                  </a:lnTo>
                  <a:cubicBezTo>
                    <a:pt x="7443" y="1538"/>
                    <a:pt x="7360" y="1299"/>
                    <a:pt x="7181" y="1145"/>
                  </a:cubicBezTo>
                  <a:lnTo>
                    <a:pt x="7178" y="1143"/>
                  </a:lnTo>
                  <a:cubicBezTo>
                    <a:pt x="6148" y="248"/>
                    <a:pt x="4951" y="0"/>
                    <a:pt x="3942" y="0"/>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48" name="Google Shape;1538;p27">
              <a:extLst>
                <a:ext uri="{FF2B5EF4-FFF2-40B4-BE49-F238E27FC236}">
                  <a16:creationId xmlns:a16="http://schemas.microsoft.com/office/drawing/2014/main" id="{54892D5C-197B-5359-2255-1879CDC39F8B}"/>
                </a:ext>
              </a:extLst>
            </p:cNvPr>
            <p:cNvSpPr/>
            <p:nvPr/>
          </p:nvSpPr>
          <p:spPr>
            <a:xfrm>
              <a:off x="4203606" y="1857241"/>
              <a:ext cx="115105" cy="72646"/>
            </a:xfrm>
            <a:custGeom>
              <a:avLst/>
              <a:gdLst/>
              <a:ahLst/>
              <a:cxnLst/>
              <a:rect l="l" t="t" r="r" b="b"/>
              <a:pathLst>
                <a:path w="2955" h="1865" extrusionOk="0">
                  <a:moveTo>
                    <a:pt x="207" y="0"/>
                  </a:moveTo>
                  <a:cubicBezTo>
                    <a:pt x="207" y="0"/>
                    <a:pt x="0" y="1407"/>
                    <a:pt x="1374" y="1804"/>
                  </a:cubicBezTo>
                  <a:cubicBezTo>
                    <a:pt x="1520" y="1846"/>
                    <a:pt x="1654" y="1865"/>
                    <a:pt x="1775" y="1865"/>
                  </a:cubicBezTo>
                  <a:cubicBezTo>
                    <a:pt x="2789" y="1865"/>
                    <a:pt x="2954" y="547"/>
                    <a:pt x="2954" y="546"/>
                  </a:cubicBezTo>
                  <a:lnTo>
                    <a:pt x="2954" y="546"/>
                  </a:lnTo>
                  <a:cubicBezTo>
                    <a:pt x="2868" y="553"/>
                    <a:pt x="2780" y="556"/>
                    <a:pt x="2692" y="556"/>
                  </a:cubicBezTo>
                  <a:cubicBezTo>
                    <a:pt x="1475" y="556"/>
                    <a:pt x="207" y="0"/>
                    <a:pt x="20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9" name="Google Shape;1539;p27">
              <a:extLst>
                <a:ext uri="{FF2B5EF4-FFF2-40B4-BE49-F238E27FC236}">
                  <a16:creationId xmlns:a16="http://schemas.microsoft.com/office/drawing/2014/main" id="{184A6F69-69C7-C6FA-3E60-A88B55DF0FC3}"/>
                </a:ext>
              </a:extLst>
            </p:cNvPr>
            <p:cNvSpPr/>
            <p:nvPr/>
          </p:nvSpPr>
          <p:spPr>
            <a:xfrm>
              <a:off x="4176885" y="1721651"/>
              <a:ext cx="70933" cy="28085"/>
            </a:xfrm>
            <a:custGeom>
              <a:avLst/>
              <a:gdLst/>
              <a:ahLst/>
              <a:cxnLst/>
              <a:rect l="l" t="t" r="r" b="b"/>
              <a:pathLst>
                <a:path w="1821" h="721" extrusionOk="0">
                  <a:moveTo>
                    <a:pt x="1" y="471"/>
                  </a:moveTo>
                  <a:cubicBezTo>
                    <a:pt x="1" y="471"/>
                    <a:pt x="1" y="471"/>
                    <a:pt x="1" y="471"/>
                  </a:cubicBezTo>
                  <a:lnTo>
                    <a:pt x="1" y="471"/>
                  </a:lnTo>
                  <a:lnTo>
                    <a:pt x="1" y="471"/>
                  </a:lnTo>
                  <a:close/>
                  <a:moveTo>
                    <a:pt x="1115" y="0"/>
                  </a:moveTo>
                  <a:cubicBezTo>
                    <a:pt x="368" y="0"/>
                    <a:pt x="2" y="471"/>
                    <a:pt x="1" y="471"/>
                  </a:cubicBezTo>
                  <a:cubicBezTo>
                    <a:pt x="1" y="471"/>
                    <a:pt x="1" y="471"/>
                    <a:pt x="1" y="471"/>
                  </a:cubicBezTo>
                  <a:lnTo>
                    <a:pt x="1" y="471"/>
                  </a:lnTo>
                  <a:lnTo>
                    <a:pt x="106" y="721"/>
                  </a:lnTo>
                  <a:cubicBezTo>
                    <a:pt x="106" y="721"/>
                    <a:pt x="155" y="618"/>
                    <a:pt x="704" y="455"/>
                  </a:cubicBezTo>
                  <a:cubicBezTo>
                    <a:pt x="844" y="413"/>
                    <a:pt x="982" y="397"/>
                    <a:pt x="1109" y="397"/>
                  </a:cubicBezTo>
                  <a:cubicBezTo>
                    <a:pt x="1479" y="397"/>
                    <a:pt x="1762" y="529"/>
                    <a:pt x="1762" y="529"/>
                  </a:cubicBezTo>
                  <a:lnTo>
                    <a:pt x="1820" y="127"/>
                  </a:lnTo>
                  <a:cubicBezTo>
                    <a:pt x="1556" y="36"/>
                    <a:pt x="1321" y="0"/>
                    <a:pt x="1115"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50" name="Google Shape;1540;p27">
              <a:extLst>
                <a:ext uri="{FF2B5EF4-FFF2-40B4-BE49-F238E27FC236}">
                  <a16:creationId xmlns:a16="http://schemas.microsoft.com/office/drawing/2014/main" id="{F043C142-4161-A252-36C4-225AAEA9CBA4}"/>
                </a:ext>
              </a:extLst>
            </p:cNvPr>
            <p:cNvSpPr/>
            <p:nvPr/>
          </p:nvSpPr>
          <p:spPr>
            <a:xfrm>
              <a:off x="4113083" y="1646669"/>
              <a:ext cx="57728" cy="170534"/>
            </a:xfrm>
            <a:custGeom>
              <a:avLst/>
              <a:gdLst/>
              <a:ahLst/>
              <a:cxnLst/>
              <a:rect l="l" t="t" r="r" b="b"/>
              <a:pathLst>
                <a:path w="1482" h="4378" extrusionOk="0">
                  <a:moveTo>
                    <a:pt x="954" y="0"/>
                  </a:moveTo>
                  <a:cubicBezTo>
                    <a:pt x="431" y="0"/>
                    <a:pt x="4" y="1203"/>
                    <a:pt x="4" y="1203"/>
                  </a:cubicBezTo>
                  <a:lnTo>
                    <a:pt x="1" y="3967"/>
                  </a:lnTo>
                  <a:lnTo>
                    <a:pt x="540" y="4378"/>
                  </a:lnTo>
                  <a:cubicBezTo>
                    <a:pt x="372" y="3451"/>
                    <a:pt x="518" y="2258"/>
                    <a:pt x="518" y="2258"/>
                  </a:cubicBezTo>
                  <a:cubicBezTo>
                    <a:pt x="1481" y="1261"/>
                    <a:pt x="1278" y="164"/>
                    <a:pt x="1278" y="164"/>
                  </a:cubicBezTo>
                  <a:cubicBezTo>
                    <a:pt x="1168" y="49"/>
                    <a:pt x="1059" y="0"/>
                    <a:pt x="95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1" name="Google Shape;1541;p27">
              <a:extLst>
                <a:ext uri="{FF2B5EF4-FFF2-40B4-BE49-F238E27FC236}">
                  <a16:creationId xmlns:a16="http://schemas.microsoft.com/office/drawing/2014/main" id="{82CBE03C-7BAE-CC1B-9C8D-21612D11AF8F}"/>
                </a:ext>
              </a:extLst>
            </p:cNvPr>
            <p:cNvSpPr/>
            <p:nvPr/>
          </p:nvSpPr>
          <p:spPr>
            <a:xfrm>
              <a:off x="4119977" y="1888869"/>
              <a:ext cx="159238" cy="210266"/>
            </a:xfrm>
            <a:custGeom>
              <a:avLst/>
              <a:gdLst/>
              <a:ahLst/>
              <a:cxnLst/>
              <a:rect l="l" t="t" r="r" b="b"/>
              <a:pathLst>
                <a:path w="4088" h="5398" extrusionOk="0">
                  <a:moveTo>
                    <a:pt x="180" y="1"/>
                  </a:moveTo>
                  <a:cubicBezTo>
                    <a:pt x="180" y="1"/>
                    <a:pt x="1" y="2016"/>
                    <a:pt x="1723" y="3112"/>
                  </a:cubicBezTo>
                  <a:cubicBezTo>
                    <a:pt x="2014" y="3297"/>
                    <a:pt x="2247" y="3567"/>
                    <a:pt x="2362" y="3894"/>
                  </a:cubicBezTo>
                  <a:cubicBezTo>
                    <a:pt x="2485" y="4242"/>
                    <a:pt x="2531" y="4732"/>
                    <a:pt x="2316" y="5380"/>
                  </a:cubicBezTo>
                  <a:cubicBezTo>
                    <a:pt x="2463" y="5393"/>
                    <a:pt x="2594" y="5397"/>
                    <a:pt x="2706" y="5397"/>
                  </a:cubicBezTo>
                  <a:cubicBezTo>
                    <a:pt x="2793" y="5397"/>
                    <a:pt x="2868" y="5395"/>
                    <a:pt x="2930" y="5392"/>
                  </a:cubicBezTo>
                  <a:cubicBezTo>
                    <a:pt x="3038" y="5386"/>
                    <a:pt x="3117" y="5296"/>
                    <a:pt x="3115" y="5188"/>
                  </a:cubicBezTo>
                  <a:cubicBezTo>
                    <a:pt x="3079" y="3679"/>
                    <a:pt x="4087" y="2326"/>
                    <a:pt x="4087" y="2326"/>
                  </a:cubicBezTo>
                  <a:lnTo>
                    <a:pt x="4087" y="2326"/>
                  </a:lnTo>
                  <a:cubicBezTo>
                    <a:pt x="4087" y="2326"/>
                    <a:pt x="3998" y="2336"/>
                    <a:pt x="3843" y="2336"/>
                  </a:cubicBezTo>
                  <a:cubicBezTo>
                    <a:pt x="3163" y="2336"/>
                    <a:pt x="1229" y="2139"/>
                    <a:pt x="180"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52" name="Google Shape;1542;p27">
              <a:extLst>
                <a:ext uri="{FF2B5EF4-FFF2-40B4-BE49-F238E27FC236}">
                  <a16:creationId xmlns:a16="http://schemas.microsoft.com/office/drawing/2014/main" id="{A94B4459-E633-331A-2775-27B306FE5721}"/>
                </a:ext>
              </a:extLst>
            </p:cNvPr>
            <p:cNvSpPr/>
            <p:nvPr/>
          </p:nvSpPr>
          <p:spPr>
            <a:xfrm>
              <a:off x="4076157" y="1807578"/>
              <a:ext cx="37044" cy="52625"/>
            </a:xfrm>
            <a:custGeom>
              <a:avLst/>
              <a:gdLst/>
              <a:ahLst/>
              <a:cxnLst/>
              <a:rect l="l" t="t" r="r" b="b"/>
              <a:pathLst>
                <a:path w="951" h="1351" extrusionOk="0">
                  <a:moveTo>
                    <a:pt x="0" y="0"/>
                  </a:moveTo>
                  <a:cubicBezTo>
                    <a:pt x="657" y="400"/>
                    <a:pt x="485" y="1351"/>
                    <a:pt x="485" y="1351"/>
                  </a:cubicBezTo>
                  <a:cubicBezTo>
                    <a:pt x="951" y="63"/>
                    <a:pt x="0" y="0"/>
                    <a:pt x="0"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53" name="Google Shape;1543;p27">
              <a:extLst>
                <a:ext uri="{FF2B5EF4-FFF2-40B4-BE49-F238E27FC236}">
                  <a16:creationId xmlns:a16="http://schemas.microsoft.com/office/drawing/2014/main" id="{013B3EDA-06B8-AA74-AD68-A4422B51F9CC}"/>
                </a:ext>
              </a:extLst>
            </p:cNvPr>
            <p:cNvSpPr/>
            <p:nvPr/>
          </p:nvSpPr>
          <p:spPr>
            <a:xfrm>
              <a:off x="4077870" y="1827092"/>
              <a:ext cx="17801" cy="17529"/>
            </a:xfrm>
            <a:custGeom>
              <a:avLst/>
              <a:gdLst/>
              <a:ahLst/>
              <a:cxnLst/>
              <a:rect l="l" t="t" r="r" b="b"/>
              <a:pathLst>
                <a:path w="457" h="450" extrusionOk="0">
                  <a:moveTo>
                    <a:pt x="282" y="1"/>
                  </a:moveTo>
                  <a:cubicBezTo>
                    <a:pt x="64" y="1"/>
                    <a:pt x="0" y="153"/>
                    <a:pt x="0" y="153"/>
                  </a:cubicBezTo>
                  <a:cubicBezTo>
                    <a:pt x="51" y="132"/>
                    <a:pt x="97" y="123"/>
                    <a:pt x="138" y="123"/>
                  </a:cubicBezTo>
                  <a:cubicBezTo>
                    <a:pt x="386" y="123"/>
                    <a:pt x="457" y="450"/>
                    <a:pt x="457" y="450"/>
                  </a:cubicBezTo>
                  <a:lnTo>
                    <a:pt x="446" y="25"/>
                  </a:lnTo>
                  <a:cubicBezTo>
                    <a:pt x="384" y="8"/>
                    <a:pt x="329" y="1"/>
                    <a:pt x="282"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54" name="Google Shape;1544;p27">
              <a:extLst>
                <a:ext uri="{FF2B5EF4-FFF2-40B4-BE49-F238E27FC236}">
                  <a16:creationId xmlns:a16="http://schemas.microsoft.com/office/drawing/2014/main" id="{DC585C92-BA05-E65F-F607-8381057F7704}"/>
                </a:ext>
              </a:extLst>
            </p:cNvPr>
            <p:cNvSpPr/>
            <p:nvPr/>
          </p:nvSpPr>
          <p:spPr>
            <a:xfrm>
              <a:off x="4300634" y="1737582"/>
              <a:ext cx="52781" cy="37278"/>
            </a:xfrm>
            <a:custGeom>
              <a:avLst/>
              <a:gdLst/>
              <a:ahLst/>
              <a:cxnLst/>
              <a:rect l="l" t="t" r="r" b="b"/>
              <a:pathLst>
                <a:path w="1355" h="957" extrusionOk="0">
                  <a:moveTo>
                    <a:pt x="287" y="1"/>
                  </a:moveTo>
                  <a:cubicBezTo>
                    <a:pt x="136" y="1"/>
                    <a:pt x="34" y="27"/>
                    <a:pt x="34" y="27"/>
                  </a:cubicBezTo>
                  <a:lnTo>
                    <a:pt x="1" y="407"/>
                  </a:lnTo>
                  <a:cubicBezTo>
                    <a:pt x="1" y="407"/>
                    <a:pt x="60" y="388"/>
                    <a:pt x="172" y="388"/>
                  </a:cubicBezTo>
                  <a:cubicBezTo>
                    <a:pt x="265" y="388"/>
                    <a:pt x="393" y="401"/>
                    <a:pt x="554" y="448"/>
                  </a:cubicBezTo>
                  <a:cubicBezTo>
                    <a:pt x="1021" y="585"/>
                    <a:pt x="1213" y="956"/>
                    <a:pt x="1213" y="956"/>
                  </a:cubicBezTo>
                  <a:lnTo>
                    <a:pt x="1355" y="690"/>
                  </a:lnTo>
                  <a:cubicBezTo>
                    <a:pt x="1072" y="101"/>
                    <a:pt x="584" y="1"/>
                    <a:pt x="287"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55" name="Google Shape;1545;p27">
              <a:extLst>
                <a:ext uri="{FF2B5EF4-FFF2-40B4-BE49-F238E27FC236}">
                  <a16:creationId xmlns:a16="http://schemas.microsoft.com/office/drawing/2014/main" id="{8BFC8FD1-DD65-7C94-5686-61DEF8039305}"/>
                </a:ext>
              </a:extLst>
            </p:cNvPr>
            <p:cNvSpPr/>
            <p:nvPr/>
          </p:nvSpPr>
          <p:spPr>
            <a:xfrm>
              <a:off x="4216732" y="1759161"/>
              <a:ext cx="20995" cy="30305"/>
            </a:xfrm>
            <a:custGeom>
              <a:avLst/>
              <a:gdLst/>
              <a:ahLst/>
              <a:cxnLst/>
              <a:rect l="l" t="t" r="r" b="b"/>
              <a:pathLst>
                <a:path w="539" h="778" extrusionOk="0">
                  <a:moveTo>
                    <a:pt x="292" y="0"/>
                  </a:moveTo>
                  <a:cubicBezTo>
                    <a:pt x="164" y="0"/>
                    <a:pt x="45" y="157"/>
                    <a:pt x="23" y="362"/>
                  </a:cubicBezTo>
                  <a:cubicBezTo>
                    <a:pt x="0" y="576"/>
                    <a:pt x="90" y="761"/>
                    <a:pt x="226" y="777"/>
                  </a:cubicBezTo>
                  <a:cubicBezTo>
                    <a:pt x="232" y="777"/>
                    <a:pt x="238" y="778"/>
                    <a:pt x="244" y="778"/>
                  </a:cubicBezTo>
                  <a:cubicBezTo>
                    <a:pt x="372" y="778"/>
                    <a:pt x="491" y="621"/>
                    <a:pt x="514" y="415"/>
                  </a:cubicBezTo>
                  <a:cubicBezTo>
                    <a:pt x="538" y="201"/>
                    <a:pt x="447" y="15"/>
                    <a:pt x="310" y="1"/>
                  </a:cubicBezTo>
                  <a:cubicBezTo>
                    <a:pt x="304" y="0"/>
                    <a:pt x="298" y="0"/>
                    <a:pt x="292"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56" name="Google Shape;1546;p27">
              <a:extLst>
                <a:ext uri="{FF2B5EF4-FFF2-40B4-BE49-F238E27FC236}">
                  <a16:creationId xmlns:a16="http://schemas.microsoft.com/office/drawing/2014/main" id="{9BBBC983-D650-5879-9BA4-E4850D05D0C4}"/>
                </a:ext>
              </a:extLst>
            </p:cNvPr>
            <p:cNvSpPr/>
            <p:nvPr/>
          </p:nvSpPr>
          <p:spPr>
            <a:xfrm>
              <a:off x="4308268" y="1774625"/>
              <a:ext cx="20956" cy="30266"/>
            </a:xfrm>
            <a:custGeom>
              <a:avLst/>
              <a:gdLst/>
              <a:ahLst/>
              <a:cxnLst/>
              <a:rect l="l" t="t" r="r" b="b"/>
              <a:pathLst>
                <a:path w="538" h="777" extrusionOk="0">
                  <a:moveTo>
                    <a:pt x="293" y="0"/>
                  </a:moveTo>
                  <a:cubicBezTo>
                    <a:pt x="164" y="0"/>
                    <a:pt x="45" y="156"/>
                    <a:pt x="24" y="361"/>
                  </a:cubicBezTo>
                  <a:cubicBezTo>
                    <a:pt x="0" y="575"/>
                    <a:pt x="91" y="760"/>
                    <a:pt x="226" y="776"/>
                  </a:cubicBezTo>
                  <a:cubicBezTo>
                    <a:pt x="232" y="776"/>
                    <a:pt x="238" y="777"/>
                    <a:pt x="244" y="777"/>
                  </a:cubicBezTo>
                  <a:cubicBezTo>
                    <a:pt x="374" y="777"/>
                    <a:pt x="492" y="621"/>
                    <a:pt x="515" y="415"/>
                  </a:cubicBezTo>
                  <a:cubicBezTo>
                    <a:pt x="537" y="201"/>
                    <a:pt x="446" y="15"/>
                    <a:pt x="311" y="1"/>
                  </a:cubicBezTo>
                  <a:cubicBezTo>
                    <a:pt x="305" y="0"/>
                    <a:pt x="299" y="0"/>
                    <a:pt x="293"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57" name="Google Shape;1547;p27">
              <a:extLst>
                <a:ext uri="{FF2B5EF4-FFF2-40B4-BE49-F238E27FC236}">
                  <a16:creationId xmlns:a16="http://schemas.microsoft.com/office/drawing/2014/main" id="{C67B571E-6763-A9D9-0269-27E79C8FD724}"/>
                </a:ext>
              </a:extLst>
            </p:cNvPr>
            <p:cNvSpPr/>
            <p:nvPr/>
          </p:nvSpPr>
          <p:spPr>
            <a:xfrm>
              <a:off x="4259228" y="1761381"/>
              <a:ext cx="36732" cy="81060"/>
            </a:xfrm>
            <a:custGeom>
              <a:avLst/>
              <a:gdLst/>
              <a:ahLst/>
              <a:cxnLst/>
              <a:rect l="l" t="t" r="r" b="b"/>
              <a:pathLst>
                <a:path w="943" h="2081" extrusionOk="0">
                  <a:moveTo>
                    <a:pt x="354" y="1"/>
                  </a:moveTo>
                  <a:cubicBezTo>
                    <a:pt x="342" y="1"/>
                    <a:pt x="330" y="2"/>
                    <a:pt x="318" y="5"/>
                  </a:cubicBezTo>
                  <a:cubicBezTo>
                    <a:pt x="240" y="25"/>
                    <a:pt x="192" y="106"/>
                    <a:pt x="214" y="183"/>
                  </a:cubicBezTo>
                  <a:lnTo>
                    <a:pt x="610" y="1704"/>
                  </a:lnTo>
                  <a:lnTo>
                    <a:pt x="133" y="1790"/>
                  </a:lnTo>
                  <a:cubicBezTo>
                    <a:pt x="53" y="1804"/>
                    <a:pt x="1" y="1881"/>
                    <a:pt x="15" y="1960"/>
                  </a:cubicBezTo>
                  <a:cubicBezTo>
                    <a:pt x="26" y="2025"/>
                    <a:pt x="81" y="2072"/>
                    <a:pt x="143" y="2079"/>
                  </a:cubicBezTo>
                  <a:cubicBezTo>
                    <a:pt x="148" y="2080"/>
                    <a:pt x="153" y="2081"/>
                    <a:pt x="158" y="2081"/>
                  </a:cubicBezTo>
                  <a:cubicBezTo>
                    <a:pt x="167" y="2081"/>
                    <a:pt x="176" y="2079"/>
                    <a:pt x="185" y="2077"/>
                  </a:cubicBezTo>
                  <a:lnTo>
                    <a:pt x="817" y="1964"/>
                  </a:lnTo>
                  <a:cubicBezTo>
                    <a:pt x="856" y="1957"/>
                    <a:pt x="892" y="1933"/>
                    <a:pt x="914" y="1898"/>
                  </a:cubicBezTo>
                  <a:cubicBezTo>
                    <a:pt x="936" y="1866"/>
                    <a:pt x="942" y="1824"/>
                    <a:pt x="932" y="1784"/>
                  </a:cubicBezTo>
                  <a:lnTo>
                    <a:pt x="496" y="111"/>
                  </a:lnTo>
                  <a:cubicBezTo>
                    <a:pt x="480" y="45"/>
                    <a:pt x="419" y="1"/>
                    <a:pt x="354"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58" name="Google Shape;1548;p27">
              <a:extLst>
                <a:ext uri="{FF2B5EF4-FFF2-40B4-BE49-F238E27FC236}">
                  <a16:creationId xmlns:a16="http://schemas.microsoft.com/office/drawing/2014/main" id="{53B88B89-0991-2D6A-9CE2-1D5C7591D62B}"/>
                </a:ext>
              </a:extLst>
            </p:cNvPr>
            <p:cNvSpPr/>
            <p:nvPr/>
          </p:nvSpPr>
          <p:spPr>
            <a:xfrm>
              <a:off x="4053798" y="1956606"/>
              <a:ext cx="107782" cy="145721"/>
            </a:xfrm>
            <a:custGeom>
              <a:avLst/>
              <a:gdLst/>
              <a:ahLst/>
              <a:cxnLst/>
              <a:rect l="l" t="t" r="r" b="b"/>
              <a:pathLst>
                <a:path w="2767" h="3741" extrusionOk="0">
                  <a:moveTo>
                    <a:pt x="960" y="1"/>
                  </a:moveTo>
                  <a:cubicBezTo>
                    <a:pt x="278" y="492"/>
                    <a:pt x="0" y="1422"/>
                    <a:pt x="0" y="1422"/>
                  </a:cubicBezTo>
                  <a:cubicBezTo>
                    <a:pt x="375" y="2366"/>
                    <a:pt x="2415" y="3741"/>
                    <a:pt x="2415" y="3741"/>
                  </a:cubicBezTo>
                  <a:lnTo>
                    <a:pt x="2767" y="2042"/>
                  </a:lnTo>
                  <a:cubicBezTo>
                    <a:pt x="1160" y="1131"/>
                    <a:pt x="960" y="1"/>
                    <a:pt x="96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9" name="Google Shape;1549;p27">
              <a:extLst>
                <a:ext uri="{FF2B5EF4-FFF2-40B4-BE49-F238E27FC236}">
                  <a16:creationId xmlns:a16="http://schemas.microsoft.com/office/drawing/2014/main" id="{9310129D-F116-2D82-2C37-F3AF6021CAE5}"/>
                </a:ext>
              </a:extLst>
            </p:cNvPr>
            <p:cNvSpPr/>
            <p:nvPr/>
          </p:nvSpPr>
          <p:spPr>
            <a:xfrm>
              <a:off x="4207890" y="2021031"/>
              <a:ext cx="71400" cy="81255"/>
            </a:xfrm>
            <a:custGeom>
              <a:avLst/>
              <a:gdLst/>
              <a:ahLst/>
              <a:cxnLst/>
              <a:rect l="l" t="t" r="r" b="b"/>
              <a:pathLst>
                <a:path w="1833" h="2086" extrusionOk="0">
                  <a:moveTo>
                    <a:pt x="1240" y="0"/>
                  </a:moveTo>
                  <a:cubicBezTo>
                    <a:pt x="1072" y="434"/>
                    <a:pt x="261" y="510"/>
                    <a:pt x="261" y="510"/>
                  </a:cubicBezTo>
                  <a:lnTo>
                    <a:pt x="1" y="2008"/>
                  </a:lnTo>
                  <a:cubicBezTo>
                    <a:pt x="185" y="2061"/>
                    <a:pt x="350" y="2085"/>
                    <a:pt x="499" y="2085"/>
                  </a:cubicBezTo>
                  <a:cubicBezTo>
                    <a:pt x="1791" y="2085"/>
                    <a:pt x="1832" y="275"/>
                    <a:pt x="1832" y="275"/>
                  </a:cubicBezTo>
                  <a:lnTo>
                    <a:pt x="1240"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0" name="Google Shape;1550;p27">
              <a:extLst>
                <a:ext uri="{FF2B5EF4-FFF2-40B4-BE49-F238E27FC236}">
                  <a16:creationId xmlns:a16="http://schemas.microsoft.com/office/drawing/2014/main" id="{FC0F8C1C-75DB-521C-710E-6724F9D0ABFA}"/>
                </a:ext>
              </a:extLst>
            </p:cNvPr>
            <p:cNvSpPr/>
            <p:nvPr/>
          </p:nvSpPr>
          <p:spPr>
            <a:xfrm>
              <a:off x="3989022" y="1987884"/>
              <a:ext cx="75023" cy="144514"/>
            </a:xfrm>
            <a:custGeom>
              <a:avLst/>
              <a:gdLst/>
              <a:ahLst/>
              <a:cxnLst/>
              <a:rect l="l" t="t" r="r" b="b"/>
              <a:pathLst>
                <a:path w="1926" h="3710" extrusionOk="0">
                  <a:moveTo>
                    <a:pt x="1925" y="0"/>
                  </a:moveTo>
                  <a:lnTo>
                    <a:pt x="1925" y="0"/>
                  </a:lnTo>
                  <a:cubicBezTo>
                    <a:pt x="1728" y="83"/>
                    <a:pt x="1560" y="179"/>
                    <a:pt x="1336" y="352"/>
                  </a:cubicBezTo>
                  <a:cubicBezTo>
                    <a:pt x="730" y="821"/>
                    <a:pt x="6" y="1783"/>
                    <a:pt x="1" y="3708"/>
                  </a:cubicBezTo>
                  <a:lnTo>
                    <a:pt x="303" y="3709"/>
                  </a:lnTo>
                  <a:cubicBezTo>
                    <a:pt x="308" y="2291"/>
                    <a:pt x="725" y="1217"/>
                    <a:pt x="1509" y="603"/>
                  </a:cubicBezTo>
                  <a:cubicBezTo>
                    <a:pt x="1619" y="516"/>
                    <a:pt x="1661" y="432"/>
                    <a:pt x="1770" y="373"/>
                  </a:cubicBezTo>
                  <a:cubicBezTo>
                    <a:pt x="1812" y="234"/>
                    <a:pt x="1872" y="133"/>
                    <a:pt x="1925"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1" name="Google Shape;1551;p27">
              <a:extLst>
                <a:ext uri="{FF2B5EF4-FFF2-40B4-BE49-F238E27FC236}">
                  <a16:creationId xmlns:a16="http://schemas.microsoft.com/office/drawing/2014/main" id="{3FBB2BE6-3B71-9EE9-5DCC-3421A36C8C0F}"/>
                </a:ext>
              </a:extLst>
            </p:cNvPr>
            <p:cNvSpPr/>
            <p:nvPr/>
          </p:nvSpPr>
          <p:spPr>
            <a:xfrm>
              <a:off x="3924090" y="2187042"/>
              <a:ext cx="56053" cy="101627"/>
            </a:xfrm>
            <a:custGeom>
              <a:avLst/>
              <a:gdLst/>
              <a:ahLst/>
              <a:cxnLst/>
              <a:rect l="l" t="t" r="r" b="b"/>
              <a:pathLst>
                <a:path w="1439" h="2609" extrusionOk="0">
                  <a:moveTo>
                    <a:pt x="529" y="0"/>
                  </a:moveTo>
                  <a:cubicBezTo>
                    <a:pt x="475" y="0"/>
                    <a:pt x="424" y="36"/>
                    <a:pt x="408" y="91"/>
                  </a:cubicBezTo>
                  <a:cubicBezTo>
                    <a:pt x="390" y="148"/>
                    <a:pt x="1" y="1509"/>
                    <a:pt x="502" y="2208"/>
                  </a:cubicBezTo>
                  <a:cubicBezTo>
                    <a:pt x="683" y="2459"/>
                    <a:pt x="952" y="2594"/>
                    <a:pt x="1303" y="2608"/>
                  </a:cubicBezTo>
                  <a:lnTo>
                    <a:pt x="1309" y="2608"/>
                  </a:lnTo>
                  <a:cubicBezTo>
                    <a:pt x="1376" y="2607"/>
                    <a:pt x="1432" y="2555"/>
                    <a:pt x="1435" y="2488"/>
                  </a:cubicBezTo>
                  <a:cubicBezTo>
                    <a:pt x="1438" y="2418"/>
                    <a:pt x="1384" y="2358"/>
                    <a:pt x="1315" y="2356"/>
                  </a:cubicBezTo>
                  <a:cubicBezTo>
                    <a:pt x="1040" y="2345"/>
                    <a:pt x="843" y="2249"/>
                    <a:pt x="708" y="2061"/>
                  </a:cubicBezTo>
                  <a:cubicBezTo>
                    <a:pt x="277" y="1462"/>
                    <a:pt x="645" y="174"/>
                    <a:pt x="649" y="162"/>
                  </a:cubicBezTo>
                  <a:cubicBezTo>
                    <a:pt x="669" y="95"/>
                    <a:pt x="630" y="25"/>
                    <a:pt x="564" y="5"/>
                  </a:cubicBezTo>
                  <a:cubicBezTo>
                    <a:pt x="552" y="2"/>
                    <a:pt x="541" y="0"/>
                    <a:pt x="529"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62" name="Google Shape;1552;p27">
              <a:extLst>
                <a:ext uri="{FF2B5EF4-FFF2-40B4-BE49-F238E27FC236}">
                  <a16:creationId xmlns:a16="http://schemas.microsoft.com/office/drawing/2014/main" id="{BA4FF764-B3AD-AD34-B9DC-9E700777570B}"/>
                </a:ext>
              </a:extLst>
            </p:cNvPr>
            <p:cNvSpPr/>
            <p:nvPr/>
          </p:nvSpPr>
          <p:spPr>
            <a:xfrm>
              <a:off x="4001954" y="2191171"/>
              <a:ext cx="58935" cy="97109"/>
            </a:xfrm>
            <a:custGeom>
              <a:avLst/>
              <a:gdLst/>
              <a:ahLst/>
              <a:cxnLst/>
              <a:rect l="l" t="t" r="r" b="b"/>
              <a:pathLst>
                <a:path w="1513" h="2493" extrusionOk="0">
                  <a:moveTo>
                    <a:pt x="1132" y="0"/>
                  </a:moveTo>
                  <a:cubicBezTo>
                    <a:pt x="1124" y="0"/>
                    <a:pt x="1116" y="1"/>
                    <a:pt x="1107" y="2"/>
                  </a:cubicBezTo>
                  <a:cubicBezTo>
                    <a:pt x="1039" y="18"/>
                    <a:pt x="995" y="85"/>
                    <a:pt x="1009" y="153"/>
                  </a:cubicBezTo>
                  <a:cubicBezTo>
                    <a:pt x="1011" y="164"/>
                    <a:pt x="1243" y="1317"/>
                    <a:pt x="794" y="1906"/>
                  </a:cubicBezTo>
                  <a:cubicBezTo>
                    <a:pt x="635" y="2113"/>
                    <a:pt x="415" y="2222"/>
                    <a:pt x="121" y="2241"/>
                  </a:cubicBezTo>
                  <a:cubicBezTo>
                    <a:pt x="52" y="2246"/>
                    <a:pt x="0" y="2307"/>
                    <a:pt x="4" y="2375"/>
                  </a:cubicBezTo>
                  <a:cubicBezTo>
                    <a:pt x="7" y="2440"/>
                    <a:pt x="61" y="2493"/>
                    <a:pt x="126" y="2493"/>
                  </a:cubicBezTo>
                  <a:cubicBezTo>
                    <a:pt x="128" y="2493"/>
                    <a:pt x="129" y="2493"/>
                    <a:pt x="130" y="2493"/>
                  </a:cubicBezTo>
                  <a:cubicBezTo>
                    <a:pt x="133" y="2493"/>
                    <a:pt x="135" y="2493"/>
                    <a:pt x="136" y="2492"/>
                  </a:cubicBezTo>
                  <a:cubicBezTo>
                    <a:pt x="503" y="2468"/>
                    <a:pt x="793" y="2322"/>
                    <a:pt x="995" y="2057"/>
                  </a:cubicBezTo>
                  <a:cubicBezTo>
                    <a:pt x="1512" y="1377"/>
                    <a:pt x="1266" y="153"/>
                    <a:pt x="1256" y="100"/>
                  </a:cubicBezTo>
                  <a:cubicBezTo>
                    <a:pt x="1243" y="40"/>
                    <a:pt x="1191" y="0"/>
                    <a:pt x="1132"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63" name="Google Shape;1553;p27">
              <a:extLst>
                <a:ext uri="{FF2B5EF4-FFF2-40B4-BE49-F238E27FC236}">
                  <a16:creationId xmlns:a16="http://schemas.microsoft.com/office/drawing/2014/main" id="{2F05996B-0933-E708-23F6-16256110877C}"/>
                </a:ext>
              </a:extLst>
            </p:cNvPr>
            <p:cNvSpPr/>
            <p:nvPr/>
          </p:nvSpPr>
          <p:spPr>
            <a:xfrm>
              <a:off x="3930985" y="2117592"/>
              <a:ext cx="130919" cy="106146"/>
            </a:xfrm>
            <a:custGeom>
              <a:avLst/>
              <a:gdLst/>
              <a:ahLst/>
              <a:cxnLst/>
              <a:rect l="l" t="t" r="r" b="b"/>
              <a:pathLst>
                <a:path w="3361" h="2725" extrusionOk="0">
                  <a:moveTo>
                    <a:pt x="1730" y="0"/>
                  </a:moveTo>
                  <a:cubicBezTo>
                    <a:pt x="1245" y="0"/>
                    <a:pt x="613" y="228"/>
                    <a:pt x="243" y="1250"/>
                  </a:cubicBezTo>
                  <a:cubicBezTo>
                    <a:pt x="34" y="1832"/>
                    <a:pt x="8" y="2412"/>
                    <a:pt x="7" y="2437"/>
                  </a:cubicBezTo>
                  <a:cubicBezTo>
                    <a:pt x="1" y="2589"/>
                    <a:pt x="120" y="2718"/>
                    <a:pt x="273" y="2724"/>
                  </a:cubicBezTo>
                  <a:cubicBezTo>
                    <a:pt x="277" y="2724"/>
                    <a:pt x="281" y="2725"/>
                    <a:pt x="284" y="2725"/>
                  </a:cubicBezTo>
                  <a:cubicBezTo>
                    <a:pt x="432" y="2725"/>
                    <a:pt x="555" y="2608"/>
                    <a:pt x="560" y="2458"/>
                  </a:cubicBezTo>
                  <a:cubicBezTo>
                    <a:pt x="562" y="2439"/>
                    <a:pt x="651" y="554"/>
                    <a:pt x="1734" y="554"/>
                  </a:cubicBezTo>
                  <a:cubicBezTo>
                    <a:pt x="1746" y="554"/>
                    <a:pt x="1758" y="555"/>
                    <a:pt x="1770" y="555"/>
                  </a:cubicBezTo>
                  <a:cubicBezTo>
                    <a:pt x="2012" y="564"/>
                    <a:pt x="2201" y="650"/>
                    <a:pt x="2344" y="816"/>
                  </a:cubicBezTo>
                  <a:cubicBezTo>
                    <a:pt x="2706" y="1239"/>
                    <a:pt x="2697" y="2093"/>
                    <a:pt x="2663" y="2386"/>
                  </a:cubicBezTo>
                  <a:cubicBezTo>
                    <a:pt x="2646" y="2538"/>
                    <a:pt x="2754" y="2676"/>
                    <a:pt x="2907" y="2694"/>
                  </a:cubicBezTo>
                  <a:cubicBezTo>
                    <a:pt x="2918" y="2695"/>
                    <a:pt x="2931" y="2695"/>
                    <a:pt x="2942" y="2695"/>
                  </a:cubicBezTo>
                  <a:cubicBezTo>
                    <a:pt x="3080" y="2694"/>
                    <a:pt x="3198" y="2590"/>
                    <a:pt x="3215" y="2451"/>
                  </a:cubicBezTo>
                  <a:cubicBezTo>
                    <a:pt x="3221" y="2398"/>
                    <a:pt x="3361" y="1150"/>
                    <a:pt x="2765" y="457"/>
                  </a:cubicBezTo>
                  <a:cubicBezTo>
                    <a:pt x="2520" y="169"/>
                    <a:pt x="2191" y="17"/>
                    <a:pt x="1789" y="2"/>
                  </a:cubicBezTo>
                  <a:cubicBezTo>
                    <a:pt x="1770" y="1"/>
                    <a:pt x="1750" y="0"/>
                    <a:pt x="1730"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4" name="Google Shape;1554;p27">
              <a:extLst>
                <a:ext uri="{FF2B5EF4-FFF2-40B4-BE49-F238E27FC236}">
                  <a16:creationId xmlns:a16="http://schemas.microsoft.com/office/drawing/2014/main" id="{C336E504-C7AC-E99E-4306-3A17FD0626C0}"/>
                </a:ext>
              </a:extLst>
            </p:cNvPr>
            <p:cNvSpPr/>
            <p:nvPr/>
          </p:nvSpPr>
          <p:spPr>
            <a:xfrm>
              <a:off x="3963704" y="2274021"/>
              <a:ext cx="20606" cy="20489"/>
            </a:xfrm>
            <a:custGeom>
              <a:avLst/>
              <a:gdLst/>
              <a:ahLst/>
              <a:cxnLst/>
              <a:rect l="l" t="t" r="r" b="b"/>
              <a:pathLst>
                <a:path w="529" h="526" extrusionOk="0">
                  <a:moveTo>
                    <a:pt x="264" y="1"/>
                  </a:moveTo>
                  <a:cubicBezTo>
                    <a:pt x="263" y="1"/>
                    <a:pt x="262" y="1"/>
                    <a:pt x="262" y="1"/>
                  </a:cubicBezTo>
                  <a:cubicBezTo>
                    <a:pt x="117" y="2"/>
                    <a:pt x="1" y="120"/>
                    <a:pt x="2" y="267"/>
                  </a:cubicBezTo>
                  <a:cubicBezTo>
                    <a:pt x="4" y="410"/>
                    <a:pt x="121" y="526"/>
                    <a:pt x="264" y="526"/>
                  </a:cubicBezTo>
                  <a:cubicBezTo>
                    <a:pt x="265" y="526"/>
                    <a:pt x="267" y="526"/>
                    <a:pt x="268" y="525"/>
                  </a:cubicBezTo>
                  <a:cubicBezTo>
                    <a:pt x="413" y="524"/>
                    <a:pt x="529" y="406"/>
                    <a:pt x="528" y="260"/>
                  </a:cubicBezTo>
                  <a:cubicBezTo>
                    <a:pt x="527" y="116"/>
                    <a:pt x="409" y="1"/>
                    <a:pt x="264" y="1"/>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5" name="Google Shape;1555;p27">
              <a:extLst>
                <a:ext uri="{FF2B5EF4-FFF2-40B4-BE49-F238E27FC236}">
                  <a16:creationId xmlns:a16="http://schemas.microsoft.com/office/drawing/2014/main" id="{E6A7664C-1C19-95F6-5D74-0603F709BBBA}"/>
                </a:ext>
              </a:extLst>
            </p:cNvPr>
            <p:cNvSpPr/>
            <p:nvPr/>
          </p:nvSpPr>
          <p:spPr>
            <a:xfrm>
              <a:off x="3997046" y="2273670"/>
              <a:ext cx="20645" cy="20528"/>
            </a:xfrm>
            <a:custGeom>
              <a:avLst/>
              <a:gdLst/>
              <a:ahLst/>
              <a:cxnLst/>
              <a:rect l="l" t="t" r="r" b="b"/>
              <a:pathLst>
                <a:path w="530" h="527" extrusionOk="0">
                  <a:moveTo>
                    <a:pt x="265" y="0"/>
                  </a:moveTo>
                  <a:cubicBezTo>
                    <a:pt x="264" y="0"/>
                    <a:pt x="262" y="0"/>
                    <a:pt x="261" y="0"/>
                  </a:cubicBezTo>
                  <a:cubicBezTo>
                    <a:pt x="117" y="1"/>
                    <a:pt x="0" y="121"/>
                    <a:pt x="2" y="266"/>
                  </a:cubicBezTo>
                  <a:cubicBezTo>
                    <a:pt x="3" y="410"/>
                    <a:pt x="121" y="526"/>
                    <a:pt x="266" y="526"/>
                  </a:cubicBezTo>
                  <a:cubicBezTo>
                    <a:pt x="267" y="526"/>
                    <a:pt x="268" y="526"/>
                    <a:pt x="268" y="526"/>
                  </a:cubicBezTo>
                  <a:cubicBezTo>
                    <a:pt x="413" y="525"/>
                    <a:pt x="529" y="406"/>
                    <a:pt x="527" y="260"/>
                  </a:cubicBezTo>
                  <a:cubicBezTo>
                    <a:pt x="526" y="115"/>
                    <a:pt x="409" y="0"/>
                    <a:pt x="265"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6" name="Google Shape;1556;p27">
              <a:extLst>
                <a:ext uri="{FF2B5EF4-FFF2-40B4-BE49-F238E27FC236}">
                  <a16:creationId xmlns:a16="http://schemas.microsoft.com/office/drawing/2014/main" id="{D5653FBD-2D5F-CF1F-A89B-9B770C0EE199}"/>
                </a:ext>
              </a:extLst>
            </p:cNvPr>
            <p:cNvSpPr/>
            <p:nvPr/>
          </p:nvSpPr>
          <p:spPr>
            <a:xfrm>
              <a:off x="4255995" y="2011138"/>
              <a:ext cx="69413" cy="193750"/>
            </a:xfrm>
            <a:custGeom>
              <a:avLst/>
              <a:gdLst/>
              <a:ahLst/>
              <a:cxnLst/>
              <a:rect l="l" t="t" r="r" b="b"/>
              <a:pathLst>
                <a:path w="1782" h="4974" extrusionOk="0">
                  <a:moveTo>
                    <a:pt x="116" y="1"/>
                  </a:moveTo>
                  <a:lnTo>
                    <a:pt x="1" y="254"/>
                  </a:lnTo>
                  <a:cubicBezTo>
                    <a:pt x="22" y="256"/>
                    <a:pt x="458" y="321"/>
                    <a:pt x="846" y="858"/>
                  </a:cubicBezTo>
                  <a:cubicBezTo>
                    <a:pt x="1236" y="1397"/>
                    <a:pt x="1577" y="2535"/>
                    <a:pt x="993" y="4900"/>
                  </a:cubicBezTo>
                  <a:lnTo>
                    <a:pt x="1287" y="4973"/>
                  </a:lnTo>
                  <a:cubicBezTo>
                    <a:pt x="1781" y="2976"/>
                    <a:pt x="1714" y="1530"/>
                    <a:pt x="1083" y="672"/>
                  </a:cubicBezTo>
                  <a:cubicBezTo>
                    <a:pt x="610" y="24"/>
                    <a:pt x="141" y="2"/>
                    <a:pt x="116" y="1"/>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7" name="Google Shape;1557;p27">
              <a:extLst>
                <a:ext uri="{FF2B5EF4-FFF2-40B4-BE49-F238E27FC236}">
                  <a16:creationId xmlns:a16="http://schemas.microsoft.com/office/drawing/2014/main" id="{30586F59-F3B1-7A7C-FE4F-DD504AC0F202}"/>
                </a:ext>
              </a:extLst>
            </p:cNvPr>
            <p:cNvSpPr/>
            <p:nvPr/>
          </p:nvSpPr>
          <p:spPr>
            <a:xfrm>
              <a:off x="4252957" y="2199351"/>
              <a:ext cx="75217" cy="74711"/>
            </a:xfrm>
            <a:custGeom>
              <a:avLst/>
              <a:gdLst/>
              <a:ahLst/>
              <a:cxnLst/>
              <a:rect l="l" t="t" r="r" b="b"/>
              <a:pathLst>
                <a:path w="1931" h="1918" extrusionOk="0">
                  <a:moveTo>
                    <a:pt x="964" y="0"/>
                  </a:moveTo>
                  <a:cubicBezTo>
                    <a:pt x="961" y="0"/>
                    <a:pt x="958" y="0"/>
                    <a:pt x="955" y="0"/>
                  </a:cubicBezTo>
                  <a:cubicBezTo>
                    <a:pt x="425" y="6"/>
                    <a:pt x="0" y="440"/>
                    <a:pt x="7" y="969"/>
                  </a:cubicBezTo>
                  <a:cubicBezTo>
                    <a:pt x="13" y="1495"/>
                    <a:pt x="441" y="1918"/>
                    <a:pt x="965" y="1918"/>
                  </a:cubicBezTo>
                  <a:cubicBezTo>
                    <a:pt x="969" y="1918"/>
                    <a:pt x="972" y="1918"/>
                    <a:pt x="976" y="1918"/>
                  </a:cubicBezTo>
                  <a:cubicBezTo>
                    <a:pt x="1506" y="1910"/>
                    <a:pt x="1931" y="1478"/>
                    <a:pt x="1925" y="948"/>
                  </a:cubicBezTo>
                  <a:cubicBezTo>
                    <a:pt x="1918" y="422"/>
                    <a:pt x="1490" y="0"/>
                    <a:pt x="964" y="0"/>
                  </a:cubicBezTo>
                  <a:close/>
                </a:path>
              </a:pathLst>
            </a:custGeom>
            <a:solidFill>
              <a:srgbClr val="32324C"/>
            </a:solidFill>
            <a:ln>
              <a:noFill/>
            </a:ln>
          </p:spPr>
          <p:txBody>
            <a:bodyPr spcFirstLastPara="1" wrap="square" lIns="121900" tIns="121900" rIns="121900" bIns="121900" anchor="ctr" anchorCtr="0">
              <a:noAutofit/>
            </a:bodyPr>
            <a:lstStyle/>
            <a:p>
              <a:endParaRPr sz="2400"/>
            </a:p>
          </p:txBody>
        </p:sp>
        <p:sp>
          <p:nvSpPr>
            <p:cNvPr id="68" name="Google Shape;1558;p27">
              <a:extLst>
                <a:ext uri="{FF2B5EF4-FFF2-40B4-BE49-F238E27FC236}">
                  <a16:creationId xmlns:a16="http://schemas.microsoft.com/office/drawing/2014/main" id="{0FB634BF-C79F-172E-7403-B2965B661318}"/>
                </a:ext>
              </a:extLst>
            </p:cNvPr>
            <p:cNvSpPr/>
            <p:nvPr/>
          </p:nvSpPr>
          <p:spPr>
            <a:xfrm>
              <a:off x="4265616" y="2212672"/>
              <a:ext cx="49898" cy="49625"/>
            </a:xfrm>
            <a:custGeom>
              <a:avLst/>
              <a:gdLst/>
              <a:ahLst/>
              <a:cxnLst/>
              <a:rect l="l" t="t" r="r" b="b"/>
              <a:pathLst>
                <a:path w="1281" h="1274" extrusionOk="0">
                  <a:moveTo>
                    <a:pt x="641" y="1"/>
                  </a:moveTo>
                  <a:cubicBezTo>
                    <a:pt x="639" y="1"/>
                    <a:pt x="636" y="1"/>
                    <a:pt x="634" y="1"/>
                  </a:cubicBezTo>
                  <a:cubicBezTo>
                    <a:pt x="282" y="5"/>
                    <a:pt x="0" y="293"/>
                    <a:pt x="5" y="644"/>
                  </a:cubicBezTo>
                  <a:cubicBezTo>
                    <a:pt x="9" y="994"/>
                    <a:pt x="293" y="1274"/>
                    <a:pt x="642" y="1274"/>
                  </a:cubicBezTo>
                  <a:cubicBezTo>
                    <a:pt x="644" y="1274"/>
                    <a:pt x="646" y="1274"/>
                    <a:pt x="648" y="1274"/>
                  </a:cubicBezTo>
                  <a:cubicBezTo>
                    <a:pt x="999" y="1270"/>
                    <a:pt x="1281" y="982"/>
                    <a:pt x="1277" y="630"/>
                  </a:cubicBezTo>
                  <a:cubicBezTo>
                    <a:pt x="1273" y="281"/>
                    <a:pt x="990" y="1"/>
                    <a:pt x="641"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69" name="Google Shape;1559;p27">
              <a:extLst>
                <a:ext uri="{FF2B5EF4-FFF2-40B4-BE49-F238E27FC236}">
                  <a16:creationId xmlns:a16="http://schemas.microsoft.com/office/drawing/2014/main" id="{B04FD761-BD26-A777-0B76-0BEB7CB7D4A9}"/>
                </a:ext>
              </a:extLst>
            </p:cNvPr>
            <p:cNvSpPr/>
            <p:nvPr/>
          </p:nvSpPr>
          <p:spPr>
            <a:xfrm>
              <a:off x="3645471" y="2464922"/>
              <a:ext cx="513121" cy="523444"/>
            </a:xfrm>
            <a:custGeom>
              <a:avLst/>
              <a:gdLst/>
              <a:ahLst/>
              <a:cxnLst/>
              <a:rect l="l" t="t" r="r" b="b"/>
              <a:pathLst>
                <a:path w="13173" h="13438" extrusionOk="0">
                  <a:moveTo>
                    <a:pt x="881" y="1"/>
                  </a:moveTo>
                  <a:cubicBezTo>
                    <a:pt x="784" y="182"/>
                    <a:pt x="695" y="360"/>
                    <a:pt x="611" y="530"/>
                  </a:cubicBezTo>
                  <a:cubicBezTo>
                    <a:pt x="588" y="579"/>
                    <a:pt x="564" y="626"/>
                    <a:pt x="542" y="673"/>
                  </a:cubicBezTo>
                  <a:cubicBezTo>
                    <a:pt x="443" y="875"/>
                    <a:pt x="356" y="1067"/>
                    <a:pt x="282" y="1244"/>
                  </a:cubicBezTo>
                  <a:cubicBezTo>
                    <a:pt x="272" y="1268"/>
                    <a:pt x="262" y="1291"/>
                    <a:pt x="252" y="1315"/>
                  </a:cubicBezTo>
                  <a:cubicBezTo>
                    <a:pt x="245" y="1335"/>
                    <a:pt x="237" y="1353"/>
                    <a:pt x="230" y="1372"/>
                  </a:cubicBezTo>
                  <a:cubicBezTo>
                    <a:pt x="225" y="1384"/>
                    <a:pt x="220" y="1396"/>
                    <a:pt x="216" y="1409"/>
                  </a:cubicBezTo>
                  <a:cubicBezTo>
                    <a:pt x="196" y="1456"/>
                    <a:pt x="179" y="1502"/>
                    <a:pt x="161" y="1547"/>
                  </a:cubicBezTo>
                  <a:cubicBezTo>
                    <a:pt x="136" y="1614"/>
                    <a:pt x="114" y="1679"/>
                    <a:pt x="95" y="1738"/>
                  </a:cubicBezTo>
                  <a:cubicBezTo>
                    <a:pt x="89" y="1755"/>
                    <a:pt x="84" y="1771"/>
                    <a:pt x="79" y="1786"/>
                  </a:cubicBezTo>
                  <a:cubicBezTo>
                    <a:pt x="77" y="1796"/>
                    <a:pt x="73" y="1808"/>
                    <a:pt x="71" y="1818"/>
                  </a:cubicBezTo>
                  <a:cubicBezTo>
                    <a:pt x="64" y="1836"/>
                    <a:pt x="61" y="1854"/>
                    <a:pt x="56" y="1872"/>
                  </a:cubicBezTo>
                  <a:cubicBezTo>
                    <a:pt x="53" y="1884"/>
                    <a:pt x="49" y="1898"/>
                    <a:pt x="47" y="1909"/>
                  </a:cubicBezTo>
                  <a:cubicBezTo>
                    <a:pt x="42" y="1925"/>
                    <a:pt x="39" y="1941"/>
                    <a:pt x="35" y="1956"/>
                  </a:cubicBezTo>
                  <a:cubicBezTo>
                    <a:pt x="10" y="2072"/>
                    <a:pt x="1" y="2165"/>
                    <a:pt x="10" y="2233"/>
                  </a:cubicBezTo>
                  <a:cubicBezTo>
                    <a:pt x="130" y="3079"/>
                    <a:pt x="715" y="4631"/>
                    <a:pt x="2590" y="6922"/>
                  </a:cubicBezTo>
                  <a:cubicBezTo>
                    <a:pt x="4179" y="8861"/>
                    <a:pt x="4939" y="10064"/>
                    <a:pt x="4985" y="10136"/>
                  </a:cubicBezTo>
                  <a:lnTo>
                    <a:pt x="4988" y="10140"/>
                  </a:lnTo>
                  <a:lnTo>
                    <a:pt x="5241" y="10643"/>
                  </a:lnTo>
                  <a:cubicBezTo>
                    <a:pt x="5241" y="10643"/>
                    <a:pt x="5423" y="11278"/>
                    <a:pt x="6074" y="11640"/>
                  </a:cubicBezTo>
                  <a:cubicBezTo>
                    <a:pt x="6106" y="11660"/>
                    <a:pt x="6141" y="11676"/>
                    <a:pt x="6176" y="11693"/>
                  </a:cubicBezTo>
                  <a:cubicBezTo>
                    <a:pt x="6205" y="11707"/>
                    <a:pt x="6237" y="11721"/>
                    <a:pt x="6268" y="11734"/>
                  </a:cubicBezTo>
                  <a:cubicBezTo>
                    <a:pt x="6287" y="11743"/>
                    <a:pt x="6309" y="11751"/>
                    <a:pt x="6329" y="11758"/>
                  </a:cubicBezTo>
                  <a:cubicBezTo>
                    <a:pt x="6333" y="11759"/>
                    <a:pt x="6335" y="11760"/>
                    <a:pt x="6339" y="11762"/>
                  </a:cubicBezTo>
                  <a:cubicBezTo>
                    <a:pt x="6380" y="11776"/>
                    <a:pt x="6423" y="11791"/>
                    <a:pt x="6467" y="11804"/>
                  </a:cubicBezTo>
                  <a:cubicBezTo>
                    <a:pt x="6471" y="11804"/>
                    <a:pt x="6473" y="11805"/>
                    <a:pt x="6477" y="11807"/>
                  </a:cubicBezTo>
                  <a:cubicBezTo>
                    <a:pt x="7110" y="12000"/>
                    <a:pt x="7970" y="12041"/>
                    <a:pt x="8401" y="12049"/>
                  </a:cubicBezTo>
                  <a:cubicBezTo>
                    <a:pt x="8484" y="12050"/>
                    <a:pt x="8552" y="12050"/>
                    <a:pt x="8599" y="12050"/>
                  </a:cubicBezTo>
                  <a:cubicBezTo>
                    <a:pt x="8645" y="12050"/>
                    <a:pt x="8671" y="12050"/>
                    <a:pt x="8671" y="12050"/>
                  </a:cubicBezTo>
                  <a:cubicBezTo>
                    <a:pt x="8671" y="12050"/>
                    <a:pt x="9412" y="13153"/>
                    <a:pt x="10099" y="13375"/>
                  </a:cubicBezTo>
                  <a:cubicBezTo>
                    <a:pt x="10237" y="13419"/>
                    <a:pt x="10350" y="13438"/>
                    <a:pt x="10441" y="13438"/>
                  </a:cubicBezTo>
                  <a:cubicBezTo>
                    <a:pt x="10798" y="13438"/>
                    <a:pt x="10804" y="13150"/>
                    <a:pt x="10658" y="13056"/>
                  </a:cubicBezTo>
                  <a:cubicBezTo>
                    <a:pt x="10477" y="12936"/>
                    <a:pt x="9674" y="12046"/>
                    <a:pt x="9587" y="11834"/>
                  </a:cubicBezTo>
                  <a:lnTo>
                    <a:pt x="9587" y="11834"/>
                  </a:lnTo>
                  <a:cubicBezTo>
                    <a:pt x="9587" y="11834"/>
                    <a:pt x="10631" y="12660"/>
                    <a:pt x="11247" y="12928"/>
                  </a:cubicBezTo>
                  <a:cubicBezTo>
                    <a:pt x="11491" y="13033"/>
                    <a:pt x="11708" y="13084"/>
                    <a:pt x="11885" y="13084"/>
                  </a:cubicBezTo>
                  <a:cubicBezTo>
                    <a:pt x="12155" y="13084"/>
                    <a:pt x="12334" y="12966"/>
                    <a:pt x="12380" y="12744"/>
                  </a:cubicBezTo>
                  <a:cubicBezTo>
                    <a:pt x="12380" y="12744"/>
                    <a:pt x="12159" y="12674"/>
                    <a:pt x="11554" y="12237"/>
                  </a:cubicBezTo>
                  <a:cubicBezTo>
                    <a:pt x="10961" y="11807"/>
                    <a:pt x="10517" y="11347"/>
                    <a:pt x="10499" y="11327"/>
                  </a:cubicBezTo>
                  <a:lnTo>
                    <a:pt x="10499" y="11327"/>
                  </a:lnTo>
                  <a:cubicBezTo>
                    <a:pt x="10523" y="11344"/>
                    <a:pt x="11280" y="11853"/>
                    <a:pt x="11577" y="12075"/>
                  </a:cubicBezTo>
                  <a:cubicBezTo>
                    <a:pt x="11817" y="12255"/>
                    <a:pt x="12181" y="12476"/>
                    <a:pt x="12456" y="12476"/>
                  </a:cubicBezTo>
                  <a:cubicBezTo>
                    <a:pt x="12599" y="12476"/>
                    <a:pt x="12717" y="12417"/>
                    <a:pt x="12783" y="12264"/>
                  </a:cubicBezTo>
                  <a:cubicBezTo>
                    <a:pt x="12783" y="12264"/>
                    <a:pt x="12451" y="12017"/>
                    <a:pt x="12089" y="11670"/>
                  </a:cubicBezTo>
                  <a:cubicBezTo>
                    <a:pt x="11819" y="11410"/>
                    <a:pt x="11454" y="11037"/>
                    <a:pt x="11083" y="10810"/>
                  </a:cubicBezTo>
                  <a:lnTo>
                    <a:pt x="11083" y="10810"/>
                  </a:lnTo>
                  <a:cubicBezTo>
                    <a:pt x="11439" y="10974"/>
                    <a:pt x="11938" y="11219"/>
                    <a:pt x="12080" y="11348"/>
                  </a:cubicBezTo>
                  <a:cubicBezTo>
                    <a:pt x="12262" y="11513"/>
                    <a:pt x="12552" y="11651"/>
                    <a:pt x="12758" y="11651"/>
                  </a:cubicBezTo>
                  <a:cubicBezTo>
                    <a:pt x="12807" y="11651"/>
                    <a:pt x="12852" y="11644"/>
                    <a:pt x="12889" y="11626"/>
                  </a:cubicBezTo>
                  <a:cubicBezTo>
                    <a:pt x="12889" y="11626"/>
                    <a:pt x="13167" y="11565"/>
                    <a:pt x="13172" y="11324"/>
                  </a:cubicBezTo>
                  <a:cubicBezTo>
                    <a:pt x="13172" y="11324"/>
                    <a:pt x="12640" y="11037"/>
                    <a:pt x="12414" y="10784"/>
                  </a:cubicBezTo>
                  <a:cubicBezTo>
                    <a:pt x="12191" y="10532"/>
                    <a:pt x="11188" y="9942"/>
                    <a:pt x="10685" y="9777"/>
                  </a:cubicBezTo>
                  <a:cubicBezTo>
                    <a:pt x="10193" y="9615"/>
                    <a:pt x="8821" y="9405"/>
                    <a:pt x="7898" y="9405"/>
                  </a:cubicBezTo>
                  <a:cubicBezTo>
                    <a:pt x="7877" y="9405"/>
                    <a:pt x="7855" y="9406"/>
                    <a:pt x="7834" y="9406"/>
                  </a:cubicBezTo>
                  <a:cubicBezTo>
                    <a:pt x="7827" y="9406"/>
                    <a:pt x="7821" y="9406"/>
                    <a:pt x="7814" y="9406"/>
                  </a:cubicBezTo>
                  <a:cubicBezTo>
                    <a:pt x="7284" y="9406"/>
                    <a:pt x="6929" y="9171"/>
                    <a:pt x="6725" y="8975"/>
                  </a:cubicBezTo>
                  <a:lnTo>
                    <a:pt x="6628" y="8760"/>
                  </a:lnTo>
                  <a:lnTo>
                    <a:pt x="6395" y="8240"/>
                  </a:lnTo>
                  <a:lnTo>
                    <a:pt x="6233" y="7885"/>
                  </a:lnTo>
                  <a:lnTo>
                    <a:pt x="5624" y="6539"/>
                  </a:lnTo>
                  <a:cubicBezTo>
                    <a:pt x="5256" y="4131"/>
                    <a:pt x="3881" y="2233"/>
                    <a:pt x="3881" y="2233"/>
                  </a:cubicBezTo>
                  <a:cubicBezTo>
                    <a:pt x="4198" y="2117"/>
                    <a:pt x="4519" y="1889"/>
                    <a:pt x="4829" y="1602"/>
                  </a:cubicBezTo>
                  <a:cubicBezTo>
                    <a:pt x="4653" y="1583"/>
                    <a:pt x="4478" y="1553"/>
                    <a:pt x="4305" y="1517"/>
                  </a:cubicBezTo>
                  <a:cubicBezTo>
                    <a:pt x="4222" y="1500"/>
                    <a:pt x="4141" y="1480"/>
                    <a:pt x="4058" y="1460"/>
                  </a:cubicBezTo>
                  <a:cubicBezTo>
                    <a:pt x="2923" y="1178"/>
                    <a:pt x="1868" y="617"/>
                    <a:pt x="1171" y="186"/>
                  </a:cubicBezTo>
                  <a:cubicBezTo>
                    <a:pt x="1066" y="120"/>
                    <a:pt x="969" y="58"/>
                    <a:pt x="881"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70" name="Google Shape;1560;p27">
              <a:extLst>
                <a:ext uri="{FF2B5EF4-FFF2-40B4-BE49-F238E27FC236}">
                  <a16:creationId xmlns:a16="http://schemas.microsoft.com/office/drawing/2014/main" id="{C6E47553-A190-B610-F835-3943D96B8888}"/>
                </a:ext>
              </a:extLst>
            </p:cNvPr>
            <p:cNvSpPr/>
            <p:nvPr/>
          </p:nvSpPr>
          <p:spPr>
            <a:xfrm>
              <a:off x="3645393" y="2464922"/>
              <a:ext cx="240571" cy="455472"/>
            </a:xfrm>
            <a:custGeom>
              <a:avLst/>
              <a:gdLst/>
              <a:ahLst/>
              <a:cxnLst/>
              <a:rect l="l" t="t" r="r" b="b"/>
              <a:pathLst>
                <a:path w="6176" h="11693" extrusionOk="0">
                  <a:moveTo>
                    <a:pt x="880" y="1"/>
                  </a:moveTo>
                  <a:cubicBezTo>
                    <a:pt x="784" y="182"/>
                    <a:pt x="694" y="360"/>
                    <a:pt x="610" y="530"/>
                  </a:cubicBezTo>
                  <a:cubicBezTo>
                    <a:pt x="587" y="579"/>
                    <a:pt x="564" y="626"/>
                    <a:pt x="541" y="673"/>
                  </a:cubicBezTo>
                  <a:cubicBezTo>
                    <a:pt x="443" y="875"/>
                    <a:pt x="356" y="1067"/>
                    <a:pt x="281" y="1244"/>
                  </a:cubicBezTo>
                  <a:cubicBezTo>
                    <a:pt x="271" y="1268"/>
                    <a:pt x="261" y="1291"/>
                    <a:pt x="252" y="1315"/>
                  </a:cubicBezTo>
                  <a:cubicBezTo>
                    <a:pt x="244" y="1335"/>
                    <a:pt x="237" y="1353"/>
                    <a:pt x="229" y="1372"/>
                  </a:cubicBezTo>
                  <a:cubicBezTo>
                    <a:pt x="224" y="1384"/>
                    <a:pt x="219" y="1396"/>
                    <a:pt x="214" y="1409"/>
                  </a:cubicBezTo>
                  <a:cubicBezTo>
                    <a:pt x="196" y="1456"/>
                    <a:pt x="178" y="1502"/>
                    <a:pt x="161" y="1547"/>
                  </a:cubicBezTo>
                  <a:cubicBezTo>
                    <a:pt x="136" y="1614"/>
                    <a:pt x="114" y="1679"/>
                    <a:pt x="95" y="1738"/>
                  </a:cubicBezTo>
                  <a:cubicBezTo>
                    <a:pt x="89" y="1755"/>
                    <a:pt x="84" y="1771"/>
                    <a:pt x="79" y="1786"/>
                  </a:cubicBezTo>
                  <a:cubicBezTo>
                    <a:pt x="77" y="1796"/>
                    <a:pt x="73" y="1808"/>
                    <a:pt x="70" y="1818"/>
                  </a:cubicBezTo>
                  <a:cubicBezTo>
                    <a:pt x="64" y="1836"/>
                    <a:pt x="60" y="1854"/>
                    <a:pt x="55" y="1872"/>
                  </a:cubicBezTo>
                  <a:cubicBezTo>
                    <a:pt x="53" y="1884"/>
                    <a:pt x="49" y="1898"/>
                    <a:pt x="47" y="1909"/>
                  </a:cubicBezTo>
                  <a:cubicBezTo>
                    <a:pt x="42" y="1925"/>
                    <a:pt x="39" y="1941"/>
                    <a:pt x="34" y="1956"/>
                  </a:cubicBezTo>
                  <a:cubicBezTo>
                    <a:pt x="9" y="2072"/>
                    <a:pt x="1" y="2165"/>
                    <a:pt x="9" y="2233"/>
                  </a:cubicBezTo>
                  <a:cubicBezTo>
                    <a:pt x="130" y="3079"/>
                    <a:pt x="714" y="4631"/>
                    <a:pt x="2590" y="6922"/>
                  </a:cubicBezTo>
                  <a:cubicBezTo>
                    <a:pt x="4178" y="8861"/>
                    <a:pt x="4939" y="10064"/>
                    <a:pt x="4985" y="10136"/>
                  </a:cubicBezTo>
                  <a:lnTo>
                    <a:pt x="4987" y="10140"/>
                  </a:lnTo>
                  <a:lnTo>
                    <a:pt x="5241" y="10643"/>
                  </a:lnTo>
                  <a:cubicBezTo>
                    <a:pt x="5241" y="10643"/>
                    <a:pt x="5421" y="11278"/>
                    <a:pt x="6074" y="11640"/>
                  </a:cubicBezTo>
                  <a:cubicBezTo>
                    <a:pt x="6106" y="11660"/>
                    <a:pt x="6141" y="11676"/>
                    <a:pt x="6176" y="11693"/>
                  </a:cubicBezTo>
                  <a:cubicBezTo>
                    <a:pt x="6141" y="11669"/>
                    <a:pt x="6107" y="11641"/>
                    <a:pt x="6074" y="11609"/>
                  </a:cubicBezTo>
                  <a:cubicBezTo>
                    <a:pt x="5682" y="11247"/>
                    <a:pt x="5369" y="10471"/>
                    <a:pt x="5205" y="10026"/>
                  </a:cubicBezTo>
                  <a:cubicBezTo>
                    <a:pt x="4987" y="9438"/>
                    <a:pt x="3533" y="7370"/>
                    <a:pt x="2813" y="6524"/>
                  </a:cubicBezTo>
                  <a:cubicBezTo>
                    <a:pt x="2094" y="5676"/>
                    <a:pt x="582" y="3153"/>
                    <a:pt x="510" y="2229"/>
                  </a:cubicBezTo>
                  <a:cubicBezTo>
                    <a:pt x="485" y="1892"/>
                    <a:pt x="781" y="1081"/>
                    <a:pt x="1170" y="186"/>
                  </a:cubicBezTo>
                  <a:cubicBezTo>
                    <a:pt x="1066" y="120"/>
                    <a:pt x="969" y="58"/>
                    <a:pt x="880"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71" name="Google Shape;1561;p27">
              <a:extLst>
                <a:ext uri="{FF2B5EF4-FFF2-40B4-BE49-F238E27FC236}">
                  <a16:creationId xmlns:a16="http://schemas.microsoft.com/office/drawing/2014/main" id="{FEDC5223-C4BA-413E-A1CE-CDB9991DB61E}"/>
                </a:ext>
              </a:extLst>
            </p:cNvPr>
            <p:cNvSpPr/>
            <p:nvPr/>
          </p:nvSpPr>
          <p:spPr>
            <a:xfrm>
              <a:off x="3734475" y="2524089"/>
              <a:ext cx="99095" cy="27968"/>
            </a:xfrm>
            <a:custGeom>
              <a:avLst/>
              <a:gdLst/>
              <a:ahLst/>
              <a:cxnLst/>
              <a:rect l="l" t="t" r="r" b="b"/>
              <a:pathLst>
                <a:path w="2544" h="718" extrusionOk="0">
                  <a:moveTo>
                    <a:pt x="2021" y="0"/>
                  </a:moveTo>
                  <a:cubicBezTo>
                    <a:pt x="1740" y="230"/>
                    <a:pt x="1541" y="370"/>
                    <a:pt x="1541" y="370"/>
                  </a:cubicBezTo>
                  <a:cubicBezTo>
                    <a:pt x="1374" y="333"/>
                    <a:pt x="1219" y="317"/>
                    <a:pt x="1077" y="317"/>
                  </a:cubicBezTo>
                  <a:cubicBezTo>
                    <a:pt x="388" y="317"/>
                    <a:pt x="0" y="682"/>
                    <a:pt x="0" y="682"/>
                  </a:cubicBezTo>
                  <a:cubicBezTo>
                    <a:pt x="184" y="620"/>
                    <a:pt x="400" y="599"/>
                    <a:pt x="613" y="599"/>
                  </a:cubicBezTo>
                  <a:cubicBezTo>
                    <a:pt x="1113" y="599"/>
                    <a:pt x="1595" y="717"/>
                    <a:pt x="1595" y="717"/>
                  </a:cubicBezTo>
                  <a:cubicBezTo>
                    <a:pt x="1912" y="601"/>
                    <a:pt x="2233" y="374"/>
                    <a:pt x="2543" y="85"/>
                  </a:cubicBezTo>
                  <a:cubicBezTo>
                    <a:pt x="2367" y="67"/>
                    <a:pt x="2193" y="37"/>
                    <a:pt x="2021"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72" name="Google Shape;1562;p27">
              <a:extLst>
                <a:ext uri="{FF2B5EF4-FFF2-40B4-BE49-F238E27FC236}">
                  <a16:creationId xmlns:a16="http://schemas.microsoft.com/office/drawing/2014/main" id="{07CA806D-307E-96F6-6FB3-C42BD3994B2F}"/>
                </a:ext>
              </a:extLst>
            </p:cNvPr>
            <p:cNvSpPr/>
            <p:nvPr/>
          </p:nvSpPr>
          <p:spPr>
            <a:xfrm>
              <a:off x="3964911" y="2923302"/>
              <a:ext cx="18347" cy="10985"/>
            </a:xfrm>
            <a:custGeom>
              <a:avLst/>
              <a:gdLst/>
              <a:ahLst/>
              <a:cxnLst/>
              <a:rect l="l" t="t" r="r" b="b"/>
              <a:pathLst>
                <a:path w="471" h="282" extrusionOk="0">
                  <a:moveTo>
                    <a:pt x="1" y="0"/>
                  </a:moveTo>
                  <a:lnTo>
                    <a:pt x="1" y="0"/>
                  </a:lnTo>
                  <a:cubicBezTo>
                    <a:pt x="1" y="0"/>
                    <a:pt x="172" y="107"/>
                    <a:pt x="199" y="281"/>
                  </a:cubicBezTo>
                  <a:cubicBezTo>
                    <a:pt x="283" y="282"/>
                    <a:pt x="351" y="282"/>
                    <a:pt x="398" y="282"/>
                  </a:cubicBezTo>
                  <a:cubicBezTo>
                    <a:pt x="444" y="282"/>
                    <a:pt x="470" y="282"/>
                    <a:pt x="470" y="282"/>
                  </a:cubicBezTo>
                  <a:cubicBezTo>
                    <a:pt x="470" y="282"/>
                    <a:pt x="249" y="12"/>
                    <a:pt x="1"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73" name="Google Shape;1563;p27">
              <a:extLst>
                <a:ext uri="{FF2B5EF4-FFF2-40B4-BE49-F238E27FC236}">
                  <a16:creationId xmlns:a16="http://schemas.microsoft.com/office/drawing/2014/main" id="{776C023E-A5B5-A9A8-CCDA-7DB1C9723AE2}"/>
                </a:ext>
              </a:extLst>
            </p:cNvPr>
            <p:cNvSpPr/>
            <p:nvPr/>
          </p:nvSpPr>
          <p:spPr>
            <a:xfrm>
              <a:off x="3081298" y="3604212"/>
              <a:ext cx="91149" cy="632705"/>
            </a:xfrm>
            <a:custGeom>
              <a:avLst/>
              <a:gdLst/>
              <a:ahLst/>
              <a:cxnLst/>
              <a:rect l="l" t="t" r="r" b="b"/>
              <a:pathLst>
                <a:path w="2340" h="16243" extrusionOk="0">
                  <a:moveTo>
                    <a:pt x="0" y="1"/>
                  </a:moveTo>
                  <a:lnTo>
                    <a:pt x="0" y="16243"/>
                  </a:lnTo>
                  <a:lnTo>
                    <a:pt x="2339" y="16243"/>
                  </a:lnTo>
                  <a:lnTo>
                    <a:pt x="233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4" name="Google Shape;1564;p27">
              <a:extLst>
                <a:ext uri="{FF2B5EF4-FFF2-40B4-BE49-F238E27FC236}">
                  <a16:creationId xmlns:a16="http://schemas.microsoft.com/office/drawing/2014/main" id="{E62D782A-935A-0430-B6FA-1CAB3A9F2717}"/>
                </a:ext>
              </a:extLst>
            </p:cNvPr>
            <p:cNvSpPr/>
            <p:nvPr/>
          </p:nvSpPr>
          <p:spPr>
            <a:xfrm>
              <a:off x="3149658" y="3604212"/>
              <a:ext cx="22787" cy="632705"/>
            </a:xfrm>
            <a:custGeom>
              <a:avLst/>
              <a:gdLst/>
              <a:ahLst/>
              <a:cxnLst/>
              <a:rect l="l" t="t" r="r" b="b"/>
              <a:pathLst>
                <a:path w="585" h="16243" extrusionOk="0">
                  <a:moveTo>
                    <a:pt x="0" y="1"/>
                  </a:moveTo>
                  <a:lnTo>
                    <a:pt x="0" y="16243"/>
                  </a:lnTo>
                  <a:lnTo>
                    <a:pt x="584" y="16243"/>
                  </a:lnTo>
                  <a:lnTo>
                    <a:pt x="584"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75" name="Google Shape;1565;p27">
              <a:extLst>
                <a:ext uri="{FF2B5EF4-FFF2-40B4-BE49-F238E27FC236}">
                  <a16:creationId xmlns:a16="http://schemas.microsoft.com/office/drawing/2014/main" id="{B871FA5B-ABCB-0E34-7046-E432A2DBC321}"/>
                </a:ext>
              </a:extLst>
            </p:cNvPr>
            <p:cNvSpPr/>
            <p:nvPr/>
          </p:nvSpPr>
          <p:spPr>
            <a:xfrm>
              <a:off x="3052591" y="4121136"/>
              <a:ext cx="163717" cy="163717"/>
            </a:xfrm>
            <a:custGeom>
              <a:avLst/>
              <a:gdLst/>
              <a:ahLst/>
              <a:cxnLst/>
              <a:rect l="l" t="t" r="r" b="b"/>
              <a:pathLst>
                <a:path w="4203" h="4203" extrusionOk="0">
                  <a:moveTo>
                    <a:pt x="2102" y="0"/>
                  </a:moveTo>
                  <a:cubicBezTo>
                    <a:pt x="941" y="0"/>
                    <a:pt x="1" y="941"/>
                    <a:pt x="1" y="2102"/>
                  </a:cubicBezTo>
                  <a:cubicBezTo>
                    <a:pt x="1" y="3262"/>
                    <a:pt x="941" y="4203"/>
                    <a:pt x="2102" y="4203"/>
                  </a:cubicBezTo>
                  <a:cubicBezTo>
                    <a:pt x="3263" y="4203"/>
                    <a:pt x="4203" y="3262"/>
                    <a:pt x="4203" y="2102"/>
                  </a:cubicBezTo>
                  <a:cubicBezTo>
                    <a:pt x="4203" y="941"/>
                    <a:pt x="3263" y="0"/>
                    <a:pt x="2102"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76" name="Google Shape;1566;p27">
              <a:extLst>
                <a:ext uri="{FF2B5EF4-FFF2-40B4-BE49-F238E27FC236}">
                  <a16:creationId xmlns:a16="http://schemas.microsoft.com/office/drawing/2014/main" id="{C69F47EF-DDA5-048E-8AA4-2A3C354A89DC}"/>
                </a:ext>
              </a:extLst>
            </p:cNvPr>
            <p:cNvSpPr/>
            <p:nvPr/>
          </p:nvSpPr>
          <p:spPr>
            <a:xfrm>
              <a:off x="3037400" y="4121136"/>
              <a:ext cx="89552" cy="163756"/>
            </a:xfrm>
            <a:custGeom>
              <a:avLst/>
              <a:gdLst/>
              <a:ahLst/>
              <a:cxnLst/>
              <a:rect l="l" t="t" r="r" b="b"/>
              <a:pathLst>
                <a:path w="2299" h="4204" extrusionOk="0">
                  <a:moveTo>
                    <a:pt x="2101" y="0"/>
                  </a:moveTo>
                  <a:cubicBezTo>
                    <a:pt x="941" y="0"/>
                    <a:pt x="1" y="941"/>
                    <a:pt x="1" y="2102"/>
                  </a:cubicBezTo>
                  <a:cubicBezTo>
                    <a:pt x="1" y="3262"/>
                    <a:pt x="942" y="4204"/>
                    <a:pt x="2103" y="4204"/>
                  </a:cubicBezTo>
                  <a:cubicBezTo>
                    <a:pt x="2168" y="4204"/>
                    <a:pt x="2234" y="4200"/>
                    <a:pt x="2299" y="4194"/>
                  </a:cubicBezTo>
                  <a:cubicBezTo>
                    <a:pt x="1229" y="4097"/>
                    <a:pt x="391" y="3197"/>
                    <a:pt x="391" y="2102"/>
                  </a:cubicBezTo>
                  <a:cubicBezTo>
                    <a:pt x="391" y="1005"/>
                    <a:pt x="1229" y="107"/>
                    <a:pt x="2299" y="9"/>
                  </a:cubicBezTo>
                  <a:cubicBezTo>
                    <a:pt x="2235" y="2"/>
                    <a:pt x="2170" y="0"/>
                    <a:pt x="2103" y="0"/>
                  </a:cubicBezTo>
                  <a:cubicBezTo>
                    <a:pt x="2102" y="0"/>
                    <a:pt x="2101" y="0"/>
                    <a:pt x="2101" y="0"/>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77" name="Google Shape;1567;p27">
              <a:extLst>
                <a:ext uri="{FF2B5EF4-FFF2-40B4-BE49-F238E27FC236}">
                  <a16:creationId xmlns:a16="http://schemas.microsoft.com/office/drawing/2014/main" id="{5E6554BD-1AF3-EF91-A4BA-2187CD4C1F61}"/>
                </a:ext>
              </a:extLst>
            </p:cNvPr>
            <p:cNvSpPr/>
            <p:nvPr/>
          </p:nvSpPr>
          <p:spPr>
            <a:xfrm>
              <a:off x="3081298" y="3604212"/>
              <a:ext cx="91149" cy="162042"/>
            </a:xfrm>
            <a:custGeom>
              <a:avLst/>
              <a:gdLst/>
              <a:ahLst/>
              <a:cxnLst/>
              <a:rect l="l" t="t" r="r" b="b"/>
              <a:pathLst>
                <a:path w="2340" h="4160" extrusionOk="0">
                  <a:moveTo>
                    <a:pt x="0" y="1"/>
                  </a:moveTo>
                  <a:lnTo>
                    <a:pt x="0" y="4160"/>
                  </a:lnTo>
                  <a:lnTo>
                    <a:pt x="2339" y="4160"/>
                  </a:lnTo>
                  <a:lnTo>
                    <a:pt x="2339"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78" name="Google Shape;1568;p27">
              <a:extLst>
                <a:ext uri="{FF2B5EF4-FFF2-40B4-BE49-F238E27FC236}">
                  <a16:creationId xmlns:a16="http://schemas.microsoft.com/office/drawing/2014/main" id="{C4E7811B-2270-2DBC-A03E-C1B76D5CF6AD}"/>
                </a:ext>
              </a:extLst>
            </p:cNvPr>
            <p:cNvSpPr/>
            <p:nvPr/>
          </p:nvSpPr>
          <p:spPr>
            <a:xfrm>
              <a:off x="3613063" y="3604212"/>
              <a:ext cx="93603" cy="631459"/>
            </a:xfrm>
            <a:custGeom>
              <a:avLst/>
              <a:gdLst/>
              <a:ahLst/>
              <a:cxnLst/>
              <a:rect l="l" t="t" r="r" b="b"/>
              <a:pathLst>
                <a:path w="2403" h="16211" extrusionOk="0">
                  <a:moveTo>
                    <a:pt x="1" y="1"/>
                  </a:moveTo>
                  <a:lnTo>
                    <a:pt x="1" y="16211"/>
                  </a:lnTo>
                  <a:lnTo>
                    <a:pt x="2402" y="16211"/>
                  </a:lnTo>
                  <a:lnTo>
                    <a:pt x="240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9" name="Google Shape;1569;p27">
              <a:extLst>
                <a:ext uri="{FF2B5EF4-FFF2-40B4-BE49-F238E27FC236}">
                  <a16:creationId xmlns:a16="http://schemas.microsoft.com/office/drawing/2014/main" id="{401C2B9C-35E2-8AAA-7D32-D4D08C325EB0}"/>
                </a:ext>
              </a:extLst>
            </p:cNvPr>
            <p:cNvSpPr/>
            <p:nvPr/>
          </p:nvSpPr>
          <p:spPr>
            <a:xfrm>
              <a:off x="3679553" y="3604212"/>
              <a:ext cx="27111" cy="631459"/>
            </a:xfrm>
            <a:custGeom>
              <a:avLst/>
              <a:gdLst/>
              <a:ahLst/>
              <a:cxnLst/>
              <a:rect l="l" t="t" r="r" b="b"/>
              <a:pathLst>
                <a:path w="696" h="16211" extrusionOk="0">
                  <a:moveTo>
                    <a:pt x="1" y="1"/>
                  </a:moveTo>
                  <a:lnTo>
                    <a:pt x="1" y="16211"/>
                  </a:lnTo>
                  <a:lnTo>
                    <a:pt x="695" y="16211"/>
                  </a:lnTo>
                  <a:lnTo>
                    <a:pt x="695"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80" name="Google Shape;1570;p27">
              <a:extLst>
                <a:ext uri="{FF2B5EF4-FFF2-40B4-BE49-F238E27FC236}">
                  <a16:creationId xmlns:a16="http://schemas.microsoft.com/office/drawing/2014/main" id="{9E6B685F-8F28-E918-F845-93CB8CA60AF8}"/>
                </a:ext>
              </a:extLst>
            </p:cNvPr>
            <p:cNvSpPr/>
            <p:nvPr/>
          </p:nvSpPr>
          <p:spPr>
            <a:xfrm>
              <a:off x="3581279" y="4116696"/>
              <a:ext cx="184518" cy="168158"/>
            </a:xfrm>
            <a:custGeom>
              <a:avLst/>
              <a:gdLst/>
              <a:ahLst/>
              <a:cxnLst/>
              <a:rect l="l" t="t" r="r" b="b"/>
              <a:pathLst>
                <a:path w="4737" h="4317" extrusionOk="0">
                  <a:moveTo>
                    <a:pt x="2369" y="1"/>
                  </a:moveTo>
                  <a:cubicBezTo>
                    <a:pt x="1816" y="1"/>
                    <a:pt x="1264" y="211"/>
                    <a:pt x="842" y="633"/>
                  </a:cubicBezTo>
                  <a:cubicBezTo>
                    <a:pt x="0" y="1475"/>
                    <a:pt x="0" y="2842"/>
                    <a:pt x="842" y="3684"/>
                  </a:cubicBezTo>
                  <a:cubicBezTo>
                    <a:pt x="1264" y="4106"/>
                    <a:pt x="1816" y="4317"/>
                    <a:pt x="2369" y="4317"/>
                  </a:cubicBezTo>
                  <a:cubicBezTo>
                    <a:pt x="2921" y="4317"/>
                    <a:pt x="3473" y="4106"/>
                    <a:pt x="3895" y="3684"/>
                  </a:cubicBezTo>
                  <a:cubicBezTo>
                    <a:pt x="4737" y="2842"/>
                    <a:pt x="4737" y="1475"/>
                    <a:pt x="3895" y="633"/>
                  </a:cubicBezTo>
                  <a:cubicBezTo>
                    <a:pt x="3473" y="211"/>
                    <a:pt x="2921" y="1"/>
                    <a:pt x="2369" y="1"/>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81" name="Google Shape;1571;p27">
              <a:extLst>
                <a:ext uri="{FF2B5EF4-FFF2-40B4-BE49-F238E27FC236}">
                  <a16:creationId xmlns:a16="http://schemas.microsoft.com/office/drawing/2014/main" id="{ADA8F7CB-372E-22CA-EEC7-A09B57D102E1}"/>
                </a:ext>
              </a:extLst>
            </p:cNvPr>
            <p:cNvSpPr/>
            <p:nvPr/>
          </p:nvSpPr>
          <p:spPr>
            <a:xfrm>
              <a:off x="3573995" y="4116773"/>
              <a:ext cx="91889" cy="168119"/>
            </a:xfrm>
            <a:custGeom>
              <a:avLst/>
              <a:gdLst/>
              <a:ahLst/>
              <a:cxnLst/>
              <a:rect l="l" t="t" r="r" b="b"/>
              <a:pathLst>
                <a:path w="2359" h="4316" extrusionOk="0">
                  <a:moveTo>
                    <a:pt x="2156" y="1"/>
                  </a:moveTo>
                  <a:cubicBezTo>
                    <a:pt x="965" y="1"/>
                    <a:pt x="0" y="966"/>
                    <a:pt x="0" y="2158"/>
                  </a:cubicBezTo>
                  <a:cubicBezTo>
                    <a:pt x="0" y="3349"/>
                    <a:pt x="966" y="4316"/>
                    <a:pt x="2158" y="4316"/>
                  </a:cubicBezTo>
                  <a:cubicBezTo>
                    <a:pt x="2226" y="4316"/>
                    <a:pt x="2292" y="4312"/>
                    <a:pt x="2359" y="4306"/>
                  </a:cubicBezTo>
                  <a:cubicBezTo>
                    <a:pt x="1260" y="4206"/>
                    <a:pt x="399" y="3283"/>
                    <a:pt x="399" y="2159"/>
                  </a:cubicBezTo>
                  <a:cubicBezTo>
                    <a:pt x="399" y="1034"/>
                    <a:pt x="1261" y="110"/>
                    <a:pt x="2359" y="10"/>
                  </a:cubicBezTo>
                  <a:cubicBezTo>
                    <a:pt x="2292" y="4"/>
                    <a:pt x="2226" y="1"/>
                    <a:pt x="2158" y="1"/>
                  </a:cubicBezTo>
                  <a:cubicBezTo>
                    <a:pt x="2157" y="1"/>
                    <a:pt x="2157" y="1"/>
                    <a:pt x="2156"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82" name="Google Shape;1572;p27">
              <a:extLst>
                <a:ext uri="{FF2B5EF4-FFF2-40B4-BE49-F238E27FC236}">
                  <a16:creationId xmlns:a16="http://schemas.microsoft.com/office/drawing/2014/main" id="{DD050BF9-70DA-834F-E17F-0E7C8C6EA5E6}"/>
                </a:ext>
              </a:extLst>
            </p:cNvPr>
            <p:cNvSpPr/>
            <p:nvPr/>
          </p:nvSpPr>
          <p:spPr>
            <a:xfrm>
              <a:off x="3628683" y="4158374"/>
              <a:ext cx="89824" cy="89863"/>
            </a:xfrm>
            <a:custGeom>
              <a:avLst/>
              <a:gdLst/>
              <a:ahLst/>
              <a:cxnLst/>
              <a:rect l="l" t="t" r="r" b="b"/>
              <a:pathLst>
                <a:path w="2306" h="2307" extrusionOk="0">
                  <a:moveTo>
                    <a:pt x="1151" y="1"/>
                  </a:moveTo>
                  <a:cubicBezTo>
                    <a:pt x="516" y="1"/>
                    <a:pt x="1" y="517"/>
                    <a:pt x="1" y="1153"/>
                  </a:cubicBezTo>
                  <a:cubicBezTo>
                    <a:pt x="1" y="1791"/>
                    <a:pt x="518" y="2306"/>
                    <a:pt x="1153" y="2306"/>
                  </a:cubicBezTo>
                  <a:cubicBezTo>
                    <a:pt x="1790" y="2306"/>
                    <a:pt x="2305" y="1790"/>
                    <a:pt x="2305" y="1153"/>
                  </a:cubicBezTo>
                  <a:cubicBezTo>
                    <a:pt x="2305" y="517"/>
                    <a:pt x="1788" y="1"/>
                    <a:pt x="1153" y="1"/>
                  </a:cubicBezTo>
                  <a:cubicBezTo>
                    <a:pt x="1152" y="1"/>
                    <a:pt x="1152" y="1"/>
                    <a:pt x="1151"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83" name="Google Shape;1573;p27">
              <a:extLst>
                <a:ext uri="{FF2B5EF4-FFF2-40B4-BE49-F238E27FC236}">
                  <a16:creationId xmlns:a16="http://schemas.microsoft.com/office/drawing/2014/main" id="{B8CAE449-3141-74DE-5A74-2088729F39A0}"/>
                </a:ext>
              </a:extLst>
            </p:cNvPr>
            <p:cNvSpPr/>
            <p:nvPr/>
          </p:nvSpPr>
          <p:spPr>
            <a:xfrm>
              <a:off x="3613063" y="3604212"/>
              <a:ext cx="93603" cy="162042"/>
            </a:xfrm>
            <a:custGeom>
              <a:avLst/>
              <a:gdLst/>
              <a:ahLst/>
              <a:cxnLst/>
              <a:rect l="l" t="t" r="r" b="b"/>
              <a:pathLst>
                <a:path w="2403" h="4160" extrusionOk="0">
                  <a:moveTo>
                    <a:pt x="1" y="1"/>
                  </a:moveTo>
                  <a:lnTo>
                    <a:pt x="1" y="4160"/>
                  </a:lnTo>
                  <a:lnTo>
                    <a:pt x="2402" y="4160"/>
                  </a:lnTo>
                  <a:lnTo>
                    <a:pt x="2402"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84" name="Google Shape;1574;p27">
              <a:extLst>
                <a:ext uri="{FF2B5EF4-FFF2-40B4-BE49-F238E27FC236}">
                  <a16:creationId xmlns:a16="http://schemas.microsoft.com/office/drawing/2014/main" id="{21E1B5CD-D75C-E53F-BDD0-0904EF883511}"/>
                </a:ext>
              </a:extLst>
            </p:cNvPr>
            <p:cNvSpPr/>
            <p:nvPr/>
          </p:nvSpPr>
          <p:spPr>
            <a:xfrm>
              <a:off x="5460607" y="3604212"/>
              <a:ext cx="93564" cy="631459"/>
            </a:xfrm>
            <a:custGeom>
              <a:avLst/>
              <a:gdLst/>
              <a:ahLst/>
              <a:cxnLst/>
              <a:rect l="l" t="t" r="r" b="b"/>
              <a:pathLst>
                <a:path w="2402" h="16211" extrusionOk="0">
                  <a:moveTo>
                    <a:pt x="1" y="1"/>
                  </a:moveTo>
                  <a:lnTo>
                    <a:pt x="1" y="16211"/>
                  </a:lnTo>
                  <a:lnTo>
                    <a:pt x="2401" y="16211"/>
                  </a:lnTo>
                  <a:lnTo>
                    <a:pt x="240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85" name="Google Shape;1575;p27">
              <a:extLst>
                <a:ext uri="{FF2B5EF4-FFF2-40B4-BE49-F238E27FC236}">
                  <a16:creationId xmlns:a16="http://schemas.microsoft.com/office/drawing/2014/main" id="{DF5DA480-438B-8F88-D30C-5C2A75B2A66C}"/>
                </a:ext>
              </a:extLst>
            </p:cNvPr>
            <p:cNvSpPr/>
            <p:nvPr/>
          </p:nvSpPr>
          <p:spPr>
            <a:xfrm>
              <a:off x="5530759" y="3604212"/>
              <a:ext cx="23410" cy="631459"/>
            </a:xfrm>
            <a:custGeom>
              <a:avLst/>
              <a:gdLst/>
              <a:ahLst/>
              <a:cxnLst/>
              <a:rect l="l" t="t" r="r" b="b"/>
              <a:pathLst>
                <a:path w="601" h="16211" extrusionOk="0">
                  <a:moveTo>
                    <a:pt x="1" y="1"/>
                  </a:moveTo>
                  <a:lnTo>
                    <a:pt x="1" y="16211"/>
                  </a:lnTo>
                  <a:lnTo>
                    <a:pt x="600" y="16211"/>
                  </a:lnTo>
                  <a:lnTo>
                    <a:pt x="600"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86" name="Google Shape;1576;p27">
              <a:extLst>
                <a:ext uri="{FF2B5EF4-FFF2-40B4-BE49-F238E27FC236}">
                  <a16:creationId xmlns:a16="http://schemas.microsoft.com/office/drawing/2014/main" id="{4BE9A5A0-1926-2DBF-DF5C-DA7FEA456FBD}"/>
                </a:ext>
              </a:extLst>
            </p:cNvPr>
            <p:cNvSpPr/>
            <p:nvPr/>
          </p:nvSpPr>
          <p:spPr>
            <a:xfrm>
              <a:off x="5460607" y="3604212"/>
              <a:ext cx="93564" cy="148253"/>
            </a:xfrm>
            <a:custGeom>
              <a:avLst/>
              <a:gdLst/>
              <a:ahLst/>
              <a:cxnLst/>
              <a:rect l="l" t="t" r="r" b="b"/>
              <a:pathLst>
                <a:path w="2402" h="3806" extrusionOk="0">
                  <a:moveTo>
                    <a:pt x="1" y="1"/>
                  </a:moveTo>
                  <a:lnTo>
                    <a:pt x="1" y="3806"/>
                  </a:lnTo>
                  <a:lnTo>
                    <a:pt x="2401" y="3806"/>
                  </a:lnTo>
                  <a:lnTo>
                    <a:pt x="2401"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87" name="Google Shape;1577;p27">
              <a:extLst>
                <a:ext uri="{FF2B5EF4-FFF2-40B4-BE49-F238E27FC236}">
                  <a16:creationId xmlns:a16="http://schemas.microsoft.com/office/drawing/2014/main" id="{16FF6721-C5BD-F0C4-EE07-C0E436D3089E}"/>
                </a:ext>
              </a:extLst>
            </p:cNvPr>
            <p:cNvSpPr/>
            <p:nvPr/>
          </p:nvSpPr>
          <p:spPr>
            <a:xfrm>
              <a:off x="5422824" y="4116735"/>
              <a:ext cx="184557" cy="168119"/>
            </a:xfrm>
            <a:custGeom>
              <a:avLst/>
              <a:gdLst/>
              <a:ahLst/>
              <a:cxnLst/>
              <a:rect l="l" t="t" r="r" b="b"/>
              <a:pathLst>
                <a:path w="4738" h="4316" extrusionOk="0">
                  <a:moveTo>
                    <a:pt x="2369" y="0"/>
                  </a:moveTo>
                  <a:cubicBezTo>
                    <a:pt x="1817" y="0"/>
                    <a:pt x="1265" y="211"/>
                    <a:pt x="844" y="632"/>
                  </a:cubicBezTo>
                  <a:cubicBezTo>
                    <a:pt x="1" y="1475"/>
                    <a:pt x="1" y="2841"/>
                    <a:pt x="844" y="3683"/>
                  </a:cubicBezTo>
                  <a:cubicBezTo>
                    <a:pt x="1265" y="4105"/>
                    <a:pt x="1817" y="4316"/>
                    <a:pt x="2369" y="4316"/>
                  </a:cubicBezTo>
                  <a:cubicBezTo>
                    <a:pt x="2921" y="4316"/>
                    <a:pt x="3473" y="4105"/>
                    <a:pt x="3895" y="3683"/>
                  </a:cubicBezTo>
                  <a:cubicBezTo>
                    <a:pt x="4737" y="2841"/>
                    <a:pt x="4737" y="1475"/>
                    <a:pt x="3895" y="632"/>
                  </a:cubicBezTo>
                  <a:cubicBezTo>
                    <a:pt x="3473" y="211"/>
                    <a:pt x="2921" y="0"/>
                    <a:pt x="2369"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88" name="Google Shape;1578;p27">
              <a:extLst>
                <a:ext uri="{FF2B5EF4-FFF2-40B4-BE49-F238E27FC236}">
                  <a16:creationId xmlns:a16="http://schemas.microsoft.com/office/drawing/2014/main" id="{B0C54581-C2CF-C901-6D90-09798FE05F81}"/>
                </a:ext>
              </a:extLst>
            </p:cNvPr>
            <p:cNvSpPr/>
            <p:nvPr/>
          </p:nvSpPr>
          <p:spPr>
            <a:xfrm>
              <a:off x="5415579" y="4116773"/>
              <a:ext cx="91889" cy="168119"/>
            </a:xfrm>
            <a:custGeom>
              <a:avLst/>
              <a:gdLst/>
              <a:ahLst/>
              <a:cxnLst/>
              <a:rect l="l" t="t" r="r" b="b"/>
              <a:pathLst>
                <a:path w="2359" h="4316" extrusionOk="0">
                  <a:moveTo>
                    <a:pt x="2157" y="1"/>
                  </a:moveTo>
                  <a:cubicBezTo>
                    <a:pt x="965" y="1"/>
                    <a:pt x="1" y="966"/>
                    <a:pt x="1" y="2158"/>
                  </a:cubicBezTo>
                  <a:cubicBezTo>
                    <a:pt x="1" y="3349"/>
                    <a:pt x="966" y="4316"/>
                    <a:pt x="2158" y="4316"/>
                  </a:cubicBezTo>
                  <a:cubicBezTo>
                    <a:pt x="2226" y="4316"/>
                    <a:pt x="2292" y="4312"/>
                    <a:pt x="2359" y="4306"/>
                  </a:cubicBezTo>
                  <a:cubicBezTo>
                    <a:pt x="1260" y="4206"/>
                    <a:pt x="400" y="3283"/>
                    <a:pt x="400" y="2159"/>
                  </a:cubicBezTo>
                  <a:cubicBezTo>
                    <a:pt x="400" y="1034"/>
                    <a:pt x="1260" y="110"/>
                    <a:pt x="2359" y="10"/>
                  </a:cubicBezTo>
                  <a:cubicBezTo>
                    <a:pt x="2292" y="4"/>
                    <a:pt x="2226" y="1"/>
                    <a:pt x="2158" y="1"/>
                  </a:cubicBezTo>
                  <a:cubicBezTo>
                    <a:pt x="2158" y="1"/>
                    <a:pt x="2157" y="1"/>
                    <a:pt x="2157" y="1"/>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89" name="Google Shape;1579;p27">
              <a:extLst>
                <a:ext uri="{FF2B5EF4-FFF2-40B4-BE49-F238E27FC236}">
                  <a16:creationId xmlns:a16="http://schemas.microsoft.com/office/drawing/2014/main" id="{67A74DBE-CB4D-7C1D-1E2A-F47A690D9F13}"/>
                </a:ext>
              </a:extLst>
            </p:cNvPr>
            <p:cNvSpPr/>
            <p:nvPr/>
          </p:nvSpPr>
          <p:spPr>
            <a:xfrm>
              <a:off x="5980336" y="3604212"/>
              <a:ext cx="91149" cy="632705"/>
            </a:xfrm>
            <a:custGeom>
              <a:avLst/>
              <a:gdLst/>
              <a:ahLst/>
              <a:cxnLst/>
              <a:rect l="l" t="t" r="r" b="b"/>
              <a:pathLst>
                <a:path w="2340" h="16243" extrusionOk="0">
                  <a:moveTo>
                    <a:pt x="0" y="1"/>
                  </a:moveTo>
                  <a:lnTo>
                    <a:pt x="0" y="16243"/>
                  </a:lnTo>
                  <a:lnTo>
                    <a:pt x="2339" y="16243"/>
                  </a:lnTo>
                  <a:lnTo>
                    <a:pt x="2339"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0" name="Google Shape;1580;p27">
              <a:extLst>
                <a:ext uri="{FF2B5EF4-FFF2-40B4-BE49-F238E27FC236}">
                  <a16:creationId xmlns:a16="http://schemas.microsoft.com/office/drawing/2014/main" id="{1CE5A769-8BCD-E6B5-9038-DF06528D339F}"/>
                </a:ext>
              </a:extLst>
            </p:cNvPr>
            <p:cNvSpPr/>
            <p:nvPr/>
          </p:nvSpPr>
          <p:spPr>
            <a:xfrm>
              <a:off x="5980336" y="3604212"/>
              <a:ext cx="26371" cy="632705"/>
            </a:xfrm>
            <a:custGeom>
              <a:avLst/>
              <a:gdLst/>
              <a:ahLst/>
              <a:cxnLst/>
              <a:rect l="l" t="t" r="r" b="b"/>
              <a:pathLst>
                <a:path w="677" h="16243" extrusionOk="0">
                  <a:moveTo>
                    <a:pt x="0" y="1"/>
                  </a:moveTo>
                  <a:lnTo>
                    <a:pt x="0" y="16243"/>
                  </a:lnTo>
                  <a:lnTo>
                    <a:pt x="676" y="16243"/>
                  </a:lnTo>
                  <a:lnTo>
                    <a:pt x="676"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91" name="Google Shape;1581;p27">
              <a:extLst>
                <a:ext uri="{FF2B5EF4-FFF2-40B4-BE49-F238E27FC236}">
                  <a16:creationId xmlns:a16="http://schemas.microsoft.com/office/drawing/2014/main" id="{0C0A8FE4-DAE5-DF79-326E-5EE1D48A8E90}"/>
                </a:ext>
              </a:extLst>
            </p:cNvPr>
            <p:cNvSpPr/>
            <p:nvPr/>
          </p:nvSpPr>
          <p:spPr>
            <a:xfrm>
              <a:off x="5980336" y="3604212"/>
              <a:ext cx="91149" cy="148253"/>
            </a:xfrm>
            <a:custGeom>
              <a:avLst/>
              <a:gdLst/>
              <a:ahLst/>
              <a:cxnLst/>
              <a:rect l="l" t="t" r="r" b="b"/>
              <a:pathLst>
                <a:path w="2340" h="3806" extrusionOk="0">
                  <a:moveTo>
                    <a:pt x="0" y="1"/>
                  </a:moveTo>
                  <a:lnTo>
                    <a:pt x="0" y="3806"/>
                  </a:lnTo>
                  <a:lnTo>
                    <a:pt x="2339" y="3806"/>
                  </a:lnTo>
                  <a:lnTo>
                    <a:pt x="2339"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92" name="Google Shape;1582;p27">
              <a:extLst>
                <a:ext uri="{FF2B5EF4-FFF2-40B4-BE49-F238E27FC236}">
                  <a16:creationId xmlns:a16="http://schemas.microsoft.com/office/drawing/2014/main" id="{23C3563D-9F84-AAD1-DF98-9AE3D2D638D2}"/>
                </a:ext>
              </a:extLst>
            </p:cNvPr>
            <p:cNvSpPr/>
            <p:nvPr/>
          </p:nvSpPr>
          <p:spPr>
            <a:xfrm>
              <a:off x="5949292" y="4121019"/>
              <a:ext cx="179805" cy="163834"/>
            </a:xfrm>
            <a:custGeom>
              <a:avLst/>
              <a:gdLst/>
              <a:ahLst/>
              <a:cxnLst/>
              <a:rect l="l" t="t" r="r" b="b"/>
              <a:pathLst>
                <a:path w="4616" h="4206" extrusionOk="0">
                  <a:moveTo>
                    <a:pt x="2308" y="1"/>
                  </a:moveTo>
                  <a:cubicBezTo>
                    <a:pt x="1770" y="1"/>
                    <a:pt x="1231" y="206"/>
                    <a:pt x="821" y="616"/>
                  </a:cubicBezTo>
                  <a:cubicBezTo>
                    <a:pt x="0" y="1438"/>
                    <a:pt x="0" y="2769"/>
                    <a:pt x="821" y="3590"/>
                  </a:cubicBezTo>
                  <a:cubicBezTo>
                    <a:pt x="1231" y="4000"/>
                    <a:pt x="1770" y="4206"/>
                    <a:pt x="2308" y="4206"/>
                  </a:cubicBezTo>
                  <a:cubicBezTo>
                    <a:pt x="2846" y="4206"/>
                    <a:pt x="3384" y="4000"/>
                    <a:pt x="3795" y="3590"/>
                  </a:cubicBezTo>
                  <a:cubicBezTo>
                    <a:pt x="4616" y="2769"/>
                    <a:pt x="4616" y="1438"/>
                    <a:pt x="3795" y="616"/>
                  </a:cubicBezTo>
                  <a:cubicBezTo>
                    <a:pt x="3384" y="206"/>
                    <a:pt x="2846" y="1"/>
                    <a:pt x="2308" y="1"/>
                  </a:cubicBezTo>
                  <a:close/>
                </a:path>
              </a:pathLst>
            </a:custGeom>
            <a:solidFill>
              <a:srgbClr val="14455F"/>
            </a:solidFill>
            <a:ln>
              <a:noFill/>
            </a:ln>
          </p:spPr>
          <p:txBody>
            <a:bodyPr spcFirstLastPara="1" wrap="square" lIns="121900" tIns="121900" rIns="121900" bIns="121900" anchor="ctr" anchorCtr="0">
              <a:noAutofit/>
            </a:bodyPr>
            <a:lstStyle/>
            <a:p>
              <a:endParaRPr sz="2400"/>
            </a:p>
          </p:txBody>
        </p:sp>
        <p:sp>
          <p:nvSpPr>
            <p:cNvPr id="93" name="Google Shape;1583;p27">
              <a:extLst>
                <a:ext uri="{FF2B5EF4-FFF2-40B4-BE49-F238E27FC236}">
                  <a16:creationId xmlns:a16="http://schemas.microsoft.com/office/drawing/2014/main" id="{A872B5B7-E7CE-EFEE-F1F1-5AD2516EFDE5}"/>
                </a:ext>
              </a:extLst>
            </p:cNvPr>
            <p:cNvSpPr/>
            <p:nvPr/>
          </p:nvSpPr>
          <p:spPr>
            <a:xfrm>
              <a:off x="5942203" y="4121136"/>
              <a:ext cx="89591" cy="163795"/>
            </a:xfrm>
            <a:custGeom>
              <a:avLst/>
              <a:gdLst/>
              <a:ahLst/>
              <a:cxnLst/>
              <a:rect l="l" t="t" r="r" b="b"/>
              <a:pathLst>
                <a:path w="2300" h="4205" extrusionOk="0">
                  <a:moveTo>
                    <a:pt x="2102" y="0"/>
                  </a:moveTo>
                  <a:cubicBezTo>
                    <a:pt x="941" y="0"/>
                    <a:pt x="1" y="941"/>
                    <a:pt x="1" y="2102"/>
                  </a:cubicBezTo>
                  <a:cubicBezTo>
                    <a:pt x="1" y="3263"/>
                    <a:pt x="942" y="4205"/>
                    <a:pt x="2104" y="4205"/>
                  </a:cubicBezTo>
                  <a:cubicBezTo>
                    <a:pt x="2168" y="4205"/>
                    <a:pt x="2234" y="4202"/>
                    <a:pt x="2299" y="4195"/>
                  </a:cubicBezTo>
                  <a:cubicBezTo>
                    <a:pt x="1229" y="4098"/>
                    <a:pt x="391" y="3198"/>
                    <a:pt x="391" y="2103"/>
                  </a:cubicBezTo>
                  <a:cubicBezTo>
                    <a:pt x="391" y="1007"/>
                    <a:pt x="1229" y="107"/>
                    <a:pt x="2299" y="9"/>
                  </a:cubicBezTo>
                  <a:cubicBezTo>
                    <a:pt x="2235" y="2"/>
                    <a:pt x="2170" y="0"/>
                    <a:pt x="2104" y="0"/>
                  </a:cubicBezTo>
                  <a:cubicBezTo>
                    <a:pt x="2103" y="0"/>
                    <a:pt x="2102" y="0"/>
                    <a:pt x="2102"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94" name="Google Shape;1584;p27">
              <a:extLst>
                <a:ext uri="{FF2B5EF4-FFF2-40B4-BE49-F238E27FC236}">
                  <a16:creationId xmlns:a16="http://schemas.microsoft.com/office/drawing/2014/main" id="{77D691BA-112B-0885-DD92-D7D8710FC831}"/>
                </a:ext>
              </a:extLst>
            </p:cNvPr>
            <p:cNvSpPr/>
            <p:nvPr/>
          </p:nvSpPr>
          <p:spPr>
            <a:xfrm>
              <a:off x="5995488" y="4161607"/>
              <a:ext cx="87526" cy="87526"/>
            </a:xfrm>
            <a:custGeom>
              <a:avLst/>
              <a:gdLst/>
              <a:ahLst/>
              <a:cxnLst/>
              <a:rect l="l" t="t" r="r" b="b"/>
              <a:pathLst>
                <a:path w="2247" h="2247" extrusionOk="0">
                  <a:moveTo>
                    <a:pt x="1123" y="1"/>
                  </a:moveTo>
                  <a:cubicBezTo>
                    <a:pt x="503" y="1"/>
                    <a:pt x="1" y="504"/>
                    <a:pt x="1" y="1124"/>
                  </a:cubicBezTo>
                  <a:cubicBezTo>
                    <a:pt x="1" y="1744"/>
                    <a:pt x="503" y="2247"/>
                    <a:pt x="1123" y="2247"/>
                  </a:cubicBezTo>
                  <a:cubicBezTo>
                    <a:pt x="1744" y="2247"/>
                    <a:pt x="2247" y="1744"/>
                    <a:pt x="2247" y="1124"/>
                  </a:cubicBezTo>
                  <a:cubicBezTo>
                    <a:pt x="2247" y="504"/>
                    <a:pt x="1744" y="1"/>
                    <a:pt x="1123"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95" name="Google Shape;1585;p27">
              <a:extLst>
                <a:ext uri="{FF2B5EF4-FFF2-40B4-BE49-F238E27FC236}">
                  <a16:creationId xmlns:a16="http://schemas.microsoft.com/office/drawing/2014/main" id="{0511AB67-388C-F3CE-378F-03C76DFC9092}"/>
                </a:ext>
              </a:extLst>
            </p:cNvPr>
            <p:cNvSpPr/>
            <p:nvPr/>
          </p:nvSpPr>
          <p:spPr>
            <a:xfrm>
              <a:off x="5490094" y="2274021"/>
              <a:ext cx="619968" cy="1163239"/>
            </a:xfrm>
            <a:custGeom>
              <a:avLst/>
              <a:gdLst/>
              <a:ahLst/>
              <a:cxnLst/>
              <a:rect l="l" t="t" r="r" b="b"/>
              <a:pathLst>
                <a:path w="15916" h="29863" extrusionOk="0">
                  <a:moveTo>
                    <a:pt x="8" y="1"/>
                  </a:moveTo>
                  <a:cubicBezTo>
                    <a:pt x="5" y="1"/>
                    <a:pt x="1" y="5"/>
                    <a:pt x="1" y="8"/>
                  </a:cubicBezTo>
                  <a:lnTo>
                    <a:pt x="1" y="29854"/>
                  </a:lnTo>
                  <a:cubicBezTo>
                    <a:pt x="1" y="29858"/>
                    <a:pt x="5" y="29862"/>
                    <a:pt x="8" y="29862"/>
                  </a:cubicBezTo>
                  <a:lnTo>
                    <a:pt x="15907" y="29862"/>
                  </a:lnTo>
                  <a:cubicBezTo>
                    <a:pt x="15913" y="29862"/>
                    <a:pt x="15916" y="29858"/>
                    <a:pt x="15916" y="29854"/>
                  </a:cubicBezTo>
                  <a:lnTo>
                    <a:pt x="15916" y="8"/>
                  </a:lnTo>
                  <a:cubicBezTo>
                    <a:pt x="15916" y="5"/>
                    <a:pt x="15911" y="1"/>
                    <a:pt x="15907"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96" name="Google Shape;1586;p27">
              <a:extLst>
                <a:ext uri="{FF2B5EF4-FFF2-40B4-BE49-F238E27FC236}">
                  <a16:creationId xmlns:a16="http://schemas.microsoft.com/office/drawing/2014/main" id="{27F2748C-46D9-2D7E-A3DB-3097B81CB8CA}"/>
                </a:ext>
              </a:extLst>
            </p:cNvPr>
            <p:cNvSpPr/>
            <p:nvPr/>
          </p:nvSpPr>
          <p:spPr>
            <a:xfrm>
              <a:off x="5409152" y="2274021"/>
              <a:ext cx="619929" cy="1163239"/>
            </a:xfrm>
            <a:custGeom>
              <a:avLst/>
              <a:gdLst/>
              <a:ahLst/>
              <a:cxnLst/>
              <a:rect l="l" t="t" r="r" b="b"/>
              <a:pathLst>
                <a:path w="15915" h="29863" extrusionOk="0">
                  <a:moveTo>
                    <a:pt x="8" y="1"/>
                  </a:moveTo>
                  <a:cubicBezTo>
                    <a:pt x="4" y="1"/>
                    <a:pt x="1" y="5"/>
                    <a:pt x="1" y="8"/>
                  </a:cubicBezTo>
                  <a:lnTo>
                    <a:pt x="1" y="29854"/>
                  </a:lnTo>
                  <a:cubicBezTo>
                    <a:pt x="1" y="29858"/>
                    <a:pt x="4" y="29862"/>
                    <a:pt x="8" y="29862"/>
                  </a:cubicBezTo>
                  <a:lnTo>
                    <a:pt x="15907" y="29862"/>
                  </a:lnTo>
                  <a:cubicBezTo>
                    <a:pt x="15912" y="29862"/>
                    <a:pt x="15914" y="29858"/>
                    <a:pt x="15914" y="29854"/>
                  </a:cubicBezTo>
                  <a:lnTo>
                    <a:pt x="15914" y="8"/>
                  </a:lnTo>
                  <a:cubicBezTo>
                    <a:pt x="15914" y="5"/>
                    <a:pt x="15911" y="1"/>
                    <a:pt x="1590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97" name="Google Shape;1587;p27">
              <a:extLst>
                <a:ext uri="{FF2B5EF4-FFF2-40B4-BE49-F238E27FC236}">
                  <a16:creationId xmlns:a16="http://schemas.microsoft.com/office/drawing/2014/main" id="{8860338C-BDD6-0CB4-CB01-103BE7FD3BFC}"/>
                </a:ext>
              </a:extLst>
            </p:cNvPr>
            <p:cNvSpPr/>
            <p:nvPr/>
          </p:nvSpPr>
          <p:spPr>
            <a:xfrm>
              <a:off x="3437587" y="3323060"/>
              <a:ext cx="2672531" cy="304141"/>
            </a:xfrm>
            <a:custGeom>
              <a:avLst/>
              <a:gdLst/>
              <a:ahLst/>
              <a:cxnLst/>
              <a:rect l="l" t="t" r="r" b="b"/>
              <a:pathLst>
                <a:path w="68610" h="7808" extrusionOk="0">
                  <a:moveTo>
                    <a:pt x="10" y="1"/>
                  </a:moveTo>
                  <a:cubicBezTo>
                    <a:pt x="5" y="1"/>
                    <a:pt x="1" y="5"/>
                    <a:pt x="1" y="10"/>
                  </a:cubicBezTo>
                  <a:lnTo>
                    <a:pt x="1" y="7800"/>
                  </a:lnTo>
                  <a:cubicBezTo>
                    <a:pt x="1" y="7805"/>
                    <a:pt x="5" y="7808"/>
                    <a:pt x="10" y="7808"/>
                  </a:cubicBezTo>
                  <a:lnTo>
                    <a:pt x="68600" y="7808"/>
                  </a:lnTo>
                  <a:cubicBezTo>
                    <a:pt x="68605" y="7808"/>
                    <a:pt x="68610" y="7805"/>
                    <a:pt x="68610" y="7800"/>
                  </a:cubicBezTo>
                  <a:lnTo>
                    <a:pt x="68610" y="10"/>
                  </a:lnTo>
                  <a:cubicBezTo>
                    <a:pt x="68610" y="6"/>
                    <a:pt x="68605" y="3"/>
                    <a:pt x="68600"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98" name="Google Shape;1588;p27">
              <a:extLst>
                <a:ext uri="{FF2B5EF4-FFF2-40B4-BE49-F238E27FC236}">
                  <a16:creationId xmlns:a16="http://schemas.microsoft.com/office/drawing/2014/main" id="{D3D7E6EA-D7A3-7D73-106C-D8F3563990A6}"/>
                </a:ext>
              </a:extLst>
            </p:cNvPr>
            <p:cNvSpPr/>
            <p:nvPr/>
          </p:nvSpPr>
          <p:spPr>
            <a:xfrm>
              <a:off x="3437587" y="3458728"/>
              <a:ext cx="2672531" cy="168470"/>
            </a:xfrm>
            <a:custGeom>
              <a:avLst/>
              <a:gdLst/>
              <a:ahLst/>
              <a:cxnLst/>
              <a:rect l="l" t="t" r="r" b="b"/>
              <a:pathLst>
                <a:path w="68610" h="4325" extrusionOk="0">
                  <a:moveTo>
                    <a:pt x="1" y="1"/>
                  </a:moveTo>
                  <a:lnTo>
                    <a:pt x="1" y="4317"/>
                  </a:lnTo>
                  <a:cubicBezTo>
                    <a:pt x="1" y="4322"/>
                    <a:pt x="5" y="4325"/>
                    <a:pt x="10" y="4325"/>
                  </a:cubicBezTo>
                  <a:lnTo>
                    <a:pt x="68600" y="4325"/>
                  </a:lnTo>
                  <a:cubicBezTo>
                    <a:pt x="68605" y="4325"/>
                    <a:pt x="68610" y="4322"/>
                    <a:pt x="68610" y="4317"/>
                  </a:cubicBezTo>
                  <a:lnTo>
                    <a:pt x="68610" y="1"/>
                  </a:ln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99" name="Google Shape;1589;p27">
              <a:extLst>
                <a:ext uri="{FF2B5EF4-FFF2-40B4-BE49-F238E27FC236}">
                  <a16:creationId xmlns:a16="http://schemas.microsoft.com/office/drawing/2014/main" id="{B7BC61D5-CCDD-F831-040F-C5DD053634EB}"/>
                </a:ext>
              </a:extLst>
            </p:cNvPr>
            <p:cNvSpPr/>
            <p:nvPr/>
          </p:nvSpPr>
          <p:spPr>
            <a:xfrm>
              <a:off x="3126871" y="2735206"/>
              <a:ext cx="620007" cy="892012"/>
            </a:xfrm>
            <a:custGeom>
              <a:avLst/>
              <a:gdLst/>
              <a:ahLst/>
              <a:cxnLst/>
              <a:rect l="l" t="t" r="r" b="b"/>
              <a:pathLst>
                <a:path w="15917" h="22900" extrusionOk="0">
                  <a:moveTo>
                    <a:pt x="12481" y="1617"/>
                  </a:moveTo>
                  <a:cubicBezTo>
                    <a:pt x="12482" y="1617"/>
                    <a:pt x="12483" y="1618"/>
                    <a:pt x="12483" y="1619"/>
                  </a:cubicBezTo>
                  <a:lnTo>
                    <a:pt x="12483" y="2613"/>
                  </a:lnTo>
                  <a:cubicBezTo>
                    <a:pt x="12484" y="2614"/>
                    <a:pt x="12482" y="2615"/>
                    <a:pt x="12481" y="2615"/>
                  </a:cubicBezTo>
                  <a:lnTo>
                    <a:pt x="6833" y="2615"/>
                  </a:lnTo>
                  <a:cubicBezTo>
                    <a:pt x="6832" y="2615"/>
                    <a:pt x="6831" y="2614"/>
                    <a:pt x="6831" y="2613"/>
                  </a:cubicBezTo>
                  <a:lnTo>
                    <a:pt x="6831" y="1619"/>
                  </a:lnTo>
                  <a:cubicBezTo>
                    <a:pt x="6831" y="1618"/>
                    <a:pt x="6832" y="1617"/>
                    <a:pt x="6833" y="1617"/>
                  </a:cubicBezTo>
                  <a:close/>
                  <a:moveTo>
                    <a:pt x="1342" y="1"/>
                  </a:moveTo>
                  <a:cubicBezTo>
                    <a:pt x="601" y="1"/>
                    <a:pt x="1" y="605"/>
                    <a:pt x="1" y="1350"/>
                  </a:cubicBezTo>
                  <a:lnTo>
                    <a:pt x="1" y="1618"/>
                  </a:lnTo>
                  <a:lnTo>
                    <a:pt x="4699" y="1618"/>
                  </a:lnTo>
                  <a:cubicBezTo>
                    <a:pt x="4909" y="1618"/>
                    <a:pt x="5081" y="1789"/>
                    <a:pt x="5081" y="2000"/>
                  </a:cubicBezTo>
                  <a:lnTo>
                    <a:pt x="5081" y="2234"/>
                  </a:lnTo>
                  <a:cubicBezTo>
                    <a:pt x="5081" y="2444"/>
                    <a:pt x="4910" y="2615"/>
                    <a:pt x="4699" y="2615"/>
                  </a:cubicBezTo>
                  <a:lnTo>
                    <a:pt x="1" y="2615"/>
                  </a:lnTo>
                  <a:lnTo>
                    <a:pt x="1" y="21553"/>
                  </a:lnTo>
                  <a:cubicBezTo>
                    <a:pt x="1" y="22298"/>
                    <a:pt x="602" y="22900"/>
                    <a:pt x="1342" y="22900"/>
                  </a:cubicBezTo>
                  <a:lnTo>
                    <a:pt x="14573" y="22900"/>
                  </a:lnTo>
                  <a:cubicBezTo>
                    <a:pt x="15315" y="22900"/>
                    <a:pt x="15917" y="22298"/>
                    <a:pt x="15917" y="21553"/>
                  </a:cubicBezTo>
                  <a:lnTo>
                    <a:pt x="15917" y="1350"/>
                  </a:lnTo>
                  <a:cubicBezTo>
                    <a:pt x="15915" y="605"/>
                    <a:pt x="15314" y="1"/>
                    <a:pt x="14573"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00" name="Google Shape;1590;p27">
              <a:extLst>
                <a:ext uri="{FF2B5EF4-FFF2-40B4-BE49-F238E27FC236}">
                  <a16:creationId xmlns:a16="http://schemas.microsoft.com/office/drawing/2014/main" id="{909CA658-5370-C515-FDED-ACC4C9B4CBFA}"/>
                </a:ext>
              </a:extLst>
            </p:cNvPr>
            <p:cNvSpPr/>
            <p:nvPr/>
          </p:nvSpPr>
          <p:spPr>
            <a:xfrm>
              <a:off x="3045852" y="2735206"/>
              <a:ext cx="620007" cy="892012"/>
            </a:xfrm>
            <a:custGeom>
              <a:avLst/>
              <a:gdLst/>
              <a:ahLst/>
              <a:cxnLst/>
              <a:rect l="l" t="t" r="r" b="b"/>
              <a:pathLst>
                <a:path w="15917" h="22900" extrusionOk="0">
                  <a:moveTo>
                    <a:pt x="7158" y="1617"/>
                  </a:moveTo>
                  <a:cubicBezTo>
                    <a:pt x="7159" y="1617"/>
                    <a:pt x="7161" y="1618"/>
                    <a:pt x="7161" y="1619"/>
                  </a:cubicBezTo>
                  <a:lnTo>
                    <a:pt x="7161" y="2613"/>
                  </a:lnTo>
                  <a:cubicBezTo>
                    <a:pt x="7159" y="2614"/>
                    <a:pt x="7159" y="2615"/>
                    <a:pt x="7158" y="2615"/>
                  </a:cubicBezTo>
                  <a:lnTo>
                    <a:pt x="1510" y="2615"/>
                  </a:lnTo>
                  <a:cubicBezTo>
                    <a:pt x="1509" y="2615"/>
                    <a:pt x="1508" y="2614"/>
                    <a:pt x="1508" y="2613"/>
                  </a:cubicBezTo>
                  <a:lnTo>
                    <a:pt x="1508" y="1619"/>
                  </a:lnTo>
                  <a:cubicBezTo>
                    <a:pt x="1508" y="1618"/>
                    <a:pt x="1509" y="1617"/>
                    <a:pt x="1510" y="1617"/>
                  </a:cubicBezTo>
                  <a:close/>
                  <a:moveTo>
                    <a:pt x="14561" y="1617"/>
                  </a:moveTo>
                  <a:cubicBezTo>
                    <a:pt x="14562" y="1617"/>
                    <a:pt x="14563" y="1618"/>
                    <a:pt x="14563" y="1619"/>
                  </a:cubicBezTo>
                  <a:lnTo>
                    <a:pt x="14563" y="2613"/>
                  </a:lnTo>
                  <a:cubicBezTo>
                    <a:pt x="14564" y="2614"/>
                    <a:pt x="14562" y="2615"/>
                    <a:pt x="14561" y="2615"/>
                  </a:cubicBezTo>
                  <a:lnTo>
                    <a:pt x="8913" y="2615"/>
                  </a:lnTo>
                  <a:cubicBezTo>
                    <a:pt x="8912" y="2615"/>
                    <a:pt x="8911" y="2614"/>
                    <a:pt x="8911" y="2613"/>
                  </a:cubicBezTo>
                  <a:lnTo>
                    <a:pt x="8911" y="1619"/>
                  </a:lnTo>
                  <a:cubicBezTo>
                    <a:pt x="8911" y="1618"/>
                    <a:pt x="8912" y="1617"/>
                    <a:pt x="8913" y="1617"/>
                  </a:cubicBezTo>
                  <a:close/>
                  <a:moveTo>
                    <a:pt x="1344" y="1"/>
                  </a:moveTo>
                  <a:cubicBezTo>
                    <a:pt x="602" y="1"/>
                    <a:pt x="1" y="605"/>
                    <a:pt x="1" y="1350"/>
                  </a:cubicBezTo>
                  <a:lnTo>
                    <a:pt x="1" y="21553"/>
                  </a:lnTo>
                  <a:cubicBezTo>
                    <a:pt x="1" y="22298"/>
                    <a:pt x="602" y="22900"/>
                    <a:pt x="1344" y="22900"/>
                  </a:cubicBezTo>
                  <a:lnTo>
                    <a:pt x="14575" y="22900"/>
                  </a:lnTo>
                  <a:cubicBezTo>
                    <a:pt x="15317" y="22900"/>
                    <a:pt x="15917" y="22298"/>
                    <a:pt x="15917" y="21553"/>
                  </a:cubicBezTo>
                  <a:lnTo>
                    <a:pt x="15917" y="1350"/>
                  </a:lnTo>
                  <a:cubicBezTo>
                    <a:pt x="15917" y="605"/>
                    <a:pt x="15316" y="1"/>
                    <a:pt x="1457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01" name="Google Shape;1591;p27">
              <a:extLst>
                <a:ext uri="{FF2B5EF4-FFF2-40B4-BE49-F238E27FC236}">
                  <a16:creationId xmlns:a16="http://schemas.microsoft.com/office/drawing/2014/main" id="{34C1FC7D-5202-FF9B-9A84-7FF6ED7A9DB3}"/>
                </a:ext>
              </a:extLst>
            </p:cNvPr>
            <p:cNvSpPr/>
            <p:nvPr/>
          </p:nvSpPr>
          <p:spPr>
            <a:xfrm>
              <a:off x="3392910" y="2797956"/>
              <a:ext cx="43004" cy="39147"/>
            </a:xfrm>
            <a:custGeom>
              <a:avLst/>
              <a:gdLst/>
              <a:ahLst/>
              <a:cxnLst/>
              <a:rect l="l" t="t" r="r" b="b"/>
              <a:pathLst>
                <a:path w="1104" h="1005" extrusionOk="0">
                  <a:moveTo>
                    <a:pt x="385" y="0"/>
                  </a:moveTo>
                  <a:cubicBezTo>
                    <a:pt x="173" y="0"/>
                    <a:pt x="1" y="173"/>
                    <a:pt x="1" y="385"/>
                  </a:cubicBezTo>
                  <a:lnTo>
                    <a:pt x="1" y="619"/>
                  </a:lnTo>
                  <a:cubicBezTo>
                    <a:pt x="1" y="831"/>
                    <a:pt x="173" y="1004"/>
                    <a:pt x="385" y="1004"/>
                  </a:cubicBezTo>
                  <a:lnTo>
                    <a:pt x="1104" y="1004"/>
                  </a:lnTo>
                  <a:cubicBezTo>
                    <a:pt x="891" y="1004"/>
                    <a:pt x="718" y="831"/>
                    <a:pt x="719" y="619"/>
                  </a:cubicBezTo>
                  <a:lnTo>
                    <a:pt x="719" y="385"/>
                  </a:lnTo>
                  <a:cubicBezTo>
                    <a:pt x="719" y="173"/>
                    <a:pt x="891" y="0"/>
                    <a:pt x="1104"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02" name="Google Shape;1592;p27">
              <a:extLst>
                <a:ext uri="{FF2B5EF4-FFF2-40B4-BE49-F238E27FC236}">
                  <a16:creationId xmlns:a16="http://schemas.microsoft.com/office/drawing/2014/main" id="{F0F10650-6C98-70A6-2782-42AF1600F788}"/>
                </a:ext>
              </a:extLst>
            </p:cNvPr>
            <p:cNvSpPr/>
            <p:nvPr/>
          </p:nvSpPr>
          <p:spPr>
            <a:xfrm>
              <a:off x="3104552" y="2798190"/>
              <a:ext cx="42731" cy="38914"/>
            </a:xfrm>
            <a:custGeom>
              <a:avLst/>
              <a:gdLst/>
              <a:ahLst/>
              <a:cxnLst/>
              <a:rect l="l" t="t" r="r" b="b"/>
              <a:pathLst>
                <a:path w="1097" h="999" extrusionOk="0">
                  <a:moveTo>
                    <a:pt x="383" y="1"/>
                  </a:moveTo>
                  <a:cubicBezTo>
                    <a:pt x="172" y="1"/>
                    <a:pt x="1" y="172"/>
                    <a:pt x="1" y="383"/>
                  </a:cubicBezTo>
                  <a:lnTo>
                    <a:pt x="1" y="617"/>
                  </a:lnTo>
                  <a:cubicBezTo>
                    <a:pt x="1" y="827"/>
                    <a:pt x="172" y="998"/>
                    <a:pt x="383" y="998"/>
                  </a:cubicBezTo>
                  <a:lnTo>
                    <a:pt x="1097" y="998"/>
                  </a:lnTo>
                  <a:cubicBezTo>
                    <a:pt x="886" y="998"/>
                    <a:pt x="714" y="827"/>
                    <a:pt x="714" y="617"/>
                  </a:cubicBezTo>
                  <a:lnTo>
                    <a:pt x="714" y="383"/>
                  </a:lnTo>
                  <a:cubicBezTo>
                    <a:pt x="714" y="172"/>
                    <a:pt x="886" y="1"/>
                    <a:pt x="1097" y="1"/>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03" name="Google Shape;1593;p27">
              <a:extLst>
                <a:ext uri="{FF2B5EF4-FFF2-40B4-BE49-F238E27FC236}">
                  <a16:creationId xmlns:a16="http://schemas.microsoft.com/office/drawing/2014/main" id="{58249098-E347-B83D-0A5C-4FD64332005E}"/>
                </a:ext>
              </a:extLst>
            </p:cNvPr>
            <p:cNvSpPr/>
            <p:nvPr/>
          </p:nvSpPr>
          <p:spPr>
            <a:xfrm>
              <a:off x="3109187" y="2976743"/>
              <a:ext cx="493411" cy="527144"/>
            </a:xfrm>
            <a:custGeom>
              <a:avLst/>
              <a:gdLst/>
              <a:ahLst/>
              <a:cxnLst/>
              <a:rect l="l" t="t" r="r" b="b"/>
              <a:pathLst>
                <a:path w="12667" h="13533" extrusionOk="0">
                  <a:moveTo>
                    <a:pt x="8" y="0"/>
                  </a:moveTo>
                  <a:cubicBezTo>
                    <a:pt x="5" y="0"/>
                    <a:pt x="1" y="4"/>
                    <a:pt x="1" y="9"/>
                  </a:cubicBezTo>
                  <a:lnTo>
                    <a:pt x="1" y="13525"/>
                  </a:lnTo>
                  <a:cubicBezTo>
                    <a:pt x="1" y="13529"/>
                    <a:pt x="3" y="13532"/>
                    <a:pt x="8" y="13532"/>
                  </a:cubicBezTo>
                  <a:lnTo>
                    <a:pt x="12659" y="13532"/>
                  </a:lnTo>
                  <a:cubicBezTo>
                    <a:pt x="12663" y="13532"/>
                    <a:pt x="12667" y="13529"/>
                    <a:pt x="12667" y="13525"/>
                  </a:cubicBezTo>
                  <a:lnTo>
                    <a:pt x="12667" y="9"/>
                  </a:lnTo>
                  <a:cubicBezTo>
                    <a:pt x="12667" y="5"/>
                    <a:pt x="12664" y="0"/>
                    <a:pt x="12659"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04" name="Google Shape;1594;p27">
              <a:extLst>
                <a:ext uri="{FF2B5EF4-FFF2-40B4-BE49-F238E27FC236}">
                  <a16:creationId xmlns:a16="http://schemas.microsoft.com/office/drawing/2014/main" id="{EF137831-A949-B1F0-3E8F-EE2D14E7BF23}"/>
                </a:ext>
              </a:extLst>
            </p:cNvPr>
            <p:cNvSpPr/>
            <p:nvPr/>
          </p:nvSpPr>
          <p:spPr>
            <a:xfrm>
              <a:off x="5196127" y="2499121"/>
              <a:ext cx="822365" cy="827741"/>
            </a:xfrm>
            <a:custGeom>
              <a:avLst/>
              <a:gdLst/>
              <a:ahLst/>
              <a:cxnLst/>
              <a:rect l="l" t="t" r="r" b="b"/>
              <a:pathLst>
                <a:path w="21112" h="21250" extrusionOk="0">
                  <a:moveTo>
                    <a:pt x="4848" y="1"/>
                  </a:moveTo>
                  <a:cubicBezTo>
                    <a:pt x="3951" y="1"/>
                    <a:pt x="3112" y="465"/>
                    <a:pt x="2653" y="1241"/>
                  </a:cubicBezTo>
                  <a:cubicBezTo>
                    <a:pt x="1" y="5703"/>
                    <a:pt x="134" y="13247"/>
                    <a:pt x="497" y="17657"/>
                  </a:cubicBezTo>
                  <a:cubicBezTo>
                    <a:pt x="580" y="18661"/>
                    <a:pt x="673" y="19502"/>
                    <a:pt x="750" y="20108"/>
                  </a:cubicBezTo>
                  <a:cubicBezTo>
                    <a:pt x="758" y="20169"/>
                    <a:pt x="764" y="20225"/>
                    <a:pt x="771" y="20281"/>
                  </a:cubicBezTo>
                  <a:cubicBezTo>
                    <a:pt x="843" y="20841"/>
                    <a:pt x="896" y="21156"/>
                    <a:pt x="896" y="21156"/>
                  </a:cubicBezTo>
                  <a:lnTo>
                    <a:pt x="12734" y="21156"/>
                  </a:lnTo>
                  <a:cubicBezTo>
                    <a:pt x="12734" y="21156"/>
                    <a:pt x="13401" y="21250"/>
                    <a:pt x="14302" y="21250"/>
                  </a:cubicBezTo>
                  <a:cubicBezTo>
                    <a:pt x="15846" y="21250"/>
                    <a:pt x="18076" y="20974"/>
                    <a:pt x="18804" y="19473"/>
                  </a:cubicBezTo>
                  <a:cubicBezTo>
                    <a:pt x="19958" y="17095"/>
                    <a:pt x="17851" y="11427"/>
                    <a:pt x="18101" y="8286"/>
                  </a:cubicBezTo>
                  <a:cubicBezTo>
                    <a:pt x="18353" y="5149"/>
                    <a:pt x="21111" y="3348"/>
                    <a:pt x="19588" y="1834"/>
                  </a:cubicBezTo>
                  <a:cubicBezTo>
                    <a:pt x="19422" y="1669"/>
                    <a:pt x="19101" y="1517"/>
                    <a:pt x="18660" y="1379"/>
                  </a:cubicBezTo>
                  <a:cubicBezTo>
                    <a:pt x="17434" y="991"/>
                    <a:pt x="15280" y="702"/>
                    <a:pt x="12980" y="490"/>
                  </a:cubicBezTo>
                  <a:cubicBezTo>
                    <a:pt x="11878" y="390"/>
                    <a:pt x="10742" y="305"/>
                    <a:pt x="9657" y="235"/>
                  </a:cubicBezTo>
                  <a:cubicBezTo>
                    <a:pt x="7790" y="116"/>
                    <a:pt x="6077" y="45"/>
                    <a:pt x="4945" y="3"/>
                  </a:cubicBezTo>
                  <a:cubicBezTo>
                    <a:pt x="4913" y="1"/>
                    <a:pt x="4880" y="1"/>
                    <a:pt x="484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05" name="Google Shape;1595;p27">
              <a:extLst>
                <a:ext uri="{FF2B5EF4-FFF2-40B4-BE49-F238E27FC236}">
                  <a16:creationId xmlns:a16="http://schemas.microsoft.com/office/drawing/2014/main" id="{15E640D8-7A02-E894-2714-D3CCB55286F6}"/>
                </a:ext>
              </a:extLst>
            </p:cNvPr>
            <p:cNvSpPr/>
            <p:nvPr/>
          </p:nvSpPr>
          <p:spPr>
            <a:xfrm>
              <a:off x="5226159" y="2552796"/>
              <a:ext cx="792333" cy="774064"/>
            </a:xfrm>
            <a:custGeom>
              <a:avLst/>
              <a:gdLst/>
              <a:ahLst/>
              <a:cxnLst/>
              <a:rect l="l" t="t" r="r" b="b"/>
              <a:pathLst>
                <a:path w="20341" h="19872" extrusionOk="0">
                  <a:moveTo>
                    <a:pt x="17889" y="1"/>
                  </a:moveTo>
                  <a:cubicBezTo>
                    <a:pt x="17889" y="1"/>
                    <a:pt x="13434" y="353"/>
                    <a:pt x="13836" y="5945"/>
                  </a:cubicBezTo>
                  <a:cubicBezTo>
                    <a:pt x="14236" y="11537"/>
                    <a:pt x="15173" y="17330"/>
                    <a:pt x="13233" y="18847"/>
                  </a:cubicBezTo>
                  <a:cubicBezTo>
                    <a:pt x="12588" y="19353"/>
                    <a:pt x="10851" y="19522"/>
                    <a:pt x="8821" y="19522"/>
                  </a:cubicBezTo>
                  <a:cubicBezTo>
                    <a:pt x="5491" y="19522"/>
                    <a:pt x="1373" y="19067"/>
                    <a:pt x="0" y="18903"/>
                  </a:cubicBezTo>
                  <a:lnTo>
                    <a:pt x="0" y="18903"/>
                  </a:lnTo>
                  <a:cubicBezTo>
                    <a:pt x="72" y="19463"/>
                    <a:pt x="125" y="19778"/>
                    <a:pt x="125" y="19778"/>
                  </a:cubicBezTo>
                  <a:lnTo>
                    <a:pt x="11963" y="19778"/>
                  </a:lnTo>
                  <a:cubicBezTo>
                    <a:pt x="11963" y="19778"/>
                    <a:pt x="12630" y="19872"/>
                    <a:pt x="13531" y="19872"/>
                  </a:cubicBezTo>
                  <a:cubicBezTo>
                    <a:pt x="15075" y="19872"/>
                    <a:pt x="17305" y="19596"/>
                    <a:pt x="18033" y="18095"/>
                  </a:cubicBezTo>
                  <a:cubicBezTo>
                    <a:pt x="19187" y="15717"/>
                    <a:pt x="17080" y="10049"/>
                    <a:pt x="17330" y="6908"/>
                  </a:cubicBezTo>
                  <a:cubicBezTo>
                    <a:pt x="17582" y="3771"/>
                    <a:pt x="20340" y="1970"/>
                    <a:pt x="18817" y="456"/>
                  </a:cubicBezTo>
                  <a:cubicBezTo>
                    <a:pt x="18651" y="291"/>
                    <a:pt x="18330" y="139"/>
                    <a:pt x="1788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06" name="Google Shape;1596;p27">
              <a:extLst>
                <a:ext uri="{FF2B5EF4-FFF2-40B4-BE49-F238E27FC236}">
                  <a16:creationId xmlns:a16="http://schemas.microsoft.com/office/drawing/2014/main" id="{0E34669B-5B94-D626-79A8-34C915E1BD3F}"/>
                </a:ext>
              </a:extLst>
            </p:cNvPr>
            <p:cNvSpPr/>
            <p:nvPr/>
          </p:nvSpPr>
          <p:spPr>
            <a:xfrm>
              <a:off x="5210539" y="2508236"/>
              <a:ext cx="497112" cy="814964"/>
            </a:xfrm>
            <a:custGeom>
              <a:avLst/>
              <a:gdLst/>
              <a:ahLst/>
              <a:cxnLst/>
              <a:rect l="l" t="t" r="r" b="b"/>
              <a:pathLst>
                <a:path w="12762" h="20922" extrusionOk="0">
                  <a:moveTo>
                    <a:pt x="9287" y="1"/>
                  </a:moveTo>
                  <a:cubicBezTo>
                    <a:pt x="6729" y="1560"/>
                    <a:pt x="4785" y="5148"/>
                    <a:pt x="2735" y="6848"/>
                  </a:cubicBezTo>
                  <a:cubicBezTo>
                    <a:pt x="1120" y="8190"/>
                    <a:pt x="0" y="13260"/>
                    <a:pt x="128" y="17423"/>
                  </a:cubicBezTo>
                  <a:cubicBezTo>
                    <a:pt x="156" y="18293"/>
                    <a:pt x="237" y="19126"/>
                    <a:pt x="381" y="19874"/>
                  </a:cubicBezTo>
                  <a:cubicBezTo>
                    <a:pt x="451" y="20245"/>
                    <a:pt x="537" y="20597"/>
                    <a:pt x="640" y="20922"/>
                  </a:cubicBezTo>
                  <a:lnTo>
                    <a:pt x="8577" y="20922"/>
                  </a:lnTo>
                  <a:cubicBezTo>
                    <a:pt x="8975" y="20244"/>
                    <a:pt x="9710" y="19005"/>
                    <a:pt x="10039" y="18045"/>
                  </a:cubicBezTo>
                  <a:cubicBezTo>
                    <a:pt x="11324" y="14284"/>
                    <a:pt x="9425" y="13213"/>
                    <a:pt x="9644" y="10138"/>
                  </a:cubicBezTo>
                  <a:cubicBezTo>
                    <a:pt x="9864" y="7061"/>
                    <a:pt x="11210" y="7311"/>
                    <a:pt x="12064" y="4257"/>
                  </a:cubicBezTo>
                  <a:cubicBezTo>
                    <a:pt x="12469" y="2804"/>
                    <a:pt x="12761" y="1290"/>
                    <a:pt x="12609" y="256"/>
                  </a:cubicBezTo>
                  <a:cubicBezTo>
                    <a:pt x="11508" y="156"/>
                    <a:pt x="10372" y="71"/>
                    <a:pt x="9287" y="1"/>
                  </a:cubicBezTo>
                  <a:close/>
                </a:path>
              </a:pathLst>
            </a:custGeom>
            <a:solidFill>
              <a:srgbClr val="606060">
                <a:alpha val="15560"/>
              </a:srgbClr>
            </a:solidFill>
            <a:ln>
              <a:noFill/>
            </a:ln>
          </p:spPr>
          <p:txBody>
            <a:bodyPr spcFirstLastPara="1" wrap="square" lIns="121900" tIns="121900" rIns="121900" bIns="121900" anchor="ctr" anchorCtr="0">
              <a:noAutofit/>
            </a:bodyPr>
            <a:lstStyle/>
            <a:p>
              <a:endParaRPr sz="2400"/>
            </a:p>
          </p:txBody>
        </p:sp>
        <p:sp>
          <p:nvSpPr>
            <p:cNvPr id="107" name="Google Shape;1597;p27">
              <a:extLst>
                <a:ext uri="{FF2B5EF4-FFF2-40B4-BE49-F238E27FC236}">
                  <a16:creationId xmlns:a16="http://schemas.microsoft.com/office/drawing/2014/main" id="{4AB2327D-CE99-8B11-7632-42E9F353CF33}"/>
                </a:ext>
              </a:extLst>
            </p:cNvPr>
            <p:cNvSpPr/>
            <p:nvPr/>
          </p:nvSpPr>
          <p:spPr>
            <a:xfrm>
              <a:off x="3687655" y="2821950"/>
              <a:ext cx="1754148" cy="778388"/>
            </a:xfrm>
            <a:custGeom>
              <a:avLst/>
              <a:gdLst/>
              <a:ahLst/>
              <a:cxnLst/>
              <a:rect l="l" t="t" r="r" b="b"/>
              <a:pathLst>
                <a:path w="45033" h="19983" extrusionOk="0">
                  <a:moveTo>
                    <a:pt x="28127" y="1"/>
                  </a:moveTo>
                  <a:cubicBezTo>
                    <a:pt x="27511" y="1"/>
                    <a:pt x="26865" y="57"/>
                    <a:pt x="26194" y="187"/>
                  </a:cubicBezTo>
                  <a:cubicBezTo>
                    <a:pt x="22009" y="993"/>
                    <a:pt x="19938" y="2632"/>
                    <a:pt x="16232" y="2632"/>
                  </a:cubicBezTo>
                  <a:cubicBezTo>
                    <a:pt x="15183" y="2632"/>
                    <a:pt x="14002" y="2501"/>
                    <a:pt x="12606" y="2182"/>
                  </a:cubicBezTo>
                  <a:cubicBezTo>
                    <a:pt x="11450" y="1918"/>
                    <a:pt x="10347" y="1810"/>
                    <a:pt x="9316" y="1810"/>
                  </a:cubicBezTo>
                  <a:cubicBezTo>
                    <a:pt x="7472" y="1810"/>
                    <a:pt x="5857" y="2155"/>
                    <a:pt x="4582" y="2571"/>
                  </a:cubicBezTo>
                  <a:lnTo>
                    <a:pt x="4581" y="2571"/>
                  </a:lnTo>
                  <a:cubicBezTo>
                    <a:pt x="2664" y="3195"/>
                    <a:pt x="1517" y="3974"/>
                    <a:pt x="1517" y="3974"/>
                  </a:cubicBezTo>
                  <a:cubicBezTo>
                    <a:pt x="1609" y="9225"/>
                    <a:pt x="0" y="18257"/>
                    <a:pt x="1015" y="18927"/>
                  </a:cubicBezTo>
                  <a:cubicBezTo>
                    <a:pt x="2031" y="19598"/>
                    <a:pt x="4632" y="19312"/>
                    <a:pt x="9554" y="19834"/>
                  </a:cubicBezTo>
                  <a:cubicBezTo>
                    <a:pt x="10527" y="19937"/>
                    <a:pt x="11656" y="19983"/>
                    <a:pt x="12893" y="19983"/>
                  </a:cubicBezTo>
                  <a:cubicBezTo>
                    <a:pt x="17916" y="19983"/>
                    <a:pt x="24728" y="19230"/>
                    <a:pt x="30172" y="18512"/>
                  </a:cubicBezTo>
                  <a:cubicBezTo>
                    <a:pt x="31211" y="18375"/>
                    <a:pt x="32241" y="18320"/>
                    <a:pt x="33243" y="18320"/>
                  </a:cubicBezTo>
                  <a:cubicBezTo>
                    <a:pt x="37322" y="18320"/>
                    <a:pt x="40944" y="19231"/>
                    <a:pt x="42856" y="19231"/>
                  </a:cubicBezTo>
                  <a:cubicBezTo>
                    <a:pt x="43543" y="19231"/>
                    <a:pt x="44009" y="19113"/>
                    <a:pt x="44197" y="18793"/>
                  </a:cubicBezTo>
                  <a:cubicBezTo>
                    <a:pt x="45033" y="17365"/>
                    <a:pt x="44788" y="16349"/>
                    <a:pt x="43953" y="12050"/>
                  </a:cubicBezTo>
                  <a:cubicBezTo>
                    <a:pt x="43800" y="11264"/>
                    <a:pt x="43414" y="10453"/>
                    <a:pt x="42884" y="9655"/>
                  </a:cubicBezTo>
                  <a:cubicBezTo>
                    <a:pt x="40524" y="6096"/>
                    <a:pt x="35321" y="2773"/>
                    <a:pt x="35321" y="2773"/>
                  </a:cubicBezTo>
                  <a:cubicBezTo>
                    <a:pt x="35321" y="2773"/>
                    <a:pt x="32443" y="1"/>
                    <a:pt x="2812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08" name="Google Shape;1598;p27">
              <a:extLst>
                <a:ext uri="{FF2B5EF4-FFF2-40B4-BE49-F238E27FC236}">
                  <a16:creationId xmlns:a16="http://schemas.microsoft.com/office/drawing/2014/main" id="{BF091970-F44B-BFC6-B44A-E40F2262289C}"/>
                </a:ext>
              </a:extLst>
            </p:cNvPr>
            <p:cNvSpPr/>
            <p:nvPr/>
          </p:nvSpPr>
          <p:spPr>
            <a:xfrm>
              <a:off x="3687655" y="2922056"/>
              <a:ext cx="1754148" cy="678280"/>
            </a:xfrm>
            <a:custGeom>
              <a:avLst/>
              <a:gdLst/>
              <a:ahLst/>
              <a:cxnLst/>
              <a:rect l="l" t="t" r="r" b="b"/>
              <a:pathLst>
                <a:path w="45033" h="17413" extrusionOk="0">
                  <a:moveTo>
                    <a:pt x="4581" y="1"/>
                  </a:moveTo>
                  <a:cubicBezTo>
                    <a:pt x="2664" y="625"/>
                    <a:pt x="1517" y="1404"/>
                    <a:pt x="1517" y="1404"/>
                  </a:cubicBezTo>
                  <a:cubicBezTo>
                    <a:pt x="1609" y="6655"/>
                    <a:pt x="0" y="15687"/>
                    <a:pt x="1015" y="16357"/>
                  </a:cubicBezTo>
                  <a:cubicBezTo>
                    <a:pt x="2031" y="17028"/>
                    <a:pt x="4632" y="16742"/>
                    <a:pt x="9554" y="17264"/>
                  </a:cubicBezTo>
                  <a:cubicBezTo>
                    <a:pt x="10527" y="17367"/>
                    <a:pt x="11656" y="17413"/>
                    <a:pt x="12893" y="17413"/>
                  </a:cubicBezTo>
                  <a:cubicBezTo>
                    <a:pt x="17916" y="17413"/>
                    <a:pt x="24728" y="16660"/>
                    <a:pt x="30172" y="15942"/>
                  </a:cubicBezTo>
                  <a:cubicBezTo>
                    <a:pt x="31211" y="15805"/>
                    <a:pt x="32241" y="15750"/>
                    <a:pt x="33243" y="15750"/>
                  </a:cubicBezTo>
                  <a:cubicBezTo>
                    <a:pt x="37322" y="15750"/>
                    <a:pt x="40944" y="16661"/>
                    <a:pt x="42856" y="16661"/>
                  </a:cubicBezTo>
                  <a:cubicBezTo>
                    <a:pt x="43543" y="16661"/>
                    <a:pt x="44009" y="16543"/>
                    <a:pt x="44197" y="16223"/>
                  </a:cubicBezTo>
                  <a:cubicBezTo>
                    <a:pt x="45033" y="14795"/>
                    <a:pt x="44788" y="13779"/>
                    <a:pt x="43953" y="9479"/>
                  </a:cubicBezTo>
                  <a:cubicBezTo>
                    <a:pt x="43800" y="8693"/>
                    <a:pt x="43414" y="7881"/>
                    <a:pt x="42884" y="7083"/>
                  </a:cubicBezTo>
                  <a:cubicBezTo>
                    <a:pt x="42457" y="7745"/>
                    <a:pt x="41871" y="8013"/>
                    <a:pt x="41187" y="8013"/>
                  </a:cubicBezTo>
                  <a:cubicBezTo>
                    <a:pt x="38296" y="8013"/>
                    <a:pt x="33644" y="3229"/>
                    <a:pt x="31727" y="3229"/>
                  </a:cubicBezTo>
                  <a:cubicBezTo>
                    <a:pt x="31616" y="3229"/>
                    <a:pt x="31515" y="3245"/>
                    <a:pt x="31423" y="3279"/>
                  </a:cubicBezTo>
                  <a:cubicBezTo>
                    <a:pt x="28919" y="4202"/>
                    <a:pt x="36804" y="8458"/>
                    <a:pt x="34427" y="10003"/>
                  </a:cubicBezTo>
                  <a:cubicBezTo>
                    <a:pt x="33563" y="10565"/>
                    <a:pt x="32335" y="10696"/>
                    <a:pt x="31020" y="10696"/>
                  </a:cubicBezTo>
                  <a:cubicBezTo>
                    <a:pt x="29875" y="10696"/>
                    <a:pt x="28666" y="10596"/>
                    <a:pt x="27575" y="10596"/>
                  </a:cubicBezTo>
                  <a:cubicBezTo>
                    <a:pt x="26476" y="10596"/>
                    <a:pt x="25498" y="10697"/>
                    <a:pt x="24831" y="11102"/>
                  </a:cubicBezTo>
                  <a:cubicBezTo>
                    <a:pt x="23726" y="11772"/>
                    <a:pt x="22204" y="12359"/>
                    <a:pt x="20375" y="12359"/>
                  </a:cubicBezTo>
                  <a:cubicBezTo>
                    <a:pt x="18747" y="12359"/>
                    <a:pt x="16875" y="11894"/>
                    <a:pt x="14838" y="10607"/>
                  </a:cubicBezTo>
                  <a:cubicBezTo>
                    <a:pt x="10513" y="7875"/>
                    <a:pt x="5144" y="10059"/>
                    <a:pt x="3308" y="5852"/>
                  </a:cubicBezTo>
                  <a:cubicBezTo>
                    <a:pt x="1496" y="1696"/>
                    <a:pt x="4508" y="41"/>
                    <a:pt x="458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9" name="Google Shape;1599;p27">
              <a:extLst>
                <a:ext uri="{FF2B5EF4-FFF2-40B4-BE49-F238E27FC236}">
                  <a16:creationId xmlns:a16="http://schemas.microsoft.com/office/drawing/2014/main" id="{4B2979BB-CAE9-7578-6AC2-D03C8D669D54}"/>
                </a:ext>
              </a:extLst>
            </p:cNvPr>
            <p:cNvSpPr/>
            <p:nvPr/>
          </p:nvSpPr>
          <p:spPr>
            <a:xfrm>
              <a:off x="4989723" y="2746268"/>
              <a:ext cx="602751" cy="592896"/>
            </a:xfrm>
            <a:custGeom>
              <a:avLst/>
              <a:gdLst/>
              <a:ahLst/>
              <a:cxnLst/>
              <a:rect l="l" t="t" r="r" b="b"/>
              <a:pathLst>
                <a:path w="15474" h="15221" extrusionOk="0">
                  <a:moveTo>
                    <a:pt x="6600" y="1"/>
                  </a:moveTo>
                  <a:cubicBezTo>
                    <a:pt x="5837" y="1"/>
                    <a:pt x="4040" y="1274"/>
                    <a:pt x="2827" y="1905"/>
                  </a:cubicBezTo>
                  <a:cubicBezTo>
                    <a:pt x="1246" y="2728"/>
                    <a:pt x="390" y="3257"/>
                    <a:pt x="107" y="3437"/>
                  </a:cubicBezTo>
                  <a:cubicBezTo>
                    <a:pt x="36" y="3484"/>
                    <a:pt x="1" y="3507"/>
                    <a:pt x="1" y="3507"/>
                  </a:cubicBezTo>
                  <a:lnTo>
                    <a:pt x="1180" y="4260"/>
                  </a:lnTo>
                  <a:lnTo>
                    <a:pt x="1895" y="4716"/>
                  </a:lnTo>
                  <a:cubicBezTo>
                    <a:pt x="1895" y="4716"/>
                    <a:pt x="9102" y="9316"/>
                    <a:pt x="10400" y="13492"/>
                  </a:cubicBezTo>
                  <a:cubicBezTo>
                    <a:pt x="12977" y="15017"/>
                    <a:pt x="13866" y="15220"/>
                    <a:pt x="13866" y="15220"/>
                  </a:cubicBezTo>
                  <a:cubicBezTo>
                    <a:pt x="13866" y="15220"/>
                    <a:pt x="14921" y="12128"/>
                    <a:pt x="15059" y="11118"/>
                  </a:cubicBezTo>
                  <a:cubicBezTo>
                    <a:pt x="15197" y="10107"/>
                    <a:pt x="15473" y="9639"/>
                    <a:pt x="15454" y="8208"/>
                  </a:cubicBezTo>
                  <a:cubicBezTo>
                    <a:pt x="15451" y="7973"/>
                    <a:pt x="15279" y="7455"/>
                    <a:pt x="15047" y="6857"/>
                  </a:cubicBezTo>
                  <a:cubicBezTo>
                    <a:pt x="14869" y="6400"/>
                    <a:pt x="14977" y="6194"/>
                    <a:pt x="14776" y="5733"/>
                  </a:cubicBezTo>
                  <a:cubicBezTo>
                    <a:pt x="14445" y="4980"/>
                    <a:pt x="14345" y="4437"/>
                    <a:pt x="13731" y="3640"/>
                  </a:cubicBezTo>
                  <a:cubicBezTo>
                    <a:pt x="13293" y="3073"/>
                    <a:pt x="12270" y="2688"/>
                    <a:pt x="11626" y="2375"/>
                  </a:cubicBezTo>
                  <a:lnTo>
                    <a:pt x="10300" y="1754"/>
                  </a:lnTo>
                  <a:cubicBezTo>
                    <a:pt x="10249" y="1738"/>
                    <a:pt x="7382" y="98"/>
                    <a:pt x="6676" y="5"/>
                  </a:cubicBezTo>
                  <a:cubicBezTo>
                    <a:pt x="6652" y="2"/>
                    <a:pt x="6627" y="1"/>
                    <a:pt x="660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10" name="Google Shape;1600;p27">
              <a:extLst>
                <a:ext uri="{FF2B5EF4-FFF2-40B4-BE49-F238E27FC236}">
                  <a16:creationId xmlns:a16="http://schemas.microsoft.com/office/drawing/2014/main" id="{7E000F25-9FE5-AEDC-AB68-B677CEF565B3}"/>
                </a:ext>
              </a:extLst>
            </p:cNvPr>
            <p:cNvSpPr/>
            <p:nvPr/>
          </p:nvSpPr>
          <p:spPr>
            <a:xfrm>
              <a:off x="5342000" y="3072603"/>
              <a:ext cx="89591" cy="154836"/>
            </a:xfrm>
            <a:custGeom>
              <a:avLst/>
              <a:gdLst/>
              <a:ahLst/>
              <a:cxnLst/>
              <a:rect l="l" t="t" r="r" b="b"/>
              <a:pathLst>
                <a:path w="2300" h="3975" extrusionOk="0">
                  <a:moveTo>
                    <a:pt x="2300" y="0"/>
                  </a:moveTo>
                  <a:lnTo>
                    <a:pt x="2300" y="0"/>
                  </a:lnTo>
                  <a:cubicBezTo>
                    <a:pt x="2300" y="1"/>
                    <a:pt x="1721" y="1811"/>
                    <a:pt x="1298" y="1987"/>
                  </a:cubicBezTo>
                  <a:cubicBezTo>
                    <a:pt x="883" y="2159"/>
                    <a:pt x="27" y="2619"/>
                    <a:pt x="1" y="2633"/>
                  </a:cubicBezTo>
                  <a:cubicBezTo>
                    <a:pt x="333" y="3077"/>
                    <a:pt x="627" y="3525"/>
                    <a:pt x="868" y="3974"/>
                  </a:cubicBezTo>
                  <a:cubicBezTo>
                    <a:pt x="868" y="3974"/>
                    <a:pt x="1696" y="2685"/>
                    <a:pt x="1895" y="2213"/>
                  </a:cubicBezTo>
                  <a:cubicBezTo>
                    <a:pt x="2093" y="1742"/>
                    <a:pt x="2300" y="1"/>
                    <a:pt x="2300" y="0"/>
                  </a:cubicBezTo>
                  <a:close/>
                </a:path>
              </a:pathLst>
            </a:custGeom>
            <a:solidFill>
              <a:srgbClr val="DBDBDB"/>
            </a:solidFill>
            <a:ln>
              <a:noFill/>
            </a:ln>
          </p:spPr>
          <p:txBody>
            <a:bodyPr spcFirstLastPara="1" wrap="square" lIns="121900" tIns="121900" rIns="121900" bIns="121900" anchor="ctr" anchorCtr="0">
              <a:noAutofit/>
            </a:bodyPr>
            <a:lstStyle/>
            <a:p>
              <a:endParaRPr sz="2400"/>
            </a:p>
          </p:txBody>
        </p:sp>
        <p:sp>
          <p:nvSpPr>
            <p:cNvPr id="111" name="Google Shape;1601;p27">
              <a:extLst>
                <a:ext uri="{FF2B5EF4-FFF2-40B4-BE49-F238E27FC236}">
                  <a16:creationId xmlns:a16="http://schemas.microsoft.com/office/drawing/2014/main" id="{C1F77CC8-4C27-03F4-0CD0-988EDEE3A0CF}"/>
                </a:ext>
              </a:extLst>
            </p:cNvPr>
            <p:cNvSpPr/>
            <p:nvPr/>
          </p:nvSpPr>
          <p:spPr>
            <a:xfrm>
              <a:off x="5350180" y="2356871"/>
              <a:ext cx="333784" cy="427465"/>
            </a:xfrm>
            <a:custGeom>
              <a:avLst/>
              <a:gdLst/>
              <a:ahLst/>
              <a:cxnLst/>
              <a:rect l="l" t="t" r="r" b="b"/>
              <a:pathLst>
                <a:path w="8569" h="10974" extrusionOk="0">
                  <a:moveTo>
                    <a:pt x="3043" y="0"/>
                  </a:moveTo>
                  <a:cubicBezTo>
                    <a:pt x="2116" y="0"/>
                    <a:pt x="1838" y="642"/>
                    <a:pt x="1409" y="1163"/>
                  </a:cubicBezTo>
                  <a:cubicBezTo>
                    <a:pt x="878" y="1809"/>
                    <a:pt x="681" y="3036"/>
                    <a:pt x="664" y="3516"/>
                  </a:cubicBezTo>
                  <a:cubicBezTo>
                    <a:pt x="647" y="3996"/>
                    <a:pt x="581" y="3996"/>
                    <a:pt x="290" y="4544"/>
                  </a:cubicBezTo>
                  <a:cubicBezTo>
                    <a:pt x="1" y="5091"/>
                    <a:pt x="290" y="5741"/>
                    <a:pt x="290" y="5741"/>
                  </a:cubicBezTo>
                  <a:cubicBezTo>
                    <a:pt x="318" y="5741"/>
                    <a:pt x="346" y="5740"/>
                    <a:pt x="373" y="5740"/>
                  </a:cubicBezTo>
                  <a:cubicBezTo>
                    <a:pt x="4995" y="5740"/>
                    <a:pt x="4024" y="10973"/>
                    <a:pt x="5007" y="10973"/>
                  </a:cubicBezTo>
                  <a:cubicBezTo>
                    <a:pt x="5014" y="10973"/>
                    <a:pt x="5021" y="10973"/>
                    <a:pt x="5027" y="10972"/>
                  </a:cubicBezTo>
                  <a:cubicBezTo>
                    <a:pt x="6047" y="10902"/>
                    <a:pt x="5590" y="10276"/>
                    <a:pt x="6204" y="9478"/>
                  </a:cubicBezTo>
                  <a:cubicBezTo>
                    <a:pt x="6820" y="8679"/>
                    <a:pt x="7103" y="7662"/>
                    <a:pt x="7625" y="6366"/>
                  </a:cubicBezTo>
                  <a:cubicBezTo>
                    <a:pt x="8030" y="5358"/>
                    <a:pt x="8569" y="5306"/>
                    <a:pt x="8097" y="3988"/>
                  </a:cubicBezTo>
                  <a:cubicBezTo>
                    <a:pt x="7812" y="3194"/>
                    <a:pt x="7236" y="1628"/>
                    <a:pt x="6060" y="1527"/>
                  </a:cubicBezTo>
                  <a:cubicBezTo>
                    <a:pt x="4883" y="1429"/>
                    <a:pt x="4535" y="313"/>
                    <a:pt x="3825" y="119"/>
                  </a:cubicBezTo>
                  <a:cubicBezTo>
                    <a:pt x="3520" y="37"/>
                    <a:pt x="3263" y="0"/>
                    <a:pt x="3043"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12" name="Google Shape;1602;p27">
              <a:extLst>
                <a:ext uri="{FF2B5EF4-FFF2-40B4-BE49-F238E27FC236}">
                  <a16:creationId xmlns:a16="http://schemas.microsoft.com/office/drawing/2014/main" id="{B685B626-D23E-0B3D-FC5B-2F7FB4229AEB}"/>
                </a:ext>
              </a:extLst>
            </p:cNvPr>
            <p:cNvSpPr/>
            <p:nvPr/>
          </p:nvSpPr>
          <p:spPr>
            <a:xfrm>
              <a:off x="5334249" y="2670313"/>
              <a:ext cx="314269" cy="245206"/>
            </a:xfrm>
            <a:custGeom>
              <a:avLst/>
              <a:gdLst/>
              <a:ahLst/>
              <a:cxnLst/>
              <a:rect l="l" t="t" r="r" b="b"/>
              <a:pathLst>
                <a:path w="8068" h="6295" extrusionOk="0">
                  <a:moveTo>
                    <a:pt x="6837" y="1"/>
                  </a:moveTo>
                  <a:cubicBezTo>
                    <a:pt x="6739" y="1"/>
                    <a:pt x="6637" y="12"/>
                    <a:pt x="6531" y="34"/>
                  </a:cubicBezTo>
                  <a:lnTo>
                    <a:pt x="6115" y="151"/>
                  </a:lnTo>
                  <a:cubicBezTo>
                    <a:pt x="6115" y="151"/>
                    <a:pt x="5375" y="2638"/>
                    <a:pt x="2102" y="2638"/>
                  </a:cubicBezTo>
                  <a:cubicBezTo>
                    <a:pt x="1608" y="2638"/>
                    <a:pt x="1056" y="2581"/>
                    <a:pt x="440" y="2451"/>
                  </a:cubicBezTo>
                  <a:lnTo>
                    <a:pt x="440" y="2451"/>
                  </a:lnTo>
                  <a:cubicBezTo>
                    <a:pt x="440" y="2451"/>
                    <a:pt x="745" y="4105"/>
                    <a:pt x="51" y="5440"/>
                  </a:cubicBezTo>
                  <a:cubicBezTo>
                    <a:pt x="0" y="5540"/>
                    <a:pt x="33" y="5662"/>
                    <a:pt x="131" y="5718"/>
                  </a:cubicBezTo>
                  <a:cubicBezTo>
                    <a:pt x="254" y="5788"/>
                    <a:pt x="441" y="5882"/>
                    <a:pt x="679" y="5975"/>
                  </a:cubicBezTo>
                  <a:cubicBezTo>
                    <a:pt x="1100" y="6138"/>
                    <a:pt x="1685" y="6294"/>
                    <a:pt x="2378" y="6294"/>
                  </a:cubicBezTo>
                  <a:cubicBezTo>
                    <a:pt x="3114" y="6294"/>
                    <a:pt x="3972" y="6118"/>
                    <a:pt x="4886" y="5586"/>
                  </a:cubicBezTo>
                  <a:cubicBezTo>
                    <a:pt x="4886" y="5586"/>
                    <a:pt x="4594" y="4624"/>
                    <a:pt x="5655" y="2444"/>
                  </a:cubicBezTo>
                  <a:cubicBezTo>
                    <a:pt x="5655" y="2444"/>
                    <a:pt x="5796" y="2551"/>
                    <a:pt x="6036" y="2551"/>
                  </a:cubicBezTo>
                  <a:cubicBezTo>
                    <a:pt x="6321" y="2551"/>
                    <a:pt x="6748" y="2400"/>
                    <a:pt x="7250" y="1741"/>
                  </a:cubicBezTo>
                  <a:cubicBezTo>
                    <a:pt x="8068" y="663"/>
                    <a:pt x="7601" y="1"/>
                    <a:pt x="6837"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13" name="Google Shape;1603;p27">
              <a:extLst>
                <a:ext uri="{FF2B5EF4-FFF2-40B4-BE49-F238E27FC236}">
                  <a16:creationId xmlns:a16="http://schemas.microsoft.com/office/drawing/2014/main" id="{BBBF4A7D-1EE5-D9C7-0F32-BC15B222F4EB}"/>
                </a:ext>
              </a:extLst>
            </p:cNvPr>
            <p:cNvSpPr/>
            <p:nvPr/>
          </p:nvSpPr>
          <p:spPr>
            <a:xfrm>
              <a:off x="5313566" y="2470920"/>
              <a:ext cx="296234" cy="313451"/>
            </a:xfrm>
            <a:custGeom>
              <a:avLst/>
              <a:gdLst/>
              <a:ahLst/>
              <a:cxnLst/>
              <a:rect l="l" t="t" r="r" b="b"/>
              <a:pathLst>
                <a:path w="7605" h="8047" extrusionOk="0">
                  <a:moveTo>
                    <a:pt x="3533" y="1"/>
                  </a:moveTo>
                  <a:cubicBezTo>
                    <a:pt x="3164" y="1"/>
                    <a:pt x="2779" y="46"/>
                    <a:pt x="2382" y="151"/>
                  </a:cubicBezTo>
                  <a:cubicBezTo>
                    <a:pt x="2381" y="151"/>
                    <a:pt x="2380" y="152"/>
                    <a:pt x="2379" y="152"/>
                  </a:cubicBezTo>
                  <a:cubicBezTo>
                    <a:pt x="2150" y="211"/>
                    <a:pt x="1971" y="389"/>
                    <a:pt x="1900" y="615"/>
                  </a:cubicBezTo>
                  <a:lnTo>
                    <a:pt x="1504" y="1919"/>
                  </a:lnTo>
                  <a:lnTo>
                    <a:pt x="1234" y="2803"/>
                  </a:lnTo>
                  <a:lnTo>
                    <a:pt x="1230" y="2814"/>
                  </a:lnTo>
                  <a:lnTo>
                    <a:pt x="724" y="3901"/>
                  </a:lnTo>
                  <a:lnTo>
                    <a:pt x="538" y="4299"/>
                  </a:lnTo>
                  <a:cubicBezTo>
                    <a:pt x="232" y="4969"/>
                    <a:pt x="0" y="5614"/>
                    <a:pt x="125" y="6349"/>
                  </a:cubicBezTo>
                  <a:cubicBezTo>
                    <a:pt x="171" y="6616"/>
                    <a:pt x="250" y="6868"/>
                    <a:pt x="373" y="7052"/>
                  </a:cubicBezTo>
                  <a:cubicBezTo>
                    <a:pt x="376" y="7059"/>
                    <a:pt x="380" y="7064"/>
                    <a:pt x="384" y="7070"/>
                  </a:cubicBezTo>
                  <a:cubicBezTo>
                    <a:pt x="403" y="7098"/>
                    <a:pt x="424" y="7127"/>
                    <a:pt x="447" y="7153"/>
                  </a:cubicBezTo>
                  <a:cubicBezTo>
                    <a:pt x="534" y="7257"/>
                    <a:pt x="647" y="7358"/>
                    <a:pt x="780" y="7451"/>
                  </a:cubicBezTo>
                  <a:cubicBezTo>
                    <a:pt x="800" y="7465"/>
                    <a:pt x="823" y="7480"/>
                    <a:pt x="844" y="7493"/>
                  </a:cubicBezTo>
                  <a:cubicBezTo>
                    <a:pt x="1343" y="7817"/>
                    <a:pt x="2102" y="8046"/>
                    <a:pt x="2942" y="8046"/>
                  </a:cubicBezTo>
                  <a:cubicBezTo>
                    <a:pt x="3240" y="8046"/>
                    <a:pt x="3548" y="8017"/>
                    <a:pt x="3859" y="7953"/>
                  </a:cubicBezTo>
                  <a:lnTo>
                    <a:pt x="3860" y="7953"/>
                  </a:lnTo>
                  <a:cubicBezTo>
                    <a:pt x="4258" y="7872"/>
                    <a:pt x="4661" y="7732"/>
                    <a:pt x="5049" y="7523"/>
                  </a:cubicBezTo>
                  <a:cubicBezTo>
                    <a:pt x="7369" y="6267"/>
                    <a:pt x="7605" y="1875"/>
                    <a:pt x="7605" y="1875"/>
                  </a:cubicBezTo>
                  <a:cubicBezTo>
                    <a:pt x="7605" y="1875"/>
                    <a:pt x="5904" y="1"/>
                    <a:pt x="3533"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14" name="Google Shape;1604;p27">
              <a:extLst>
                <a:ext uri="{FF2B5EF4-FFF2-40B4-BE49-F238E27FC236}">
                  <a16:creationId xmlns:a16="http://schemas.microsoft.com/office/drawing/2014/main" id="{8985D377-653A-7DA0-AA1D-518B7EB17930}"/>
                </a:ext>
              </a:extLst>
            </p:cNvPr>
            <p:cNvSpPr/>
            <p:nvPr/>
          </p:nvSpPr>
          <p:spPr>
            <a:xfrm>
              <a:off x="5486393" y="2552952"/>
              <a:ext cx="62636" cy="50249"/>
            </a:xfrm>
            <a:custGeom>
              <a:avLst/>
              <a:gdLst/>
              <a:ahLst/>
              <a:cxnLst/>
              <a:rect l="l" t="t" r="r" b="b"/>
              <a:pathLst>
                <a:path w="1608" h="1290" extrusionOk="0">
                  <a:moveTo>
                    <a:pt x="127" y="1"/>
                  </a:moveTo>
                  <a:lnTo>
                    <a:pt x="1" y="387"/>
                  </a:lnTo>
                  <a:cubicBezTo>
                    <a:pt x="1" y="387"/>
                    <a:pt x="562" y="397"/>
                    <a:pt x="983" y="787"/>
                  </a:cubicBezTo>
                  <a:cubicBezTo>
                    <a:pt x="1403" y="1178"/>
                    <a:pt x="1401" y="1289"/>
                    <a:pt x="1401" y="1289"/>
                  </a:cubicBezTo>
                  <a:lnTo>
                    <a:pt x="1607" y="1113"/>
                  </a:lnTo>
                  <a:cubicBezTo>
                    <a:pt x="1606" y="1113"/>
                    <a:pt x="1411" y="163"/>
                    <a:pt x="127"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15" name="Google Shape;1605;p27">
              <a:extLst>
                <a:ext uri="{FF2B5EF4-FFF2-40B4-BE49-F238E27FC236}">
                  <a16:creationId xmlns:a16="http://schemas.microsoft.com/office/drawing/2014/main" id="{F260CD4E-D41E-698A-9A07-DB8120867715}"/>
                </a:ext>
              </a:extLst>
            </p:cNvPr>
            <p:cNvSpPr/>
            <p:nvPr/>
          </p:nvSpPr>
          <p:spPr>
            <a:xfrm>
              <a:off x="5334171" y="2751916"/>
              <a:ext cx="193828" cy="151175"/>
            </a:xfrm>
            <a:custGeom>
              <a:avLst/>
              <a:gdLst/>
              <a:ahLst/>
              <a:cxnLst/>
              <a:rect l="l" t="t" r="r" b="b"/>
              <a:pathLst>
                <a:path w="4976" h="3881" extrusionOk="0">
                  <a:moveTo>
                    <a:pt x="4976" y="1"/>
                  </a:moveTo>
                  <a:lnTo>
                    <a:pt x="4976" y="1"/>
                  </a:lnTo>
                  <a:cubicBezTo>
                    <a:pt x="4085" y="687"/>
                    <a:pt x="3209" y="898"/>
                    <a:pt x="2469" y="898"/>
                  </a:cubicBezTo>
                  <a:cubicBezTo>
                    <a:pt x="1284" y="898"/>
                    <a:pt x="444" y="358"/>
                    <a:pt x="444" y="358"/>
                  </a:cubicBezTo>
                  <a:lnTo>
                    <a:pt x="444" y="358"/>
                  </a:lnTo>
                  <a:cubicBezTo>
                    <a:pt x="444" y="358"/>
                    <a:pt x="750" y="2017"/>
                    <a:pt x="50" y="3356"/>
                  </a:cubicBezTo>
                  <a:cubicBezTo>
                    <a:pt x="0" y="3450"/>
                    <a:pt x="34" y="3567"/>
                    <a:pt x="127" y="3621"/>
                  </a:cubicBezTo>
                  <a:cubicBezTo>
                    <a:pt x="251" y="3689"/>
                    <a:pt x="440" y="3786"/>
                    <a:pt x="684" y="3881"/>
                  </a:cubicBezTo>
                  <a:cubicBezTo>
                    <a:pt x="777" y="3204"/>
                    <a:pt x="1036" y="2787"/>
                    <a:pt x="1299" y="2528"/>
                  </a:cubicBezTo>
                  <a:cubicBezTo>
                    <a:pt x="1545" y="2286"/>
                    <a:pt x="1873" y="2148"/>
                    <a:pt x="2217" y="2109"/>
                  </a:cubicBezTo>
                  <a:cubicBezTo>
                    <a:pt x="4245" y="1887"/>
                    <a:pt x="4976" y="1"/>
                    <a:pt x="4976"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16" name="Google Shape;1606;p27">
              <a:extLst>
                <a:ext uri="{FF2B5EF4-FFF2-40B4-BE49-F238E27FC236}">
                  <a16:creationId xmlns:a16="http://schemas.microsoft.com/office/drawing/2014/main" id="{F6C7F64B-12CC-92B7-3547-72E5A9C3F482}"/>
                </a:ext>
              </a:extLst>
            </p:cNvPr>
            <p:cNvSpPr/>
            <p:nvPr/>
          </p:nvSpPr>
          <p:spPr>
            <a:xfrm>
              <a:off x="5569243" y="2699760"/>
              <a:ext cx="40238" cy="40589"/>
            </a:xfrm>
            <a:custGeom>
              <a:avLst/>
              <a:gdLst/>
              <a:ahLst/>
              <a:cxnLst/>
              <a:rect l="l" t="t" r="r" b="b"/>
              <a:pathLst>
                <a:path w="1033" h="1042" extrusionOk="0">
                  <a:moveTo>
                    <a:pt x="780" y="0"/>
                  </a:moveTo>
                  <a:cubicBezTo>
                    <a:pt x="507" y="0"/>
                    <a:pt x="100" y="155"/>
                    <a:pt x="1" y="1042"/>
                  </a:cubicBezTo>
                  <a:cubicBezTo>
                    <a:pt x="1" y="1042"/>
                    <a:pt x="267" y="113"/>
                    <a:pt x="1032" y="44"/>
                  </a:cubicBezTo>
                  <a:cubicBezTo>
                    <a:pt x="1032" y="44"/>
                    <a:pt x="925" y="0"/>
                    <a:pt x="780"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17" name="Google Shape;1607;p27">
              <a:extLst>
                <a:ext uri="{FF2B5EF4-FFF2-40B4-BE49-F238E27FC236}">
                  <a16:creationId xmlns:a16="http://schemas.microsoft.com/office/drawing/2014/main" id="{406F43B7-1BCF-1B8C-1F0D-4764366DD803}"/>
                </a:ext>
              </a:extLst>
            </p:cNvPr>
            <p:cNvSpPr/>
            <p:nvPr/>
          </p:nvSpPr>
          <p:spPr>
            <a:xfrm>
              <a:off x="5575592" y="2711406"/>
              <a:ext cx="21658" cy="14646"/>
            </a:xfrm>
            <a:custGeom>
              <a:avLst/>
              <a:gdLst/>
              <a:ahLst/>
              <a:cxnLst/>
              <a:rect l="l" t="t" r="r" b="b"/>
              <a:pathLst>
                <a:path w="556" h="376" extrusionOk="0">
                  <a:moveTo>
                    <a:pt x="197" y="0"/>
                  </a:moveTo>
                  <a:lnTo>
                    <a:pt x="1" y="376"/>
                  </a:lnTo>
                  <a:cubicBezTo>
                    <a:pt x="1" y="376"/>
                    <a:pt x="142" y="198"/>
                    <a:pt x="317" y="198"/>
                  </a:cubicBezTo>
                  <a:cubicBezTo>
                    <a:pt x="389" y="198"/>
                    <a:pt x="466" y="228"/>
                    <a:pt x="542" y="312"/>
                  </a:cubicBezTo>
                  <a:cubicBezTo>
                    <a:pt x="542" y="312"/>
                    <a:pt x="555" y="68"/>
                    <a:pt x="197"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18" name="Google Shape;1608;p27">
              <a:extLst>
                <a:ext uri="{FF2B5EF4-FFF2-40B4-BE49-F238E27FC236}">
                  <a16:creationId xmlns:a16="http://schemas.microsoft.com/office/drawing/2014/main" id="{B247693E-4B89-A943-C3D7-CA14893F774A}"/>
                </a:ext>
              </a:extLst>
            </p:cNvPr>
            <p:cNvSpPr/>
            <p:nvPr/>
          </p:nvSpPr>
          <p:spPr>
            <a:xfrm>
              <a:off x="5379783" y="2529542"/>
              <a:ext cx="57728" cy="24073"/>
            </a:xfrm>
            <a:custGeom>
              <a:avLst/>
              <a:gdLst/>
              <a:ahLst/>
              <a:cxnLst/>
              <a:rect l="l" t="t" r="r" b="b"/>
              <a:pathLst>
                <a:path w="1482" h="618" extrusionOk="0">
                  <a:moveTo>
                    <a:pt x="738" y="0"/>
                  </a:moveTo>
                  <a:cubicBezTo>
                    <a:pt x="517" y="0"/>
                    <a:pt x="263" y="68"/>
                    <a:pt x="1" y="274"/>
                  </a:cubicBezTo>
                  <a:lnTo>
                    <a:pt x="11" y="574"/>
                  </a:lnTo>
                  <a:cubicBezTo>
                    <a:pt x="11" y="574"/>
                    <a:pt x="258" y="393"/>
                    <a:pt x="630" y="393"/>
                  </a:cubicBezTo>
                  <a:cubicBezTo>
                    <a:pt x="693" y="393"/>
                    <a:pt x="759" y="398"/>
                    <a:pt x="827" y="410"/>
                  </a:cubicBezTo>
                  <a:cubicBezTo>
                    <a:pt x="1195" y="474"/>
                    <a:pt x="1343" y="617"/>
                    <a:pt x="1343" y="617"/>
                  </a:cubicBezTo>
                  <a:lnTo>
                    <a:pt x="1481" y="261"/>
                  </a:lnTo>
                  <a:lnTo>
                    <a:pt x="1481" y="261"/>
                  </a:lnTo>
                  <a:cubicBezTo>
                    <a:pt x="1481" y="261"/>
                    <a:pt x="1481" y="261"/>
                    <a:pt x="1481" y="261"/>
                  </a:cubicBezTo>
                  <a:cubicBezTo>
                    <a:pt x="1478" y="261"/>
                    <a:pt x="1171" y="0"/>
                    <a:pt x="738"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19" name="Google Shape;1609;p27">
              <a:extLst>
                <a:ext uri="{FF2B5EF4-FFF2-40B4-BE49-F238E27FC236}">
                  <a16:creationId xmlns:a16="http://schemas.microsoft.com/office/drawing/2014/main" id="{28A01EFB-8861-B76F-CA94-D9DE5371432C}"/>
                </a:ext>
              </a:extLst>
            </p:cNvPr>
            <p:cNvSpPr/>
            <p:nvPr/>
          </p:nvSpPr>
          <p:spPr>
            <a:xfrm>
              <a:off x="5476772" y="2590151"/>
              <a:ext cx="23917" cy="29370"/>
            </a:xfrm>
            <a:custGeom>
              <a:avLst/>
              <a:gdLst/>
              <a:ahLst/>
              <a:cxnLst/>
              <a:rect l="l" t="t" r="r" b="b"/>
              <a:pathLst>
                <a:path w="614" h="754" extrusionOk="0">
                  <a:moveTo>
                    <a:pt x="385" y="0"/>
                  </a:moveTo>
                  <a:cubicBezTo>
                    <a:pt x="269" y="0"/>
                    <a:pt x="138" y="119"/>
                    <a:pt x="74" y="292"/>
                  </a:cubicBezTo>
                  <a:cubicBezTo>
                    <a:pt x="0" y="495"/>
                    <a:pt x="45" y="696"/>
                    <a:pt x="173" y="743"/>
                  </a:cubicBezTo>
                  <a:cubicBezTo>
                    <a:pt x="191" y="750"/>
                    <a:pt x="210" y="753"/>
                    <a:pt x="229" y="753"/>
                  </a:cubicBezTo>
                  <a:cubicBezTo>
                    <a:pt x="346" y="753"/>
                    <a:pt x="475" y="636"/>
                    <a:pt x="538" y="461"/>
                  </a:cubicBezTo>
                  <a:cubicBezTo>
                    <a:pt x="613" y="259"/>
                    <a:pt x="568" y="57"/>
                    <a:pt x="440" y="10"/>
                  </a:cubicBezTo>
                  <a:cubicBezTo>
                    <a:pt x="422" y="3"/>
                    <a:pt x="404" y="0"/>
                    <a:pt x="385" y="0"/>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20" name="Google Shape;1610;p27">
              <a:extLst>
                <a:ext uri="{FF2B5EF4-FFF2-40B4-BE49-F238E27FC236}">
                  <a16:creationId xmlns:a16="http://schemas.microsoft.com/office/drawing/2014/main" id="{7A5F64DE-8D11-9553-53EC-3D3908A661CA}"/>
                </a:ext>
              </a:extLst>
            </p:cNvPr>
            <p:cNvSpPr/>
            <p:nvPr/>
          </p:nvSpPr>
          <p:spPr>
            <a:xfrm>
              <a:off x="5387846" y="2563547"/>
              <a:ext cx="23878" cy="29370"/>
            </a:xfrm>
            <a:custGeom>
              <a:avLst/>
              <a:gdLst/>
              <a:ahLst/>
              <a:cxnLst/>
              <a:rect l="l" t="t" r="r" b="b"/>
              <a:pathLst>
                <a:path w="613" h="754" extrusionOk="0">
                  <a:moveTo>
                    <a:pt x="385" y="1"/>
                  </a:moveTo>
                  <a:cubicBezTo>
                    <a:pt x="267" y="1"/>
                    <a:pt x="138" y="118"/>
                    <a:pt x="74" y="293"/>
                  </a:cubicBezTo>
                  <a:cubicBezTo>
                    <a:pt x="0" y="494"/>
                    <a:pt x="44" y="697"/>
                    <a:pt x="172" y="744"/>
                  </a:cubicBezTo>
                  <a:cubicBezTo>
                    <a:pt x="190" y="750"/>
                    <a:pt x="209" y="753"/>
                    <a:pt x="228" y="753"/>
                  </a:cubicBezTo>
                  <a:cubicBezTo>
                    <a:pt x="344" y="753"/>
                    <a:pt x="474" y="636"/>
                    <a:pt x="539" y="461"/>
                  </a:cubicBezTo>
                  <a:cubicBezTo>
                    <a:pt x="612" y="259"/>
                    <a:pt x="568" y="57"/>
                    <a:pt x="440" y="10"/>
                  </a:cubicBezTo>
                  <a:cubicBezTo>
                    <a:pt x="422" y="4"/>
                    <a:pt x="404" y="1"/>
                    <a:pt x="385" y="1"/>
                  </a:cubicBezTo>
                  <a:close/>
                </a:path>
              </a:pathLst>
            </a:custGeom>
            <a:solidFill>
              <a:srgbClr val="0C3751"/>
            </a:solidFill>
            <a:ln>
              <a:noFill/>
            </a:ln>
          </p:spPr>
          <p:txBody>
            <a:bodyPr spcFirstLastPara="1" wrap="square" lIns="121900" tIns="121900" rIns="121900" bIns="121900" anchor="ctr" anchorCtr="0">
              <a:noAutofit/>
            </a:bodyPr>
            <a:lstStyle/>
            <a:p>
              <a:endParaRPr sz="2400"/>
            </a:p>
          </p:txBody>
        </p:sp>
        <p:sp>
          <p:nvSpPr>
            <p:cNvPr id="121" name="Google Shape;1611;p27">
              <a:extLst>
                <a:ext uri="{FF2B5EF4-FFF2-40B4-BE49-F238E27FC236}">
                  <a16:creationId xmlns:a16="http://schemas.microsoft.com/office/drawing/2014/main" id="{D5493092-7368-06DB-6901-7812E709D6B9}"/>
                </a:ext>
              </a:extLst>
            </p:cNvPr>
            <p:cNvSpPr/>
            <p:nvPr/>
          </p:nvSpPr>
          <p:spPr>
            <a:xfrm>
              <a:off x="5404790" y="2568922"/>
              <a:ext cx="47327" cy="80359"/>
            </a:xfrm>
            <a:custGeom>
              <a:avLst/>
              <a:gdLst/>
              <a:ahLst/>
              <a:cxnLst/>
              <a:rect l="l" t="t" r="r" b="b"/>
              <a:pathLst>
                <a:path w="1215" h="2063" extrusionOk="0">
                  <a:moveTo>
                    <a:pt x="1048" y="0"/>
                  </a:moveTo>
                  <a:cubicBezTo>
                    <a:pt x="998" y="0"/>
                    <a:pt x="950" y="26"/>
                    <a:pt x="922" y="71"/>
                  </a:cubicBezTo>
                  <a:lnTo>
                    <a:pt x="27" y="1551"/>
                  </a:lnTo>
                  <a:cubicBezTo>
                    <a:pt x="6" y="1586"/>
                    <a:pt x="0" y="1628"/>
                    <a:pt x="12" y="1668"/>
                  </a:cubicBezTo>
                  <a:cubicBezTo>
                    <a:pt x="23" y="1707"/>
                    <a:pt x="49" y="1740"/>
                    <a:pt x="85" y="1758"/>
                  </a:cubicBezTo>
                  <a:lnTo>
                    <a:pt x="658" y="2048"/>
                  </a:lnTo>
                  <a:cubicBezTo>
                    <a:pt x="673" y="2053"/>
                    <a:pt x="686" y="2058"/>
                    <a:pt x="699" y="2060"/>
                  </a:cubicBezTo>
                  <a:cubicBezTo>
                    <a:pt x="708" y="2062"/>
                    <a:pt x="718" y="2063"/>
                    <a:pt x="727" y="2063"/>
                  </a:cubicBezTo>
                  <a:cubicBezTo>
                    <a:pt x="780" y="2063"/>
                    <a:pt x="830" y="2033"/>
                    <a:pt x="856" y="1982"/>
                  </a:cubicBezTo>
                  <a:cubicBezTo>
                    <a:pt x="892" y="1910"/>
                    <a:pt x="863" y="1822"/>
                    <a:pt x="791" y="1786"/>
                  </a:cubicBezTo>
                  <a:lnTo>
                    <a:pt x="359" y="1567"/>
                  </a:lnTo>
                  <a:lnTo>
                    <a:pt x="1173" y="222"/>
                  </a:lnTo>
                  <a:cubicBezTo>
                    <a:pt x="1215" y="154"/>
                    <a:pt x="1192" y="64"/>
                    <a:pt x="1123" y="22"/>
                  </a:cubicBezTo>
                  <a:cubicBezTo>
                    <a:pt x="1099" y="7"/>
                    <a:pt x="1073" y="0"/>
                    <a:pt x="1048"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22" name="Google Shape;1612;p27">
              <a:extLst>
                <a:ext uri="{FF2B5EF4-FFF2-40B4-BE49-F238E27FC236}">
                  <a16:creationId xmlns:a16="http://schemas.microsoft.com/office/drawing/2014/main" id="{D3918AAE-95BC-656D-2275-CA64EB38D723}"/>
                </a:ext>
              </a:extLst>
            </p:cNvPr>
            <p:cNvSpPr/>
            <p:nvPr/>
          </p:nvSpPr>
          <p:spPr>
            <a:xfrm>
              <a:off x="5364241" y="2655277"/>
              <a:ext cx="103029" cy="49820"/>
            </a:xfrm>
            <a:custGeom>
              <a:avLst/>
              <a:gdLst/>
              <a:ahLst/>
              <a:cxnLst/>
              <a:rect l="l" t="t" r="r" b="b"/>
              <a:pathLst>
                <a:path w="2645" h="1279" extrusionOk="0">
                  <a:moveTo>
                    <a:pt x="132" y="1"/>
                  </a:moveTo>
                  <a:cubicBezTo>
                    <a:pt x="127" y="1"/>
                    <a:pt x="123" y="1"/>
                    <a:pt x="118" y="1"/>
                  </a:cubicBezTo>
                  <a:cubicBezTo>
                    <a:pt x="51" y="8"/>
                    <a:pt x="1" y="69"/>
                    <a:pt x="8" y="138"/>
                  </a:cubicBezTo>
                  <a:cubicBezTo>
                    <a:pt x="9" y="146"/>
                    <a:pt x="105" y="993"/>
                    <a:pt x="1032" y="1214"/>
                  </a:cubicBezTo>
                  <a:cubicBezTo>
                    <a:pt x="1221" y="1260"/>
                    <a:pt x="1399" y="1278"/>
                    <a:pt x="1561" y="1278"/>
                  </a:cubicBezTo>
                  <a:cubicBezTo>
                    <a:pt x="2163" y="1278"/>
                    <a:pt x="2551" y="1032"/>
                    <a:pt x="2571" y="1017"/>
                  </a:cubicBezTo>
                  <a:cubicBezTo>
                    <a:pt x="2628" y="981"/>
                    <a:pt x="2645" y="904"/>
                    <a:pt x="2608" y="846"/>
                  </a:cubicBezTo>
                  <a:cubicBezTo>
                    <a:pt x="2584" y="809"/>
                    <a:pt x="2544" y="789"/>
                    <a:pt x="2504" y="789"/>
                  </a:cubicBezTo>
                  <a:cubicBezTo>
                    <a:pt x="2480" y="789"/>
                    <a:pt x="2457" y="795"/>
                    <a:pt x="2436" y="809"/>
                  </a:cubicBezTo>
                  <a:cubicBezTo>
                    <a:pt x="2432" y="812"/>
                    <a:pt x="2085" y="1028"/>
                    <a:pt x="1555" y="1028"/>
                  </a:cubicBezTo>
                  <a:cubicBezTo>
                    <a:pt x="1412" y="1028"/>
                    <a:pt x="1255" y="1012"/>
                    <a:pt x="1088" y="972"/>
                  </a:cubicBezTo>
                  <a:cubicBezTo>
                    <a:pt x="337" y="793"/>
                    <a:pt x="256" y="142"/>
                    <a:pt x="254" y="113"/>
                  </a:cubicBezTo>
                  <a:cubicBezTo>
                    <a:pt x="249" y="48"/>
                    <a:pt x="195" y="1"/>
                    <a:pt x="132" y="1"/>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23" name="Google Shape;1613;p27">
              <a:extLst>
                <a:ext uri="{FF2B5EF4-FFF2-40B4-BE49-F238E27FC236}">
                  <a16:creationId xmlns:a16="http://schemas.microsoft.com/office/drawing/2014/main" id="{9A63AA81-B5E3-D4E6-9805-3612EC77A2DD}"/>
                </a:ext>
              </a:extLst>
            </p:cNvPr>
            <p:cNvSpPr/>
            <p:nvPr/>
          </p:nvSpPr>
          <p:spPr>
            <a:xfrm>
              <a:off x="5364709" y="2694930"/>
              <a:ext cx="46938" cy="26799"/>
            </a:xfrm>
            <a:custGeom>
              <a:avLst/>
              <a:gdLst/>
              <a:ahLst/>
              <a:cxnLst/>
              <a:rect l="l" t="t" r="r" b="b"/>
              <a:pathLst>
                <a:path w="1205" h="688" extrusionOk="0">
                  <a:moveTo>
                    <a:pt x="85" y="0"/>
                  </a:moveTo>
                  <a:cubicBezTo>
                    <a:pt x="78" y="0"/>
                    <a:pt x="71" y="1"/>
                    <a:pt x="63" y="4"/>
                  </a:cubicBezTo>
                  <a:cubicBezTo>
                    <a:pt x="23" y="15"/>
                    <a:pt x="1" y="56"/>
                    <a:pt x="12" y="96"/>
                  </a:cubicBezTo>
                  <a:cubicBezTo>
                    <a:pt x="19" y="121"/>
                    <a:pt x="193" y="687"/>
                    <a:pt x="1052" y="687"/>
                  </a:cubicBezTo>
                  <a:cubicBezTo>
                    <a:pt x="1076" y="687"/>
                    <a:pt x="1103" y="686"/>
                    <a:pt x="1132" y="686"/>
                  </a:cubicBezTo>
                  <a:cubicBezTo>
                    <a:pt x="1173" y="684"/>
                    <a:pt x="1204" y="649"/>
                    <a:pt x="1203" y="608"/>
                  </a:cubicBezTo>
                  <a:cubicBezTo>
                    <a:pt x="1200" y="567"/>
                    <a:pt x="1165" y="537"/>
                    <a:pt x="1124" y="537"/>
                  </a:cubicBezTo>
                  <a:cubicBezTo>
                    <a:pt x="1100" y="538"/>
                    <a:pt x="1076" y="538"/>
                    <a:pt x="1053" y="538"/>
                  </a:cubicBezTo>
                  <a:cubicBezTo>
                    <a:pt x="311" y="538"/>
                    <a:pt x="161" y="75"/>
                    <a:pt x="155" y="53"/>
                  </a:cubicBezTo>
                  <a:cubicBezTo>
                    <a:pt x="146" y="22"/>
                    <a:pt x="117" y="0"/>
                    <a:pt x="85" y="0"/>
                  </a:cubicBezTo>
                  <a:close/>
                </a:path>
              </a:pathLst>
            </a:custGeom>
            <a:solidFill>
              <a:srgbClr val="EB8E78"/>
            </a:solidFill>
            <a:ln>
              <a:noFill/>
            </a:ln>
          </p:spPr>
          <p:txBody>
            <a:bodyPr spcFirstLastPara="1" wrap="square" lIns="121900" tIns="121900" rIns="121900" bIns="121900" anchor="ctr" anchorCtr="0">
              <a:noAutofit/>
            </a:bodyPr>
            <a:lstStyle/>
            <a:p>
              <a:endParaRPr sz="2400"/>
            </a:p>
          </p:txBody>
        </p:sp>
        <p:sp>
          <p:nvSpPr>
            <p:cNvPr id="124" name="Google Shape;1614;p27">
              <a:extLst>
                <a:ext uri="{FF2B5EF4-FFF2-40B4-BE49-F238E27FC236}">
                  <a16:creationId xmlns:a16="http://schemas.microsoft.com/office/drawing/2014/main" id="{FE68395A-3527-FE8E-EA14-50E9859DA9CB}"/>
                </a:ext>
              </a:extLst>
            </p:cNvPr>
            <p:cNvSpPr/>
            <p:nvPr/>
          </p:nvSpPr>
          <p:spPr>
            <a:xfrm>
              <a:off x="5564997" y="2506405"/>
              <a:ext cx="72569" cy="167652"/>
            </a:xfrm>
            <a:custGeom>
              <a:avLst/>
              <a:gdLst/>
              <a:ahLst/>
              <a:cxnLst/>
              <a:rect l="l" t="t" r="r" b="b"/>
              <a:pathLst>
                <a:path w="1863" h="4304" extrusionOk="0">
                  <a:moveTo>
                    <a:pt x="726" y="0"/>
                  </a:moveTo>
                  <a:cubicBezTo>
                    <a:pt x="713" y="0"/>
                    <a:pt x="700" y="1"/>
                    <a:pt x="687" y="1"/>
                  </a:cubicBezTo>
                  <a:cubicBezTo>
                    <a:pt x="687" y="1"/>
                    <a:pt x="0" y="240"/>
                    <a:pt x="109" y="904"/>
                  </a:cubicBezTo>
                  <a:cubicBezTo>
                    <a:pt x="217" y="1567"/>
                    <a:pt x="631" y="1716"/>
                    <a:pt x="543" y="2288"/>
                  </a:cubicBezTo>
                  <a:cubicBezTo>
                    <a:pt x="454" y="2860"/>
                    <a:pt x="391" y="4303"/>
                    <a:pt x="391" y="4303"/>
                  </a:cubicBezTo>
                  <a:lnTo>
                    <a:pt x="1410" y="3381"/>
                  </a:lnTo>
                  <a:lnTo>
                    <a:pt x="1755" y="1119"/>
                  </a:lnTo>
                  <a:cubicBezTo>
                    <a:pt x="1756" y="1119"/>
                    <a:pt x="1862" y="0"/>
                    <a:pt x="726" y="0"/>
                  </a:cubicBezTo>
                  <a:close/>
                </a:path>
              </a:pathLst>
            </a:custGeom>
            <a:solidFill>
              <a:schemeClr val="bg2"/>
            </a:solidFill>
            <a:ln>
              <a:noFill/>
            </a:ln>
          </p:spPr>
          <p:txBody>
            <a:bodyPr spcFirstLastPara="1" wrap="square" lIns="121900" tIns="121900" rIns="121900" bIns="121900" anchor="ctr" anchorCtr="0">
              <a:noAutofit/>
            </a:bodyPr>
            <a:lstStyle/>
            <a:p>
              <a:endParaRPr sz="2400"/>
            </a:p>
          </p:txBody>
        </p:sp>
        <p:sp>
          <p:nvSpPr>
            <p:cNvPr id="125" name="Google Shape;1615;p27">
              <a:extLst>
                <a:ext uri="{FF2B5EF4-FFF2-40B4-BE49-F238E27FC236}">
                  <a16:creationId xmlns:a16="http://schemas.microsoft.com/office/drawing/2014/main" id="{66C00E3F-6027-DFB1-817D-21B7397EC0CE}"/>
                </a:ext>
              </a:extLst>
            </p:cNvPr>
            <p:cNvSpPr/>
            <p:nvPr/>
          </p:nvSpPr>
          <p:spPr>
            <a:xfrm>
              <a:off x="4711415" y="2784284"/>
              <a:ext cx="175014" cy="163601"/>
            </a:xfrm>
            <a:custGeom>
              <a:avLst/>
              <a:gdLst/>
              <a:ahLst/>
              <a:cxnLst/>
              <a:rect l="l" t="t" r="r" b="b"/>
              <a:pathLst>
                <a:path w="4493" h="4200" extrusionOk="0">
                  <a:moveTo>
                    <a:pt x="1717" y="1"/>
                  </a:moveTo>
                  <a:cubicBezTo>
                    <a:pt x="1351" y="1"/>
                    <a:pt x="981" y="105"/>
                    <a:pt x="658" y="316"/>
                  </a:cubicBezTo>
                  <a:cubicBezTo>
                    <a:pt x="435" y="462"/>
                    <a:pt x="252" y="702"/>
                    <a:pt x="152" y="949"/>
                  </a:cubicBezTo>
                  <a:cubicBezTo>
                    <a:pt x="122" y="1025"/>
                    <a:pt x="88" y="1112"/>
                    <a:pt x="61" y="1188"/>
                  </a:cubicBezTo>
                  <a:cubicBezTo>
                    <a:pt x="1" y="1348"/>
                    <a:pt x="88" y="1527"/>
                    <a:pt x="252" y="1577"/>
                  </a:cubicBezTo>
                  <a:lnTo>
                    <a:pt x="253" y="1577"/>
                  </a:lnTo>
                  <a:cubicBezTo>
                    <a:pt x="253" y="1577"/>
                    <a:pt x="328" y="2902"/>
                    <a:pt x="807" y="3445"/>
                  </a:cubicBezTo>
                  <a:cubicBezTo>
                    <a:pt x="999" y="3662"/>
                    <a:pt x="1157" y="3738"/>
                    <a:pt x="1270" y="3738"/>
                  </a:cubicBezTo>
                  <a:cubicBezTo>
                    <a:pt x="1438" y="3738"/>
                    <a:pt x="1509" y="3571"/>
                    <a:pt x="1452" y="3455"/>
                  </a:cubicBezTo>
                  <a:cubicBezTo>
                    <a:pt x="1356" y="3258"/>
                    <a:pt x="1117" y="2085"/>
                    <a:pt x="1151" y="1857"/>
                  </a:cubicBezTo>
                  <a:lnTo>
                    <a:pt x="1151" y="1857"/>
                  </a:lnTo>
                  <a:cubicBezTo>
                    <a:pt x="1151" y="1857"/>
                    <a:pt x="1627" y="3100"/>
                    <a:pt x="2022" y="3644"/>
                  </a:cubicBezTo>
                  <a:cubicBezTo>
                    <a:pt x="2287" y="4011"/>
                    <a:pt x="2564" y="4200"/>
                    <a:pt x="2794" y="4200"/>
                  </a:cubicBezTo>
                  <a:cubicBezTo>
                    <a:pt x="2906" y="4200"/>
                    <a:pt x="3007" y="4155"/>
                    <a:pt x="3090" y="4065"/>
                  </a:cubicBezTo>
                  <a:cubicBezTo>
                    <a:pt x="3090" y="4065"/>
                    <a:pt x="2935" y="3891"/>
                    <a:pt x="2638" y="3206"/>
                  </a:cubicBezTo>
                  <a:cubicBezTo>
                    <a:pt x="2346" y="2535"/>
                    <a:pt x="2199" y="1912"/>
                    <a:pt x="2193" y="1886"/>
                  </a:cubicBezTo>
                  <a:lnTo>
                    <a:pt x="2193" y="1886"/>
                  </a:lnTo>
                  <a:cubicBezTo>
                    <a:pt x="2204" y="1912"/>
                    <a:pt x="2595" y="2735"/>
                    <a:pt x="2738" y="3078"/>
                  </a:cubicBezTo>
                  <a:cubicBezTo>
                    <a:pt x="2882" y="3426"/>
                    <a:pt x="3161" y="3927"/>
                    <a:pt x="3477" y="3927"/>
                  </a:cubicBezTo>
                  <a:cubicBezTo>
                    <a:pt x="3543" y="3927"/>
                    <a:pt x="3611" y="3905"/>
                    <a:pt x="3680" y="3855"/>
                  </a:cubicBezTo>
                  <a:cubicBezTo>
                    <a:pt x="3680" y="3855"/>
                    <a:pt x="3520" y="3472"/>
                    <a:pt x="3386" y="2990"/>
                  </a:cubicBezTo>
                  <a:cubicBezTo>
                    <a:pt x="3284" y="2629"/>
                    <a:pt x="3161" y="2123"/>
                    <a:pt x="2958" y="1738"/>
                  </a:cubicBezTo>
                  <a:lnTo>
                    <a:pt x="2958" y="1738"/>
                  </a:lnTo>
                  <a:cubicBezTo>
                    <a:pt x="3181" y="2060"/>
                    <a:pt x="3487" y="2526"/>
                    <a:pt x="3542" y="2709"/>
                  </a:cubicBezTo>
                  <a:cubicBezTo>
                    <a:pt x="3632" y="3000"/>
                    <a:pt x="3887" y="3340"/>
                    <a:pt x="4097" y="3361"/>
                  </a:cubicBezTo>
                  <a:cubicBezTo>
                    <a:pt x="4097" y="3361"/>
                    <a:pt x="4155" y="3380"/>
                    <a:pt x="4231" y="3380"/>
                  </a:cubicBezTo>
                  <a:cubicBezTo>
                    <a:pt x="4317" y="3380"/>
                    <a:pt x="4426" y="3355"/>
                    <a:pt x="4493" y="3246"/>
                  </a:cubicBezTo>
                  <a:cubicBezTo>
                    <a:pt x="4493" y="3246"/>
                    <a:pt x="4184" y="2728"/>
                    <a:pt x="4117" y="2397"/>
                  </a:cubicBezTo>
                  <a:cubicBezTo>
                    <a:pt x="4052" y="2066"/>
                    <a:pt x="3490" y="1047"/>
                    <a:pt x="3141" y="649"/>
                  </a:cubicBezTo>
                  <a:lnTo>
                    <a:pt x="3114" y="618"/>
                  </a:lnTo>
                  <a:cubicBezTo>
                    <a:pt x="3095" y="600"/>
                    <a:pt x="3078" y="580"/>
                    <a:pt x="3058" y="560"/>
                  </a:cubicBezTo>
                  <a:cubicBezTo>
                    <a:pt x="2696" y="189"/>
                    <a:pt x="2209" y="1"/>
                    <a:pt x="1717"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26" name="Google Shape;1616;p27">
              <a:extLst>
                <a:ext uri="{FF2B5EF4-FFF2-40B4-BE49-F238E27FC236}">
                  <a16:creationId xmlns:a16="http://schemas.microsoft.com/office/drawing/2014/main" id="{B0CACC45-9E47-6B91-9B82-771AFC474486}"/>
                </a:ext>
              </a:extLst>
            </p:cNvPr>
            <p:cNvSpPr/>
            <p:nvPr/>
          </p:nvSpPr>
          <p:spPr>
            <a:xfrm>
              <a:off x="5022988" y="3131965"/>
              <a:ext cx="506811" cy="258372"/>
            </a:xfrm>
            <a:custGeom>
              <a:avLst/>
              <a:gdLst/>
              <a:ahLst/>
              <a:cxnLst/>
              <a:rect l="l" t="t" r="r" b="b"/>
              <a:pathLst>
                <a:path w="13011" h="6633" extrusionOk="0">
                  <a:moveTo>
                    <a:pt x="1371" y="1"/>
                  </a:moveTo>
                  <a:lnTo>
                    <a:pt x="0" y="1280"/>
                  </a:lnTo>
                  <a:cubicBezTo>
                    <a:pt x="0" y="1280"/>
                    <a:pt x="2203" y="3882"/>
                    <a:pt x="3794" y="5318"/>
                  </a:cubicBezTo>
                  <a:cubicBezTo>
                    <a:pt x="4658" y="6097"/>
                    <a:pt x="6308" y="6633"/>
                    <a:pt x="8175" y="6633"/>
                  </a:cubicBezTo>
                  <a:cubicBezTo>
                    <a:pt x="9748" y="6633"/>
                    <a:pt x="11474" y="6253"/>
                    <a:pt x="13011" y="5318"/>
                  </a:cubicBezTo>
                  <a:cubicBezTo>
                    <a:pt x="11923" y="4909"/>
                    <a:pt x="10433" y="3970"/>
                    <a:pt x="9058" y="2451"/>
                  </a:cubicBezTo>
                  <a:cubicBezTo>
                    <a:pt x="9058" y="2451"/>
                    <a:pt x="8059" y="3574"/>
                    <a:pt x="6413" y="3574"/>
                  </a:cubicBezTo>
                  <a:cubicBezTo>
                    <a:pt x="6377" y="3574"/>
                    <a:pt x="6342" y="3574"/>
                    <a:pt x="6306" y="3573"/>
                  </a:cubicBezTo>
                  <a:cubicBezTo>
                    <a:pt x="5185" y="3540"/>
                    <a:pt x="1371" y="1"/>
                    <a:pt x="1371"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27" name="Google Shape;1617;p27">
              <a:extLst>
                <a:ext uri="{FF2B5EF4-FFF2-40B4-BE49-F238E27FC236}">
                  <a16:creationId xmlns:a16="http://schemas.microsoft.com/office/drawing/2014/main" id="{E5F5492D-1D3D-0698-9019-23FBAB3EE17B}"/>
                </a:ext>
              </a:extLst>
            </p:cNvPr>
            <p:cNvSpPr/>
            <p:nvPr/>
          </p:nvSpPr>
          <p:spPr>
            <a:xfrm>
              <a:off x="4860171" y="2918433"/>
              <a:ext cx="231651" cy="275511"/>
            </a:xfrm>
            <a:custGeom>
              <a:avLst/>
              <a:gdLst/>
              <a:ahLst/>
              <a:cxnLst/>
              <a:rect l="l" t="t" r="r" b="b"/>
              <a:pathLst>
                <a:path w="5947" h="7073" extrusionOk="0">
                  <a:moveTo>
                    <a:pt x="1834" y="1"/>
                  </a:moveTo>
                  <a:cubicBezTo>
                    <a:pt x="1795" y="1"/>
                    <a:pt x="1756" y="16"/>
                    <a:pt x="1709" y="46"/>
                  </a:cubicBezTo>
                  <a:cubicBezTo>
                    <a:pt x="1537" y="153"/>
                    <a:pt x="1799" y="735"/>
                    <a:pt x="2024" y="1057"/>
                  </a:cubicBezTo>
                  <a:cubicBezTo>
                    <a:pt x="2201" y="1311"/>
                    <a:pt x="2735" y="2125"/>
                    <a:pt x="2664" y="2193"/>
                  </a:cubicBezTo>
                  <a:cubicBezTo>
                    <a:pt x="2660" y="2197"/>
                    <a:pt x="2655" y="2199"/>
                    <a:pt x="2649" y="2199"/>
                  </a:cubicBezTo>
                  <a:cubicBezTo>
                    <a:pt x="2491" y="2199"/>
                    <a:pt x="1587" y="916"/>
                    <a:pt x="1387" y="659"/>
                  </a:cubicBezTo>
                  <a:cubicBezTo>
                    <a:pt x="1229" y="459"/>
                    <a:pt x="982" y="164"/>
                    <a:pt x="779" y="164"/>
                  </a:cubicBezTo>
                  <a:cubicBezTo>
                    <a:pt x="713" y="164"/>
                    <a:pt x="652" y="195"/>
                    <a:pt x="600" y="271"/>
                  </a:cubicBezTo>
                  <a:cubicBezTo>
                    <a:pt x="421" y="531"/>
                    <a:pt x="1426" y="1687"/>
                    <a:pt x="1583" y="1938"/>
                  </a:cubicBezTo>
                  <a:cubicBezTo>
                    <a:pt x="1583" y="1938"/>
                    <a:pt x="1975" y="2463"/>
                    <a:pt x="2001" y="2621"/>
                  </a:cubicBezTo>
                  <a:cubicBezTo>
                    <a:pt x="2009" y="2671"/>
                    <a:pt x="1995" y="2690"/>
                    <a:pt x="1970" y="2690"/>
                  </a:cubicBezTo>
                  <a:cubicBezTo>
                    <a:pt x="1916" y="2690"/>
                    <a:pt x="1809" y="2604"/>
                    <a:pt x="1753" y="2555"/>
                  </a:cubicBezTo>
                  <a:cubicBezTo>
                    <a:pt x="1671" y="2485"/>
                    <a:pt x="1116" y="1795"/>
                    <a:pt x="935" y="1508"/>
                  </a:cubicBezTo>
                  <a:cubicBezTo>
                    <a:pt x="773" y="1250"/>
                    <a:pt x="579" y="954"/>
                    <a:pt x="404" y="954"/>
                  </a:cubicBezTo>
                  <a:cubicBezTo>
                    <a:pt x="383" y="954"/>
                    <a:pt x="363" y="958"/>
                    <a:pt x="343" y="966"/>
                  </a:cubicBezTo>
                  <a:cubicBezTo>
                    <a:pt x="154" y="1048"/>
                    <a:pt x="150" y="1318"/>
                    <a:pt x="614" y="1947"/>
                  </a:cubicBezTo>
                  <a:cubicBezTo>
                    <a:pt x="1078" y="2575"/>
                    <a:pt x="1403" y="3069"/>
                    <a:pt x="1559" y="3255"/>
                  </a:cubicBezTo>
                  <a:cubicBezTo>
                    <a:pt x="1659" y="3374"/>
                    <a:pt x="1614" y="3453"/>
                    <a:pt x="1518" y="3453"/>
                  </a:cubicBezTo>
                  <a:cubicBezTo>
                    <a:pt x="1465" y="3453"/>
                    <a:pt x="1395" y="3428"/>
                    <a:pt x="1326" y="3371"/>
                  </a:cubicBezTo>
                  <a:cubicBezTo>
                    <a:pt x="1137" y="3213"/>
                    <a:pt x="503" y="2438"/>
                    <a:pt x="332" y="2438"/>
                  </a:cubicBezTo>
                  <a:cubicBezTo>
                    <a:pt x="331" y="2438"/>
                    <a:pt x="330" y="2438"/>
                    <a:pt x="329" y="2438"/>
                  </a:cubicBezTo>
                  <a:cubicBezTo>
                    <a:pt x="162" y="2448"/>
                    <a:pt x="0" y="2668"/>
                    <a:pt x="249" y="3022"/>
                  </a:cubicBezTo>
                  <a:cubicBezTo>
                    <a:pt x="497" y="3375"/>
                    <a:pt x="1142" y="4048"/>
                    <a:pt x="1409" y="4268"/>
                  </a:cubicBezTo>
                  <a:cubicBezTo>
                    <a:pt x="1675" y="4488"/>
                    <a:pt x="2539" y="5661"/>
                    <a:pt x="3078" y="6042"/>
                  </a:cubicBezTo>
                  <a:cubicBezTo>
                    <a:pt x="3618" y="6423"/>
                    <a:pt x="3948" y="6555"/>
                    <a:pt x="3948" y="6555"/>
                  </a:cubicBezTo>
                  <a:lnTo>
                    <a:pt x="4452" y="7000"/>
                  </a:lnTo>
                  <a:lnTo>
                    <a:pt x="4534" y="7073"/>
                  </a:lnTo>
                  <a:cubicBezTo>
                    <a:pt x="4534" y="7073"/>
                    <a:pt x="5530" y="5968"/>
                    <a:pt x="5621" y="5645"/>
                  </a:cubicBezTo>
                  <a:cubicBezTo>
                    <a:pt x="5629" y="5620"/>
                    <a:pt x="5630" y="5598"/>
                    <a:pt x="5625" y="5583"/>
                  </a:cubicBezTo>
                  <a:cubicBezTo>
                    <a:pt x="5623" y="5577"/>
                    <a:pt x="5619" y="5572"/>
                    <a:pt x="5615" y="5569"/>
                  </a:cubicBezTo>
                  <a:cubicBezTo>
                    <a:pt x="5615" y="5569"/>
                    <a:pt x="5615" y="5568"/>
                    <a:pt x="5614" y="5568"/>
                  </a:cubicBezTo>
                  <a:cubicBezTo>
                    <a:pt x="5606" y="5562"/>
                    <a:pt x="5580" y="5534"/>
                    <a:pt x="5553" y="5485"/>
                  </a:cubicBezTo>
                  <a:lnTo>
                    <a:pt x="5552" y="5483"/>
                  </a:lnTo>
                  <a:cubicBezTo>
                    <a:pt x="5527" y="5434"/>
                    <a:pt x="5501" y="5362"/>
                    <a:pt x="5494" y="5265"/>
                  </a:cubicBezTo>
                  <a:cubicBezTo>
                    <a:pt x="5487" y="5149"/>
                    <a:pt x="5506" y="5000"/>
                    <a:pt x="5581" y="4811"/>
                  </a:cubicBezTo>
                  <a:cubicBezTo>
                    <a:pt x="5799" y="4265"/>
                    <a:pt x="5946" y="3856"/>
                    <a:pt x="5625" y="3411"/>
                  </a:cubicBezTo>
                  <a:cubicBezTo>
                    <a:pt x="5304" y="2966"/>
                    <a:pt x="5083" y="2683"/>
                    <a:pt x="5011" y="2473"/>
                  </a:cubicBezTo>
                  <a:cubicBezTo>
                    <a:pt x="4939" y="2262"/>
                    <a:pt x="4161" y="1845"/>
                    <a:pt x="4035" y="1840"/>
                  </a:cubicBezTo>
                  <a:cubicBezTo>
                    <a:pt x="4034" y="1840"/>
                    <a:pt x="4033" y="1840"/>
                    <a:pt x="4032" y="1840"/>
                  </a:cubicBezTo>
                  <a:cubicBezTo>
                    <a:pt x="3908" y="1840"/>
                    <a:pt x="3759" y="2158"/>
                    <a:pt x="4133" y="2516"/>
                  </a:cubicBezTo>
                  <a:cubicBezTo>
                    <a:pt x="4511" y="2878"/>
                    <a:pt x="4742" y="3259"/>
                    <a:pt x="4653" y="3315"/>
                  </a:cubicBezTo>
                  <a:cubicBezTo>
                    <a:pt x="4642" y="3322"/>
                    <a:pt x="4629" y="3325"/>
                    <a:pt x="4614" y="3325"/>
                  </a:cubicBezTo>
                  <a:cubicBezTo>
                    <a:pt x="4507" y="3325"/>
                    <a:pt x="4303" y="3158"/>
                    <a:pt x="4059" y="2949"/>
                  </a:cubicBezTo>
                  <a:cubicBezTo>
                    <a:pt x="3780" y="2711"/>
                    <a:pt x="3564" y="2386"/>
                    <a:pt x="3440" y="2174"/>
                  </a:cubicBezTo>
                  <a:cubicBezTo>
                    <a:pt x="3317" y="1963"/>
                    <a:pt x="2623" y="684"/>
                    <a:pt x="2280" y="349"/>
                  </a:cubicBezTo>
                  <a:cubicBezTo>
                    <a:pt x="2034" y="107"/>
                    <a:pt x="1934" y="1"/>
                    <a:pt x="1834" y="1"/>
                  </a:cubicBezTo>
                  <a:close/>
                </a:path>
              </a:pathLst>
            </a:custGeom>
            <a:solidFill>
              <a:srgbClr val="FDB48C"/>
            </a:solidFill>
            <a:ln>
              <a:noFill/>
            </a:ln>
          </p:spPr>
          <p:txBody>
            <a:bodyPr spcFirstLastPara="1" wrap="square" lIns="121900" tIns="121900" rIns="121900" bIns="121900" anchor="ctr" anchorCtr="0">
              <a:noAutofit/>
            </a:bodyPr>
            <a:lstStyle/>
            <a:p>
              <a:endParaRPr sz="2400"/>
            </a:p>
          </p:txBody>
        </p:sp>
        <p:sp>
          <p:nvSpPr>
            <p:cNvPr id="128" name="Google Shape;1618;p27">
              <a:extLst>
                <a:ext uri="{FF2B5EF4-FFF2-40B4-BE49-F238E27FC236}">
                  <a16:creationId xmlns:a16="http://schemas.microsoft.com/office/drawing/2014/main" id="{A9580F44-8B9F-537B-D88F-FF2C64BFBAA9}"/>
                </a:ext>
              </a:extLst>
            </p:cNvPr>
            <p:cNvSpPr/>
            <p:nvPr/>
          </p:nvSpPr>
          <p:spPr>
            <a:xfrm>
              <a:off x="5035647" y="2843140"/>
              <a:ext cx="128037" cy="86825"/>
            </a:xfrm>
            <a:custGeom>
              <a:avLst/>
              <a:gdLst/>
              <a:ahLst/>
              <a:cxnLst/>
              <a:rect l="l" t="t" r="r" b="b"/>
              <a:pathLst>
                <a:path w="3287" h="2229" extrusionOk="0">
                  <a:moveTo>
                    <a:pt x="3287" y="1"/>
                  </a:moveTo>
                  <a:cubicBezTo>
                    <a:pt x="3224" y="44"/>
                    <a:pt x="1364" y="1345"/>
                    <a:pt x="1" y="1772"/>
                  </a:cubicBezTo>
                  <a:lnTo>
                    <a:pt x="716" y="2228"/>
                  </a:lnTo>
                  <a:lnTo>
                    <a:pt x="3287" y="1"/>
                  </a:lnTo>
                  <a:close/>
                </a:path>
              </a:pathLst>
            </a:custGeom>
            <a:solidFill>
              <a:srgbClr val="DBDBDB"/>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08236124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CIC_PowerPoint%20Template</Template>
  <TotalTime>2741</TotalTime>
  <Words>2848</Words>
  <Application>Microsoft Macintosh PowerPoint</Application>
  <PresentationFormat>Widescreen</PresentationFormat>
  <Paragraphs>245</Paragraphs>
  <Slides>27</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Aptos</vt:lpstr>
      <vt:lpstr>Arial</vt:lpstr>
      <vt:lpstr>Avenir Next</vt:lpstr>
      <vt:lpstr>AvenirNext-Regular</vt:lpstr>
      <vt:lpstr>Calibri</vt:lpstr>
      <vt:lpstr>Fira Sans</vt:lpstr>
      <vt:lpstr>Fira Sans ExtraBold</vt:lpstr>
      <vt:lpstr>Roboto</vt:lpstr>
      <vt:lpstr>System Font Regular</vt:lpstr>
      <vt:lpstr>Times New Roman</vt:lpstr>
      <vt:lpstr>Office Theme</vt:lpstr>
      <vt:lpstr>No Patient Left Behind</vt:lpstr>
      <vt:lpstr>Disclosures</vt:lpstr>
      <vt:lpstr>PowerPoint Presentation</vt:lpstr>
      <vt:lpstr>Emergency Medical Treatment &amp; Labor Act</vt:lpstr>
      <vt:lpstr>HOSPITAL EMERGENCY DEPARTMENT</vt:lpstr>
      <vt:lpstr>Emergency Medical Treatment &amp; Labor Act</vt:lpstr>
      <vt:lpstr>COMES TO THE EMERGENCY DEPARTMENT</vt:lpstr>
      <vt:lpstr>Emergency Medical Treatment &amp; Labor Act</vt:lpstr>
      <vt:lpstr>REQUEST IS MADE</vt:lpstr>
      <vt:lpstr>Emergency Medical Treatment &amp; Labor Act</vt:lpstr>
      <vt:lpstr>MEDICAL SCREENING EXAMINATION</vt:lpstr>
      <vt:lpstr>Emergency Medical Treatment &amp; Labor Act</vt:lpstr>
      <vt:lpstr>EMERGENCY MEDICAL CONDITION</vt:lpstr>
      <vt:lpstr>Emergency Medical Treatment &amp; Labor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Heronema</dc:creator>
  <cp:lastModifiedBy>Warchol, Jordan M</cp:lastModifiedBy>
  <cp:revision>5</cp:revision>
  <dcterms:created xsi:type="dcterms:W3CDTF">2024-08-20T18:10:06Z</dcterms:created>
  <dcterms:modified xsi:type="dcterms:W3CDTF">2025-10-17T17:32:32Z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0x0101001032E1ABC5B31144A8D83A21BF1A5A78</vt:lpwstr>
  </property>
</Properties>
</file>