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2" r:id="rId3"/>
    <p:sldId id="257" r:id="rId4"/>
    <p:sldId id="263" r:id="rId5"/>
    <p:sldId id="258" r:id="rId6"/>
    <p:sldId id="261" r:id="rId7"/>
    <p:sldId id="259" r:id="rId8"/>
    <p:sldId id="265" r:id="rId9"/>
    <p:sldId id="260" r:id="rId10"/>
    <p:sldId id="264"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5" d="100"/>
          <a:sy n="105" d="100"/>
        </p:scale>
        <p:origin x="7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07DB7-CED1-4BFD-9E7D-6B1C51620B85}"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A7D2E8BB-4A48-443E-B1BB-EA0A5AF65313}">
      <dgm:prSet/>
      <dgm:spPr/>
      <dgm:t>
        <a:bodyPr/>
        <a:lstStyle/>
        <a:p>
          <a:r>
            <a:rPr lang="en-US"/>
            <a:t>According to the Institute of Medicine (IOM) of the National Academy of Sciences, they defined quality health care as “safe, effective, patient-centered, timely, efficient and equitable.”</a:t>
          </a:r>
        </a:p>
      </dgm:t>
    </dgm:pt>
    <dgm:pt modelId="{5149C1FA-56F1-4525-88DF-0601ADC8919A}" type="parTrans" cxnId="{7A45D208-FEED-4CB5-9327-68A000A9CF82}">
      <dgm:prSet/>
      <dgm:spPr/>
      <dgm:t>
        <a:bodyPr/>
        <a:lstStyle/>
        <a:p>
          <a:endParaRPr lang="en-US"/>
        </a:p>
      </dgm:t>
    </dgm:pt>
    <dgm:pt modelId="{BD65ECBB-3C0A-4F77-A868-1D0099ACAB7D}" type="sibTrans" cxnId="{7A45D208-FEED-4CB5-9327-68A000A9CF82}">
      <dgm:prSet/>
      <dgm:spPr/>
      <dgm:t>
        <a:bodyPr/>
        <a:lstStyle/>
        <a:p>
          <a:endParaRPr lang="en-US"/>
        </a:p>
      </dgm:t>
    </dgm:pt>
    <dgm:pt modelId="{24BC2DD4-481B-4C97-B563-A63005AD2927}">
      <dgm:prSet/>
      <dgm:spPr/>
      <dgm:t>
        <a:bodyPr/>
        <a:lstStyle/>
        <a:p>
          <a:r>
            <a:rPr lang="en-US"/>
            <a:t>The Agency for Healthcare Research and Quality (AHRQ) define quality health care “as doing the right thing for the right patient, at the right time, in the right way to achieve the best possible results.”</a:t>
          </a:r>
        </a:p>
      </dgm:t>
    </dgm:pt>
    <dgm:pt modelId="{4EC8290A-A3E5-4C28-AA08-3400A7428D8A}" type="parTrans" cxnId="{4C1449B6-6136-4495-9F10-F4E574D28A2D}">
      <dgm:prSet/>
      <dgm:spPr/>
      <dgm:t>
        <a:bodyPr/>
        <a:lstStyle/>
        <a:p>
          <a:endParaRPr lang="en-US"/>
        </a:p>
      </dgm:t>
    </dgm:pt>
    <dgm:pt modelId="{5A8F4612-03DA-4CB0-85C3-72154B1EA8F1}" type="sibTrans" cxnId="{4C1449B6-6136-4495-9F10-F4E574D28A2D}">
      <dgm:prSet/>
      <dgm:spPr/>
      <dgm:t>
        <a:bodyPr/>
        <a:lstStyle/>
        <a:p>
          <a:endParaRPr lang="en-US"/>
        </a:p>
      </dgm:t>
    </dgm:pt>
    <dgm:pt modelId="{EDAEEFC8-D3BF-4D2E-83CA-E798962C7B59}" type="pres">
      <dgm:prSet presAssocID="{D2107DB7-CED1-4BFD-9E7D-6B1C51620B85}" presName="hierChild1" presStyleCnt="0">
        <dgm:presLayoutVars>
          <dgm:chPref val="1"/>
          <dgm:dir/>
          <dgm:animOne val="branch"/>
          <dgm:animLvl val="lvl"/>
          <dgm:resizeHandles/>
        </dgm:presLayoutVars>
      </dgm:prSet>
      <dgm:spPr/>
    </dgm:pt>
    <dgm:pt modelId="{297529C7-432A-4D35-9C32-99F1B2FF5C5E}" type="pres">
      <dgm:prSet presAssocID="{A7D2E8BB-4A48-443E-B1BB-EA0A5AF65313}" presName="hierRoot1" presStyleCnt="0"/>
      <dgm:spPr/>
    </dgm:pt>
    <dgm:pt modelId="{B63E06E3-3794-4A41-90A0-69D21B468EA5}" type="pres">
      <dgm:prSet presAssocID="{A7D2E8BB-4A48-443E-B1BB-EA0A5AF65313}" presName="composite" presStyleCnt="0"/>
      <dgm:spPr/>
    </dgm:pt>
    <dgm:pt modelId="{3CB45140-66E3-4349-9549-E107EC990AD9}" type="pres">
      <dgm:prSet presAssocID="{A7D2E8BB-4A48-443E-B1BB-EA0A5AF65313}" presName="background" presStyleLbl="node0" presStyleIdx="0" presStyleCnt="2"/>
      <dgm:spPr/>
    </dgm:pt>
    <dgm:pt modelId="{0A570788-3551-499D-9DD4-1D0BCF952865}" type="pres">
      <dgm:prSet presAssocID="{A7D2E8BB-4A48-443E-B1BB-EA0A5AF65313}" presName="text" presStyleLbl="fgAcc0" presStyleIdx="0" presStyleCnt="2">
        <dgm:presLayoutVars>
          <dgm:chPref val="3"/>
        </dgm:presLayoutVars>
      </dgm:prSet>
      <dgm:spPr/>
    </dgm:pt>
    <dgm:pt modelId="{0788AD94-B23D-4FB9-A3E5-76A73F5776F6}" type="pres">
      <dgm:prSet presAssocID="{A7D2E8BB-4A48-443E-B1BB-EA0A5AF65313}" presName="hierChild2" presStyleCnt="0"/>
      <dgm:spPr/>
    </dgm:pt>
    <dgm:pt modelId="{1CEF3645-C62E-457B-968E-399C167AF07C}" type="pres">
      <dgm:prSet presAssocID="{24BC2DD4-481B-4C97-B563-A63005AD2927}" presName="hierRoot1" presStyleCnt="0"/>
      <dgm:spPr/>
    </dgm:pt>
    <dgm:pt modelId="{DFD734B9-B899-434D-8097-064A8E0B7486}" type="pres">
      <dgm:prSet presAssocID="{24BC2DD4-481B-4C97-B563-A63005AD2927}" presName="composite" presStyleCnt="0"/>
      <dgm:spPr/>
    </dgm:pt>
    <dgm:pt modelId="{DF49C905-221C-444D-80D4-AE783BDCD36B}" type="pres">
      <dgm:prSet presAssocID="{24BC2DD4-481B-4C97-B563-A63005AD2927}" presName="background" presStyleLbl="node0" presStyleIdx="1" presStyleCnt="2"/>
      <dgm:spPr/>
    </dgm:pt>
    <dgm:pt modelId="{1DDF53D6-52A9-4A12-95CC-5ED6E7E1D9BA}" type="pres">
      <dgm:prSet presAssocID="{24BC2DD4-481B-4C97-B563-A63005AD2927}" presName="text" presStyleLbl="fgAcc0" presStyleIdx="1" presStyleCnt="2">
        <dgm:presLayoutVars>
          <dgm:chPref val="3"/>
        </dgm:presLayoutVars>
      </dgm:prSet>
      <dgm:spPr/>
    </dgm:pt>
    <dgm:pt modelId="{9F6A35CB-B3A8-4EAD-8E6E-2D91443D48E8}" type="pres">
      <dgm:prSet presAssocID="{24BC2DD4-481B-4C97-B563-A63005AD2927}" presName="hierChild2" presStyleCnt="0"/>
      <dgm:spPr/>
    </dgm:pt>
  </dgm:ptLst>
  <dgm:cxnLst>
    <dgm:cxn modelId="{7A45D208-FEED-4CB5-9327-68A000A9CF82}" srcId="{D2107DB7-CED1-4BFD-9E7D-6B1C51620B85}" destId="{A7D2E8BB-4A48-443E-B1BB-EA0A5AF65313}" srcOrd="0" destOrd="0" parTransId="{5149C1FA-56F1-4525-88DF-0601ADC8919A}" sibTransId="{BD65ECBB-3C0A-4F77-A868-1D0099ACAB7D}"/>
    <dgm:cxn modelId="{43E4445F-7BF9-4D8B-867E-77F76C42402E}" type="presOf" srcId="{24BC2DD4-481B-4C97-B563-A63005AD2927}" destId="{1DDF53D6-52A9-4A12-95CC-5ED6E7E1D9BA}" srcOrd="0" destOrd="0" presId="urn:microsoft.com/office/officeart/2005/8/layout/hierarchy1"/>
    <dgm:cxn modelId="{46395B61-31AE-460D-B61C-EE8546C8CC95}" type="presOf" srcId="{D2107DB7-CED1-4BFD-9E7D-6B1C51620B85}" destId="{EDAEEFC8-D3BF-4D2E-83CA-E798962C7B59}" srcOrd="0" destOrd="0" presId="urn:microsoft.com/office/officeart/2005/8/layout/hierarchy1"/>
    <dgm:cxn modelId="{D533C388-0575-43C4-B1CF-FD943B9FA167}" type="presOf" srcId="{A7D2E8BB-4A48-443E-B1BB-EA0A5AF65313}" destId="{0A570788-3551-499D-9DD4-1D0BCF952865}" srcOrd="0" destOrd="0" presId="urn:microsoft.com/office/officeart/2005/8/layout/hierarchy1"/>
    <dgm:cxn modelId="{4C1449B6-6136-4495-9F10-F4E574D28A2D}" srcId="{D2107DB7-CED1-4BFD-9E7D-6B1C51620B85}" destId="{24BC2DD4-481B-4C97-B563-A63005AD2927}" srcOrd="1" destOrd="0" parTransId="{4EC8290A-A3E5-4C28-AA08-3400A7428D8A}" sibTransId="{5A8F4612-03DA-4CB0-85C3-72154B1EA8F1}"/>
    <dgm:cxn modelId="{CAB6ED87-14DF-4CBD-B8A2-54D570652EB9}" type="presParOf" srcId="{EDAEEFC8-D3BF-4D2E-83CA-E798962C7B59}" destId="{297529C7-432A-4D35-9C32-99F1B2FF5C5E}" srcOrd="0" destOrd="0" presId="urn:microsoft.com/office/officeart/2005/8/layout/hierarchy1"/>
    <dgm:cxn modelId="{CC23AB78-AE46-40D6-BDD5-62AF28DC3BB4}" type="presParOf" srcId="{297529C7-432A-4D35-9C32-99F1B2FF5C5E}" destId="{B63E06E3-3794-4A41-90A0-69D21B468EA5}" srcOrd="0" destOrd="0" presId="urn:microsoft.com/office/officeart/2005/8/layout/hierarchy1"/>
    <dgm:cxn modelId="{E7E801D8-CDCC-4C0E-B9C7-2F403A4F37BB}" type="presParOf" srcId="{B63E06E3-3794-4A41-90A0-69D21B468EA5}" destId="{3CB45140-66E3-4349-9549-E107EC990AD9}" srcOrd="0" destOrd="0" presId="urn:microsoft.com/office/officeart/2005/8/layout/hierarchy1"/>
    <dgm:cxn modelId="{0DC3104C-1551-4DA0-A644-1324CD84C3E5}" type="presParOf" srcId="{B63E06E3-3794-4A41-90A0-69D21B468EA5}" destId="{0A570788-3551-499D-9DD4-1D0BCF952865}" srcOrd="1" destOrd="0" presId="urn:microsoft.com/office/officeart/2005/8/layout/hierarchy1"/>
    <dgm:cxn modelId="{E24206F8-133D-4552-BD8B-5E1544134D69}" type="presParOf" srcId="{297529C7-432A-4D35-9C32-99F1B2FF5C5E}" destId="{0788AD94-B23D-4FB9-A3E5-76A73F5776F6}" srcOrd="1" destOrd="0" presId="urn:microsoft.com/office/officeart/2005/8/layout/hierarchy1"/>
    <dgm:cxn modelId="{F3489891-E349-4A82-B87A-4D53DE7C1617}" type="presParOf" srcId="{EDAEEFC8-D3BF-4D2E-83CA-E798962C7B59}" destId="{1CEF3645-C62E-457B-968E-399C167AF07C}" srcOrd="1" destOrd="0" presId="urn:microsoft.com/office/officeart/2005/8/layout/hierarchy1"/>
    <dgm:cxn modelId="{E084376C-50C0-41EC-B06D-ECFCD208BBBD}" type="presParOf" srcId="{1CEF3645-C62E-457B-968E-399C167AF07C}" destId="{DFD734B9-B899-434D-8097-064A8E0B7486}" srcOrd="0" destOrd="0" presId="urn:microsoft.com/office/officeart/2005/8/layout/hierarchy1"/>
    <dgm:cxn modelId="{5A3587D7-92CF-49F6-8888-3BE4F389F0A8}" type="presParOf" srcId="{DFD734B9-B899-434D-8097-064A8E0B7486}" destId="{DF49C905-221C-444D-80D4-AE783BDCD36B}" srcOrd="0" destOrd="0" presId="urn:microsoft.com/office/officeart/2005/8/layout/hierarchy1"/>
    <dgm:cxn modelId="{2012300E-B6B4-4055-9637-9577F47DEC7D}" type="presParOf" srcId="{DFD734B9-B899-434D-8097-064A8E0B7486}" destId="{1DDF53D6-52A9-4A12-95CC-5ED6E7E1D9BA}" srcOrd="1" destOrd="0" presId="urn:microsoft.com/office/officeart/2005/8/layout/hierarchy1"/>
    <dgm:cxn modelId="{00B97157-D969-4968-A74E-BE8C80FF689F}" type="presParOf" srcId="{1CEF3645-C62E-457B-968E-399C167AF07C}" destId="{9F6A35CB-B3A8-4EAD-8E6E-2D91443D48E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B1D119-7C88-478C-9B24-405DC17A95B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D0C9EE1-4BD6-4503-A812-320DD3B28E6C}">
      <dgm:prSet/>
      <dgm:spPr/>
      <dgm:t>
        <a:bodyPr/>
        <a:lstStyle/>
        <a:p>
          <a:r>
            <a:rPr lang="en-US"/>
            <a:t>Digital technology			</a:t>
          </a:r>
        </a:p>
      </dgm:t>
    </dgm:pt>
    <dgm:pt modelId="{E92A0E9E-A296-449D-9691-FFD7793D1404}" type="parTrans" cxnId="{243C619B-BE01-4B8A-80D5-2441C7A7AC3C}">
      <dgm:prSet/>
      <dgm:spPr/>
      <dgm:t>
        <a:bodyPr/>
        <a:lstStyle/>
        <a:p>
          <a:endParaRPr lang="en-US"/>
        </a:p>
      </dgm:t>
    </dgm:pt>
    <dgm:pt modelId="{25609970-E202-4DA7-9E90-186DCE6BDF88}" type="sibTrans" cxnId="{243C619B-BE01-4B8A-80D5-2441C7A7AC3C}">
      <dgm:prSet/>
      <dgm:spPr/>
      <dgm:t>
        <a:bodyPr/>
        <a:lstStyle/>
        <a:p>
          <a:endParaRPr lang="en-US"/>
        </a:p>
      </dgm:t>
    </dgm:pt>
    <dgm:pt modelId="{08DD8B26-7E58-4E60-8CA0-2DBE7FD2C6F3}">
      <dgm:prSet/>
      <dgm:spPr/>
      <dgm:t>
        <a:bodyPr/>
        <a:lstStyle/>
        <a:p>
          <a:r>
            <a:rPr lang="en-US"/>
            <a:t>Healthcare analytics</a:t>
          </a:r>
        </a:p>
      </dgm:t>
    </dgm:pt>
    <dgm:pt modelId="{4721AAE6-6DFE-4FE2-9452-B80D2DF9224B}" type="parTrans" cxnId="{12AEB5FF-5FC7-4E02-921E-475781F94607}">
      <dgm:prSet/>
      <dgm:spPr/>
      <dgm:t>
        <a:bodyPr/>
        <a:lstStyle/>
        <a:p>
          <a:endParaRPr lang="en-US"/>
        </a:p>
      </dgm:t>
    </dgm:pt>
    <dgm:pt modelId="{7F9AEEC0-3656-4439-B8B3-EA0423ED0BE6}" type="sibTrans" cxnId="{12AEB5FF-5FC7-4E02-921E-475781F94607}">
      <dgm:prSet/>
      <dgm:spPr/>
      <dgm:t>
        <a:bodyPr/>
        <a:lstStyle/>
        <a:p>
          <a:endParaRPr lang="en-US"/>
        </a:p>
      </dgm:t>
    </dgm:pt>
    <dgm:pt modelId="{D5FA3278-45E0-4883-A7DD-1FE59E8CE6AD}">
      <dgm:prSet/>
      <dgm:spPr/>
      <dgm:t>
        <a:bodyPr/>
        <a:lstStyle/>
        <a:p>
          <a:r>
            <a:rPr lang="en-US"/>
            <a:t>Telemedicine</a:t>
          </a:r>
        </a:p>
      </dgm:t>
    </dgm:pt>
    <dgm:pt modelId="{440FB317-BC08-4E20-9084-C4276F92BD1E}" type="parTrans" cxnId="{3BD3CCAF-256D-4293-AFA2-E8D8B71B4EE8}">
      <dgm:prSet/>
      <dgm:spPr/>
      <dgm:t>
        <a:bodyPr/>
        <a:lstStyle/>
        <a:p>
          <a:endParaRPr lang="en-US"/>
        </a:p>
      </dgm:t>
    </dgm:pt>
    <dgm:pt modelId="{201172DB-13CC-4943-BB94-7D90333282E3}" type="sibTrans" cxnId="{3BD3CCAF-256D-4293-AFA2-E8D8B71B4EE8}">
      <dgm:prSet/>
      <dgm:spPr/>
      <dgm:t>
        <a:bodyPr/>
        <a:lstStyle/>
        <a:p>
          <a:endParaRPr lang="en-US"/>
        </a:p>
      </dgm:t>
    </dgm:pt>
    <dgm:pt modelId="{943735A7-A6EF-4EA4-AF50-AAA0F6B32157}">
      <dgm:prSet/>
      <dgm:spPr/>
      <dgm:t>
        <a:bodyPr/>
        <a:lstStyle/>
        <a:p>
          <a:r>
            <a:rPr lang="en-US" dirty="0"/>
            <a:t>Volume to Value</a:t>
          </a:r>
        </a:p>
      </dgm:t>
    </dgm:pt>
    <dgm:pt modelId="{002C20B8-B71B-461F-A738-10965413B06C}" type="parTrans" cxnId="{C6F13E87-C45B-4AAE-91A8-31B7A5E65578}">
      <dgm:prSet/>
      <dgm:spPr/>
      <dgm:t>
        <a:bodyPr/>
        <a:lstStyle/>
        <a:p>
          <a:endParaRPr lang="en-US"/>
        </a:p>
      </dgm:t>
    </dgm:pt>
    <dgm:pt modelId="{0C470B96-2247-4013-AB3E-D7F0CD2D3A22}" type="sibTrans" cxnId="{C6F13E87-C45B-4AAE-91A8-31B7A5E65578}">
      <dgm:prSet/>
      <dgm:spPr/>
      <dgm:t>
        <a:bodyPr/>
        <a:lstStyle/>
        <a:p>
          <a:endParaRPr lang="en-US"/>
        </a:p>
      </dgm:t>
    </dgm:pt>
    <dgm:pt modelId="{DA8E41F9-B353-4B1C-A895-95AA08BA2FF2}" type="pres">
      <dgm:prSet presAssocID="{2FB1D119-7C88-478C-9B24-405DC17A95BD}" presName="root" presStyleCnt="0">
        <dgm:presLayoutVars>
          <dgm:dir/>
          <dgm:resizeHandles val="exact"/>
        </dgm:presLayoutVars>
      </dgm:prSet>
      <dgm:spPr/>
    </dgm:pt>
    <dgm:pt modelId="{19C87EEE-E16B-41C3-9398-9DE5E57134ED}" type="pres">
      <dgm:prSet presAssocID="{2D0C9EE1-4BD6-4503-A812-320DD3B28E6C}" presName="compNode" presStyleCnt="0"/>
      <dgm:spPr/>
    </dgm:pt>
    <dgm:pt modelId="{2765390F-8214-4920-B69B-C3A52E7E5919}" type="pres">
      <dgm:prSet presAssocID="{2D0C9EE1-4BD6-4503-A812-320DD3B28E6C}" presName="bgRect" presStyleLbl="bgShp" presStyleIdx="0" presStyleCnt="4"/>
      <dgm:spPr/>
    </dgm:pt>
    <dgm:pt modelId="{EE5AAFE8-3617-4AC0-8A4C-59773767D672}" type="pres">
      <dgm:prSet presAssocID="{2D0C9EE1-4BD6-4503-A812-320DD3B28E6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06E719AB-4534-4BC5-9566-E7F054092AAC}" type="pres">
      <dgm:prSet presAssocID="{2D0C9EE1-4BD6-4503-A812-320DD3B28E6C}" presName="spaceRect" presStyleCnt="0"/>
      <dgm:spPr/>
    </dgm:pt>
    <dgm:pt modelId="{4B72268C-34BB-4F98-95A1-E1105FF11F9B}" type="pres">
      <dgm:prSet presAssocID="{2D0C9EE1-4BD6-4503-A812-320DD3B28E6C}" presName="parTx" presStyleLbl="revTx" presStyleIdx="0" presStyleCnt="4">
        <dgm:presLayoutVars>
          <dgm:chMax val="0"/>
          <dgm:chPref val="0"/>
        </dgm:presLayoutVars>
      </dgm:prSet>
      <dgm:spPr/>
    </dgm:pt>
    <dgm:pt modelId="{A5E3E888-BA42-4759-AE7B-D8BF074E615D}" type="pres">
      <dgm:prSet presAssocID="{25609970-E202-4DA7-9E90-186DCE6BDF88}" presName="sibTrans" presStyleCnt="0"/>
      <dgm:spPr/>
    </dgm:pt>
    <dgm:pt modelId="{7C9E557D-67AD-4A72-AE89-47BF5F76C552}" type="pres">
      <dgm:prSet presAssocID="{08DD8B26-7E58-4E60-8CA0-2DBE7FD2C6F3}" presName="compNode" presStyleCnt="0"/>
      <dgm:spPr/>
    </dgm:pt>
    <dgm:pt modelId="{2E54AFCC-0CDC-4D87-8F21-6512DCC7BF56}" type="pres">
      <dgm:prSet presAssocID="{08DD8B26-7E58-4E60-8CA0-2DBE7FD2C6F3}" presName="bgRect" presStyleLbl="bgShp" presStyleIdx="1" presStyleCnt="4"/>
      <dgm:spPr/>
    </dgm:pt>
    <dgm:pt modelId="{10D54D96-322B-4533-AB8A-1DEFB4F7205C}" type="pres">
      <dgm:prSet presAssocID="{08DD8B26-7E58-4E60-8CA0-2DBE7FD2C6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DD07F018-8921-47DF-8BB7-B16998500C9A}" type="pres">
      <dgm:prSet presAssocID="{08DD8B26-7E58-4E60-8CA0-2DBE7FD2C6F3}" presName="spaceRect" presStyleCnt="0"/>
      <dgm:spPr/>
    </dgm:pt>
    <dgm:pt modelId="{B95A6726-41E3-4662-B522-B28904CFC9D3}" type="pres">
      <dgm:prSet presAssocID="{08DD8B26-7E58-4E60-8CA0-2DBE7FD2C6F3}" presName="parTx" presStyleLbl="revTx" presStyleIdx="1" presStyleCnt="4">
        <dgm:presLayoutVars>
          <dgm:chMax val="0"/>
          <dgm:chPref val="0"/>
        </dgm:presLayoutVars>
      </dgm:prSet>
      <dgm:spPr/>
    </dgm:pt>
    <dgm:pt modelId="{E3B4512C-4218-4318-AD49-9EC8B4E60904}" type="pres">
      <dgm:prSet presAssocID="{7F9AEEC0-3656-4439-B8B3-EA0423ED0BE6}" presName="sibTrans" presStyleCnt="0"/>
      <dgm:spPr/>
    </dgm:pt>
    <dgm:pt modelId="{57114F18-A3E8-4BC7-A2D8-C78F8C390F85}" type="pres">
      <dgm:prSet presAssocID="{D5FA3278-45E0-4883-A7DD-1FE59E8CE6AD}" presName="compNode" presStyleCnt="0"/>
      <dgm:spPr/>
    </dgm:pt>
    <dgm:pt modelId="{4658F34A-5FEC-4F17-BDDD-5A6F35B9A439}" type="pres">
      <dgm:prSet presAssocID="{D5FA3278-45E0-4883-A7DD-1FE59E8CE6AD}" presName="bgRect" presStyleLbl="bgShp" presStyleIdx="2" presStyleCnt="4"/>
      <dgm:spPr/>
    </dgm:pt>
    <dgm:pt modelId="{90EBFC4A-C433-43B5-BF4A-73991593A41B}" type="pres">
      <dgm:prSet presAssocID="{D5FA3278-45E0-4883-A7DD-1FE59E8CE6A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dical"/>
        </a:ext>
      </dgm:extLst>
    </dgm:pt>
    <dgm:pt modelId="{65258D68-B9EE-45A3-9077-2AFE24DED9DC}" type="pres">
      <dgm:prSet presAssocID="{D5FA3278-45E0-4883-A7DD-1FE59E8CE6AD}" presName="spaceRect" presStyleCnt="0"/>
      <dgm:spPr/>
    </dgm:pt>
    <dgm:pt modelId="{50145A30-E09F-479B-B08C-689E76DFB40F}" type="pres">
      <dgm:prSet presAssocID="{D5FA3278-45E0-4883-A7DD-1FE59E8CE6AD}" presName="parTx" presStyleLbl="revTx" presStyleIdx="2" presStyleCnt="4">
        <dgm:presLayoutVars>
          <dgm:chMax val="0"/>
          <dgm:chPref val="0"/>
        </dgm:presLayoutVars>
      </dgm:prSet>
      <dgm:spPr/>
    </dgm:pt>
    <dgm:pt modelId="{F0D77E8D-1491-402D-B006-ED8BD8787F8D}" type="pres">
      <dgm:prSet presAssocID="{201172DB-13CC-4943-BB94-7D90333282E3}" presName="sibTrans" presStyleCnt="0"/>
      <dgm:spPr/>
    </dgm:pt>
    <dgm:pt modelId="{8FE2B095-0EB5-413C-9D51-B9AB68D42A6D}" type="pres">
      <dgm:prSet presAssocID="{943735A7-A6EF-4EA4-AF50-AAA0F6B32157}" presName="compNode" presStyleCnt="0"/>
      <dgm:spPr/>
    </dgm:pt>
    <dgm:pt modelId="{EAB9682F-C607-4B93-A9AA-CD130896D3B7}" type="pres">
      <dgm:prSet presAssocID="{943735A7-A6EF-4EA4-AF50-AAA0F6B32157}" presName="bgRect" presStyleLbl="bgShp" presStyleIdx="3" presStyleCnt="4"/>
      <dgm:spPr/>
    </dgm:pt>
    <dgm:pt modelId="{F7742888-12CC-434C-A8DA-50ED3FA42019}" type="pres">
      <dgm:prSet presAssocID="{943735A7-A6EF-4EA4-AF50-AAA0F6B321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9B608F64-C45B-4310-B1DD-C4C2809EC2B8}" type="pres">
      <dgm:prSet presAssocID="{943735A7-A6EF-4EA4-AF50-AAA0F6B32157}" presName="spaceRect" presStyleCnt="0"/>
      <dgm:spPr/>
    </dgm:pt>
    <dgm:pt modelId="{A23089CF-87AE-4378-AAF2-D22D39FD53D0}" type="pres">
      <dgm:prSet presAssocID="{943735A7-A6EF-4EA4-AF50-AAA0F6B32157}" presName="parTx" presStyleLbl="revTx" presStyleIdx="3" presStyleCnt="4">
        <dgm:presLayoutVars>
          <dgm:chMax val="0"/>
          <dgm:chPref val="0"/>
        </dgm:presLayoutVars>
      </dgm:prSet>
      <dgm:spPr/>
    </dgm:pt>
  </dgm:ptLst>
  <dgm:cxnLst>
    <dgm:cxn modelId="{A2DAC02F-865F-461B-8A23-81EC539E38D2}" type="presOf" srcId="{D5FA3278-45E0-4883-A7DD-1FE59E8CE6AD}" destId="{50145A30-E09F-479B-B08C-689E76DFB40F}" srcOrd="0" destOrd="0" presId="urn:microsoft.com/office/officeart/2018/2/layout/IconVerticalSolidList"/>
    <dgm:cxn modelId="{3E3DDB5C-3D78-4B7E-988C-AFDA6CD7703B}" type="presOf" srcId="{08DD8B26-7E58-4E60-8CA0-2DBE7FD2C6F3}" destId="{B95A6726-41E3-4662-B522-B28904CFC9D3}" srcOrd="0" destOrd="0" presId="urn:microsoft.com/office/officeart/2018/2/layout/IconVerticalSolidList"/>
    <dgm:cxn modelId="{0C1A337F-47ED-4BFF-9C80-BA3E95FE6E1C}" type="presOf" srcId="{2FB1D119-7C88-478C-9B24-405DC17A95BD}" destId="{DA8E41F9-B353-4B1C-A895-95AA08BA2FF2}" srcOrd="0" destOrd="0" presId="urn:microsoft.com/office/officeart/2018/2/layout/IconVerticalSolidList"/>
    <dgm:cxn modelId="{C6F13E87-C45B-4AAE-91A8-31B7A5E65578}" srcId="{2FB1D119-7C88-478C-9B24-405DC17A95BD}" destId="{943735A7-A6EF-4EA4-AF50-AAA0F6B32157}" srcOrd="3" destOrd="0" parTransId="{002C20B8-B71B-461F-A738-10965413B06C}" sibTransId="{0C470B96-2247-4013-AB3E-D7F0CD2D3A22}"/>
    <dgm:cxn modelId="{243C619B-BE01-4B8A-80D5-2441C7A7AC3C}" srcId="{2FB1D119-7C88-478C-9B24-405DC17A95BD}" destId="{2D0C9EE1-4BD6-4503-A812-320DD3B28E6C}" srcOrd="0" destOrd="0" parTransId="{E92A0E9E-A296-449D-9691-FFD7793D1404}" sibTransId="{25609970-E202-4DA7-9E90-186DCE6BDF88}"/>
    <dgm:cxn modelId="{3BD3CCAF-256D-4293-AFA2-E8D8B71B4EE8}" srcId="{2FB1D119-7C88-478C-9B24-405DC17A95BD}" destId="{D5FA3278-45E0-4883-A7DD-1FE59E8CE6AD}" srcOrd="2" destOrd="0" parTransId="{440FB317-BC08-4E20-9084-C4276F92BD1E}" sibTransId="{201172DB-13CC-4943-BB94-7D90333282E3}"/>
    <dgm:cxn modelId="{47131AD8-9C5F-4081-AE52-607C7F7EF460}" type="presOf" srcId="{943735A7-A6EF-4EA4-AF50-AAA0F6B32157}" destId="{A23089CF-87AE-4378-AAF2-D22D39FD53D0}" srcOrd="0" destOrd="0" presId="urn:microsoft.com/office/officeart/2018/2/layout/IconVerticalSolidList"/>
    <dgm:cxn modelId="{07E340DC-23E2-4436-948D-192546681B5A}" type="presOf" srcId="{2D0C9EE1-4BD6-4503-A812-320DD3B28E6C}" destId="{4B72268C-34BB-4F98-95A1-E1105FF11F9B}" srcOrd="0" destOrd="0" presId="urn:microsoft.com/office/officeart/2018/2/layout/IconVerticalSolidList"/>
    <dgm:cxn modelId="{12AEB5FF-5FC7-4E02-921E-475781F94607}" srcId="{2FB1D119-7C88-478C-9B24-405DC17A95BD}" destId="{08DD8B26-7E58-4E60-8CA0-2DBE7FD2C6F3}" srcOrd="1" destOrd="0" parTransId="{4721AAE6-6DFE-4FE2-9452-B80D2DF9224B}" sibTransId="{7F9AEEC0-3656-4439-B8B3-EA0423ED0BE6}"/>
    <dgm:cxn modelId="{9C808BF3-AD46-4F3A-ACC2-015B7D33AA87}" type="presParOf" srcId="{DA8E41F9-B353-4B1C-A895-95AA08BA2FF2}" destId="{19C87EEE-E16B-41C3-9398-9DE5E57134ED}" srcOrd="0" destOrd="0" presId="urn:microsoft.com/office/officeart/2018/2/layout/IconVerticalSolidList"/>
    <dgm:cxn modelId="{F2B9B501-90BB-4F49-9F86-1C20D43874C8}" type="presParOf" srcId="{19C87EEE-E16B-41C3-9398-9DE5E57134ED}" destId="{2765390F-8214-4920-B69B-C3A52E7E5919}" srcOrd="0" destOrd="0" presId="urn:microsoft.com/office/officeart/2018/2/layout/IconVerticalSolidList"/>
    <dgm:cxn modelId="{D323566F-349B-4528-9AFB-3E02CD0DBBD7}" type="presParOf" srcId="{19C87EEE-E16B-41C3-9398-9DE5E57134ED}" destId="{EE5AAFE8-3617-4AC0-8A4C-59773767D672}" srcOrd="1" destOrd="0" presId="urn:microsoft.com/office/officeart/2018/2/layout/IconVerticalSolidList"/>
    <dgm:cxn modelId="{8E9CE189-C02D-4FDD-9617-A011C3715F78}" type="presParOf" srcId="{19C87EEE-E16B-41C3-9398-9DE5E57134ED}" destId="{06E719AB-4534-4BC5-9566-E7F054092AAC}" srcOrd="2" destOrd="0" presId="urn:microsoft.com/office/officeart/2018/2/layout/IconVerticalSolidList"/>
    <dgm:cxn modelId="{C1BA5D42-28C0-4B5E-979B-763F8F68867C}" type="presParOf" srcId="{19C87EEE-E16B-41C3-9398-9DE5E57134ED}" destId="{4B72268C-34BB-4F98-95A1-E1105FF11F9B}" srcOrd="3" destOrd="0" presId="urn:microsoft.com/office/officeart/2018/2/layout/IconVerticalSolidList"/>
    <dgm:cxn modelId="{E4588D4F-0D6E-4600-BE36-4B3EF0CD55A6}" type="presParOf" srcId="{DA8E41F9-B353-4B1C-A895-95AA08BA2FF2}" destId="{A5E3E888-BA42-4759-AE7B-D8BF074E615D}" srcOrd="1" destOrd="0" presId="urn:microsoft.com/office/officeart/2018/2/layout/IconVerticalSolidList"/>
    <dgm:cxn modelId="{C9799D77-738C-499C-94F7-A884D0625C8C}" type="presParOf" srcId="{DA8E41F9-B353-4B1C-A895-95AA08BA2FF2}" destId="{7C9E557D-67AD-4A72-AE89-47BF5F76C552}" srcOrd="2" destOrd="0" presId="urn:microsoft.com/office/officeart/2018/2/layout/IconVerticalSolidList"/>
    <dgm:cxn modelId="{6F954432-3128-4030-98C0-5F2EECFCB71E}" type="presParOf" srcId="{7C9E557D-67AD-4A72-AE89-47BF5F76C552}" destId="{2E54AFCC-0CDC-4D87-8F21-6512DCC7BF56}" srcOrd="0" destOrd="0" presId="urn:microsoft.com/office/officeart/2018/2/layout/IconVerticalSolidList"/>
    <dgm:cxn modelId="{998E2734-D60F-43E2-8024-7B97CC8C3274}" type="presParOf" srcId="{7C9E557D-67AD-4A72-AE89-47BF5F76C552}" destId="{10D54D96-322B-4533-AB8A-1DEFB4F7205C}" srcOrd="1" destOrd="0" presId="urn:microsoft.com/office/officeart/2018/2/layout/IconVerticalSolidList"/>
    <dgm:cxn modelId="{90FD28E4-2CE8-44D1-AF11-B32046166C6C}" type="presParOf" srcId="{7C9E557D-67AD-4A72-AE89-47BF5F76C552}" destId="{DD07F018-8921-47DF-8BB7-B16998500C9A}" srcOrd="2" destOrd="0" presId="urn:microsoft.com/office/officeart/2018/2/layout/IconVerticalSolidList"/>
    <dgm:cxn modelId="{209ECDB6-AC2B-4C87-BEB8-7A2FDE51121B}" type="presParOf" srcId="{7C9E557D-67AD-4A72-AE89-47BF5F76C552}" destId="{B95A6726-41E3-4662-B522-B28904CFC9D3}" srcOrd="3" destOrd="0" presId="urn:microsoft.com/office/officeart/2018/2/layout/IconVerticalSolidList"/>
    <dgm:cxn modelId="{CA1F5CF4-5B47-427F-B677-F50DC2377489}" type="presParOf" srcId="{DA8E41F9-B353-4B1C-A895-95AA08BA2FF2}" destId="{E3B4512C-4218-4318-AD49-9EC8B4E60904}" srcOrd="3" destOrd="0" presId="urn:microsoft.com/office/officeart/2018/2/layout/IconVerticalSolidList"/>
    <dgm:cxn modelId="{C775D59F-38EB-4EC5-BA20-CCA7A9F5A2A2}" type="presParOf" srcId="{DA8E41F9-B353-4B1C-A895-95AA08BA2FF2}" destId="{57114F18-A3E8-4BC7-A2D8-C78F8C390F85}" srcOrd="4" destOrd="0" presId="urn:microsoft.com/office/officeart/2018/2/layout/IconVerticalSolidList"/>
    <dgm:cxn modelId="{46C54EA2-B866-41EE-8C13-F4B4D90277D7}" type="presParOf" srcId="{57114F18-A3E8-4BC7-A2D8-C78F8C390F85}" destId="{4658F34A-5FEC-4F17-BDDD-5A6F35B9A439}" srcOrd="0" destOrd="0" presId="urn:microsoft.com/office/officeart/2018/2/layout/IconVerticalSolidList"/>
    <dgm:cxn modelId="{E3B34914-2F16-409B-A291-0355EFC53642}" type="presParOf" srcId="{57114F18-A3E8-4BC7-A2D8-C78F8C390F85}" destId="{90EBFC4A-C433-43B5-BF4A-73991593A41B}" srcOrd="1" destOrd="0" presId="urn:microsoft.com/office/officeart/2018/2/layout/IconVerticalSolidList"/>
    <dgm:cxn modelId="{8DE87508-915F-4E90-B0EA-C4C4B1F6E471}" type="presParOf" srcId="{57114F18-A3E8-4BC7-A2D8-C78F8C390F85}" destId="{65258D68-B9EE-45A3-9077-2AFE24DED9DC}" srcOrd="2" destOrd="0" presId="urn:microsoft.com/office/officeart/2018/2/layout/IconVerticalSolidList"/>
    <dgm:cxn modelId="{0C24E66E-1682-413A-9E58-15C9E4D52CF3}" type="presParOf" srcId="{57114F18-A3E8-4BC7-A2D8-C78F8C390F85}" destId="{50145A30-E09F-479B-B08C-689E76DFB40F}" srcOrd="3" destOrd="0" presId="urn:microsoft.com/office/officeart/2018/2/layout/IconVerticalSolidList"/>
    <dgm:cxn modelId="{6C971619-695E-4C7C-94D4-837690E329B8}" type="presParOf" srcId="{DA8E41F9-B353-4B1C-A895-95AA08BA2FF2}" destId="{F0D77E8D-1491-402D-B006-ED8BD8787F8D}" srcOrd="5" destOrd="0" presId="urn:microsoft.com/office/officeart/2018/2/layout/IconVerticalSolidList"/>
    <dgm:cxn modelId="{2032CFCD-7871-4E33-8338-306E6392CFD4}" type="presParOf" srcId="{DA8E41F9-B353-4B1C-A895-95AA08BA2FF2}" destId="{8FE2B095-0EB5-413C-9D51-B9AB68D42A6D}" srcOrd="6" destOrd="0" presId="urn:microsoft.com/office/officeart/2018/2/layout/IconVerticalSolidList"/>
    <dgm:cxn modelId="{2FA5C4FA-15A2-43B7-AFA9-64D13D07F1E5}" type="presParOf" srcId="{8FE2B095-0EB5-413C-9D51-B9AB68D42A6D}" destId="{EAB9682F-C607-4B93-A9AA-CD130896D3B7}" srcOrd="0" destOrd="0" presId="urn:microsoft.com/office/officeart/2018/2/layout/IconVerticalSolidList"/>
    <dgm:cxn modelId="{9F31FEC9-FD1B-4864-95F9-FA23EEDE405A}" type="presParOf" srcId="{8FE2B095-0EB5-413C-9D51-B9AB68D42A6D}" destId="{F7742888-12CC-434C-A8DA-50ED3FA42019}" srcOrd="1" destOrd="0" presId="urn:microsoft.com/office/officeart/2018/2/layout/IconVerticalSolidList"/>
    <dgm:cxn modelId="{6D5430F6-90DE-41B4-BDA7-4A4E39F1E90B}" type="presParOf" srcId="{8FE2B095-0EB5-413C-9D51-B9AB68D42A6D}" destId="{9B608F64-C45B-4310-B1DD-C4C2809EC2B8}" srcOrd="2" destOrd="0" presId="urn:microsoft.com/office/officeart/2018/2/layout/IconVerticalSolidList"/>
    <dgm:cxn modelId="{10B0590C-E5C9-43CB-B2F0-C478542649A3}" type="presParOf" srcId="{8FE2B095-0EB5-413C-9D51-B9AB68D42A6D}" destId="{A23089CF-87AE-4378-AAF2-D22D39FD53D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FDC2A5-E0F6-4552-8382-EB02E9D5FE09}"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7D9937-18E1-43D5-8AD7-1ECB24BBFDC2}">
      <dgm:prSet/>
      <dgm:spPr/>
      <dgm:t>
        <a:bodyPr/>
        <a:lstStyle/>
        <a:p>
          <a:r>
            <a:rPr lang="en-US"/>
            <a:t>Cost</a:t>
          </a:r>
        </a:p>
      </dgm:t>
    </dgm:pt>
    <dgm:pt modelId="{0747C165-CF8C-4114-8A7B-A595017B9AAA}" type="parTrans" cxnId="{F7E5B8B0-B1FA-45B9-AEB4-715832E36644}">
      <dgm:prSet/>
      <dgm:spPr/>
      <dgm:t>
        <a:bodyPr/>
        <a:lstStyle/>
        <a:p>
          <a:endParaRPr lang="en-US"/>
        </a:p>
      </dgm:t>
    </dgm:pt>
    <dgm:pt modelId="{1256D9D4-6831-4D46-838F-5F939ABA0BF5}" type="sibTrans" cxnId="{F7E5B8B0-B1FA-45B9-AEB4-715832E36644}">
      <dgm:prSet/>
      <dgm:spPr/>
      <dgm:t>
        <a:bodyPr/>
        <a:lstStyle/>
        <a:p>
          <a:endParaRPr lang="en-US"/>
        </a:p>
      </dgm:t>
    </dgm:pt>
    <dgm:pt modelId="{3993C7FF-DCFC-4B53-9106-EE3F0B029C16}">
      <dgm:prSet/>
      <dgm:spPr/>
      <dgm:t>
        <a:bodyPr/>
        <a:lstStyle/>
        <a:p>
          <a:r>
            <a:rPr lang="en-US"/>
            <a:t>Staffing</a:t>
          </a:r>
        </a:p>
      </dgm:t>
    </dgm:pt>
    <dgm:pt modelId="{FB541ACF-4387-4BFE-8FB6-BC3262F74B8C}" type="parTrans" cxnId="{2CF3BD25-F1B8-47AF-A5A9-3BFDEE79F3AA}">
      <dgm:prSet/>
      <dgm:spPr/>
      <dgm:t>
        <a:bodyPr/>
        <a:lstStyle/>
        <a:p>
          <a:endParaRPr lang="en-US"/>
        </a:p>
      </dgm:t>
    </dgm:pt>
    <dgm:pt modelId="{119EBE8A-D295-49F1-80DD-3D54338BFE5B}" type="sibTrans" cxnId="{2CF3BD25-F1B8-47AF-A5A9-3BFDEE79F3AA}">
      <dgm:prSet/>
      <dgm:spPr/>
      <dgm:t>
        <a:bodyPr/>
        <a:lstStyle/>
        <a:p>
          <a:endParaRPr lang="en-US"/>
        </a:p>
      </dgm:t>
    </dgm:pt>
    <dgm:pt modelId="{661AABEF-0A13-430C-B4DC-C6EEDD71DE70}">
      <dgm:prSet/>
      <dgm:spPr/>
      <dgm:t>
        <a:bodyPr/>
        <a:lstStyle/>
        <a:p>
          <a:r>
            <a:rPr lang="en-US"/>
            <a:t>Knowledge</a:t>
          </a:r>
        </a:p>
      </dgm:t>
    </dgm:pt>
    <dgm:pt modelId="{12C09E4A-A6EF-471B-A982-9714DCFD89AB}" type="parTrans" cxnId="{2ABFAF65-9A71-43E7-8B37-5BB5769FF394}">
      <dgm:prSet/>
      <dgm:spPr/>
      <dgm:t>
        <a:bodyPr/>
        <a:lstStyle/>
        <a:p>
          <a:endParaRPr lang="en-US"/>
        </a:p>
      </dgm:t>
    </dgm:pt>
    <dgm:pt modelId="{55B15E53-98CC-46D0-9294-7C23C9E5D1F5}" type="sibTrans" cxnId="{2ABFAF65-9A71-43E7-8B37-5BB5769FF394}">
      <dgm:prSet/>
      <dgm:spPr/>
      <dgm:t>
        <a:bodyPr/>
        <a:lstStyle/>
        <a:p>
          <a:endParaRPr lang="en-US"/>
        </a:p>
      </dgm:t>
    </dgm:pt>
    <dgm:pt modelId="{B759AFD3-F45F-4312-918C-D9A629348998}">
      <dgm:prSet/>
      <dgm:spPr/>
      <dgm:t>
        <a:bodyPr/>
        <a:lstStyle/>
        <a:p>
          <a:r>
            <a:rPr lang="en-US"/>
            <a:t>Required or not?</a:t>
          </a:r>
        </a:p>
      </dgm:t>
    </dgm:pt>
    <dgm:pt modelId="{82C0E90A-E8FD-42BE-AA64-CD9505D98E66}" type="parTrans" cxnId="{B78817FD-5653-4A78-BD56-2807C9F27387}">
      <dgm:prSet/>
      <dgm:spPr/>
      <dgm:t>
        <a:bodyPr/>
        <a:lstStyle/>
        <a:p>
          <a:endParaRPr lang="en-US"/>
        </a:p>
      </dgm:t>
    </dgm:pt>
    <dgm:pt modelId="{921D647C-EE5A-4A00-86B0-9BFCEC499D2B}" type="sibTrans" cxnId="{B78817FD-5653-4A78-BD56-2807C9F27387}">
      <dgm:prSet/>
      <dgm:spPr/>
      <dgm:t>
        <a:bodyPr/>
        <a:lstStyle/>
        <a:p>
          <a:endParaRPr lang="en-US"/>
        </a:p>
      </dgm:t>
    </dgm:pt>
    <dgm:pt modelId="{1E2B6FC2-3C0A-48FD-A56D-F255E9258148}">
      <dgm:prSet/>
      <dgm:spPr/>
      <dgm:t>
        <a:bodyPr/>
        <a:lstStyle/>
        <a:p>
          <a:r>
            <a:rPr lang="en-US"/>
            <a:t>Return on investment</a:t>
          </a:r>
        </a:p>
      </dgm:t>
    </dgm:pt>
    <dgm:pt modelId="{9D67F206-6898-4B00-A54D-5FFA0761AE84}" type="parTrans" cxnId="{5DFDEFE6-4308-4D3A-B223-B153B08E45FA}">
      <dgm:prSet/>
      <dgm:spPr/>
      <dgm:t>
        <a:bodyPr/>
        <a:lstStyle/>
        <a:p>
          <a:endParaRPr lang="en-US"/>
        </a:p>
      </dgm:t>
    </dgm:pt>
    <dgm:pt modelId="{DD21E503-F5B5-4C12-BA9D-10F699FAC2CF}" type="sibTrans" cxnId="{5DFDEFE6-4308-4D3A-B223-B153B08E45FA}">
      <dgm:prSet/>
      <dgm:spPr/>
      <dgm:t>
        <a:bodyPr/>
        <a:lstStyle/>
        <a:p>
          <a:endParaRPr lang="en-US"/>
        </a:p>
      </dgm:t>
    </dgm:pt>
    <dgm:pt modelId="{CC0F6033-3940-4D5D-B88E-A62D39FECFA1}" type="pres">
      <dgm:prSet presAssocID="{B3FDC2A5-E0F6-4552-8382-EB02E9D5FE09}" presName="root" presStyleCnt="0">
        <dgm:presLayoutVars>
          <dgm:dir/>
          <dgm:resizeHandles val="exact"/>
        </dgm:presLayoutVars>
      </dgm:prSet>
      <dgm:spPr/>
    </dgm:pt>
    <dgm:pt modelId="{0A67E4F4-327D-40FD-9C54-71BCD84BDEC7}" type="pres">
      <dgm:prSet presAssocID="{C17D9937-18E1-43D5-8AD7-1ECB24BBFDC2}" presName="compNode" presStyleCnt="0"/>
      <dgm:spPr/>
    </dgm:pt>
    <dgm:pt modelId="{A8D0A9B3-D742-4347-98FC-E58353456FAB}" type="pres">
      <dgm:prSet presAssocID="{C17D9937-18E1-43D5-8AD7-1ECB24BBFDC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A0A4B57F-E91B-45AE-AFDA-46FC5107B254}" type="pres">
      <dgm:prSet presAssocID="{C17D9937-18E1-43D5-8AD7-1ECB24BBFDC2}" presName="spaceRect" presStyleCnt="0"/>
      <dgm:spPr/>
    </dgm:pt>
    <dgm:pt modelId="{44AF8066-2C7A-4207-8439-1F3A152CB524}" type="pres">
      <dgm:prSet presAssocID="{C17D9937-18E1-43D5-8AD7-1ECB24BBFDC2}" presName="textRect" presStyleLbl="revTx" presStyleIdx="0" presStyleCnt="5">
        <dgm:presLayoutVars>
          <dgm:chMax val="1"/>
          <dgm:chPref val="1"/>
        </dgm:presLayoutVars>
      </dgm:prSet>
      <dgm:spPr/>
    </dgm:pt>
    <dgm:pt modelId="{7D138D3B-C98C-4F06-98E0-EB1DDFEA1D32}" type="pres">
      <dgm:prSet presAssocID="{1256D9D4-6831-4D46-838F-5F939ABA0BF5}" presName="sibTrans" presStyleCnt="0"/>
      <dgm:spPr/>
    </dgm:pt>
    <dgm:pt modelId="{C5DD6F7D-5958-4165-AE4D-C7AEDD7E0448}" type="pres">
      <dgm:prSet presAssocID="{3993C7FF-DCFC-4B53-9106-EE3F0B029C16}" presName="compNode" presStyleCnt="0"/>
      <dgm:spPr/>
    </dgm:pt>
    <dgm:pt modelId="{54E5A1F3-A013-4607-B655-15C387BACD79}" type="pres">
      <dgm:prSet presAssocID="{3993C7FF-DCFC-4B53-9106-EE3F0B029C1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F3F2F0CB-80B7-487B-8E1B-A0185C39467D}" type="pres">
      <dgm:prSet presAssocID="{3993C7FF-DCFC-4B53-9106-EE3F0B029C16}" presName="spaceRect" presStyleCnt="0"/>
      <dgm:spPr/>
    </dgm:pt>
    <dgm:pt modelId="{3FBCFE57-E6E3-4255-B2AD-673F02F33F40}" type="pres">
      <dgm:prSet presAssocID="{3993C7FF-DCFC-4B53-9106-EE3F0B029C16}" presName="textRect" presStyleLbl="revTx" presStyleIdx="1" presStyleCnt="5">
        <dgm:presLayoutVars>
          <dgm:chMax val="1"/>
          <dgm:chPref val="1"/>
        </dgm:presLayoutVars>
      </dgm:prSet>
      <dgm:spPr/>
    </dgm:pt>
    <dgm:pt modelId="{2E38D017-059B-4999-801F-A003D6C35DFB}" type="pres">
      <dgm:prSet presAssocID="{119EBE8A-D295-49F1-80DD-3D54338BFE5B}" presName="sibTrans" presStyleCnt="0"/>
      <dgm:spPr/>
    </dgm:pt>
    <dgm:pt modelId="{49BF849A-CB36-4016-A642-3A2BBD89DA43}" type="pres">
      <dgm:prSet presAssocID="{661AABEF-0A13-430C-B4DC-C6EEDD71DE70}" presName="compNode" presStyleCnt="0"/>
      <dgm:spPr/>
    </dgm:pt>
    <dgm:pt modelId="{C6C2DAD9-98B2-4480-BAEA-25DC92D6A6EC}" type="pres">
      <dgm:prSet presAssocID="{661AABEF-0A13-430C-B4DC-C6EEDD71DE7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38B713B1-C828-43BF-9200-27363C618D7E}" type="pres">
      <dgm:prSet presAssocID="{661AABEF-0A13-430C-B4DC-C6EEDD71DE70}" presName="spaceRect" presStyleCnt="0"/>
      <dgm:spPr/>
    </dgm:pt>
    <dgm:pt modelId="{1433604C-CF30-46C5-8522-EC655B016501}" type="pres">
      <dgm:prSet presAssocID="{661AABEF-0A13-430C-B4DC-C6EEDD71DE70}" presName="textRect" presStyleLbl="revTx" presStyleIdx="2" presStyleCnt="5">
        <dgm:presLayoutVars>
          <dgm:chMax val="1"/>
          <dgm:chPref val="1"/>
        </dgm:presLayoutVars>
      </dgm:prSet>
      <dgm:spPr/>
    </dgm:pt>
    <dgm:pt modelId="{0FAFF97D-F1EE-46DC-AAD5-61E2DF4A8CD5}" type="pres">
      <dgm:prSet presAssocID="{55B15E53-98CC-46D0-9294-7C23C9E5D1F5}" presName="sibTrans" presStyleCnt="0"/>
      <dgm:spPr/>
    </dgm:pt>
    <dgm:pt modelId="{9952B316-9428-45D4-836D-B0FB06179E42}" type="pres">
      <dgm:prSet presAssocID="{B759AFD3-F45F-4312-918C-D9A629348998}" presName="compNode" presStyleCnt="0"/>
      <dgm:spPr/>
    </dgm:pt>
    <dgm:pt modelId="{782AE003-C8AC-48AD-92B0-2FAD2B0C827F}" type="pres">
      <dgm:prSet presAssocID="{B759AFD3-F45F-4312-918C-D9A62934899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No sign"/>
        </a:ext>
      </dgm:extLst>
    </dgm:pt>
    <dgm:pt modelId="{72B54BD8-F1CC-4E61-BE5C-08287E5B96BC}" type="pres">
      <dgm:prSet presAssocID="{B759AFD3-F45F-4312-918C-D9A629348998}" presName="spaceRect" presStyleCnt="0"/>
      <dgm:spPr/>
    </dgm:pt>
    <dgm:pt modelId="{98D16CBE-DCCE-46AC-B23F-057787FD78A8}" type="pres">
      <dgm:prSet presAssocID="{B759AFD3-F45F-4312-918C-D9A629348998}" presName="textRect" presStyleLbl="revTx" presStyleIdx="3" presStyleCnt="5">
        <dgm:presLayoutVars>
          <dgm:chMax val="1"/>
          <dgm:chPref val="1"/>
        </dgm:presLayoutVars>
      </dgm:prSet>
      <dgm:spPr/>
    </dgm:pt>
    <dgm:pt modelId="{1D227237-EC84-46B9-85FE-AAAC9E22B3A2}" type="pres">
      <dgm:prSet presAssocID="{921D647C-EE5A-4A00-86B0-9BFCEC499D2B}" presName="sibTrans" presStyleCnt="0"/>
      <dgm:spPr/>
    </dgm:pt>
    <dgm:pt modelId="{2342349B-4A74-4F6E-B57F-EB42CC42A74B}" type="pres">
      <dgm:prSet presAssocID="{1E2B6FC2-3C0A-48FD-A56D-F255E9258148}" presName="compNode" presStyleCnt="0"/>
      <dgm:spPr/>
    </dgm:pt>
    <dgm:pt modelId="{27714288-9102-4BA1-A571-5D65BE43D3E1}" type="pres">
      <dgm:prSet presAssocID="{1E2B6FC2-3C0A-48FD-A56D-F255E925814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F4110F58-22A7-4ADD-9E11-C872CC1C218A}" type="pres">
      <dgm:prSet presAssocID="{1E2B6FC2-3C0A-48FD-A56D-F255E9258148}" presName="spaceRect" presStyleCnt="0"/>
      <dgm:spPr/>
    </dgm:pt>
    <dgm:pt modelId="{022AD692-8DFD-4CA5-AF27-F7552A11BDA1}" type="pres">
      <dgm:prSet presAssocID="{1E2B6FC2-3C0A-48FD-A56D-F255E9258148}" presName="textRect" presStyleLbl="revTx" presStyleIdx="4" presStyleCnt="5">
        <dgm:presLayoutVars>
          <dgm:chMax val="1"/>
          <dgm:chPref val="1"/>
        </dgm:presLayoutVars>
      </dgm:prSet>
      <dgm:spPr/>
    </dgm:pt>
  </dgm:ptLst>
  <dgm:cxnLst>
    <dgm:cxn modelId="{550CFC00-47D3-41C1-9CB3-A1F284D1E83C}" type="presOf" srcId="{1E2B6FC2-3C0A-48FD-A56D-F255E9258148}" destId="{022AD692-8DFD-4CA5-AF27-F7552A11BDA1}" srcOrd="0" destOrd="0" presId="urn:microsoft.com/office/officeart/2018/2/layout/IconLabelList"/>
    <dgm:cxn modelId="{2CF3BD25-F1B8-47AF-A5A9-3BFDEE79F3AA}" srcId="{B3FDC2A5-E0F6-4552-8382-EB02E9D5FE09}" destId="{3993C7FF-DCFC-4B53-9106-EE3F0B029C16}" srcOrd="1" destOrd="0" parTransId="{FB541ACF-4387-4BFE-8FB6-BC3262F74B8C}" sibTransId="{119EBE8A-D295-49F1-80DD-3D54338BFE5B}"/>
    <dgm:cxn modelId="{37277D37-CA20-4F76-BDFC-CE6F37AD9B04}" type="presOf" srcId="{C17D9937-18E1-43D5-8AD7-1ECB24BBFDC2}" destId="{44AF8066-2C7A-4207-8439-1F3A152CB524}" srcOrd="0" destOrd="0" presId="urn:microsoft.com/office/officeart/2018/2/layout/IconLabelList"/>
    <dgm:cxn modelId="{2ABFAF65-9A71-43E7-8B37-5BB5769FF394}" srcId="{B3FDC2A5-E0F6-4552-8382-EB02E9D5FE09}" destId="{661AABEF-0A13-430C-B4DC-C6EEDD71DE70}" srcOrd="2" destOrd="0" parTransId="{12C09E4A-A6EF-471B-A982-9714DCFD89AB}" sibTransId="{55B15E53-98CC-46D0-9294-7C23C9E5D1F5}"/>
    <dgm:cxn modelId="{E2C74270-783F-48F8-AFD6-967623B24B20}" type="presOf" srcId="{B3FDC2A5-E0F6-4552-8382-EB02E9D5FE09}" destId="{CC0F6033-3940-4D5D-B88E-A62D39FECFA1}" srcOrd="0" destOrd="0" presId="urn:microsoft.com/office/officeart/2018/2/layout/IconLabelList"/>
    <dgm:cxn modelId="{531EE683-B54B-4E59-A3EB-ADAD82A63904}" type="presOf" srcId="{B759AFD3-F45F-4312-918C-D9A629348998}" destId="{98D16CBE-DCCE-46AC-B23F-057787FD78A8}" srcOrd="0" destOrd="0" presId="urn:microsoft.com/office/officeart/2018/2/layout/IconLabelList"/>
    <dgm:cxn modelId="{F7E5B8B0-B1FA-45B9-AEB4-715832E36644}" srcId="{B3FDC2A5-E0F6-4552-8382-EB02E9D5FE09}" destId="{C17D9937-18E1-43D5-8AD7-1ECB24BBFDC2}" srcOrd="0" destOrd="0" parTransId="{0747C165-CF8C-4114-8A7B-A595017B9AAA}" sibTransId="{1256D9D4-6831-4D46-838F-5F939ABA0BF5}"/>
    <dgm:cxn modelId="{8B1FE8DA-1A6A-4104-B074-FE5F03780AD9}" type="presOf" srcId="{3993C7FF-DCFC-4B53-9106-EE3F0B029C16}" destId="{3FBCFE57-E6E3-4255-B2AD-673F02F33F40}" srcOrd="0" destOrd="0" presId="urn:microsoft.com/office/officeart/2018/2/layout/IconLabelList"/>
    <dgm:cxn modelId="{5DFDEFE6-4308-4D3A-B223-B153B08E45FA}" srcId="{B3FDC2A5-E0F6-4552-8382-EB02E9D5FE09}" destId="{1E2B6FC2-3C0A-48FD-A56D-F255E9258148}" srcOrd="4" destOrd="0" parTransId="{9D67F206-6898-4B00-A54D-5FFA0761AE84}" sibTransId="{DD21E503-F5B5-4C12-BA9D-10F699FAC2CF}"/>
    <dgm:cxn modelId="{892973F8-C2FB-4812-965B-6DBC3CDBF4AC}" type="presOf" srcId="{661AABEF-0A13-430C-B4DC-C6EEDD71DE70}" destId="{1433604C-CF30-46C5-8522-EC655B016501}" srcOrd="0" destOrd="0" presId="urn:microsoft.com/office/officeart/2018/2/layout/IconLabelList"/>
    <dgm:cxn modelId="{B78817FD-5653-4A78-BD56-2807C9F27387}" srcId="{B3FDC2A5-E0F6-4552-8382-EB02E9D5FE09}" destId="{B759AFD3-F45F-4312-918C-D9A629348998}" srcOrd="3" destOrd="0" parTransId="{82C0E90A-E8FD-42BE-AA64-CD9505D98E66}" sibTransId="{921D647C-EE5A-4A00-86B0-9BFCEC499D2B}"/>
    <dgm:cxn modelId="{74E3D8BB-FEA3-41AD-BE03-BCB1F8071661}" type="presParOf" srcId="{CC0F6033-3940-4D5D-B88E-A62D39FECFA1}" destId="{0A67E4F4-327D-40FD-9C54-71BCD84BDEC7}" srcOrd="0" destOrd="0" presId="urn:microsoft.com/office/officeart/2018/2/layout/IconLabelList"/>
    <dgm:cxn modelId="{2C71167A-A3D6-414B-9200-489174A39E2F}" type="presParOf" srcId="{0A67E4F4-327D-40FD-9C54-71BCD84BDEC7}" destId="{A8D0A9B3-D742-4347-98FC-E58353456FAB}" srcOrd="0" destOrd="0" presId="urn:microsoft.com/office/officeart/2018/2/layout/IconLabelList"/>
    <dgm:cxn modelId="{B907BE4E-E5FD-43A9-B50E-3D43F939A358}" type="presParOf" srcId="{0A67E4F4-327D-40FD-9C54-71BCD84BDEC7}" destId="{A0A4B57F-E91B-45AE-AFDA-46FC5107B254}" srcOrd="1" destOrd="0" presId="urn:microsoft.com/office/officeart/2018/2/layout/IconLabelList"/>
    <dgm:cxn modelId="{9C9C85FF-301B-4FDC-8045-28656747640A}" type="presParOf" srcId="{0A67E4F4-327D-40FD-9C54-71BCD84BDEC7}" destId="{44AF8066-2C7A-4207-8439-1F3A152CB524}" srcOrd="2" destOrd="0" presId="urn:microsoft.com/office/officeart/2018/2/layout/IconLabelList"/>
    <dgm:cxn modelId="{84F0561E-0D8C-4F2B-AFDE-4C0AE8190424}" type="presParOf" srcId="{CC0F6033-3940-4D5D-B88E-A62D39FECFA1}" destId="{7D138D3B-C98C-4F06-98E0-EB1DDFEA1D32}" srcOrd="1" destOrd="0" presId="urn:microsoft.com/office/officeart/2018/2/layout/IconLabelList"/>
    <dgm:cxn modelId="{C45B6419-AF9A-4B08-8A09-BB43533CA4E0}" type="presParOf" srcId="{CC0F6033-3940-4D5D-B88E-A62D39FECFA1}" destId="{C5DD6F7D-5958-4165-AE4D-C7AEDD7E0448}" srcOrd="2" destOrd="0" presId="urn:microsoft.com/office/officeart/2018/2/layout/IconLabelList"/>
    <dgm:cxn modelId="{C8DE165D-0E73-49CC-B39B-00D898D565AB}" type="presParOf" srcId="{C5DD6F7D-5958-4165-AE4D-C7AEDD7E0448}" destId="{54E5A1F3-A013-4607-B655-15C387BACD79}" srcOrd="0" destOrd="0" presId="urn:microsoft.com/office/officeart/2018/2/layout/IconLabelList"/>
    <dgm:cxn modelId="{9902E305-875C-49F8-92DE-59A9ECBE0C8C}" type="presParOf" srcId="{C5DD6F7D-5958-4165-AE4D-C7AEDD7E0448}" destId="{F3F2F0CB-80B7-487B-8E1B-A0185C39467D}" srcOrd="1" destOrd="0" presId="urn:microsoft.com/office/officeart/2018/2/layout/IconLabelList"/>
    <dgm:cxn modelId="{F8DC5EEF-4B45-4CA5-997E-3023FC8A0429}" type="presParOf" srcId="{C5DD6F7D-5958-4165-AE4D-C7AEDD7E0448}" destId="{3FBCFE57-E6E3-4255-B2AD-673F02F33F40}" srcOrd="2" destOrd="0" presId="urn:microsoft.com/office/officeart/2018/2/layout/IconLabelList"/>
    <dgm:cxn modelId="{942AD3F2-B72B-443F-A022-68E719231213}" type="presParOf" srcId="{CC0F6033-3940-4D5D-B88E-A62D39FECFA1}" destId="{2E38D017-059B-4999-801F-A003D6C35DFB}" srcOrd="3" destOrd="0" presId="urn:microsoft.com/office/officeart/2018/2/layout/IconLabelList"/>
    <dgm:cxn modelId="{7DC6AB1A-7519-4366-9A80-DAE6C2EC7056}" type="presParOf" srcId="{CC0F6033-3940-4D5D-B88E-A62D39FECFA1}" destId="{49BF849A-CB36-4016-A642-3A2BBD89DA43}" srcOrd="4" destOrd="0" presId="urn:microsoft.com/office/officeart/2018/2/layout/IconLabelList"/>
    <dgm:cxn modelId="{73E50BEB-E4BC-4499-9D7C-6A82BCCE299F}" type="presParOf" srcId="{49BF849A-CB36-4016-A642-3A2BBD89DA43}" destId="{C6C2DAD9-98B2-4480-BAEA-25DC92D6A6EC}" srcOrd="0" destOrd="0" presId="urn:microsoft.com/office/officeart/2018/2/layout/IconLabelList"/>
    <dgm:cxn modelId="{6491DF81-BB5E-46DD-A67A-11EB30E1CA77}" type="presParOf" srcId="{49BF849A-CB36-4016-A642-3A2BBD89DA43}" destId="{38B713B1-C828-43BF-9200-27363C618D7E}" srcOrd="1" destOrd="0" presId="urn:microsoft.com/office/officeart/2018/2/layout/IconLabelList"/>
    <dgm:cxn modelId="{3B424706-2883-42A3-A418-3106C068553E}" type="presParOf" srcId="{49BF849A-CB36-4016-A642-3A2BBD89DA43}" destId="{1433604C-CF30-46C5-8522-EC655B016501}" srcOrd="2" destOrd="0" presId="urn:microsoft.com/office/officeart/2018/2/layout/IconLabelList"/>
    <dgm:cxn modelId="{88776FB3-86DD-4F7A-BE55-99500F8ADC20}" type="presParOf" srcId="{CC0F6033-3940-4D5D-B88E-A62D39FECFA1}" destId="{0FAFF97D-F1EE-46DC-AAD5-61E2DF4A8CD5}" srcOrd="5" destOrd="0" presId="urn:microsoft.com/office/officeart/2018/2/layout/IconLabelList"/>
    <dgm:cxn modelId="{B0843128-9075-4E2D-863D-19115B39BD8C}" type="presParOf" srcId="{CC0F6033-3940-4D5D-B88E-A62D39FECFA1}" destId="{9952B316-9428-45D4-836D-B0FB06179E42}" srcOrd="6" destOrd="0" presId="urn:microsoft.com/office/officeart/2018/2/layout/IconLabelList"/>
    <dgm:cxn modelId="{08A8F78A-1362-4C98-A218-55F1F93EC6E5}" type="presParOf" srcId="{9952B316-9428-45D4-836D-B0FB06179E42}" destId="{782AE003-C8AC-48AD-92B0-2FAD2B0C827F}" srcOrd="0" destOrd="0" presId="urn:microsoft.com/office/officeart/2018/2/layout/IconLabelList"/>
    <dgm:cxn modelId="{AE657610-65EF-45C1-ABB0-76F78C24649E}" type="presParOf" srcId="{9952B316-9428-45D4-836D-B0FB06179E42}" destId="{72B54BD8-F1CC-4E61-BE5C-08287E5B96BC}" srcOrd="1" destOrd="0" presId="urn:microsoft.com/office/officeart/2018/2/layout/IconLabelList"/>
    <dgm:cxn modelId="{2477640A-F337-4E50-801A-2955F739F2D4}" type="presParOf" srcId="{9952B316-9428-45D4-836D-B0FB06179E42}" destId="{98D16CBE-DCCE-46AC-B23F-057787FD78A8}" srcOrd="2" destOrd="0" presId="urn:microsoft.com/office/officeart/2018/2/layout/IconLabelList"/>
    <dgm:cxn modelId="{BEDB344C-22B6-4B37-AA58-57B6CC83A29F}" type="presParOf" srcId="{CC0F6033-3940-4D5D-B88E-A62D39FECFA1}" destId="{1D227237-EC84-46B9-85FE-AAAC9E22B3A2}" srcOrd="7" destOrd="0" presId="urn:microsoft.com/office/officeart/2018/2/layout/IconLabelList"/>
    <dgm:cxn modelId="{73B11743-82E3-4E10-B770-1EFD5DE80308}" type="presParOf" srcId="{CC0F6033-3940-4D5D-B88E-A62D39FECFA1}" destId="{2342349B-4A74-4F6E-B57F-EB42CC42A74B}" srcOrd="8" destOrd="0" presId="urn:microsoft.com/office/officeart/2018/2/layout/IconLabelList"/>
    <dgm:cxn modelId="{9FD223D4-9DFD-4563-A2F4-360A76985603}" type="presParOf" srcId="{2342349B-4A74-4F6E-B57F-EB42CC42A74B}" destId="{27714288-9102-4BA1-A571-5D65BE43D3E1}" srcOrd="0" destOrd="0" presId="urn:microsoft.com/office/officeart/2018/2/layout/IconLabelList"/>
    <dgm:cxn modelId="{59D3E784-6377-42A4-90F8-BD5E999BC43C}" type="presParOf" srcId="{2342349B-4A74-4F6E-B57F-EB42CC42A74B}" destId="{F4110F58-22A7-4ADD-9E11-C872CC1C218A}" srcOrd="1" destOrd="0" presId="urn:microsoft.com/office/officeart/2018/2/layout/IconLabelList"/>
    <dgm:cxn modelId="{F57041DD-226D-47A7-BE9B-798DADB84A0E}" type="presParOf" srcId="{2342349B-4A74-4F6E-B57F-EB42CC42A74B}" destId="{022AD692-8DFD-4CA5-AF27-F7552A11BDA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45140-66E3-4349-9549-E107EC990AD9}">
      <dsp:nvSpPr>
        <dsp:cNvPr id="0" name=""/>
        <dsp:cNvSpPr/>
      </dsp:nvSpPr>
      <dsp:spPr>
        <a:xfrm>
          <a:off x="1283"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570788-3551-499D-9DD4-1D0BCF952865}">
      <dsp:nvSpPr>
        <dsp:cNvPr id="0" name=""/>
        <dsp:cNvSpPr/>
      </dsp:nvSpPr>
      <dsp:spPr>
        <a:xfrm>
          <a:off x="501904"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According to the Institute of Medicine (IOM) of the National Academy of Sciences, they defined quality health care as “safe, effective, patient-centered, timely, efficient and equitable.”</a:t>
          </a:r>
        </a:p>
      </dsp:txBody>
      <dsp:txXfrm>
        <a:off x="585701" y="873933"/>
        <a:ext cx="4337991" cy="2693452"/>
      </dsp:txXfrm>
    </dsp:sp>
    <dsp:sp modelId="{DF49C905-221C-444D-80D4-AE783BDCD36B}">
      <dsp:nvSpPr>
        <dsp:cNvPr id="0" name=""/>
        <dsp:cNvSpPr/>
      </dsp:nvSpPr>
      <dsp:spPr>
        <a:xfrm>
          <a:off x="5508110" y="314546"/>
          <a:ext cx="4505585" cy="2861046"/>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DF53D6-52A9-4A12-95CC-5ED6E7E1D9BA}">
      <dsp:nvSpPr>
        <dsp:cNvPr id="0" name=""/>
        <dsp:cNvSpPr/>
      </dsp:nvSpPr>
      <dsp:spPr>
        <a:xfrm>
          <a:off x="6008730" y="790136"/>
          <a:ext cx="4505585" cy="2861046"/>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The Agency for Healthcare Research and Quality (AHRQ) define quality health care “as doing the right thing for the right patient, at the right time, in the right way to achieve the best possible results.”</a:t>
          </a:r>
        </a:p>
      </dsp:txBody>
      <dsp:txXfrm>
        <a:off x="6092527" y="873933"/>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5390F-8214-4920-B69B-C3A52E7E5919}">
      <dsp:nvSpPr>
        <dsp:cNvPr id="0" name=""/>
        <dsp:cNvSpPr/>
      </dsp:nvSpPr>
      <dsp:spPr>
        <a:xfrm>
          <a:off x="0" y="2439"/>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AAFE8-3617-4AC0-8A4C-59773767D672}">
      <dsp:nvSpPr>
        <dsp:cNvPr id="0" name=""/>
        <dsp:cNvSpPr/>
      </dsp:nvSpPr>
      <dsp:spPr>
        <a:xfrm>
          <a:off x="374076" y="280678"/>
          <a:ext cx="680139" cy="680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72268C-34BB-4F98-95A1-E1105FF11F9B}">
      <dsp:nvSpPr>
        <dsp:cNvPr id="0" name=""/>
        <dsp:cNvSpPr/>
      </dsp:nvSpPr>
      <dsp:spPr>
        <a:xfrm>
          <a:off x="1428292" y="2439"/>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Digital technology			</a:t>
          </a:r>
        </a:p>
      </dsp:txBody>
      <dsp:txXfrm>
        <a:off x="1428292" y="2439"/>
        <a:ext cx="4873308" cy="1236616"/>
      </dsp:txXfrm>
    </dsp:sp>
    <dsp:sp modelId="{2E54AFCC-0CDC-4D87-8F21-6512DCC7BF56}">
      <dsp:nvSpPr>
        <dsp:cNvPr id="0" name=""/>
        <dsp:cNvSpPr/>
      </dsp:nvSpPr>
      <dsp:spPr>
        <a:xfrm>
          <a:off x="0" y="1548210"/>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54D96-322B-4533-AB8A-1DEFB4F7205C}">
      <dsp:nvSpPr>
        <dsp:cNvPr id="0" name=""/>
        <dsp:cNvSpPr/>
      </dsp:nvSpPr>
      <dsp:spPr>
        <a:xfrm>
          <a:off x="374076" y="1826449"/>
          <a:ext cx="680139" cy="680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5A6726-41E3-4662-B522-B28904CFC9D3}">
      <dsp:nvSpPr>
        <dsp:cNvPr id="0" name=""/>
        <dsp:cNvSpPr/>
      </dsp:nvSpPr>
      <dsp:spPr>
        <a:xfrm>
          <a:off x="1428292" y="1548210"/>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Healthcare analytics</a:t>
          </a:r>
        </a:p>
      </dsp:txBody>
      <dsp:txXfrm>
        <a:off x="1428292" y="1548210"/>
        <a:ext cx="4873308" cy="1236616"/>
      </dsp:txXfrm>
    </dsp:sp>
    <dsp:sp modelId="{4658F34A-5FEC-4F17-BDDD-5A6F35B9A439}">
      <dsp:nvSpPr>
        <dsp:cNvPr id="0" name=""/>
        <dsp:cNvSpPr/>
      </dsp:nvSpPr>
      <dsp:spPr>
        <a:xfrm>
          <a:off x="0" y="3093981"/>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EBFC4A-C433-43B5-BF4A-73991593A41B}">
      <dsp:nvSpPr>
        <dsp:cNvPr id="0" name=""/>
        <dsp:cNvSpPr/>
      </dsp:nvSpPr>
      <dsp:spPr>
        <a:xfrm>
          <a:off x="374076" y="3372220"/>
          <a:ext cx="680139" cy="680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145A30-E09F-479B-B08C-689E76DFB40F}">
      <dsp:nvSpPr>
        <dsp:cNvPr id="0" name=""/>
        <dsp:cNvSpPr/>
      </dsp:nvSpPr>
      <dsp:spPr>
        <a:xfrm>
          <a:off x="1428292" y="3093981"/>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a:t>Telemedicine</a:t>
          </a:r>
        </a:p>
      </dsp:txBody>
      <dsp:txXfrm>
        <a:off x="1428292" y="3093981"/>
        <a:ext cx="4873308" cy="1236616"/>
      </dsp:txXfrm>
    </dsp:sp>
    <dsp:sp modelId="{EAB9682F-C607-4B93-A9AA-CD130896D3B7}">
      <dsp:nvSpPr>
        <dsp:cNvPr id="0" name=""/>
        <dsp:cNvSpPr/>
      </dsp:nvSpPr>
      <dsp:spPr>
        <a:xfrm>
          <a:off x="0" y="4639752"/>
          <a:ext cx="6301601" cy="123661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742888-12CC-434C-A8DA-50ED3FA42019}">
      <dsp:nvSpPr>
        <dsp:cNvPr id="0" name=""/>
        <dsp:cNvSpPr/>
      </dsp:nvSpPr>
      <dsp:spPr>
        <a:xfrm>
          <a:off x="374076" y="4917991"/>
          <a:ext cx="680139" cy="680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3089CF-87AE-4378-AAF2-D22D39FD53D0}">
      <dsp:nvSpPr>
        <dsp:cNvPr id="0" name=""/>
        <dsp:cNvSpPr/>
      </dsp:nvSpPr>
      <dsp:spPr>
        <a:xfrm>
          <a:off x="1428292" y="4639752"/>
          <a:ext cx="4873308" cy="1236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875" tIns="130875" rIns="130875" bIns="130875" numCol="1" spcCol="1270" anchor="ctr" anchorCtr="0">
          <a:noAutofit/>
        </a:bodyPr>
        <a:lstStyle/>
        <a:p>
          <a:pPr marL="0" lvl="0" indent="0" algn="l" defTabSz="977900">
            <a:lnSpc>
              <a:spcPct val="90000"/>
            </a:lnSpc>
            <a:spcBef>
              <a:spcPct val="0"/>
            </a:spcBef>
            <a:spcAft>
              <a:spcPct val="35000"/>
            </a:spcAft>
            <a:buNone/>
          </a:pPr>
          <a:r>
            <a:rPr lang="en-US" sz="2200" kern="1200" dirty="0"/>
            <a:t>Volume to Value</a:t>
          </a:r>
        </a:p>
      </dsp:txBody>
      <dsp:txXfrm>
        <a:off x="1428292" y="4639752"/>
        <a:ext cx="4873308" cy="1236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0A9B3-D742-4347-98FC-E58353456FAB}">
      <dsp:nvSpPr>
        <dsp:cNvPr id="0" name=""/>
        <dsp:cNvSpPr/>
      </dsp:nvSpPr>
      <dsp:spPr>
        <a:xfrm>
          <a:off x="828914" y="119628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AF8066-2C7A-4207-8439-1F3A152CB524}">
      <dsp:nvSpPr>
        <dsp:cNvPr id="0" name=""/>
        <dsp:cNvSpPr/>
      </dsp:nvSpPr>
      <dsp:spPr>
        <a:xfrm>
          <a:off x="33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Cost</a:t>
          </a:r>
        </a:p>
      </dsp:txBody>
      <dsp:txXfrm>
        <a:off x="333914" y="2276522"/>
        <a:ext cx="1800000" cy="720000"/>
      </dsp:txXfrm>
    </dsp:sp>
    <dsp:sp modelId="{54E5A1F3-A013-4607-B655-15C387BACD79}">
      <dsp:nvSpPr>
        <dsp:cNvPr id="0" name=""/>
        <dsp:cNvSpPr/>
      </dsp:nvSpPr>
      <dsp:spPr>
        <a:xfrm>
          <a:off x="2943914" y="119628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BCFE57-E6E3-4255-B2AD-673F02F33F40}">
      <dsp:nvSpPr>
        <dsp:cNvPr id="0" name=""/>
        <dsp:cNvSpPr/>
      </dsp:nvSpPr>
      <dsp:spPr>
        <a:xfrm>
          <a:off x="244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Staffing</a:t>
          </a:r>
        </a:p>
      </dsp:txBody>
      <dsp:txXfrm>
        <a:off x="2448914" y="2276522"/>
        <a:ext cx="1800000" cy="720000"/>
      </dsp:txXfrm>
    </dsp:sp>
    <dsp:sp modelId="{C6C2DAD9-98B2-4480-BAEA-25DC92D6A6EC}">
      <dsp:nvSpPr>
        <dsp:cNvPr id="0" name=""/>
        <dsp:cNvSpPr/>
      </dsp:nvSpPr>
      <dsp:spPr>
        <a:xfrm>
          <a:off x="5058914" y="119628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33604C-CF30-46C5-8522-EC655B016501}">
      <dsp:nvSpPr>
        <dsp:cNvPr id="0" name=""/>
        <dsp:cNvSpPr/>
      </dsp:nvSpPr>
      <dsp:spPr>
        <a:xfrm>
          <a:off x="456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Knowledge</a:t>
          </a:r>
        </a:p>
      </dsp:txBody>
      <dsp:txXfrm>
        <a:off x="4563914" y="2276522"/>
        <a:ext cx="1800000" cy="720000"/>
      </dsp:txXfrm>
    </dsp:sp>
    <dsp:sp modelId="{782AE003-C8AC-48AD-92B0-2FAD2B0C827F}">
      <dsp:nvSpPr>
        <dsp:cNvPr id="0" name=""/>
        <dsp:cNvSpPr/>
      </dsp:nvSpPr>
      <dsp:spPr>
        <a:xfrm>
          <a:off x="7173914" y="1196282"/>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D16CBE-DCCE-46AC-B23F-057787FD78A8}">
      <dsp:nvSpPr>
        <dsp:cNvPr id="0" name=""/>
        <dsp:cNvSpPr/>
      </dsp:nvSpPr>
      <dsp:spPr>
        <a:xfrm>
          <a:off x="6678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Required or not?</a:t>
          </a:r>
        </a:p>
      </dsp:txBody>
      <dsp:txXfrm>
        <a:off x="6678914" y="2276522"/>
        <a:ext cx="1800000" cy="720000"/>
      </dsp:txXfrm>
    </dsp:sp>
    <dsp:sp modelId="{27714288-9102-4BA1-A571-5D65BE43D3E1}">
      <dsp:nvSpPr>
        <dsp:cNvPr id="0" name=""/>
        <dsp:cNvSpPr/>
      </dsp:nvSpPr>
      <dsp:spPr>
        <a:xfrm>
          <a:off x="9288914" y="1196282"/>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2AD692-8DFD-4CA5-AF27-F7552A11BDA1}">
      <dsp:nvSpPr>
        <dsp:cNvPr id="0" name=""/>
        <dsp:cNvSpPr/>
      </dsp:nvSpPr>
      <dsp:spPr>
        <a:xfrm>
          <a:off x="8793914" y="227652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a:t>Return on investment</a:t>
          </a:r>
        </a:p>
      </dsp:txBody>
      <dsp:txXfrm>
        <a:off x="8793914" y="2276522"/>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BBEF2F-9437-4A43-9947-2DC95449CF3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CDDDDD21-756B-4763-8738-FD35C3EE9D9A}"/>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524852-494E-4B69-AFBC-69183D74F737}" type="datetimeFigureOut">
              <a:rPr lang="en-US" smtClean="0"/>
              <a:t>8/21/2024</a:t>
            </a:fld>
            <a:endParaRPr lang="en-US"/>
          </a:p>
        </p:txBody>
      </p:sp>
      <p:sp>
        <p:nvSpPr>
          <p:cNvPr id="4" name="Footer Placeholder 3">
            <a:extLst>
              <a:ext uri="{FF2B5EF4-FFF2-40B4-BE49-F238E27FC236}">
                <a16:creationId xmlns:a16="http://schemas.microsoft.com/office/drawing/2014/main" id="{2887050A-E187-4F9C-B082-D1C40E6066BF}"/>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0E6699-29BF-485B-801A-B073C59DEA3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9702942-55B0-4F39-B3C8-D057A8D3EC96}" type="slidenum">
              <a:rPr lang="en-US" smtClean="0"/>
              <a:t>‹#›</a:t>
            </a:fld>
            <a:endParaRPr lang="en-US"/>
          </a:p>
        </p:txBody>
      </p:sp>
    </p:spTree>
    <p:extLst>
      <p:ext uri="{BB962C8B-B14F-4D97-AF65-F5344CB8AC3E}">
        <p14:creationId xmlns:p14="http://schemas.microsoft.com/office/powerpoint/2010/main" val="4130505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8295BD-2701-4A49-88B8-7C49AC3DD4DB}" type="datetimeFigureOut">
              <a:rPr lang="en-US" smtClean="0"/>
              <a:t>8/19/2024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852253-B59A-4CB7-BAF9-88542CC4BA74}" type="slidenum">
              <a:rPr lang="en-US" smtClean="0"/>
              <a:t>‹#›</a:t>
            </a:fld>
            <a:endParaRPr lang="en-US"/>
          </a:p>
        </p:txBody>
      </p:sp>
    </p:spTree>
    <p:extLst>
      <p:ext uri="{BB962C8B-B14F-4D97-AF65-F5344CB8AC3E}">
        <p14:creationId xmlns:p14="http://schemas.microsoft.com/office/powerpoint/2010/main" val="95913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852253-B59A-4CB7-BAF9-88542CC4BA74}" type="slidenum">
              <a:rPr lang="en-US" smtClean="0"/>
              <a:t>1</a:t>
            </a:fld>
            <a:endParaRPr lang="en-US"/>
          </a:p>
        </p:txBody>
      </p:sp>
    </p:spTree>
    <p:extLst>
      <p:ext uri="{BB962C8B-B14F-4D97-AF65-F5344CB8AC3E}">
        <p14:creationId xmlns:p14="http://schemas.microsoft.com/office/powerpoint/2010/main" val="3590314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852253-B59A-4CB7-BAF9-88542CC4BA74}" type="slidenum">
              <a:rPr lang="en-US" smtClean="0"/>
              <a:t>10</a:t>
            </a:fld>
            <a:endParaRPr lang="en-US"/>
          </a:p>
        </p:txBody>
      </p:sp>
    </p:spTree>
    <p:extLst>
      <p:ext uri="{BB962C8B-B14F-4D97-AF65-F5344CB8AC3E}">
        <p14:creationId xmlns:p14="http://schemas.microsoft.com/office/powerpoint/2010/main" val="1873365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are the definitions of two very reputable organizations, how do you define quality in your organization, or what does it mean to provide quality care??  </a:t>
            </a:r>
          </a:p>
          <a:p>
            <a:r>
              <a:rPr lang="en-US" dirty="0"/>
              <a:t>I personally think the measurement of quality in hospitals is skewed, but let’s discuss how some of you see quality in your organization…..</a:t>
            </a:r>
          </a:p>
        </p:txBody>
      </p:sp>
      <p:sp>
        <p:nvSpPr>
          <p:cNvPr id="4" name="Slide Number Placeholder 3"/>
          <p:cNvSpPr>
            <a:spLocks noGrp="1"/>
          </p:cNvSpPr>
          <p:nvPr>
            <p:ph type="sldNum" sz="quarter" idx="5"/>
          </p:nvPr>
        </p:nvSpPr>
        <p:spPr/>
        <p:txBody>
          <a:bodyPr/>
          <a:lstStyle/>
          <a:p>
            <a:fld id="{53852253-B59A-4CB7-BAF9-88542CC4BA74}" type="slidenum">
              <a:rPr lang="en-US" smtClean="0"/>
              <a:t>2</a:t>
            </a:fld>
            <a:endParaRPr lang="en-US"/>
          </a:p>
        </p:txBody>
      </p:sp>
    </p:spTree>
    <p:extLst>
      <p:ext uri="{BB962C8B-B14F-4D97-AF65-F5344CB8AC3E}">
        <p14:creationId xmlns:p14="http://schemas.microsoft.com/office/powerpoint/2010/main" val="397546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quality differ from a CAH to a PPS, or does it?   OPEN DISCUSSION</a:t>
            </a:r>
          </a:p>
          <a:p>
            <a:endParaRPr lang="en-US" dirty="0"/>
          </a:p>
          <a:p>
            <a:r>
              <a:rPr lang="en-US" dirty="0"/>
              <a:t>Patient satisfaction, infection rates, variety of services offered, staff and provider satisfaction….</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3852253-B59A-4CB7-BAF9-88542CC4BA74}" type="slidenum">
              <a:rPr lang="en-US" smtClean="0"/>
              <a:t>3</a:t>
            </a:fld>
            <a:endParaRPr lang="en-US"/>
          </a:p>
        </p:txBody>
      </p:sp>
    </p:spTree>
    <p:extLst>
      <p:ext uri="{BB962C8B-B14F-4D97-AF65-F5344CB8AC3E}">
        <p14:creationId xmlns:p14="http://schemas.microsoft.com/office/powerpoint/2010/main" val="289093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only a handful of the many organizations that are thriving in their performance, NE has many outstanding organizations.  So how do we maintain being a top performing in today’s healthcare?</a:t>
            </a:r>
          </a:p>
        </p:txBody>
      </p:sp>
      <p:sp>
        <p:nvSpPr>
          <p:cNvPr id="4" name="Slide Number Placeholder 3"/>
          <p:cNvSpPr>
            <a:spLocks noGrp="1"/>
          </p:cNvSpPr>
          <p:nvPr>
            <p:ph type="sldNum" sz="quarter" idx="5"/>
          </p:nvPr>
        </p:nvSpPr>
        <p:spPr/>
        <p:txBody>
          <a:bodyPr/>
          <a:lstStyle/>
          <a:p>
            <a:fld id="{53852253-B59A-4CB7-BAF9-88542CC4BA74}" type="slidenum">
              <a:rPr lang="en-US" smtClean="0"/>
              <a:t>4</a:t>
            </a:fld>
            <a:endParaRPr lang="en-US"/>
          </a:p>
        </p:txBody>
      </p:sp>
    </p:spTree>
    <p:extLst>
      <p:ext uri="{BB962C8B-B14F-4D97-AF65-F5344CB8AC3E}">
        <p14:creationId xmlns:p14="http://schemas.microsoft.com/office/powerpoint/2010/main" val="271036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healthcare is changing and/or evolving.  This is just a few of the areas of healthcare that have evolved over the last several years.  Digital technology, for example telehealth, has been one of the fastest growing integrations due to COVID.  For rural healthcare, telehealth means more access to doctors and specialists, helping to decrease the costs related to travel. </a:t>
            </a:r>
          </a:p>
          <a:p>
            <a:r>
              <a:rPr lang="en-US" dirty="0"/>
              <a:t>Healthcare analytics:  The phrase “Big Data in Healthcare” is often used in relation to healthcare analytics, which refers to the abundant health data that comes from numerous sources such as the </a:t>
            </a:r>
            <a:r>
              <a:rPr lang="en-US" dirty="0" err="1"/>
              <a:t>ehr</a:t>
            </a:r>
            <a:r>
              <a:rPr lang="en-US" dirty="0"/>
              <a:t>, claims, medical devices, payor records, smart phones, to name a few.  </a:t>
            </a:r>
          </a:p>
          <a:p>
            <a:endParaRPr lang="en-US" dirty="0"/>
          </a:p>
          <a:p>
            <a:r>
              <a:rPr lang="en-US" dirty="0"/>
              <a:t>We have heard volume to value now for several years, seeing more facilities becoming accountable care organizations, and patient-centered medical homes to help drive reductions in the cost of care and receiving incentive payments based on quality outcomes.  </a:t>
            </a:r>
          </a:p>
          <a:p>
            <a:endParaRPr lang="en-US" dirty="0"/>
          </a:p>
        </p:txBody>
      </p:sp>
      <p:sp>
        <p:nvSpPr>
          <p:cNvPr id="4" name="Slide Number Placeholder 3"/>
          <p:cNvSpPr>
            <a:spLocks noGrp="1"/>
          </p:cNvSpPr>
          <p:nvPr>
            <p:ph type="sldNum" sz="quarter" idx="5"/>
          </p:nvPr>
        </p:nvSpPr>
        <p:spPr/>
        <p:txBody>
          <a:bodyPr/>
          <a:lstStyle/>
          <a:p>
            <a:fld id="{53852253-B59A-4CB7-BAF9-88542CC4BA74}" type="slidenum">
              <a:rPr lang="en-US" smtClean="0"/>
              <a:t>5</a:t>
            </a:fld>
            <a:endParaRPr lang="en-US"/>
          </a:p>
        </p:txBody>
      </p:sp>
    </p:spTree>
    <p:extLst>
      <p:ext uri="{BB962C8B-B14F-4D97-AF65-F5344CB8AC3E}">
        <p14:creationId xmlns:p14="http://schemas.microsoft.com/office/powerpoint/2010/main" val="2022397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solidFill>
                  <a:srgbClr val="4D5156"/>
                </a:solidFill>
                <a:effectLst/>
                <a:latin typeface="Google Sans"/>
              </a:rPr>
              <a:t>In the 2023 IPPS Final Rule, CMS mandated that hospitals reporting to the Inpatient Quality Reporting (IQR) program submit two brand new measures: </a:t>
            </a:r>
            <a:r>
              <a:rPr lang="en-US" b="0" i="0" dirty="0">
                <a:solidFill>
                  <a:srgbClr val="040C28"/>
                </a:solidFill>
                <a:effectLst/>
                <a:latin typeface="Google Sans"/>
              </a:rPr>
              <a:t>SDOH-1 and SDOH-2</a:t>
            </a:r>
            <a:r>
              <a:rPr lang="en-US" b="0" i="0" dirty="0">
                <a:solidFill>
                  <a:srgbClr val="4D5156"/>
                </a:solidFill>
                <a:effectLst/>
                <a:latin typeface="Google Sans"/>
              </a:rPr>
              <a:t>. These measures are voluntary in 2023 and required by 2024</a:t>
            </a:r>
            <a:endParaRPr lang="en-US" dirty="0"/>
          </a:p>
          <a:p>
            <a:endParaRPr lang="en-US" dirty="0"/>
          </a:p>
        </p:txBody>
      </p:sp>
      <p:sp>
        <p:nvSpPr>
          <p:cNvPr id="4" name="Slide Number Placeholder 3"/>
          <p:cNvSpPr>
            <a:spLocks noGrp="1"/>
          </p:cNvSpPr>
          <p:nvPr>
            <p:ph type="sldNum" sz="quarter" idx="5"/>
          </p:nvPr>
        </p:nvSpPr>
        <p:spPr/>
        <p:txBody>
          <a:bodyPr/>
          <a:lstStyle/>
          <a:p>
            <a:fld id="{53852253-B59A-4CB7-BAF9-88542CC4BA74}" type="slidenum">
              <a:rPr lang="en-US" smtClean="0"/>
              <a:t>6</a:t>
            </a:fld>
            <a:endParaRPr lang="en-US"/>
          </a:p>
        </p:txBody>
      </p:sp>
    </p:spTree>
    <p:extLst>
      <p:ext uri="{BB962C8B-B14F-4D97-AF65-F5344CB8AC3E}">
        <p14:creationId xmlns:p14="http://schemas.microsoft.com/office/powerpoint/2010/main" val="158784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-Costs could include additions to the EHR, such as for AUR reporting, staffing to take on additional duties of compliance, monitoring and reporting</a:t>
            </a:r>
          </a:p>
          <a:p>
            <a:r>
              <a:rPr lang="en-US" dirty="0"/>
              <a:t>-Staffing, how is everyone’s hospitals looking today, travelers?  What staff are begging for more to do?</a:t>
            </a:r>
          </a:p>
          <a:p>
            <a:endParaRPr lang="en-US" dirty="0"/>
          </a:p>
        </p:txBody>
      </p:sp>
      <p:sp>
        <p:nvSpPr>
          <p:cNvPr id="4" name="Slide Number Placeholder 3"/>
          <p:cNvSpPr>
            <a:spLocks noGrp="1"/>
          </p:cNvSpPr>
          <p:nvPr>
            <p:ph type="sldNum" sz="quarter" idx="5"/>
          </p:nvPr>
        </p:nvSpPr>
        <p:spPr/>
        <p:txBody>
          <a:bodyPr/>
          <a:lstStyle/>
          <a:p>
            <a:fld id="{53852253-B59A-4CB7-BAF9-88542CC4BA74}" type="slidenum">
              <a:rPr lang="en-US" smtClean="0"/>
              <a:t>7</a:t>
            </a:fld>
            <a:endParaRPr lang="en-US"/>
          </a:p>
        </p:txBody>
      </p:sp>
    </p:spTree>
    <p:extLst>
      <p:ext uri="{BB962C8B-B14F-4D97-AF65-F5344CB8AC3E}">
        <p14:creationId xmlns:p14="http://schemas.microsoft.com/office/powerpoint/2010/main" val="2087410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852253-B59A-4CB7-BAF9-88542CC4BA74}" type="slidenum">
              <a:rPr lang="en-US" smtClean="0"/>
              <a:t>8</a:t>
            </a:fld>
            <a:endParaRPr lang="en-US"/>
          </a:p>
        </p:txBody>
      </p:sp>
    </p:spTree>
    <p:extLst>
      <p:ext uri="{BB962C8B-B14F-4D97-AF65-F5344CB8AC3E}">
        <p14:creationId xmlns:p14="http://schemas.microsoft.com/office/powerpoint/2010/main" val="1552794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852253-B59A-4CB7-BAF9-88542CC4BA74}" type="slidenum">
              <a:rPr lang="en-US" smtClean="0"/>
              <a:t>9</a:t>
            </a:fld>
            <a:endParaRPr lang="en-US"/>
          </a:p>
        </p:txBody>
      </p:sp>
    </p:spTree>
    <p:extLst>
      <p:ext uri="{BB962C8B-B14F-4D97-AF65-F5344CB8AC3E}">
        <p14:creationId xmlns:p14="http://schemas.microsoft.com/office/powerpoint/2010/main" val="180032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F6ED-B7BB-442E-858C-B54CF04974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AFD3AE-F443-405B-9133-8F2866DA4D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605BD6-A44C-4078-9313-D416AB016124}"/>
              </a:ext>
            </a:extLst>
          </p:cNvPr>
          <p:cNvSpPr>
            <a:spLocks noGrp="1"/>
          </p:cNvSpPr>
          <p:nvPr>
            <p:ph type="dt" sz="half" idx="10"/>
          </p:nvPr>
        </p:nvSpPr>
        <p:spPr/>
        <p:txBody>
          <a:bodyPr/>
          <a:lstStyle/>
          <a:p>
            <a:fld id="{0D9F5048-4363-48BF-95E0-6D43CF9F3294}" type="datetimeFigureOut">
              <a:rPr lang="en-US" smtClean="0"/>
              <a:t>8/19/2024</a:t>
            </a:fld>
            <a:endParaRPr lang="en-US"/>
          </a:p>
        </p:txBody>
      </p:sp>
      <p:sp>
        <p:nvSpPr>
          <p:cNvPr id="5" name="Footer Placeholder 4">
            <a:extLst>
              <a:ext uri="{FF2B5EF4-FFF2-40B4-BE49-F238E27FC236}">
                <a16:creationId xmlns:a16="http://schemas.microsoft.com/office/drawing/2014/main" id="{143671EC-A007-4284-8BDA-FCED32E2D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9C2778-4CAE-45DF-8855-F9E1E6E27A92}"/>
              </a:ext>
            </a:extLst>
          </p:cNvPr>
          <p:cNvSpPr>
            <a:spLocks noGrp="1"/>
          </p:cNvSpPr>
          <p:nvPr>
            <p:ph type="sldNum" sz="quarter" idx="12"/>
          </p:nvPr>
        </p:nvSpPr>
        <p:spPr/>
        <p:txBody>
          <a:bodyPr/>
          <a:lstStyle/>
          <a:p>
            <a:fld id="{7922F896-8BFF-42B7-BAFB-095C616CEA73}" type="slidenum">
              <a:rPr lang="en-US" smtClean="0"/>
              <a:t>‹#›</a:t>
            </a:fld>
            <a:endParaRPr lang="en-US"/>
          </a:p>
        </p:txBody>
      </p:sp>
    </p:spTree>
    <p:extLst>
      <p:ext uri="{BB962C8B-B14F-4D97-AF65-F5344CB8AC3E}">
        <p14:creationId xmlns:p14="http://schemas.microsoft.com/office/powerpoint/2010/main" val="4007426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F6A4E-4EDE-41D9-B5A3-7192EB904A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FEDB62-DBEF-4679-9013-6B34FDAEFD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2962AC-7657-4A25-BF8D-725CCCA57043}"/>
              </a:ext>
            </a:extLst>
          </p:cNvPr>
          <p:cNvSpPr>
            <a:spLocks noGrp="1"/>
          </p:cNvSpPr>
          <p:nvPr>
            <p:ph type="dt" sz="half" idx="10"/>
          </p:nvPr>
        </p:nvSpPr>
        <p:spPr/>
        <p:txBody>
          <a:bodyPr/>
          <a:lstStyle/>
          <a:p>
            <a:fld id="{0D9F5048-4363-48BF-95E0-6D43CF9F3294}" type="datetimeFigureOut">
              <a:rPr lang="en-US" smtClean="0"/>
              <a:t>8/19/2024</a:t>
            </a:fld>
            <a:endParaRPr lang="en-US"/>
          </a:p>
        </p:txBody>
      </p:sp>
      <p:sp>
        <p:nvSpPr>
          <p:cNvPr id="5" name="Footer Placeholder 4">
            <a:extLst>
              <a:ext uri="{FF2B5EF4-FFF2-40B4-BE49-F238E27FC236}">
                <a16:creationId xmlns:a16="http://schemas.microsoft.com/office/drawing/2014/main" id="{B04C1658-023A-4F4F-A8B5-6C0E099FE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114C4-E18A-42B9-906A-2ACCADD5830C}"/>
              </a:ext>
            </a:extLst>
          </p:cNvPr>
          <p:cNvSpPr>
            <a:spLocks noGrp="1"/>
          </p:cNvSpPr>
          <p:nvPr>
            <p:ph type="sldNum" sz="quarter" idx="12"/>
          </p:nvPr>
        </p:nvSpPr>
        <p:spPr/>
        <p:txBody>
          <a:bodyPr/>
          <a:lstStyle/>
          <a:p>
            <a:fld id="{7922F896-8BFF-42B7-BAFB-095C616CEA73}" type="slidenum">
              <a:rPr lang="en-US" smtClean="0"/>
              <a:t>‹#›</a:t>
            </a:fld>
            <a:endParaRPr lang="en-US"/>
          </a:p>
        </p:txBody>
      </p:sp>
    </p:spTree>
    <p:extLst>
      <p:ext uri="{BB962C8B-B14F-4D97-AF65-F5344CB8AC3E}">
        <p14:creationId xmlns:p14="http://schemas.microsoft.com/office/powerpoint/2010/main" val="1594092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A1A40-CED9-4DAE-8790-2F53D90781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773A38-E7C2-4BCE-983A-646C7E2A8E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078F89-ADB9-4478-835A-B138AF8E28DD}"/>
              </a:ext>
            </a:extLst>
          </p:cNvPr>
          <p:cNvSpPr>
            <a:spLocks noGrp="1"/>
          </p:cNvSpPr>
          <p:nvPr>
            <p:ph type="dt" sz="half" idx="10"/>
          </p:nvPr>
        </p:nvSpPr>
        <p:spPr/>
        <p:txBody>
          <a:bodyPr/>
          <a:lstStyle/>
          <a:p>
            <a:fld id="{0D9F5048-4363-48BF-95E0-6D43CF9F3294}" type="datetimeFigureOut">
              <a:rPr lang="en-US" smtClean="0"/>
              <a:t>8/19/2024</a:t>
            </a:fld>
            <a:endParaRPr lang="en-US"/>
          </a:p>
        </p:txBody>
      </p:sp>
      <p:sp>
        <p:nvSpPr>
          <p:cNvPr id="5" name="Footer Placeholder 4">
            <a:extLst>
              <a:ext uri="{FF2B5EF4-FFF2-40B4-BE49-F238E27FC236}">
                <a16:creationId xmlns:a16="http://schemas.microsoft.com/office/drawing/2014/main" id="{346517A8-95A0-4282-A91E-06BBA6FE7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8B866-B969-4B6C-89BB-3D3C3A79ABE5}"/>
              </a:ext>
            </a:extLst>
          </p:cNvPr>
          <p:cNvSpPr>
            <a:spLocks noGrp="1"/>
          </p:cNvSpPr>
          <p:nvPr>
            <p:ph type="sldNum" sz="quarter" idx="12"/>
          </p:nvPr>
        </p:nvSpPr>
        <p:spPr/>
        <p:txBody>
          <a:bodyPr/>
          <a:lstStyle/>
          <a:p>
            <a:fld id="{7922F896-8BFF-42B7-BAFB-095C616CEA73}" type="slidenum">
              <a:rPr lang="en-US" smtClean="0"/>
              <a:t>‹#›</a:t>
            </a:fld>
            <a:endParaRPr lang="en-US"/>
          </a:p>
        </p:txBody>
      </p:sp>
    </p:spTree>
    <p:extLst>
      <p:ext uri="{BB962C8B-B14F-4D97-AF65-F5344CB8AC3E}">
        <p14:creationId xmlns:p14="http://schemas.microsoft.com/office/powerpoint/2010/main" val="371458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F4F3-0013-4BC7-AAA0-85E1FC0DC1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B75D5-B899-4B65-9B77-0C4D6052E7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A9885-37A4-4F0F-A0C9-C840149A5EE7}"/>
              </a:ext>
            </a:extLst>
          </p:cNvPr>
          <p:cNvSpPr>
            <a:spLocks noGrp="1"/>
          </p:cNvSpPr>
          <p:nvPr>
            <p:ph type="dt" sz="half" idx="10"/>
          </p:nvPr>
        </p:nvSpPr>
        <p:spPr/>
        <p:txBody>
          <a:bodyPr/>
          <a:lstStyle/>
          <a:p>
            <a:fld id="{0D9F5048-4363-48BF-95E0-6D43CF9F3294}" type="datetimeFigureOut">
              <a:rPr lang="en-US" smtClean="0"/>
              <a:t>8/19/2024</a:t>
            </a:fld>
            <a:endParaRPr lang="en-US"/>
          </a:p>
        </p:txBody>
      </p:sp>
      <p:sp>
        <p:nvSpPr>
          <p:cNvPr id="5" name="Footer Placeholder 4">
            <a:extLst>
              <a:ext uri="{FF2B5EF4-FFF2-40B4-BE49-F238E27FC236}">
                <a16:creationId xmlns:a16="http://schemas.microsoft.com/office/drawing/2014/main" id="{00A6A7D2-0716-4BBA-A88E-B3960FE78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DC10AF-1B13-4EAB-8BDB-F049E381E0B7}"/>
              </a:ext>
            </a:extLst>
          </p:cNvPr>
          <p:cNvSpPr>
            <a:spLocks noGrp="1"/>
          </p:cNvSpPr>
          <p:nvPr>
            <p:ph type="sldNum" sz="quarter" idx="12"/>
          </p:nvPr>
        </p:nvSpPr>
        <p:spPr/>
        <p:txBody>
          <a:bodyPr/>
          <a:lstStyle/>
          <a:p>
            <a:fld id="{7922F896-8BFF-42B7-BAFB-095C616CEA73}" type="slidenum">
              <a:rPr lang="en-US" smtClean="0"/>
              <a:t>‹#›</a:t>
            </a:fld>
            <a:endParaRPr lang="en-US"/>
          </a:p>
        </p:txBody>
      </p:sp>
    </p:spTree>
    <p:extLst>
      <p:ext uri="{BB962C8B-B14F-4D97-AF65-F5344CB8AC3E}">
        <p14:creationId xmlns:p14="http://schemas.microsoft.com/office/powerpoint/2010/main" val="2255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B8E8-14BF-4930-B0C9-160960D75D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7A2C26-72B1-43EA-9BB1-CA41464333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B35344-A0B8-4DB9-A22E-9694A20B7805}"/>
              </a:ext>
            </a:extLst>
          </p:cNvPr>
          <p:cNvSpPr>
            <a:spLocks noGrp="1"/>
          </p:cNvSpPr>
          <p:nvPr>
            <p:ph type="dt" sz="half" idx="10"/>
          </p:nvPr>
        </p:nvSpPr>
        <p:spPr/>
        <p:txBody>
          <a:bodyPr/>
          <a:lstStyle/>
          <a:p>
            <a:fld id="{0D9F5048-4363-48BF-95E0-6D43CF9F3294}" type="datetimeFigureOut">
              <a:rPr lang="en-US" smtClean="0"/>
              <a:t>8/19/2024</a:t>
            </a:fld>
            <a:endParaRPr lang="en-US"/>
          </a:p>
        </p:txBody>
      </p:sp>
      <p:sp>
        <p:nvSpPr>
          <p:cNvPr id="5" name="Footer Placeholder 4">
            <a:extLst>
              <a:ext uri="{FF2B5EF4-FFF2-40B4-BE49-F238E27FC236}">
                <a16:creationId xmlns:a16="http://schemas.microsoft.com/office/drawing/2014/main" id="{385808A7-73F7-4CFB-A648-EE0FFEA34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84F645-1089-4313-9704-CD6C1BFF812C}"/>
              </a:ext>
            </a:extLst>
          </p:cNvPr>
          <p:cNvSpPr>
            <a:spLocks noGrp="1"/>
          </p:cNvSpPr>
          <p:nvPr>
            <p:ph type="sldNum" sz="quarter" idx="12"/>
          </p:nvPr>
        </p:nvSpPr>
        <p:spPr/>
        <p:txBody>
          <a:bodyPr/>
          <a:lstStyle/>
          <a:p>
            <a:fld id="{7922F896-8BFF-42B7-BAFB-095C616CEA73}" type="slidenum">
              <a:rPr lang="en-US" smtClean="0"/>
              <a:t>‹#›</a:t>
            </a:fld>
            <a:endParaRPr lang="en-US"/>
          </a:p>
        </p:txBody>
      </p:sp>
    </p:spTree>
    <p:extLst>
      <p:ext uri="{BB962C8B-B14F-4D97-AF65-F5344CB8AC3E}">
        <p14:creationId xmlns:p14="http://schemas.microsoft.com/office/powerpoint/2010/main" val="163953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3DEFB-1FC8-47BE-A9A4-0E2484B3EE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56097B-0C97-462E-B9ED-B0D1BB4378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BC1383-A8EF-4786-903C-193EA62324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F09DA6-8402-426F-8C52-53C3944EC193}"/>
              </a:ext>
            </a:extLst>
          </p:cNvPr>
          <p:cNvSpPr>
            <a:spLocks noGrp="1"/>
          </p:cNvSpPr>
          <p:nvPr>
            <p:ph type="dt" sz="half" idx="10"/>
          </p:nvPr>
        </p:nvSpPr>
        <p:spPr/>
        <p:txBody>
          <a:bodyPr/>
          <a:lstStyle/>
          <a:p>
            <a:fld id="{0D9F5048-4363-48BF-95E0-6D43CF9F3294}" type="datetimeFigureOut">
              <a:rPr lang="en-US" smtClean="0"/>
              <a:t>8/19/2024</a:t>
            </a:fld>
            <a:endParaRPr lang="en-US"/>
          </a:p>
        </p:txBody>
      </p:sp>
      <p:sp>
        <p:nvSpPr>
          <p:cNvPr id="6" name="Footer Placeholder 5">
            <a:extLst>
              <a:ext uri="{FF2B5EF4-FFF2-40B4-BE49-F238E27FC236}">
                <a16:creationId xmlns:a16="http://schemas.microsoft.com/office/drawing/2014/main" id="{27722E3C-2003-4F70-BC25-DABF68D58D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96D2B-195F-4713-93A2-33302B6C357C}"/>
              </a:ext>
            </a:extLst>
          </p:cNvPr>
          <p:cNvSpPr>
            <a:spLocks noGrp="1"/>
          </p:cNvSpPr>
          <p:nvPr>
            <p:ph type="sldNum" sz="quarter" idx="12"/>
          </p:nvPr>
        </p:nvSpPr>
        <p:spPr/>
        <p:txBody>
          <a:bodyPr/>
          <a:lstStyle/>
          <a:p>
            <a:fld id="{7922F896-8BFF-42B7-BAFB-095C616CEA73}" type="slidenum">
              <a:rPr lang="en-US" smtClean="0"/>
              <a:t>‹#›</a:t>
            </a:fld>
            <a:endParaRPr lang="en-US"/>
          </a:p>
        </p:txBody>
      </p:sp>
    </p:spTree>
    <p:extLst>
      <p:ext uri="{BB962C8B-B14F-4D97-AF65-F5344CB8AC3E}">
        <p14:creationId xmlns:p14="http://schemas.microsoft.com/office/powerpoint/2010/main" val="3298476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06EF1-B7BA-44C2-9A0C-4F91232ED4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3CC6A7-F84E-4B91-9DE9-897610659A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0C1820-2840-44BE-A692-AFDBD668EC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124F52-6AD7-46DF-9391-E5C5660807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2446F6-387A-440E-AF14-14AF6436F6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E987AE-D0AF-4AF9-89EC-3D610A286A31}"/>
              </a:ext>
            </a:extLst>
          </p:cNvPr>
          <p:cNvSpPr>
            <a:spLocks noGrp="1"/>
          </p:cNvSpPr>
          <p:nvPr>
            <p:ph type="dt" sz="half" idx="10"/>
          </p:nvPr>
        </p:nvSpPr>
        <p:spPr/>
        <p:txBody>
          <a:bodyPr/>
          <a:lstStyle/>
          <a:p>
            <a:fld id="{0D9F5048-4363-48BF-95E0-6D43CF9F3294}" type="datetimeFigureOut">
              <a:rPr lang="en-US" smtClean="0"/>
              <a:t>8/19/2024</a:t>
            </a:fld>
            <a:endParaRPr lang="en-US"/>
          </a:p>
        </p:txBody>
      </p:sp>
      <p:sp>
        <p:nvSpPr>
          <p:cNvPr id="8" name="Footer Placeholder 7">
            <a:extLst>
              <a:ext uri="{FF2B5EF4-FFF2-40B4-BE49-F238E27FC236}">
                <a16:creationId xmlns:a16="http://schemas.microsoft.com/office/drawing/2014/main" id="{64740CE4-D388-4182-9803-7A88EDA52B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E71CD0-E438-453B-8B6F-B1D4B6C2DE06}"/>
              </a:ext>
            </a:extLst>
          </p:cNvPr>
          <p:cNvSpPr>
            <a:spLocks noGrp="1"/>
          </p:cNvSpPr>
          <p:nvPr>
            <p:ph type="sldNum" sz="quarter" idx="12"/>
          </p:nvPr>
        </p:nvSpPr>
        <p:spPr/>
        <p:txBody>
          <a:bodyPr/>
          <a:lstStyle/>
          <a:p>
            <a:fld id="{7922F896-8BFF-42B7-BAFB-095C616CEA73}" type="slidenum">
              <a:rPr lang="en-US" smtClean="0"/>
              <a:t>‹#›</a:t>
            </a:fld>
            <a:endParaRPr lang="en-US"/>
          </a:p>
        </p:txBody>
      </p:sp>
    </p:spTree>
    <p:extLst>
      <p:ext uri="{BB962C8B-B14F-4D97-AF65-F5344CB8AC3E}">
        <p14:creationId xmlns:p14="http://schemas.microsoft.com/office/powerpoint/2010/main" val="919776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2906-FA3D-4A26-8FCB-E719BE8798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B9FCA7-2344-4305-80E3-4C9606C9FE0F}"/>
              </a:ext>
            </a:extLst>
          </p:cNvPr>
          <p:cNvSpPr>
            <a:spLocks noGrp="1"/>
          </p:cNvSpPr>
          <p:nvPr>
            <p:ph type="dt" sz="half" idx="10"/>
          </p:nvPr>
        </p:nvSpPr>
        <p:spPr/>
        <p:txBody>
          <a:bodyPr/>
          <a:lstStyle/>
          <a:p>
            <a:fld id="{0D9F5048-4363-48BF-95E0-6D43CF9F3294}" type="datetimeFigureOut">
              <a:rPr lang="en-US" smtClean="0"/>
              <a:t>8/19/2024</a:t>
            </a:fld>
            <a:endParaRPr lang="en-US"/>
          </a:p>
        </p:txBody>
      </p:sp>
      <p:sp>
        <p:nvSpPr>
          <p:cNvPr id="4" name="Footer Placeholder 3">
            <a:extLst>
              <a:ext uri="{FF2B5EF4-FFF2-40B4-BE49-F238E27FC236}">
                <a16:creationId xmlns:a16="http://schemas.microsoft.com/office/drawing/2014/main" id="{67370531-B881-4B60-94D8-963815426C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2F6B7A-D34E-461B-A20A-E9937B182C2C}"/>
              </a:ext>
            </a:extLst>
          </p:cNvPr>
          <p:cNvSpPr>
            <a:spLocks noGrp="1"/>
          </p:cNvSpPr>
          <p:nvPr>
            <p:ph type="sldNum" sz="quarter" idx="12"/>
          </p:nvPr>
        </p:nvSpPr>
        <p:spPr/>
        <p:txBody>
          <a:bodyPr/>
          <a:lstStyle/>
          <a:p>
            <a:fld id="{7922F896-8BFF-42B7-BAFB-095C616CEA73}" type="slidenum">
              <a:rPr lang="en-US" smtClean="0"/>
              <a:t>‹#›</a:t>
            </a:fld>
            <a:endParaRPr lang="en-US"/>
          </a:p>
        </p:txBody>
      </p:sp>
    </p:spTree>
    <p:extLst>
      <p:ext uri="{BB962C8B-B14F-4D97-AF65-F5344CB8AC3E}">
        <p14:creationId xmlns:p14="http://schemas.microsoft.com/office/powerpoint/2010/main" val="240350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6370B4-3E9C-4076-B341-45C128585BE7}"/>
              </a:ext>
            </a:extLst>
          </p:cNvPr>
          <p:cNvSpPr>
            <a:spLocks noGrp="1"/>
          </p:cNvSpPr>
          <p:nvPr>
            <p:ph type="dt" sz="half" idx="10"/>
          </p:nvPr>
        </p:nvSpPr>
        <p:spPr/>
        <p:txBody>
          <a:bodyPr/>
          <a:lstStyle/>
          <a:p>
            <a:fld id="{0D9F5048-4363-48BF-95E0-6D43CF9F3294}" type="datetimeFigureOut">
              <a:rPr lang="en-US" smtClean="0"/>
              <a:t>8/19/2024</a:t>
            </a:fld>
            <a:endParaRPr lang="en-US"/>
          </a:p>
        </p:txBody>
      </p:sp>
      <p:sp>
        <p:nvSpPr>
          <p:cNvPr id="3" name="Footer Placeholder 2">
            <a:extLst>
              <a:ext uri="{FF2B5EF4-FFF2-40B4-BE49-F238E27FC236}">
                <a16:creationId xmlns:a16="http://schemas.microsoft.com/office/drawing/2014/main" id="{840E8F2B-417F-4378-98E1-BF9FC1B9B4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C3CC3C-40EA-4BB4-A929-3B9960CEE378}"/>
              </a:ext>
            </a:extLst>
          </p:cNvPr>
          <p:cNvSpPr>
            <a:spLocks noGrp="1"/>
          </p:cNvSpPr>
          <p:nvPr>
            <p:ph type="sldNum" sz="quarter" idx="12"/>
          </p:nvPr>
        </p:nvSpPr>
        <p:spPr/>
        <p:txBody>
          <a:bodyPr/>
          <a:lstStyle/>
          <a:p>
            <a:fld id="{7922F896-8BFF-42B7-BAFB-095C616CEA73}" type="slidenum">
              <a:rPr lang="en-US" smtClean="0"/>
              <a:t>‹#›</a:t>
            </a:fld>
            <a:endParaRPr lang="en-US"/>
          </a:p>
        </p:txBody>
      </p:sp>
    </p:spTree>
    <p:extLst>
      <p:ext uri="{BB962C8B-B14F-4D97-AF65-F5344CB8AC3E}">
        <p14:creationId xmlns:p14="http://schemas.microsoft.com/office/powerpoint/2010/main" val="2591903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1748-7BE1-40CD-AFFB-E86B1B0B3C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6DC2CA-C06F-4620-B10A-52C2154E58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260526-8FB8-49E7-A02F-F71AA974FC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271C4-48EB-4910-9CB9-EA1839E64DCC}"/>
              </a:ext>
            </a:extLst>
          </p:cNvPr>
          <p:cNvSpPr>
            <a:spLocks noGrp="1"/>
          </p:cNvSpPr>
          <p:nvPr>
            <p:ph type="dt" sz="half" idx="10"/>
          </p:nvPr>
        </p:nvSpPr>
        <p:spPr/>
        <p:txBody>
          <a:bodyPr/>
          <a:lstStyle/>
          <a:p>
            <a:fld id="{0D9F5048-4363-48BF-95E0-6D43CF9F3294}" type="datetimeFigureOut">
              <a:rPr lang="en-US" smtClean="0"/>
              <a:t>8/19/2024</a:t>
            </a:fld>
            <a:endParaRPr lang="en-US"/>
          </a:p>
        </p:txBody>
      </p:sp>
      <p:sp>
        <p:nvSpPr>
          <p:cNvPr id="6" name="Footer Placeholder 5">
            <a:extLst>
              <a:ext uri="{FF2B5EF4-FFF2-40B4-BE49-F238E27FC236}">
                <a16:creationId xmlns:a16="http://schemas.microsoft.com/office/drawing/2014/main" id="{24D64593-2051-47F1-A089-B816626ED9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7AE5D7-3F1E-4051-8DCB-6C67016EE0B2}"/>
              </a:ext>
            </a:extLst>
          </p:cNvPr>
          <p:cNvSpPr>
            <a:spLocks noGrp="1"/>
          </p:cNvSpPr>
          <p:nvPr>
            <p:ph type="sldNum" sz="quarter" idx="12"/>
          </p:nvPr>
        </p:nvSpPr>
        <p:spPr/>
        <p:txBody>
          <a:bodyPr/>
          <a:lstStyle/>
          <a:p>
            <a:fld id="{7922F896-8BFF-42B7-BAFB-095C616CEA73}" type="slidenum">
              <a:rPr lang="en-US" smtClean="0"/>
              <a:t>‹#›</a:t>
            </a:fld>
            <a:endParaRPr lang="en-US"/>
          </a:p>
        </p:txBody>
      </p:sp>
    </p:spTree>
    <p:extLst>
      <p:ext uri="{BB962C8B-B14F-4D97-AF65-F5344CB8AC3E}">
        <p14:creationId xmlns:p14="http://schemas.microsoft.com/office/powerpoint/2010/main" val="379374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F5DA-EED1-4874-BAF6-91CA873F9C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DBD76F-E64D-40F9-8988-097FB6CEE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846ECA-FA88-4F3D-A112-941DD2A82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A36F87-C4FD-4902-8979-0AE74618DCD6}"/>
              </a:ext>
            </a:extLst>
          </p:cNvPr>
          <p:cNvSpPr>
            <a:spLocks noGrp="1"/>
          </p:cNvSpPr>
          <p:nvPr>
            <p:ph type="dt" sz="half" idx="10"/>
          </p:nvPr>
        </p:nvSpPr>
        <p:spPr/>
        <p:txBody>
          <a:bodyPr/>
          <a:lstStyle/>
          <a:p>
            <a:fld id="{0D9F5048-4363-48BF-95E0-6D43CF9F3294}" type="datetimeFigureOut">
              <a:rPr lang="en-US" smtClean="0"/>
              <a:t>8/19/2024</a:t>
            </a:fld>
            <a:endParaRPr lang="en-US"/>
          </a:p>
        </p:txBody>
      </p:sp>
      <p:sp>
        <p:nvSpPr>
          <p:cNvPr id="6" name="Footer Placeholder 5">
            <a:extLst>
              <a:ext uri="{FF2B5EF4-FFF2-40B4-BE49-F238E27FC236}">
                <a16:creationId xmlns:a16="http://schemas.microsoft.com/office/drawing/2014/main" id="{712610CC-4631-450C-990F-99712C5FEB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102CF-824C-4198-910C-CB12E664FCE3}"/>
              </a:ext>
            </a:extLst>
          </p:cNvPr>
          <p:cNvSpPr>
            <a:spLocks noGrp="1"/>
          </p:cNvSpPr>
          <p:nvPr>
            <p:ph type="sldNum" sz="quarter" idx="12"/>
          </p:nvPr>
        </p:nvSpPr>
        <p:spPr/>
        <p:txBody>
          <a:bodyPr/>
          <a:lstStyle/>
          <a:p>
            <a:fld id="{7922F896-8BFF-42B7-BAFB-095C616CEA73}" type="slidenum">
              <a:rPr lang="en-US" smtClean="0"/>
              <a:t>‹#›</a:t>
            </a:fld>
            <a:endParaRPr lang="en-US"/>
          </a:p>
        </p:txBody>
      </p:sp>
    </p:spTree>
    <p:extLst>
      <p:ext uri="{BB962C8B-B14F-4D97-AF65-F5344CB8AC3E}">
        <p14:creationId xmlns:p14="http://schemas.microsoft.com/office/powerpoint/2010/main" val="916490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1C5E5F-CC8D-42A8-980A-58D3EF8345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311A04-BE61-4094-8357-64BBD145D8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8AF17A-3E9B-456E-8B6F-2E0539C69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F5048-4363-48BF-95E0-6D43CF9F3294}" type="datetimeFigureOut">
              <a:rPr lang="en-US" smtClean="0"/>
              <a:t>8/19/2024</a:t>
            </a:fld>
            <a:endParaRPr lang="en-US"/>
          </a:p>
        </p:txBody>
      </p:sp>
      <p:sp>
        <p:nvSpPr>
          <p:cNvPr id="5" name="Footer Placeholder 4">
            <a:extLst>
              <a:ext uri="{FF2B5EF4-FFF2-40B4-BE49-F238E27FC236}">
                <a16:creationId xmlns:a16="http://schemas.microsoft.com/office/drawing/2014/main" id="{D55CC934-D738-4CD6-AF38-E172B15C21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4EE51B-7A4E-4054-9AFE-B6153C2DD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2F896-8BFF-42B7-BAFB-095C616CEA73}" type="slidenum">
              <a:rPr lang="en-US" smtClean="0"/>
              <a:t>‹#›</a:t>
            </a:fld>
            <a:endParaRPr lang="en-US"/>
          </a:p>
        </p:txBody>
      </p:sp>
    </p:spTree>
    <p:extLst>
      <p:ext uri="{BB962C8B-B14F-4D97-AF65-F5344CB8AC3E}">
        <p14:creationId xmlns:p14="http://schemas.microsoft.com/office/powerpoint/2010/main" val="1210489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Erin.starr@jchealthandlif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hrq.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who.int/" TargetMode="External"/><Relationship Id="rId4" Type="http://schemas.openxmlformats.org/officeDocument/2006/relationships/hyperlink" Target="http://www.nam.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14AB99-B68F-453E-9CB7-B7237E016960}"/>
              </a:ext>
            </a:extLst>
          </p:cNvPr>
          <p:cNvSpPr>
            <a:spLocks noGrp="1"/>
          </p:cNvSpPr>
          <p:nvPr>
            <p:ph type="ctrTitle"/>
          </p:nvPr>
        </p:nvSpPr>
        <p:spPr>
          <a:xfrm>
            <a:off x="1524003" y="1999615"/>
            <a:ext cx="9144000" cy="2764028"/>
          </a:xfrm>
        </p:spPr>
        <p:txBody>
          <a:bodyPr anchor="ctr">
            <a:normAutofit/>
          </a:bodyPr>
          <a:lstStyle/>
          <a:p>
            <a:r>
              <a:rPr lang="en-US" sz="4500" dirty="0"/>
              <a:t>Barriers to Success – Navigating the Evolving Healthcare Landscape and While Keeping Quality a Priority</a:t>
            </a:r>
          </a:p>
        </p:txBody>
      </p:sp>
      <p:sp>
        <p:nvSpPr>
          <p:cNvPr id="3" name="Subtitle 2">
            <a:extLst>
              <a:ext uri="{FF2B5EF4-FFF2-40B4-BE49-F238E27FC236}">
                <a16:creationId xmlns:a16="http://schemas.microsoft.com/office/drawing/2014/main" id="{5CED46F5-B401-4D80-8D65-B0506B70F055}"/>
              </a:ext>
            </a:extLst>
          </p:cNvPr>
          <p:cNvSpPr>
            <a:spLocks noGrp="1"/>
          </p:cNvSpPr>
          <p:nvPr>
            <p:ph type="subTitle" idx="1"/>
          </p:nvPr>
        </p:nvSpPr>
        <p:spPr>
          <a:xfrm>
            <a:off x="1966912" y="5645150"/>
            <a:ext cx="8258176" cy="631825"/>
          </a:xfrm>
        </p:spPr>
        <p:txBody>
          <a:bodyPr anchor="ctr">
            <a:noAutofit/>
          </a:bodyPr>
          <a:lstStyle/>
          <a:p>
            <a:r>
              <a:rPr lang="en-US" sz="1200" dirty="0"/>
              <a:t>Erin Starr, RN, BSN, CPHQ, MHA</a:t>
            </a:r>
          </a:p>
          <a:p>
            <a:r>
              <a:rPr lang="en-US" sz="1200" dirty="0"/>
              <a:t>Chief Nursing Officer/Quality</a:t>
            </a:r>
          </a:p>
          <a:p>
            <a:r>
              <a:rPr lang="en-US" sz="1200" dirty="0"/>
              <a:t>Jefferson Community Health and Life, Fairbury, NE</a:t>
            </a:r>
          </a:p>
        </p:txBody>
      </p:sp>
      <p:sp>
        <p:nvSpPr>
          <p:cNvPr id="19"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23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1BDB8-C5FE-4351-B6A3-3B530003F2B6}"/>
              </a:ext>
            </a:extLst>
          </p:cNvPr>
          <p:cNvSpPr>
            <a:spLocks noGrp="1"/>
          </p:cNvSpPr>
          <p:nvPr>
            <p:ph type="title"/>
          </p:nvPr>
        </p:nvSpPr>
        <p:spPr/>
        <p:txBody>
          <a:bodyPr/>
          <a:lstStyle/>
          <a:p>
            <a:r>
              <a:rPr lang="en-US" dirty="0"/>
              <a:t>Additional information:</a:t>
            </a:r>
            <a:br>
              <a:rPr lang="en-US" dirty="0"/>
            </a:br>
            <a:r>
              <a:rPr lang="en-US" sz="2400" dirty="0"/>
              <a:t>CQMs</a:t>
            </a:r>
            <a:endParaRPr lang="en-US" dirty="0"/>
          </a:p>
        </p:txBody>
      </p:sp>
      <p:sp>
        <p:nvSpPr>
          <p:cNvPr id="3" name="Content Placeholder 2">
            <a:extLst>
              <a:ext uri="{FF2B5EF4-FFF2-40B4-BE49-F238E27FC236}">
                <a16:creationId xmlns:a16="http://schemas.microsoft.com/office/drawing/2014/main" id="{FF49B78B-97C7-48DD-9C4D-54C7E2170E7C}"/>
              </a:ext>
            </a:extLst>
          </p:cNvPr>
          <p:cNvSpPr>
            <a:spLocks noGrp="1"/>
          </p:cNvSpPr>
          <p:nvPr>
            <p:ph idx="1"/>
          </p:nvPr>
        </p:nvSpPr>
        <p:spPr/>
        <p:txBody>
          <a:bodyPr/>
          <a:lstStyle/>
          <a:p>
            <a:endParaRPr lang="en-US" dirty="0"/>
          </a:p>
        </p:txBody>
      </p:sp>
      <p:pic>
        <p:nvPicPr>
          <p:cNvPr id="4" name="Picture 2" descr="Image preview">
            <a:extLst>
              <a:ext uri="{FF2B5EF4-FFF2-40B4-BE49-F238E27FC236}">
                <a16:creationId xmlns:a16="http://schemas.microsoft.com/office/drawing/2014/main" id="{2E6F135B-FCD3-4FB6-98C8-36FB52672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23" y="1690688"/>
            <a:ext cx="589834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99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123AFA-25FF-4ECA-9BF7-DAF0D45122DD}"/>
              </a:ext>
            </a:extLst>
          </p:cNvPr>
          <p:cNvSpPr>
            <a:spLocks noGrp="1"/>
          </p:cNvSpPr>
          <p:nvPr>
            <p:ph type="title"/>
          </p:nvPr>
        </p:nvSpPr>
        <p:spPr>
          <a:xfrm>
            <a:off x="838201" y="300580"/>
            <a:ext cx="9829800" cy="1089529"/>
          </a:xfrm>
        </p:spPr>
        <p:txBody>
          <a:bodyPr>
            <a:normAutofit/>
          </a:bodyPr>
          <a:lstStyle/>
          <a:p>
            <a:r>
              <a:rPr lang="en-US" sz="3600" dirty="0">
                <a:solidFill>
                  <a:srgbClr val="FFFFFF"/>
                </a:solidFill>
              </a:rPr>
              <a:t>What is the definition of quality in healthcare?</a:t>
            </a: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B7730EA1-1138-B78A-995F-919143729A78}"/>
              </a:ext>
            </a:extLst>
          </p:cNvPr>
          <p:cNvGraphicFramePr>
            <a:graphicFrameLocks noGrp="1"/>
          </p:cNvGraphicFramePr>
          <p:nvPr>
            <p:ph idx="1"/>
            <p:extLst>
              <p:ext uri="{D42A27DB-BD31-4B8C-83A1-F6EECF244321}">
                <p14:modId xmlns:p14="http://schemas.microsoft.com/office/powerpoint/2010/main" val="3680603420"/>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969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97A8-B851-49FB-B6F9-E0582EB570E4}"/>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sz="3700" kern="1200">
                <a:solidFill>
                  <a:schemeClr val="tx1"/>
                </a:solidFill>
                <a:latin typeface="+mj-lt"/>
                <a:ea typeface="+mj-ea"/>
                <a:cs typeface="+mj-cs"/>
              </a:rPr>
              <a:t>What does quality look like at your organization?</a:t>
            </a:r>
          </a:p>
        </p:txBody>
      </p:sp>
      <p:sp>
        <p:nvSpPr>
          <p:cNvPr id="18" name="Freeform: Shape 17">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BDE10CA-225D-473E-9E08-CD2CB6AA0DAD}"/>
              </a:ext>
            </a:extLst>
          </p:cNvPr>
          <p:cNvPicPr>
            <a:picLocks noChangeAspect="1"/>
          </p:cNvPicPr>
          <p:nvPr/>
        </p:nvPicPr>
        <p:blipFill rotWithShape="1">
          <a:blip r:embed="rId3"/>
          <a:srcRect t="22013" r="-1" b="902"/>
          <a:stretch/>
        </p:blipFill>
        <p:spPr>
          <a:xfrm flipH="1">
            <a:off x="1235226" y="42471"/>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9" name="Picture 8">
            <a:extLst>
              <a:ext uri="{FF2B5EF4-FFF2-40B4-BE49-F238E27FC236}">
                <a16:creationId xmlns:a16="http://schemas.microsoft.com/office/drawing/2014/main" id="{F9C88246-4D5A-4BAA-AF17-846CDCE19BD0}"/>
              </a:ext>
            </a:extLst>
          </p:cNvPr>
          <p:cNvPicPr>
            <a:picLocks noChangeAspect="1"/>
          </p:cNvPicPr>
          <p:nvPr/>
        </p:nvPicPr>
        <p:blipFill rotWithShape="1">
          <a:blip r:embed="rId4"/>
          <a:srcRect l="7958" r="-1"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22" name="Oval 21">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F6A7E78A-F8C3-4E68-B873-181FA242A9DE}"/>
              </a:ext>
            </a:extLst>
          </p:cNvPr>
          <p:cNvPicPr>
            <a:picLocks noGrp="1" noChangeAspect="1"/>
          </p:cNvPicPr>
          <p:nvPr>
            <p:ph idx="1"/>
          </p:nvPr>
        </p:nvPicPr>
        <p:blipFill rotWithShape="1">
          <a:blip r:embed="rId5"/>
          <a:srcRect l="13366" r="16386" b="2"/>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4" name="Freeform: Shape 23">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A2A8B6A-F70B-4C24-9750-A9C94C371F2E}"/>
              </a:ext>
            </a:extLst>
          </p:cNvPr>
          <p:cNvPicPr>
            <a:picLocks noChangeAspect="1"/>
          </p:cNvPicPr>
          <p:nvPr/>
        </p:nvPicPr>
        <p:blipFill rotWithShape="1">
          <a:blip r:embed="rId6"/>
          <a:srcRect l="11164" r="3152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6" name="Freeform: Shape 25">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AC719D39-EC0E-4BD9-8DF2-8527E323AEAB}"/>
              </a:ext>
            </a:extLst>
          </p:cNvPr>
          <p:cNvPicPr>
            <a:picLocks noChangeAspect="1"/>
          </p:cNvPicPr>
          <p:nvPr/>
        </p:nvPicPr>
        <p:blipFill rotWithShape="1">
          <a:blip r:embed="rId7"/>
          <a:srcRect l="9628" r="11197" b="4"/>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43017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w of samples for medical testing">
            <a:extLst>
              <a:ext uri="{FF2B5EF4-FFF2-40B4-BE49-F238E27FC236}">
                <a16:creationId xmlns:a16="http://schemas.microsoft.com/office/drawing/2014/main" id="{020F5873-A014-D679-F8E7-575B32374268}"/>
              </a:ext>
            </a:extLst>
          </p:cNvPr>
          <p:cNvPicPr>
            <a:picLocks noChangeAspect="1"/>
          </p:cNvPicPr>
          <p:nvPr/>
        </p:nvPicPr>
        <p:blipFill rotWithShape="1">
          <a:blip r:embed="rId3"/>
          <a:srcRect l="33410"/>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6F34E9-0084-4E70-8434-2D9C63641FE9}"/>
              </a:ext>
            </a:extLst>
          </p:cNvPr>
          <p:cNvSpPr>
            <a:spLocks noGrp="1"/>
          </p:cNvSpPr>
          <p:nvPr>
            <p:ph type="title"/>
          </p:nvPr>
        </p:nvSpPr>
        <p:spPr>
          <a:xfrm>
            <a:off x="761801" y="328512"/>
            <a:ext cx="4778387" cy="1628970"/>
          </a:xfrm>
        </p:spPr>
        <p:txBody>
          <a:bodyPr anchor="ctr">
            <a:normAutofit/>
          </a:bodyPr>
          <a:lstStyle/>
          <a:p>
            <a:r>
              <a:rPr lang="en-US" sz="3700" dirty="0"/>
              <a:t>Top Performers in Nebraska:</a:t>
            </a:r>
          </a:p>
        </p:txBody>
      </p:sp>
      <p:sp>
        <p:nvSpPr>
          <p:cNvPr id="39" name="Content Placeholder 2">
            <a:extLst>
              <a:ext uri="{FF2B5EF4-FFF2-40B4-BE49-F238E27FC236}">
                <a16:creationId xmlns:a16="http://schemas.microsoft.com/office/drawing/2014/main" id="{F2EF9962-E8C1-46FA-8458-343806D7ABE8}"/>
              </a:ext>
            </a:extLst>
          </p:cNvPr>
          <p:cNvSpPr>
            <a:spLocks noGrp="1"/>
          </p:cNvSpPr>
          <p:nvPr>
            <p:ph idx="1"/>
          </p:nvPr>
        </p:nvSpPr>
        <p:spPr>
          <a:xfrm>
            <a:off x="761801" y="2884929"/>
            <a:ext cx="4659756" cy="3374137"/>
          </a:xfrm>
        </p:spPr>
        <p:txBody>
          <a:bodyPr anchor="ctr">
            <a:normAutofit/>
          </a:bodyPr>
          <a:lstStyle/>
          <a:p>
            <a:r>
              <a:rPr lang="en-US" sz="2000" dirty="0"/>
              <a:t>Nebraska Medical Center named top hospital for 13</a:t>
            </a:r>
            <a:r>
              <a:rPr lang="en-US" sz="2000" baseline="30000" dirty="0"/>
              <a:t>th</a:t>
            </a:r>
            <a:r>
              <a:rPr lang="en-US" sz="2000" dirty="0"/>
              <a:t> straight year</a:t>
            </a:r>
          </a:p>
          <a:p>
            <a:r>
              <a:rPr lang="en-US" sz="2000" dirty="0"/>
              <a:t>Top 20 CAH Hospitals- </a:t>
            </a:r>
            <a:r>
              <a:rPr lang="en-US" sz="2000" i="1" dirty="0"/>
              <a:t>Antelope Memorial, Beatrice</a:t>
            </a:r>
            <a:r>
              <a:rPr lang="en-US" sz="2000" i="1"/>
              <a:t>, &amp; Boone </a:t>
            </a:r>
            <a:endParaRPr lang="en-US" sz="2000" i="1" dirty="0"/>
          </a:p>
          <a:p>
            <a:r>
              <a:rPr lang="en-US" sz="2000" dirty="0"/>
              <a:t>Columbus Community Hospital recognized as a top 100 rural/community hospital</a:t>
            </a:r>
          </a:p>
          <a:p>
            <a:pPr marL="0" indent="0">
              <a:buNone/>
            </a:pPr>
            <a:endParaRPr lang="en-US" sz="2000" i="1" dirty="0"/>
          </a:p>
        </p:txBody>
      </p:sp>
    </p:spTree>
    <p:extLst>
      <p:ext uri="{BB962C8B-B14F-4D97-AF65-F5344CB8AC3E}">
        <p14:creationId xmlns:p14="http://schemas.microsoft.com/office/powerpoint/2010/main" val="136459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541B88-1AE9-40C3-AFD5-967787C19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9059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A1D1FE-5159-4513-B0BB-988C2981E43D}"/>
              </a:ext>
            </a:extLst>
          </p:cNvPr>
          <p:cNvSpPr>
            <a:spLocks noGrp="1"/>
          </p:cNvSpPr>
          <p:nvPr>
            <p:ph type="title"/>
          </p:nvPr>
        </p:nvSpPr>
        <p:spPr>
          <a:xfrm>
            <a:off x="838200" y="1195697"/>
            <a:ext cx="3200400" cy="4238118"/>
          </a:xfrm>
        </p:spPr>
        <p:txBody>
          <a:bodyPr>
            <a:normAutofit/>
          </a:bodyPr>
          <a:lstStyle/>
          <a:p>
            <a:r>
              <a:rPr lang="en-US">
                <a:solidFill>
                  <a:schemeClr val="bg1"/>
                </a:solidFill>
              </a:rPr>
              <a:t>Evolving Healthcare Landscape</a:t>
            </a:r>
          </a:p>
        </p:txBody>
      </p:sp>
      <p:grpSp>
        <p:nvGrpSpPr>
          <p:cNvPr id="13" name="Graphic 38">
            <a:extLst>
              <a:ext uri="{FF2B5EF4-FFF2-40B4-BE49-F238E27FC236}">
                <a16:creationId xmlns:a16="http://schemas.microsoft.com/office/drawing/2014/main" id="{7CF625D3-71A3-4F30-A096-8EF334E959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2912"/>
            <a:ext cx="1910252" cy="709660"/>
            <a:chOff x="2267504" y="2540250"/>
            <a:chExt cx="1990951" cy="739640"/>
          </a:xfrm>
          <a:solidFill>
            <a:schemeClr val="bg1"/>
          </a:solidFill>
        </p:grpSpPr>
        <p:sp>
          <p:nvSpPr>
            <p:cNvPr id="14" name="Freeform: Shape 13">
              <a:extLst>
                <a:ext uri="{FF2B5EF4-FFF2-40B4-BE49-F238E27FC236}">
                  <a16:creationId xmlns:a16="http://schemas.microsoft.com/office/drawing/2014/main" id="{C6754E2F-F56E-4BA3-99DD-8EBF110E34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24A69059-7C49-49C6-B071-F2A9B558E0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a16="http://schemas.microsoft.com/office/drawing/2014/main" id="{89D16701-DA76-4F72-BB63-E2C3FFBDFE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1CC28BE1-9DC6-43FE-9582-39F091098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260" y="4752208"/>
            <a:ext cx="365021"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a16="http://schemas.microsoft.com/office/drawing/2014/main" id="{AF9AF3F3-CE0C-4125-BDD7-346487FA0B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09667" y="5539935"/>
            <a:ext cx="975169" cy="975171"/>
            <a:chOff x="5829300" y="3162300"/>
            <a:chExt cx="532256" cy="532257"/>
          </a:xfrm>
          <a:solidFill>
            <a:schemeClr val="bg1"/>
          </a:solidFill>
        </p:grpSpPr>
        <p:sp>
          <p:nvSpPr>
            <p:cNvPr id="22" name="Freeform: Shape 21">
              <a:extLst>
                <a:ext uri="{FF2B5EF4-FFF2-40B4-BE49-F238E27FC236}">
                  <a16:creationId xmlns:a16="http://schemas.microsoft.com/office/drawing/2014/main" id="{B31DFBFA-CF4D-4940-9086-26F83E5C6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7854033-BD20-4C77-8C5B-048F4B3BD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BC93AA74-BEB3-444F-835B-7AA6ECE61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00DF1C9-6952-4704-B8B3-95406E18E4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34783FD-297C-40D2-964B-DBAE4DE28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E621623-0357-4FD5-A1AC-400501025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024F346E-10A0-458F-A9CA-8C0079472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7937A2F7-01A9-47F3-BED6-B61D99840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5B44DAF8-5073-441A-82E1-180385D35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2B0413D-0E36-4A90-8E6A-9EDC676A6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86059ECF-0D50-48AD-B67A-645EC29D3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94906F-6BF2-447E-9886-F12708E12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5EB96B-215A-4EBF-A594-2B08222339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Content Placeholder 2">
            <a:extLst>
              <a:ext uri="{FF2B5EF4-FFF2-40B4-BE49-F238E27FC236}">
                <a16:creationId xmlns:a16="http://schemas.microsoft.com/office/drawing/2014/main" id="{0D9DE547-62A7-8AAD-90A0-863CF47BA8B1}"/>
              </a:ext>
            </a:extLst>
          </p:cNvPr>
          <p:cNvGraphicFramePr>
            <a:graphicFrameLocks noGrp="1"/>
          </p:cNvGraphicFramePr>
          <p:nvPr>
            <p:ph idx="1"/>
            <p:extLst>
              <p:ext uri="{D42A27DB-BD31-4B8C-83A1-F6EECF244321}">
                <p14:modId xmlns:p14="http://schemas.microsoft.com/office/powerpoint/2010/main" val="3028122810"/>
              </p:ext>
            </p:extLst>
          </p:nvPr>
        </p:nvGraphicFramePr>
        <p:xfrm>
          <a:off x="5484139" y="477540"/>
          <a:ext cx="6301601" cy="5878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106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3D20D-4120-4BAF-9E83-E54539F1B335}"/>
              </a:ext>
            </a:extLst>
          </p:cNvPr>
          <p:cNvSpPr>
            <a:spLocks noGrp="1"/>
          </p:cNvSpPr>
          <p:nvPr>
            <p:ph type="title"/>
          </p:nvPr>
        </p:nvSpPr>
        <p:spPr>
          <a:xfrm>
            <a:off x="838200" y="365125"/>
            <a:ext cx="10515600" cy="1325563"/>
          </a:xfrm>
        </p:spPr>
        <p:txBody>
          <a:bodyPr>
            <a:normAutofit/>
          </a:bodyPr>
          <a:lstStyle/>
          <a:p>
            <a:r>
              <a:rPr lang="en-US" sz="5400"/>
              <a:t>What trends are you seeing?</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0045725-0DCA-48C9-8E4D-1078FB09A036}"/>
              </a:ext>
            </a:extLst>
          </p:cNvPr>
          <p:cNvSpPr>
            <a:spLocks noGrp="1"/>
          </p:cNvSpPr>
          <p:nvPr>
            <p:ph idx="1"/>
          </p:nvPr>
        </p:nvSpPr>
        <p:spPr>
          <a:xfrm>
            <a:off x="838200" y="1929384"/>
            <a:ext cx="10515600" cy="4251960"/>
          </a:xfrm>
        </p:spPr>
        <p:txBody>
          <a:bodyPr>
            <a:normAutofit/>
          </a:bodyPr>
          <a:lstStyle/>
          <a:p>
            <a:r>
              <a:rPr lang="en-US" sz="2200"/>
              <a:t>Expansion of retailers providing healthcare</a:t>
            </a:r>
          </a:p>
          <a:p>
            <a:r>
              <a:rPr lang="en-US" sz="2200"/>
              <a:t>More procedures at outpatient facilities</a:t>
            </a:r>
          </a:p>
          <a:p>
            <a:r>
              <a:rPr lang="en-US" sz="2200"/>
              <a:t>Insurance companies having more control over patient services</a:t>
            </a:r>
          </a:p>
          <a:p>
            <a:r>
              <a:rPr lang="en-US" sz="2200"/>
              <a:t>New CMS suggestions/requirements</a:t>
            </a:r>
          </a:p>
          <a:p>
            <a:r>
              <a:rPr lang="en-US" sz="2200"/>
              <a:t>HCAHPS</a:t>
            </a:r>
          </a:p>
          <a:p>
            <a:r>
              <a:rPr lang="en-US" sz="2200"/>
              <a:t>AUR reporting</a:t>
            </a:r>
          </a:p>
          <a:p>
            <a:r>
              <a:rPr lang="en-US" sz="2200"/>
              <a:t>eCQMs</a:t>
            </a:r>
          </a:p>
          <a:p>
            <a:r>
              <a:rPr lang="en-US" sz="2200"/>
              <a:t>SDOH</a:t>
            </a:r>
          </a:p>
          <a:p>
            <a:pPr marL="0" indent="0">
              <a:buNone/>
            </a:pPr>
            <a:endParaRPr lang="en-US" sz="2200"/>
          </a:p>
        </p:txBody>
      </p:sp>
    </p:spTree>
    <p:extLst>
      <p:ext uri="{BB962C8B-B14F-4D97-AF65-F5344CB8AC3E}">
        <p14:creationId xmlns:p14="http://schemas.microsoft.com/office/powerpoint/2010/main" val="1705847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F19094-9381-4A54-8357-CA2037B6F699}"/>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Barriers to your Success? </a:t>
            </a:r>
          </a:p>
        </p:txBody>
      </p:sp>
      <p:graphicFrame>
        <p:nvGraphicFramePr>
          <p:cNvPr id="12" name="Content Placeholder 2">
            <a:extLst>
              <a:ext uri="{FF2B5EF4-FFF2-40B4-BE49-F238E27FC236}">
                <a16:creationId xmlns:a16="http://schemas.microsoft.com/office/drawing/2014/main" id="{6E7BC794-AEE4-F2B3-1FD6-43ED53339CEF}"/>
              </a:ext>
            </a:extLst>
          </p:cNvPr>
          <p:cNvGraphicFramePr>
            <a:graphicFrameLocks noGrp="1"/>
          </p:cNvGraphicFramePr>
          <p:nvPr>
            <p:ph idx="1"/>
            <p:extLst>
              <p:ext uri="{D42A27DB-BD31-4B8C-83A1-F6EECF244321}">
                <p14:modId xmlns:p14="http://schemas.microsoft.com/office/powerpoint/2010/main" val="2773109782"/>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178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3FF75-B3AD-4D01-B902-085D04815052}"/>
              </a:ext>
            </a:extLst>
          </p:cNvPr>
          <p:cNvSpPr>
            <a:spLocks noGrp="1"/>
          </p:cNvSpPr>
          <p:nvPr>
            <p:ph type="title"/>
          </p:nvPr>
        </p:nvSpPr>
        <p:spPr>
          <a:xfrm>
            <a:off x="841248" y="548640"/>
            <a:ext cx="3600860" cy="5431536"/>
          </a:xfrm>
        </p:spPr>
        <p:txBody>
          <a:bodyPr>
            <a:normAutofit/>
          </a:bodyPr>
          <a:lstStyle/>
          <a:p>
            <a:r>
              <a:rPr lang="en-US" sz="5400"/>
              <a:t>Questions?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5E1632-854A-4901-B9F4-CCF9FE6FCFD3}"/>
              </a:ext>
            </a:extLst>
          </p:cNvPr>
          <p:cNvSpPr>
            <a:spLocks noGrp="1"/>
          </p:cNvSpPr>
          <p:nvPr>
            <p:ph idx="1"/>
          </p:nvPr>
        </p:nvSpPr>
        <p:spPr>
          <a:xfrm>
            <a:off x="5126418" y="552091"/>
            <a:ext cx="6224335" cy="5431536"/>
          </a:xfrm>
        </p:spPr>
        <p:txBody>
          <a:bodyPr anchor="ctr">
            <a:normAutofit/>
          </a:bodyPr>
          <a:lstStyle/>
          <a:p>
            <a:pPr marL="0" indent="0">
              <a:buNone/>
            </a:pPr>
            <a:r>
              <a:rPr lang="en-US" sz="2200" dirty="0"/>
              <a:t>Erin Starr, RN, BSN, CPHQ, MHA</a:t>
            </a:r>
          </a:p>
          <a:p>
            <a:pPr marL="0" indent="0">
              <a:buNone/>
            </a:pPr>
            <a:r>
              <a:rPr lang="en-US" sz="2200" dirty="0"/>
              <a:t>Chief Nursing Officer/Quality</a:t>
            </a:r>
          </a:p>
          <a:p>
            <a:pPr marL="0" indent="0">
              <a:buNone/>
            </a:pPr>
            <a:r>
              <a:rPr lang="en-US" sz="2200" dirty="0"/>
              <a:t>Jefferson Community Health and Life</a:t>
            </a:r>
          </a:p>
          <a:p>
            <a:pPr marL="0" indent="0">
              <a:buNone/>
            </a:pPr>
            <a:r>
              <a:rPr lang="en-US" sz="2200" dirty="0"/>
              <a:t>Fairbury, NE</a:t>
            </a:r>
          </a:p>
          <a:p>
            <a:pPr marL="0" indent="0">
              <a:buNone/>
            </a:pPr>
            <a:r>
              <a:rPr lang="en-US" sz="2200" dirty="0">
                <a:hlinkClick r:id="rId3"/>
              </a:rPr>
              <a:t>Erin.starr@jchealthandlife.org</a:t>
            </a:r>
            <a:endParaRPr lang="en-US" sz="2200" dirty="0"/>
          </a:p>
          <a:p>
            <a:pPr marL="0" indent="0">
              <a:buNone/>
            </a:pPr>
            <a:r>
              <a:rPr lang="en-US" sz="2200" dirty="0"/>
              <a:t>402-729-6889</a:t>
            </a:r>
          </a:p>
          <a:p>
            <a:endParaRPr lang="en-US" sz="2200" dirty="0"/>
          </a:p>
        </p:txBody>
      </p:sp>
    </p:spTree>
    <p:extLst>
      <p:ext uri="{BB962C8B-B14F-4D97-AF65-F5344CB8AC3E}">
        <p14:creationId xmlns:p14="http://schemas.microsoft.com/office/powerpoint/2010/main" val="126773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0AC40-5C10-49F2-BDFF-C2DAC087986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C212D70-1A33-412A-942D-CCA09E9400B5}"/>
              </a:ext>
            </a:extLst>
          </p:cNvPr>
          <p:cNvSpPr>
            <a:spLocks noGrp="1"/>
          </p:cNvSpPr>
          <p:nvPr>
            <p:ph idx="1"/>
          </p:nvPr>
        </p:nvSpPr>
        <p:spPr/>
        <p:txBody>
          <a:bodyPr/>
          <a:lstStyle/>
          <a:p>
            <a:r>
              <a:rPr lang="en-US" dirty="0"/>
              <a:t>Agency for Healthcare Research and Quality, </a:t>
            </a:r>
            <a:r>
              <a:rPr lang="en-US" dirty="0">
                <a:hlinkClick r:id="rId3"/>
              </a:rPr>
              <a:t>www.ahrq.gov</a:t>
            </a:r>
            <a:endParaRPr lang="en-US" dirty="0"/>
          </a:p>
          <a:p>
            <a:endParaRPr lang="en-US" dirty="0"/>
          </a:p>
          <a:p>
            <a:r>
              <a:rPr lang="en-US" dirty="0"/>
              <a:t>Institute of Medicine, now National Academy of Medicine, </a:t>
            </a:r>
            <a:r>
              <a:rPr lang="en-US" dirty="0">
                <a:hlinkClick r:id="rId4"/>
              </a:rPr>
              <a:t>www.nam.edu</a:t>
            </a:r>
            <a:endParaRPr lang="en-US" dirty="0"/>
          </a:p>
          <a:p>
            <a:endParaRPr lang="en-US" dirty="0"/>
          </a:p>
          <a:p>
            <a:r>
              <a:rPr lang="en-US" dirty="0"/>
              <a:t>World Health Organization, </a:t>
            </a:r>
            <a:r>
              <a:rPr lang="en-US" dirty="0">
                <a:hlinkClick r:id="rId5"/>
              </a:rPr>
              <a:t>www.who.int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296510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14987</TotalTime>
  <Words>696</Words>
  <Application>Microsoft Office PowerPoint</Application>
  <PresentationFormat>Widescreen</PresentationFormat>
  <Paragraphs>72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Google Sans</vt:lpstr>
      <vt:lpstr>Office Theme</vt:lpstr>
      <vt:lpstr>Barriers to Success – Navigating the Evolving Healthcare Landscape and While Keeping Quality a Priority</vt:lpstr>
      <vt:lpstr>What is the definition of quality in healthcare?</vt:lpstr>
      <vt:lpstr>What does quality look like at your organization?</vt:lpstr>
      <vt:lpstr>Top Performers in Nebraska:</vt:lpstr>
      <vt:lpstr>Evolving Healthcare Landscape</vt:lpstr>
      <vt:lpstr>What trends are you seeing?</vt:lpstr>
      <vt:lpstr>Barriers to your Success? </vt:lpstr>
      <vt:lpstr>Questions? </vt:lpstr>
      <vt:lpstr>References:</vt:lpstr>
      <vt:lpstr>Additional information: CQMs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to Success – Navigating the Evolving Healthcare Landscape and While Keeping Quality a Priority</dc:title>
  <dc:creator>Erin Starr</dc:creator>
  <cp:lastModifiedBy>Erin Smith</cp:lastModifiedBy>
  <cp:revision>5</cp:revision>
  <cp:lastPrinted>2023-11-01T14:38:51Z</cp:lastPrinted>
  <dcterms:created xsi:type="dcterms:W3CDTF">2023-10-18T14:53:48Z</dcterms:created>
  <dcterms:modified xsi:type="dcterms:W3CDTF">2024-08-21T14:24:28Z</dcterms:modified>
</cp:coreProperties>
</file>