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7"/>
  </p:notesMasterIdLst>
  <p:sldIdLst>
    <p:sldId id="256" r:id="rId5"/>
    <p:sldId id="258" r:id="rId6"/>
    <p:sldId id="1094" r:id="rId7"/>
    <p:sldId id="294" r:id="rId8"/>
    <p:sldId id="265" r:id="rId9"/>
    <p:sldId id="1208" r:id="rId10"/>
    <p:sldId id="1209" r:id="rId11"/>
    <p:sldId id="1210" r:id="rId12"/>
    <p:sldId id="1211" r:id="rId13"/>
    <p:sldId id="1218" r:id="rId14"/>
    <p:sldId id="1213" r:id="rId15"/>
    <p:sldId id="1214" r:id="rId16"/>
    <p:sldId id="1191" r:id="rId17"/>
    <p:sldId id="1196" r:id="rId18"/>
    <p:sldId id="1215" r:id="rId19"/>
    <p:sldId id="1216" r:id="rId20"/>
    <p:sldId id="1200" r:id="rId21"/>
    <p:sldId id="266" r:id="rId22"/>
    <p:sldId id="1217" r:id="rId23"/>
    <p:sldId id="1193" r:id="rId24"/>
    <p:sldId id="1114" r:id="rId25"/>
    <p:sldId id="11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F2A7C4-E99F-4574-B301-FC93A23A20A9}">
          <p14:sldIdLst>
            <p14:sldId id="256"/>
            <p14:sldId id="258"/>
            <p14:sldId id="1094"/>
            <p14:sldId id="294"/>
            <p14:sldId id="265"/>
            <p14:sldId id="1208"/>
            <p14:sldId id="1209"/>
            <p14:sldId id="1210"/>
            <p14:sldId id="1211"/>
            <p14:sldId id="1218"/>
            <p14:sldId id="1213"/>
            <p14:sldId id="1214"/>
            <p14:sldId id="1191"/>
            <p14:sldId id="1196"/>
            <p14:sldId id="1215"/>
            <p14:sldId id="1216"/>
            <p14:sldId id="1200"/>
            <p14:sldId id="266"/>
            <p14:sldId id="1217"/>
            <p14:sldId id="1193"/>
            <p14:sldId id="1114"/>
            <p14:sldId id="11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7987EB8-B0CE-4183-A905-CCA3F7681528}" name="Venema, Dawn M" initials="VDM" userId="S::dvenema@unmc.edu::28b6903d-8dea-4f38-bc97-b2d47c5cf57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91DD"/>
    <a:srgbClr val="000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81E0DF-7DF0-4C9E-A14C-41DE7AD139BC}" v="49" dt="2024-08-19T23:26:25.2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76884" autoAdjust="0"/>
  </p:normalViewPr>
  <p:slideViewPr>
    <p:cSldViewPr>
      <p:cViewPr varScale="1">
        <p:scale>
          <a:sx n="121" d="100"/>
          <a:sy n="121" d="100"/>
        </p:scale>
        <p:origin x="53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nema, Dawn M" userId="S::dvenema@unmc.edu::28b6903d-8dea-4f38-bc97-b2d47c5cf574" providerId="AD" clId="Web-{F3C2CA3A-C938-4923-CB10-0831C394E48B}"/>
    <pc:docChg chg="modSld">
      <pc:chgData name="Venema, Dawn M" userId="S::dvenema@unmc.edu::28b6903d-8dea-4f38-bc97-b2d47c5cf574" providerId="AD" clId="Web-{F3C2CA3A-C938-4923-CB10-0831C394E48B}" dt="2023-04-27T13:55:59.539" v="158"/>
      <pc:docMkLst>
        <pc:docMk/>
      </pc:docMkLst>
      <pc:sldChg chg="modSp modNotes">
        <pc:chgData name="Venema, Dawn M" userId="S::dvenema@unmc.edu::28b6903d-8dea-4f38-bc97-b2d47c5cf574" providerId="AD" clId="Web-{F3C2CA3A-C938-4923-CB10-0831C394E48B}" dt="2023-04-27T13:55:59.539" v="158"/>
        <pc:sldMkLst>
          <pc:docMk/>
          <pc:sldMk cId="1230694050" sldId="1105"/>
        </pc:sldMkLst>
        <pc:spChg chg="mod">
          <ac:chgData name="Venema, Dawn M" userId="S::dvenema@unmc.edu::28b6903d-8dea-4f38-bc97-b2d47c5cf574" providerId="AD" clId="Web-{F3C2CA3A-C938-4923-CB10-0831C394E48B}" dt="2023-04-27T13:54:06.396" v="72" actId="20577"/>
          <ac:spMkLst>
            <pc:docMk/>
            <pc:sldMk cId="1230694050" sldId="1105"/>
            <ac:spMk id="2" creationId="{5309C630-C517-2E5F-F4F6-E28213B13E2A}"/>
          </ac:spMkLst>
        </pc:spChg>
        <pc:spChg chg="mod">
          <ac:chgData name="Venema, Dawn M" userId="S::dvenema@unmc.edu::28b6903d-8dea-4f38-bc97-b2d47c5cf574" providerId="AD" clId="Web-{F3C2CA3A-C938-4923-CB10-0831C394E48B}" dt="2023-04-27T13:53:43.349" v="32" actId="20577"/>
          <ac:spMkLst>
            <pc:docMk/>
            <pc:sldMk cId="1230694050" sldId="1105"/>
            <ac:spMk id="3" creationId="{87C465B5-8695-04C9-AC31-B72B0772C3D9}"/>
          </ac:spMkLst>
        </pc:spChg>
      </pc:sldChg>
    </pc:docChg>
  </pc:docChgLst>
  <pc:docChgLst>
    <pc:chgData name="Venema, Dawn M" userId="28b6903d-8dea-4f38-bc97-b2d47c5cf574" providerId="ADAL" clId="{480C8299-0A4C-488A-80B7-1D048174A64D}"/>
    <pc:docChg chg="custSel addSld modSld">
      <pc:chgData name="Venema, Dawn M" userId="28b6903d-8dea-4f38-bc97-b2d47c5cf574" providerId="ADAL" clId="{480C8299-0A4C-488A-80B7-1D048174A64D}" dt="2023-04-27T14:12:40.223" v="1564"/>
      <pc:docMkLst>
        <pc:docMk/>
      </pc:docMkLst>
      <pc:sldChg chg="addSp delSp modSp mod">
        <pc:chgData name="Venema, Dawn M" userId="28b6903d-8dea-4f38-bc97-b2d47c5cf574" providerId="ADAL" clId="{480C8299-0A4C-488A-80B7-1D048174A64D}" dt="2023-04-27T13:57:25.423" v="6" actId="478"/>
        <pc:sldMkLst>
          <pc:docMk/>
          <pc:sldMk cId="2328072606" sldId="1094"/>
        </pc:sldMkLst>
        <pc:graphicFrameChg chg="mod">
          <ac:chgData name="Venema, Dawn M" userId="28b6903d-8dea-4f38-bc97-b2d47c5cf574" providerId="ADAL" clId="{480C8299-0A4C-488A-80B7-1D048174A64D}" dt="2023-04-27T13:57:21.190" v="5"/>
          <ac:graphicFrameMkLst>
            <pc:docMk/>
            <pc:sldMk cId="2328072606" sldId="1094"/>
            <ac:graphicFrameMk id="7" creationId="{00000000-0000-0000-0000-000000000000}"/>
          </ac:graphicFrameMkLst>
        </pc:graphicFrameChg>
        <pc:picChg chg="add del mod">
          <ac:chgData name="Venema, Dawn M" userId="28b6903d-8dea-4f38-bc97-b2d47c5cf574" providerId="ADAL" clId="{480C8299-0A4C-488A-80B7-1D048174A64D}" dt="2023-04-27T13:57:25.423" v="6" actId="478"/>
          <ac:picMkLst>
            <pc:docMk/>
            <pc:sldMk cId="2328072606" sldId="1094"/>
            <ac:picMk id="4" creationId="{2E464050-26F3-2B61-32D5-24C292C746BC}"/>
          </ac:picMkLst>
        </pc:picChg>
      </pc:sldChg>
      <pc:sldChg chg="modSp mod addCm modNotesTx">
        <pc:chgData name="Venema, Dawn M" userId="28b6903d-8dea-4f38-bc97-b2d47c5cf574" providerId="ADAL" clId="{480C8299-0A4C-488A-80B7-1D048174A64D}" dt="2023-04-27T14:12:40.223" v="1564"/>
        <pc:sldMkLst>
          <pc:docMk/>
          <pc:sldMk cId="1230694050" sldId="1105"/>
        </pc:sldMkLst>
        <pc:spChg chg="mod">
          <ac:chgData name="Venema, Dawn M" userId="28b6903d-8dea-4f38-bc97-b2d47c5cf574" providerId="ADAL" clId="{480C8299-0A4C-488A-80B7-1D048174A64D}" dt="2023-04-27T13:57:34.806" v="7" actId="404"/>
          <ac:spMkLst>
            <pc:docMk/>
            <pc:sldMk cId="1230694050" sldId="1105"/>
            <ac:spMk id="2" creationId="{5309C630-C517-2E5F-F4F6-E28213B13E2A}"/>
          </ac:spMkLst>
        </pc:spChg>
        <pc:spChg chg="mod">
          <ac:chgData name="Venema, Dawn M" userId="28b6903d-8dea-4f38-bc97-b2d47c5cf574" providerId="ADAL" clId="{480C8299-0A4C-488A-80B7-1D048174A64D}" dt="2023-04-27T14:08:49.763" v="1361" actId="20577"/>
          <ac:spMkLst>
            <pc:docMk/>
            <pc:sldMk cId="1230694050" sldId="1105"/>
            <ac:spMk id="3" creationId="{87C465B5-8695-04C9-AC31-B72B0772C3D9}"/>
          </ac:spMkLst>
        </pc:spChg>
      </pc:sldChg>
      <pc:sldChg chg="modSp add mod modNotesTx">
        <pc:chgData name="Venema, Dawn M" userId="28b6903d-8dea-4f38-bc97-b2d47c5cf574" providerId="ADAL" clId="{480C8299-0A4C-488A-80B7-1D048174A64D}" dt="2023-04-27T14:11:18.367" v="1563" actId="20577"/>
        <pc:sldMkLst>
          <pc:docMk/>
          <pc:sldMk cId="742273403" sldId="1112"/>
        </pc:sldMkLst>
        <pc:spChg chg="mod">
          <ac:chgData name="Venema, Dawn M" userId="28b6903d-8dea-4f38-bc97-b2d47c5cf574" providerId="ADAL" clId="{480C8299-0A4C-488A-80B7-1D048174A64D}" dt="2023-04-27T14:11:18.367" v="1563" actId="20577"/>
          <ac:spMkLst>
            <pc:docMk/>
            <pc:sldMk cId="742273403" sldId="1112"/>
            <ac:spMk id="3" creationId="{87C465B5-8695-04C9-AC31-B72B0772C3D9}"/>
          </ac:spMkLst>
        </pc:spChg>
      </pc:sldChg>
    </pc:docChg>
  </pc:docChgLst>
  <pc:docChgLst>
    <pc:chgData name="Kennel, Victoria L" userId="bea2ce9f-b304-4c50-9964-aaf48be1c684" providerId="ADAL" clId="{05F02E10-E07F-4346-9080-598CD7DC92A6}"/>
    <pc:docChg chg="undo redo custSel addSld delSld modSld sldOrd modSection">
      <pc:chgData name="Kennel, Victoria L" userId="bea2ce9f-b304-4c50-9964-aaf48be1c684" providerId="ADAL" clId="{05F02E10-E07F-4346-9080-598CD7DC92A6}" dt="2023-05-03T14:15:58.034" v="3985" actId="20577"/>
      <pc:docMkLst>
        <pc:docMk/>
      </pc:docMkLst>
      <pc:sldChg chg="modSp mod">
        <pc:chgData name="Kennel, Victoria L" userId="bea2ce9f-b304-4c50-9964-aaf48be1c684" providerId="ADAL" clId="{05F02E10-E07F-4346-9080-598CD7DC92A6}" dt="2023-05-01T16:02:05.184" v="3950" actId="1036"/>
        <pc:sldMkLst>
          <pc:docMk/>
          <pc:sldMk cId="2191114288" sldId="256"/>
        </pc:sldMkLst>
        <pc:spChg chg="mod">
          <ac:chgData name="Kennel, Victoria L" userId="bea2ce9f-b304-4c50-9964-aaf48be1c684" providerId="ADAL" clId="{05F02E10-E07F-4346-9080-598CD7DC92A6}" dt="2023-05-01T16:02:05.184" v="3950" actId="1036"/>
          <ac:spMkLst>
            <pc:docMk/>
            <pc:sldMk cId="2191114288" sldId="256"/>
            <ac:spMk id="3" creationId="{00000000-0000-0000-0000-000000000000}"/>
          </ac:spMkLst>
        </pc:spChg>
      </pc:sldChg>
      <pc:sldChg chg="modSp mod modNotesTx">
        <pc:chgData name="Kennel, Victoria L" userId="bea2ce9f-b304-4c50-9964-aaf48be1c684" providerId="ADAL" clId="{05F02E10-E07F-4346-9080-598CD7DC92A6}" dt="2023-05-03T14:15:23.362" v="3979" actId="20577"/>
        <pc:sldMkLst>
          <pc:docMk/>
          <pc:sldMk cId="1195952206" sldId="258"/>
        </pc:sldMkLst>
        <pc:spChg chg="mod">
          <ac:chgData name="Kennel, Victoria L" userId="bea2ce9f-b304-4c50-9964-aaf48be1c684" providerId="ADAL" clId="{05F02E10-E07F-4346-9080-598CD7DC92A6}" dt="2023-04-26T16:36:01.342" v="222" actId="20577"/>
          <ac:spMkLst>
            <pc:docMk/>
            <pc:sldMk cId="1195952206" sldId="258"/>
            <ac:spMk id="3" creationId="{00000000-0000-0000-0000-000000000000}"/>
          </ac:spMkLst>
        </pc:spChg>
      </pc:sldChg>
      <pc:sldChg chg="del">
        <pc:chgData name="Kennel, Victoria L" userId="bea2ce9f-b304-4c50-9964-aaf48be1c684" providerId="ADAL" clId="{05F02E10-E07F-4346-9080-598CD7DC92A6}" dt="2023-04-26T18:55:13.848" v="1307" actId="47"/>
        <pc:sldMkLst>
          <pc:docMk/>
          <pc:sldMk cId="2259554460" sldId="263"/>
        </pc:sldMkLst>
      </pc:sldChg>
      <pc:sldChg chg="addSp modSp mod modNotesTx">
        <pc:chgData name="Kennel, Victoria L" userId="bea2ce9f-b304-4c50-9964-aaf48be1c684" providerId="ADAL" clId="{05F02E10-E07F-4346-9080-598CD7DC92A6}" dt="2023-04-26T19:14:54.259" v="2223" actId="20577"/>
        <pc:sldMkLst>
          <pc:docMk/>
          <pc:sldMk cId="1343385751" sldId="265"/>
        </pc:sldMkLst>
        <pc:spChg chg="mod">
          <ac:chgData name="Kennel, Victoria L" userId="bea2ce9f-b304-4c50-9964-aaf48be1c684" providerId="ADAL" clId="{05F02E10-E07F-4346-9080-598CD7DC92A6}" dt="2023-04-26T18:54:08.458" v="1304" actId="20577"/>
          <ac:spMkLst>
            <pc:docMk/>
            <pc:sldMk cId="1343385751" sldId="265"/>
            <ac:spMk id="2" creationId="{00000000-0000-0000-0000-000000000000}"/>
          </ac:spMkLst>
        </pc:spChg>
        <pc:spChg chg="mod">
          <ac:chgData name="Kennel, Victoria L" userId="bea2ce9f-b304-4c50-9964-aaf48be1c684" providerId="ADAL" clId="{05F02E10-E07F-4346-9080-598CD7DC92A6}" dt="2023-04-26T19:12:31.921" v="2182" actId="207"/>
          <ac:spMkLst>
            <pc:docMk/>
            <pc:sldMk cId="1343385751" sldId="265"/>
            <ac:spMk id="3" creationId="{00000000-0000-0000-0000-000000000000}"/>
          </ac:spMkLst>
        </pc:spChg>
        <pc:spChg chg="add mod">
          <ac:chgData name="Kennel, Victoria L" userId="bea2ce9f-b304-4c50-9964-aaf48be1c684" providerId="ADAL" clId="{05F02E10-E07F-4346-9080-598CD7DC92A6}" dt="2023-04-26T19:14:44.329" v="2222" actId="207"/>
          <ac:spMkLst>
            <pc:docMk/>
            <pc:sldMk cId="1343385751" sldId="265"/>
            <ac:spMk id="4" creationId="{E3B484B7-4C42-3D35-D594-2B74E5C0938C}"/>
          </ac:spMkLst>
        </pc:spChg>
      </pc:sldChg>
      <pc:sldChg chg="modSp mod modClrScheme chgLayout modNotesTx">
        <pc:chgData name="Kennel, Victoria L" userId="bea2ce9f-b304-4c50-9964-aaf48be1c684" providerId="ADAL" clId="{05F02E10-E07F-4346-9080-598CD7DC92A6}" dt="2023-05-03T14:15:58.034" v="3985" actId="20577"/>
        <pc:sldMkLst>
          <pc:docMk/>
          <pc:sldMk cId="577135655" sldId="268"/>
        </pc:sldMkLst>
        <pc:spChg chg="mod ord">
          <ac:chgData name="Kennel, Victoria L" userId="bea2ce9f-b304-4c50-9964-aaf48be1c684" providerId="ADAL" clId="{05F02E10-E07F-4346-9080-598CD7DC92A6}" dt="2023-05-01T15:41:50.728" v="2805" actId="14100"/>
          <ac:spMkLst>
            <pc:docMk/>
            <pc:sldMk cId="577135655" sldId="268"/>
            <ac:spMk id="2" creationId="{98CD192B-3910-4CDB-BBDC-5458278B931E}"/>
          </ac:spMkLst>
        </pc:spChg>
        <pc:spChg chg="mod ord">
          <ac:chgData name="Kennel, Victoria L" userId="bea2ce9f-b304-4c50-9964-aaf48be1c684" providerId="ADAL" clId="{05F02E10-E07F-4346-9080-598CD7DC92A6}" dt="2023-05-01T15:41:37.392" v="2802" actId="20577"/>
          <ac:spMkLst>
            <pc:docMk/>
            <pc:sldMk cId="577135655" sldId="268"/>
            <ac:spMk id="3" creationId="{77DFC669-02A7-4A9C-BC3B-E8A7AF5DACDA}"/>
          </ac:spMkLst>
        </pc:spChg>
        <pc:spChg chg="mod">
          <ac:chgData name="Kennel, Victoria L" userId="bea2ce9f-b304-4c50-9964-aaf48be1c684" providerId="ADAL" clId="{05F02E10-E07F-4346-9080-598CD7DC92A6}" dt="2023-05-01T15:41:59.225" v="2810" actId="1076"/>
          <ac:spMkLst>
            <pc:docMk/>
            <pc:sldMk cId="577135655" sldId="268"/>
            <ac:spMk id="6" creationId="{CE07C8C9-BBBF-4E9B-8835-C1AA3946BD94}"/>
          </ac:spMkLst>
        </pc:spChg>
      </pc:sldChg>
      <pc:sldChg chg="addSp delSp modSp mod ord modClrScheme chgLayout modNotesTx">
        <pc:chgData name="Kennel, Victoria L" userId="bea2ce9f-b304-4c50-9964-aaf48be1c684" providerId="ADAL" clId="{05F02E10-E07F-4346-9080-598CD7DC92A6}" dt="2023-05-03T14:15:55.033" v="3984" actId="20577"/>
        <pc:sldMkLst>
          <pc:docMk/>
          <pc:sldMk cId="1161539731" sldId="277"/>
        </pc:sldMkLst>
        <pc:spChg chg="add del mod ord">
          <ac:chgData name="Kennel, Victoria L" userId="bea2ce9f-b304-4c50-9964-aaf48be1c684" providerId="ADAL" clId="{05F02E10-E07F-4346-9080-598CD7DC92A6}" dt="2023-05-01T15:42:19.956" v="2814" actId="478"/>
          <ac:spMkLst>
            <pc:docMk/>
            <pc:sldMk cId="1161539731" sldId="277"/>
            <ac:spMk id="2" creationId="{15201AFD-ACB0-3C4E-6D61-C1ED34A6A3D1}"/>
          </ac:spMkLst>
        </pc:spChg>
        <pc:spChg chg="mod ord">
          <ac:chgData name="Kennel, Victoria L" userId="bea2ce9f-b304-4c50-9964-aaf48be1c684" providerId="ADAL" clId="{05F02E10-E07F-4346-9080-598CD7DC92A6}" dt="2023-05-01T15:46:21.769" v="3018" actId="403"/>
          <ac:spMkLst>
            <pc:docMk/>
            <pc:sldMk cId="1161539731" sldId="277"/>
            <ac:spMk id="3" creationId="{77DFC669-02A7-4A9C-BC3B-E8A7AF5DACDA}"/>
          </ac:spMkLst>
        </pc:spChg>
        <pc:spChg chg="mod">
          <ac:chgData name="Kennel, Victoria L" userId="bea2ce9f-b304-4c50-9964-aaf48be1c684" providerId="ADAL" clId="{05F02E10-E07F-4346-9080-598CD7DC92A6}" dt="2023-05-01T15:42:27.849" v="2819" actId="404"/>
          <ac:spMkLst>
            <pc:docMk/>
            <pc:sldMk cId="1161539731" sldId="277"/>
            <ac:spMk id="6" creationId="{CE07C8C9-BBBF-4E9B-8835-C1AA3946BD94}"/>
          </ac:spMkLst>
        </pc:spChg>
        <pc:picChg chg="mod">
          <ac:chgData name="Kennel, Victoria L" userId="bea2ce9f-b304-4c50-9964-aaf48be1c684" providerId="ADAL" clId="{05F02E10-E07F-4346-9080-598CD7DC92A6}" dt="2023-05-01T15:42:23.638" v="2815" actId="1076"/>
          <ac:picMkLst>
            <pc:docMk/>
            <pc:sldMk cId="1161539731" sldId="277"/>
            <ac:picMk id="4" creationId="{8441A21E-3B2F-4886-BF78-E88FC4458096}"/>
          </ac:picMkLst>
        </pc:picChg>
      </pc:sldChg>
      <pc:sldChg chg="modSp mod modNotesTx">
        <pc:chgData name="Kennel, Victoria L" userId="bea2ce9f-b304-4c50-9964-aaf48be1c684" providerId="ADAL" clId="{05F02E10-E07F-4346-9080-598CD7DC92A6}" dt="2023-05-01T15:56:33.818" v="3627" actId="20577"/>
        <pc:sldMkLst>
          <pc:docMk/>
          <pc:sldMk cId="3066735302" sldId="936"/>
        </pc:sldMkLst>
        <pc:spChg chg="mod">
          <ac:chgData name="Kennel, Victoria L" userId="bea2ce9f-b304-4c50-9964-aaf48be1c684" providerId="ADAL" clId="{05F02E10-E07F-4346-9080-598CD7DC92A6}" dt="2023-05-01T15:56:30.846" v="3625" actId="14100"/>
          <ac:spMkLst>
            <pc:docMk/>
            <pc:sldMk cId="3066735302" sldId="936"/>
            <ac:spMk id="14" creationId="{00000000-0000-0000-0000-000000000000}"/>
          </ac:spMkLst>
        </pc:spChg>
        <pc:spChg chg="mod">
          <ac:chgData name="Kennel, Victoria L" userId="bea2ce9f-b304-4c50-9964-aaf48be1c684" providerId="ADAL" clId="{05F02E10-E07F-4346-9080-598CD7DC92A6}" dt="2023-05-01T15:56:33.818" v="3627" actId="20577"/>
          <ac:spMkLst>
            <pc:docMk/>
            <pc:sldMk cId="3066735302" sldId="936"/>
            <ac:spMk id="15" creationId="{00000000-0000-0000-0000-000000000000}"/>
          </ac:spMkLst>
        </pc:spChg>
      </pc:sldChg>
      <pc:sldChg chg="modSp mod modClrScheme chgLayout modNotesTx">
        <pc:chgData name="Kennel, Victoria L" userId="bea2ce9f-b304-4c50-9964-aaf48be1c684" providerId="ADAL" clId="{05F02E10-E07F-4346-9080-598CD7DC92A6}" dt="2023-05-03T14:15:38.861" v="3981" actId="20577"/>
        <pc:sldMkLst>
          <pc:docMk/>
          <pc:sldMk cId="3117137869" sldId="1034"/>
        </pc:sldMkLst>
        <pc:spChg chg="mod ord">
          <ac:chgData name="Kennel, Victoria L" userId="bea2ce9f-b304-4c50-9964-aaf48be1c684" providerId="ADAL" clId="{05F02E10-E07F-4346-9080-598CD7DC92A6}" dt="2023-04-26T17:27:16.395" v="563" actId="700"/>
          <ac:spMkLst>
            <pc:docMk/>
            <pc:sldMk cId="3117137869" sldId="1034"/>
            <ac:spMk id="3" creationId="{67FFE137-EE86-4B3C-B31F-D725B3C838CB}"/>
          </ac:spMkLst>
        </pc:spChg>
        <pc:spChg chg="mod">
          <ac:chgData name="Kennel, Victoria L" userId="bea2ce9f-b304-4c50-9964-aaf48be1c684" providerId="ADAL" clId="{05F02E10-E07F-4346-9080-598CD7DC92A6}" dt="2023-04-26T17:51:12.505" v="1098" actId="1076"/>
          <ac:spMkLst>
            <pc:docMk/>
            <pc:sldMk cId="3117137869" sldId="1034"/>
            <ac:spMk id="4" creationId="{D1EAD143-D0C3-44EA-BCB4-0E87F8AEC71F}"/>
          </ac:spMkLst>
        </pc:spChg>
        <pc:picChg chg="mod ord">
          <ac:chgData name="Kennel, Victoria L" userId="bea2ce9f-b304-4c50-9964-aaf48be1c684" providerId="ADAL" clId="{05F02E10-E07F-4346-9080-598CD7DC92A6}" dt="2023-04-26T17:45:56.833" v="1061" actId="1076"/>
          <ac:picMkLst>
            <pc:docMk/>
            <pc:sldMk cId="3117137869" sldId="1034"/>
            <ac:picMk id="6" creationId="{453DFB1F-7ABB-4BBD-94E7-ADE1756D2A48}"/>
          </ac:picMkLst>
        </pc:picChg>
      </pc:sldChg>
      <pc:sldChg chg="modSp modNotesTx">
        <pc:chgData name="Kennel, Victoria L" userId="bea2ce9f-b304-4c50-9964-aaf48be1c684" providerId="ADAL" clId="{05F02E10-E07F-4346-9080-598CD7DC92A6}" dt="2023-05-01T15:57:12.667" v="3659" actId="20577"/>
        <pc:sldMkLst>
          <pc:docMk/>
          <pc:sldMk cId="2328072606" sldId="1094"/>
        </pc:sldMkLst>
        <pc:graphicFrameChg chg="mod">
          <ac:chgData name="Kennel, Victoria L" userId="bea2ce9f-b304-4c50-9964-aaf48be1c684" providerId="ADAL" clId="{05F02E10-E07F-4346-9080-598CD7DC92A6}" dt="2023-05-01T15:57:12.667" v="3659" actId="20577"/>
          <ac:graphicFrameMkLst>
            <pc:docMk/>
            <pc:sldMk cId="2328072606" sldId="1094"/>
            <ac:graphicFrameMk id="7" creationId="{00000000-0000-0000-0000-000000000000}"/>
          </ac:graphicFrameMkLst>
        </pc:graphicFrameChg>
      </pc:sldChg>
      <pc:sldChg chg="del">
        <pc:chgData name="Kennel, Victoria L" userId="bea2ce9f-b304-4c50-9964-aaf48be1c684" providerId="ADAL" clId="{05F02E10-E07F-4346-9080-598CD7DC92A6}" dt="2023-04-26T17:27:46.671" v="564" actId="47"/>
        <pc:sldMkLst>
          <pc:docMk/>
          <pc:sldMk cId="2740078811" sldId="1095"/>
        </pc:sldMkLst>
      </pc:sldChg>
      <pc:sldChg chg="del">
        <pc:chgData name="Kennel, Victoria L" userId="bea2ce9f-b304-4c50-9964-aaf48be1c684" providerId="ADAL" clId="{05F02E10-E07F-4346-9080-598CD7DC92A6}" dt="2023-04-26T17:31:38.119" v="699" actId="47"/>
        <pc:sldMkLst>
          <pc:docMk/>
          <pc:sldMk cId="2048818297" sldId="1096"/>
        </pc:sldMkLst>
      </pc:sldChg>
      <pc:sldChg chg="del">
        <pc:chgData name="Kennel, Victoria L" userId="bea2ce9f-b304-4c50-9964-aaf48be1c684" providerId="ADAL" clId="{05F02E10-E07F-4346-9080-598CD7DC92A6}" dt="2023-04-26T18:55:11.175" v="1305" actId="47"/>
        <pc:sldMkLst>
          <pc:docMk/>
          <pc:sldMk cId="4111138183" sldId="1097"/>
        </pc:sldMkLst>
      </pc:sldChg>
      <pc:sldChg chg="del">
        <pc:chgData name="Kennel, Victoria L" userId="bea2ce9f-b304-4c50-9964-aaf48be1c684" providerId="ADAL" clId="{05F02E10-E07F-4346-9080-598CD7DC92A6}" dt="2023-04-26T17:25:08.218" v="562" actId="47"/>
        <pc:sldMkLst>
          <pc:docMk/>
          <pc:sldMk cId="325926808" sldId="1098"/>
        </pc:sldMkLst>
      </pc:sldChg>
      <pc:sldChg chg="del">
        <pc:chgData name="Kennel, Victoria L" userId="bea2ce9f-b304-4c50-9964-aaf48be1c684" providerId="ADAL" clId="{05F02E10-E07F-4346-9080-598CD7DC92A6}" dt="2023-04-26T17:24:56.936" v="557" actId="47"/>
        <pc:sldMkLst>
          <pc:docMk/>
          <pc:sldMk cId="939375620" sldId="1099"/>
        </pc:sldMkLst>
      </pc:sldChg>
      <pc:sldChg chg="del">
        <pc:chgData name="Kennel, Victoria L" userId="bea2ce9f-b304-4c50-9964-aaf48be1c684" providerId="ADAL" clId="{05F02E10-E07F-4346-9080-598CD7DC92A6}" dt="2023-04-26T18:55:12.627" v="1306" actId="47"/>
        <pc:sldMkLst>
          <pc:docMk/>
          <pc:sldMk cId="3826866993" sldId="1101"/>
        </pc:sldMkLst>
      </pc:sldChg>
      <pc:sldChg chg="del">
        <pc:chgData name="Kennel, Victoria L" userId="bea2ce9f-b304-4c50-9964-aaf48be1c684" providerId="ADAL" clId="{05F02E10-E07F-4346-9080-598CD7DC92A6}" dt="2023-04-26T17:24:58.172" v="558" actId="47"/>
        <pc:sldMkLst>
          <pc:docMk/>
          <pc:sldMk cId="2435575595" sldId="1102"/>
        </pc:sldMkLst>
      </pc:sldChg>
      <pc:sldChg chg="modSp mod">
        <pc:chgData name="Kennel, Victoria L" userId="bea2ce9f-b304-4c50-9964-aaf48be1c684" providerId="ADAL" clId="{05F02E10-E07F-4346-9080-598CD7DC92A6}" dt="2023-04-26T18:56:34.032" v="1334" actId="1076"/>
        <pc:sldMkLst>
          <pc:docMk/>
          <pc:sldMk cId="250176948" sldId="1103"/>
        </pc:sldMkLst>
        <pc:spChg chg="mod">
          <ac:chgData name="Kennel, Victoria L" userId="bea2ce9f-b304-4c50-9964-aaf48be1c684" providerId="ADAL" clId="{05F02E10-E07F-4346-9080-598CD7DC92A6}" dt="2023-04-26T18:56:34.032" v="1334" actId="1076"/>
          <ac:spMkLst>
            <pc:docMk/>
            <pc:sldMk cId="250176948" sldId="1103"/>
            <ac:spMk id="6" creationId="{19BB4A20-6A8B-44AD-8D0F-35D121BFA8D7}"/>
          </ac:spMkLst>
        </pc:spChg>
      </pc:sldChg>
      <pc:sldChg chg="addSp delSp modSp new mod">
        <pc:chgData name="Kennel, Victoria L" userId="bea2ce9f-b304-4c50-9964-aaf48be1c684" providerId="ADAL" clId="{05F02E10-E07F-4346-9080-598CD7DC92A6}" dt="2023-05-01T15:25:23.441" v="2549" actId="1035"/>
        <pc:sldMkLst>
          <pc:docMk/>
          <pc:sldMk cId="224523783" sldId="1104"/>
        </pc:sldMkLst>
        <pc:spChg chg="mod">
          <ac:chgData name="Kennel, Victoria L" userId="bea2ce9f-b304-4c50-9964-aaf48be1c684" providerId="ADAL" clId="{05F02E10-E07F-4346-9080-598CD7DC92A6}" dt="2023-05-01T15:25:23.441" v="2549" actId="1035"/>
          <ac:spMkLst>
            <pc:docMk/>
            <pc:sldMk cId="224523783" sldId="1104"/>
            <ac:spMk id="2" creationId="{06FC5346-0170-80D2-CD4E-A95BAC43CEED}"/>
          </ac:spMkLst>
        </pc:spChg>
        <pc:spChg chg="del">
          <ac:chgData name="Kennel, Victoria L" userId="bea2ce9f-b304-4c50-9964-aaf48be1c684" providerId="ADAL" clId="{05F02E10-E07F-4346-9080-598CD7DC92A6}" dt="2023-04-26T17:28:44.047" v="603" actId="478"/>
          <ac:spMkLst>
            <pc:docMk/>
            <pc:sldMk cId="224523783" sldId="1104"/>
            <ac:spMk id="3" creationId="{B9B5FEAE-F368-A03B-EF3F-2CE77D45CC14}"/>
          </ac:spMkLst>
        </pc:spChg>
        <pc:spChg chg="add del mod">
          <ac:chgData name="Kennel, Victoria L" userId="bea2ce9f-b304-4c50-9964-aaf48be1c684" providerId="ADAL" clId="{05F02E10-E07F-4346-9080-598CD7DC92A6}" dt="2023-04-26T17:30:18.707" v="605" actId="1076"/>
          <ac:spMkLst>
            <pc:docMk/>
            <pc:sldMk cId="224523783" sldId="1104"/>
            <ac:spMk id="4" creationId="{4BD26285-8C75-7A2E-1EC2-A3921773BCC8}"/>
          </ac:spMkLst>
        </pc:spChg>
        <pc:spChg chg="add del mod">
          <ac:chgData name="Kennel, Victoria L" userId="bea2ce9f-b304-4c50-9964-aaf48be1c684" providerId="ADAL" clId="{05F02E10-E07F-4346-9080-598CD7DC92A6}" dt="2023-04-26T17:30:53.349" v="618" actId="20577"/>
          <ac:spMkLst>
            <pc:docMk/>
            <pc:sldMk cId="224523783" sldId="1104"/>
            <ac:spMk id="6" creationId="{789BDA9F-D104-7C53-BF09-F058D1246343}"/>
          </ac:spMkLst>
        </pc:spChg>
        <pc:graphicFrameChg chg="add del mod">
          <ac:chgData name="Kennel, Victoria L" userId="bea2ce9f-b304-4c50-9964-aaf48be1c684" providerId="ADAL" clId="{05F02E10-E07F-4346-9080-598CD7DC92A6}" dt="2023-04-26T17:40:24.133" v="796" actId="20577"/>
          <ac:graphicFrameMkLst>
            <pc:docMk/>
            <pc:sldMk cId="224523783" sldId="1104"/>
            <ac:graphicFrameMk id="5" creationId="{77D52D14-BC9F-B6F4-A549-C1776D0920D3}"/>
          </ac:graphicFrameMkLst>
        </pc:graphicFrameChg>
      </pc:sldChg>
      <pc:sldChg chg="del">
        <pc:chgData name="Kennel, Victoria L" userId="bea2ce9f-b304-4c50-9964-aaf48be1c684" providerId="ADAL" clId="{05F02E10-E07F-4346-9080-598CD7DC92A6}" dt="2023-04-26T17:24:59.119" v="559" actId="47"/>
        <pc:sldMkLst>
          <pc:docMk/>
          <pc:sldMk cId="2572323930" sldId="1104"/>
        </pc:sldMkLst>
      </pc:sldChg>
      <pc:sldChg chg="modSp new mod delCm modNotesTx">
        <pc:chgData name="Kennel, Victoria L" userId="bea2ce9f-b304-4c50-9964-aaf48be1c684" providerId="ADAL" clId="{05F02E10-E07F-4346-9080-598CD7DC92A6}" dt="2023-05-03T14:15:32.939" v="3980" actId="20577"/>
        <pc:sldMkLst>
          <pc:docMk/>
          <pc:sldMk cId="1230694050" sldId="1105"/>
        </pc:sldMkLst>
        <pc:spChg chg="mod">
          <ac:chgData name="Kennel, Victoria L" userId="bea2ce9f-b304-4c50-9964-aaf48be1c684" providerId="ADAL" clId="{05F02E10-E07F-4346-9080-598CD7DC92A6}" dt="2023-05-01T15:25:33.852" v="2553" actId="20577"/>
          <ac:spMkLst>
            <pc:docMk/>
            <pc:sldMk cId="1230694050" sldId="1105"/>
            <ac:spMk id="2" creationId="{5309C630-C517-2E5F-F4F6-E28213B13E2A}"/>
          </ac:spMkLst>
        </pc:spChg>
        <pc:spChg chg="mod">
          <ac:chgData name="Kennel, Victoria L" userId="bea2ce9f-b304-4c50-9964-aaf48be1c684" providerId="ADAL" clId="{05F02E10-E07F-4346-9080-598CD7DC92A6}" dt="2023-05-01T14:58:49.250" v="2412" actId="20577"/>
          <ac:spMkLst>
            <pc:docMk/>
            <pc:sldMk cId="1230694050" sldId="1105"/>
            <ac:spMk id="3" creationId="{87C465B5-8695-04C9-AC31-B72B0772C3D9}"/>
          </ac:spMkLst>
        </pc:spChg>
      </pc:sldChg>
      <pc:sldChg chg="del">
        <pc:chgData name="Kennel, Victoria L" userId="bea2ce9f-b304-4c50-9964-aaf48be1c684" providerId="ADAL" clId="{05F02E10-E07F-4346-9080-598CD7DC92A6}" dt="2023-04-26T17:25:00.684" v="560" actId="47"/>
        <pc:sldMkLst>
          <pc:docMk/>
          <pc:sldMk cId="2077705395" sldId="1105"/>
        </pc:sldMkLst>
      </pc:sldChg>
      <pc:sldChg chg="del">
        <pc:chgData name="Kennel, Victoria L" userId="bea2ce9f-b304-4c50-9964-aaf48be1c684" providerId="ADAL" clId="{05F02E10-E07F-4346-9080-598CD7DC92A6}" dt="2023-04-26T17:25:01.721" v="561" actId="47"/>
        <pc:sldMkLst>
          <pc:docMk/>
          <pc:sldMk cId="3350767728" sldId="1106"/>
        </pc:sldMkLst>
      </pc:sldChg>
      <pc:sldChg chg="addSp delSp modSp new mod">
        <pc:chgData name="Kennel, Victoria L" userId="bea2ce9f-b304-4c50-9964-aaf48be1c684" providerId="ADAL" clId="{05F02E10-E07F-4346-9080-598CD7DC92A6}" dt="2023-04-26T19:16:45.226" v="2336" actId="20577"/>
        <pc:sldMkLst>
          <pc:docMk/>
          <pc:sldMk cId="3732513699" sldId="1106"/>
        </pc:sldMkLst>
        <pc:spChg chg="mod">
          <ac:chgData name="Kennel, Victoria L" userId="bea2ce9f-b304-4c50-9964-aaf48be1c684" providerId="ADAL" clId="{05F02E10-E07F-4346-9080-598CD7DC92A6}" dt="2023-04-26T17:42:47.648" v="843" actId="20577"/>
          <ac:spMkLst>
            <pc:docMk/>
            <pc:sldMk cId="3732513699" sldId="1106"/>
            <ac:spMk id="2" creationId="{4F55B44C-67D1-868E-C62B-5698B7A598AC}"/>
          </ac:spMkLst>
        </pc:spChg>
        <pc:spChg chg="mod">
          <ac:chgData name="Kennel, Victoria L" userId="bea2ce9f-b304-4c50-9964-aaf48be1c684" providerId="ADAL" clId="{05F02E10-E07F-4346-9080-598CD7DC92A6}" dt="2023-04-26T19:16:45.226" v="2336" actId="20577"/>
          <ac:spMkLst>
            <pc:docMk/>
            <pc:sldMk cId="3732513699" sldId="1106"/>
            <ac:spMk id="3" creationId="{70A253FF-7193-01BC-7618-C408926B84A2}"/>
          </ac:spMkLst>
        </pc:spChg>
        <pc:spChg chg="add del mod">
          <ac:chgData name="Kennel, Victoria L" userId="bea2ce9f-b304-4c50-9964-aaf48be1c684" providerId="ADAL" clId="{05F02E10-E07F-4346-9080-598CD7DC92A6}" dt="2023-04-26T17:44:18.429" v="866" actId="22"/>
          <ac:spMkLst>
            <pc:docMk/>
            <pc:sldMk cId="3732513699" sldId="1106"/>
            <ac:spMk id="5" creationId="{FC11B84D-EF3A-EA88-A462-70F779F64369}"/>
          </ac:spMkLst>
        </pc:spChg>
        <pc:spChg chg="add mod">
          <ac:chgData name="Kennel, Victoria L" userId="bea2ce9f-b304-4c50-9964-aaf48be1c684" providerId="ADAL" clId="{05F02E10-E07F-4346-9080-598CD7DC92A6}" dt="2023-04-26T17:52:24.764" v="1127" actId="1038"/>
          <ac:spMkLst>
            <pc:docMk/>
            <pc:sldMk cId="3732513699" sldId="1106"/>
            <ac:spMk id="7" creationId="{CB069E41-0CEA-A3F0-E9FC-E2083E2A98F0}"/>
          </ac:spMkLst>
        </pc:spChg>
      </pc:sldChg>
      <pc:sldChg chg="addSp delSp modSp new mod">
        <pc:chgData name="Kennel, Victoria L" userId="bea2ce9f-b304-4c50-9964-aaf48be1c684" providerId="ADAL" clId="{05F02E10-E07F-4346-9080-598CD7DC92A6}" dt="2023-04-26T17:51:21.311" v="1105" actId="1036"/>
        <pc:sldMkLst>
          <pc:docMk/>
          <pc:sldMk cId="29368264" sldId="1107"/>
        </pc:sldMkLst>
        <pc:spChg chg="mod">
          <ac:chgData name="Kennel, Victoria L" userId="bea2ce9f-b304-4c50-9964-aaf48be1c684" providerId="ADAL" clId="{05F02E10-E07F-4346-9080-598CD7DC92A6}" dt="2023-04-26T17:46:10.927" v="1083" actId="20577"/>
          <ac:spMkLst>
            <pc:docMk/>
            <pc:sldMk cId="29368264" sldId="1107"/>
            <ac:spMk id="2" creationId="{833A0EEB-0D8B-C0BC-35A4-F938E6D7CE32}"/>
          </ac:spMkLst>
        </pc:spChg>
        <pc:spChg chg="del">
          <ac:chgData name="Kennel, Victoria L" userId="bea2ce9f-b304-4c50-9964-aaf48be1c684" providerId="ADAL" clId="{05F02E10-E07F-4346-9080-598CD7DC92A6}" dt="2023-04-26T17:47:36.407" v="1084" actId="22"/>
          <ac:spMkLst>
            <pc:docMk/>
            <pc:sldMk cId="29368264" sldId="1107"/>
            <ac:spMk id="3" creationId="{C0D2D98E-D458-2077-B6C2-4B28559120BD}"/>
          </ac:spMkLst>
        </pc:spChg>
        <pc:spChg chg="add mod">
          <ac:chgData name="Kennel, Victoria L" userId="bea2ce9f-b304-4c50-9964-aaf48be1c684" providerId="ADAL" clId="{05F02E10-E07F-4346-9080-598CD7DC92A6}" dt="2023-04-26T17:51:19.131" v="1100" actId="1076"/>
          <ac:spMkLst>
            <pc:docMk/>
            <pc:sldMk cId="29368264" sldId="1107"/>
            <ac:spMk id="6" creationId="{02AA590D-597E-86CA-C154-8CC544D762EB}"/>
          </ac:spMkLst>
        </pc:spChg>
        <pc:picChg chg="add mod ord">
          <ac:chgData name="Kennel, Victoria L" userId="bea2ce9f-b304-4c50-9964-aaf48be1c684" providerId="ADAL" clId="{05F02E10-E07F-4346-9080-598CD7DC92A6}" dt="2023-04-26T17:51:21.311" v="1105" actId="1036"/>
          <ac:picMkLst>
            <pc:docMk/>
            <pc:sldMk cId="29368264" sldId="1107"/>
            <ac:picMk id="5" creationId="{6F4C1473-A45D-54D6-EB1A-A1CD0A899985}"/>
          </ac:picMkLst>
        </pc:picChg>
      </pc:sldChg>
      <pc:sldChg chg="addSp delSp modSp add mod">
        <pc:chgData name="Kennel, Victoria L" userId="bea2ce9f-b304-4c50-9964-aaf48be1c684" providerId="ADAL" clId="{05F02E10-E07F-4346-9080-598CD7DC92A6}" dt="2023-04-26T17:51:48.603" v="1117" actId="1035"/>
        <pc:sldMkLst>
          <pc:docMk/>
          <pc:sldMk cId="3767107315" sldId="1108"/>
        </pc:sldMkLst>
        <pc:spChg chg="add del mod">
          <ac:chgData name="Kennel, Victoria L" userId="bea2ce9f-b304-4c50-9964-aaf48be1c684" providerId="ADAL" clId="{05F02E10-E07F-4346-9080-598CD7DC92A6}" dt="2023-04-26T17:48:20.696" v="1087" actId="22"/>
          <ac:spMkLst>
            <pc:docMk/>
            <pc:sldMk cId="3767107315" sldId="1108"/>
            <ac:spMk id="4" creationId="{DAD240C9-5B98-48D6-2416-8B25D151DEC7}"/>
          </ac:spMkLst>
        </pc:spChg>
        <pc:spChg chg="add mod">
          <ac:chgData name="Kennel, Victoria L" userId="bea2ce9f-b304-4c50-9964-aaf48be1c684" providerId="ADAL" clId="{05F02E10-E07F-4346-9080-598CD7DC92A6}" dt="2023-04-26T17:51:48.603" v="1117" actId="1035"/>
          <ac:spMkLst>
            <pc:docMk/>
            <pc:sldMk cId="3767107315" sldId="1108"/>
            <ac:spMk id="8" creationId="{9D3D3F5C-00D2-6545-F271-46B5BD0BC9CE}"/>
          </ac:spMkLst>
        </pc:spChg>
        <pc:picChg chg="del">
          <ac:chgData name="Kennel, Victoria L" userId="bea2ce9f-b304-4c50-9964-aaf48be1c684" providerId="ADAL" clId="{05F02E10-E07F-4346-9080-598CD7DC92A6}" dt="2023-04-26T17:47:49.883" v="1086" actId="478"/>
          <ac:picMkLst>
            <pc:docMk/>
            <pc:sldMk cId="3767107315" sldId="1108"/>
            <ac:picMk id="5" creationId="{6F4C1473-A45D-54D6-EB1A-A1CD0A899985}"/>
          </ac:picMkLst>
        </pc:picChg>
        <pc:picChg chg="add mod ord">
          <ac:chgData name="Kennel, Victoria L" userId="bea2ce9f-b304-4c50-9964-aaf48be1c684" providerId="ADAL" clId="{05F02E10-E07F-4346-9080-598CD7DC92A6}" dt="2023-04-26T17:51:40.551" v="1116" actId="1076"/>
          <ac:picMkLst>
            <pc:docMk/>
            <pc:sldMk cId="3767107315" sldId="1108"/>
            <ac:picMk id="7" creationId="{306D1D29-FD34-836C-2BB7-EB77DCEA3358}"/>
          </ac:picMkLst>
        </pc:picChg>
      </pc:sldChg>
      <pc:sldChg chg="addSp delSp modSp new mod modNotesTx">
        <pc:chgData name="Kennel, Victoria L" userId="bea2ce9f-b304-4c50-9964-aaf48be1c684" providerId="ADAL" clId="{05F02E10-E07F-4346-9080-598CD7DC92A6}" dt="2023-05-03T14:15:44.025" v="3982" actId="20577"/>
        <pc:sldMkLst>
          <pc:docMk/>
          <pc:sldMk cId="3952535202" sldId="1109"/>
        </pc:sldMkLst>
        <pc:spChg chg="mod">
          <ac:chgData name="Kennel, Victoria L" userId="bea2ce9f-b304-4c50-9964-aaf48be1c684" providerId="ADAL" clId="{05F02E10-E07F-4346-9080-598CD7DC92A6}" dt="2023-04-26T19:33:50.355" v="2348" actId="403"/>
          <ac:spMkLst>
            <pc:docMk/>
            <pc:sldMk cId="3952535202" sldId="1109"/>
            <ac:spMk id="2" creationId="{AEC5ACF4-4031-2BD7-2FFC-37BA96327A73}"/>
          </ac:spMkLst>
        </pc:spChg>
        <pc:spChg chg="del">
          <ac:chgData name="Kennel, Victoria L" userId="bea2ce9f-b304-4c50-9964-aaf48be1c684" providerId="ADAL" clId="{05F02E10-E07F-4346-9080-598CD7DC92A6}" dt="2023-04-26T18:59:55.178" v="1335" actId="22"/>
          <ac:spMkLst>
            <pc:docMk/>
            <pc:sldMk cId="3952535202" sldId="1109"/>
            <ac:spMk id="3" creationId="{25B0D256-9E2D-D2AA-5E75-749E423B0C67}"/>
          </ac:spMkLst>
        </pc:spChg>
        <pc:spChg chg="add mod">
          <ac:chgData name="Kennel, Victoria L" userId="bea2ce9f-b304-4c50-9964-aaf48be1c684" providerId="ADAL" clId="{05F02E10-E07F-4346-9080-598CD7DC92A6}" dt="2023-05-01T15:59:56.244" v="3855" actId="1076"/>
          <ac:spMkLst>
            <pc:docMk/>
            <pc:sldMk cId="3952535202" sldId="1109"/>
            <ac:spMk id="4" creationId="{3563C371-280D-92DB-C038-F9EAC00FB862}"/>
          </ac:spMkLst>
        </pc:spChg>
        <pc:graphicFrameChg chg="add mod modGraphic">
          <ac:chgData name="Kennel, Victoria L" userId="bea2ce9f-b304-4c50-9964-aaf48be1c684" providerId="ADAL" clId="{05F02E10-E07F-4346-9080-598CD7DC92A6}" dt="2023-05-01T16:01:33.399" v="3948" actId="113"/>
          <ac:graphicFrameMkLst>
            <pc:docMk/>
            <pc:sldMk cId="3952535202" sldId="1109"/>
            <ac:graphicFrameMk id="3" creationId="{AD9466B8-46C3-EAD4-02E5-199D243C0C75}"/>
          </ac:graphicFrameMkLst>
        </pc:graphicFrameChg>
        <pc:picChg chg="add mod ord modCrop">
          <ac:chgData name="Kennel, Victoria L" userId="bea2ce9f-b304-4c50-9964-aaf48be1c684" providerId="ADAL" clId="{05F02E10-E07F-4346-9080-598CD7DC92A6}" dt="2023-05-01T15:59:52.706" v="3853" actId="1076"/>
          <ac:picMkLst>
            <pc:docMk/>
            <pc:sldMk cId="3952535202" sldId="1109"/>
            <ac:picMk id="5" creationId="{E708F804-BAAD-3402-57FB-02E46F05FC7F}"/>
          </ac:picMkLst>
        </pc:picChg>
        <pc:picChg chg="add del mod">
          <ac:chgData name="Kennel, Victoria L" userId="bea2ce9f-b304-4c50-9964-aaf48be1c684" providerId="ADAL" clId="{05F02E10-E07F-4346-9080-598CD7DC92A6}" dt="2023-05-01T14:59:18.296" v="2413" actId="478"/>
          <ac:picMkLst>
            <pc:docMk/>
            <pc:sldMk cId="3952535202" sldId="1109"/>
            <ac:picMk id="7" creationId="{F7E0845A-313C-6E78-2C1E-ADF0CBDB32E5}"/>
          </ac:picMkLst>
        </pc:picChg>
        <pc:picChg chg="add del mod">
          <ac:chgData name="Kennel, Victoria L" userId="bea2ce9f-b304-4c50-9964-aaf48be1c684" providerId="ADAL" clId="{05F02E10-E07F-4346-9080-598CD7DC92A6}" dt="2023-05-01T14:59:19.070" v="2414" actId="478"/>
          <ac:picMkLst>
            <pc:docMk/>
            <pc:sldMk cId="3952535202" sldId="1109"/>
            <ac:picMk id="9" creationId="{42073692-C3DB-AB99-D573-6EC26D283067}"/>
          </ac:picMkLst>
        </pc:picChg>
        <pc:picChg chg="add del mod">
          <ac:chgData name="Kennel, Victoria L" userId="bea2ce9f-b304-4c50-9964-aaf48be1c684" providerId="ADAL" clId="{05F02E10-E07F-4346-9080-598CD7DC92A6}" dt="2023-05-01T14:59:20.033" v="2415" actId="478"/>
          <ac:picMkLst>
            <pc:docMk/>
            <pc:sldMk cId="3952535202" sldId="1109"/>
            <ac:picMk id="11" creationId="{66429E27-5AEB-FB32-68FD-DAF6245D8B00}"/>
          </ac:picMkLst>
        </pc:picChg>
        <pc:picChg chg="add del mod">
          <ac:chgData name="Kennel, Victoria L" userId="bea2ce9f-b304-4c50-9964-aaf48be1c684" providerId="ADAL" clId="{05F02E10-E07F-4346-9080-598CD7DC92A6}" dt="2023-04-26T19:03:09.483" v="1350" actId="478"/>
          <ac:picMkLst>
            <pc:docMk/>
            <pc:sldMk cId="3952535202" sldId="1109"/>
            <ac:picMk id="13" creationId="{3DA3B0BC-B748-65AB-9277-B2B53227C20B}"/>
          </ac:picMkLst>
        </pc:picChg>
      </pc:sldChg>
      <pc:sldChg chg="addSp delSp modSp new mod">
        <pc:chgData name="Kennel, Victoria L" userId="bea2ce9f-b304-4c50-9964-aaf48be1c684" providerId="ADAL" clId="{05F02E10-E07F-4346-9080-598CD7DC92A6}" dt="2023-05-01T15:36:42.985" v="2740" actId="1076"/>
        <pc:sldMkLst>
          <pc:docMk/>
          <pc:sldMk cId="1319769989" sldId="1110"/>
        </pc:sldMkLst>
        <pc:spChg chg="mod">
          <ac:chgData name="Kennel, Victoria L" userId="bea2ce9f-b304-4c50-9964-aaf48be1c684" providerId="ADAL" clId="{05F02E10-E07F-4346-9080-598CD7DC92A6}" dt="2023-04-26T18:53:59.703" v="1296" actId="20577"/>
          <ac:spMkLst>
            <pc:docMk/>
            <pc:sldMk cId="1319769989" sldId="1110"/>
            <ac:spMk id="2" creationId="{90291A66-9B16-63AE-B5A9-3CDA57B4F48C}"/>
          </ac:spMkLst>
        </pc:spChg>
        <pc:spChg chg="del">
          <ac:chgData name="Kennel, Victoria L" userId="bea2ce9f-b304-4c50-9964-aaf48be1c684" providerId="ADAL" clId="{05F02E10-E07F-4346-9080-598CD7DC92A6}" dt="2023-05-01T15:31:30.642" v="2558" actId="1032"/>
          <ac:spMkLst>
            <pc:docMk/>
            <pc:sldMk cId="1319769989" sldId="1110"/>
            <ac:spMk id="3" creationId="{98A19B7E-AC6B-5BA9-18EA-3BF48D9CE5EF}"/>
          </ac:spMkLst>
        </pc:spChg>
        <pc:spChg chg="add mod">
          <ac:chgData name="Kennel, Victoria L" userId="bea2ce9f-b304-4c50-9964-aaf48be1c684" providerId="ADAL" clId="{05F02E10-E07F-4346-9080-598CD7DC92A6}" dt="2023-05-01T15:36:42.985" v="2740" actId="1076"/>
          <ac:spMkLst>
            <pc:docMk/>
            <pc:sldMk cId="1319769989" sldId="1110"/>
            <ac:spMk id="6" creationId="{ECC73303-4BF9-02D4-112F-D1E5B2637AFD}"/>
          </ac:spMkLst>
        </pc:spChg>
        <pc:spChg chg="add mod">
          <ac:chgData name="Kennel, Victoria L" userId="bea2ce9f-b304-4c50-9964-aaf48be1c684" providerId="ADAL" clId="{05F02E10-E07F-4346-9080-598CD7DC92A6}" dt="2023-05-01T15:36:38.551" v="2739" actId="208"/>
          <ac:spMkLst>
            <pc:docMk/>
            <pc:sldMk cId="1319769989" sldId="1110"/>
            <ac:spMk id="8" creationId="{8A3ACE26-59CD-D304-5E70-B96A64D9706D}"/>
          </ac:spMkLst>
        </pc:spChg>
        <pc:graphicFrameChg chg="add del mod modGraphic">
          <ac:chgData name="Kennel, Victoria L" userId="bea2ce9f-b304-4c50-9964-aaf48be1c684" providerId="ADAL" clId="{05F02E10-E07F-4346-9080-598CD7DC92A6}" dt="2023-05-01T15:33:43.717" v="2681" actId="478"/>
          <ac:graphicFrameMkLst>
            <pc:docMk/>
            <pc:sldMk cId="1319769989" sldId="1110"/>
            <ac:graphicFrameMk id="4" creationId="{6C138F1E-CE5A-35BB-8AEC-A76F24CE8FB6}"/>
          </ac:graphicFrameMkLst>
        </pc:graphicFrameChg>
      </pc:sldChg>
      <pc:sldChg chg="addSp delSp modSp new mod">
        <pc:chgData name="Kennel, Victoria L" userId="bea2ce9f-b304-4c50-9964-aaf48be1c684" providerId="ADAL" clId="{05F02E10-E07F-4346-9080-598CD7DC92A6}" dt="2023-05-01T16:02:40.302" v="3955" actId="1036"/>
        <pc:sldMkLst>
          <pc:docMk/>
          <pc:sldMk cId="382895696" sldId="1111"/>
        </pc:sldMkLst>
        <pc:spChg chg="mod">
          <ac:chgData name="Kennel, Victoria L" userId="bea2ce9f-b304-4c50-9964-aaf48be1c684" providerId="ADAL" clId="{05F02E10-E07F-4346-9080-598CD7DC92A6}" dt="2023-04-26T19:36:15.968" v="2396" actId="20577"/>
          <ac:spMkLst>
            <pc:docMk/>
            <pc:sldMk cId="382895696" sldId="1111"/>
            <ac:spMk id="2" creationId="{17D894FB-B1CB-2D47-405E-2BD9F021D037}"/>
          </ac:spMkLst>
        </pc:spChg>
        <pc:spChg chg="del">
          <ac:chgData name="Kennel, Victoria L" userId="bea2ce9f-b304-4c50-9964-aaf48be1c684" providerId="ADAL" clId="{05F02E10-E07F-4346-9080-598CD7DC92A6}" dt="2023-05-01T15:23:29.174" v="2508" actId="22"/>
          <ac:spMkLst>
            <pc:docMk/>
            <pc:sldMk cId="382895696" sldId="1111"/>
            <ac:spMk id="3" creationId="{95F5E9B4-4B33-256F-9909-47A33DB88A1D}"/>
          </ac:spMkLst>
        </pc:spChg>
        <pc:picChg chg="add mod ord">
          <ac:chgData name="Kennel, Victoria L" userId="bea2ce9f-b304-4c50-9964-aaf48be1c684" providerId="ADAL" clId="{05F02E10-E07F-4346-9080-598CD7DC92A6}" dt="2023-05-01T16:02:40.302" v="3955" actId="1036"/>
          <ac:picMkLst>
            <pc:docMk/>
            <pc:sldMk cId="382895696" sldId="1111"/>
            <ac:picMk id="5" creationId="{3A029344-49A5-59B9-6645-0F16ACF10DAE}"/>
          </ac:picMkLst>
        </pc:picChg>
      </pc:sldChg>
      <pc:sldChg chg="modSp mod">
        <pc:chgData name="Kennel, Victoria L" userId="bea2ce9f-b304-4c50-9964-aaf48be1c684" providerId="ADAL" clId="{05F02E10-E07F-4346-9080-598CD7DC92A6}" dt="2023-05-01T15:25:38.405" v="2557" actId="20577"/>
        <pc:sldMkLst>
          <pc:docMk/>
          <pc:sldMk cId="742273403" sldId="1112"/>
        </pc:sldMkLst>
        <pc:spChg chg="mod">
          <ac:chgData name="Kennel, Victoria L" userId="bea2ce9f-b304-4c50-9964-aaf48be1c684" providerId="ADAL" clId="{05F02E10-E07F-4346-9080-598CD7DC92A6}" dt="2023-05-01T15:25:38.405" v="2557" actId="20577"/>
          <ac:spMkLst>
            <pc:docMk/>
            <pc:sldMk cId="742273403" sldId="1112"/>
            <ac:spMk id="2" creationId="{5309C630-C517-2E5F-F4F6-E28213B13E2A}"/>
          </ac:spMkLst>
        </pc:spChg>
      </pc:sldChg>
      <pc:sldChg chg="addSp delSp modSp add mod">
        <pc:chgData name="Kennel, Victoria L" userId="bea2ce9f-b304-4c50-9964-aaf48be1c684" providerId="ADAL" clId="{05F02E10-E07F-4346-9080-598CD7DC92A6}" dt="2023-05-01T16:03:47.384" v="3978" actId="20577"/>
        <pc:sldMkLst>
          <pc:docMk/>
          <pc:sldMk cId="2543125870" sldId="1113"/>
        </pc:sldMkLst>
        <pc:spChg chg="del">
          <ac:chgData name="Kennel, Victoria L" userId="bea2ce9f-b304-4c50-9964-aaf48be1c684" providerId="ADAL" clId="{05F02E10-E07F-4346-9080-598CD7DC92A6}" dt="2023-05-01T15:36:54.895" v="2741" actId="478"/>
          <ac:spMkLst>
            <pc:docMk/>
            <pc:sldMk cId="2543125870" sldId="1113"/>
            <ac:spMk id="6" creationId="{ECC73303-4BF9-02D4-112F-D1E5B2637AFD}"/>
          </ac:spMkLst>
        </pc:spChg>
        <pc:graphicFrameChg chg="add del mod">
          <ac:chgData name="Kennel, Victoria L" userId="bea2ce9f-b304-4c50-9964-aaf48be1c684" providerId="ADAL" clId="{05F02E10-E07F-4346-9080-598CD7DC92A6}" dt="2023-05-01T15:37:38.823" v="2745"/>
          <ac:graphicFrameMkLst>
            <pc:docMk/>
            <pc:sldMk cId="2543125870" sldId="1113"/>
            <ac:graphicFrameMk id="3" creationId="{707082FD-DB53-CD6C-DB07-E09175C82FE9}"/>
          </ac:graphicFrameMkLst>
        </pc:graphicFrameChg>
        <pc:graphicFrameChg chg="mod">
          <ac:chgData name="Kennel, Victoria L" userId="bea2ce9f-b304-4c50-9964-aaf48be1c684" providerId="ADAL" clId="{05F02E10-E07F-4346-9080-598CD7DC92A6}" dt="2023-05-01T16:03:47.384" v="3978" actId="20577"/>
          <ac:graphicFrameMkLst>
            <pc:docMk/>
            <pc:sldMk cId="2543125870" sldId="1113"/>
            <ac:graphicFrameMk id="4" creationId="{6C138F1E-CE5A-35BB-8AEC-A76F24CE8FB6}"/>
          </ac:graphicFrameMkLst>
        </pc:graphicFrameChg>
      </pc:sldChg>
      <pc:sldChg chg="addSp delSp modSp add mod">
        <pc:chgData name="Kennel, Victoria L" userId="bea2ce9f-b304-4c50-9964-aaf48be1c684" providerId="ADAL" clId="{05F02E10-E07F-4346-9080-598CD7DC92A6}" dt="2023-05-01T15:48:21.437" v="3190" actId="20577"/>
        <pc:sldMkLst>
          <pc:docMk/>
          <pc:sldMk cId="134336316" sldId="1114"/>
        </pc:sldMkLst>
        <pc:spChg chg="mod">
          <ac:chgData name="Kennel, Victoria L" userId="bea2ce9f-b304-4c50-9964-aaf48be1c684" providerId="ADAL" clId="{05F02E10-E07F-4346-9080-598CD7DC92A6}" dt="2023-05-01T15:46:53.391" v="3042" actId="20577"/>
          <ac:spMkLst>
            <pc:docMk/>
            <pc:sldMk cId="134336316" sldId="1114"/>
            <ac:spMk id="2" creationId="{90291A66-9B16-63AE-B5A9-3CDA57B4F48C}"/>
          </ac:spMkLst>
        </pc:spChg>
        <pc:spChg chg="add mod">
          <ac:chgData name="Kennel, Victoria L" userId="bea2ce9f-b304-4c50-9964-aaf48be1c684" providerId="ADAL" clId="{05F02E10-E07F-4346-9080-598CD7DC92A6}" dt="2023-05-01T15:48:21.437" v="3190" actId="20577"/>
          <ac:spMkLst>
            <pc:docMk/>
            <pc:sldMk cId="134336316" sldId="1114"/>
            <ac:spMk id="5" creationId="{E40B1506-810F-8FD0-7A9D-BEE91F80514B}"/>
          </ac:spMkLst>
        </pc:spChg>
        <pc:graphicFrameChg chg="del">
          <ac:chgData name="Kennel, Victoria L" userId="bea2ce9f-b304-4c50-9964-aaf48be1c684" providerId="ADAL" clId="{05F02E10-E07F-4346-9080-598CD7DC92A6}" dt="2023-05-01T15:37:45.385" v="2747" actId="478"/>
          <ac:graphicFrameMkLst>
            <pc:docMk/>
            <pc:sldMk cId="134336316" sldId="1114"/>
            <ac:graphicFrameMk id="4" creationId="{6C138F1E-CE5A-35BB-8AEC-A76F24CE8FB6}"/>
          </ac:graphicFrameMkLst>
        </pc:graphicFrameChg>
      </pc:sldChg>
      <pc:sldChg chg="modSp mod modClrScheme chgLayout modNotesTx">
        <pc:chgData name="Kennel, Victoria L" userId="bea2ce9f-b304-4c50-9964-aaf48be1c684" providerId="ADAL" clId="{05F02E10-E07F-4346-9080-598CD7DC92A6}" dt="2023-05-03T14:15:49.358" v="3983" actId="20577"/>
        <pc:sldMkLst>
          <pc:docMk/>
          <pc:sldMk cId="2704088311" sldId="1115"/>
        </pc:sldMkLst>
        <pc:spChg chg="mod ord">
          <ac:chgData name="Kennel, Victoria L" userId="bea2ce9f-b304-4c50-9964-aaf48be1c684" providerId="ADAL" clId="{05F02E10-E07F-4346-9080-598CD7DC92A6}" dt="2023-05-01T15:39:07.974" v="2748" actId="700"/>
          <ac:spMkLst>
            <pc:docMk/>
            <pc:sldMk cId="2704088311" sldId="1115"/>
            <ac:spMk id="5" creationId="{6F396A52-31E0-4093-81C6-F5AF012E76B1}"/>
          </ac:spMkLst>
        </pc:spChg>
        <pc:spChg chg="mod ord">
          <ac:chgData name="Kennel, Victoria L" userId="bea2ce9f-b304-4c50-9964-aaf48be1c684" providerId="ADAL" clId="{05F02E10-E07F-4346-9080-598CD7DC92A6}" dt="2023-05-01T15:39:19.730" v="2752" actId="14100"/>
          <ac:spMkLst>
            <pc:docMk/>
            <pc:sldMk cId="2704088311" sldId="1115"/>
            <ac:spMk id="6" creationId="{8397FBE6-0447-4145-99AD-FAB31361D9EE}"/>
          </ac:spMkLst>
        </pc:spChg>
        <pc:spChg chg="mod">
          <ac:chgData name="Kennel, Victoria L" userId="bea2ce9f-b304-4c50-9964-aaf48be1c684" providerId="ADAL" clId="{05F02E10-E07F-4346-9080-598CD7DC92A6}" dt="2023-05-01T15:40:12.835" v="2775" actId="2711"/>
          <ac:spMkLst>
            <pc:docMk/>
            <pc:sldMk cId="2704088311" sldId="1115"/>
            <ac:spMk id="7" creationId="{D4D01DFD-F762-415C-B79A-12E39942FF2C}"/>
          </ac:spMkLst>
        </pc:spChg>
        <pc:spChg chg="mod">
          <ac:chgData name="Kennel, Victoria L" userId="bea2ce9f-b304-4c50-9964-aaf48be1c684" providerId="ADAL" clId="{05F02E10-E07F-4346-9080-598CD7DC92A6}" dt="2023-05-01T15:40:41.713" v="2786" actId="1076"/>
          <ac:spMkLst>
            <pc:docMk/>
            <pc:sldMk cId="2704088311" sldId="1115"/>
            <ac:spMk id="9" creationId="{D03BCA20-77F7-4243-8320-2A9D55AEF867}"/>
          </ac:spMkLst>
        </pc:spChg>
      </pc:sldChg>
    </pc:docChg>
  </pc:docChgLst>
  <pc:docChgLst>
    <pc:chgData name="Kennel, Victoria L" userId="S::victoria.kennel@unmc.edu::bea2ce9f-b304-4c50-9964-aaf48be1c684" providerId="AD" clId="Web-{9EC7E0DE-C735-0205-E0A6-041E997E0D91}"/>
    <pc:docChg chg="modSld">
      <pc:chgData name="Kennel, Victoria L" userId="S::victoria.kennel@unmc.edu::bea2ce9f-b304-4c50-9964-aaf48be1c684" providerId="AD" clId="Web-{9EC7E0DE-C735-0205-E0A6-041E997E0D91}" dt="2024-08-19T23:31:14.521" v="16"/>
      <pc:docMkLst>
        <pc:docMk/>
      </pc:docMkLst>
      <pc:sldChg chg="modNotes">
        <pc:chgData name="Kennel, Victoria L" userId="S::victoria.kennel@unmc.edu::bea2ce9f-b304-4c50-9964-aaf48be1c684" providerId="AD" clId="Web-{9EC7E0DE-C735-0205-E0A6-041E997E0D91}" dt="2024-08-19T23:30:25.988" v="1"/>
        <pc:sldMkLst>
          <pc:docMk/>
          <pc:sldMk cId="2075586556" sldId="265"/>
        </pc:sldMkLst>
      </pc:sldChg>
      <pc:sldChg chg="modNotes">
        <pc:chgData name="Kennel, Victoria L" userId="S::victoria.kennel@unmc.edu::bea2ce9f-b304-4c50-9964-aaf48be1c684" providerId="AD" clId="Web-{9EC7E0DE-C735-0205-E0A6-041E997E0D91}" dt="2024-08-19T23:31:08.708" v="14"/>
        <pc:sldMkLst>
          <pc:docMk/>
          <pc:sldMk cId="2009038710" sldId="266"/>
        </pc:sldMkLst>
      </pc:sldChg>
      <pc:sldChg chg="modNotes">
        <pc:chgData name="Kennel, Victoria L" userId="S::victoria.kennel@unmc.edu::bea2ce9f-b304-4c50-9964-aaf48be1c684" providerId="AD" clId="Web-{9EC7E0DE-C735-0205-E0A6-041E997E0D91}" dt="2024-08-19T23:30:19.456" v="0"/>
        <pc:sldMkLst>
          <pc:docMk/>
          <pc:sldMk cId="45471098" sldId="294"/>
        </pc:sldMkLst>
      </pc:sldChg>
      <pc:sldChg chg="modNotes">
        <pc:chgData name="Kennel, Victoria L" userId="S::victoria.kennel@unmc.edu::bea2ce9f-b304-4c50-9964-aaf48be1c684" providerId="AD" clId="Web-{9EC7E0DE-C735-0205-E0A6-041E997E0D91}" dt="2024-08-19T23:30:52.379" v="9"/>
        <pc:sldMkLst>
          <pc:docMk/>
          <pc:sldMk cId="3361134453" sldId="1191"/>
        </pc:sldMkLst>
      </pc:sldChg>
      <pc:sldChg chg="modNotes">
        <pc:chgData name="Kennel, Victoria L" userId="S::victoria.kennel@unmc.edu::bea2ce9f-b304-4c50-9964-aaf48be1c684" providerId="AD" clId="Web-{9EC7E0DE-C735-0205-E0A6-041E997E0D91}" dt="2024-08-19T23:31:14.521" v="16"/>
        <pc:sldMkLst>
          <pc:docMk/>
          <pc:sldMk cId="2952832463" sldId="1193"/>
        </pc:sldMkLst>
      </pc:sldChg>
      <pc:sldChg chg="modNotes">
        <pc:chgData name="Kennel, Victoria L" userId="S::victoria.kennel@unmc.edu::bea2ce9f-b304-4c50-9964-aaf48be1c684" providerId="AD" clId="Web-{9EC7E0DE-C735-0205-E0A6-041E997E0D91}" dt="2024-08-19T23:30:55.692" v="10"/>
        <pc:sldMkLst>
          <pc:docMk/>
          <pc:sldMk cId="2341298396" sldId="1196"/>
        </pc:sldMkLst>
      </pc:sldChg>
      <pc:sldChg chg="modNotes">
        <pc:chgData name="Kennel, Victoria L" userId="S::victoria.kennel@unmc.edu::bea2ce9f-b304-4c50-9964-aaf48be1c684" providerId="AD" clId="Web-{9EC7E0DE-C735-0205-E0A6-041E997E0D91}" dt="2024-08-19T23:31:05.286" v="13"/>
        <pc:sldMkLst>
          <pc:docMk/>
          <pc:sldMk cId="2203107604" sldId="1200"/>
        </pc:sldMkLst>
      </pc:sldChg>
      <pc:sldChg chg="modNotes">
        <pc:chgData name="Kennel, Victoria L" userId="S::victoria.kennel@unmc.edu::bea2ce9f-b304-4c50-9964-aaf48be1c684" providerId="AD" clId="Web-{9EC7E0DE-C735-0205-E0A6-041E997E0D91}" dt="2024-08-19T23:30:29.644" v="2"/>
        <pc:sldMkLst>
          <pc:docMk/>
          <pc:sldMk cId="2667968637" sldId="1208"/>
        </pc:sldMkLst>
      </pc:sldChg>
      <pc:sldChg chg="modNotes">
        <pc:chgData name="Kennel, Victoria L" userId="S::victoria.kennel@unmc.edu::bea2ce9f-b304-4c50-9964-aaf48be1c684" providerId="AD" clId="Web-{9EC7E0DE-C735-0205-E0A6-041E997E0D91}" dt="2024-08-19T23:30:32.597" v="3"/>
        <pc:sldMkLst>
          <pc:docMk/>
          <pc:sldMk cId="3651294541" sldId="1209"/>
        </pc:sldMkLst>
      </pc:sldChg>
      <pc:sldChg chg="modNotes">
        <pc:chgData name="Kennel, Victoria L" userId="S::victoria.kennel@unmc.edu::bea2ce9f-b304-4c50-9964-aaf48be1c684" providerId="AD" clId="Web-{9EC7E0DE-C735-0205-E0A6-041E997E0D91}" dt="2024-08-19T23:30:36.410" v="4"/>
        <pc:sldMkLst>
          <pc:docMk/>
          <pc:sldMk cId="3817565491" sldId="1210"/>
        </pc:sldMkLst>
      </pc:sldChg>
      <pc:sldChg chg="modNotes">
        <pc:chgData name="Kennel, Victoria L" userId="S::victoria.kennel@unmc.edu::bea2ce9f-b304-4c50-9964-aaf48be1c684" providerId="AD" clId="Web-{9EC7E0DE-C735-0205-E0A6-041E997E0D91}" dt="2024-08-19T23:30:38.660" v="5"/>
        <pc:sldMkLst>
          <pc:docMk/>
          <pc:sldMk cId="3267611460" sldId="1211"/>
        </pc:sldMkLst>
      </pc:sldChg>
      <pc:sldChg chg="modNotes">
        <pc:chgData name="Kennel, Victoria L" userId="S::victoria.kennel@unmc.edu::bea2ce9f-b304-4c50-9964-aaf48be1c684" providerId="AD" clId="Web-{9EC7E0DE-C735-0205-E0A6-041E997E0D91}" dt="2024-08-19T23:30:45.957" v="7"/>
        <pc:sldMkLst>
          <pc:docMk/>
          <pc:sldMk cId="520278450" sldId="1213"/>
        </pc:sldMkLst>
      </pc:sldChg>
      <pc:sldChg chg="modNotes">
        <pc:chgData name="Kennel, Victoria L" userId="S::victoria.kennel@unmc.edu::bea2ce9f-b304-4c50-9964-aaf48be1c684" providerId="AD" clId="Web-{9EC7E0DE-C735-0205-E0A6-041E997E0D91}" dt="2024-08-19T23:30:49.426" v="8"/>
        <pc:sldMkLst>
          <pc:docMk/>
          <pc:sldMk cId="1761589851" sldId="1214"/>
        </pc:sldMkLst>
      </pc:sldChg>
      <pc:sldChg chg="modNotes">
        <pc:chgData name="Kennel, Victoria L" userId="S::victoria.kennel@unmc.edu::bea2ce9f-b304-4c50-9964-aaf48be1c684" providerId="AD" clId="Web-{9EC7E0DE-C735-0205-E0A6-041E997E0D91}" dt="2024-08-19T23:31:00.067" v="11"/>
        <pc:sldMkLst>
          <pc:docMk/>
          <pc:sldMk cId="2949957056" sldId="1215"/>
        </pc:sldMkLst>
      </pc:sldChg>
      <pc:sldChg chg="modNotes">
        <pc:chgData name="Kennel, Victoria L" userId="S::victoria.kennel@unmc.edu::bea2ce9f-b304-4c50-9964-aaf48be1c684" providerId="AD" clId="Web-{9EC7E0DE-C735-0205-E0A6-041E997E0D91}" dt="2024-08-19T23:31:02.661" v="12"/>
        <pc:sldMkLst>
          <pc:docMk/>
          <pc:sldMk cId="2717207288" sldId="1216"/>
        </pc:sldMkLst>
      </pc:sldChg>
      <pc:sldChg chg="modNotes">
        <pc:chgData name="Kennel, Victoria L" userId="S::victoria.kennel@unmc.edu::bea2ce9f-b304-4c50-9964-aaf48be1c684" providerId="AD" clId="Web-{9EC7E0DE-C735-0205-E0A6-041E997E0D91}" dt="2024-08-19T23:31:11.943" v="15"/>
        <pc:sldMkLst>
          <pc:docMk/>
          <pc:sldMk cId="247347529" sldId="1217"/>
        </pc:sldMkLst>
      </pc:sldChg>
      <pc:sldChg chg="modNotes">
        <pc:chgData name="Kennel, Victoria L" userId="S::victoria.kennel@unmc.edu::bea2ce9f-b304-4c50-9964-aaf48be1c684" providerId="AD" clId="Web-{9EC7E0DE-C735-0205-E0A6-041E997E0D91}" dt="2024-08-19T23:30:42.770" v="6"/>
        <pc:sldMkLst>
          <pc:docMk/>
          <pc:sldMk cId="2891034010" sldId="1218"/>
        </pc:sldMkLst>
      </pc:sldChg>
    </pc:docChg>
  </pc:docChgLst>
  <pc:docChgLst>
    <pc:chgData name="Kennel, Victoria L" userId="bea2ce9f-b304-4c50-9964-aaf48be1c684" providerId="ADAL" clId="{6881E0DF-7DF0-4C9E-A14C-41DE7AD139BC}"/>
    <pc:docChg chg="undo custSel addSld delSld modSld sldOrd modSection">
      <pc:chgData name="Kennel, Victoria L" userId="bea2ce9f-b304-4c50-9964-aaf48be1c684" providerId="ADAL" clId="{6881E0DF-7DF0-4C9E-A14C-41DE7AD139BC}" dt="2024-08-19T23:28:10.595" v="281" actId="47"/>
      <pc:docMkLst>
        <pc:docMk/>
      </pc:docMkLst>
      <pc:sldChg chg="del">
        <pc:chgData name="Kennel, Victoria L" userId="bea2ce9f-b304-4c50-9964-aaf48be1c684" providerId="ADAL" clId="{6881E0DF-7DF0-4C9E-A14C-41DE7AD139BC}" dt="2024-08-19T23:01:55.724" v="81" actId="47"/>
        <pc:sldMkLst>
          <pc:docMk/>
          <pc:sldMk cId="1343385751" sldId="265"/>
        </pc:sldMkLst>
      </pc:sldChg>
      <pc:sldChg chg="modSp add mod modClrScheme chgLayout">
        <pc:chgData name="Kennel, Victoria L" userId="bea2ce9f-b304-4c50-9964-aaf48be1c684" providerId="ADAL" clId="{6881E0DF-7DF0-4C9E-A14C-41DE7AD139BC}" dt="2024-08-19T23:07:03.369" v="110" actId="403"/>
        <pc:sldMkLst>
          <pc:docMk/>
          <pc:sldMk cId="2075586556" sldId="265"/>
        </pc:sldMkLst>
        <pc:spChg chg="mod">
          <ac:chgData name="Kennel, Victoria L" userId="bea2ce9f-b304-4c50-9964-aaf48be1c684" providerId="ADAL" clId="{6881E0DF-7DF0-4C9E-A14C-41DE7AD139BC}" dt="2024-08-19T23:02:58.747" v="86" actId="26606"/>
          <ac:spMkLst>
            <pc:docMk/>
            <pc:sldMk cId="2075586556" sldId="265"/>
            <ac:spMk id="5" creationId="{6F396A52-31E0-4093-81C6-F5AF012E76B1}"/>
          </ac:spMkLst>
        </pc:spChg>
        <pc:spChg chg="mod ord">
          <ac:chgData name="Kennel, Victoria L" userId="bea2ce9f-b304-4c50-9964-aaf48be1c684" providerId="ADAL" clId="{6881E0DF-7DF0-4C9E-A14C-41DE7AD139BC}" dt="2024-08-19T23:06:58.044" v="108" actId="403"/>
          <ac:spMkLst>
            <pc:docMk/>
            <pc:sldMk cId="2075586556" sldId="265"/>
            <ac:spMk id="6" creationId="{8397FBE6-0447-4145-99AD-FAB31361D9EE}"/>
          </ac:spMkLst>
        </pc:spChg>
        <pc:spChg chg="mod">
          <ac:chgData name="Kennel, Victoria L" userId="bea2ce9f-b304-4c50-9964-aaf48be1c684" providerId="ADAL" clId="{6881E0DF-7DF0-4C9E-A14C-41DE7AD139BC}" dt="2024-08-19T23:07:03.369" v="110" actId="403"/>
          <ac:spMkLst>
            <pc:docMk/>
            <pc:sldMk cId="2075586556" sldId="265"/>
            <ac:spMk id="7" creationId="{D4D01DFD-F762-415C-B79A-12E39942FF2C}"/>
          </ac:spMkLst>
        </pc:spChg>
        <pc:spChg chg="mod">
          <ac:chgData name="Kennel, Victoria L" userId="bea2ce9f-b304-4c50-9964-aaf48be1c684" providerId="ADAL" clId="{6881E0DF-7DF0-4C9E-A14C-41DE7AD139BC}" dt="2024-08-19T23:03:06.154" v="87" actId="1076"/>
          <ac:spMkLst>
            <pc:docMk/>
            <pc:sldMk cId="2075586556" sldId="265"/>
            <ac:spMk id="9" creationId="{D03BCA20-77F7-4243-8320-2A9D55AEF867}"/>
          </ac:spMkLst>
        </pc:spChg>
        <pc:picChg chg="mod">
          <ac:chgData name="Kennel, Victoria L" userId="bea2ce9f-b304-4c50-9964-aaf48be1c684" providerId="ADAL" clId="{6881E0DF-7DF0-4C9E-A14C-41DE7AD139BC}" dt="2024-08-19T23:06:38.871" v="106" actId="1076"/>
          <ac:picMkLst>
            <pc:docMk/>
            <pc:sldMk cId="2075586556" sldId="265"/>
            <ac:picMk id="8" creationId="{D472E4D2-E2E9-41EF-A561-54751C4B099B}"/>
          </ac:picMkLst>
        </pc:picChg>
        <pc:picChg chg="mod">
          <ac:chgData name="Kennel, Victoria L" userId="bea2ce9f-b304-4c50-9964-aaf48be1c684" providerId="ADAL" clId="{6881E0DF-7DF0-4C9E-A14C-41DE7AD139BC}" dt="2024-08-19T23:06:36.333" v="105" actId="1076"/>
          <ac:picMkLst>
            <pc:docMk/>
            <pc:sldMk cId="2075586556" sldId="265"/>
            <ac:picMk id="12" creationId="{88AEE222-5B9C-494D-8EB6-26834E5D09D8}"/>
          </ac:picMkLst>
        </pc:picChg>
      </pc:sldChg>
      <pc:sldChg chg="addSp delSp modSp add mod modClrScheme chgLayout">
        <pc:chgData name="Kennel, Victoria L" userId="bea2ce9f-b304-4c50-9964-aaf48be1c684" providerId="ADAL" clId="{6881E0DF-7DF0-4C9E-A14C-41DE7AD139BC}" dt="2024-08-19T23:20:42.542" v="251" actId="14100"/>
        <pc:sldMkLst>
          <pc:docMk/>
          <pc:sldMk cId="2009038710" sldId="266"/>
        </pc:sldMkLst>
        <pc:spChg chg="mod ord">
          <ac:chgData name="Kennel, Victoria L" userId="bea2ce9f-b304-4c50-9964-aaf48be1c684" providerId="ADAL" clId="{6881E0DF-7DF0-4C9E-A14C-41DE7AD139BC}" dt="2024-08-19T23:20:11.535" v="246" actId="27636"/>
          <ac:spMkLst>
            <pc:docMk/>
            <pc:sldMk cId="2009038710" sldId="266"/>
            <ac:spMk id="3" creationId="{C9823517-4BB8-4E7D-A093-22F9D3AB48E5}"/>
          </ac:spMkLst>
        </pc:spChg>
        <pc:spChg chg="mod">
          <ac:chgData name="Kennel, Victoria L" userId="bea2ce9f-b304-4c50-9964-aaf48be1c684" providerId="ADAL" clId="{6881E0DF-7DF0-4C9E-A14C-41DE7AD139BC}" dt="2024-08-19T23:20:20.441" v="248" actId="1076"/>
          <ac:spMkLst>
            <pc:docMk/>
            <pc:sldMk cId="2009038710" sldId="266"/>
            <ac:spMk id="4" creationId="{136AC77B-7008-403D-B1E5-245253B27450}"/>
          </ac:spMkLst>
        </pc:spChg>
        <pc:spChg chg="add del mod ord">
          <ac:chgData name="Kennel, Victoria L" userId="bea2ce9f-b304-4c50-9964-aaf48be1c684" providerId="ADAL" clId="{6881E0DF-7DF0-4C9E-A14C-41DE7AD139BC}" dt="2024-08-19T23:20:14.678" v="247" actId="478"/>
          <ac:spMkLst>
            <pc:docMk/>
            <pc:sldMk cId="2009038710" sldId="266"/>
            <ac:spMk id="5" creationId="{08622100-9D4E-28B7-DC16-FAA71CEB82F1}"/>
          </ac:spMkLst>
        </pc:spChg>
        <pc:graphicFrameChg chg="mod">
          <ac:chgData name="Kennel, Victoria L" userId="bea2ce9f-b304-4c50-9964-aaf48be1c684" providerId="ADAL" clId="{6881E0DF-7DF0-4C9E-A14C-41DE7AD139BC}" dt="2024-08-19T23:20:42.542" v="251" actId="14100"/>
          <ac:graphicFrameMkLst>
            <pc:docMk/>
            <pc:sldMk cId="2009038710" sldId="266"/>
            <ac:graphicFrameMk id="2" creationId="{02ED14C1-5126-49B7-8D25-5B05DBDCC6B6}"/>
          </ac:graphicFrameMkLst>
        </pc:graphicFrameChg>
      </pc:sldChg>
      <pc:sldChg chg="del">
        <pc:chgData name="Kennel, Victoria L" userId="bea2ce9f-b304-4c50-9964-aaf48be1c684" providerId="ADAL" clId="{6881E0DF-7DF0-4C9E-A14C-41DE7AD139BC}" dt="2024-08-19T23:03:37.617" v="92" actId="47"/>
        <pc:sldMkLst>
          <pc:docMk/>
          <pc:sldMk cId="577135655" sldId="268"/>
        </pc:sldMkLst>
      </pc:sldChg>
      <pc:sldChg chg="del">
        <pc:chgData name="Kennel, Victoria L" userId="bea2ce9f-b304-4c50-9964-aaf48be1c684" providerId="ADAL" clId="{6881E0DF-7DF0-4C9E-A14C-41DE7AD139BC}" dt="2024-08-19T23:03:37.617" v="92" actId="47"/>
        <pc:sldMkLst>
          <pc:docMk/>
          <pc:sldMk cId="1161539731" sldId="277"/>
        </pc:sldMkLst>
      </pc:sldChg>
      <pc:sldChg chg="addSp delSp modSp add mod modClrScheme chgLayout">
        <pc:chgData name="Kennel, Victoria L" userId="bea2ce9f-b304-4c50-9964-aaf48be1c684" providerId="ADAL" clId="{6881E0DF-7DF0-4C9E-A14C-41DE7AD139BC}" dt="2024-08-19T23:25:42.249" v="277" actId="403"/>
        <pc:sldMkLst>
          <pc:docMk/>
          <pc:sldMk cId="45471098" sldId="294"/>
        </pc:sldMkLst>
        <pc:spChg chg="add del mod ord">
          <ac:chgData name="Kennel, Victoria L" userId="bea2ce9f-b304-4c50-9964-aaf48be1c684" providerId="ADAL" clId="{6881E0DF-7DF0-4C9E-A14C-41DE7AD139BC}" dt="2024-08-19T22:50:21.778" v="6" actId="478"/>
          <ac:spMkLst>
            <pc:docMk/>
            <pc:sldMk cId="45471098" sldId="294"/>
            <ac:spMk id="2" creationId="{3FFD24C9-9D38-8CAD-991B-4D2210CDE42A}"/>
          </ac:spMkLst>
        </pc:spChg>
        <pc:spChg chg="mod">
          <ac:chgData name="Kennel, Victoria L" userId="bea2ce9f-b304-4c50-9964-aaf48be1c684" providerId="ADAL" clId="{6881E0DF-7DF0-4C9E-A14C-41DE7AD139BC}" dt="2024-08-19T22:50:37.317" v="30" actId="1035"/>
          <ac:spMkLst>
            <pc:docMk/>
            <pc:sldMk cId="45471098" sldId="294"/>
            <ac:spMk id="8" creationId="{EEEEA087-013C-5513-AC28-0EF3B91EC22B}"/>
          </ac:spMkLst>
        </pc:spChg>
        <pc:spChg chg="mod ord">
          <ac:chgData name="Kennel, Victoria L" userId="bea2ce9f-b304-4c50-9964-aaf48be1c684" providerId="ADAL" clId="{6881E0DF-7DF0-4C9E-A14C-41DE7AD139BC}" dt="2024-08-19T23:25:42.249" v="277" actId="403"/>
          <ac:spMkLst>
            <pc:docMk/>
            <pc:sldMk cId="45471098" sldId="294"/>
            <ac:spMk id="11" creationId="{00000000-0000-0000-0000-000000000000}"/>
          </ac:spMkLst>
        </pc:spChg>
        <pc:spChg chg="mod">
          <ac:chgData name="Kennel, Victoria L" userId="bea2ce9f-b304-4c50-9964-aaf48be1c684" providerId="ADAL" clId="{6881E0DF-7DF0-4C9E-A14C-41DE7AD139BC}" dt="2024-08-19T22:50:37.317" v="30" actId="1035"/>
          <ac:spMkLst>
            <pc:docMk/>
            <pc:sldMk cId="45471098" sldId="294"/>
            <ac:spMk id="14" creationId="{00000000-0000-0000-0000-000000000000}"/>
          </ac:spMkLst>
        </pc:spChg>
        <pc:spChg chg="mod">
          <ac:chgData name="Kennel, Victoria L" userId="bea2ce9f-b304-4c50-9964-aaf48be1c684" providerId="ADAL" clId="{6881E0DF-7DF0-4C9E-A14C-41DE7AD139BC}" dt="2024-08-19T22:50:25.850" v="7" actId="1076"/>
          <ac:spMkLst>
            <pc:docMk/>
            <pc:sldMk cId="45471098" sldId="294"/>
            <ac:spMk id="15" creationId="{00000000-0000-0000-0000-000000000000}"/>
          </ac:spMkLst>
        </pc:spChg>
        <pc:picChg chg="mod">
          <ac:chgData name="Kennel, Victoria L" userId="bea2ce9f-b304-4c50-9964-aaf48be1c684" providerId="ADAL" clId="{6881E0DF-7DF0-4C9E-A14C-41DE7AD139BC}" dt="2024-08-19T22:50:37.317" v="30" actId="1035"/>
          <ac:picMkLst>
            <pc:docMk/>
            <pc:sldMk cId="45471098" sldId="294"/>
            <ac:picMk id="5" creationId="{7C34E644-272B-CD1C-0627-BE92B54E00F7}"/>
          </ac:picMkLst>
        </pc:picChg>
        <pc:picChg chg="mod">
          <ac:chgData name="Kennel, Victoria L" userId="bea2ce9f-b304-4c50-9964-aaf48be1c684" providerId="ADAL" clId="{6881E0DF-7DF0-4C9E-A14C-41DE7AD139BC}" dt="2024-08-19T22:50:37.317" v="30" actId="1035"/>
          <ac:picMkLst>
            <pc:docMk/>
            <pc:sldMk cId="45471098" sldId="294"/>
            <ac:picMk id="7" creationId="{047E67C3-AA7B-6BEF-331F-5CAB642B5449}"/>
          </ac:picMkLst>
        </pc:picChg>
      </pc:sldChg>
      <pc:sldChg chg="del">
        <pc:chgData name="Kennel, Victoria L" userId="bea2ce9f-b304-4c50-9964-aaf48be1c684" providerId="ADAL" clId="{6881E0DF-7DF0-4C9E-A14C-41DE7AD139BC}" dt="2024-08-19T23:03:37.617" v="92" actId="47"/>
        <pc:sldMkLst>
          <pc:docMk/>
          <pc:sldMk cId="3066735302" sldId="936"/>
        </pc:sldMkLst>
      </pc:sldChg>
      <pc:sldChg chg="del">
        <pc:chgData name="Kennel, Victoria L" userId="bea2ce9f-b304-4c50-9964-aaf48be1c684" providerId="ADAL" clId="{6881E0DF-7DF0-4C9E-A14C-41DE7AD139BC}" dt="2024-08-19T23:01:55.724" v="81" actId="47"/>
        <pc:sldMkLst>
          <pc:docMk/>
          <pc:sldMk cId="3117137869" sldId="1034"/>
        </pc:sldMkLst>
      </pc:sldChg>
      <pc:sldChg chg="modSp ord">
        <pc:chgData name="Kennel, Victoria L" userId="bea2ce9f-b304-4c50-9964-aaf48be1c684" providerId="ADAL" clId="{6881E0DF-7DF0-4C9E-A14C-41DE7AD139BC}" dt="2024-08-19T23:26:04.023" v="278" actId="12100"/>
        <pc:sldMkLst>
          <pc:docMk/>
          <pc:sldMk cId="2328072606" sldId="1094"/>
        </pc:sldMkLst>
        <pc:graphicFrameChg chg="mod">
          <ac:chgData name="Kennel, Victoria L" userId="bea2ce9f-b304-4c50-9964-aaf48be1c684" providerId="ADAL" clId="{6881E0DF-7DF0-4C9E-A14C-41DE7AD139BC}" dt="2024-08-19T23:26:04.023" v="278" actId="12100"/>
          <ac:graphicFrameMkLst>
            <pc:docMk/>
            <pc:sldMk cId="2328072606" sldId="1094"/>
            <ac:graphicFrameMk id="7" creationId="{00000000-0000-0000-0000-000000000000}"/>
          </ac:graphicFrameMkLst>
        </pc:graphicFrameChg>
      </pc:sldChg>
      <pc:sldChg chg="del">
        <pc:chgData name="Kennel, Victoria L" userId="bea2ce9f-b304-4c50-9964-aaf48be1c684" providerId="ADAL" clId="{6881E0DF-7DF0-4C9E-A14C-41DE7AD139BC}" dt="2024-08-19T23:28:10.595" v="281" actId="47"/>
        <pc:sldMkLst>
          <pc:docMk/>
          <pc:sldMk cId="250176948" sldId="1103"/>
        </pc:sldMkLst>
      </pc:sldChg>
      <pc:sldChg chg="del">
        <pc:chgData name="Kennel, Victoria L" userId="bea2ce9f-b304-4c50-9964-aaf48be1c684" providerId="ADAL" clId="{6881E0DF-7DF0-4C9E-A14C-41DE7AD139BC}" dt="2024-08-19T23:01:55.724" v="81" actId="47"/>
        <pc:sldMkLst>
          <pc:docMk/>
          <pc:sldMk cId="224523783" sldId="1104"/>
        </pc:sldMkLst>
      </pc:sldChg>
      <pc:sldChg chg="del">
        <pc:chgData name="Kennel, Victoria L" userId="bea2ce9f-b304-4c50-9964-aaf48be1c684" providerId="ADAL" clId="{6881E0DF-7DF0-4C9E-A14C-41DE7AD139BC}" dt="2024-08-19T23:01:55.724" v="81" actId="47"/>
        <pc:sldMkLst>
          <pc:docMk/>
          <pc:sldMk cId="1230694050" sldId="1105"/>
        </pc:sldMkLst>
      </pc:sldChg>
      <pc:sldChg chg="del">
        <pc:chgData name="Kennel, Victoria L" userId="bea2ce9f-b304-4c50-9964-aaf48be1c684" providerId="ADAL" clId="{6881E0DF-7DF0-4C9E-A14C-41DE7AD139BC}" dt="2024-08-19T23:01:55.724" v="81" actId="47"/>
        <pc:sldMkLst>
          <pc:docMk/>
          <pc:sldMk cId="3732513699" sldId="1106"/>
        </pc:sldMkLst>
      </pc:sldChg>
      <pc:sldChg chg="del">
        <pc:chgData name="Kennel, Victoria L" userId="bea2ce9f-b304-4c50-9964-aaf48be1c684" providerId="ADAL" clId="{6881E0DF-7DF0-4C9E-A14C-41DE7AD139BC}" dt="2024-08-19T23:01:55.724" v="81" actId="47"/>
        <pc:sldMkLst>
          <pc:docMk/>
          <pc:sldMk cId="29368264" sldId="1107"/>
        </pc:sldMkLst>
      </pc:sldChg>
      <pc:sldChg chg="del">
        <pc:chgData name="Kennel, Victoria L" userId="bea2ce9f-b304-4c50-9964-aaf48be1c684" providerId="ADAL" clId="{6881E0DF-7DF0-4C9E-A14C-41DE7AD139BC}" dt="2024-08-19T23:01:55.724" v="81" actId="47"/>
        <pc:sldMkLst>
          <pc:docMk/>
          <pc:sldMk cId="3767107315" sldId="1108"/>
        </pc:sldMkLst>
      </pc:sldChg>
      <pc:sldChg chg="del">
        <pc:chgData name="Kennel, Victoria L" userId="bea2ce9f-b304-4c50-9964-aaf48be1c684" providerId="ADAL" clId="{6881E0DF-7DF0-4C9E-A14C-41DE7AD139BC}" dt="2024-08-19T23:01:55.724" v="81" actId="47"/>
        <pc:sldMkLst>
          <pc:docMk/>
          <pc:sldMk cId="3952535202" sldId="1109"/>
        </pc:sldMkLst>
      </pc:sldChg>
      <pc:sldChg chg="del">
        <pc:chgData name="Kennel, Victoria L" userId="bea2ce9f-b304-4c50-9964-aaf48be1c684" providerId="ADAL" clId="{6881E0DF-7DF0-4C9E-A14C-41DE7AD139BC}" dt="2024-08-19T23:03:37.617" v="92" actId="47"/>
        <pc:sldMkLst>
          <pc:docMk/>
          <pc:sldMk cId="1319769989" sldId="1110"/>
        </pc:sldMkLst>
      </pc:sldChg>
      <pc:sldChg chg="del">
        <pc:chgData name="Kennel, Victoria L" userId="bea2ce9f-b304-4c50-9964-aaf48be1c684" providerId="ADAL" clId="{6881E0DF-7DF0-4C9E-A14C-41DE7AD139BC}" dt="2024-08-19T23:01:55.724" v="81" actId="47"/>
        <pc:sldMkLst>
          <pc:docMk/>
          <pc:sldMk cId="382895696" sldId="1111"/>
        </pc:sldMkLst>
      </pc:sldChg>
      <pc:sldChg chg="del">
        <pc:chgData name="Kennel, Victoria L" userId="bea2ce9f-b304-4c50-9964-aaf48be1c684" providerId="ADAL" clId="{6881E0DF-7DF0-4C9E-A14C-41DE7AD139BC}" dt="2024-08-19T23:01:55.724" v="81" actId="47"/>
        <pc:sldMkLst>
          <pc:docMk/>
          <pc:sldMk cId="742273403" sldId="1112"/>
        </pc:sldMkLst>
      </pc:sldChg>
      <pc:sldChg chg="del">
        <pc:chgData name="Kennel, Victoria L" userId="bea2ce9f-b304-4c50-9964-aaf48be1c684" providerId="ADAL" clId="{6881E0DF-7DF0-4C9E-A14C-41DE7AD139BC}" dt="2024-08-19T23:03:37.617" v="92" actId="47"/>
        <pc:sldMkLst>
          <pc:docMk/>
          <pc:sldMk cId="2543125870" sldId="1113"/>
        </pc:sldMkLst>
      </pc:sldChg>
      <pc:sldChg chg="modSp mod">
        <pc:chgData name="Kennel, Victoria L" userId="bea2ce9f-b304-4c50-9964-aaf48be1c684" providerId="ADAL" clId="{6881E0DF-7DF0-4C9E-A14C-41DE7AD139BC}" dt="2024-08-19T23:24:43.466" v="268" actId="15"/>
        <pc:sldMkLst>
          <pc:docMk/>
          <pc:sldMk cId="134336316" sldId="1114"/>
        </pc:sldMkLst>
        <pc:spChg chg="mod">
          <ac:chgData name="Kennel, Victoria L" userId="bea2ce9f-b304-4c50-9964-aaf48be1c684" providerId="ADAL" clId="{6881E0DF-7DF0-4C9E-A14C-41DE7AD139BC}" dt="2024-08-19T23:24:43.466" v="268" actId="15"/>
          <ac:spMkLst>
            <pc:docMk/>
            <pc:sldMk cId="134336316" sldId="1114"/>
            <ac:spMk id="5" creationId="{E40B1506-810F-8FD0-7A9D-BEE91F80514B}"/>
          </ac:spMkLst>
        </pc:spChg>
      </pc:sldChg>
      <pc:sldChg chg="del">
        <pc:chgData name="Kennel, Victoria L" userId="bea2ce9f-b304-4c50-9964-aaf48be1c684" providerId="ADAL" clId="{6881E0DF-7DF0-4C9E-A14C-41DE7AD139BC}" dt="2024-08-19T23:03:37.617" v="92" actId="47"/>
        <pc:sldMkLst>
          <pc:docMk/>
          <pc:sldMk cId="2704088311" sldId="1115"/>
        </pc:sldMkLst>
      </pc:sldChg>
      <pc:sldChg chg="modSp add del mod modClrScheme chgLayout">
        <pc:chgData name="Kennel, Victoria L" userId="bea2ce9f-b304-4c50-9964-aaf48be1c684" providerId="ADAL" clId="{6881E0DF-7DF0-4C9E-A14C-41DE7AD139BC}" dt="2024-08-19T23:02:51.338" v="85" actId="47"/>
        <pc:sldMkLst>
          <pc:docMk/>
          <pc:sldMk cId="1106370311" sldId="1116"/>
        </pc:sldMkLst>
        <pc:spChg chg="mod">
          <ac:chgData name="Kennel, Victoria L" userId="bea2ce9f-b304-4c50-9964-aaf48be1c684" providerId="ADAL" clId="{6881E0DF-7DF0-4C9E-A14C-41DE7AD139BC}" dt="2024-08-19T22:50:44.524" v="31" actId="26606"/>
          <ac:spMkLst>
            <pc:docMk/>
            <pc:sldMk cId="1106370311" sldId="1116"/>
            <ac:spMk id="5" creationId="{6F396A52-31E0-4093-81C6-F5AF012E76B1}"/>
          </ac:spMkLst>
        </pc:spChg>
        <pc:spChg chg="mod ord">
          <ac:chgData name="Kennel, Victoria L" userId="bea2ce9f-b304-4c50-9964-aaf48be1c684" providerId="ADAL" clId="{6881E0DF-7DF0-4C9E-A14C-41DE7AD139BC}" dt="2024-08-19T22:50:44.524" v="31" actId="26606"/>
          <ac:spMkLst>
            <pc:docMk/>
            <pc:sldMk cId="1106370311" sldId="1116"/>
            <ac:spMk id="6" creationId="{8397FBE6-0447-4145-99AD-FAB31361D9EE}"/>
          </ac:spMkLst>
        </pc:spChg>
        <pc:spChg chg="mod">
          <ac:chgData name="Kennel, Victoria L" userId="bea2ce9f-b304-4c50-9964-aaf48be1c684" providerId="ADAL" clId="{6881E0DF-7DF0-4C9E-A14C-41DE7AD139BC}" dt="2024-08-19T22:50:44.524" v="31" actId="26606"/>
          <ac:spMkLst>
            <pc:docMk/>
            <pc:sldMk cId="1106370311" sldId="1116"/>
            <ac:spMk id="7" creationId="{D4D01DFD-F762-415C-B79A-12E39942FF2C}"/>
          </ac:spMkLst>
        </pc:spChg>
        <pc:spChg chg="mod">
          <ac:chgData name="Kennel, Victoria L" userId="bea2ce9f-b304-4c50-9964-aaf48be1c684" providerId="ADAL" clId="{6881E0DF-7DF0-4C9E-A14C-41DE7AD139BC}" dt="2024-08-19T22:50:54.833" v="32" actId="1076"/>
          <ac:spMkLst>
            <pc:docMk/>
            <pc:sldMk cId="1106370311" sldId="1116"/>
            <ac:spMk id="9" creationId="{D03BCA20-77F7-4243-8320-2A9D55AEF867}"/>
          </ac:spMkLst>
        </pc:spChg>
        <pc:picChg chg="mod">
          <ac:chgData name="Kennel, Victoria L" userId="bea2ce9f-b304-4c50-9964-aaf48be1c684" providerId="ADAL" clId="{6881E0DF-7DF0-4C9E-A14C-41DE7AD139BC}" dt="2024-08-19T22:50:44.524" v="31" actId="26606"/>
          <ac:picMkLst>
            <pc:docMk/>
            <pc:sldMk cId="1106370311" sldId="1116"/>
            <ac:picMk id="8" creationId="{D472E4D2-E2E9-41EF-A561-54751C4B099B}"/>
          </ac:picMkLst>
        </pc:picChg>
        <pc:picChg chg="mod">
          <ac:chgData name="Kennel, Victoria L" userId="bea2ce9f-b304-4c50-9964-aaf48be1c684" providerId="ADAL" clId="{6881E0DF-7DF0-4C9E-A14C-41DE7AD139BC}" dt="2024-08-19T22:50:44.524" v="31" actId="26606"/>
          <ac:picMkLst>
            <pc:docMk/>
            <pc:sldMk cId="1106370311" sldId="1116"/>
            <ac:picMk id="12" creationId="{88AEE222-5B9C-494D-8EB6-26834E5D09D8}"/>
          </ac:picMkLst>
        </pc:picChg>
      </pc:sldChg>
      <pc:sldChg chg="modSp add mod modClrScheme chgLayout">
        <pc:chgData name="Kennel, Victoria L" userId="bea2ce9f-b304-4c50-9964-aaf48be1c684" providerId="ADAL" clId="{6881E0DF-7DF0-4C9E-A14C-41DE7AD139BC}" dt="2024-08-19T23:25:02.533" v="274" actId="14100"/>
        <pc:sldMkLst>
          <pc:docMk/>
          <pc:sldMk cId="665678018" sldId="1185"/>
        </pc:sldMkLst>
        <pc:spChg chg="mod ord">
          <ac:chgData name="Kennel, Victoria L" userId="bea2ce9f-b304-4c50-9964-aaf48be1c684" providerId="ADAL" clId="{6881E0DF-7DF0-4C9E-A14C-41DE7AD139BC}" dt="2024-08-19T23:25:02.533" v="274" actId="14100"/>
          <ac:spMkLst>
            <pc:docMk/>
            <pc:sldMk cId="665678018" sldId="1185"/>
            <ac:spMk id="2" creationId="{1A83BC7B-9A92-27CB-1C4D-172FD7767995}"/>
          </ac:spMkLst>
        </pc:spChg>
        <pc:spChg chg="mod ord">
          <ac:chgData name="Kennel, Victoria L" userId="bea2ce9f-b304-4c50-9964-aaf48be1c684" providerId="ADAL" clId="{6881E0DF-7DF0-4C9E-A14C-41DE7AD139BC}" dt="2024-08-19T23:24:55.899" v="271" actId="26606"/>
          <ac:spMkLst>
            <pc:docMk/>
            <pc:sldMk cId="665678018" sldId="1185"/>
            <ac:spMk id="3" creationId="{ADED7AA5-14ED-C2ED-DF3E-1572235D416D}"/>
          </ac:spMkLst>
        </pc:spChg>
      </pc:sldChg>
      <pc:sldChg chg="modSp add mod modClrScheme chgLayout">
        <pc:chgData name="Kennel, Victoria L" userId="bea2ce9f-b304-4c50-9964-aaf48be1c684" providerId="ADAL" clId="{6881E0DF-7DF0-4C9E-A14C-41DE7AD139BC}" dt="2024-08-19T23:17:53.093" v="214" actId="5793"/>
        <pc:sldMkLst>
          <pc:docMk/>
          <pc:sldMk cId="3361134453" sldId="1191"/>
        </pc:sldMkLst>
        <pc:spChg chg="mod ord">
          <ac:chgData name="Kennel, Victoria L" userId="bea2ce9f-b304-4c50-9964-aaf48be1c684" providerId="ADAL" clId="{6881E0DF-7DF0-4C9E-A14C-41DE7AD139BC}" dt="2024-08-19T23:17:53.093" v="214" actId="5793"/>
          <ac:spMkLst>
            <pc:docMk/>
            <pc:sldMk cId="3361134453" sldId="1191"/>
            <ac:spMk id="2" creationId="{7DCB6035-888F-F53B-654A-EBB0B1657B46}"/>
          </ac:spMkLst>
        </pc:spChg>
        <pc:spChg chg="mod ord">
          <ac:chgData name="Kennel, Victoria L" userId="bea2ce9f-b304-4c50-9964-aaf48be1c684" providerId="ADAL" clId="{6881E0DF-7DF0-4C9E-A14C-41DE7AD139BC}" dt="2024-08-19T23:17:35.786" v="209" actId="26606"/>
          <ac:spMkLst>
            <pc:docMk/>
            <pc:sldMk cId="3361134453" sldId="1191"/>
            <ac:spMk id="3" creationId="{BA8F386A-636C-F114-E855-F617E66A1EE5}"/>
          </ac:spMkLst>
        </pc:spChg>
        <pc:spChg chg="mod">
          <ac:chgData name="Kennel, Victoria L" userId="bea2ce9f-b304-4c50-9964-aaf48be1c684" providerId="ADAL" clId="{6881E0DF-7DF0-4C9E-A14C-41DE7AD139BC}" dt="2024-08-19T23:17:45.199" v="212" actId="207"/>
          <ac:spMkLst>
            <pc:docMk/>
            <pc:sldMk cId="3361134453" sldId="1191"/>
            <ac:spMk id="6" creationId="{AE15DF8D-8645-B7D5-68D7-F28D52787E3A}"/>
          </ac:spMkLst>
        </pc:spChg>
        <pc:picChg chg="mod">
          <ac:chgData name="Kennel, Victoria L" userId="bea2ce9f-b304-4c50-9964-aaf48be1c684" providerId="ADAL" clId="{6881E0DF-7DF0-4C9E-A14C-41DE7AD139BC}" dt="2024-08-19T23:17:35.786" v="209" actId="26606"/>
          <ac:picMkLst>
            <pc:docMk/>
            <pc:sldMk cId="3361134453" sldId="1191"/>
            <ac:picMk id="1026" creationId="{98F05059-E5E8-1A2B-FA2E-5C291D05A200}"/>
          </ac:picMkLst>
        </pc:picChg>
      </pc:sldChg>
      <pc:sldChg chg="addSp delSp modSp add mod modClrScheme chgLayout">
        <pc:chgData name="Kennel, Victoria L" userId="bea2ce9f-b304-4c50-9964-aaf48be1c684" providerId="ADAL" clId="{6881E0DF-7DF0-4C9E-A14C-41DE7AD139BC}" dt="2024-08-19T23:23:58.952" v="261" actId="1076"/>
        <pc:sldMkLst>
          <pc:docMk/>
          <pc:sldMk cId="2952832463" sldId="1193"/>
        </pc:sldMkLst>
        <pc:spChg chg="add del mod ord">
          <ac:chgData name="Kennel, Victoria L" userId="bea2ce9f-b304-4c50-9964-aaf48be1c684" providerId="ADAL" clId="{6881E0DF-7DF0-4C9E-A14C-41DE7AD139BC}" dt="2024-08-19T23:21:08.011" v="255" actId="700"/>
          <ac:spMkLst>
            <pc:docMk/>
            <pc:sldMk cId="2952832463" sldId="1193"/>
            <ac:spMk id="2" creationId="{C7EB01BF-2D7A-7BC5-5B83-B287291CF200}"/>
          </ac:spMkLst>
        </pc:spChg>
        <pc:spChg chg="mod ord">
          <ac:chgData name="Kennel, Victoria L" userId="bea2ce9f-b304-4c50-9964-aaf48be1c684" providerId="ADAL" clId="{6881E0DF-7DF0-4C9E-A14C-41DE7AD139BC}" dt="2024-08-19T23:21:21.083" v="259" actId="27636"/>
          <ac:spMkLst>
            <pc:docMk/>
            <pc:sldMk cId="2952832463" sldId="1193"/>
            <ac:spMk id="3" creationId="{788E4EA4-A569-B089-9ABD-B5A52EBA5ECA}"/>
          </ac:spMkLst>
        </pc:spChg>
        <pc:spChg chg="add del mod ord">
          <ac:chgData name="Kennel, Victoria L" userId="bea2ce9f-b304-4c50-9964-aaf48be1c684" providerId="ADAL" clId="{6881E0DF-7DF0-4C9E-A14C-41DE7AD139BC}" dt="2024-08-19T23:21:15.938" v="257" actId="478"/>
          <ac:spMkLst>
            <pc:docMk/>
            <pc:sldMk cId="2952832463" sldId="1193"/>
            <ac:spMk id="6" creationId="{3F22ACB4-09BC-0AC3-1558-5BEA78ED78DE}"/>
          </ac:spMkLst>
        </pc:spChg>
        <pc:graphicFrameChg chg="add mod">
          <ac:chgData name="Kennel, Victoria L" userId="bea2ce9f-b304-4c50-9964-aaf48be1c684" providerId="ADAL" clId="{6881E0DF-7DF0-4C9E-A14C-41DE7AD139BC}" dt="2024-08-19T23:23:58.952" v="261" actId="1076"/>
          <ac:graphicFrameMkLst>
            <pc:docMk/>
            <pc:sldMk cId="2952832463" sldId="1193"/>
            <ac:graphicFrameMk id="7" creationId="{685BE9D2-1F94-E7B1-7D29-51E20FBD3D77}"/>
          </ac:graphicFrameMkLst>
        </pc:graphicFrameChg>
      </pc:sldChg>
      <pc:sldChg chg="modSp add mod modClrScheme chgLayout">
        <pc:chgData name="Kennel, Victoria L" userId="bea2ce9f-b304-4c50-9964-aaf48be1c684" providerId="ADAL" clId="{6881E0DF-7DF0-4C9E-A14C-41DE7AD139BC}" dt="2024-08-19T23:18:10.767" v="220" actId="1035"/>
        <pc:sldMkLst>
          <pc:docMk/>
          <pc:sldMk cId="2341298396" sldId="1196"/>
        </pc:sldMkLst>
        <pc:spChg chg="mod ord">
          <ac:chgData name="Kennel, Victoria L" userId="bea2ce9f-b304-4c50-9964-aaf48be1c684" providerId="ADAL" clId="{6881E0DF-7DF0-4C9E-A14C-41DE7AD139BC}" dt="2024-08-19T23:18:05.805" v="215" actId="700"/>
          <ac:spMkLst>
            <pc:docMk/>
            <pc:sldMk cId="2341298396" sldId="1196"/>
            <ac:spMk id="3" creationId="{D2286939-5666-04AF-5D18-B220CCA02DDF}"/>
          </ac:spMkLst>
        </pc:spChg>
        <pc:graphicFrameChg chg="mod ord">
          <ac:chgData name="Kennel, Victoria L" userId="bea2ce9f-b304-4c50-9964-aaf48be1c684" providerId="ADAL" clId="{6881E0DF-7DF0-4C9E-A14C-41DE7AD139BC}" dt="2024-08-19T23:18:10.767" v="220" actId="1035"/>
          <ac:graphicFrameMkLst>
            <pc:docMk/>
            <pc:sldMk cId="2341298396" sldId="1196"/>
            <ac:graphicFrameMk id="4" creationId="{C5AC7E4A-31A1-C74D-F67D-EFE740334073}"/>
          </ac:graphicFrameMkLst>
        </pc:graphicFrameChg>
      </pc:sldChg>
      <pc:sldChg chg="addSp delSp modSp add mod modClrScheme chgLayout">
        <pc:chgData name="Kennel, Victoria L" userId="bea2ce9f-b304-4c50-9964-aaf48be1c684" providerId="ADAL" clId="{6881E0DF-7DF0-4C9E-A14C-41DE7AD139BC}" dt="2024-08-19T23:20:06.865" v="244" actId="1076"/>
        <pc:sldMkLst>
          <pc:docMk/>
          <pc:sldMk cId="2203107604" sldId="1200"/>
        </pc:sldMkLst>
        <pc:spChg chg="add del mod ord">
          <ac:chgData name="Kennel, Victoria L" userId="bea2ce9f-b304-4c50-9964-aaf48be1c684" providerId="ADAL" clId="{6881E0DF-7DF0-4C9E-A14C-41DE7AD139BC}" dt="2024-08-19T23:19:51.265" v="239" actId="478"/>
          <ac:spMkLst>
            <pc:docMk/>
            <pc:sldMk cId="2203107604" sldId="1200"/>
            <ac:spMk id="2" creationId="{E541390A-C3A6-ECCB-8537-E4B8DEE1AEC2}"/>
          </ac:spMkLst>
        </pc:spChg>
        <pc:spChg chg="mod">
          <ac:chgData name="Kennel, Victoria L" userId="bea2ce9f-b304-4c50-9964-aaf48be1c684" providerId="ADAL" clId="{6881E0DF-7DF0-4C9E-A14C-41DE7AD139BC}" dt="2024-08-19T23:19:58.879" v="241" actId="1076"/>
          <ac:spMkLst>
            <pc:docMk/>
            <pc:sldMk cId="2203107604" sldId="1200"/>
            <ac:spMk id="3" creationId="{67D87D1A-4A61-6D2B-67F3-EE4626194379}"/>
          </ac:spMkLst>
        </pc:spChg>
        <pc:spChg chg="add del mod ord">
          <ac:chgData name="Kennel, Victoria L" userId="bea2ce9f-b304-4c50-9964-aaf48be1c684" providerId="ADAL" clId="{6881E0DF-7DF0-4C9E-A14C-41DE7AD139BC}" dt="2024-08-19T23:19:53.949" v="240" actId="478"/>
          <ac:spMkLst>
            <pc:docMk/>
            <pc:sldMk cId="2203107604" sldId="1200"/>
            <ac:spMk id="5" creationId="{F329252C-A0DE-E2BA-EBB9-C26174318783}"/>
          </ac:spMkLst>
        </pc:spChg>
        <pc:picChg chg="mod">
          <ac:chgData name="Kennel, Victoria L" userId="bea2ce9f-b304-4c50-9964-aaf48be1c684" providerId="ADAL" clId="{6881E0DF-7DF0-4C9E-A14C-41DE7AD139BC}" dt="2024-08-19T23:20:06.865" v="244" actId="1076"/>
          <ac:picMkLst>
            <pc:docMk/>
            <pc:sldMk cId="2203107604" sldId="1200"/>
            <ac:picMk id="4" creationId="{305870F4-0D32-4E9C-AD8B-57BD2A9FD784}"/>
          </ac:picMkLst>
        </pc:picChg>
      </pc:sldChg>
      <pc:sldChg chg="modSp add mod modClrScheme chgLayout">
        <pc:chgData name="Kennel, Victoria L" userId="bea2ce9f-b304-4c50-9964-aaf48be1c684" providerId="ADAL" clId="{6881E0DF-7DF0-4C9E-A14C-41DE7AD139BC}" dt="2024-08-19T23:07:15.093" v="116" actId="1035"/>
        <pc:sldMkLst>
          <pc:docMk/>
          <pc:sldMk cId="2667968637" sldId="1208"/>
        </pc:sldMkLst>
        <pc:spChg chg="mod ord">
          <ac:chgData name="Kennel, Victoria L" userId="bea2ce9f-b304-4c50-9964-aaf48be1c684" providerId="ADAL" clId="{6881E0DF-7DF0-4C9E-A14C-41DE7AD139BC}" dt="2024-08-19T23:07:11.822" v="113" actId="27636"/>
          <ac:spMkLst>
            <pc:docMk/>
            <pc:sldMk cId="2667968637" sldId="1208"/>
            <ac:spMk id="2" creationId="{7DCB6035-888F-F53B-654A-EBB0B1657B46}"/>
          </ac:spMkLst>
        </pc:spChg>
        <pc:spChg chg="mod">
          <ac:chgData name="Kennel, Victoria L" userId="bea2ce9f-b304-4c50-9964-aaf48be1c684" providerId="ADAL" clId="{6881E0DF-7DF0-4C9E-A14C-41DE7AD139BC}" dt="2024-08-19T22:53:10.054" v="33" actId="26606"/>
          <ac:spMkLst>
            <pc:docMk/>
            <pc:sldMk cId="2667968637" sldId="1208"/>
            <ac:spMk id="3" creationId="{BA8F386A-636C-F114-E855-F617E66A1EE5}"/>
          </ac:spMkLst>
        </pc:spChg>
        <pc:spChg chg="mod">
          <ac:chgData name="Kennel, Victoria L" userId="bea2ce9f-b304-4c50-9964-aaf48be1c684" providerId="ADAL" clId="{6881E0DF-7DF0-4C9E-A14C-41DE7AD139BC}" dt="2024-08-19T22:53:31.205" v="52" actId="207"/>
          <ac:spMkLst>
            <pc:docMk/>
            <pc:sldMk cId="2667968637" sldId="1208"/>
            <ac:spMk id="6" creationId="{AE15DF8D-8645-B7D5-68D7-F28D52787E3A}"/>
          </ac:spMkLst>
        </pc:spChg>
        <pc:picChg chg="mod">
          <ac:chgData name="Kennel, Victoria L" userId="bea2ce9f-b304-4c50-9964-aaf48be1c684" providerId="ADAL" clId="{6881E0DF-7DF0-4C9E-A14C-41DE7AD139BC}" dt="2024-08-19T23:07:15.093" v="116" actId="1035"/>
          <ac:picMkLst>
            <pc:docMk/>
            <pc:sldMk cId="2667968637" sldId="1208"/>
            <ac:picMk id="1026" creationId="{98F05059-E5E8-1A2B-FA2E-5C291D05A200}"/>
          </ac:picMkLst>
        </pc:picChg>
      </pc:sldChg>
      <pc:sldChg chg="addSp delSp modSp add mod modClrScheme chgLayout">
        <pc:chgData name="Kennel, Victoria L" userId="bea2ce9f-b304-4c50-9964-aaf48be1c684" providerId="ADAL" clId="{6881E0DF-7DF0-4C9E-A14C-41DE7AD139BC}" dt="2024-08-19T23:26:25.256" v="280" actId="12100"/>
        <pc:sldMkLst>
          <pc:docMk/>
          <pc:sldMk cId="3651294541" sldId="1209"/>
        </pc:sldMkLst>
        <pc:spChg chg="mod">
          <ac:chgData name="Kennel, Victoria L" userId="bea2ce9f-b304-4c50-9964-aaf48be1c684" providerId="ADAL" clId="{6881E0DF-7DF0-4C9E-A14C-41DE7AD139BC}" dt="2024-08-19T22:55:07.043" v="53" actId="26606"/>
          <ac:spMkLst>
            <pc:docMk/>
            <pc:sldMk cId="3651294541" sldId="1209"/>
            <ac:spMk id="2" creationId="{06FC5346-0170-80D2-CD4E-A95BAC43CEED}"/>
          </ac:spMkLst>
        </pc:spChg>
        <pc:spChg chg="del mod">
          <ac:chgData name="Kennel, Victoria L" userId="bea2ce9f-b304-4c50-9964-aaf48be1c684" providerId="ADAL" clId="{6881E0DF-7DF0-4C9E-A14C-41DE7AD139BC}" dt="2024-08-19T22:55:23.669" v="55" actId="478"/>
          <ac:spMkLst>
            <pc:docMk/>
            <pc:sldMk cId="3651294541" sldId="1209"/>
            <ac:spMk id="4" creationId="{4BD26285-8C75-7A2E-1EC2-A3921773BCC8}"/>
          </ac:spMkLst>
        </pc:spChg>
        <pc:spChg chg="del mod">
          <ac:chgData name="Kennel, Victoria L" userId="bea2ce9f-b304-4c50-9964-aaf48be1c684" providerId="ADAL" clId="{6881E0DF-7DF0-4C9E-A14C-41DE7AD139BC}" dt="2024-08-19T22:55:26.385" v="56" actId="478"/>
          <ac:spMkLst>
            <pc:docMk/>
            <pc:sldMk cId="3651294541" sldId="1209"/>
            <ac:spMk id="6" creationId="{789BDA9F-D104-7C53-BF09-F058D1246343}"/>
          </ac:spMkLst>
        </pc:spChg>
        <pc:spChg chg="add mod">
          <ac:chgData name="Kennel, Victoria L" userId="bea2ce9f-b304-4c50-9964-aaf48be1c684" providerId="ADAL" clId="{6881E0DF-7DF0-4C9E-A14C-41DE7AD139BC}" dt="2024-08-19T22:57:41.664" v="74" actId="207"/>
          <ac:spMkLst>
            <pc:docMk/>
            <pc:sldMk cId="3651294541" sldId="1209"/>
            <ac:spMk id="7" creationId="{09EFD493-2E4E-09DF-8541-3757E1380D58}"/>
          </ac:spMkLst>
        </pc:spChg>
        <pc:graphicFrameChg chg="add mod modGraphic">
          <ac:chgData name="Kennel, Victoria L" userId="bea2ce9f-b304-4c50-9964-aaf48be1c684" providerId="ADAL" clId="{6881E0DF-7DF0-4C9E-A14C-41DE7AD139BC}" dt="2024-08-19T23:26:25.256" v="280" actId="12100"/>
          <ac:graphicFrameMkLst>
            <pc:docMk/>
            <pc:sldMk cId="3651294541" sldId="1209"/>
            <ac:graphicFrameMk id="3" creationId="{8FB50CBF-A626-497C-9F77-B026FEC5220A}"/>
          </ac:graphicFrameMkLst>
        </pc:graphicFrameChg>
        <pc:graphicFrameChg chg="del mod">
          <ac:chgData name="Kennel, Victoria L" userId="bea2ce9f-b304-4c50-9964-aaf48be1c684" providerId="ADAL" clId="{6881E0DF-7DF0-4C9E-A14C-41DE7AD139BC}" dt="2024-08-19T22:55:20.478" v="54" actId="478"/>
          <ac:graphicFrameMkLst>
            <pc:docMk/>
            <pc:sldMk cId="3651294541" sldId="1209"/>
            <ac:graphicFrameMk id="5" creationId="{77D52D14-BC9F-B6F4-A549-C1776D0920D3}"/>
          </ac:graphicFrameMkLst>
        </pc:graphicFrameChg>
      </pc:sldChg>
      <pc:sldChg chg="modSp add mod modClrScheme chgLayout">
        <pc:chgData name="Kennel, Victoria L" userId="bea2ce9f-b304-4c50-9964-aaf48be1c684" providerId="ADAL" clId="{6881E0DF-7DF0-4C9E-A14C-41DE7AD139BC}" dt="2024-08-19T22:58:02.287" v="78" actId="1035"/>
        <pc:sldMkLst>
          <pc:docMk/>
          <pc:sldMk cId="3817565491" sldId="1210"/>
        </pc:sldMkLst>
        <pc:spChg chg="mod">
          <ac:chgData name="Kennel, Victoria L" userId="bea2ce9f-b304-4c50-9964-aaf48be1c684" providerId="ADAL" clId="{6881E0DF-7DF0-4C9E-A14C-41DE7AD139BC}" dt="2024-08-19T22:57:57.559" v="75" actId="26606"/>
          <ac:spMkLst>
            <pc:docMk/>
            <pc:sldMk cId="3817565491" sldId="1210"/>
            <ac:spMk id="2" creationId="{5309C630-C517-2E5F-F4F6-E28213B13E2A}"/>
          </ac:spMkLst>
        </pc:spChg>
        <pc:spChg chg="mod ord">
          <ac:chgData name="Kennel, Victoria L" userId="bea2ce9f-b304-4c50-9964-aaf48be1c684" providerId="ADAL" clId="{6881E0DF-7DF0-4C9E-A14C-41DE7AD139BC}" dt="2024-08-19T22:58:02.287" v="78" actId="1035"/>
          <ac:spMkLst>
            <pc:docMk/>
            <pc:sldMk cId="3817565491" sldId="1210"/>
            <ac:spMk id="3" creationId="{87C465B5-8695-04C9-AC31-B72B0772C3D9}"/>
          </ac:spMkLst>
        </pc:spChg>
      </pc:sldChg>
      <pc:sldChg chg="addSp delSp modSp add mod modClrScheme chgLayout">
        <pc:chgData name="Kennel, Victoria L" userId="bea2ce9f-b304-4c50-9964-aaf48be1c684" providerId="ADAL" clId="{6881E0DF-7DF0-4C9E-A14C-41DE7AD139BC}" dt="2024-08-19T23:08:28.351" v="128" actId="1076"/>
        <pc:sldMkLst>
          <pc:docMk/>
          <pc:sldMk cId="3267611460" sldId="1211"/>
        </pc:sldMkLst>
        <pc:spChg chg="mod">
          <ac:chgData name="Kennel, Victoria L" userId="bea2ce9f-b304-4c50-9964-aaf48be1c684" providerId="ADAL" clId="{6881E0DF-7DF0-4C9E-A14C-41DE7AD139BC}" dt="2024-08-19T23:07:39.965" v="117" actId="26606"/>
          <ac:spMkLst>
            <pc:docMk/>
            <pc:sldMk cId="3267611460" sldId="1211"/>
            <ac:spMk id="2" creationId="{4F55B44C-67D1-868E-C62B-5698B7A598AC}"/>
          </ac:spMkLst>
        </pc:spChg>
        <pc:spChg chg="mod ord">
          <ac:chgData name="Kennel, Victoria L" userId="bea2ce9f-b304-4c50-9964-aaf48be1c684" providerId="ADAL" clId="{6881E0DF-7DF0-4C9E-A14C-41DE7AD139BC}" dt="2024-08-19T23:08:22.242" v="127" actId="403"/>
          <ac:spMkLst>
            <pc:docMk/>
            <pc:sldMk cId="3267611460" sldId="1211"/>
            <ac:spMk id="3" creationId="{70A253FF-7193-01BC-7618-C408926B84A2}"/>
          </ac:spMkLst>
        </pc:spChg>
        <pc:spChg chg="mod">
          <ac:chgData name="Kennel, Victoria L" userId="bea2ce9f-b304-4c50-9964-aaf48be1c684" providerId="ADAL" clId="{6881E0DF-7DF0-4C9E-A14C-41DE7AD139BC}" dt="2024-08-19T23:08:28.351" v="128" actId="1076"/>
          <ac:spMkLst>
            <pc:docMk/>
            <pc:sldMk cId="3267611460" sldId="1211"/>
            <ac:spMk id="7" creationId="{CB069E41-0CEA-A3F0-E9FC-E2083E2A98F0}"/>
          </ac:spMkLst>
        </pc:spChg>
        <pc:picChg chg="add mod modCrop">
          <ac:chgData name="Kennel, Victoria L" userId="bea2ce9f-b304-4c50-9964-aaf48be1c684" providerId="ADAL" clId="{6881E0DF-7DF0-4C9E-A14C-41DE7AD139BC}" dt="2024-08-19T23:08:11.383" v="123" actId="14100"/>
          <ac:picMkLst>
            <pc:docMk/>
            <pc:sldMk cId="3267611460" sldId="1211"/>
            <ac:picMk id="4" creationId="{4519C123-C137-561A-F2C3-15988D6F63BC}"/>
          </ac:picMkLst>
        </pc:picChg>
        <pc:picChg chg="del mod">
          <ac:chgData name="Kennel, Victoria L" userId="bea2ce9f-b304-4c50-9964-aaf48be1c684" providerId="ADAL" clId="{6881E0DF-7DF0-4C9E-A14C-41DE7AD139BC}" dt="2024-08-19T23:07:42.348" v="118" actId="478"/>
          <ac:picMkLst>
            <pc:docMk/>
            <pc:sldMk cId="3267611460" sldId="1211"/>
            <ac:picMk id="5" creationId="{43FF938C-1F92-09B2-F0DC-775AB62F444D}"/>
          </ac:picMkLst>
        </pc:picChg>
      </pc:sldChg>
      <pc:sldChg chg="add del">
        <pc:chgData name="Kennel, Victoria L" userId="bea2ce9f-b304-4c50-9964-aaf48be1c684" providerId="ADAL" clId="{6881E0DF-7DF0-4C9E-A14C-41DE7AD139BC}" dt="2024-08-19T23:05:12.221" v="95" actId="47"/>
        <pc:sldMkLst>
          <pc:docMk/>
          <pc:sldMk cId="3088897193" sldId="1212"/>
        </pc:sldMkLst>
      </pc:sldChg>
      <pc:sldChg chg="modSp add mod modClrScheme chgLayout">
        <pc:chgData name="Kennel, Victoria L" userId="bea2ce9f-b304-4c50-9964-aaf48be1c684" providerId="ADAL" clId="{6881E0DF-7DF0-4C9E-A14C-41DE7AD139BC}" dt="2024-08-19T23:11:15.862" v="186" actId="20577"/>
        <pc:sldMkLst>
          <pc:docMk/>
          <pc:sldMk cId="520278450" sldId="1213"/>
        </pc:sldMkLst>
        <pc:spChg chg="mod ord">
          <ac:chgData name="Kennel, Victoria L" userId="bea2ce9f-b304-4c50-9964-aaf48be1c684" providerId="ADAL" clId="{6881E0DF-7DF0-4C9E-A14C-41DE7AD139BC}" dt="2024-08-19T23:09:28.673" v="133" actId="700"/>
          <ac:spMkLst>
            <pc:docMk/>
            <pc:sldMk cId="520278450" sldId="1213"/>
            <ac:spMk id="2" creationId="{AEC5ACF4-4031-2BD7-2FFC-37BA96327A73}"/>
          </ac:spMkLst>
        </pc:spChg>
        <pc:spChg chg="mod">
          <ac:chgData name="Kennel, Victoria L" userId="bea2ce9f-b304-4c50-9964-aaf48be1c684" providerId="ADAL" clId="{6881E0DF-7DF0-4C9E-A14C-41DE7AD139BC}" dt="2024-08-19T23:11:15.862" v="186" actId="20577"/>
          <ac:spMkLst>
            <pc:docMk/>
            <pc:sldMk cId="520278450" sldId="1213"/>
            <ac:spMk id="4" creationId="{3563C371-280D-92DB-C038-F9EAC00FB862}"/>
          </ac:spMkLst>
        </pc:spChg>
        <pc:graphicFrameChg chg="mod">
          <ac:chgData name="Kennel, Victoria L" userId="bea2ce9f-b304-4c50-9964-aaf48be1c684" providerId="ADAL" clId="{6881E0DF-7DF0-4C9E-A14C-41DE7AD139BC}" dt="2024-08-19T23:10:04.077" v="155" actId="14100"/>
          <ac:graphicFrameMkLst>
            <pc:docMk/>
            <pc:sldMk cId="520278450" sldId="1213"/>
            <ac:graphicFrameMk id="3" creationId="{AD9466B8-46C3-EAD4-02E5-199D243C0C75}"/>
          </ac:graphicFrameMkLst>
        </pc:graphicFrameChg>
        <pc:picChg chg="mod ord">
          <ac:chgData name="Kennel, Victoria L" userId="bea2ce9f-b304-4c50-9964-aaf48be1c684" providerId="ADAL" clId="{6881E0DF-7DF0-4C9E-A14C-41DE7AD139BC}" dt="2024-08-19T23:09:47.757" v="150" actId="1076"/>
          <ac:picMkLst>
            <pc:docMk/>
            <pc:sldMk cId="520278450" sldId="1213"/>
            <ac:picMk id="5" creationId="{E708F804-BAAD-3402-57FB-02E46F05FC7F}"/>
          </ac:picMkLst>
        </pc:picChg>
      </pc:sldChg>
      <pc:sldChg chg="addSp delSp modSp add mod modClrScheme chgLayout">
        <pc:chgData name="Kennel, Victoria L" userId="bea2ce9f-b304-4c50-9964-aaf48be1c684" providerId="ADAL" clId="{6881E0DF-7DF0-4C9E-A14C-41DE7AD139BC}" dt="2024-08-19T23:17:13.300" v="205" actId="6549"/>
        <pc:sldMkLst>
          <pc:docMk/>
          <pc:sldMk cId="1761589851" sldId="1214"/>
        </pc:sldMkLst>
        <pc:spChg chg="mod ord">
          <ac:chgData name="Kennel, Victoria L" userId="bea2ce9f-b304-4c50-9964-aaf48be1c684" providerId="ADAL" clId="{6881E0DF-7DF0-4C9E-A14C-41DE7AD139BC}" dt="2024-08-19T23:11:32.972" v="187" actId="700"/>
          <ac:spMkLst>
            <pc:docMk/>
            <pc:sldMk cId="1761589851" sldId="1214"/>
            <ac:spMk id="2" creationId="{17D894FB-B1CB-2D47-405E-2BD9F021D037}"/>
          </ac:spMkLst>
        </pc:spChg>
        <pc:spChg chg="add del mod">
          <ac:chgData name="Kennel, Victoria L" userId="bea2ce9f-b304-4c50-9964-aaf48be1c684" providerId="ADAL" clId="{6881E0DF-7DF0-4C9E-A14C-41DE7AD139BC}" dt="2024-08-19T23:11:40.339" v="189" actId="478"/>
          <ac:spMkLst>
            <pc:docMk/>
            <pc:sldMk cId="1761589851" sldId="1214"/>
            <ac:spMk id="3" creationId="{90F3C9C0-3C35-62D6-BFC9-BF0CC6BE5806}"/>
          </ac:spMkLst>
        </pc:spChg>
        <pc:spChg chg="mod">
          <ac:chgData name="Kennel, Victoria L" userId="bea2ce9f-b304-4c50-9964-aaf48be1c684" providerId="ADAL" clId="{6881E0DF-7DF0-4C9E-A14C-41DE7AD139BC}" dt="2024-08-19T23:17:13.300" v="205" actId="6549"/>
          <ac:spMkLst>
            <pc:docMk/>
            <pc:sldMk cId="1761589851" sldId="1214"/>
            <ac:spMk id="6" creationId="{4FF35A2F-062B-0410-7183-76F1A697D45C}"/>
          </ac:spMkLst>
        </pc:spChg>
        <pc:spChg chg="del">
          <ac:chgData name="Kennel, Victoria L" userId="bea2ce9f-b304-4c50-9964-aaf48be1c684" providerId="ADAL" clId="{6881E0DF-7DF0-4C9E-A14C-41DE7AD139BC}" dt="2024-08-19T23:16:39.742" v="196" actId="478"/>
          <ac:spMkLst>
            <pc:docMk/>
            <pc:sldMk cId="1761589851" sldId="1214"/>
            <ac:spMk id="10" creationId="{826BCE43-F3E2-84FC-8C63-56664A0F4ACA}"/>
          </ac:spMkLst>
        </pc:spChg>
        <pc:grpChg chg="del">
          <ac:chgData name="Kennel, Victoria L" userId="bea2ce9f-b304-4c50-9964-aaf48be1c684" providerId="ADAL" clId="{6881E0DF-7DF0-4C9E-A14C-41DE7AD139BC}" dt="2024-08-19T23:16:36.863" v="195" actId="478"/>
          <ac:grpSpMkLst>
            <pc:docMk/>
            <pc:sldMk cId="1761589851" sldId="1214"/>
            <ac:grpSpMk id="7" creationId="{1F80DACE-A3CE-13F4-3966-FB524FC20456}"/>
          </ac:grpSpMkLst>
        </pc:grpChg>
        <pc:graphicFrameChg chg="add mod">
          <ac:chgData name="Kennel, Victoria L" userId="bea2ce9f-b304-4c50-9964-aaf48be1c684" providerId="ADAL" clId="{6881E0DF-7DF0-4C9E-A14C-41DE7AD139BC}" dt="2024-08-19T23:16:08.536" v="190"/>
          <ac:graphicFrameMkLst>
            <pc:docMk/>
            <pc:sldMk cId="1761589851" sldId="1214"/>
            <ac:graphicFrameMk id="4" creationId="{A6E93E5C-E00A-5258-87CF-DE921589977D}"/>
          </ac:graphicFrameMkLst>
        </pc:graphicFrameChg>
        <pc:picChg chg="add mod">
          <ac:chgData name="Kennel, Victoria L" userId="bea2ce9f-b304-4c50-9964-aaf48be1c684" providerId="ADAL" clId="{6881E0DF-7DF0-4C9E-A14C-41DE7AD139BC}" dt="2024-08-19T23:17:01.435" v="202" actId="1076"/>
          <ac:picMkLst>
            <pc:docMk/>
            <pc:sldMk cId="1761589851" sldId="1214"/>
            <ac:picMk id="5" creationId="{16D7D967-05ED-7A19-99F3-E79980C132EF}"/>
          </ac:picMkLst>
        </pc:picChg>
        <pc:picChg chg="del mod ord">
          <ac:chgData name="Kennel, Victoria L" userId="bea2ce9f-b304-4c50-9964-aaf48be1c684" providerId="ADAL" clId="{6881E0DF-7DF0-4C9E-A14C-41DE7AD139BC}" dt="2024-08-19T23:11:35.960" v="188" actId="478"/>
          <ac:picMkLst>
            <pc:docMk/>
            <pc:sldMk cId="1761589851" sldId="1214"/>
            <ac:picMk id="1026" creationId="{9101920B-C0F1-DAB8-D7E7-7F519887C526}"/>
          </ac:picMkLst>
        </pc:picChg>
      </pc:sldChg>
      <pc:sldChg chg="modSp add mod modClrScheme chgLayout">
        <pc:chgData name="Kennel, Victoria L" userId="bea2ce9f-b304-4c50-9964-aaf48be1c684" providerId="ADAL" clId="{6881E0DF-7DF0-4C9E-A14C-41DE7AD139BC}" dt="2024-08-19T23:19:31.534" v="235" actId="403"/>
        <pc:sldMkLst>
          <pc:docMk/>
          <pc:sldMk cId="2949957056" sldId="1215"/>
        </pc:sldMkLst>
        <pc:spChg chg="mod ord">
          <ac:chgData name="Kennel, Victoria L" userId="bea2ce9f-b304-4c50-9964-aaf48be1c684" providerId="ADAL" clId="{6881E0DF-7DF0-4C9E-A14C-41DE7AD139BC}" dt="2024-08-19T23:18:37.751" v="224" actId="14100"/>
          <ac:spMkLst>
            <pc:docMk/>
            <pc:sldMk cId="2949957056" sldId="1215"/>
            <ac:spMk id="2" creationId="{98CD192B-3910-4CDB-BBDC-5458278B931E}"/>
          </ac:spMkLst>
        </pc:spChg>
        <pc:spChg chg="mod ord">
          <ac:chgData name="Kennel, Victoria L" userId="bea2ce9f-b304-4c50-9964-aaf48be1c684" providerId="ADAL" clId="{6881E0DF-7DF0-4C9E-A14C-41DE7AD139BC}" dt="2024-08-19T23:19:31.534" v="235" actId="403"/>
          <ac:spMkLst>
            <pc:docMk/>
            <pc:sldMk cId="2949957056" sldId="1215"/>
            <ac:spMk id="3" creationId="{77DFC669-02A7-4A9C-BC3B-E8A7AF5DACDA}"/>
          </ac:spMkLst>
        </pc:spChg>
        <pc:spChg chg="mod">
          <ac:chgData name="Kennel, Victoria L" userId="bea2ce9f-b304-4c50-9964-aaf48be1c684" providerId="ADAL" clId="{6881E0DF-7DF0-4C9E-A14C-41DE7AD139BC}" dt="2024-08-19T23:18:47.508" v="225" actId="1076"/>
          <ac:spMkLst>
            <pc:docMk/>
            <pc:sldMk cId="2949957056" sldId="1215"/>
            <ac:spMk id="4" creationId="{492164FA-62D7-BC8F-9F5E-8410BADA5E46}"/>
          </ac:spMkLst>
        </pc:spChg>
        <pc:spChg chg="mod">
          <ac:chgData name="Kennel, Victoria L" userId="bea2ce9f-b304-4c50-9964-aaf48be1c684" providerId="ADAL" clId="{6881E0DF-7DF0-4C9E-A14C-41DE7AD139BC}" dt="2024-08-19T23:18:47.508" v="225" actId="1076"/>
          <ac:spMkLst>
            <pc:docMk/>
            <pc:sldMk cId="2949957056" sldId="1215"/>
            <ac:spMk id="5" creationId="{09D62B06-FFCB-528F-49E6-1EF00B4F302D}"/>
          </ac:spMkLst>
        </pc:spChg>
        <pc:graphicFrameChg chg="mod">
          <ac:chgData name="Kennel, Victoria L" userId="bea2ce9f-b304-4c50-9964-aaf48be1c684" providerId="ADAL" clId="{6881E0DF-7DF0-4C9E-A14C-41DE7AD139BC}" dt="2024-08-19T23:18:54.951" v="226" actId="12100"/>
          <ac:graphicFrameMkLst>
            <pc:docMk/>
            <pc:sldMk cId="2949957056" sldId="1215"/>
            <ac:graphicFrameMk id="7" creationId="{9EBB83BB-F3BF-447D-AC63-0C32515FE0E9}"/>
          </ac:graphicFrameMkLst>
        </pc:graphicFrameChg>
        <pc:picChg chg="mod">
          <ac:chgData name="Kennel, Victoria L" userId="bea2ce9f-b304-4c50-9964-aaf48be1c684" providerId="ADAL" clId="{6881E0DF-7DF0-4C9E-A14C-41DE7AD139BC}" dt="2024-08-19T23:18:31.324" v="222" actId="1076"/>
          <ac:picMkLst>
            <pc:docMk/>
            <pc:sldMk cId="2949957056" sldId="1215"/>
            <ac:picMk id="11" creationId="{CA78E488-2671-444C-AF3A-F97281E93258}"/>
          </ac:picMkLst>
        </pc:picChg>
      </pc:sldChg>
      <pc:sldChg chg="addSp delSp modSp add mod modClrScheme chgLayout">
        <pc:chgData name="Kennel, Victoria L" userId="bea2ce9f-b304-4c50-9964-aaf48be1c684" providerId="ADAL" clId="{6881E0DF-7DF0-4C9E-A14C-41DE7AD139BC}" dt="2024-08-19T23:19:36.336" v="237" actId="403"/>
        <pc:sldMkLst>
          <pc:docMk/>
          <pc:sldMk cId="2717207288" sldId="1216"/>
        </pc:sldMkLst>
        <pc:spChg chg="mod">
          <ac:chgData name="Kennel, Victoria L" userId="bea2ce9f-b304-4c50-9964-aaf48be1c684" providerId="ADAL" clId="{6881E0DF-7DF0-4C9E-A14C-41DE7AD139BC}" dt="2024-08-19T23:19:12.213" v="230" actId="1076"/>
          <ac:spMkLst>
            <pc:docMk/>
            <pc:sldMk cId="2717207288" sldId="1216"/>
            <ac:spMk id="2" creationId="{A08E5B30-721E-ED9C-979E-F3728A9CB962}"/>
          </ac:spMkLst>
        </pc:spChg>
        <pc:spChg chg="mod ord">
          <ac:chgData name="Kennel, Victoria L" userId="bea2ce9f-b304-4c50-9964-aaf48be1c684" providerId="ADAL" clId="{6881E0DF-7DF0-4C9E-A14C-41DE7AD139BC}" dt="2024-08-19T23:19:36.336" v="237" actId="403"/>
          <ac:spMkLst>
            <pc:docMk/>
            <pc:sldMk cId="2717207288" sldId="1216"/>
            <ac:spMk id="3" creationId="{77DFC669-02A7-4A9C-BC3B-E8A7AF5DACDA}"/>
          </ac:spMkLst>
        </pc:spChg>
        <pc:spChg chg="add del mod ord">
          <ac:chgData name="Kennel, Victoria L" userId="bea2ce9f-b304-4c50-9964-aaf48be1c684" providerId="ADAL" clId="{6881E0DF-7DF0-4C9E-A14C-41DE7AD139BC}" dt="2024-08-19T23:19:05.560" v="228" actId="478"/>
          <ac:spMkLst>
            <pc:docMk/>
            <pc:sldMk cId="2717207288" sldId="1216"/>
            <ac:spMk id="5" creationId="{30273791-9B26-3668-C69E-4DB5BCA5700A}"/>
          </ac:spMkLst>
        </pc:spChg>
        <pc:picChg chg="mod">
          <ac:chgData name="Kennel, Victoria L" userId="bea2ce9f-b304-4c50-9964-aaf48be1c684" providerId="ADAL" clId="{6881E0DF-7DF0-4C9E-A14C-41DE7AD139BC}" dt="2024-08-19T23:19:08.643" v="229" actId="1076"/>
          <ac:picMkLst>
            <pc:docMk/>
            <pc:sldMk cId="2717207288" sldId="1216"/>
            <ac:picMk id="4" creationId="{8441A21E-3B2F-4886-BF78-E88FC4458096}"/>
          </ac:picMkLst>
        </pc:picChg>
      </pc:sldChg>
      <pc:sldChg chg="addSp delSp modSp add mod modClrScheme chgLayout">
        <pc:chgData name="Kennel, Victoria L" userId="bea2ce9f-b304-4c50-9964-aaf48be1c684" providerId="ADAL" clId="{6881E0DF-7DF0-4C9E-A14C-41DE7AD139BC}" dt="2024-08-19T23:20:57.340" v="253" actId="478"/>
        <pc:sldMkLst>
          <pc:docMk/>
          <pc:sldMk cId="247347529" sldId="1217"/>
        </pc:sldMkLst>
        <pc:spChg chg="add del mod ord">
          <ac:chgData name="Kennel, Victoria L" userId="bea2ce9f-b304-4c50-9964-aaf48be1c684" providerId="ADAL" clId="{6881E0DF-7DF0-4C9E-A14C-41DE7AD139BC}" dt="2024-08-19T23:20:57.340" v="253" actId="478"/>
          <ac:spMkLst>
            <pc:docMk/>
            <pc:sldMk cId="247347529" sldId="1217"/>
            <ac:spMk id="2" creationId="{2ED75CBD-3198-FE65-A9C0-B5F6BA6F082E}"/>
          </ac:spMkLst>
        </pc:spChg>
        <pc:spChg chg="mod ord">
          <ac:chgData name="Kennel, Victoria L" userId="bea2ce9f-b304-4c50-9964-aaf48be1c684" providerId="ADAL" clId="{6881E0DF-7DF0-4C9E-A14C-41DE7AD139BC}" dt="2024-08-19T23:20:49.615" v="252" actId="700"/>
          <ac:spMkLst>
            <pc:docMk/>
            <pc:sldMk cId="247347529" sldId="1217"/>
            <ac:spMk id="3" creationId="{D2286939-5666-04AF-5D18-B220CCA02DDF}"/>
          </ac:spMkLst>
        </pc:spChg>
      </pc:sldChg>
      <pc:sldChg chg="addSp modSp add mod modClrScheme chgLayout">
        <pc:chgData name="Kennel, Victoria L" userId="bea2ce9f-b304-4c50-9964-aaf48be1c684" providerId="ADAL" clId="{6881E0DF-7DF0-4C9E-A14C-41DE7AD139BC}" dt="2024-08-19T23:09:15.080" v="132" actId="1076"/>
        <pc:sldMkLst>
          <pc:docMk/>
          <pc:sldMk cId="2891034010" sldId="1218"/>
        </pc:sldMkLst>
        <pc:spChg chg="mod">
          <ac:chgData name="Kennel, Victoria L" userId="bea2ce9f-b304-4c50-9964-aaf48be1c684" providerId="ADAL" clId="{6881E0DF-7DF0-4C9E-A14C-41DE7AD139BC}" dt="2024-08-19T23:08:54.891" v="130" actId="1076"/>
          <ac:spMkLst>
            <pc:docMk/>
            <pc:sldMk cId="2891034010" sldId="1218"/>
            <ac:spMk id="6" creationId="{02AA590D-597E-86CA-C154-8CC544D762EB}"/>
          </ac:spMkLst>
        </pc:spChg>
        <pc:spChg chg="mod">
          <ac:chgData name="Kennel, Victoria L" userId="bea2ce9f-b304-4c50-9964-aaf48be1c684" providerId="ADAL" clId="{6881E0DF-7DF0-4C9E-A14C-41DE7AD139BC}" dt="2024-08-19T23:08:49.982" v="129" actId="26606"/>
          <ac:spMkLst>
            <pc:docMk/>
            <pc:sldMk cId="2891034010" sldId="1218"/>
            <ac:spMk id="33" creationId="{B27B3F35-0DA6-3D43-E025-49516F4337A3}"/>
          </ac:spMkLst>
        </pc:spChg>
        <pc:grpChg chg="add mod">
          <ac:chgData name="Kennel, Victoria L" userId="bea2ce9f-b304-4c50-9964-aaf48be1c684" providerId="ADAL" clId="{6881E0DF-7DF0-4C9E-A14C-41DE7AD139BC}" dt="2024-08-19T23:09:15.080" v="132" actId="1076"/>
          <ac:grpSpMkLst>
            <pc:docMk/>
            <pc:sldMk cId="2891034010" sldId="1218"/>
            <ac:grpSpMk id="2" creationId="{032DECC7-9C6C-497D-7CEF-EAA17174DEA0}"/>
          </ac:grpSpMkLst>
        </pc:grpChg>
        <pc:picChg chg="mod">
          <ac:chgData name="Kennel, Victoria L" userId="bea2ce9f-b304-4c50-9964-aaf48be1c684" providerId="ADAL" clId="{6881E0DF-7DF0-4C9E-A14C-41DE7AD139BC}" dt="2024-08-19T23:09:09.703" v="131" actId="164"/>
          <ac:picMkLst>
            <pc:docMk/>
            <pc:sldMk cId="2891034010" sldId="1218"/>
            <ac:picMk id="13" creationId="{AD53AF44-E89C-F0EF-81E5-02308D5DD256}"/>
          </ac:picMkLst>
        </pc:picChg>
        <pc:picChg chg="mod">
          <ac:chgData name="Kennel, Victoria L" userId="bea2ce9f-b304-4c50-9964-aaf48be1c684" providerId="ADAL" clId="{6881E0DF-7DF0-4C9E-A14C-41DE7AD139BC}" dt="2024-08-19T23:09:09.703" v="131" actId="164"/>
          <ac:picMkLst>
            <pc:docMk/>
            <pc:sldMk cId="2891034010" sldId="1218"/>
            <ac:picMk id="15" creationId="{3E8F793F-0401-8CC2-9B23-379EFB7BF794}"/>
          </ac:picMkLst>
        </pc:picChg>
        <pc:picChg chg="mod">
          <ac:chgData name="Kennel, Victoria L" userId="bea2ce9f-b304-4c50-9964-aaf48be1c684" providerId="ADAL" clId="{6881E0DF-7DF0-4C9E-A14C-41DE7AD139BC}" dt="2024-08-19T23:09:09.703" v="131" actId="164"/>
          <ac:picMkLst>
            <pc:docMk/>
            <pc:sldMk cId="2891034010" sldId="1218"/>
            <ac:picMk id="17" creationId="{66479635-664A-E1B8-86B5-26A06F0250E3}"/>
          </ac:picMkLst>
        </pc:picChg>
        <pc:picChg chg="mod">
          <ac:chgData name="Kennel, Victoria L" userId="bea2ce9f-b304-4c50-9964-aaf48be1c684" providerId="ADAL" clId="{6881E0DF-7DF0-4C9E-A14C-41DE7AD139BC}" dt="2024-08-19T23:09:09.703" v="131" actId="164"/>
          <ac:picMkLst>
            <pc:docMk/>
            <pc:sldMk cId="2891034010" sldId="1218"/>
            <ac:picMk id="19" creationId="{2847CF43-01C5-5A6E-8E3E-EAF9D8F46DD9}"/>
          </ac:picMkLst>
        </pc:picChg>
        <pc:picChg chg="mod">
          <ac:chgData name="Kennel, Victoria L" userId="bea2ce9f-b304-4c50-9964-aaf48be1c684" providerId="ADAL" clId="{6881E0DF-7DF0-4C9E-A14C-41DE7AD139BC}" dt="2024-08-19T23:09:09.703" v="131" actId="164"/>
          <ac:picMkLst>
            <pc:docMk/>
            <pc:sldMk cId="2891034010" sldId="1218"/>
            <ac:picMk id="21" creationId="{13B66DAB-0129-2390-CCC4-7EBD0D80EB4C}"/>
          </ac:picMkLst>
        </pc:picChg>
        <pc:picChg chg="mod">
          <ac:chgData name="Kennel, Victoria L" userId="bea2ce9f-b304-4c50-9964-aaf48be1c684" providerId="ADAL" clId="{6881E0DF-7DF0-4C9E-A14C-41DE7AD139BC}" dt="2024-08-19T23:09:09.703" v="131" actId="164"/>
          <ac:picMkLst>
            <pc:docMk/>
            <pc:sldMk cId="2891034010" sldId="1218"/>
            <ac:picMk id="22" creationId="{04811187-43A5-4E21-9F88-AE519FC2CF25}"/>
          </ac:picMkLst>
        </pc:picChg>
      </pc:sldChg>
    </pc:docChg>
  </pc:docChgLst>
  <pc:docChgLst>
    <pc:chgData name="Skinner, Anne M" userId="ff950a3f-8c84-49de-993b-0678d78c3672" providerId="ADAL" clId="{CA7B4370-86DF-48FA-A64F-7AB461183B70}"/>
    <pc:docChg chg="undo custSel addSld delSld modSld sldOrd modSection">
      <pc:chgData name="Skinner, Anne M" userId="ff950a3f-8c84-49de-993b-0678d78c3672" providerId="ADAL" clId="{CA7B4370-86DF-48FA-A64F-7AB461183B70}" dt="2021-07-08T17:16:11.640" v="2701" actId="1076"/>
      <pc:docMkLst>
        <pc:docMk/>
      </pc:docMkLst>
      <pc:sldChg chg="modNotesTx">
        <pc:chgData name="Skinner, Anne M" userId="ff950a3f-8c84-49de-993b-0678d78c3672" providerId="ADAL" clId="{CA7B4370-86DF-48FA-A64F-7AB461183B70}" dt="2021-07-06T21:54:14.540" v="2086" actId="20577"/>
        <pc:sldMkLst>
          <pc:docMk/>
          <pc:sldMk cId="1195952206" sldId="258"/>
        </pc:sldMkLst>
      </pc:sldChg>
      <pc:sldChg chg="addSp delSp modSp mod modNotesTx">
        <pc:chgData name="Skinner, Anne M" userId="ff950a3f-8c84-49de-993b-0678d78c3672" providerId="ADAL" clId="{CA7B4370-86DF-48FA-A64F-7AB461183B70}" dt="2021-07-06T21:52:32.321" v="2081" actId="1076"/>
        <pc:sldMkLst>
          <pc:docMk/>
          <pc:sldMk cId="2259554460" sldId="263"/>
        </pc:sldMkLst>
        <pc:spChg chg="del">
          <ac:chgData name="Skinner, Anne M" userId="ff950a3f-8c84-49de-993b-0678d78c3672" providerId="ADAL" clId="{CA7B4370-86DF-48FA-A64F-7AB461183B70}" dt="2021-07-06T21:51:25.213" v="2073" actId="478"/>
          <ac:spMkLst>
            <pc:docMk/>
            <pc:sldMk cId="2259554460" sldId="263"/>
            <ac:spMk id="4" creationId="{36D953AE-6911-49F3-99C3-F30C90A05610}"/>
          </ac:spMkLst>
        </pc:spChg>
        <pc:picChg chg="add mod modCrop">
          <ac:chgData name="Skinner, Anne M" userId="ff950a3f-8c84-49de-993b-0678d78c3672" providerId="ADAL" clId="{CA7B4370-86DF-48FA-A64F-7AB461183B70}" dt="2021-07-06T21:52:32.321" v="2081" actId="1076"/>
          <ac:picMkLst>
            <pc:docMk/>
            <pc:sldMk cId="2259554460" sldId="263"/>
            <ac:picMk id="5" creationId="{93F36894-7C8D-4220-AD83-35CB2092E2B4}"/>
          </ac:picMkLst>
        </pc:picChg>
      </pc:sldChg>
      <pc:sldChg chg="modNotesTx">
        <pc:chgData name="Skinner, Anne M" userId="ff950a3f-8c84-49de-993b-0678d78c3672" providerId="ADAL" clId="{CA7B4370-86DF-48FA-A64F-7AB461183B70}" dt="2021-07-08T15:42:38.215" v="2250" actId="20577"/>
        <pc:sldMkLst>
          <pc:docMk/>
          <pc:sldMk cId="1343385751" sldId="265"/>
        </pc:sldMkLst>
      </pc:sldChg>
      <pc:sldChg chg="modNotesTx">
        <pc:chgData name="Skinner, Anne M" userId="ff950a3f-8c84-49de-993b-0678d78c3672" providerId="ADAL" clId="{CA7B4370-86DF-48FA-A64F-7AB461183B70}" dt="2021-07-06T21:54:20.880" v="2091" actId="20577"/>
        <pc:sldMkLst>
          <pc:docMk/>
          <pc:sldMk cId="3066735302" sldId="936"/>
        </pc:sldMkLst>
      </pc:sldChg>
      <pc:sldChg chg="modNotesTx">
        <pc:chgData name="Skinner, Anne M" userId="ff950a3f-8c84-49de-993b-0678d78c3672" providerId="ADAL" clId="{CA7B4370-86DF-48FA-A64F-7AB461183B70}" dt="2021-07-06T21:54:28.808" v="2097" actId="20577"/>
        <pc:sldMkLst>
          <pc:docMk/>
          <pc:sldMk cId="2328072606" sldId="1094"/>
        </pc:sldMkLst>
      </pc:sldChg>
      <pc:sldChg chg="ord modNotesTx">
        <pc:chgData name="Skinner, Anne M" userId="ff950a3f-8c84-49de-993b-0678d78c3672" providerId="ADAL" clId="{CA7B4370-86DF-48FA-A64F-7AB461183B70}" dt="2021-07-08T16:18:45.359" v="2547"/>
        <pc:sldMkLst>
          <pc:docMk/>
          <pc:sldMk cId="2740078811" sldId="1095"/>
        </pc:sldMkLst>
      </pc:sldChg>
      <pc:sldChg chg="modSp mod modNotesTx">
        <pc:chgData name="Skinner, Anne M" userId="ff950a3f-8c84-49de-993b-0678d78c3672" providerId="ADAL" clId="{CA7B4370-86DF-48FA-A64F-7AB461183B70}" dt="2021-07-08T16:17:33.903" v="2541" actId="6549"/>
        <pc:sldMkLst>
          <pc:docMk/>
          <pc:sldMk cId="2048818297" sldId="1096"/>
        </pc:sldMkLst>
        <pc:spChg chg="mod">
          <ac:chgData name="Skinner, Anne M" userId="ff950a3f-8c84-49de-993b-0678d78c3672" providerId="ADAL" clId="{CA7B4370-86DF-48FA-A64F-7AB461183B70}" dt="2021-07-08T16:17:33.903" v="2541" actId="6549"/>
          <ac:spMkLst>
            <pc:docMk/>
            <pc:sldMk cId="2048818297" sldId="1096"/>
            <ac:spMk id="2" creationId="{DA2A92AB-4A1C-49F1-9A97-C19ED234E7A3}"/>
          </ac:spMkLst>
        </pc:spChg>
      </pc:sldChg>
      <pc:sldChg chg="modNotesTx">
        <pc:chgData name="Skinner, Anne M" userId="ff950a3f-8c84-49de-993b-0678d78c3672" providerId="ADAL" clId="{CA7B4370-86DF-48FA-A64F-7AB461183B70}" dt="2021-07-08T16:15:24.428" v="2487" actId="20577"/>
        <pc:sldMkLst>
          <pc:docMk/>
          <pc:sldMk cId="4111138183" sldId="1097"/>
        </pc:sldMkLst>
      </pc:sldChg>
      <pc:sldChg chg="modSp ord modNotesTx">
        <pc:chgData name="Skinner, Anne M" userId="ff950a3f-8c84-49de-993b-0678d78c3672" providerId="ADAL" clId="{CA7B4370-86DF-48FA-A64F-7AB461183B70}" dt="2021-07-08T16:14:27.541" v="2479"/>
        <pc:sldMkLst>
          <pc:docMk/>
          <pc:sldMk cId="325926808" sldId="1098"/>
        </pc:sldMkLst>
        <pc:graphicFrameChg chg="mod">
          <ac:chgData name="Skinner, Anne M" userId="ff950a3f-8c84-49de-993b-0678d78c3672" providerId="ADAL" clId="{CA7B4370-86DF-48FA-A64F-7AB461183B70}" dt="2021-07-08T16:14:06.039" v="2477" actId="20577"/>
          <ac:graphicFrameMkLst>
            <pc:docMk/>
            <pc:sldMk cId="325926808" sldId="1098"/>
            <ac:graphicFrameMk id="4" creationId="{6EBF4997-B5B0-48B5-BB71-F871B8443FA9}"/>
          </ac:graphicFrameMkLst>
        </pc:graphicFrameChg>
      </pc:sldChg>
      <pc:sldChg chg="addSp delSp modSp mod modNotesTx">
        <pc:chgData name="Skinner, Anne M" userId="ff950a3f-8c84-49de-993b-0678d78c3672" providerId="ADAL" clId="{CA7B4370-86DF-48FA-A64F-7AB461183B70}" dt="2021-07-08T16:17:49.327" v="2544" actId="478"/>
        <pc:sldMkLst>
          <pc:docMk/>
          <pc:sldMk cId="939375620" sldId="1099"/>
        </pc:sldMkLst>
        <pc:spChg chg="del mod">
          <ac:chgData name="Skinner, Anne M" userId="ff950a3f-8c84-49de-993b-0678d78c3672" providerId="ADAL" clId="{CA7B4370-86DF-48FA-A64F-7AB461183B70}" dt="2021-07-08T16:17:44.641" v="2542" actId="478"/>
          <ac:spMkLst>
            <pc:docMk/>
            <pc:sldMk cId="939375620" sldId="1099"/>
            <ac:spMk id="2" creationId="{DA2A92AB-4A1C-49F1-9A97-C19ED234E7A3}"/>
          </ac:spMkLst>
        </pc:spChg>
        <pc:spChg chg="add del mod">
          <ac:chgData name="Skinner, Anne M" userId="ff950a3f-8c84-49de-993b-0678d78c3672" providerId="ADAL" clId="{CA7B4370-86DF-48FA-A64F-7AB461183B70}" dt="2021-07-08T16:17:49.327" v="2544" actId="478"/>
          <ac:spMkLst>
            <pc:docMk/>
            <pc:sldMk cId="939375620" sldId="1099"/>
            <ac:spMk id="5" creationId="{C1731FD3-CF0C-4054-B7B3-C30B6F2D0EF3}"/>
          </ac:spMkLst>
        </pc:spChg>
        <pc:spChg chg="add mod">
          <ac:chgData name="Skinner, Anne M" userId="ff950a3f-8c84-49de-993b-0678d78c3672" providerId="ADAL" clId="{CA7B4370-86DF-48FA-A64F-7AB461183B70}" dt="2021-07-08T16:17:45.279" v="2543"/>
          <ac:spMkLst>
            <pc:docMk/>
            <pc:sldMk cId="939375620" sldId="1099"/>
            <ac:spMk id="6" creationId="{298F795D-349C-4459-8932-CF236DA5063D}"/>
          </ac:spMkLst>
        </pc:spChg>
        <pc:graphicFrameChg chg="mod">
          <ac:chgData name="Skinner, Anne M" userId="ff950a3f-8c84-49de-993b-0678d78c3672" providerId="ADAL" clId="{CA7B4370-86DF-48FA-A64F-7AB461183B70}" dt="2021-07-07T21:48:46.273" v="2187" actId="207"/>
          <ac:graphicFrameMkLst>
            <pc:docMk/>
            <pc:sldMk cId="939375620" sldId="1099"/>
            <ac:graphicFrameMk id="4" creationId="{F940D35F-2AB5-4003-9736-B03586D1FF55}"/>
          </ac:graphicFrameMkLst>
        </pc:graphicFrameChg>
      </pc:sldChg>
      <pc:sldChg chg="delSp modSp mod modNotesTx">
        <pc:chgData name="Skinner, Anne M" userId="ff950a3f-8c84-49de-993b-0678d78c3672" providerId="ADAL" clId="{CA7B4370-86DF-48FA-A64F-7AB461183B70}" dt="2021-07-08T16:15:03.649" v="2482" actId="478"/>
        <pc:sldMkLst>
          <pc:docMk/>
          <pc:sldMk cId="3826866993" sldId="1101"/>
        </pc:sldMkLst>
        <pc:spChg chg="del mod">
          <ac:chgData name="Skinner, Anne M" userId="ff950a3f-8c84-49de-993b-0678d78c3672" providerId="ADAL" clId="{CA7B4370-86DF-48FA-A64F-7AB461183B70}" dt="2021-07-08T16:15:03.649" v="2482" actId="478"/>
          <ac:spMkLst>
            <pc:docMk/>
            <pc:sldMk cId="3826866993" sldId="1101"/>
            <ac:spMk id="2" creationId="{8169C281-1E4E-4084-ABFF-51BC43266A3A}"/>
          </ac:spMkLst>
        </pc:spChg>
      </pc:sldChg>
      <pc:sldChg chg="addSp delSp modSp new add del mod modNotesTx">
        <pc:chgData name="Skinner, Anne M" userId="ff950a3f-8c84-49de-993b-0678d78c3672" providerId="ADAL" clId="{CA7B4370-86DF-48FA-A64F-7AB461183B70}" dt="2021-07-08T17:10:19.359" v="2682" actId="478"/>
        <pc:sldMkLst>
          <pc:docMk/>
          <pc:sldMk cId="2435575595" sldId="1102"/>
        </pc:sldMkLst>
        <pc:spChg chg="del">
          <ac:chgData name="Skinner, Anne M" userId="ff950a3f-8c84-49de-993b-0678d78c3672" providerId="ADAL" clId="{CA7B4370-86DF-48FA-A64F-7AB461183B70}" dt="2021-07-08T17:10:19.359" v="2682" actId="478"/>
          <ac:spMkLst>
            <pc:docMk/>
            <pc:sldMk cId="2435575595" sldId="1102"/>
            <ac:spMk id="2" creationId="{82954F78-399A-4A6A-B12B-C8897FD9CA40}"/>
          </ac:spMkLst>
        </pc:spChg>
        <pc:spChg chg="del">
          <ac:chgData name="Skinner, Anne M" userId="ff950a3f-8c84-49de-993b-0678d78c3672" providerId="ADAL" clId="{CA7B4370-86DF-48FA-A64F-7AB461183B70}" dt="2021-07-07T22:46:18.867" v="2189" actId="478"/>
          <ac:spMkLst>
            <pc:docMk/>
            <pc:sldMk cId="2435575595" sldId="1102"/>
            <ac:spMk id="3" creationId="{D172A99B-0AA7-4261-861C-E8F39104EA1D}"/>
          </ac:spMkLst>
        </pc:spChg>
        <pc:graphicFrameChg chg="add del mod">
          <ac:chgData name="Skinner, Anne M" userId="ff950a3f-8c84-49de-993b-0678d78c3672" providerId="ADAL" clId="{CA7B4370-86DF-48FA-A64F-7AB461183B70}" dt="2021-07-08T17:09:56.962" v="2680" actId="478"/>
          <ac:graphicFrameMkLst>
            <pc:docMk/>
            <pc:sldMk cId="2435575595" sldId="1102"/>
            <ac:graphicFrameMk id="4" creationId="{B6E9945A-DE64-4F57-B80A-1BBF89D9AEDD}"/>
          </ac:graphicFrameMkLst>
        </pc:graphicFrameChg>
        <pc:graphicFrameChg chg="add del mod">
          <ac:chgData name="Skinner, Anne M" userId="ff950a3f-8c84-49de-993b-0678d78c3672" providerId="ADAL" clId="{CA7B4370-86DF-48FA-A64F-7AB461183B70}" dt="2021-07-07T22:56:33.454" v="2206"/>
          <ac:graphicFrameMkLst>
            <pc:docMk/>
            <pc:sldMk cId="2435575595" sldId="1102"/>
            <ac:graphicFrameMk id="5" creationId="{19383C3A-69E7-4994-86A5-DD9AFECC2C92}"/>
          </ac:graphicFrameMkLst>
        </pc:graphicFrameChg>
        <pc:picChg chg="add">
          <ac:chgData name="Skinner, Anne M" userId="ff950a3f-8c84-49de-993b-0678d78c3672" providerId="ADAL" clId="{CA7B4370-86DF-48FA-A64F-7AB461183B70}" dt="2021-07-08T17:10:04.355" v="2681"/>
          <ac:picMkLst>
            <pc:docMk/>
            <pc:sldMk cId="2435575595" sldId="1102"/>
            <ac:picMk id="3" creationId="{6FBC7217-C17B-4F2B-9F5E-C63ED063C35E}"/>
          </ac:picMkLst>
        </pc:picChg>
      </pc:sldChg>
      <pc:sldChg chg="addSp delSp modSp new mod">
        <pc:chgData name="Skinner, Anne M" userId="ff950a3f-8c84-49de-993b-0678d78c3672" providerId="ADAL" clId="{CA7B4370-86DF-48FA-A64F-7AB461183B70}" dt="2021-07-08T17:05:07.895" v="2678" actId="20577"/>
        <pc:sldMkLst>
          <pc:docMk/>
          <pc:sldMk cId="250176948" sldId="1103"/>
        </pc:sldMkLst>
        <pc:spChg chg="mod">
          <ac:chgData name="Skinner, Anne M" userId="ff950a3f-8c84-49de-993b-0678d78c3672" providerId="ADAL" clId="{CA7B4370-86DF-48FA-A64F-7AB461183B70}" dt="2021-07-08T17:02:56.804" v="2604" actId="20577"/>
          <ac:spMkLst>
            <pc:docMk/>
            <pc:sldMk cId="250176948" sldId="1103"/>
            <ac:spMk id="2" creationId="{38AE5176-C5E6-4DB7-A5F4-2BA40195AD1F}"/>
          </ac:spMkLst>
        </pc:spChg>
        <pc:spChg chg="del mod">
          <ac:chgData name="Skinner, Anne M" userId="ff950a3f-8c84-49de-993b-0678d78c3672" providerId="ADAL" clId="{CA7B4370-86DF-48FA-A64F-7AB461183B70}" dt="2021-07-08T17:02:06.456" v="2584" actId="478"/>
          <ac:spMkLst>
            <pc:docMk/>
            <pc:sldMk cId="250176948" sldId="1103"/>
            <ac:spMk id="3" creationId="{DF0F0B11-B182-400A-8885-1E0E40D58C7F}"/>
          </ac:spMkLst>
        </pc:spChg>
        <pc:spChg chg="add del mod">
          <ac:chgData name="Skinner, Anne M" userId="ff950a3f-8c84-49de-993b-0678d78c3672" providerId="ADAL" clId="{CA7B4370-86DF-48FA-A64F-7AB461183B70}" dt="2021-07-08T17:02:11.820" v="2585" actId="478"/>
          <ac:spMkLst>
            <pc:docMk/>
            <pc:sldMk cId="250176948" sldId="1103"/>
            <ac:spMk id="5" creationId="{AA65935F-9223-4BFE-BAEC-E51DCD113C1D}"/>
          </ac:spMkLst>
        </pc:spChg>
        <pc:spChg chg="add mod">
          <ac:chgData name="Skinner, Anne M" userId="ff950a3f-8c84-49de-993b-0678d78c3672" providerId="ADAL" clId="{CA7B4370-86DF-48FA-A64F-7AB461183B70}" dt="2021-07-08T17:05:07.895" v="2678" actId="20577"/>
          <ac:spMkLst>
            <pc:docMk/>
            <pc:sldMk cId="250176948" sldId="1103"/>
            <ac:spMk id="6" creationId="{19BB4A20-6A8B-44AD-8D0F-35D121BFA8D7}"/>
          </ac:spMkLst>
        </pc:spChg>
      </pc:sldChg>
      <pc:sldChg chg="addSp delSp modSp mod">
        <pc:chgData name="Skinner, Anne M" userId="ff950a3f-8c84-49de-993b-0678d78c3672" providerId="ADAL" clId="{CA7B4370-86DF-48FA-A64F-7AB461183B70}" dt="2021-07-08T17:14:33.943" v="2693"/>
        <pc:sldMkLst>
          <pc:docMk/>
          <pc:sldMk cId="2572323930" sldId="1104"/>
        </pc:sldMkLst>
        <pc:picChg chg="add del mod">
          <ac:chgData name="Skinner, Anne M" userId="ff950a3f-8c84-49de-993b-0678d78c3672" providerId="ADAL" clId="{CA7B4370-86DF-48FA-A64F-7AB461183B70}" dt="2021-07-08T17:14:04.369" v="2691" actId="478"/>
          <ac:picMkLst>
            <pc:docMk/>
            <pc:sldMk cId="2572323930" sldId="1104"/>
            <ac:picMk id="2" creationId="{AB7BA7DF-1617-498B-8264-933C5A75875F}"/>
          </ac:picMkLst>
        </pc:picChg>
        <pc:picChg chg="del mod">
          <ac:chgData name="Skinner, Anne M" userId="ff950a3f-8c84-49de-993b-0678d78c3672" providerId="ADAL" clId="{CA7B4370-86DF-48FA-A64F-7AB461183B70}" dt="2021-07-08T17:12:29.168" v="2684" actId="478"/>
          <ac:picMkLst>
            <pc:docMk/>
            <pc:sldMk cId="2572323930" sldId="1104"/>
            <ac:picMk id="3" creationId="{6FBC7217-C17B-4F2B-9F5E-C63ED063C35E}"/>
          </ac:picMkLst>
        </pc:picChg>
        <pc:picChg chg="add del mod">
          <ac:chgData name="Skinner, Anne M" userId="ff950a3f-8c84-49de-993b-0678d78c3672" providerId="ADAL" clId="{CA7B4370-86DF-48FA-A64F-7AB461183B70}" dt="2021-07-08T17:14:06.176" v="2692" actId="478"/>
          <ac:picMkLst>
            <pc:docMk/>
            <pc:sldMk cId="2572323930" sldId="1104"/>
            <ac:picMk id="4" creationId="{750F70A0-BB02-486E-85FC-E41D4ACE5A59}"/>
          </ac:picMkLst>
        </pc:picChg>
        <pc:picChg chg="add">
          <ac:chgData name="Skinner, Anne M" userId="ff950a3f-8c84-49de-993b-0678d78c3672" providerId="ADAL" clId="{CA7B4370-86DF-48FA-A64F-7AB461183B70}" dt="2021-07-08T17:14:33.943" v="2693"/>
          <ac:picMkLst>
            <pc:docMk/>
            <pc:sldMk cId="2572323930" sldId="1104"/>
            <ac:picMk id="5" creationId="{5E69AC7C-65A7-430D-91FA-DC4ECA19F9F7}"/>
          </ac:picMkLst>
        </pc:picChg>
      </pc:sldChg>
      <pc:sldChg chg="addSp delSp mod">
        <pc:chgData name="Skinner, Anne M" userId="ff950a3f-8c84-49de-993b-0678d78c3672" providerId="ADAL" clId="{CA7B4370-86DF-48FA-A64F-7AB461183B70}" dt="2021-07-08T17:15:29.583" v="2695"/>
        <pc:sldMkLst>
          <pc:docMk/>
          <pc:sldMk cId="2077705395" sldId="1105"/>
        </pc:sldMkLst>
        <pc:picChg chg="add">
          <ac:chgData name="Skinner, Anne M" userId="ff950a3f-8c84-49de-993b-0678d78c3672" providerId="ADAL" clId="{CA7B4370-86DF-48FA-A64F-7AB461183B70}" dt="2021-07-08T17:15:29.583" v="2695"/>
          <ac:picMkLst>
            <pc:docMk/>
            <pc:sldMk cId="2077705395" sldId="1105"/>
            <ac:picMk id="2" creationId="{27A290BB-E992-4376-9BD4-C90C9B0E5980}"/>
          </ac:picMkLst>
        </pc:picChg>
        <pc:picChg chg="del">
          <ac:chgData name="Skinner, Anne M" userId="ff950a3f-8c84-49de-993b-0678d78c3672" providerId="ADAL" clId="{CA7B4370-86DF-48FA-A64F-7AB461183B70}" dt="2021-07-08T17:15:28.897" v="2694" actId="478"/>
          <ac:picMkLst>
            <pc:docMk/>
            <pc:sldMk cId="2077705395" sldId="1105"/>
            <ac:picMk id="3" creationId="{6FBC7217-C17B-4F2B-9F5E-C63ED063C35E}"/>
          </ac:picMkLst>
        </pc:picChg>
      </pc:sldChg>
      <pc:sldChg chg="addSp delSp modSp new mod">
        <pc:chgData name="Skinner, Anne M" userId="ff950a3f-8c84-49de-993b-0678d78c3672" providerId="ADAL" clId="{CA7B4370-86DF-48FA-A64F-7AB461183B70}" dt="2021-07-08T17:16:11.640" v="2701" actId="1076"/>
        <pc:sldMkLst>
          <pc:docMk/>
          <pc:sldMk cId="3350767728" sldId="1106"/>
        </pc:sldMkLst>
        <pc:spChg chg="del">
          <ac:chgData name="Skinner, Anne M" userId="ff950a3f-8c84-49de-993b-0678d78c3672" providerId="ADAL" clId="{CA7B4370-86DF-48FA-A64F-7AB461183B70}" dt="2021-07-08T17:15:46.721" v="2697" actId="478"/>
          <ac:spMkLst>
            <pc:docMk/>
            <pc:sldMk cId="3350767728" sldId="1106"/>
            <ac:spMk id="2" creationId="{665B4DC9-619D-4BF9-87BF-5D1DDC13C6BC}"/>
          </ac:spMkLst>
        </pc:spChg>
        <pc:spChg chg="del">
          <ac:chgData name="Skinner, Anne M" userId="ff950a3f-8c84-49de-993b-0678d78c3672" providerId="ADAL" clId="{CA7B4370-86DF-48FA-A64F-7AB461183B70}" dt="2021-07-08T17:15:48.840" v="2698" actId="478"/>
          <ac:spMkLst>
            <pc:docMk/>
            <pc:sldMk cId="3350767728" sldId="1106"/>
            <ac:spMk id="3" creationId="{6E3A2804-22E8-4305-9F93-B2C120D4B681}"/>
          </ac:spMkLst>
        </pc:spChg>
        <pc:picChg chg="add mod">
          <ac:chgData name="Skinner, Anne M" userId="ff950a3f-8c84-49de-993b-0678d78c3672" providerId="ADAL" clId="{CA7B4370-86DF-48FA-A64F-7AB461183B70}" dt="2021-07-08T17:16:11.640" v="2701" actId="1076"/>
          <ac:picMkLst>
            <pc:docMk/>
            <pc:sldMk cId="3350767728" sldId="1106"/>
            <ac:picMk id="4" creationId="{AE45C19C-B068-4164-A102-CDD7B89E6941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2F2BA2-3A73-4240-B052-508D2E8BB868}" type="doc">
      <dgm:prSet loTypeId="urn:microsoft.com/office/officeart/2005/8/layout/vList4" loCatId="pictur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4DDE63D-A69D-484A-8C60-D923E0895B0E}">
      <dgm:prSet phldrT="[Text]"/>
      <dgm:spPr/>
      <dgm:t>
        <a:bodyPr/>
        <a:lstStyle/>
        <a:p>
          <a:r>
            <a:rPr lang="en-US" dirty="0"/>
            <a:t>Victoria (Vicki) Kennel, PhD</a:t>
          </a:r>
        </a:p>
      </dgm:t>
    </dgm:pt>
    <dgm:pt modelId="{619DC70E-5E9D-41A6-949F-FE4270A527B6}" type="parTrans" cxnId="{49486025-1CAD-4205-8584-32AF69F43EC0}">
      <dgm:prSet/>
      <dgm:spPr/>
      <dgm:t>
        <a:bodyPr/>
        <a:lstStyle/>
        <a:p>
          <a:endParaRPr lang="en-US"/>
        </a:p>
      </dgm:t>
    </dgm:pt>
    <dgm:pt modelId="{B8658660-05E6-41A1-AB90-2EA14698991C}" type="sibTrans" cxnId="{49486025-1CAD-4205-8584-32AF69F43EC0}">
      <dgm:prSet/>
      <dgm:spPr/>
      <dgm:t>
        <a:bodyPr/>
        <a:lstStyle/>
        <a:p>
          <a:endParaRPr lang="en-US"/>
        </a:p>
      </dgm:t>
    </dgm:pt>
    <dgm:pt modelId="{6A3792F4-0A3B-4976-BDA0-CDF691596F6A}">
      <dgm:prSet phldrT="[Text]"/>
      <dgm:spPr/>
      <dgm:t>
        <a:bodyPr/>
        <a:lstStyle/>
        <a:p>
          <a:r>
            <a:rPr lang="en-US" dirty="0"/>
            <a:t>Industrial Organizational Psychologist</a:t>
          </a:r>
        </a:p>
      </dgm:t>
    </dgm:pt>
    <dgm:pt modelId="{BCF96383-68A5-4163-8E93-62489552E38B}" type="parTrans" cxnId="{7C351F74-0F8E-4D41-906E-7A411FBBC8F8}">
      <dgm:prSet/>
      <dgm:spPr/>
      <dgm:t>
        <a:bodyPr/>
        <a:lstStyle/>
        <a:p>
          <a:endParaRPr lang="en-US"/>
        </a:p>
      </dgm:t>
    </dgm:pt>
    <dgm:pt modelId="{A5C1A25F-C7CE-4B8E-9974-A5A8CD23CF7D}" type="sibTrans" cxnId="{7C351F74-0F8E-4D41-906E-7A411FBBC8F8}">
      <dgm:prSet/>
      <dgm:spPr/>
      <dgm:t>
        <a:bodyPr/>
        <a:lstStyle/>
        <a:p>
          <a:endParaRPr lang="en-US"/>
        </a:p>
      </dgm:t>
    </dgm:pt>
    <dgm:pt modelId="{32D9B0C5-63A8-4C7F-930F-D1947FEC780D}">
      <dgm:prSet phldrT="[Text]"/>
      <dgm:spPr/>
      <dgm:t>
        <a:bodyPr/>
        <a:lstStyle/>
        <a:p>
          <a:r>
            <a:rPr lang="en-US" dirty="0"/>
            <a:t>Matt </a:t>
          </a:r>
          <a:r>
            <a:rPr lang="en-US" dirty="0" err="1"/>
            <a:t>McManigal</a:t>
          </a:r>
          <a:r>
            <a:rPr lang="en-US" dirty="0"/>
            <a:t>, BS, MS</a:t>
          </a:r>
        </a:p>
      </dgm:t>
    </dgm:pt>
    <dgm:pt modelId="{421C9233-79D4-47CB-8283-AE3194FF7DC7}" type="parTrans" cxnId="{A24106C9-3675-42F7-94B0-94459C11032B}">
      <dgm:prSet/>
      <dgm:spPr/>
      <dgm:t>
        <a:bodyPr/>
        <a:lstStyle/>
        <a:p>
          <a:endParaRPr lang="en-US"/>
        </a:p>
      </dgm:t>
    </dgm:pt>
    <dgm:pt modelId="{204D68D0-AAA7-4184-BB40-E461F1E9793C}" type="sibTrans" cxnId="{A24106C9-3675-42F7-94B0-94459C11032B}">
      <dgm:prSet/>
      <dgm:spPr/>
      <dgm:t>
        <a:bodyPr/>
        <a:lstStyle/>
        <a:p>
          <a:endParaRPr lang="en-US"/>
        </a:p>
      </dgm:t>
    </dgm:pt>
    <dgm:pt modelId="{1AB0A645-C7B5-4540-BA36-E9C634901A8C}">
      <dgm:prSet phldrT="[Text]"/>
      <dgm:spPr/>
      <dgm:t>
        <a:bodyPr/>
        <a:lstStyle/>
        <a:p>
          <a:r>
            <a:rPr lang="en-US" dirty="0"/>
            <a:t>Systems Engineering, Patient Oriented Research</a:t>
          </a:r>
        </a:p>
      </dgm:t>
    </dgm:pt>
    <dgm:pt modelId="{2401E568-141C-4EA1-A58B-3CE67CC81C1D}" type="parTrans" cxnId="{3568EAF2-4E8A-490D-8AF0-0583952EC4A4}">
      <dgm:prSet/>
      <dgm:spPr/>
      <dgm:t>
        <a:bodyPr/>
        <a:lstStyle/>
        <a:p>
          <a:endParaRPr lang="en-US"/>
        </a:p>
      </dgm:t>
    </dgm:pt>
    <dgm:pt modelId="{EA858038-2290-41DD-B6A6-74B0247C8DA4}" type="sibTrans" cxnId="{3568EAF2-4E8A-490D-8AF0-0583952EC4A4}">
      <dgm:prSet/>
      <dgm:spPr/>
      <dgm:t>
        <a:bodyPr/>
        <a:lstStyle/>
        <a:p>
          <a:endParaRPr lang="en-US"/>
        </a:p>
      </dgm:t>
    </dgm:pt>
    <dgm:pt modelId="{3868C5DA-14DF-4CB3-9C9D-FE6CB3653D36}">
      <dgm:prSet phldrT="[Text]"/>
      <dgm:spPr/>
      <dgm:t>
        <a:bodyPr/>
        <a:lstStyle/>
        <a:p>
          <a:r>
            <a:rPr lang="en-US" dirty="0"/>
            <a:t>Dawn Venema, PT, PhD</a:t>
          </a:r>
        </a:p>
      </dgm:t>
    </dgm:pt>
    <dgm:pt modelId="{AA509EC8-132F-4CAC-877C-1E9A54B00E57}" type="parTrans" cxnId="{C16DC206-3065-4BE8-BB67-08319DE1CB0C}">
      <dgm:prSet/>
      <dgm:spPr/>
      <dgm:t>
        <a:bodyPr/>
        <a:lstStyle/>
        <a:p>
          <a:endParaRPr lang="en-US"/>
        </a:p>
      </dgm:t>
    </dgm:pt>
    <dgm:pt modelId="{8A68F8F7-89BF-4931-8B94-1322245226EF}" type="sibTrans" cxnId="{C16DC206-3065-4BE8-BB67-08319DE1CB0C}">
      <dgm:prSet/>
      <dgm:spPr/>
      <dgm:t>
        <a:bodyPr/>
        <a:lstStyle/>
        <a:p>
          <a:endParaRPr lang="en-US"/>
        </a:p>
      </dgm:t>
    </dgm:pt>
    <dgm:pt modelId="{1C0B3EC3-585B-4A77-887C-4B2714A17314}">
      <dgm:prSet phldrT="[Text]"/>
      <dgm:spPr/>
      <dgm:t>
        <a:bodyPr/>
        <a:lstStyle/>
        <a:p>
          <a:r>
            <a:rPr lang="en-US" dirty="0"/>
            <a:t>Physical Therapist</a:t>
          </a:r>
        </a:p>
      </dgm:t>
    </dgm:pt>
    <dgm:pt modelId="{BA39925E-D722-4FAD-9105-E1EAC0FBBB08}" type="parTrans" cxnId="{67608DA5-1F49-4D79-A8D4-070837CB903D}">
      <dgm:prSet/>
      <dgm:spPr/>
      <dgm:t>
        <a:bodyPr/>
        <a:lstStyle/>
        <a:p>
          <a:endParaRPr lang="en-US"/>
        </a:p>
      </dgm:t>
    </dgm:pt>
    <dgm:pt modelId="{2A65F407-EFA6-4061-A8B1-6458EFB917BA}" type="sibTrans" cxnId="{67608DA5-1F49-4D79-A8D4-070837CB903D}">
      <dgm:prSet/>
      <dgm:spPr/>
      <dgm:t>
        <a:bodyPr/>
        <a:lstStyle/>
        <a:p>
          <a:endParaRPr lang="en-US"/>
        </a:p>
      </dgm:t>
    </dgm:pt>
    <dgm:pt modelId="{F8945375-539B-4274-9909-669FB59D141B}">
      <dgm:prSet phldrT="[Text]"/>
      <dgm:spPr/>
      <dgm:t>
        <a:bodyPr/>
        <a:lstStyle/>
        <a:p>
          <a:r>
            <a:rPr lang="en-US" dirty="0"/>
            <a:t>10+ years of experience in organizational psychology; provides the human behavior, team, organizational, and quality improvement perspective</a:t>
          </a:r>
        </a:p>
      </dgm:t>
    </dgm:pt>
    <dgm:pt modelId="{71DCED38-5B6B-4701-A868-B77FC0526CFB}" type="parTrans" cxnId="{168506E8-E01B-410E-B573-EE1C9A03BFEE}">
      <dgm:prSet/>
      <dgm:spPr/>
      <dgm:t>
        <a:bodyPr/>
        <a:lstStyle/>
        <a:p>
          <a:endParaRPr lang="en-US"/>
        </a:p>
      </dgm:t>
    </dgm:pt>
    <dgm:pt modelId="{5E599019-3190-4EA2-8C17-51FF114E6433}" type="sibTrans" cxnId="{168506E8-E01B-410E-B573-EE1C9A03BFEE}">
      <dgm:prSet/>
      <dgm:spPr/>
      <dgm:t>
        <a:bodyPr/>
        <a:lstStyle/>
        <a:p>
          <a:endParaRPr lang="en-US"/>
        </a:p>
      </dgm:t>
    </dgm:pt>
    <dgm:pt modelId="{7A73D06F-34EA-4BC9-901F-6A92E9184E7D}">
      <dgm:prSet phldrT="[Text]"/>
      <dgm:spPr/>
      <dgm:t>
        <a:bodyPr/>
        <a:lstStyle/>
        <a:p>
          <a:r>
            <a:rPr lang="en-US" dirty="0"/>
            <a:t>Provides the expertise in analysis, organization, and presentation of data</a:t>
          </a:r>
        </a:p>
      </dgm:t>
    </dgm:pt>
    <dgm:pt modelId="{7A660408-C33C-4BF6-BEF2-0DB6B2BAF27B}" type="parTrans" cxnId="{D5F41C11-C7E0-485B-A883-0F77547DBFD5}">
      <dgm:prSet/>
      <dgm:spPr/>
      <dgm:t>
        <a:bodyPr/>
        <a:lstStyle/>
        <a:p>
          <a:endParaRPr lang="en-US"/>
        </a:p>
      </dgm:t>
    </dgm:pt>
    <dgm:pt modelId="{ACDAE2C1-D906-4B78-8381-E27D0976407C}" type="sibTrans" cxnId="{D5F41C11-C7E0-485B-A883-0F77547DBFD5}">
      <dgm:prSet/>
      <dgm:spPr/>
      <dgm:t>
        <a:bodyPr/>
        <a:lstStyle/>
        <a:p>
          <a:endParaRPr lang="en-US"/>
        </a:p>
      </dgm:t>
    </dgm:pt>
    <dgm:pt modelId="{313E2BAC-E5CE-4255-9DE6-0EC98DE27C1F}">
      <dgm:prSet phldrT="[Text]"/>
      <dgm:spPr/>
      <dgm:t>
        <a:bodyPr/>
        <a:lstStyle/>
        <a:p>
          <a:r>
            <a:rPr lang="en-US" dirty="0"/>
            <a:t>20+ years of experience in geriatric physical therapy; provides the clinical perspective of fall risk reduction</a:t>
          </a:r>
        </a:p>
      </dgm:t>
    </dgm:pt>
    <dgm:pt modelId="{57F7AB8F-A090-4F0B-94F3-052ED5ADE4A6}" type="parTrans" cxnId="{F6D24867-BD7C-47AF-BFDD-21ECF1E9DD79}">
      <dgm:prSet/>
      <dgm:spPr/>
      <dgm:t>
        <a:bodyPr/>
        <a:lstStyle/>
        <a:p>
          <a:endParaRPr lang="en-US"/>
        </a:p>
      </dgm:t>
    </dgm:pt>
    <dgm:pt modelId="{4163AEF6-FC72-422C-89EF-B9A65FF7F7E9}" type="sibTrans" cxnId="{F6D24867-BD7C-47AF-BFDD-21ECF1E9DD79}">
      <dgm:prSet/>
      <dgm:spPr/>
      <dgm:t>
        <a:bodyPr/>
        <a:lstStyle/>
        <a:p>
          <a:endParaRPr lang="en-US"/>
        </a:p>
      </dgm:t>
    </dgm:pt>
    <dgm:pt modelId="{0714AA43-FC84-403B-87B6-AC379CC4A2D6}" type="pres">
      <dgm:prSet presAssocID="{832F2BA2-3A73-4240-B052-508D2E8BB868}" presName="linear" presStyleCnt="0">
        <dgm:presLayoutVars>
          <dgm:dir/>
          <dgm:resizeHandles val="exact"/>
        </dgm:presLayoutVars>
      </dgm:prSet>
      <dgm:spPr/>
    </dgm:pt>
    <dgm:pt modelId="{465F76B5-8402-4029-AE66-1C2553106DDB}" type="pres">
      <dgm:prSet presAssocID="{3868C5DA-14DF-4CB3-9C9D-FE6CB3653D36}" presName="comp" presStyleCnt="0"/>
      <dgm:spPr/>
    </dgm:pt>
    <dgm:pt modelId="{C10B498A-C31B-46E7-8D4A-8B3092FED47B}" type="pres">
      <dgm:prSet presAssocID="{3868C5DA-14DF-4CB3-9C9D-FE6CB3653D36}" presName="box" presStyleLbl="node1" presStyleIdx="0" presStyleCnt="3"/>
      <dgm:spPr/>
    </dgm:pt>
    <dgm:pt modelId="{25570697-C4C5-43EF-9DF2-B43552A280AC}" type="pres">
      <dgm:prSet presAssocID="{3868C5DA-14DF-4CB3-9C9D-FE6CB3653D36}" presName="img" presStyleLbl="fgImgPlace1" presStyleIdx="0" presStyleCnt="3" custScaleX="67779" custScaleY="12509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7811AA07-4DFD-4B05-B43E-6A274BBB222A}" type="pres">
      <dgm:prSet presAssocID="{3868C5DA-14DF-4CB3-9C9D-FE6CB3653D36}" presName="text" presStyleLbl="node1" presStyleIdx="0" presStyleCnt="3">
        <dgm:presLayoutVars>
          <dgm:bulletEnabled val="1"/>
        </dgm:presLayoutVars>
      </dgm:prSet>
      <dgm:spPr/>
    </dgm:pt>
    <dgm:pt modelId="{B31143FB-F8CC-4F8E-99BD-C0F6208A3D37}" type="pres">
      <dgm:prSet presAssocID="{8A68F8F7-89BF-4931-8B94-1322245226EF}" presName="spacer" presStyleCnt="0"/>
      <dgm:spPr/>
    </dgm:pt>
    <dgm:pt modelId="{D851F772-EFD8-40DE-8A77-19E0DA0885F0}" type="pres">
      <dgm:prSet presAssocID="{34DDE63D-A69D-484A-8C60-D923E0895B0E}" presName="comp" presStyleCnt="0"/>
      <dgm:spPr/>
    </dgm:pt>
    <dgm:pt modelId="{253CD56F-5401-4C96-899C-8307D698B83B}" type="pres">
      <dgm:prSet presAssocID="{34DDE63D-A69D-484A-8C60-D923E0895B0E}" presName="box" presStyleLbl="node1" presStyleIdx="1" presStyleCnt="3"/>
      <dgm:spPr/>
    </dgm:pt>
    <dgm:pt modelId="{8A582365-EE32-45AB-A380-FE219E67573F}" type="pres">
      <dgm:prSet presAssocID="{34DDE63D-A69D-484A-8C60-D923E0895B0E}" presName="img" presStyleLbl="fgImgPlace1" presStyleIdx="1" presStyleCnt="3" custScaleX="67779" custScaleY="124909"/>
      <dgm:spPr>
        <a:blipFill rotWithShape="1">
          <a:blip xmlns:r="http://schemas.openxmlformats.org/officeDocument/2006/relationships" r:embed="rId2"/>
          <a:srcRect/>
          <a:stretch>
            <a:fillRect l="-36000" r="-36000"/>
          </a:stretch>
        </a:blipFill>
      </dgm:spPr>
    </dgm:pt>
    <dgm:pt modelId="{909CA29B-00BF-49EE-BDB4-3AAA3B892D42}" type="pres">
      <dgm:prSet presAssocID="{34DDE63D-A69D-484A-8C60-D923E0895B0E}" presName="text" presStyleLbl="node1" presStyleIdx="1" presStyleCnt="3">
        <dgm:presLayoutVars>
          <dgm:bulletEnabled val="1"/>
        </dgm:presLayoutVars>
      </dgm:prSet>
      <dgm:spPr/>
    </dgm:pt>
    <dgm:pt modelId="{3456BA19-31DC-4196-BA50-5D6933E1DFDB}" type="pres">
      <dgm:prSet presAssocID="{B8658660-05E6-41A1-AB90-2EA14698991C}" presName="spacer" presStyleCnt="0"/>
      <dgm:spPr/>
    </dgm:pt>
    <dgm:pt modelId="{92080735-78BD-4D63-9624-AB0A23F9BC52}" type="pres">
      <dgm:prSet presAssocID="{32D9B0C5-63A8-4C7F-930F-D1947FEC780D}" presName="comp" presStyleCnt="0"/>
      <dgm:spPr/>
    </dgm:pt>
    <dgm:pt modelId="{83250E9C-DAC3-4013-AA04-FD3009155457}" type="pres">
      <dgm:prSet presAssocID="{32D9B0C5-63A8-4C7F-930F-D1947FEC780D}" presName="box" presStyleLbl="node1" presStyleIdx="2" presStyleCnt="3"/>
      <dgm:spPr/>
    </dgm:pt>
    <dgm:pt modelId="{4E1FB357-346F-4252-896A-F67B748BDBE9}" type="pres">
      <dgm:prSet presAssocID="{32D9B0C5-63A8-4C7F-930F-D1947FEC780D}" presName="img" presStyleLbl="fgImgPlace1" presStyleIdx="2" presStyleCnt="3" custScaleX="67779" custScaleY="125090"/>
      <dgm:spPr>
        <a:blipFill rotWithShape="1">
          <a:blip xmlns:r="http://schemas.openxmlformats.org/officeDocument/2006/relationships" r:embed="rId3"/>
          <a:srcRect/>
          <a:stretch>
            <a:fillRect l="-7000" r="-7000"/>
          </a:stretch>
        </a:blipFill>
      </dgm:spPr>
    </dgm:pt>
    <dgm:pt modelId="{8498FC7A-70FF-4ED8-8A00-C2FB2D59E557}" type="pres">
      <dgm:prSet presAssocID="{32D9B0C5-63A8-4C7F-930F-D1947FEC780D}" presName="text" presStyleLbl="node1" presStyleIdx="2" presStyleCnt="3">
        <dgm:presLayoutVars>
          <dgm:bulletEnabled val="1"/>
        </dgm:presLayoutVars>
      </dgm:prSet>
      <dgm:spPr/>
    </dgm:pt>
  </dgm:ptLst>
  <dgm:cxnLst>
    <dgm:cxn modelId="{E8CE2F03-D28F-4209-B717-0389C974387A}" type="presOf" srcId="{34DDE63D-A69D-484A-8C60-D923E0895B0E}" destId="{909CA29B-00BF-49EE-BDB4-3AAA3B892D42}" srcOrd="1" destOrd="0" presId="urn:microsoft.com/office/officeart/2005/8/layout/vList4"/>
    <dgm:cxn modelId="{6F5BCF04-3017-4D47-A2A4-44A0AA4DF762}" type="presOf" srcId="{3868C5DA-14DF-4CB3-9C9D-FE6CB3653D36}" destId="{7811AA07-4DFD-4B05-B43E-6A274BBB222A}" srcOrd="1" destOrd="0" presId="urn:microsoft.com/office/officeart/2005/8/layout/vList4"/>
    <dgm:cxn modelId="{C16DC206-3065-4BE8-BB67-08319DE1CB0C}" srcId="{832F2BA2-3A73-4240-B052-508D2E8BB868}" destId="{3868C5DA-14DF-4CB3-9C9D-FE6CB3653D36}" srcOrd="0" destOrd="0" parTransId="{AA509EC8-132F-4CAC-877C-1E9A54B00E57}" sibTransId="{8A68F8F7-89BF-4931-8B94-1322245226EF}"/>
    <dgm:cxn modelId="{D5F41C11-C7E0-485B-A883-0F77547DBFD5}" srcId="{32D9B0C5-63A8-4C7F-930F-D1947FEC780D}" destId="{7A73D06F-34EA-4BC9-901F-6A92E9184E7D}" srcOrd="1" destOrd="0" parTransId="{7A660408-C33C-4BF6-BEF2-0DB6B2BAF27B}" sibTransId="{ACDAE2C1-D906-4B78-8381-E27D0976407C}"/>
    <dgm:cxn modelId="{5B6CB211-99C7-4F7A-A2AE-B89E370E975E}" type="presOf" srcId="{1AB0A645-C7B5-4540-BA36-E9C634901A8C}" destId="{8498FC7A-70FF-4ED8-8A00-C2FB2D59E557}" srcOrd="1" destOrd="1" presId="urn:microsoft.com/office/officeart/2005/8/layout/vList4"/>
    <dgm:cxn modelId="{65580920-E0EC-418F-8C7F-145099667D70}" type="presOf" srcId="{313E2BAC-E5CE-4255-9DE6-0EC98DE27C1F}" destId="{7811AA07-4DFD-4B05-B43E-6A274BBB222A}" srcOrd="1" destOrd="2" presId="urn:microsoft.com/office/officeart/2005/8/layout/vList4"/>
    <dgm:cxn modelId="{90F0B322-8283-4253-B00A-94F9F2AE97A9}" type="presOf" srcId="{313E2BAC-E5CE-4255-9DE6-0EC98DE27C1F}" destId="{C10B498A-C31B-46E7-8D4A-8B3092FED47B}" srcOrd="0" destOrd="2" presId="urn:microsoft.com/office/officeart/2005/8/layout/vList4"/>
    <dgm:cxn modelId="{49486025-1CAD-4205-8584-32AF69F43EC0}" srcId="{832F2BA2-3A73-4240-B052-508D2E8BB868}" destId="{34DDE63D-A69D-484A-8C60-D923E0895B0E}" srcOrd="1" destOrd="0" parTransId="{619DC70E-5E9D-41A6-949F-FE4270A527B6}" sibTransId="{B8658660-05E6-41A1-AB90-2EA14698991C}"/>
    <dgm:cxn modelId="{21CCE631-B0A5-4DF0-A6D5-9CB718057228}" type="presOf" srcId="{3868C5DA-14DF-4CB3-9C9D-FE6CB3653D36}" destId="{C10B498A-C31B-46E7-8D4A-8B3092FED47B}" srcOrd="0" destOrd="0" presId="urn:microsoft.com/office/officeart/2005/8/layout/vList4"/>
    <dgm:cxn modelId="{D4B7F43F-AE68-4B7C-BEA3-53BEA13DD025}" type="presOf" srcId="{1C0B3EC3-585B-4A77-887C-4B2714A17314}" destId="{7811AA07-4DFD-4B05-B43E-6A274BBB222A}" srcOrd="1" destOrd="1" presId="urn:microsoft.com/office/officeart/2005/8/layout/vList4"/>
    <dgm:cxn modelId="{F6D24867-BD7C-47AF-BFDD-21ECF1E9DD79}" srcId="{3868C5DA-14DF-4CB3-9C9D-FE6CB3653D36}" destId="{313E2BAC-E5CE-4255-9DE6-0EC98DE27C1F}" srcOrd="1" destOrd="0" parTransId="{57F7AB8F-A090-4F0B-94F3-052ED5ADE4A6}" sibTransId="{4163AEF6-FC72-422C-89EF-B9A65FF7F7E9}"/>
    <dgm:cxn modelId="{7C351F74-0F8E-4D41-906E-7A411FBBC8F8}" srcId="{34DDE63D-A69D-484A-8C60-D923E0895B0E}" destId="{6A3792F4-0A3B-4976-BDA0-CDF691596F6A}" srcOrd="0" destOrd="0" parTransId="{BCF96383-68A5-4163-8E93-62489552E38B}" sibTransId="{A5C1A25F-C7CE-4B8E-9974-A5A8CD23CF7D}"/>
    <dgm:cxn modelId="{A6799177-613F-4DE5-A1E1-001D9408AEAD}" type="presOf" srcId="{32D9B0C5-63A8-4C7F-930F-D1947FEC780D}" destId="{8498FC7A-70FF-4ED8-8A00-C2FB2D59E557}" srcOrd="1" destOrd="0" presId="urn:microsoft.com/office/officeart/2005/8/layout/vList4"/>
    <dgm:cxn modelId="{E7F5327B-CE5C-4426-82B0-AE6A4F87BDE1}" type="presOf" srcId="{34DDE63D-A69D-484A-8C60-D923E0895B0E}" destId="{253CD56F-5401-4C96-899C-8307D698B83B}" srcOrd="0" destOrd="0" presId="urn:microsoft.com/office/officeart/2005/8/layout/vList4"/>
    <dgm:cxn modelId="{541A5C9A-2CF1-4507-BB6C-92D9935BA943}" type="presOf" srcId="{1AB0A645-C7B5-4540-BA36-E9C634901A8C}" destId="{83250E9C-DAC3-4013-AA04-FD3009155457}" srcOrd="0" destOrd="1" presId="urn:microsoft.com/office/officeart/2005/8/layout/vList4"/>
    <dgm:cxn modelId="{FAD7199E-7B50-4FB7-8342-AC33AB55A8C8}" type="presOf" srcId="{7A73D06F-34EA-4BC9-901F-6A92E9184E7D}" destId="{8498FC7A-70FF-4ED8-8A00-C2FB2D59E557}" srcOrd="1" destOrd="2" presId="urn:microsoft.com/office/officeart/2005/8/layout/vList4"/>
    <dgm:cxn modelId="{B1ABE79E-9909-4097-82FF-6EB77CE31F7D}" type="presOf" srcId="{F8945375-539B-4274-9909-669FB59D141B}" destId="{909CA29B-00BF-49EE-BDB4-3AAA3B892D42}" srcOrd="1" destOrd="2" presId="urn:microsoft.com/office/officeart/2005/8/layout/vList4"/>
    <dgm:cxn modelId="{84C93E9F-D824-4217-87C8-69CF7BC903AE}" type="presOf" srcId="{6A3792F4-0A3B-4976-BDA0-CDF691596F6A}" destId="{909CA29B-00BF-49EE-BDB4-3AAA3B892D42}" srcOrd="1" destOrd="1" presId="urn:microsoft.com/office/officeart/2005/8/layout/vList4"/>
    <dgm:cxn modelId="{67608DA5-1F49-4D79-A8D4-070837CB903D}" srcId="{3868C5DA-14DF-4CB3-9C9D-FE6CB3653D36}" destId="{1C0B3EC3-585B-4A77-887C-4B2714A17314}" srcOrd="0" destOrd="0" parTransId="{BA39925E-D722-4FAD-9105-E1EAC0FBBB08}" sibTransId="{2A65F407-EFA6-4061-A8B1-6458EFB917BA}"/>
    <dgm:cxn modelId="{13516EB8-DA6C-42F3-9316-AD020901CDCF}" type="presOf" srcId="{7A73D06F-34EA-4BC9-901F-6A92E9184E7D}" destId="{83250E9C-DAC3-4013-AA04-FD3009155457}" srcOrd="0" destOrd="2" presId="urn:microsoft.com/office/officeart/2005/8/layout/vList4"/>
    <dgm:cxn modelId="{A24106C9-3675-42F7-94B0-94459C11032B}" srcId="{832F2BA2-3A73-4240-B052-508D2E8BB868}" destId="{32D9B0C5-63A8-4C7F-930F-D1947FEC780D}" srcOrd="2" destOrd="0" parTransId="{421C9233-79D4-47CB-8283-AE3194FF7DC7}" sibTransId="{204D68D0-AAA7-4184-BB40-E461F1E9793C}"/>
    <dgm:cxn modelId="{DEEDE6CD-7A54-491C-9D38-F7C9CF7366EC}" type="presOf" srcId="{1C0B3EC3-585B-4A77-887C-4B2714A17314}" destId="{C10B498A-C31B-46E7-8D4A-8B3092FED47B}" srcOrd="0" destOrd="1" presId="urn:microsoft.com/office/officeart/2005/8/layout/vList4"/>
    <dgm:cxn modelId="{6CC390CF-57FA-40A5-A6E2-90831B888A07}" type="presOf" srcId="{F8945375-539B-4274-9909-669FB59D141B}" destId="{253CD56F-5401-4C96-899C-8307D698B83B}" srcOrd="0" destOrd="2" presId="urn:microsoft.com/office/officeart/2005/8/layout/vList4"/>
    <dgm:cxn modelId="{E2E5C4E4-C4DA-439A-BD58-952C33E8A767}" type="presOf" srcId="{32D9B0C5-63A8-4C7F-930F-D1947FEC780D}" destId="{83250E9C-DAC3-4013-AA04-FD3009155457}" srcOrd="0" destOrd="0" presId="urn:microsoft.com/office/officeart/2005/8/layout/vList4"/>
    <dgm:cxn modelId="{168506E8-E01B-410E-B573-EE1C9A03BFEE}" srcId="{34DDE63D-A69D-484A-8C60-D923E0895B0E}" destId="{F8945375-539B-4274-9909-669FB59D141B}" srcOrd="1" destOrd="0" parTransId="{71DCED38-5B6B-4701-A868-B77FC0526CFB}" sibTransId="{5E599019-3190-4EA2-8C17-51FF114E6433}"/>
    <dgm:cxn modelId="{F27DD4E9-BBF3-4BCC-BE40-951279E849DD}" type="presOf" srcId="{832F2BA2-3A73-4240-B052-508D2E8BB868}" destId="{0714AA43-FC84-403B-87B6-AC379CC4A2D6}" srcOrd="0" destOrd="0" presId="urn:microsoft.com/office/officeart/2005/8/layout/vList4"/>
    <dgm:cxn modelId="{3568EAF2-4E8A-490D-8AF0-0583952EC4A4}" srcId="{32D9B0C5-63A8-4C7F-930F-D1947FEC780D}" destId="{1AB0A645-C7B5-4540-BA36-E9C634901A8C}" srcOrd="0" destOrd="0" parTransId="{2401E568-141C-4EA1-A58B-3CE67CC81C1D}" sibTransId="{EA858038-2290-41DD-B6A6-74B0247C8DA4}"/>
    <dgm:cxn modelId="{A3BC1AF3-9418-4883-A5DD-29B18F4E17A3}" type="presOf" srcId="{6A3792F4-0A3B-4976-BDA0-CDF691596F6A}" destId="{253CD56F-5401-4C96-899C-8307D698B83B}" srcOrd="0" destOrd="1" presId="urn:microsoft.com/office/officeart/2005/8/layout/vList4"/>
    <dgm:cxn modelId="{0A50FE10-5192-4DE6-B32F-D2C38FCED2FD}" type="presParOf" srcId="{0714AA43-FC84-403B-87B6-AC379CC4A2D6}" destId="{465F76B5-8402-4029-AE66-1C2553106DDB}" srcOrd="0" destOrd="0" presId="urn:microsoft.com/office/officeart/2005/8/layout/vList4"/>
    <dgm:cxn modelId="{372A7D96-7341-4FBB-BC12-C9DEA2F237DD}" type="presParOf" srcId="{465F76B5-8402-4029-AE66-1C2553106DDB}" destId="{C10B498A-C31B-46E7-8D4A-8B3092FED47B}" srcOrd="0" destOrd="0" presId="urn:microsoft.com/office/officeart/2005/8/layout/vList4"/>
    <dgm:cxn modelId="{E30B1610-AA8C-4312-A80B-3E29033A5E8E}" type="presParOf" srcId="{465F76B5-8402-4029-AE66-1C2553106DDB}" destId="{25570697-C4C5-43EF-9DF2-B43552A280AC}" srcOrd="1" destOrd="0" presId="urn:microsoft.com/office/officeart/2005/8/layout/vList4"/>
    <dgm:cxn modelId="{F6AF6411-CCE9-49F3-8417-DC2E57B8DBC5}" type="presParOf" srcId="{465F76B5-8402-4029-AE66-1C2553106DDB}" destId="{7811AA07-4DFD-4B05-B43E-6A274BBB222A}" srcOrd="2" destOrd="0" presId="urn:microsoft.com/office/officeart/2005/8/layout/vList4"/>
    <dgm:cxn modelId="{B1DDCD3A-B1E8-410C-BE01-AF787148DDB2}" type="presParOf" srcId="{0714AA43-FC84-403B-87B6-AC379CC4A2D6}" destId="{B31143FB-F8CC-4F8E-99BD-C0F6208A3D37}" srcOrd="1" destOrd="0" presId="urn:microsoft.com/office/officeart/2005/8/layout/vList4"/>
    <dgm:cxn modelId="{22D69429-85E9-4298-99A1-DD4D10B27BFE}" type="presParOf" srcId="{0714AA43-FC84-403B-87B6-AC379CC4A2D6}" destId="{D851F772-EFD8-40DE-8A77-19E0DA0885F0}" srcOrd="2" destOrd="0" presId="urn:microsoft.com/office/officeart/2005/8/layout/vList4"/>
    <dgm:cxn modelId="{FC7FAA1D-7656-4929-945C-75DA780D9374}" type="presParOf" srcId="{D851F772-EFD8-40DE-8A77-19E0DA0885F0}" destId="{253CD56F-5401-4C96-899C-8307D698B83B}" srcOrd="0" destOrd="0" presId="urn:microsoft.com/office/officeart/2005/8/layout/vList4"/>
    <dgm:cxn modelId="{148D7E5E-5078-4351-AD4E-B1749E874D2C}" type="presParOf" srcId="{D851F772-EFD8-40DE-8A77-19E0DA0885F0}" destId="{8A582365-EE32-45AB-A380-FE219E67573F}" srcOrd="1" destOrd="0" presId="urn:microsoft.com/office/officeart/2005/8/layout/vList4"/>
    <dgm:cxn modelId="{4E0F9FD7-E71E-403A-B92B-E7594986419F}" type="presParOf" srcId="{D851F772-EFD8-40DE-8A77-19E0DA0885F0}" destId="{909CA29B-00BF-49EE-BDB4-3AAA3B892D42}" srcOrd="2" destOrd="0" presId="urn:microsoft.com/office/officeart/2005/8/layout/vList4"/>
    <dgm:cxn modelId="{73C02974-C4E8-4780-9C8E-42EC916788EB}" type="presParOf" srcId="{0714AA43-FC84-403B-87B6-AC379CC4A2D6}" destId="{3456BA19-31DC-4196-BA50-5D6933E1DFDB}" srcOrd="3" destOrd="0" presId="urn:microsoft.com/office/officeart/2005/8/layout/vList4"/>
    <dgm:cxn modelId="{BFF2D2D3-B1E8-4F9A-93DF-7B8A948D7190}" type="presParOf" srcId="{0714AA43-FC84-403B-87B6-AC379CC4A2D6}" destId="{92080735-78BD-4D63-9624-AB0A23F9BC52}" srcOrd="4" destOrd="0" presId="urn:microsoft.com/office/officeart/2005/8/layout/vList4"/>
    <dgm:cxn modelId="{BA34BBE5-0FF2-45CC-9AEF-EB58140B04A9}" type="presParOf" srcId="{92080735-78BD-4D63-9624-AB0A23F9BC52}" destId="{83250E9C-DAC3-4013-AA04-FD3009155457}" srcOrd="0" destOrd="0" presId="urn:microsoft.com/office/officeart/2005/8/layout/vList4"/>
    <dgm:cxn modelId="{D5ABB330-BAAD-4682-AF1D-05C7259E6B8A}" type="presParOf" srcId="{92080735-78BD-4D63-9624-AB0A23F9BC52}" destId="{4E1FB357-346F-4252-896A-F67B748BDBE9}" srcOrd="1" destOrd="0" presId="urn:microsoft.com/office/officeart/2005/8/layout/vList4"/>
    <dgm:cxn modelId="{136B6523-5DAA-4A0D-AB5C-17C58D0A3957}" type="presParOf" srcId="{92080735-78BD-4D63-9624-AB0A23F9BC52}" destId="{8498FC7A-70FF-4ED8-8A00-C2FB2D59E55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68AD16-9172-49AE-A0C1-86BE394177D0}" type="doc">
      <dgm:prSet loTypeId="urn:microsoft.com/office/officeart/2005/8/layout/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00D6379-1550-4437-B740-A3270CADC655}">
      <dgm:prSet phldrT="[Text]" custT="1"/>
      <dgm:spPr/>
      <dgm:t>
        <a:bodyPr/>
        <a:lstStyle/>
        <a:p>
          <a:r>
            <a:rPr lang="en-US" sz="1400" b="1">
              <a:latin typeface="Arial" panose="020B0604020202020204" pitchFamily="34" charset="0"/>
              <a:cs typeface="Arial" panose="020B0604020202020204" pitchFamily="34" charset="0"/>
            </a:rPr>
            <a:t>Initial Steps</a:t>
          </a:r>
        </a:p>
      </dgm:t>
    </dgm:pt>
    <dgm:pt modelId="{4E041383-291A-4451-8EF9-4F5FF8D9EEA1}" type="parTrans" cxnId="{8ED92D94-E9BC-4504-A852-86AC4E13C81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3B98D4F-9DFE-410A-AEAE-2EE2C7755DBE}" type="sibTrans" cxnId="{8ED92D94-E9BC-4504-A852-86AC4E13C81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7B6F2AF-C013-4624-B05C-D1DFD235E32E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Begin engagement or re-engagement with UNMC team on a rolling basis </a:t>
          </a:r>
        </a:p>
      </dgm:t>
    </dgm:pt>
    <dgm:pt modelId="{AA76C9C1-75B0-4651-B745-C376B3DE5223}" type="parTrans" cxnId="{72241562-AE47-4F07-B85C-9041F77E439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FD2023A-D1AF-4CA6-A7EE-891CB6C5CCAB}" type="sibTrans" cxnId="{72241562-AE47-4F07-B85C-9041F77E439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DDBAEE2-7E99-4479-821C-4DDEC9AF765F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Complete gap analysis</a:t>
          </a:r>
        </a:p>
      </dgm:t>
    </dgm:pt>
    <dgm:pt modelId="{53F69C6F-55C0-4B2E-9467-B35CE5C67135}" type="parTrans" cxnId="{66C9BE7A-7268-4006-B457-39E6F03BBFB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DAF2951-A84C-4DAC-8A73-7B7D014DDA8A}" type="sibTrans" cxnId="{66C9BE7A-7268-4006-B457-39E6F03BBFB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69FF88E-ABC9-4F0A-A669-4D7BCD16A1F1}">
      <dgm:prSet phldrT="[Text]" custT="1"/>
      <dgm:spPr/>
      <dgm:t>
        <a:bodyPr/>
        <a:lstStyle/>
        <a:p>
          <a:r>
            <a:rPr lang="en-US" sz="1400" b="1">
              <a:latin typeface="Arial" panose="020B0604020202020204" pitchFamily="34" charset="0"/>
              <a:cs typeface="Arial" panose="020B0604020202020204" pitchFamily="34" charset="0"/>
            </a:rPr>
            <a:t>Additional Resources Available</a:t>
          </a:r>
        </a:p>
      </dgm:t>
    </dgm:pt>
    <dgm:pt modelId="{D15BBDE1-53DE-4C60-B72B-0378C3392C6C}" type="parTrans" cxnId="{AFB61F6A-1817-49D9-9C52-B6F81685E14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A80867F-00C5-4A2C-8300-E1CE3338D255}" type="sibTrans" cxnId="{AFB61F6A-1817-49D9-9C52-B6F81685E14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F1432E5-C7BE-45CA-BB12-975FA508E46C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Quarterly collaborative calls for education and program updates</a:t>
          </a:r>
        </a:p>
      </dgm:t>
    </dgm:pt>
    <dgm:pt modelId="{77280306-CC70-44F0-866F-7FB5790F7916}" type="parTrans" cxnId="{C0C3A587-B1C8-4124-807D-62B5687E4C7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E00083-B196-4A7A-ACC6-DC47B469BAB0}" type="sibTrans" cxnId="{C0C3A587-B1C8-4124-807D-62B5687E4C7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7A21592-82E2-4935-BA57-FA27299B9483}">
      <dgm:prSet phldrT="[Text]" custT="1"/>
      <dgm:spPr/>
      <dgm:t>
        <a:bodyPr/>
        <a:lstStyle/>
        <a:p>
          <a:r>
            <a:rPr lang="en-US" sz="1400" b="1">
              <a:latin typeface="Arial" panose="020B0604020202020204" pitchFamily="34" charset="0"/>
              <a:cs typeface="Arial" panose="020B0604020202020204" pitchFamily="34" charset="0"/>
            </a:rPr>
            <a:t>Sustainment</a:t>
          </a:r>
        </a:p>
      </dgm:t>
    </dgm:pt>
    <dgm:pt modelId="{D5450EAA-DDB5-4D16-B653-F6884BFCA9A4}" type="parTrans" cxnId="{AA1DF264-FDA1-4F3F-AF73-FCEB07C1F1E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D9C3BE3-3A10-4798-9577-E50EC999EB58}" type="sibTrans" cxnId="{AA1DF264-FDA1-4F3F-AF73-FCEB07C1F1E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12B6004-5E73-44E7-96F9-B1645F31F71B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Update gap analysis when appropriate</a:t>
          </a:r>
        </a:p>
      </dgm:t>
    </dgm:pt>
    <dgm:pt modelId="{8C635040-EF5E-40D1-B81E-4DAB13E01B2A}" type="parTrans" cxnId="{5092BCCE-86FA-4D98-AD21-4C8F9FB88E5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737ABE5-F508-4E99-A9B0-B5A88E8B8A23}" type="sibTrans" cxnId="{5092BCCE-86FA-4D98-AD21-4C8F9FB88E5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0D38959-CE3B-4FDB-BFEC-EAE77D436983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Form your team</a:t>
          </a:r>
        </a:p>
      </dgm:t>
    </dgm:pt>
    <dgm:pt modelId="{73515854-24E4-4B31-BB2E-E9DCFA536F9F}" type="parTrans" cxnId="{3D89CAA4-86BA-41B8-BAB6-969DBF5A85D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21EE297-2C58-4323-9611-2CBF183137A0}" type="sibTrans" cxnId="{3D89CAA4-86BA-41B8-BAB6-969DBF5A85D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42B26C1-9BE0-4393-99EC-E11A98324453}">
      <dgm:prSet phldrT="[Text]"/>
      <dgm:spPr/>
      <dgm:t>
        <a:bodyPr/>
        <a:lstStyle/>
        <a:p>
          <a:r>
            <a:rPr lang="en-US" b="0">
              <a:latin typeface="Arial" panose="020B0604020202020204" pitchFamily="34" charset="0"/>
              <a:cs typeface="Arial" panose="020B0604020202020204" pitchFamily="34" charset="0"/>
            </a:rPr>
            <a:t>Further consultation with UNMC team “on-demand” </a:t>
          </a:r>
        </a:p>
      </dgm:t>
    </dgm:pt>
    <dgm:pt modelId="{F1A7FE51-4C5F-4171-93F2-D52E27BDF66C}" type="parTrans" cxnId="{9E517F7C-6521-44F7-B7B0-2AAA5791928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69E9BBA-CC1D-439E-ADA1-C745460C4EC3}" type="sibTrans" cxnId="{9E517F7C-6521-44F7-B7B0-2AAA5791928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56F20A9-285A-40D9-89F8-AE922DD6F53C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Know Falls REDCap database for reporting and learning from falls</a:t>
          </a:r>
        </a:p>
      </dgm:t>
    </dgm:pt>
    <dgm:pt modelId="{419D7E5A-36E3-4C8C-A37E-5ECF9B556810}" type="parTrans" cxnId="{7532DE65-99B6-4F5D-918E-0BB80924C5D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6C40AD7-729E-40DE-B108-D78DE7F387BA}" type="sibTrans" cxnId="{7532DE65-99B6-4F5D-918E-0BB80924C5D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B0453A0-B1BF-4A28-AE4B-BE52C3CC0A6C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Monitor progress towards goals</a:t>
          </a:r>
        </a:p>
      </dgm:t>
    </dgm:pt>
    <dgm:pt modelId="{860A669B-B589-4D1D-9189-596B6B156990}" type="parTrans" cxnId="{5744720B-976C-4753-B883-60B3D2255F3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8FA48B1-A39E-4AA3-A203-427EEC46C82D}" type="sibTrans" cxnId="{5744720B-976C-4753-B883-60B3D2255F3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4585796-5BA8-4BFD-B080-4546E4962328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Review and sign Data Registry and Quality Improvement Agreement that acknowledges UNMC’s relationship with the Nebraska Coalition for Patient Safety (NCPS) and associated confidentiality protections for data and information sharing.</a:t>
          </a:r>
        </a:p>
      </dgm:t>
    </dgm:pt>
    <dgm:pt modelId="{B1327427-13C2-4AAF-8B58-D6C9876632F5}" type="parTrans" cxnId="{6E76C874-27B1-4AD3-BFA6-D36B5C959083}">
      <dgm:prSet/>
      <dgm:spPr/>
      <dgm:t>
        <a:bodyPr/>
        <a:lstStyle/>
        <a:p>
          <a:endParaRPr lang="en-US"/>
        </a:p>
      </dgm:t>
    </dgm:pt>
    <dgm:pt modelId="{9BD3450F-8D49-4CE1-A495-9AF13D9A533C}" type="sibTrans" cxnId="{6E76C874-27B1-4AD3-BFA6-D36B5C959083}">
      <dgm:prSet/>
      <dgm:spPr/>
      <dgm:t>
        <a:bodyPr/>
        <a:lstStyle/>
        <a:p>
          <a:endParaRPr lang="en-US"/>
        </a:p>
      </dgm:t>
    </dgm:pt>
    <dgm:pt modelId="{633F5CAC-04A5-4A3F-92BD-836AFFD81DB7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Monitor fall rates; compare with benchmarks</a:t>
          </a:r>
        </a:p>
      </dgm:t>
    </dgm:pt>
    <dgm:pt modelId="{97A8A558-323B-4C97-BA74-BE3214E61442}" type="parTrans" cxnId="{1BA90DBB-5A30-4B60-BE5C-002E60DB22A3}">
      <dgm:prSet/>
      <dgm:spPr/>
      <dgm:t>
        <a:bodyPr/>
        <a:lstStyle/>
        <a:p>
          <a:endParaRPr lang="en-US"/>
        </a:p>
      </dgm:t>
    </dgm:pt>
    <dgm:pt modelId="{67381413-CE44-47AC-ACC9-B6ACB802F0F3}" type="sibTrans" cxnId="{1BA90DBB-5A30-4B60-BE5C-002E60DB22A3}">
      <dgm:prSet/>
      <dgm:spPr/>
      <dgm:t>
        <a:bodyPr/>
        <a:lstStyle/>
        <a:p>
          <a:endParaRPr lang="en-US"/>
        </a:p>
      </dgm:t>
    </dgm:pt>
    <dgm:pt modelId="{E041776F-9242-4387-BF30-E2B1D4F97F26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Participate in at least one consultative meeting with UNMC team to review gap analysis and establish priorities/goals</a:t>
          </a:r>
        </a:p>
      </dgm:t>
    </dgm:pt>
    <dgm:pt modelId="{B7A6AA32-5078-4B7E-94B6-B7A15FF5F8C2}" type="parTrans" cxnId="{6D57E894-AD26-476B-B7A4-ECB6E9DDFC1D}">
      <dgm:prSet/>
      <dgm:spPr/>
      <dgm:t>
        <a:bodyPr/>
        <a:lstStyle/>
        <a:p>
          <a:endParaRPr lang="en-US"/>
        </a:p>
      </dgm:t>
    </dgm:pt>
    <dgm:pt modelId="{31A2329E-834D-4D28-97D1-ADD24F9FB302}" type="sibTrans" cxnId="{6D57E894-AD26-476B-B7A4-ECB6E9DDFC1D}">
      <dgm:prSet/>
      <dgm:spPr/>
      <dgm:t>
        <a:bodyPr/>
        <a:lstStyle/>
        <a:p>
          <a:endParaRPr lang="en-US"/>
        </a:p>
      </dgm:t>
    </dgm:pt>
    <dgm:pt modelId="{E703DF5C-CBFA-44CB-A506-BDFE4B083108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Use of the CAPTURE Falls online roadmap </a:t>
          </a:r>
        </a:p>
      </dgm:t>
    </dgm:pt>
    <dgm:pt modelId="{D21C85C9-7F2A-4CDE-A8D9-EDAB809BD3CC}" type="parTrans" cxnId="{6755CDDE-092D-45D7-8145-AB008B6170E3}">
      <dgm:prSet/>
      <dgm:spPr/>
      <dgm:t>
        <a:bodyPr/>
        <a:lstStyle/>
        <a:p>
          <a:endParaRPr lang="en-US"/>
        </a:p>
      </dgm:t>
    </dgm:pt>
    <dgm:pt modelId="{50834501-F270-42D1-8F1C-02E87B7A821F}" type="sibTrans" cxnId="{6755CDDE-092D-45D7-8145-AB008B6170E3}">
      <dgm:prSet/>
      <dgm:spPr/>
      <dgm:t>
        <a:bodyPr/>
        <a:lstStyle/>
        <a:p>
          <a:endParaRPr lang="en-US"/>
        </a:p>
      </dgm:t>
    </dgm:pt>
    <dgm:pt modelId="{79F17DA4-4EE0-4276-B707-3A622AEFCE16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Quarterly reports for hospitals that report into Know Falls</a:t>
          </a:r>
        </a:p>
      </dgm:t>
    </dgm:pt>
    <dgm:pt modelId="{B4ECFDC8-75BD-4E5C-9F80-72F78D4E14F1}" type="parTrans" cxnId="{F6FA0DD2-93DC-4BC5-9B39-1112F6B608DF}">
      <dgm:prSet/>
      <dgm:spPr/>
      <dgm:t>
        <a:bodyPr/>
        <a:lstStyle/>
        <a:p>
          <a:endParaRPr lang="en-US"/>
        </a:p>
      </dgm:t>
    </dgm:pt>
    <dgm:pt modelId="{E12EBE10-6191-48CC-B398-8F2104B182EB}" type="sibTrans" cxnId="{F6FA0DD2-93DC-4BC5-9B39-1112F6B608DF}">
      <dgm:prSet/>
      <dgm:spPr/>
      <dgm:t>
        <a:bodyPr/>
        <a:lstStyle/>
        <a:p>
          <a:endParaRPr lang="en-US"/>
        </a:p>
      </dgm:t>
    </dgm:pt>
    <dgm:pt modelId="{E616D3F0-04CC-468A-A0B3-534AE85871A3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Participation in establishing CAH-specific fall rate benchmarks </a:t>
          </a:r>
        </a:p>
      </dgm:t>
    </dgm:pt>
    <dgm:pt modelId="{C154BB2F-49C2-4AC6-9EC4-A8195D16E203}" type="parTrans" cxnId="{8FA50BC0-ED91-4A72-B5F4-60922009AD62}">
      <dgm:prSet/>
      <dgm:spPr/>
      <dgm:t>
        <a:bodyPr/>
        <a:lstStyle/>
        <a:p>
          <a:endParaRPr lang="en-US"/>
        </a:p>
      </dgm:t>
    </dgm:pt>
    <dgm:pt modelId="{F24BF52E-C975-4744-A6FD-D247441C2369}" type="sibTrans" cxnId="{8FA50BC0-ED91-4A72-B5F4-60922009AD62}">
      <dgm:prSet/>
      <dgm:spPr/>
      <dgm:t>
        <a:bodyPr/>
        <a:lstStyle/>
        <a:p>
          <a:endParaRPr lang="en-US"/>
        </a:p>
      </dgm:t>
    </dgm:pt>
    <dgm:pt modelId="{BABD1CD1-EBEE-428C-A201-62E68A59D314}" type="pres">
      <dgm:prSet presAssocID="{1B68AD16-9172-49AE-A0C1-86BE394177D0}" presName="linearFlow" presStyleCnt="0">
        <dgm:presLayoutVars>
          <dgm:dir/>
          <dgm:animLvl val="lvl"/>
          <dgm:resizeHandles val="exact"/>
        </dgm:presLayoutVars>
      </dgm:prSet>
      <dgm:spPr/>
    </dgm:pt>
    <dgm:pt modelId="{D49CA729-F98B-4A28-96C3-3B075AFECB17}" type="pres">
      <dgm:prSet presAssocID="{E00D6379-1550-4437-B740-A3270CADC655}" presName="composite" presStyleCnt="0"/>
      <dgm:spPr/>
    </dgm:pt>
    <dgm:pt modelId="{097D4949-553D-4F34-A37F-674924E7E9E9}" type="pres">
      <dgm:prSet presAssocID="{E00D6379-1550-4437-B740-A3270CADC655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C774E6A-04A9-49DE-B271-26C8F4632BB9}" type="pres">
      <dgm:prSet presAssocID="{E00D6379-1550-4437-B740-A3270CADC655}" presName="parSh" presStyleLbl="node1" presStyleIdx="0" presStyleCnt="3"/>
      <dgm:spPr/>
    </dgm:pt>
    <dgm:pt modelId="{81935EA8-6D4B-4D5C-8AA1-BC784D44EA20}" type="pres">
      <dgm:prSet presAssocID="{E00D6379-1550-4437-B740-A3270CADC655}" presName="desTx" presStyleLbl="fgAcc1" presStyleIdx="0" presStyleCnt="3" custScaleX="102058" custLinFactNeighborY="3050">
        <dgm:presLayoutVars>
          <dgm:bulletEnabled val="1"/>
        </dgm:presLayoutVars>
      </dgm:prSet>
      <dgm:spPr/>
    </dgm:pt>
    <dgm:pt modelId="{7754D00A-C655-43F6-B8B8-AFBCA25FDFDB}" type="pres">
      <dgm:prSet presAssocID="{93B98D4F-9DFE-410A-AEAE-2EE2C7755DBE}" presName="sibTrans" presStyleLbl="sibTrans2D1" presStyleIdx="0" presStyleCnt="2"/>
      <dgm:spPr/>
    </dgm:pt>
    <dgm:pt modelId="{00C328BD-1A6D-406D-8774-BCEBDE0CE1F1}" type="pres">
      <dgm:prSet presAssocID="{93B98D4F-9DFE-410A-AEAE-2EE2C7755DBE}" presName="connTx" presStyleLbl="sibTrans2D1" presStyleIdx="0" presStyleCnt="2"/>
      <dgm:spPr/>
    </dgm:pt>
    <dgm:pt modelId="{A2B330EA-516A-4804-B940-E637BD7AE355}" type="pres">
      <dgm:prSet presAssocID="{169FF88E-ABC9-4F0A-A669-4D7BCD16A1F1}" presName="composite" presStyleCnt="0"/>
      <dgm:spPr/>
    </dgm:pt>
    <dgm:pt modelId="{00A97274-1488-4F65-BD6B-63184608CCF3}" type="pres">
      <dgm:prSet presAssocID="{169FF88E-ABC9-4F0A-A669-4D7BCD16A1F1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B68AC46-B7E6-4FD7-9E50-3D563E423422}" type="pres">
      <dgm:prSet presAssocID="{169FF88E-ABC9-4F0A-A669-4D7BCD16A1F1}" presName="parSh" presStyleLbl="node1" presStyleIdx="1" presStyleCnt="3"/>
      <dgm:spPr/>
    </dgm:pt>
    <dgm:pt modelId="{1F30D138-D473-4E82-BC2D-A9A4844019F4}" type="pres">
      <dgm:prSet presAssocID="{169FF88E-ABC9-4F0A-A669-4D7BCD16A1F1}" presName="desTx" presStyleLbl="fgAcc1" presStyleIdx="1" presStyleCnt="3" custScaleX="102241" custLinFactNeighborX="-1969" custLinFactNeighborY="2179">
        <dgm:presLayoutVars>
          <dgm:bulletEnabled val="1"/>
        </dgm:presLayoutVars>
      </dgm:prSet>
      <dgm:spPr/>
    </dgm:pt>
    <dgm:pt modelId="{161EB783-A62A-4555-A724-B883E05F7FDB}" type="pres">
      <dgm:prSet presAssocID="{8A80867F-00C5-4A2C-8300-E1CE3338D255}" presName="sibTrans" presStyleLbl="sibTrans2D1" presStyleIdx="1" presStyleCnt="2"/>
      <dgm:spPr/>
    </dgm:pt>
    <dgm:pt modelId="{400121A7-6B38-4EC0-96FF-287E046B8CFE}" type="pres">
      <dgm:prSet presAssocID="{8A80867F-00C5-4A2C-8300-E1CE3338D255}" presName="connTx" presStyleLbl="sibTrans2D1" presStyleIdx="1" presStyleCnt="2"/>
      <dgm:spPr/>
    </dgm:pt>
    <dgm:pt modelId="{0A718B38-535B-4528-8510-69EF11CEEB7D}" type="pres">
      <dgm:prSet presAssocID="{77A21592-82E2-4935-BA57-FA27299B9483}" presName="composite" presStyleCnt="0"/>
      <dgm:spPr/>
    </dgm:pt>
    <dgm:pt modelId="{50B47A2A-2825-4429-AFD4-6A3D4E7792C5}" type="pres">
      <dgm:prSet presAssocID="{77A21592-82E2-4935-BA57-FA27299B9483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A4DA17E-8D21-49DE-9C2C-78059BE05A2F}" type="pres">
      <dgm:prSet presAssocID="{77A21592-82E2-4935-BA57-FA27299B9483}" presName="parSh" presStyleLbl="node1" presStyleIdx="2" presStyleCnt="3"/>
      <dgm:spPr/>
    </dgm:pt>
    <dgm:pt modelId="{3BC8EF99-3CA6-459F-8F29-5E02319B42C4}" type="pres">
      <dgm:prSet presAssocID="{77A21592-82E2-4935-BA57-FA27299B9483}" presName="desTx" presStyleLbl="fgAcc1" presStyleIdx="2" presStyleCnt="3" custScaleX="102610" custLinFactNeighborX="-1107" custLinFactNeighborY="2614">
        <dgm:presLayoutVars>
          <dgm:bulletEnabled val="1"/>
        </dgm:presLayoutVars>
      </dgm:prSet>
      <dgm:spPr/>
    </dgm:pt>
  </dgm:ptLst>
  <dgm:cxnLst>
    <dgm:cxn modelId="{1963F000-4AEE-4111-AA63-3420D96F2198}" type="presOf" srcId="{77A21592-82E2-4935-BA57-FA27299B9483}" destId="{50B47A2A-2825-4429-AFD4-6A3D4E7792C5}" srcOrd="0" destOrd="0" presId="urn:microsoft.com/office/officeart/2005/8/layout/process3"/>
    <dgm:cxn modelId="{C4055C03-045A-4844-8A63-76E311645D8D}" type="presOf" srcId="{E703DF5C-CBFA-44CB-A506-BDFE4B083108}" destId="{1F30D138-D473-4E82-BC2D-A9A4844019F4}" srcOrd="0" destOrd="0" presId="urn:microsoft.com/office/officeart/2005/8/layout/process3"/>
    <dgm:cxn modelId="{01A87408-8CF2-4FFD-98EA-47950549B279}" type="presOf" srcId="{8A80867F-00C5-4A2C-8300-E1CE3338D255}" destId="{161EB783-A62A-4555-A724-B883E05F7FDB}" srcOrd="0" destOrd="0" presId="urn:microsoft.com/office/officeart/2005/8/layout/process3"/>
    <dgm:cxn modelId="{5744720B-976C-4753-B883-60B3D2255F3F}" srcId="{77A21592-82E2-4935-BA57-FA27299B9483}" destId="{0B0453A0-B1BF-4A28-AE4B-BE52C3CC0A6C}" srcOrd="0" destOrd="0" parTransId="{860A669B-B589-4D1D-9189-596B6B156990}" sibTransId="{38FA48B1-A39E-4AA3-A203-427EEC46C82D}"/>
    <dgm:cxn modelId="{B64A761D-419A-4420-BE24-7C63031BB855}" type="presOf" srcId="{1B68AD16-9172-49AE-A0C1-86BE394177D0}" destId="{BABD1CD1-EBEE-428C-A201-62E68A59D314}" srcOrd="0" destOrd="0" presId="urn:microsoft.com/office/officeart/2005/8/layout/process3"/>
    <dgm:cxn modelId="{0B154527-29F5-42D4-91C9-3A6474F84A6A}" type="presOf" srcId="{0B0453A0-B1BF-4A28-AE4B-BE52C3CC0A6C}" destId="{3BC8EF99-3CA6-459F-8F29-5E02319B42C4}" srcOrd="0" destOrd="0" presId="urn:microsoft.com/office/officeart/2005/8/layout/process3"/>
    <dgm:cxn modelId="{1345B230-68D9-41AA-BB85-E7651527E5E1}" type="presOf" srcId="{169FF88E-ABC9-4F0A-A669-4D7BCD16A1F1}" destId="{00A97274-1488-4F65-BD6B-63184608CCF3}" srcOrd="0" destOrd="0" presId="urn:microsoft.com/office/officeart/2005/8/layout/process3"/>
    <dgm:cxn modelId="{0828D331-A590-4D10-B97C-9952B9711770}" type="presOf" srcId="{93B98D4F-9DFE-410A-AEAE-2EE2C7755DBE}" destId="{00C328BD-1A6D-406D-8774-BCEBDE0CE1F1}" srcOrd="1" destOrd="0" presId="urn:microsoft.com/office/officeart/2005/8/layout/process3"/>
    <dgm:cxn modelId="{CE823E3B-A754-4EAF-B11F-F663E1D210D1}" type="presOf" srcId="{60D38959-CE3B-4FDB-BFEC-EAE77D436983}" destId="{81935EA8-6D4B-4D5C-8AA1-BC784D44EA20}" srcOrd="0" destOrd="2" presId="urn:microsoft.com/office/officeart/2005/8/layout/process3"/>
    <dgm:cxn modelId="{49D69241-58FA-4796-9753-B10BC8D097B2}" type="presOf" srcId="{F12B6004-5E73-44E7-96F9-B1645F31F71B}" destId="{3BC8EF99-3CA6-459F-8F29-5E02319B42C4}" srcOrd="0" destOrd="2" presId="urn:microsoft.com/office/officeart/2005/8/layout/process3"/>
    <dgm:cxn modelId="{72241562-AE47-4F07-B85C-9041F77E4396}" srcId="{E00D6379-1550-4437-B740-A3270CADC655}" destId="{37B6F2AF-C013-4624-B05C-D1DFD235E32E}" srcOrd="0" destOrd="0" parTransId="{AA76C9C1-75B0-4651-B745-C376B3DE5223}" sibTransId="{3FD2023A-D1AF-4CA6-A7EE-891CB6C5CCAB}"/>
    <dgm:cxn modelId="{6A576562-3ACA-4417-895E-84ECBA02A465}" type="presOf" srcId="{633F5CAC-04A5-4A3F-92BD-836AFFD81DB7}" destId="{3BC8EF99-3CA6-459F-8F29-5E02319B42C4}" srcOrd="0" destOrd="1" presId="urn:microsoft.com/office/officeart/2005/8/layout/process3"/>
    <dgm:cxn modelId="{AA1DF264-FDA1-4F3F-AF73-FCEB07C1F1E7}" srcId="{1B68AD16-9172-49AE-A0C1-86BE394177D0}" destId="{77A21592-82E2-4935-BA57-FA27299B9483}" srcOrd="2" destOrd="0" parTransId="{D5450EAA-DDB5-4D16-B653-F6884BFCA9A4}" sibTransId="{FD9C3BE3-3A10-4798-9577-E50EC999EB58}"/>
    <dgm:cxn modelId="{7532DE65-99B6-4F5D-918E-0BB80924C5DB}" srcId="{169FF88E-ABC9-4F0A-A669-4D7BCD16A1F1}" destId="{A56F20A9-285A-40D9-89F8-AE922DD6F53C}" srcOrd="3" destOrd="0" parTransId="{419D7E5A-36E3-4C8C-A37E-5ECF9B556810}" sibTransId="{86C40AD7-729E-40DE-B108-D78DE7F387BA}"/>
    <dgm:cxn modelId="{AFB61F6A-1817-49D9-9C52-B6F81685E14D}" srcId="{1B68AD16-9172-49AE-A0C1-86BE394177D0}" destId="{169FF88E-ABC9-4F0A-A669-4D7BCD16A1F1}" srcOrd="1" destOrd="0" parTransId="{D15BBDE1-53DE-4C60-B72B-0378C3392C6C}" sibTransId="{8A80867F-00C5-4A2C-8300-E1CE3338D255}"/>
    <dgm:cxn modelId="{FFCCEF4B-B5A1-41F8-95FC-AB65F02C5E39}" type="presOf" srcId="{8A80867F-00C5-4A2C-8300-E1CE3338D255}" destId="{400121A7-6B38-4EC0-96FF-287E046B8CFE}" srcOrd="1" destOrd="0" presId="urn:microsoft.com/office/officeart/2005/8/layout/process3"/>
    <dgm:cxn modelId="{A2191C6E-5C86-4D8E-8754-85396FE39209}" type="presOf" srcId="{3DDBAEE2-7E99-4479-821C-4DDEC9AF765F}" destId="{81935EA8-6D4B-4D5C-8AA1-BC784D44EA20}" srcOrd="0" destOrd="3" presId="urn:microsoft.com/office/officeart/2005/8/layout/process3"/>
    <dgm:cxn modelId="{6E76C874-27B1-4AD3-BFA6-D36B5C959083}" srcId="{E00D6379-1550-4437-B740-A3270CADC655}" destId="{54585796-5BA8-4BFD-B080-4546E4962328}" srcOrd="1" destOrd="0" parTransId="{B1327427-13C2-4AAF-8B58-D6C9876632F5}" sibTransId="{9BD3450F-8D49-4CE1-A495-9AF13D9A533C}"/>
    <dgm:cxn modelId="{66C9BE7A-7268-4006-B457-39E6F03BBFBE}" srcId="{E00D6379-1550-4437-B740-A3270CADC655}" destId="{3DDBAEE2-7E99-4479-821C-4DDEC9AF765F}" srcOrd="3" destOrd="0" parTransId="{53F69C6F-55C0-4B2E-9467-B35CE5C67135}" sibTransId="{CDAF2951-A84C-4DAC-8A73-7B7D014DDA8A}"/>
    <dgm:cxn modelId="{9E517F7C-6521-44F7-B7B0-2AAA5791928E}" srcId="{169FF88E-ABC9-4F0A-A669-4D7BCD16A1F1}" destId="{342B26C1-9BE0-4393-99EC-E11A98324453}" srcOrd="1" destOrd="0" parTransId="{F1A7FE51-4C5F-4171-93F2-D52E27BDF66C}" sibTransId="{369E9BBA-CC1D-439E-ADA1-C745460C4EC3}"/>
    <dgm:cxn modelId="{E8A9C37E-8C66-40F6-92FE-722000E3FF17}" type="presOf" srcId="{342B26C1-9BE0-4393-99EC-E11A98324453}" destId="{1F30D138-D473-4E82-BC2D-A9A4844019F4}" srcOrd="0" destOrd="1" presId="urn:microsoft.com/office/officeart/2005/8/layout/process3"/>
    <dgm:cxn modelId="{39D9EF83-69B8-438F-B612-A4A3A2CA907C}" type="presOf" srcId="{E00D6379-1550-4437-B740-A3270CADC655}" destId="{BC774E6A-04A9-49DE-B271-26C8F4632BB9}" srcOrd="1" destOrd="0" presId="urn:microsoft.com/office/officeart/2005/8/layout/process3"/>
    <dgm:cxn modelId="{C0C3A587-B1C8-4124-807D-62B5687E4C75}" srcId="{169FF88E-ABC9-4F0A-A669-4D7BCD16A1F1}" destId="{4F1432E5-C7BE-45CA-BB12-975FA508E46C}" srcOrd="2" destOrd="0" parTransId="{77280306-CC70-44F0-866F-7FB5790F7916}" sibTransId="{19E00083-B196-4A7A-ACC6-DC47B469BAB0}"/>
    <dgm:cxn modelId="{8ED92D94-E9BC-4504-A852-86AC4E13C817}" srcId="{1B68AD16-9172-49AE-A0C1-86BE394177D0}" destId="{E00D6379-1550-4437-B740-A3270CADC655}" srcOrd="0" destOrd="0" parTransId="{4E041383-291A-4451-8EF9-4F5FF8D9EEA1}" sibTransId="{93B98D4F-9DFE-410A-AEAE-2EE2C7755DBE}"/>
    <dgm:cxn modelId="{6D57E894-AD26-476B-B7A4-ECB6E9DDFC1D}" srcId="{E00D6379-1550-4437-B740-A3270CADC655}" destId="{E041776F-9242-4387-BF30-E2B1D4F97F26}" srcOrd="4" destOrd="0" parTransId="{B7A6AA32-5078-4B7E-94B6-B7A15FF5F8C2}" sibTransId="{31A2329E-834D-4D28-97D1-ADD24F9FB302}"/>
    <dgm:cxn modelId="{5CB5179A-A210-4007-9C60-A98D7F28132C}" type="presOf" srcId="{E616D3F0-04CC-468A-A0B3-534AE85871A3}" destId="{1F30D138-D473-4E82-BC2D-A9A4844019F4}" srcOrd="0" destOrd="5" presId="urn:microsoft.com/office/officeart/2005/8/layout/process3"/>
    <dgm:cxn modelId="{3D89CAA4-86BA-41B8-BAB6-969DBF5A85D9}" srcId="{E00D6379-1550-4437-B740-A3270CADC655}" destId="{60D38959-CE3B-4FDB-BFEC-EAE77D436983}" srcOrd="2" destOrd="0" parTransId="{73515854-24E4-4B31-BB2E-E9DCFA536F9F}" sibTransId="{A21EE297-2C58-4323-9611-2CBF183137A0}"/>
    <dgm:cxn modelId="{99D43CA5-7FBC-4114-989A-D8B4B57A7A32}" type="presOf" srcId="{79F17DA4-4EE0-4276-B707-3A622AEFCE16}" destId="{1F30D138-D473-4E82-BC2D-A9A4844019F4}" srcOrd="0" destOrd="4" presId="urn:microsoft.com/office/officeart/2005/8/layout/process3"/>
    <dgm:cxn modelId="{F6CAA5B7-A837-4EDC-9612-5390799FD3C5}" type="presOf" srcId="{E00D6379-1550-4437-B740-A3270CADC655}" destId="{097D4949-553D-4F34-A37F-674924E7E9E9}" srcOrd="0" destOrd="0" presId="urn:microsoft.com/office/officeart/2005/8/layout/process3"/>
    <dgm:cxn modelId="{1BA90DBB-5A30-4B60-BE5C-002E60DB22A3}" srcId="{77A21592-82E2-4935-BA57-FA27299B9483}" destId="{633F5CAC-04A5-4A3F-92BD-836AFFD81DB7}" srcOrd="1" destOrd="0" parTransId="{97A8A558-323B-4C97-BA74-BE3214E61442}" sibTransId="{67381413-CE44-47AC-ACC9-B6ACB802F0F3}"/>
    <dgm:cxn modelId="{2913E5BE-ED46-454A-8D69-0055290526ED}" type="presOf" srcId="{77A21592-82E2-4935-BA57-FA27299B9483}" destId="{6A4DA17E-8D21-49DE-9C2C-78059BE05A2F}" srcOrd="1" destOrd="0" presId="urn:microsoft.com/office/officeart/2005/8/layout/process3"/>
    <dgm:cxn modelId="{8FA50BC0-ED91-4A72-B5F4-60922009AD62}" srcId="{A56F20A9-285A-40D9-89F8-AE922DD6F53C}" destId="{E616D3F0-04CC-468A-A0B3-534AE85871A3}" srcOrd="1" destOrd="0" parTransId="{C154BB2F-49C2-4AC6-9EC4-A8195D16E203}" sibTransId="{F24BF52E-C975-4744-A6FD-D247441C2369}"/>
    <dgm:cxn modelId="{2B2A0DC0-C32F-45AE-82EF-7DA9534E92A4}" type="presOf" srcId="{4F1432E5-C7BE-45CA-BB12-975FA508E46C}" destId="{1F30D138-D473-4E82-BC2D-A9A4844019F4}" srcOrd="0" destOrd="2" presId="urn:microsoft.com/office/officeart/2005/8/layout/process3"/>
    <dgm:cxn modelId="{B71224C5-6268-46CF-ABDF-F8F6D631485D}" type="presOf" srcId="{169FF88E-ABC9-4F0A-A669-4D7BCD16A1F1}" destId="{7B68AC46-B7E6-4FD7-9E50-3D563E423422}" srcOrd="1" destOrd="0" presId="urn:microsoft.com/office/officeart/2005/8/layout/process3"/>
    <dgm:cxn modelId="{5092BCCE-86FA-4D98-AD21-4C8F9FB88E55}" srcId="{77A21592-82E2-4935-BA57-FA27299B9483}" destId="{F12B6004-5E73-44E7-96F9-B1645F31F71B}" srcOrd="2" destOrd="0" parTransId="{8C635040-EF5E-40D1-B81E-4DAB13E01B2A}" sibTransId="{3737ABE5-F508-4E99-A9B0-B5A88E8B8A23}"/>
    <dgm:cxn modelId="{F6FA0DD2-93DC-4BC5-9B39-1112F6B608DF}" srcId="{A56F20A9-285A-40D9-89F8-AE922DD6F53C}" destId="{79F17DA4-4EE0-4276-B707-3A622AEFCE16}" srcOrd="0" destOrd="0" parTransId="{B4ECFDC8-75BD-4E5C-9F80-72F78D4E14F1}" sibTransId="{E12EBE10-6191-48CC-B398-8F2104B182EB}"/>
    <dgm:cxn modelId="{15E16AD9-CBBE-4213-90B5-52D808A620D7}" type="presOf" srcId="{E041776F-9242-4387-BF30-E2B1D4F97F26}" destId="{81935EA8-6D4B-4D5C-8AA1-BC784D44EA20}" srcOrd="0" destOrd="4" presId="urn:microsoft.com/office/officeart/2005/8/layout/process3"/>
    <dgm:cxn modelId="{47CCEFDB-3CE0-4B73-8224-74F79DFA5BB2}" type="presOf" srcId="{54585796-5BA8-4BFD-B080-4546E4962328}" destId="{81935EA8-6D4B-4D5C-8AA1-BC784D44EA20}" srcOrd="0" destOrd="1" presId="urn:microsoft.com/office/officeart/2005/8/layout/process3"/>
    <dgm:cxn modelId="{117DC3DD-C129-41F4-8853-112023898C37}" type="presOf" srcId="{93B98D4F-9DFE-410A-AEAE-2EE2C7755DBE}" destId="{7754D00A-C655-43F6-B8B8-AFBCA25FDFDB}" srcOrd="0" destOrd="0" presId="urn:microsoft.com/office/officeart/2005/8/layout/process3"/>
    <dgm:cxn modelId="{6755CDDE-092D-45D7-8145-AB008B6170E3}" srcId="{169FF88E-ABC9-4F0A-A669-4D7BCD16A1F1}" destId="{E703DF5C-CBFA-44CB-A506-BDFE4B083108}" srcOrd="0" destOrd="0" parTransId="{D21C85C9-7F2A-4CDE-A8D9-EDAB809BD3CC}" sibTransId="{50834501-F270-42D1-8F1C-02E87B7A821F}"/>
    <dgm:cxn modelId="{605C65F1-9587-4B9E-9AFB-5C97C0D5C77B}" type="presOf" srcId="{A56F20A9-285A-40D9-89F8-AE922DD6F53C}" destId="{1F30D138-D473-4E82-BC2D-A9A4844019F4}" srcOrd="0" destOrd="3" presId="urn:microsoft.com/office/officeart/2005/8/layout/process3"/>
    <dgm:cxn modelId="{02687CF9-E33E-42EF-B99D-071F21A295DD}" type="presOf" srcId="{37B6F2AF-C013-4624-B05C-D1DFD235E32E}" destId="{81935EA8-6D4B-4D5C-8AA1-BC784D44EA20}" srcOrd="0" destOrd="0" presId="urn:microsoft.com/office/officeart/2005/8/layout/process3"/>
    <dgm:cxn modelId="{FF4A8CA0-BC37-4A88-9AEE-FD7EE4465F10}" type="presParOf" srcId="{BABD1CD1-EBEE-428C-A201-62E68A59D314}" destId="{D49CA729-F98B-4A28-96C3-3B075AFECB17}" srcOrd="0" destOrd="0" presId="urn:microsoft.com/office/officeart/2005/8/layout/process3"/>
    <dgm:cxn modelId="{8560A912-7658-4B32-94FF-0A66AD1912B0}" type="presParOf" srcId="{D49CA729-F98B-4A28-96C3-3B075AFECB17}" destId="{097D4949-553D-4F34-A37F-674924E7E9E9}" srcOrd="0" destOrd="0" presId="urn:microsoft.com/office/officeart/2005/8/layout/process3"/>
    <dgm:cxn modelId="{8AAF1626-4D17-4461-9ED4-9F87A701D94F}" type="presParOf" srcId="{D49CA729-F98B-4A28-96C3-3B075AFECB17}" destId="{BC774E6A-04A9-49DE-B271-26C8F4632BB9}" srcOrd="1" destOrd="0" presId="urn:microsoft.com/office/officeart/2005/8/layout/process3"/>
    <dgm:cxn modelId="{DA0BD2CB-6E05-462C-9152-F01F1E7BD9CA}" type="presParOf" srcId="{D49CA729-F98B-4A28-96C3-3B075AFECB17}" destId="{81935EA8-6D4B-4D5C-8AA1-BC784D44EA20}" srcOrd="2" destOrd="0" presId="urn:microsoft.com/office/officeart/2005/8/layout/process3"/>
    <dgm:cxn modelId="{31942AC0-A491-48E8-9075-51C5BFD9514E}" type="presParOf" srcId="{BABD1CD1-EBEE-428C-A201-62E68A59D314}" destId="{7754D00A-C655-43F6-B8B8-AFBCA25FDFDB}" srcOrd="1" destOrd="0" presId="urn:microsoft.com/office/officeart/2005/8/layout/process3"/>
    <dgm:cxn modelId="{F052CE4F-CB57-4C1D-97D4-F5FA6227ECE3}" type="presParOf" srcId="{7754D00A-C655-43F6-B8B8-AFBCA25FDFDB}" destId="{00C328BD-1A6D-406D-8774-BCEBDE0CE1F1}" srcOrd="0" destOrd="0" presId="urn:microsoft.com/office/officeart/2005/8/layout/process3"/>
    <dgm:cxn modelId="{6E3383A4-AEEA-4824-9781-E7C244AD5F6B}" type="presParOf" srcId="{BABD1CD1-EBEE-428C-A201-62E68A59D314}" destId="{A2B330EA-516A-4804-B940-E637BD7AE355}" srcOrd="2" destOrd="0" presId="urn:microsoft.com/office/officeart/2005/8/layout/process3"/>
    <dgm:cxn modelId="{ED70C4E4-84B1-493B-A2D5-9AB4037A9F75}" type="presParOf" srcId="{A2B330EA-516A-4804-B940-E637BD7AE355}" destId="{00A97274-1488-4F65-BD6B-63184608CCF3}" srcOrd="0" destOrd="0" presId="urn:microsoft.com/office/officeart/2005/8/layout/process3"/>
    <dgm:cxn modelId="{6876BB60-2B80-4DCE-B936-9D7001C29B00}" type="presParOf" srcId="{A2B330EA-516A-4804-B940-E637BD7AE355}" destId="{7B68AC46-B7E6-4FD7-9E50-3D563E423422}" srcOrd="1" destOrd="0" presId="urn:microsoft.com/office/officeart/2005/8/layout/process3"/>
    <dgm:cxn modelId="{279DE09A-0CB5-4723-A254-EA8FA49CA29C}" type="presParOf" srcId="{A2B330EA-516A-4804-B940-E637BD7AE355}" destId="{1F30D138-D473-4E82-BC2D-A9A4844019F4}" srcOrd="2" destOrd="0" presId="urn:microsoft.com/office/officeart/2005/8/layout/process3"/>
    <dgm:cxn modelId="{766ADF21-3502-4DB9-BB91-662A906CB431}" type="presParOf" srcId="{BABD1CD1-EBEE-428C-A201-62E68A59D314}" destId="{161EB783-A62A-4555-A724-B883E05F7FDB}" srcOrd="3" destOrd="0" presId="urn:microsoft.com/office/officeart/2005/8/layout/process3"/>
    <dgm:cxn modelId="{2759F869-927B-4ADE-9892-091A30FD14C8}" type="presParOf" srcId="{161EB783-A62A-4555-A724-B883E05F7FDB}" destId="{400121A7-6B38-4EC0-96FF-287E046B8CFE}" srcOrd="0" destOrd="0" presId="urn:microsoft.com/office/officeart/2005/8/layout/process3"/>
    <dgm:cxn modelId="{296CCF58-AEA4-4684-A4B5-30A281571858}" type="presParOf" srcId="{BABD1CD1-EBEE-428C-A201-62E68A59D314}" destId="{0A718B38-535B-4528-8510-69EF11CEEB7D}" srcOrd="4" destOrd="0" presId="urn:microsoft.com/office/officeart/2005/8/layout/process3"/>
    <dgm:cxn modelId="{78ADAB21-119F-4F6F-A42F-C92818952280}" type="presParOf" srcId="{0A718B38-535B-4528-8510-69EF11CEEB7D}" destId="{50B47A2A-2825-4429-AFD4-6A3D4E7792C5}" srcOrd="0" destOrd="0" presId="urn:microsoft.com/office/officeart/2005/8/layout/process3"/>
    <dgm:cxn modelId="{A5FF313B-DC0B-4DC3-9DCE-A2301F4126C7}" type="presParOf" srcId="{0A718B38-535B-4528-8510-69EF11CEEB7D}" destId="{6A4DA17E-8D21-49DE-9C2C-78059BE05A2F}" srcOrd="1" destOrd="0" presId="urn:microsoft.com/office/officeart/2005/8/layout/process3"/>
    <dgm:cxn modelId="{ED57036F-887B-48FC-9758-A9F06A96567D}" type="presParOf" srcId="{0A718B38-535B-4528-8510-69EF11CEEB7D}" destId="{3BC8EF99-3CA6-459F-8F29-5E02319B42C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737474-D3D4-4ABD-8CFC-016C0D99C75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87B339-07E6-4F3C-9641-2AA79E359A4D}">
      <dgm:prSet phldrT="[Text]"/>
      <dgm:spPr/>
      <dgm:t>
        <a:bodyPr/>
        <a:lstStyle/>
        <a:p>
          <a:r>
            <a:rPr lang="en-US" b="1"/>
            <a:t>Quarterly Fall Summary Report Elements</a:t>
          </a:r>
        </a:p>
        <a:p>
          <a:r>
            <a:rPr lang="en-US"/>
            <a:t>(historical over time)</a:t>
          </a:r>
        </a:p>
      </dgm:t>
    </dgm:pt>
    <dgm:pt modelId="{EBE30F0E-A2A8-4CC9-A623-74F40B10FBD8}" type="parTrans" cxnId="{0AFA07D2-9226-438C-BE43-A13E9AECC1D0}">
      <dgm:prSet/>
      <dgm:spPr/>
      <dgm:t>
        <a:bodyPr/>
        <a:lstStyle/>
        <a:p>
          <a:endParaRPr lang="en-US"/>
        </a:p>
      </dgm:t>
    </dgm:pt>
    <dgm:pt modelId="{70F67B88-98E1-4A71-9888-B2096228C1EC}" type="sibTrans" cxnId="{0AFA07D2-9226-438C-BE43-A13E9AECC1D0}">
      <dgm:prSet/>
      <dgm:spPr/>
      <dgm:t>
        <a:bodyPr/>
        <a:lstStyle/>
        <a:p>
          <a:endParaRPr lang="en-US"/>
        </a:p>
      </dgm:t>
    </dgm:pt>
    <dgm:pt modelId="{40F16116-FE01-46E6-ABA5-E43D9D718FD4}">
      <dgm:prSet phldrT="[Text]"/>
      <dgm:spPr/>
      <dgm:t>
        <a:bodyPr/>
        <a:lstStyle/>
        <a:p>
          <a:r>
            <a:rPr lang="en-US"/>
            <a:t>Reported falls by admission visit type (acute, swing, observation, hospice; also outpatient, ER, ambulatory care clinic, visitor, and other)</a:t>
          </a:r>
        </a:p>
      </dgm:t>
    </dgm:pt>
    <dgm:pt modelId="{E59084F8-D28C-4E7F-94CD-EB49939C8DC4}" type="parTrans" cxnId="{ED52FAD8-969F-477D-A0F9-22DFB6850081}">
      <dgm:prSet/>
      <dgm:spPr/>
      <dgm:t>
        <a:bodyPr/>
        <a:lstStyle/>
        <a:p>
          <a:endParaRPr lang="en-US"/>
        </a:p>
      </dgm:t>
    </dgm:pt>
    <dgm:pt modelId="{617E64A4-8B59-4B3D-8069-41038956260F}" type="sibTrans" cxnId="{ED52FAD8-969F-477D-A0F9-22DFB6850081}">
      <dgm:prSet/>
      <dgm:spPr/>
      <dgm:t>
        <a:bodyPr/>
        <a:lstStyle/>
        <a:p>
          <a:endParaRPr lang="en-US"/>
        </a:p>
      </dgm:t>
    </dgm:pt>
    <dgm:pt modelId="{D23E78D7-55DD-4AC4-8014-8E3A870A37C8}">
      <dgm:prSet phldrT="[Text]"/>
      <dgm:spPr/>
      <dgm:t>
        <a:bodyPr/>
        <a:lstStyle/>
        <a:p>
          <a:r>
            <a:rPr lang="en-US"/>
            <a:t>Reported total, unassisted, and injurious falls</a:t>
          </a:r>
        </a:p>
      </dgm:t>
    </dgm:pt>
    <dgm:pt modelId="{25DB8600-F370-4238-A83A-CE106CE3AA1E}" type="parTrans" cxnId="{E6F83FFB-04D1-48F3-BDC7-DE9B16A257AB}">
      <dgm:prSet/>
      <dgm:spPr/>
      <dgm:t>
        <a:bodyPr/>
        <a:lstStyle/>
        <a:p>
          <a:endParaRPr lang="en-US"/>
        </a:p>
      </dgm:t>
    </dgm:pt>
    <dgm:pt modelId="{ACFD8181-766A-429E-8821-8B068BECCAEB}" type="sibTrans" cxnId="{E6F83FFB-04D1-48F3-BDC7-DE9B16A257AB}">
      <dgm:prSet/>
      <dgm:spPr/>
      <dgm:t>
        <a:bodyPr/>
        <a:lstStyle/>
        <a:p>
          <a:endParaRPr lang="en-US"/>
        </a:p>
      </dgm:t>
    </dgm:pt>
    <dgm:pt modelId="{AF1BA58F-4A94-4A58-8FD2-654CD60A1859}">
      <dgm:prSet phldrT="[Text]"/>
      <dgm:spPr/>
      <dgm:t>
        <a:bodyPr/>
        <a:lstStyle/>
        <a:p>
          <a:r>
            <a:rPr lang="en-US"/>
            <a:t>Reported falls by extent of harm and assistance</a:t>
          </a:r>
        </a:p>
      </dgm:t>
    </dgm:pt>
    <dgm:pt modelId="{80F1662D-33EE-4C2B-9969-6ED009E0D2C9}" type="parTrans" cxnId="{A9051880-DD09-4A76-8F7B-948393BAA67E}">
      <dgm:prSet/>
      <dgm:spPr/>
      <dgm:t>
        <a:bodyPr/>
        <a:lstStyle/>
        <a:p>
          <a:endParaRPr lang="en-US"/>
        </a:p>
      </dgm:t>
    </dgm:pt>
    <dgm:pt modelId="{75FE7F7E-4333-4C26-8D4B-8F7DD6D4C215}" type="sibTrans" cxnId="{A9051880-DD09-4A76-8F7B-948393BAA67E}">
      <dgm:prSet/>
      <dgm:spPr/>
      <dgm:t>
        <a:bodyPr/>
        <a:lstStyle/>
        <a:p>
          <a:endParaRPr lang="en-US"/>
        </a:p>
      </dgm:t>
    </dgm:pt>
    <dgm:pt modelId="{E2C3BF50-F811-4FDC-B5FF-1ECCDC8FBA41}">
      <dgm:prSet/>
      <dgm:spPr/>
      <dgm:t>
        <a:bodyPr/>
        <a:lstStyle/>
        <a:p>
          <a:r>
            <a:rPr lang="en-US"/>
            <a:t>Reported falls by day of week</a:t>
          </a:r>
        </a:p>
      </dgm:t>
    </dgm:pt>
    <dgm:pt modelId="{FD53FFC3-23AD-44D1-A5CA-D319331CE5C1}" type="parTrans" cxnId="{BBD75841-26EB-4CB7-ACA5-A32762603630}">
      <dgm:prSet/>
      <dgm:spPr/>
      <dgm:t>
        <a:bodyPr/>
        <a:lstStyle/>
        <a:p>
          <a:endParaRPr lang="en-US"/>
        </a:p>
      </dgm:t>
    </dgm:pt>
    <dgm:pt modelId="{7C061A2F-3521-4716-A515-7819E812BD36}" type="sibTrans" cxnId="{BBD75841-26EB-4CB7-ACA5-A32762603630}">
      <dgm:prSet/>
      <dgm:spPr/>
      <dgm:t>
        <a:bodyPr/>
        <a:lstStyle/>
        <a:p>
          <a:endParaRPr lang="en-US"/>
        </a:p>
      </dgm:t>
    </dgm:pt>
    <dgm:pt modelId="{854A43DC-FD38-49D8-8B05-A1B49555DAB0}">
      <dgm:prSet/>
      <dgm:spPr/>
      <dgm:t>
        <a:bodyPr/>
        <a:lstStyle/>
        <a:p>
          <a:r>
            <a:rPr lang="en-US"/>
            <a:t>Reported falls by shift</a:t>
          </a:r>
        </a:p>
      </dgm:t>
    </dgm:pt>
    <dgm:pt modelId="{3D704682-209D-4CED-86BA-9AF6A5904867}" type="parTrans" cxnId="{FACE11E2-2B7F-41B2-962E-1B570460A7C5}">
      <dgm:prSet/>
      <dgm:spPr/>
      <dgm:t>
        <a:bodyPr/>
        <a:lstStyle/>
        <a:p>
          <a:endParaRPr lang="en-US"/>
        </a:p>
      </dgm:t>
    </dgm:pt>
    <dgm:pt modelId="{2D80F7D3-3E40-4ED8-8428-4A771DD098F2}" type="sibTrans" cxnId="{FACE11E2-2B7F-41B2-962E-1B570460A7C5}">
      <dgm:prSet/>
      <dgm:spPr/>
      <dgm:t>
        <a:bodyPr/>
        <a:lstStyle/>
        <a:p>
          <a:endParaRPr lang="en-US"/>
        </a:p>
      </dgm:t>
    </dgm:pt>
    <dgm:pt modelId="{0F91EE8D-6BEB-4C32-A78D-7344D5A4533B}">
      <dgm:prSet/>
      <dgm:spPr/>
      <dgm:t>
        <a:bodyPr/>
        <a:lstStyle/>
        <a:p>
          <a:r>
            <a:rPr lang="en-US"/>
            <a:t>Completed post-fall huddle forms</a:t>
          </a:r>
        </a:p>
      </dgm:t>
    </dgm:pt>
    <dgm:pt modelId="{7C36BCE6-DBB8-4F25-9BAC-92DF0221CB3E}" type="parTrans" cxnId="{8CEE127D-810E-4F83-802D-E3D922835E7D}">
      <dgm:prSet/>
      <dgm:spPr/>
      <dgm:t>
        <a:bodyPr/>
        <a:lstStyle/>
        <a:p>
          <a:endParaRPr lang="en-US"/>
        </a:p>
      </dgm:t>
    </dgm:pt>
    <dgm:pt modelId="{79579226-71BC-4567-B3F2-8B4E77EB92E1}" type="sibTrans" cxnId="{8CEE127D-810E-4F83-802D-E3D922835E7D}">
      <dgm:prSet/>
      <dgm:spPr/>
      <dgm:t>
        <a:bodyPr/>
        <a:lstStyle/>
        <a:p>
          <a:endParaRPr lang="en-US"/>
        </a:p>
      </dgm:t>
    </dgm:pt>
    <dgm:pt modelId="{88FFB4E5-FB81-488E-BC76-F15D8B5583F0}" type="pres">
      <dgm:prSet presAssocID="{46737474-D3D4-4ABD-8CFC-016C0D99C75D}" presName="vert0" presStyleCnt="0">
        <dgm:presLayoutVars>
          <dgm:dir/>
          <dgm:animOne val="branch"/>
          <dgm:animLvl val="lvl"/>
        </dgm:presLayoutVars>
      </dgm:prSet>
      <dgm:spPr/>
    </dgm:pt>
    <dgm:pt modelId="{ECC83D9B-06AD-459F-9EC3-7312F5B630C0}" type="pres">
      <dgm:prSet presAssocID="{1587B339-07E6-4F3C-9641-2AA79E359A4D}" presName="thickLine" presStyleLbl="alignNode1" presStyleIdx="0" presStyleCnt="1"/>
      <dgm:spPr/>
    </dgm:pt>
    <dgm:pt modelId="{E34E5767-3669-4783-BFF2-16DE35D06369}" type="pres">
      <dgm:prSet presAssocID="{1587B339-07E6-4F3C-9641-2AA79E359A4D}" presName="horz1" presStyleCnt="0"/>
      <dgm:spPr/>
    </dgm:pt>
    <dgm:pt modelId="{F08DAFB5-5BD4-41D6-950F-98E3297015C5}" type="pres">
      <dgm:prSet presAssocID="{1587B339-07E6-4F3C-9641-2AA79E359A4D}" presName="tx1" presStyleLbl="revTx" presStyleIdx="0" presStyleCnt="7"/>
      <dgm:spPr/>
    </dgm:pt>
    <dgm:pt modelId="{453CD925-3ECA-4C4B-9F2E-EAF1EA94B4CB}" type="pres">
      <dgm:prSet presAssocID="{1587B339-07E6-4F3C-9641-2AA79E359A4D}" presName="vert1" presStyleCnt="0"/>
      <dgm:spPr/>
    </dgm:pt>
    <dgm:pt modelId="{A334D573-DE84-4913-85B4-9A557AEE7326}" type="pres">
      <dgm:prSet presAssocID="{40F16116-FE01-46E6-ABA5-E43D9D718FD4}" presName="vertSpace2a" presStyleCnt="0"/>
      <dgm:spPr/>
    </dgm:pt>
    <dgm:pt modelId="{C32D45C2-8FC0-48AD-AF0C-43581CCCB3F4}" type="pres">
      <dgm:prSet presAssocID="{40F16116-FE01-46E6-ABA5-E43D9D718FD4}" presName="horz2" presStyleCnt="0"/>
      <dgm:spPr/>
    </dgm:pt>
    <dgm:pt modelId="{8C21B8BC-6D38-445B-AE54-E471E572D089}" type="pres">
      <dgm:prSet presAssocID="{40F16116-FE01-46E6-ABA5-E43D9D718FD4}" presName="horzSpace2" presStyleCnt="0"/>
      <dgm:spPr/>
    </dgm:pt>
    <dgm:pt modelId="{47660E06-ADC2-40AF-9DCC-ACFE4D7F6BE7}" type="pres">
      <dgm:prSet presAssocID="{40F16116-FE01-46E6-ABA5-E43D9D718FD4}" presName="tx2" presStyleLbl="revTx" presStyleIdx="1" presStyleCnt="7"/>
      <dgm:spPr/>
    </dgm:pt>
    <dgm:pt modelId="{66E40EFC-3903-4DA5-B65E-DE52D332A47E}" type="pres">
      <dgm:prSet presAssocID="{40F16116-FE01-46E6-ABA5-E43D9D718FD4}" presName="vert2" presStyleCnt="0"/>
      <dgm:spPr/>
    </dgm:pt>
    <dgm:pt modelId="{332449F3-043E-42E7-B625-89581F9A6691}" type="pres">
      <dgm:prSet presAssocID="{40F16116-FE01-46E6-ABA5-E43D9D718FD4}" presName="thinLine2b" presStyleLbl="callout" presStyleIdx="0" presStyleCnt="6"/>
      <dgm:spPr/>
    </dgm:pt>
    <dgm:pt modelId="{8F56725E-E1D5-47BD-AED0-4AD3962E4641}" type="pres">
      <dgm:prSet presAssocID="{40F16116-FE01-46E6-ABA5-E43D9D718FD4}" presName="vertSpace2b" presStyleCnt="0"/>
      <dgm:spPr/>
    </dgm:pt>
    <dgm:pt modelId="{4C23ECD7-5AAC-498C-B79C-329B558CA8DC}" type="pres">
      <dgm:prSet presAssocID="{D23E78D7-55DD-4AC4-8014-8E3A870A37C8}" presName="horz2" presStyleCnt="0"/>
      <dgm:spPr/>
    </dgm:pt>
    <dgm:pt modelId="{95EF93C5-29D9-442C-B1BA-900F57D0AFB7}" type="pres">
      <dgm:prSet presAssocID="{D23E78D7-55DD-4AC4-8014-8E3A870A37C8}" presName="horzSpace2" presStyleCnt="0"/>
      <dgm:spPr/>
    </dgm:pt>
    <dgm:pt modelId="{014386D1-1ECE-40A6-BE9F-0FFAC9CB837D}" type="pres">
      <dgm:prSet presAssocID="{D23E78D7-55DD-4AC4-8014-8E3A870A37C8}" presName="tx2" presStyleLbl="revTx" presStyleIdx="2" presStyleCnt="7"/>
      <dgm:spPr/>
    </dgm:pt>
    <dgm:pt modelId="{CD4DF657-1F4A-4F49-810E-ABD18E5ACA4C}" type="pres">
      <dgm:prSet presAssocID="{D23E78D7-55DD-4AC4-8014-8E3A870A37C8}" presName="vert2" presStyleCnt="0"/>
      <dgm:spPr/>
    </dgm:pt>
    <dgm:pt modelId="{6E6910FC-0B05-47A7-A639-48C6667B44C9}" type="pres">
      <dgm:prSet presAssocID="{D23E78D7-55DD-4AC4-8014-8E3A870A37C8}" presName="thinLine2b" presStyleLbl="callout" presStyleIdx="1" presStyleCnt="6"/>
      <dgm:spPr/>
    </dgm:pt>
    <dgm:pt modelId="{9C4606DF-9838-4C85-94C9-E8DD52521B51}" type="pres">
      <dgm:prSet presAssocID="{D23E78D7-55DD-4AC4-8014-8E3A870A37C8}" presName="vertSpace2b" presStyleCnt="0"/>
      <dgm:spPr/>
    </dgm:pt>
    <dgm:pt modelId="{D8D92D6B-932A-4382-95AC-39905CAAC4E6}" type="pres">
      <dgm:prSet presAssocID="{AF1BA58F-4A94-4A58-8FD2-654CD60A1859}" presName="horz2" presStyleCnt="0"/>
      <dgm:spPr/>
    </dgm:pt>
    <dgm:pt modelId="{A260FF5D-A03A-460F-A799-4DA4A46C51D9}" type="pres">
      <dgm:prSet presAssocID="{AF1BA58F-4A94-4A58-8FD2-654CD60A1859}" presName="horzSpace2" presStyleCnt="0"/>
      <dgm:spPr/>
    </dgm:pt>
    <dgm:pt modelId="{8495DB39-1D00-4430-8541-1B8ADF3AFB08}" type="pres">
      <dgm:prSet presAssocID="{AF1BA58F-4A94-4A58-8FD2-654CD60A1859}" presName="tx2" presStyleLbl="revTx" presStyleIdx="3" presStyleCnt="7"/>
      <dgm:spPr/>
    </dgm:pt>
    <dgm:pt modelId="{5DDB9EC5-77FB-4BEC-8528-AFE9EFD511BD}" type="pres">
      <dgm:prSet presAssocID="{AF1BA58F-4A94-4A58-8FD2-654CD60A1859}" presName="vert2" presStyleCnt="0"/>
      <dgm:spPr/>
    </dgm:pt>
    <dgm:pt modelId="{A10D8C97-292B-4C79-A595-4E4BCB52BB0F}" type="pres">
      <dgm:prSet presAssocID="{AF1BA58F-4A94-4A58-8FD2-654CD60A1859}" presName="thinLine2b" presStyleLbl="callout" presStyleIdx="2" presStyleCnt="6"/>
      <dgm:spPr/>
    </dgm:pt>
    <dgm:pt modelId="{582343BB-36CD-4658-A401-1B226FA32886}" type="pres">
      <dgm:prSet presAssocID="{AF1BA58F-4A94-4A58-8FD2-654CD60A1859}" presName="vertSpace2b" presStyleCnt="0"/>
      <dgm:spPr/>
    </dgm:pt>
    <dgm:pt modelId="{BB42348E-3B7E-4121-87C7-405A406BF3BA}" type="pres">
      <dgm:prSet presAssocID="{E2C3BF50-F811-4FDC-B5FF-1ECCDC8FBA41}" presName="horz2" presStyleCnt="0"/>
      <dgm:spPr/>
    </dgm:pt>
    <dgm:pt modelId="{18586DCE-180C-4CDF-A79B-E04F21712FA3}" type="pres">
      <dgm:prSet presAssocID="{E2C3BF50-F811-4FDC-B5FF-1ECCDC8FBA41}" presName="horzSpace2" presStyleCnt="0"/>
      <dgm:spPr/>
    </dgm:pt>
    <dgm:pt modelId="{FF7F0E32-587B-44B9-B815-543C543E7692}" type="pres">
      <dgm:prSet presAssocID="{E2C3BF50-F811-4FDC-B5FF-1ECCDC8FBA41}" presName="tx2" presStyleLbl="revTx" presStyleIdx="4" presStyleCnt="7"/>
      <dgm:spPr/>
    </dgm:pt>
    <dgm:pt modelId="{7875EE6A-4D5A-4224-80E4-B76C272509F2}" type="pres">
      <dgm:prSet presAssocID="{E2C3BF50-F811-4FDC-B5FF-1ECCDC8FBA41}" presName="vert2" presStyleCnt="0"/>
      <dgm:spPr/>
    </dgm:pt>
    <dgm:pt modelId="{BFF04FFB-60EE-4CDF-A046-BBFD15C53018}" type="pres">
      <dgm:prSet presAssocID="{E2C3BF50-F811-4FDC-B5FF-1ECCDC8FBA41}" presName="thinLine2b" presStyleLbl="callout" presStyleIdx="3" presStyleCnt="6"/>
      <dgm:spPr/>
    </dgm:pt>
    <dgm:pt modelId="{A5C3214F-CF88-4B19-A960-DEC8768D5767}" type="pres">
      <dgm:prSet presAssocID="{E2C3BF50-F811-4FDC-B5FF-1ECCDC8FBA41}" presName="vertSpace2b" presStyleCnt="0"/>
      <dgm:spPr/>
    </dgm:pt>
    <dgm:pt modelId="{0E2BDDC0-EFB5-45C0-9111-440009C8F62C}" type="pres">
      <dgm:prSet presAssocID="{854A43DC-FD38-49D8-8B05-A1B49555DAB0}" presName="horz2" presStyleCnt="0"/>
      <dgm:spPr/>
    </dgm:pt>
    <dgm:pt modelId="{73DC6986-577D-4AFE-AF2F-2D9B4BE4E001}" type="pres">
      <dgm:prSet presAssocID="{854A43DC-FD38-49D8-8B05-A1B49555DAB0}" presName="horzSpace2" presStyleCnt="0"/>
      <dgm:spPr/>
    </dgm:pt>
    <dgm:pt modelId="{D537058E-F402-44DA-8623-6BF4B78C6335}" type="pres">
      <dgm:prSet presAssocID="{854A43DC-FD38-49D8-8B05-A1B49555DAB0}" presName="tx2" presStyleLbl="revTx" presStyleIdx="5" presStyleCnt="7"/>
      <dgm:spPr/>
    </dgm:pt>
    <dgm:pt modelId="{482C9DF3-CA8C-4EA3-84C2-4633E4D2F3E0}" type="pres">
      <dgm:prSet presAssocID="{854A43DC-FD38-49D8-8B05-A1B49555DAB0}" presName="vert2" presStyleCnt="0"/>
      <dgm:spPr/>
    </dgm:pt>
    <dgm:pt modelId="{23AD0243-38D0-4C53-9823-BBFAE7FF94D2}" type="pres">
      <dgm:prSet presAssocID="{854A43DC-FD38-49D8-8B05-A1B49555DAB0}" presName="thinLine2b" presStyleLbl="callout" presStyleIdx="4" presStyleCnt="6"/>
      <dgm:spPr/>
    </dgm:pt>
    <dgm:pt modelId="{C43DB4A3-8CDD-4DA4-A7A1-09C0C90E6FF8}" type="pres">
      <dgm:prSet presAssocID="{854A43DC-FD38-49D8-8B05-A1B49555DAB0}" presName="vertSpace2b" presStyleCnt="0"/>
      <dgm:spPr/>
    </dgm:pt>
    <dgm:pt modelId="{5DA7FA82-26C6-45A7-97AD-1F66E86E80E2}" type="pres">
      <dgm:prSet presAssocID="{0F91EE8D-6BEB-4C32-A78D-7344D5A4533B}" presName="horz2" presStyleCnt="0"/>
      <dgm:spPr/>
    </dgm:pt>
    <dgm:pt modelId="{54CD19CD-9E1A-4423-B6A5-E4D4095E12BD}" type="pres">
      <dgm:prSet presAssocID="{0F91EE8D-6BEB-4C32-A78D-7344D5A4533B}" presName="horzSpace2" presStyleCnt="0"/>
      <dgm:spPr/>
    </dgm:pt>
    <dgm:pt modelId="{DDC0D086-AF17-4C1A-AB2F-A70018B93E0A}" type="pres">
      <dgm:prSet presAssocID="{0F91EE8D-6BEB-4C32-A78D-7344D5A4533B}" presName="tx2" presStyleLbl="revTx" presStyleIdx="6" presStyleCnt="7"/>
      <dgm:spPr/>
    </dgm:pt>
    <dgm:pt modelId="{541FCA3A-6060-4F12-ACB4-A21D08DD9F7F}" type="pres">
      <dgm:prSet presAssocID="{0F91EE8D-6BEB-4C32-A78D-7344D5A4533B}" presName="vert2" presStyleCnt="0"/>
      <dgm:spPr/>
    </dgm:pt>
    <dgm:pt modelId="{7429F44E-A133-44BB-82F1-6FDF5FB6D3EA}" type="pres">
      <dgm:prSet presAssocID="{0F91EE8D-6BEB-4C32-A78D-7344D5A4533B}" presName="thinLine2b" presStyleLbl="callout" presStyleIdx="5" presStyleCnt="6"/>
      <dgm:spPr/>
    </dgm:pt>
    <dgm:pt modelId="{CA944FFE-0689-4316-9FCE-B546522D1227}" type="pres">
      <dgm:prSet presAssocID="{0F91EE8D-6BEB-4C32-A78D-7344D5A4533B}" presName="vertSpace2b" presStyleCnt="0"/>
      <dgm:spPr/>
    </dgm:pt>
  </dgm:ptLst>
  <dgm:cxnLst>
    <dgm:cxn modelId="{628A6911-9AFC-43E7-9D24-6187DDCE4BCA}" type="presOf" srcId="{AF1BA58F-4A94-4A58-8FD2-654CD60A1859}" destId="{8495DB39-1D00-4430-8541-1B8ADF3AFB08}" srcOrd="0" destOrd="0" presId="urn:microsoft.com/office/officeart/2008/layout/LinedList"/>
    <dgm:cxn modelId="{4A515734-AC7C-4745-A980-1166406950DC}" type="presOf" srcId="{D23E78D7-55DD-4AC4-8014-8E3A870A37C8}" destId="{014386D1-1ECE-40A6-BE9F-0FFAC9CB837D}" srcOrd="0" destOrd="0" presId="urn:microsoft.com/office/officeart/2008/layout/LinedList"/>
    <dgm:cxn modelId="{BBD75841-26EB-4CB7-ACA5-A32762603630}" srcId="{1587B339-07E6-4F3C-9641-2AA79E359A4D}" destId="{E2C3BF50-F811-4FDC-B5FF-1ECCDC8FBA41}" srcOrd="3" destOrd="0" parTransId="{FD53FFC3-23AD-44D1-A5CA-D319331CE5C1}" sibTransId="{7C061A2F-3521-4716-A515-7819E812BD36}"/>
    <dgm:cxn modelId="{8CEE127D-810E-4F83-802D-E3D922835E7D}" srcId="{1587B339-07E6-4F3C-9641-2AA79E359A4D}" destId="{0F91EE8D-6BEB-4C32-A78D-7344D5A4533B}" srcOrd="5" destOrd="0" parTransId="{7C36BCE6-DBB8-4F25-9BAC-92DF0221CB3E}" sibTransId="{79579226-71BC-4567-B3F2-8B4E77EB92E1}"/>
    <dgm:cxn modelId="{A9051880-DD09-4A76-8F7B-948393BAA67E}" srcId="{1587B339-07E6-4F3C-9641-2AA79E359A4D}" destId="{AF1BA58F-4A94-4A58-8FD2-654CD60A1859}" srcOrd="2" destOrd="0" parTransId="{80F1662D-33EE-4C2B-9969-6ED009E0D2C9}" sibTransId="{75FE7F7E-4333-4C26-8D4B-8F7DD6D4C215}"/>
    <dgm:cxn modelId="{A0915F8B-EE64-45FE-9D26-E3D93781E1AC}" type="presOf" srcId="{46737474-D3D4-4ABD-8CFC-016C0D99C75D}" destId="{88FFB4E5-FB81-488E-BC76-F15D8B5583F0}" srcOrd="0" destOrd="0" presId="urn:microsoft.com/office/officeart/2008/layout/LinedList"/>
    <dgm:cxn modelId="{4DDD49AC-5F70-4CD5-8DE2-A95DE5E7B17C}" type="presOf" srcId="{0F91EE8D-6BEB-4C32-A78D-7344D5A4533B}" destId="{DDC0D086-AF17-4C1A-AB2F-A70018B93E0A}" srcOrd="0" destOrd="0" presId="urn:microsoft.com/office/officeart/2008/layout/LinedList"/>
    <dgm:cxn modelId="{B28B24B5-C815-4041-B447-E411FD973040}" type="presOf" srcId="{E2C3BF50-F811-4FDC-B5FF-1ECCDC8FBA41}" destId="{FF7F0E32-587B-44B9-B815-543C543E7692}" srcOrd="0" destOrd="0" presId="urn:microsoft.com/office/officeart/2008/layout/LinedList"/>
    <dgm:cxn modelId="{FBB9F4BE-3367-4B2B-89F1-27A67C9A6700}" type="presOf" srcId="{1587B339-07E6-4F3C-9641-2AA79E359A4D}" destId="{F08DAFB5-5BD4-41D6-950F-98E3297015C5}" srcOrd="0" destOrd="0" presId="urn:microsoft.com/office/officeart/2008/layout/LinedList"/>
    <dgm:cxn modelId="{0AFA07D2-9226-438C-BE43-A13E9AECC1D0}" srcId="{46737474-D3D4-4ABD-8CFC-016C0D99C75D}" destId="{1587B339-07E6-4F3C-9641-2AA79E359A4D}" srcOrd="0" destOrd="0" parTransId="{EBE30F0E-A2A8-4CC9-A623-74F40B10FBD8}" sibTransId="{70F67B88-98E1-4A71-9888-B2096228C1EC}"/>
    <dgm:cxn modelId="{ED52FAD8-969F-477D-A0F9-22DFB6850081}" srcId="{1587B339-07E6-4F3C-9641-2AA79E359A4D}" destId="{40F16116-FE01-46E6-ABA5-E43D9D718FD4}" srcOrd="0" destOrd="0" parTransId="{E59084F8-D28C-4E7F-94CD-EB49939C8DC4}" sibTransId="{617E64A4-8B59-4B3D-8069-41038956260F}"/>
    <dgm:cxn modelId="{FACE11E2-2B7F-41B2-962E-1B570460A7C5}" srcId="{1587B339-07E6-4F3C-9641-2AA79E359A4D}" destId="{854A43DC-FD38-49D8-8B05-A1B49555DAB0}" srcOrd="4" destOrd="0" parTransId="{3D704682-209D-4CED-86BA-9AF6A5904867}" sibTransId="{2D80F7D3-3E40-4ED8-8428-4A771DD098F2}"/>
    <dgm:cxn modelId="{FA5D00EE-CAF3-4B91-B722-DA01EF687A42}" type="presOf" srcId="{40F16116-FE01-46E6-ABA5-E43D9D718FD4}" destId="{47660E06-ADC2-40AF-9DCC-ACFE4D7F6BE7}" srcOrd="0" destOrd="0" presId="urn:microsoft.com/office/officeart/2008/layout/LinedList"/>
    <dgm:cxn modelId="{DC8275F5-C308-4879-B9D9-3467564201C3}" type="presOf" srcId="{854A43DC-FD38-49D8-8B05-A1B49555DAB0}" destId="{D537058E-F402-44DA-8623-6BF4B78C6335}" srcOrd="0" destOrd="0" presId="urn:microsoft.com/office/officeart/2008/layout/LinedList"/>
    <dgm:cxn modelId="{E6F83FFB-04D1-48F3-BDC7-DE9B16A257AB}" srcId="{1587B339-07E6-4F3C-9641-2AA79E359A4D}" destId="{D23E78D7-55DD-4AC4-8014-8E3A870A37C8}" srcOrd="1" destOrd="0" parTransId="{25DB8600-F370-4238-A83A-CE106CE3AA1E}" sibTransId="{ACFD8181-766A-429E-8821-8B068BECCAEB}"/>
    <dgm:cxn modelId="{7A478F1D-6119-4990-BF0B-0FCE101462C4}" type="presParOf" srcId="{88FFB4E5-FB81-488E-BC76-F15D8B5583F0}" destId="{ECC83D9B-06AD-459F-9EC3-7312F5B630C0}" srcOrd="0" destOrd="0" presId="urn:microsoft.com/office/officeart/2008/layout/LinedList"/>
    <dgm:cxn modelId="{90B24FB9-6A6B-4F14-B2EA-791D3E359C02}" type="presParOf" srcId="{88FFB4E5-FB81-488E-BC76-F15D8B5583F0}" destId="{E34E5767-3669-4783-BFF2-16DE35D06369}" srcOrd="1" destOrd="0" presId="urn:microsoft.com/office/officeart/2008/layout/LinedList"/>
    <dgm:cxn modelId="{BB25978C-2DED-4198-832E-DF11FEEFEF99}" type="presParOf" srcId="{E34E5767-3669-4783-BFF2-16DE35D06369}" destId="{F08DAFB5-5BD4-41D6-950F-98E3297015C5}" srcOrd="0" destOrd="0" presId="urn:microsoft.com/office/officeart/2008/layout/LinedList"/>
    <dgm:cxn modelId="{77B90DA1-06D6-4C61-922D-2307FEF25E14}" type="presParOf" srcId="{E34E5767-3669-4783-BFF2-16DE35D06369}" destId="{453CD925-3ECA-4C4B-9F2E-EAF1EA94B4CB}" srcOrd="1" destOrd="0" presId="urn:microsoft.com/office/officeart/2008/layout/LinedList"/>
    <dgm:cxn modelId="{EEBD6712-62DB-4A1C-9131-4A41F8E4B1D9}" type="presParOf" srcId="{453CD925-3ECA-4C4B-9F2E-EAF1EA94B4CB}" destId="{A334D573-DE84-4913-85B4-9A557AEE7326}" srcOrd="0" destOrd="0" presId="urn:microsoft.com/office/officeart/2008/layout/LinedList"/>
    <dgm:cxn modelId="{50E8C1FD-4C22-455C-92DF-022D627B859D}" type="presParOf" srcId="{453CD925-3ECA-4C4B-9F2E-EAF1EA94B4CB}" destId="{C32D45C2-8FC0-48AD-AF0C-43581CCCB3F4}" srcOrd="1" destOrd="0" presId="urn:microsoft.com/office/officeart/2008/layout/LinedList"/>
    <dgm:cxn modelId="{727DDECC-8168-4C5C-AF20-3C03D5706719}" type="presParOf" srcId="{C32D45C2-8FC0-48AD-AF0C-43581CCCB3F4}" destId="{8C21B8BC-6D38-445B-AE54-E471E572D089}" srcOrd="0" destOrd="0" presId="urn:microsoft.com/office/officeart/2008/layout/LinedList"/>
    <dgm:cxn modelId="{A37D5F3D-A903-4B0E-8690-4CF983D20814}" type="presParOf" srcId="{C32D45C2-8FC0-48AD-AF0C-43581CCCB3F4}" destId="{47660E06-ADC2-40AF-9DCC-ACFE4D7F6BE7}" srcOrd="1" destOrd="0" presId="urn:microsoft.com/office/officeart/2008/layout/LinedList"/>
    <dgm:cxn modelId="{22499C52-84C6-4748-A345-7966F198436F}" type="presParOf" srcId="{C32D45C2-8FC0-48AD-AF0C-43581CCCB3F4}" destId="{66E40EFC-3903-4DA5-B65E-DE52D332A47E}" srcOrd="2" destOrd="0" presId="urn:microsoft.com/office/officeart/2008/layout/LinedList"/>
    <dgm:cxn modelId="{C3F6A3AC-FAFC-489F-8C08-1FD1B45499F7}" type="presParOf" srcId="{453CD925-3ECA-4C4B-9F2E-EAF1EA94B4CB}" destId="{332449F3-043E-42E7-B625-89581F9A6691}" srcOrd="2" destOrd="0" presId="urn:microsoft.com/office/officeart/2008/layout/LinedList"/>
    <dgm:cxn modelId="{2107F0AF-BB47-409C-B7EB-93FF68BB9BB7}" type="presParOf" srcId="{453CD925-3ECA-4C4B-9F2E-EAF1EA94B4CB}" destId="{8F56725E-E1D5-47BD-AED0-4AD3962E4641}" srcOrd="3" destOrd="0" presId="urn:microsoft.com/office/officeart/2008/layout/LinedList"/>
    <dgm:cxn modelId="{0A8DDDAE-54DD-45D1-ACE0-7A18AF250556}" type="presParOf" srcId="{453CD925-3ECA-4C4B-9F2E-EAF1EA94B4CB}" destId="{4C23ECD7-5AAC-498C-B79C-329B558CA8DC}" srcOrd="4" destOrd="0" presId="urn:microsoft.com/office/officeart/2008/layout/LinedList"/>
    <dgm:cxn modelId="{A23D655D-2A24-4415-B510-8599989231D4}" type="presParOf" srcId="{4C23ECD7-5AAC-498C-B79C-329B558CA8DC}" destId="{95EF93C5-29D9-442C-B1BA-900F57D0AFB7}" srcOrd="0" destOrd="0" presId="urn:microsoft.com/office/officeart/2008/layout/LinedList"/>
    <dgm:cxn modelId="{A5404B8C-DB90-4FD6-92D3-585CBA39BEE2}" type="presParOf" srcId="{4C23ECD7-5AAC-498C-B79C-329B558CA8DC}" destId="{014386D1-1ECE-40A6-BE9F-0FFAC9CB837D}" srcOrd="1" destOrd="0" presId="urn:microsoft.com/office/officeart/2008/layout/LinedList"/>
    <dgm:cxn modelId="{6E200345-F461-4F02-AB54-762B9A4DEEB8}" type="presParOf" srcId="{4C23ECD7-5AAC-498C-B79C-329B558CA8DC}" destId="{CD4DF657-1F4A-4F49-810E-ABD18E5ACA4C}" srcOrd="2" destOrd="0" presId="urn:microsoft.com/office/officeart/2008/layout/LinedList"/>
    <dgm:cxn modelId="{CB25804F-462F-41D0-9B50-A422118943E5}" type="presParOf" srcId="{453CD925-3ECA-4C4B-9F2E-EAF1EA94B4CB}" destId="{6E6910FC-0B05-47A7-A639-48C6667B44C9}" srcOrd="5" destOrd="0" presId="urn:microsoft.com/office/officeart/2008/layout/LinedList"/>
    <dgm:cxn modelId="{0F3E58AA-D4A6-41FA-9942-6221EFED1914}" type="presParOf" srcId="{453CD925-3ECA-4C4B-9F2E-EAF1EA94B4CB}" destId="{9C4606DF-9838-4C85-94C9-E8DD52521B51}" srcOrd="6" destOrd="0" presId="urn:microsoft.com/office/officeart/2008/layout/LinedList"/>
    <dgm:cxn modelId="{A775B001-C084-495F-8479-BB163297F3C5}" type="presParOf" srcId="{453CD925-3ECA-4C4B-9F2E-EAF1EA94B4CB}" destId="{D8D92D6B-932A-4382-95AC-39905CAAC4E6}" srcOrd="7" destOrd="0" presId="urn:microsoft.com/office/officeart/2008/layout/LinedList"/>
    <dgm:cxn modelId="{4571C0DD-74FD-4A17-9FA1-F58B7674374F}" type="presParOf" srcId="{D8D92D6B-932A-4382-95AC-39905CAAC4E6}" destId="{A260FF5D-A03A-460F-A799-4DA4A46C51D9}" srcOrd="0" destOrd="0" presId="urn:microsoft.com/office/officeart/2008/layout/LinedList"/>
    <dgm:cxn modelId="{5D766EBE-CF17-4D02-8DA7-7A2F5637796F}" type="presParOf" srcId="{D8D92D6B-932A-4382-95AC-39905CAAC4E6}" destId="{8495DB39-1D00-4430-8541-1B8ADF3AFB08}" srcOrd="1" destOrd="0" presId="urn:microsoft.com/office/officeart/2008/layout/LinedList"/>
    <dgm:cxn modelId="{284D1047-40BF-4E73-8614-8C641CC4A0B6}" type="presParOf" srcId="{D8D92D6B-932A-4382-95AC-39905CAAC4E6}" destId="{5DDB9EC5-77FB-4BEC-8528-AFE9EFD511BD}" srcOrd="2" destOrd="0" presId="urn:microsoft.com/office/officeart/2008/layout/LinedList"/>
    <dgm:cxn modelId="{F96079C1-4CB6-4AF0-9FBA-E7F188CA21CA}" type="presParOf" srcId="{453CD925-3ECA-4C4B-9F2E-EAF1EA94B4CB}" destId="{A10D8C97-292B-4C79-A595-4E4BCB52BB0F}" srcOrd="8" destOrd="0" presId="urn:microsoft.com/office/officeart/2008/layout/LinedList"/>
    <dgm:cxn modelId="{AFBD1A56-59D7-4547-840A-57B21D2CEF7F}" type="presParOf" srcId="{453CD925-3ECA-4C4B-9F2E-EAF1EA94B4CB}" destId="{582343BB-36CD-4658-A401-1B226FA32886}" srcOrd="9" destOrd="0" presId="urn:microsoft.com/office/officeart/2008/layout/LinedList"/>
    <dgm:cxn modelId="{25845E31-2DBB-4B64-83CC-844248A71D20}" type="presParOf" srcId="{453CD925-3ECA-4C4B-9F2E-EAF1EA94B4CB}" destId="{BB42348E-3B7E-4121-87C7-405A406BF3BA}" srcOrd="10" destOrd="0" presId="urn:microsoft.com/office/officeart/2008/layout/LinedList"/>
    <dgm:cxn modelId="{D62CA26A-D571-4107-A7DE-E1F2CE5025DE}" type="presParOf" srcId="{BB42348E-3B7E-4121-87C7-405A406BF3BA}" destId="{18586DCE-180C-4CDF-A79B-E04F21712FA3}" srcOrd="0" destOrd="0" presId="urn:microsoft.com/office/officeart/2008/layout/LinedList"/>
    <dgm:cxn modelId="{A82E17F9-253A-44FB-97E7-8A819E5E81C8}" type="presParOf" srcId="{BB42348E-3B7E-4121-87C7-405A406BF3BA}" destId="{FF7F0E32-587B-44B9-B815-543C543E7692}" srcOrd="1" destOrd="0" presId="urn:microsoft.com/office/officeart/2008/layout/LinedList"/>
    <dgm:cxn modelId="{706E903E-6697-47D1-869C-3607C4CA02B1}" type="presParOf" srcId="{BB42348E-3B7E-4121-87C7-405A406BF3BA}" destId="{7875EE6A-4D5A-4224-80E4-B76C272509F2}" srcOrd="2" destOrd="0" presId="urn:microsoft.com/office/officeart/2008/layout/LinedList"/>
    <dgm:cxn modelId="{A1208712-75C2-488D-B520-F8263BC03F35}" type="presParOf" srcId="{453CD925-3ECA-4C4B-9F2E-EAF1EA94B4CB}" destId="{BFF04FFB-60EE-4CDF-A046-BBFD15C53018}" srcOrd="11" destOrd="0" presId="urn:microsoft.com/office/officeart/2008/layout/LinedList"/>
    <dgm:cxn modelId="{D2958B32-D6B2-4B3F-8015-F30347B5C287}" type="presParOf" srcId="{453CD925-3ECA-4C4B-9F2E-EAF1EA94B4CB}" destId="{A5C3214F-CF88-4B19-A960-DEC8768D5767}" srcOrd="12" destOrd="0" presId="urn:microsoft.com/office/officeart/2008/layout/LinedList"/>
    <dgm:cxn modelId="{C1AA7030-2543-48B4-A81C-1AFCD92BAFD4}" type="presParOf" srcId="{453CD925-3ECA-4C4B-9F2E-EAF1EA94B4CB}" destId="{0E2BDDC0-EFB5-45C0-9111-440009C8F62C}" srcOrd="13" destOrd="0" presId="urn:microsoft.com/office/officeart/2008/layout/LinedList"/>
    <dgm:cxn modelId="{8D953025-64D3-4EAE-AB42-6DE3CA429E58}" type="presParOf" srcId="{0E2BDDC0-EFB5-45C0-9111-440009C8F62C}" destId="{73DC6986-577D-4AFE-AF2F-2D9B4BE4E001}" srcOrd="0" destOrd="0" presId="urn:microsoft.com/office/officeart/2008/layout/LinedList"/>
    <dgm:cxn modelId="{E7DBFF16-F1F0-4E3E-91D9-06CD691EFD03}" type="presParOf" srcId="{0E2BDDC0-EFB5-45C0-9111-440009C8F62C}" destId="{D537058E-F402-44DA-8623-6BF4B78C6335}" srcOrd="1" destOrd="0" presId="urn:microsoft.com/office/officeart/2008/layout/LinedList"/>
    <dgm:cxn modelId="{8214D99C-EDEB-4C92-B19C-84A400D42480}" type="presParOf" srcId="{0E2BDDC0-EFB5-45C0-9111-440009C8F62C}" destId="{482C9DF3-CA8C-4EA3-84C2-4633E4D2F3E0}" srcOrd="2" destOrd="0" presId="urn:microsoft.com/office/officeart/2008/layout/LinedList"/>
    <dgm:cxn modelId="{52021948-5D3A-4618-847F-CF140E78244B}" type="presParOf" srcId="{453CD925-3ECA-4C4B-9F2E-EAF1EA94B4CB}" destId="{23AD0243-38D0-4C53-9823-BBFAE7FF94D2}" srcOrd="14" destOrd="0" presId="urn:microsoft.com/office/officeart/2008/layout/LinedList"/>
    <dgm:cxn modelId="{A929A553-CD87-46E7-BE1F-5DE2F3F57D8F}" type="presParOf" srcId="{453CD925-3ECA-4C4B-9F2E-EAF1EA94B4CB}" destId="{C43DB4A3-8CDD-4DA4-A7A1-09C0C90E6FF8}" srcOrd="15" destOrd="0" presId="urn:microsoft.com/office/officeart/2008/layout/LinedList"/>
    <dgm:cxn modelId="{53AEF173-4F2C-4D90-925E-CA38721A4E94}" type="presParOf" srcId="{453CD925-3ECA-4C4B-9F2E-EAF1EA94B4CB}" destId="{5DA7FA82-26C6-45A7-97AD-1F66E86E80E2}" srcOrd="16" destOrd="0" presId="urn:microsoft.com/office/officeart/2008/layout/LinedList"/>
    <dgm:cxn modelId="{2AF48CE3-559A-4931-B0EE-E649B0386B9E}" type="presParOf" srcId="{5DA7FA82-26C6-45A7-97AD-1F66E86E80E2}" destId="{54CD19CD-9E1A-4423-B6A5-E4D4095E12BD}" srcOrd="0" destOrd="0" presId="urn:microsoft.com/office/officeart/2008/layout/LinedList"/>
    <dgm:cxn modelId="{540F6C2E-ECDA-4E27-948B-BA2A0CF60C6F}" type="presParOf" srcId="{5DA7FA82-26C6-45A7-97AD-1F66E86E80E2}" destId="{DDC0D086-AF17-4C1A-AB2F-A70018B93E0A}" srcOrd="1" destOrd="0" presId="urn:microsoft.com/office/officeart/2008/layout/LinedList"/>
    <dgm:cxn modelId="{0BC7626F-077A-40D5-9412-DB12B6DBF1F0}" type="presParOf" srcId="{5DA7FA82-26C6-45A7-97AD-1F66E86E80E2}" destId="{541FCA3A-6060-4F12-ACB4-A21D08DD9F7F}" srcOrd="2" destOrd="0" presId="urn:microsoft.com/office/officeart/2008/layout/LinedList"/>
    <dgm:cxn modelId="{7DE76B6B-A8E6-4070-80E9-440E54E49AF3}" type="presParOf" srcId="{453CD925-3ECA-4C4B-9F2E-EAF1EA94B4CB}" destId="{7429F44E-A133-44BB-82F1-6FDF5FB6D3EA}" srcOrd="17" destOrd="0" presId="urn:microsoft.com/office/officeart/2008/layout/LinedList"/>
    <dgm:cxn modelId="{990DE0E2-4A40-4BEC-8ADB-4C98D17A8178}" type="presParOf" srcId="{453CD925-3ECA-4C4B-9F2E-EAF1EA94B4CB}" destId="{CA944FFE-0689-4316-9FCE-B546522D1227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EC9B08-DA29-4F7E-BC7E-803A7DBB5027}" type="doc">
      <dgm:prSet loTypeId="urn:microsoft.com/office/officeart/2005/8/layout/p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726A33-CE18-458D-86DE-86CDA6BDE211}">
      <dgm:prSet phldrT="[Text]" custT="1"/>
      <dgm:spPr/>
      <dgm:t>
        <a:bodyPr/>
        <a:lstStyle/>
        <a:p>
          <a:r>
            <a:rPr lang="en-US" sz="1100" b="1" dirty="0"/>
            <a:t>On-demand education</a:t>
          </a:r>
          <a:r>
            <a:rPr lang="en-US" sz="1100" dirty="0"/>
            <a:t> </a:t>
          </a:r>
        </a:p>
        <a:p>
          <a:r>
            <a:rPr lang="en-US" sz="1100" dirty="0"/>
            <a:t>regarding fall risk management activities </a:t>
          </a:r>
          <a:r>
            <a:rPr lang="en-US" sz="1100" b="0" dirty="0"/>
            <a:t>relevant to the cohort’s topic (a</a:t>
          </a:r>
          <a:r>
            <a:rPr lang="en-US" sz="1100" dirty="0"/>
            <a:t> fall risk screening, assessment, and/or intervention practice; improvement strategies; implementation considerations)</a:t>
          </a:r>
        </a:p>
      </dgm:t>
    </dgm:pt>
    <dgm:pt modelId="{1AA24D8F-777A-4A83-BC0C-4CEFE8202C7C}" type="parTrans" cxnId="{E92199B7-3B21-4343-B26A-D97457B05F69}">
      <dgm:prSet/>
      <dgm:spPr/>
      <dgm:t>
        <a:bodyPr/>
        <a:lstStyle/>
        <a:p>
          <a:endParaRPr lang="en-US" sz="3200"/>
        </a:p>
      </dgm:t>
    </dgm:pt>
    <dgm:pt modelId="{ACDE0B2B-56AF-4469-8CF8-39A0EE2AFD9A}" type="sibTrans" cxnId="{E92199B7-3B21-4343-B26A-D97457B05F69}">
      <dgm:prSet/>
      <dgm:spPr/>
      <dgm:t>
        <a:bodyPr/>
        <a:lstStyle/>
        <a:p>
          <a:endParaRPr lang="en-US" sz="3200"/>
        </a:p>
      </dgm:t>
    </dgm:pt>
    <dgm:pt modelId="{5D35BD8B-4F6A-4562-9DC5-BB32106C34E6}">
      <dgm:prSet phldrT="[Text]" custT="1"/>
      <dgm:spPr/>
      <dgm:t>
        <a:bodyPr/>
        <a:lstStyle/>
        <a:p>
          <a:r>
            <a:rPr lang="en-US" sz="1100" b="1" dirty="0"/>
            <a:t>Virtual cohort discussions and 1:1 consultations </a:t>
          </a:r>
        </a:p>
        <a:p>
          <a:r>
            <a:rPr lang="en-US" sz="1100" dirty="0"/>
            <a:t>to discuss implementation strategies and support practice change</a:t>
          </a:r>
        </a:p>
      </dgm:t>
    </dgm:pt>
    <dgm:pt modelId="{2D47FDDE-C2FB-4AE1-80AF-E4192BD82876}" type="parTrans" cxnId="{C8F29957-26EA-4EEF-A5ED-FF09747EC6F9}">
      <dgm:prSet/>
      <dgm:spPr/>
      <dgm:t>
        <a:bodyPr/>
        <a:lstStyle/>
        <a:p>
          <a:endParaRPr lang="en-US" sz="3200"/>
        </a:p>
      </dgm:t>
    </dgm:pt>
    <dgm:pt modelId="{5469CA8A-8698-4020-93E8-5B02BAF942B9}" type="sibTrans" cxnId="{C8F29957-26EA-4EEF-A5ED-FF09747EC6F9}">
      <dgm:prSet/>
      <dgm:spPr/>
      <dgm:t>
        <a:bodyPr/>
        <a:lstStyle/>
        <a:p>
          <a:endParaRPr lang="en-US" sz="3200"/>
        </a:p>
      </dgm:t>
    </dgm:pt>
    <dgm:pt modelId="{E68C1853-908D-4F12-B6A3-479B8225F706}">
      <dgm:prSet custT="1"/>
      <dgm:spPr/>
      <dgm:t>
        <a:bodyPr/>
        <a:lstStyle/>
        <a:p>
          <a:r>
            <a:rPr lang="en-US" sz="1100" b="1" dirty="0"/>
            <a:t>Baseline data collection </a:t>
          </a:r>
        </a:p>
        <a:p>
          <a:r>
            <a:rPr lang="en-US" sz="1100" b="0" dirty="0"/>
            <a:t>to establish a baseline for measurable process(es) and/or outcome(s) relevant to the cohort’s topic </a:t>
          </a:r>
          <a:endParaRPr lang="en-US" sz="1100" dirty="0"/>
        </a:p>
      </dgm:t>
    </dgm:pt>
    <dgm:pt modelId="{02892239-A43E-40F1-9B08-1E41AACDC91D}" type="parTrans" cxnId="{D1816E2A-0883-42D0-94BA-F53E89464068}">
      <dgm:prSet/>
      <dgm:spPr/>
      <dgm:t>
        <a:bodyPr/>
        <a:lstStyle/>
        <a:p>
          <a:endParaRPr lang="en-US" sz="3200"/>
        </a:p>
      </dgm:t>
    </dgm:pt>
    <dgm:pt modelId="{E94CE327-0E64-4C29-8087-6CCC22F80FA5}" type="sibTrans" cxnId="{D1816E2A-0883-42D0-94BA-F53E89464068}">
      <dgm:prSet/>
      <dgm:spPr/>
      <dgm:t>
        <a:bodyPr/>
        <a:lstStyle/>
        <a:p>
          <a:endParaRPr lang="en-US" sz="3200"/>
        </a:p>
      </dgm:t>
    </dgm:pt>
    <dgm:pt modelId="{57CEEB6D-7C6B-4D70-91A9-7C042300A97A}">
      <dgm:prSet custT="1"/>
      <dgm:spPr/>
      <dgm:t>
        <a:bodyPr/>
        <a:lstStyle/>
        <a:p>
          <a:r>
            <a:rPr lang="en-US" sz="1100" b="1" dirty="0"/>
            <a:t>Post-cohort data collection </a:t>
          </a:r>
        </a:p>
        <a:p>
          <a:r>
            <a:rPr lang="en-US" sz="1100" b="0" dirty="0"/>
            <a:t>to evaluate outputs and short-term outcomes </a:t>
          </a:r>
          <a:endParaRPr lang="en-US" sz="1100" dirty="0"/>
        </a:p>
      </dgm:t>
    </dgm:pt>
    <dgm:pt modelId="{E9C10C5F-F3E2-4E0E-A5A9-493030A53545}" type="parTrans" cxnId="{067CC262-90DE-4049-917D-D69569FBC594}">
      <dgm:prSet/>
      <dgm:spPr/>
      <dgm:t>
        <a:bodyPr/>
        <a:lstStyle/>
        <a:p>
          <a:endParaRPr lang="en-US" sz="3200"/>
        </a:p>
      </dgm:t>
    </dgm:pt>
    <dgm:pt modelId="{F5F98DA0-36C2-4AC4-82E8-6C938394A2F2}" type="sibTrans" cxnId="{067CC262-90DE-4049-917D-D69569FBC594}">
      <dgm:prSet/>
      <dgm:spPr/>
      <dgm:t>
        <a:bodyPr/>
        <a:lstStyle/>
        <a:p>
          <a:endParaRPr lang="en-US" sz="3200"/>
        </a:p>
      </dgm:t>
    </dgm:pt>
    <dgm:pt modelId="{6E0CC326-865D-4A84-9203-C94630B25834}">
      <dgm:prSet custT="1"/>
      <dgm:spPr/>
      <dgm:t>
        <a:bodyPr/>
        <a:lstStyle/>
        <a:p>
          <a:r>
            <a:rPr lang="en-US" sz="1100" b="1" dirty="0"/>
            <a:t>Improvement tools</a:t>
          </a:r>
        </a:p>
        <a:p>
          <a:r>
            <a:rPr lang="en-US" sz="1100" dirty="0"/>
            <a:t>to establish goals, identify measures and run tests of change and support implementation of strategies into practice</a:t>
          </a:r>
        </a:p>
      </dgm:t>
    </dgm:pt>
    <dgm:pt modelId="{3248958A-ADF1-4CE3-8363-1A1208A0D48E}" type="parTrans" cxnId="{2B77FBC5-D002-4667-84A5-5DEC750A2EE3}">
      <dgm:prSet/>
      <dgm:spPr/>
      <dgm:t>
        <a:bodyPr/>
        <a:lstStyle/>
        <a:p>
          <a:endParaRPr lang="en-US" sz="3200"/>
        </a:p>
      </dgm:t>
    </dgm:pt>
    <dgm:pt modelId="{0B7B009B-F669-471C-9BA4-F930AE76413B}" type="sibTrans" cxnId="{2B77FBC5-D002-4667-84A5-5DEC750A2EE3}">
      <dgm:prSet/>
      <dgm:spPr/>
      <dgm:t>
        <a:bodyPr/>
        <a:lstStyle/>
        <a:p>
          <a:endParaRPr lang="en-US" sz="3200"/>
        </a:p>
      </dgm:t>
    </dgm:pt>
    <dgm:pt modelId="{21DC2C42-53D1-4EAD-AF04-D8B1C605FD6D}" type="pres">
      <dgm:prSet presAssocID="{26EC9B08-DA29-4F7E-BC7E-803A7DBB5027}" presName="Name0" presStyleCnt="0">
        <dgm:presLayoutVars>
          <dgm:dir/>
          <dgm:resizeHandles val="exact"/>
        </dgm:presLayoutVars>
      </dgm:prSet>
      <dgm:spPr/>
    </dgm:pt>
    <dgm:pt modelId="{53C97B9C-EDF9-45C2-915B-3BF02E58858D}" type="pres">
      <dgm:prSet presAssocID="{E68C1853-908D-4F12-B6A3-479B8225F706}" presName="compNode" presStyleCnt="0"/>
      <dgm:spPr/>
    </dgm:pt>
    <dgm:pt modelId="{3164217D-4099-49CB-900B-632DFBE219F3}" type="pres">
      <dgm:prSet presAssocID="{E68C1853-908D-4F12-B6A3-479B8225F706}" presName="pictRect" presStyleLbl="node1" presStyleIdx="0" presStyleCnt="5"/>
      <dgm:spPr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1723" t="-5511" r="11723" b="-5511"/>
          </a:stretch>
        </a:blipFill>
      </dgm:spPr>
      <dgm:extLst>
        <a:ext uri="{E40237B7-FDA0-4F09-8148-C483321AD2D9}">
          <dgm14:cNvPr xmlns:dgm14="http://schemas.microsoft.com/office/drawing/2010/diagram" id="0" name="" descr="Clipboard Mixed with solid fill"/>
        </a:ext>
      </dgm:extLst>
    </dgm:pt>
    <dgm:pt modelId="{3B46C078-43E9-4016-A8F3-6CC779B57510}" type="pres">
      <dgm:prSet presAssocID="{E68C1853-908D-4F12-B6A3-479B8225F706}" presName="textRect" presStyleLbl="revTx" presStyleIdx="0" presStyleCnt="5" custScaleY="305425" custLinFactY="1138" custLinFactNeighborY="100000">
        <dgm:presLayoutVars>
          <dgm:bulletEnabled val="1"/>
        </dgm:presLayoutVars>
      </dgm:prSet>
      <dgm:spPr/>
    </dgm:pt>
    <dgm:pt modelId="{B803921F-7CF4-43E4-8EDE-501A1CB61B90}" type="pres">
      <dgm:prSet presAssocID="{E94CE327-0E64-4C29-8087-6CCC22F80FA5}" presName="sibTrans" presStyleLbl="sibTrans2D1" presStyleIdx="0" presStyleCnt="0"/>
      <dgm:spPr/>
    </dgm:pt>
    <dgm:pt modelId="{963D7E82-F737-4030-826B-9C621D6D9ABF}" type="pres">
      <dgm:prSet presAssocID="{CE726A33-CE18-458D-86DE-86CDA6BDE211}" presName="compNode" presStyleCnt="0"/>
      <dgm:spPr/>
    </dgm:pt>
    <dgm:pt modelId="{1E1CB6B4-3A5C-4A4D-9575-CFA0B979DECD}" type="pres">
      <dgm:prSet presAssocID="{CE726A33-CE18-458D-86DE-86CDA6BDE211}" presName="pictRect" presStyleLbl="node1" presStyleIdx="1" presStyleCnt="5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11723" t="-5511" r="11723" b="-5511"/>
          </a:stretch>
        </a:blipFill>
      </dgm:spPr>
      <dgm:extLst>
        <a:ext uri="{E40237B7-FDA0-4F09-8148-C483321AD2D9}">
          <dgm14:cNvPr xmlns:dgm14="http://schemas.microsoft.com/office/drawing/2010/diagram" id="0" name="" descr="Remote learning science with solid fill"/>
        </a:ext>
      </dgm:extLst>
    </dgm:pt>
    <dgm:pt modelId="{94DCE709-319C-4EA7-9079-2F9B84E8D823}" type="pres">
      <dgm:prSet presAssocID="{CE726A33-CE18-458D-86DE-86CDA6BDE211}" presName="textRect" presStyleLbl="revTx" presStyleIdx="1" presStyleCnt="5" custScaleY="305425" custLinFactY="1138" custLinFactNeighborY="100000">
        <dgm:presLayoutVars>
          <dgm:bulletEnabled val="1"/>
        </dgm:presLayoutVars>
      </dgm:prSet>
      <dgm:spPr/>
    </dgm:pt>
    <dgm:pt modelId="{F12C87FE-B946-4C2B-AA3C-4726CCEFBB46}" type="pres">
      <dgm:prSet presAssocID="{ACDE0B2B-56AF-4469-8CF8-39A0EE2AFD9A}" presName="sibTrans" presStyleLbl="sibTrans2D1" presStyleIdx="0" presStyleCnt="0"/>
      <dgm:spPr/>
    </dgm:pt>
    <dgm:pt modelId="{DC885C00-DC19-4C5B-AEF6-7567F3676B48}" type="pres">
      <dgm:prSet presAssocID="{6E0CC326-865D-4A84-9203-C94630B25834}" presName="compNode" presStyleCnt="0"/>
      <dgm:spPr/>
    </dgm:pt>
    <dgm:pt modelId="{EC253BE4-DCEF-45CD-A6E3-4A6008A2E98C}" type="pres">
      <dgm:prSet presAssocID="{6E0CC326-865D-4A84-9203-C94630B25834}" presName="pictRect" presStyleLbl="node1" presStyleIdx="2" presStyleCnt="5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2155" t="-9213" r="2155" b="-9213"/>
          </a:stretch>
        </a:blipFill>
      </dgm:spPr>
      <dgm:extLst>
        <a:ext uri="{E40237B7-FDA0-4F09-8148-C483321AD2D9}">
          <dgm14:cNvPr xmlns:dgm14="http://schemas.microsoft.com/office/drawing/2010/diagram" id="0" name="" descr="Workflow with solid fill"/>
        </a:ext>
      </dgm:extLst>
    </dgm:pt>
    <dgm:pt modelId="{58ED2998-D74C-427D-8E97-5E12B09DB47E}" type="pres">
      <dgm:prSet presAssocID="{6E0CC326-865D-4A84-9203-C94630B25834}" presName="textRect" presStyleLbl="revTx" presStyleIdx="2" presStyleCnt="5" custScaleY="305425" custLinFactY="1138" custLinFactNeighborY="100000">
        <dgm:presLayoutVars>
          <dgm:bulletEnabled val="1"/>
        </dgm:presLayoutVars>
      </dgm:prSet>
      <dgm:spPr/>
    </dgm:pt>
    <dgm:pt modelId="{1A7D1307-9525-44F1-9029-4EEB067A83C0}" type="pres">
      <dgm:prSet presAssocID="{0B7B009B-F669-471C-9BA4-F930AE76413B}" presName="sibTrans" presStyleLbl="sibTrans2D1" presStyleIdx="0" presStyleCnt="0"/>
      <dgm:spPr/>
    </dgm:pt>
    <dgm:pt modelId="{E63C5299-DAE6-42A3-875A-F497AAA62B6C}" type="pres">
      <dgm:prSet presAssocID="{5D35BD8B-4F6A-4562-9DC5-BB32106C34E6}" presName="compNode" presStyleCnt="0"/>
      <dgm:spPr/>
    </dgm:pt>
    <dgm:pt modelId="{D65EE23C-90C8-4D53-90E7-C5A28E0DEA35}" type="pres">
      <dgm:prSet presAssocID="{5D35BD8B-4F6A-4562-9DC5-BB32106C34E6}" presName="pictRect" presStyleLbl="node1" presStyleIdx="3" presStyleCnt="5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11723" t="-5511" r="11723" b="-5511"/>
          </a:stretch>
        </a:blipFill>
      </dgm:spPr>
      <dgm:extLst>
        <a:ext uri="{E40237B7-FDA0-4F09-8148-C483321AD2D9}">
          <dgm14:cNvPr xmlns:dgm14="http://schemas.microsoft.com/office/drawing/2010/diagram" id="0" name="" descr="Online meeting with solid fill"/>
        </a:ext>
      </dgm:extLst>
    </dgm:pt>
    <dgm:pt modelId="{4DD7D2FD-0014-4D58-9BAC-3432C4DF4ED1}" type="pres">
      <dgm:prSet presAssocID="{5D35BD8B-4F6A-4562-9DC5-BB32106C34E6}" presName="textRect" presStyleLbl="revTx" presStyleIdx="3" presStyleCnt="5" custScaleY="305425" custLinFactY="1138" custLinFactNeighborY="100000">
        <dgm:presLayoutVars>
          <dgm:bulletEnabled val="1"/>
        </dgm:presLayoutVars>
      </dgm:prSet>
      <dgm:spPr/>
    </dgm:pt>
    <dgm:pt modelId="{22186F1B-B9D9-4DB0-BF4C-F21DDB1B86CB}" type="pres">
      <dgm:prSet presAssocID="{5469CA8A-8698-4020-93E8-5B02BAF942B9}" presName="sibTrans" presStyleLbl="sibTrans2D1" presStyleIdx="0" presStyleCnt="0"/>
      <dgm:spPr/>
    </dgm:pt>
    <dgm:pt modelId="{17328BCA-EADF-43E5-B857-6E689125F26A}" type="pres">
      <dgm:prSet presAssocID="{57CEEB6D-7C6B-4D70-91A9-7C042300A97A}" presName="compNode" presStyleCnt="0"/>
      <dgm:spPr/>
    </dgm:pt>
    <dgm:pt modelId="{CB733F14-1E21-42A7-A4D5-127E6BB15581}" type="pres">
      <dgm:prSet presAssocID="{57CEEB6D-7C6B-4D70-91A9-7C042300A97A}" presName="pictRect" presStyleLbl="node1" presStyleIdx="4" presStyleCnt="5"/>
      <dgm:spPr>
        <a:blipFill dpi="0"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11723" t="-5511" r="11723" b="-5511"/>
          </a:stretch>
        </a:blipFill>
      </dgm:spPr>
      <dgm:extLst>
        <a:ext uri="{E40237B7-FDA0-4F09-8148-C483321AD2D9}">
          <dgm14:cNvPr xmlns:dgm14="http://schemas.microsoft.com/office/drawing/2010/diagram" id="0" name="" descr="Clipboard Checked with solid fill"/>
        </a:ext>
      </dgm:extLst>
    </dgm:pt>
    <dgm:pt modelId="{F6146631-8EB2-470A-A3C6-FD90FB64932B}" type="pres">
      <dgm:prSet presAssocID="{57CEEB6D-7C6B-4D70-91A9-7C042300A97A}" presName="textRect" presStyleLbl="revTx" presStyleIdx="4" presStyleCnt="5" custScaleY="305425" custLinFactY="1138" custLinFactNeighborY="100000">
        <dgm:presLayoutVars>
          <dgm:bulletEnabled val="1"/>
        </dgm:presLayoutVars>
      </dgm:prSet>
      <dgm:spPr/>
    </dgm:pt>
  </dgm:ptLst>
  <dgm:cxnLst>
    <dgm:cxn modelId="{D1816E2A-0883-42D0-94BA-F53E89464068}" srcId="{26EC9B08-DA29-4F7E-BC7E-803A7DBB5027}" destId="{E68C1853-908D-4F12-B6A3-479B8225F706}" srcOrd="0" destOrd="0" parTransId="{02892239-A43E-40F1-9B08-1E41AACDC91D}" sibTransId="{E94CE327-0E64-4C29-8087-6CCC22F80FA5}"/>
    <dgm:cxn modelId="{E355012F-4C28-4D8C-B1F0-CC664AC0D006}" type="presOf" srcId="{5D35BD8B-4F6A-4562-9DC5-BB32106C34E6}" destId="{4DD7D2FD-0014-4D58-9BAC-3432C4DF4ED1}" srcOrd="0" destOrd="0" presId="urn:microsoft.com/office/officeart/2005/8/layout/pList1"/>
    <dgm:cxn modelId="{067CC262-90DE-4049-917D-D69569FBC594}" srcId="{26EC9B08-DA29-4F7E-BC7E-803A7DBB5027}" destId="{57CEEB6D-7C6B-4D70-91A9-7C042300A97A}" srcOrd="4" destOrd="0" parTransId="{E9C10C5F-F3E2-4E0E-A5A9-493030A53545}" sibTransId="{F5F98DA0-36C2-4AC4-82E8-6C938394A2F2}"/>
    <dgm:cxn modelId="{C8F29957-26EA-4EEF-A5ED-FF09747EC6F9}" srcId="{26EC9B08-DA29-4F7E-BC7E-803A7DBB5027}" destId="{5D35BD8B-4F6A-4562-9DC5-BB32106C34E6}" srcOrd="3" destOrd="0" parTransId="{2D47FDDE-C2FB-4AE1-80AF-E4192BD82876}" sibTransId="{5469CA8A-8698-4020-93E8-5B02BAF942B9}"/>
    <dgm:cxn modelId="{4D956858-D47D-4083-85E7-FA7D4D80881F}" type="presOf" srcId="{ACDE0B2B-56AF-4469-8CF8-39A0EE2AFD9A}" destId="{F12C87FE-B946-4C2B-AA3C-4726CCEFBB46}" srcOrd="0" destOrd="0" presId="urn:microsoft.com/office/officeart/2005/8/layout/pList1"/>
    <dgm:cxn modelId="{A25C4A8E-017D-4FFC-AD4D-A0EEDA0A1221}" type="presOf" srcId="{E68C1853-908D-4F12-B6A3-479B8225F706}" destId="{3B46C078-43E9-4016-A8F3-6CC779B57510}" srcOrd="0" destOrd="0" presId="urn:microsoft.com/office/officeart/2005/8/layout/pList1"/>
    <dgm:cxn modelId="{04FC87A6-05C4-4DC7-B473-00DE9A88D13C}" type="presOf" srcId="{57CEEB6D-7C6B-4D70-91A9-7C042300A97A}" destId="{F6146631-8EB2-470A-A3C6-FD90FB64932B}" srcOrd="0" destOrd="0" presId="urn:microsoft.com/office/officeart/2005/8/layout/pList1"/>
    <dgm:cxn modelId="{64E67DA8-9DA4-4115-B3B9-6153C69EC7BD}" type="presOf" srcId="{E94CE327-0E64-4C29-8087-6CCC22F80FA5}" destId="{B803921F-7CF4-43E4-8EDE-501A1CB61B90}" srcOrd="0" destOrd="0" presId="urn:microsoft.com/office/officeart/2005/8/layout/pList1"/>
    <dgm:cxn modelId="{033944B1-8282-4C71-8C0E-3B0155DDA7D6}" type="presOf" srcId="{5469CA8A-8698-4020-93E8-5B02BAF942B9}" destId="{22186F1B-B9D9-4DB0-BF4C-F21DDB1B86CB}" srcOrd="0" destOrd="0" presId="urn:microsoft.com/office/officeart/2005/8/layout/pList1"/>
    <dgm:cxn modelId="{456C90B1-E324-4237-9745-3E9B5BBFF319}" type="presOf" srcId="{26EC9B08-DA29-4F7E-BC7E-803A7DBB5027}" destId="{21DC2C42-53D1-4EAD-AF04-D8B1C605FD6D}" srcOrd="0" destOrd="0" presId="urn:microsoft.com/office/officeart/2005/8/layout/pList1"/>
    <dgm:cxn modelId="{E92199B7-3B21-4343-B26A-D97457B05F69}" srcId="{26EC9B08-DA29-4F7E-BC7E-803A7DBB5027}" destId="{CE726A33-CE18-458D-86DE-86CDA6BDE211}" srcOrd="1" destOrd="0" parTransId="{1AA24D8F-777A-4A83-BC0C-4CEFE8202C7C}" sibTransId="{ACDE0B2B-56AF-4469-8CF8-39A0EE2AFD9A}"/>
    <dgm:cxn modelId="{2B77FBC5-D002-4667-84A5-5DEC750A2EE3}" srcId="{26EC9B08-DA29-4F7E-BC7E-803A7DBB5027}" destId="{6E0CC326-865D-4A84-9203-C94630B25834}" srcOrd="2" destOrd="0" parTransId="{3248958A-ADF1-4CE3-8363-1A1208A0D48E}" sibTransId="{0B7B009B-F669-471C-9BA4-F930AE76413B}"/>
    <dgm:cxn modelId="{C87342C7-F34D-4B3D-AFFE-7C4509B28B80}" type="presOf" srcId="{0B7B009B-F669-471C-9BA4-F930AE76413B}" destId="{1A7D1307-9525-44F1-9029-4EEB067A83C0}" srcOrd="0" destOrd="0" presId="urn:microsoft.com/office/officeart/2005/8/layout/pList1"/>
    <dgm:cxn modelId="{B82D79E5-AF66-4275-8B49-28C2948EE4B0}" type="presOf" srcId="{CE726A33-CE18-458D-86DE-86CDA6BDE211}" destId="{94DCE709-319C-4EA7-9079-2F9B84E8D823}" srcOrd="0" destOrd="0" presId="urn:microsoft.com/office/officeart/2005/8/layout/pList1"/>
    <dgm:cxn modelId="{F39AAEF5-09A7-4220-83C6-9CD6D5C164C1}" type="presOf" srcId="{6E0CC326-865D-4A84-9203-C94630B25834}" destId="{58ED2998-D74C-427D-8E97-5E12B09DB47E}" srcOrd="0" destOrd="0" presId="urn:microsoft.com/office/officeart/2005/8/layout/pList1"/>
    <dgm:cxn modelId="{976A22AE-6D51-41AA-BF61-6F1B1AC463E6}" type="presParOf" srcId="{21DC2C42-53D1-4EAD-AF04-D8B1C605FD6D}" destId="{53C97B9C-EDF9-45C2-915B-3BF02E58858D}" srcOrd="0" destOrd="0" presId="urn:microsoft.com/office/officeart/2005/8/layout/pList1"/>
    <dgm:cxn modelId="{6BD4AC89-5714-4F1B-B96F-1921E3014972}" type="presParOf" srcId="{53C97B9C-EDF9-45C2-915B-3BF02E58858D}" destId="{3164217D-4099-49CB-900B-632DFBE219F3}" srcOrd="0" destOrd="0" presId="urn:microsoft.com/office/officeart/2005/8/layout/pList1"/>
    <dgm:cxn modelId="{8BDAD3F2-330B-448F-8BE1-962530D1A73A}" type="presParOf" srcId="{53C97B9C-EDF9-45C2-915B-3BF02E58858D}" destId="{3B46C078-43E9-4016-A8F3-6CC779B57510}" srcOrd="1" destOrd="0" presId="urn:microsoft.com/office/officeart/2005/8/layout/pList1"/>
    <dgm:cxn modelId="{7F349EFF-81F0-4F6D-BA77-52693D75DAF8}" type="presParOf" srcId="{21DC2C42-53D1-4EAD-AF04-D8B1C605FD6D}" destId="{B803921F-7CF4-43E4-8EDE-501A1CB61B90}" srcOrd="1" destOrd="0" presId="urn:microsoft.com/office/officeart/2005/8/layout/pList1"/>
    <dgm:cxn modelId="{21B39B8A-51C0-4AB4-932F-E354447760A1}" type="presParOf" srcId="{21DC2C42-53D1-4EAD-AF04-D8B1C605FD6D}" destId="{963D7E82-F737-4030-826B-9C621D6D9ABF}" srcOrd="2" destOrd="0" presId="urn:microsoft.com/office/officeart/2005/8/layout/pList1"/>
    <dgm:cxn modelId="{037777EF-BE57-4983-92A6-FF21F52AEDFD}" type="presParOf" srcId="{963D7E82-F737-4030-826B-9C621D6D9ABF}" destId="{1E1CB6B4-3A5C-4A4D-9575-CFA0B979DECD}" srcOrd="0" destOrd="0" presId="urn:microsoft.com/office/officeart/2005/8/layout/pList1"/>
    <dgm:cxn modelId="{A1043A39-44B1-4E3C-B3CF-1FAF806401FD}" type="presParOf" srcId="{963D7E82-F737-4030-826B-9C621D6D9ABF}" destId="{94DCE709-319C-4EA7-9079-2F9B84E8D823}" srcOrd="1" destOrd="0" presId="urn:microsoft.com/office/officeart/2005/8/layout/pList1"/>
    <dgm:cxn modelId="{97730B2F-E9AC-454E-B566-BD7C35433E78}" type="presParOf" srcId="{21DC2C42-53D1-4EAD-AF04-D8B1C605FD6D}" destId="{F12C87FE-B946-4C2B-AA3C-4726CCEFBB46}" srcOrd="3" destOrd="0" presId="urn:microsoft.com/office/officeart/2005/8/layout/pList1"/>
    <dgm:cxn modelId="{59BF3BF0-8B16-4E4B-88D1-60FE908FF1E0}" type="presParOf" srcId="{21DC2C42-53D1-4EAD-AF04-D8B1C605FD6D}" destId="{DC885C00-DC19-4C5B-AEF6-7567F3676B48}" srcOrd="4" destOrd="0" presId="urn:microsoft.com/office/officeart/2005/8/layout/pList1"/>
    <dgm:cxn modelId="{5B441386-E14F-4A30-BBB6-3CA83094D7E4}" type="presParOf" srcId="{DC885C00-DC19-4C5B-AEF6-7567F3676B48}" destId="{EC253BE4-DCEF-45CD-A6E3-4A6008A2E98C}" srcOrd="0" destOrd="0" presId="urn:microsoft.com/office/officeart/2005/8/layout/pList1"/>
    <dgm:cxn modelId="{600AD6FC-1F16-4B43-AD33-41470BE67890}" type="presParOf" srcId="{DC885C00-DC19-4C5B-AEF6-7567F3676B48}" destId="{58ED2998-D74C-427D-8E97-5E12B09DB47E}" srcOrd="1" destOrd="0" presId="urn:microsoft.com/office/officeart/2005/8/layout/pList1"/>
    <dgm:cxn modelId="{5F593EDF-1573-4F5F-BC1C-CA9E0B0320F7}" type="presParOf" srcId="{21DC2C42-53D1-4EAD-AF04-D8B1C605FD6D}" destId="{1A7D1307-9525-44F1-9029-4EEB067A83C0}" srcOrd="5" destOrd="0" presId="urn:microsoft.com/office/officeart/2005/8/layout/pList1"/>
    <dgm:cxn modelId="{53530B1A-3608-440E-A1EC-5DCAC8B80930}" type="presParOf" srcId="{21DC2C42-53D1-4EAD-AF04-D8B1C605FD6D}" destId="{E63C5299-DAE6-42A3-875A-F497AAA62B6C}" srcOrd="6" destOrd="0" presId="urn:microsoft.com/office/officeart/2005/8/layout/pList1"/>
    <dgm:cxn modelId="{FB80212C-19E1-4E98-93C5-F5F1F2D8275A}" type="presParOf" srcId="{E63C5299-DAE6-42A3-875A-F497AAA62B6C}" destId="{D65EE23C-90C8-4D53-90E7-C5A28E0DEA35}" srcOrd="0" destOrd="0" presId="urn:microsoft.com/office/officeart/2005/8/layout/pList1"/>
    <dgm:cxn modelId="{91B9DD10-CFEF-4744-AA21-C11825C94B20}" type="presParOf" srcId="{E63C5299-DAE6-42A3-875A-F497AAA62B6C}" destId="{4DD7D2FD-0014-4D58-9BAC-3432C4DF4ED1}" srcOrd="1" destOrd="0" presId="urn:microsoft.com/office/officeart/2005/8/layout/pList1"/>
    <dgm:cxn modelId="{5593945F-DB74-45FF-AD4E-48EE1825669F}" type="presParOf" srcId="{21DC2C42-53D1-4EAD-AF04-D8B1C605FD6D}" destId="{22186F1B-B9D9-4DB0-BF4C-F21DDB1B86CB}" srcOrd="7" destOrd="0" presId="urn:microsoft.com/office/officeart/2005/8/layout/pList1"/>
    <dgm:cxn modelId="{5A74C391-1801-4FA3-9DFF-ED3CFE98ABFB}" type="presParOf" srcId="{21DC2C42-53D1-4EAD-AF04-D8B1C605FD6D}" destId="{17328BCA-EADF-43E5-B857-6E689125F26A}" srcOrd="8" destOrd="0" presId="urn:microsoft.com/office/officeart/2005/8/layout/pList1"/>
    <dgm:cxn modelId="{EE6B747B-69B1-44A7-93E2-C9FC79ACE9F6}" type="presParOf" srcId="{17328BCA-EADF-43E5-B857-6E689125F26A}" destId="{CB733F14-1E21-42A7-A4D5-127E6BB15581}" srcOrd="0" destOrd="0" presId="urn:microsoft.com/office/officeart/2005/8/layout/pList1"/>
    <dgm:cxn modelId="{B6E48892-CF8B-4FA6-B2CA-0211E3809318}" type="presParOf" srcId="{17328BCA-EADF-43E5-B857-6E689125F26A}" destId="{F6146631-8EB2-470A-A3C6-FD90FB64932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19D8AC-823C-4FAD-873A-95BCA133A4F6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BE83AAC-A1C1-49B4-A919-633E18804977}">
      <dgm:prSet phldrT="[Text]"/>
      <dgm:spPr/>
      <dgm:t>
        <a:bodyPr/>
        <a:lstStyle/>
        <a:p>
          <a:r>
            <a:rPr lang="en-US"/>
            <a:t>Algorithm for Decision-Making</a:t>
          </a:r>
        </a:p>
      </dgm:t>
    </dgm:pt>
    <dgm:pt modelId="{325D7F54-2A3E-40CE-B015-9E06F43C126D}" type="parTrans" cxnId="{7843CF0D-D693-492D-9DDD-D9982C067426}">
      <dgm:prSet/>
      <dgm:spPr/>
      <dgm:t>
        <a:bodyPr/>
        <a:lstStyle/>
        <a:p>
          <a:endParaRPr lang="en-US"/>
        </a:p>
      </dgm:t>
    </dgm:pt>
    <dgm:pt modelId="{EC72BE5E-CB20-4F03-B0BD-17A56040C8F8}" type="sibTrans" cxnId="{7843CF0D-D693-492D-9DDD-D9982C067426}">
      <dgm:prSet/>
      <dgm:spPr/>
      <dgm:t>
        <a:bodyPr/>
        <a:lstStyle/>
        <a:p>
          <a:endParaRPr lang="en-US"/>
        </a:p>
      </dgm:t>
    </dgm:pt>
    <dgm:pt modelId="{473CD29E-9618-4B2C-BD6A-5424A2B373BD}">
      <dgm:prSet phldrT="[Text]"/>
      <dgm:spPr/>
      <dgm:t>
        <a:bodyPr/>
        <a:lstStyle/>
        <a:p>
          <a:r>
            <a:rPr lang="en-US"/>
            <a:t>Patient Education Materials</a:t>
          </a:r>
        </a:p>
      </dgm:t>
    </dgm:pt>
    <dgm:pt modelId="{2FE4C678-E3D7-4ACC-BC72-AB738DFF1DE5}" type="parTrans" cxnId="{B5A9B353-CF01-4E9B-9BFC-F500416D28C5}">
      <dgm:prSet/>
      <dgm:spPr/>
      <dgm:t>
        <a:bodyPr/>
        <a:lstStyle/>
        <a:p>
          <a:endParaRPr lang="en-US"/>
        </a:p>
      </dgm:t>
    </dgm:pt>
    <dgm:pt modelId="{1152026D-40D7-4E05-B419-EA54B9F314B7}" type="sibTrans" cxnId="{B5A9B353-CF01-4E9B-9BFC-F500416D28C5}">
      <dgm:prSet/>
      <dgm:spPr/>
      <dgm:t>
        <a:bodyPr/>
        <a:lstStyle/>
        <a:p>
          <a:endParaRPr lang="en-US"/>
        </a:p>
      </dgm:t>
    </dgm:pt>
    <dgm:pt modelId="{129E2024-9689-4B99-81F9-2D074C4A98E7}">
      <dgm:prSet phldrT="[Text]"/>
      <dgm:spPr/>
      <dgm:t>
        <a:bodyPr/>
        <a:lstStyle/>
        <a:p>
          <a:r>
            <a:rPr lang="en-US"/>
            <a:t>Provider Education Materials</a:t>
          </a:r>
        </a:p>
      </dgm:t>
    </dgm:pt>
    <dgm:pt modelId="{E28AC2D8-5C7C-461A-92D7-D23DAFD5DAAF}" type="parTrans" cxnId="{7695CFFA-67D9-4140-9F9F-1E432F3A1A5A}">
      <dgm:prSet/>
      <dgm:spPr/>
      <dgm:t>
        <a:bodyPr/>
        <a:lstStyle/>
        <a:p>
          <a:endParaRPr lang="en-US"/>
        </a:p>
      </dgm:t>
    </dgm:pt>
    <dgm:pt modelId="{0B9530B5-D9B2-4FE5-A33E-1055A4A16DAD}" type="sibTrans" cxnId="{7695CFFA-67D9-4140-9F9F-1E432F3A1A5A}">
      <dgm:prSet/>
      <dgm:spPr/>
      <dgm:t>
        <a:bodyPr/>
        <a:lstStyle/>
        <a:p>
          <a:endParaRPr lang="en-US"/>
        </a:p>
      </dgm:t>
    </dgm:pt>
    <dgm:pt modelId="{211E6C26-4BD9-41F5-BF3D-BF4874D3C3A8}">
      <dgm:prSet phldrT="[Text]"/>
      <dgm:spPr/>
      <dgm:t>
        <a:bodyPr/>
        <a:lstStyle/>
        <a:p>
          <a:r>
            <a:rPr lang="en-US"/>
            <a:t>Implementation Strategies</a:t>
          </a:r>
        </a:p>
      </dgm:t>
    </dgm:pt>
    <dgm:pt modelId="{C105A7C0-05EB-4439-9E53-C5C6C057021B}" type="parTrans" cxnId="{17C111B8-1394-4E37-9C55-9D27E18A2042}">
      <dgm:prSet/>
      <dgm:spPr/>
      <dgm:t>
        <a:bodyPr/>
        <a:lstStyle/>
        <a:p>
          <a:endParaRPr lang="en-US"/>
        </a:p>
      </dgm:t>
    </dgm:pt>
    <dgm:pt modelId="{B5769EE8-AC57-41CD-93E2-BE2EBC857608}" type="sibTrans" cxnId="{17C111B8-1394-4E37-9C55-9D27E18A2042}">
      <dgm:prSet/>
      <dgm:spPr/>
      <dgm:t>
        <a:bodyPr/>
        <a:lstStyle/>
        <a:p>
          <a:endParaRPr lang="en-US"/>
        </a:p>
      </dgm:t>
    </dgm:pt>
    <dgm:pt modelId="{6E539F71-FB88-432C-8F70-97811A2399DB}">
      <dgm:prSet/>
      <dgm:spPr/>
      <dgm:t>
        <a:bodyPr/>
        <a:lstStyle/>
        <a:p>
          <a:r>
            <a:rPr lang="en-US"/>
            <a:t>Screening and Assessment Tools</a:t>
          </a:r>
        </a:p>
      </dgm:t>
    </dgm:pt>
    <dgm:pt modelId="{E7971536-9AD9-4903-8CA6-6AD48A0B1B1F}" type="parTrans" cxnId="{D5E9170C-3F5F-478E-8C51-A27032630575}">
      <dgm:prSet/>
      <dgm:spPr/>
      <dgm:t>
        <a:bodyPr/>
        <a:lstStyle/>
        <a:p>
          <a:endParaRPr lang="en-US"/>
        </a:p>
      </dgm:t>
    </dgm:pt>
    <dgm:pt modelId="{AA31C06F-167D-4C28-9AA5-8D8D1D2BC111}" type="sibTrans" cxnId="{D5E9170C-3F5F-478E-8C51-A27032630575}">
      <dgm:prSet/>
      <dgm:spPr/>
      <dgm:t>
        <a:bodyPr/>
        <a:lstStyle/>
        <a:p>
          <a:endParaRPr lang="en-US"/>
        </a:p>
      </dgm:t>
    </dgm:pt>
    <dgm:pt modelId="{0FD395A0-9139-457B-906C-A42E41163759}" type="pres">
      <dgm:prSet presAssocID="{1A19D8AC-823C-4FAD-873A-95BCA133A4F6}" presName="diagram" presStyleCnt="0">
        <dgm:presLayoutVars>
          <dgm:dir/>
          <dgm:resizeHandles val="exact"/>
        </dgm:presLayoutVars>
      </dgm:prSet>
      <dgm:spPr/>
    </dgm:pt>
    <dgm:pt modelId="{234E69BA-E7B9-4537-8F97-A9C5E31B1271}" type="pres">
      <dgm:prSet presAssocID="{3BE83AAC-A1C1-49B4-A919-633E18804977}" presName="node" presStyleLbl="node1" presStyleIdx="0" presStyleCnt="5">
        <dgm:presLayoutVars>
          <dgm:bulletEnabled val="1"/>
        </dgm:presLayoutVars>
      </dgm:prSet>
      <dgm:spPr/>
    </dgm:pt>
    <dgm:pt modelId="{2C6B93CD-2F74-4E68-8FC0-0F08E1482070}" type="pres">
      <dgm:prSet presAssocID="{EC72BE5E-CB20-4F03-B0BD-17A56040C8F8}" presName="sibTrans" presStyleCnt="0"/>
      <dgm:spPr/>
    </dgm:pt>
    <dgm:pt modelId="{D5CC0221-F420-482A-BFF0-548F3B6987AC}" type="pres">
      <dgm:prSet presAssocID="{473CD29E-9618-4B2C-BD6A-5424A2B373BD}" presName="node" presStyleLbl="node1" presStyleIdx="1" presStyleCnt="5">
        <dgm:presLayoutVars>
          <dgm:bulletEnabled val="1"/>
        </dgm:presLayoutVars>
      </dgm:prSet>
      <dgm:spPr/>
    </dgm:pt>
    <dgm:pt modelId="{021DDDA9-D317-4C0B-897C-8A8DFF074977}" type="pres">
      <dgm:prSet presAssocID="{1152026D-40D7-4E05-B419-EA54B9F314B7}" presName="sibTrans" presStyleCnt="0"/>
      <dgm:spPr/>
    </dgm:pt>
    <dgm:pt modelId="{53C58145-61F1-4A91-BE04-62E6DAE3B8C5}" type="pres">
      <dgm:prSet presAssocID="{129E2024-9689-4B99-81F9-2D074C4A98E7}" presName="node" presStyleLbl="node1" presStyleIdx="2" presStyleCnt="5">
        <dgm:presLayoutVars>
          <dgm:bulletEnabled val="1"/>
        </dgm:presLayoutVars>
      </dgm:prSet>
      <dgm:spPr/>
    </dgm:pt>
    <dgm:pt modelId="{ADCEA084-56CC-493B-8CCB-0B5EF48317C3}" type="pres">
      <dgm:prSet presAssocID="{0B9530B5-D9B2-4FE5-A33E-1055A4A16DAD}" presName="sibTrans" presStyleCnt="0"/>
      <dgm:spPr/>
    </dgm:pt>
    <dgm:pt modelId="{B31F45F1-D552-4CED-ACA3-C383BD65DC99}" type="pres">
      <dgm:prSet presAssocID="{6E539F71-FB88-432C-8F70-97811A2399DB}" presName="node" presStyleLbl="node1" presStyleIdx="3" presStyleCnt="5">
        <dgm:presLayoutVars>
          <dgm:bulletEnabled val="1"/>
        </dgm:presLayoutVars>
      </dgm:prSet>
      <dgm:spPr/>
    </dgm:pt>
    <dgm:pt modelId="{F86B60B3-72AC-4F5D-9356-93D207155C0E}" type="pres">
      <dgm:prSet presAssocID="{AA31C06F-167D-4C28-9AA5-8D8D1D2BC111}" presName="sibTrans" presStyleCnt="0"/>
      <dgm:spPr/>
    </dgm:pt>
    <dgm:pt modelId="{4030FD50-D846-4B08-8A6F-E6AD5F86FA2B}" type="pres">
      <dgm:prSet presAssocID="{211E6C26-4BD9-41F5-BF3D-BF4874D3C3A8}" presName="node" presStyleLbl="node1" presStyleIdx="4" presStyleCnt="5">
        <dgm:presLayoutVars>
          <dgm:bulletEnabled val="1"/>
        </dgm:presLayoutVars>
      </dgm:prSet>
      <dgm:spPr/>
    </dgm:pt>
  </dgm:ptLst>
  <dgm:cxnLst>
    <dgm:cxn modelId="{D5E9170C-3F5F-478E-8C51-A27032630575}" srcId="{1A19D8AC-823C-4FAD-873A-95BCA133A4F6}" destId="{6E539F71-FB88-432C-8F70-97811A2399DB}" srcOrd="3" destOrd="0" parTransId="{E7971536-9AD9-4903-8CA6-6AD48A0B1B1F}" sibTransId="{AA31C06F-167D-4C28-9AA5-8D8D1D2BC111}"/>
    <dgm:cxn modelId="{7843CF0D-D693-492D-9DDD-D9982C067426}" srcId="{1A19D8AC-823C-4FAD-873A-95BCA133A4F6}" destId="{3BE83AAC-A1C1-49B4-A919-633E18804977}" srcOrd="0" destOrd="0" parTransId="{325D7F54-2A3E-40CE-B015-9E06F43C126D}" sibTransId="{EC72BE5E-CB20-4F03-B0BD-17A56040C8F8}"/>
    <dgm:cxn modelId="{4ADF7534-A830-44BD-883A-D78AA15E884B}" type="presOf" srcId="{3BE83AAC-A1C1-49B4-A919-633E18804977}" destId="{234E69BA-E7B9-4537-8F97-A9C5E31B1271}" srcOrd="0" destOrd="0" presId="urn:microsoft.com/office/officeart/2005/8/layout/default"/>
    <dgm:cxn modelId="{B5A9B353-CF01-4E9B-9BFC-F500416D28C5}" srcId="{1A19D8AC-823C-4FAD-873A-95BCA133A4F6}" destId="{473CD29E-9618-4B2C-BD6A-5424A2B373BD}" srcOrd="1" destOrd="0" parTransId="{2FE4C678-E3D7-4ACC-BC72-AB738DFF1DE5}" sibTransId="{1152026D-40D7-4E05-B419-EA54B9F314B7}"/>
    <dgm:cxn modelId="{D14F3576-31CE-4A3D-B386-577C48A9D76C}" type="presOf" srcId="{1A19D8AC-823C-4FAD-873A-95BCA133A4F6}" destId="{0FD395A0-9139-457B-906C-A42E41163759}" srcOrd="0" destOrd="0" presId="urn:microsoft.com/office/officeart/2005/8/layout/default"/>
    <dgm:cxn modelId="{C248C5A0-E148-4706-8C18-F293E87D6A58}" type="presOf" srcId="{129E2024-9689-4B99-81F9-2D074C4A98E7}" destId="{53C58145-61F1-4A91-BE04-62E6DAE3B8C5}" srcOrd="0" destOrd="0" presId="urn:microsoft.com/office/officeart/2005/8/layout/default"/>
    <dgm:cxn modelId="{CCAEB2A4-BD64-44E0-91DC-AFB02A657D43}" type="presOf" srcId="{6E539F71-FB88-432C-8F70-97811A2399DB}" destId="{B31F45F1-D552-4CED-ACA3-C383BD65DC99}" srcOrd="0" destOrd="0" presId="urn:microsoft.com/office/officeart/2005/8/layout/default"/>
    <dgm:cxn modelId="{182F89B7-A1A5-491D-94AD-05ABB93A0B79}" type="presOf" srcId="{211E6C26-4BD9-41F5-BF3D-BF4874D3C3A8}" destId="{4030FD50-D846-4B08-8A6F-E6AD5F86FA2B}" srcOrd="0" destOrd="0" presId="urn:microsoft.com/office/officeart/2005/8/layout/default"/>
    <dgm:cxn modelId="{17C111B8-1394-4E37-9C55-9D27E18A2042}" srcId="{1A19D8AC-823C-4FAD-873A-95BCA133A4F6}" destId="{211E6C26-4BD9-41F5-BF3D-BF4874D3C3A8}" srcOrd="4" destOrd="0" parTransId="{C105A7C0-05EB-4439-9E53-C5C6C057021B}" sibTransId="{B5769EE8-AC57-41CD-93E2-BE2EBC857608}"/>
    <dgm:cxn modelId="{276BDBD2-86EC-432C-A111-BABA49D7DEB7}" type="presOf" srcId="{473CD29E-9618-4B2C-BD6A-5424A2B373BD}" destId="{D5CC0221-F420-482A-BFF0-548F3B6987AC}" srcOrd="0" destOrd="0" presId="urn:microsoft.com/office/officeart/2005/8/layout/default"/>
    <dgm:cxn modelId="{7695CFFA-67D9-4140-9F9F-1E432F3A1A5A}" srcId="{1A19D8AC-823C-4FAD-873A-95BCA133A4F6}" destId="{129E2024-9689-4B99-81F9-2D074C4A98E7}" srcOrd="2" destOrd="0" parTransId="{E28AC2D8-5C7C-461A-92D7-D23DAFD5DAAF}" sibTransId="{0B9530B5-D9B2-4FE5-A33E-1055A4A16DAD}"/>
    <dgm:cxn modelId="{3E331D49-DED3-4CE0-A884-46DA3249A419}" type="presParOf" srcId="{0FD395A0-9139-457B-906C-A42E41163759}" destId="{234E69BA-E7B9-4537-8F97-A9C5E31B1271}" srcOrd="0" destOrd="0" presId="urn:microsoft.com/office/officeart/2005/8/layout/default"/>
    <dgm:cxn modelId="{C31598E9-9EA5-4BB6-AED1-4224EE41593B}" type="presParOf" srcId="{0FD395A0-9139-457B-906C-A42E41163759}" destId="{2C6B93CD-2F74-4E68-8FC0-0F08E1482070}" srcOrd="1" destOrd="0" presId="urn:microsoft.com/office/officeart/2005/8/layout/default"/>
    <dgm:cxn modelId="{BF88AE66-0875-4D96-9062-8378008B1BE8}" type="presParOf" srcId="{0FD395A0-9139-457B-906C-A42E41163759}" destId="{D5CC0221-F420-482A-BFF0-548F3B6987AC}" srcOrd="2" destOrd="0" presId="urn:microsoft.com/office/officeart/2005/8/layout/default"/>
    <dgm:cxn modelId="{6D4B714B-02CC-40E2-B956-AAB75BB25FEE}" type="presParOf" srcId="{0FD395A0-9139-457B-906C-A42E41163759}" destId="{021DDDA9-D317-4C0B-897C-8A8DFF074977}" srcOrd="3" destOrd="0" presId="urn:microsoft.com/office/officeart/2005/8/layout/default"/>
    <dgm:cxn modelId="{BBA6BB2F-806B-4E85-93CB-48FFD961D3C4}" type="presParOf" srcId="{0FD395A0-9139-457B-906C-A42E41163759}" destId="{53C58145-61F1-4A91-BE04-62E6DAE3B8C5}" srcOrd="4" destOrd="0" presId="urn:microsoft.com/office/officeart/2005/8/layout/default"/>
    <dgm:cxn modelId="{E47008A5-510D-4EDF-8F75-8A05DFF0AD94}" type="presParOf" srcId="{0FD395A0-9139-457B-906C-A42E41163759}" destId="{ADCEA084-56CC-493B-8CCB-0B5EF48317C3}" srcOrd="5" destOrd="0" presId="urn:microsoft.com/office/officeart/2005/8/layout/default"/>
    <dgm:cxn modelId="{54E1354C-330C-42AC-A9B0-E64AD763ADBD}" type="presParOf" srcId="{0FD395A0-9139-457B-906C-A42E41163759}" destId="{B31F45F1-D552-4CED-ACA3-C383BD65DC99}" srcOrd="6" destOrd="0" presId="urn:microsoft.com/office/officeart/2005/8/layout/default"/>
    <dgm:cxn modelId="{2D1464C7-73C3-49D2-AE7A-39F79EAAACE0}" type="presParOf" srcId="{0FD395A0-9139-457B-906C-A42E41163759}" destId="{F86B60B3-72AC-4F5D-9356-93D207155C0E}" srcOrd="7" destOrd="0" presId="urn:microsoft.com/office/officeart/2005/8/layout/default"/>
    <dgm:cxn modelId="{2AF946E0-BDE5-444B-9B0B-972E4186E1C2}" type="presParOf" srcId="{0FD395A0-9139-457B-906C-A42E41163759}" destId="{4030FD50-D846-4B08-8A6F-E6AD5F86FA2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3C25E3-0548-4DC3-81A1-1C8A0FDA7BC6}" type="doc">
      <dgm:prSet loTypeId="urn:microsoft.com/office/officeart/2005/8/layout/p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E4B18D5-F497-42A9-B48D-93453C11C0B4}">
      <dgm:prSet phldrT="[Text]" custT="1"/>
      <dgm:spPr/>
      <dgm:t>
        <a:bodyPr/>
        <a:lstStyle/>
        <a:p>
          <a:r>
            <a:rPr lang="en-US" sz="1200" b="1"/>
            <a:t>Provider Beliefs and Practice</a:t>
          </a:r>
        </a:p>
      </dgm:t>
    </dgm:pt>
    <dgm:pt modelId="{64081B5C-2F40-475D-9BC9-3AF902921DF8}" type="parTrans" cxnId="{0EAB3376-FAA6-4BDC-AC8B-029A5C5A69B5}">
      <dgm:prSet/>
      <dgm:spPr/>
      <dgm:t>
        <a:bodyPr/>
        <a:lstStyle/>
        <a:p>
          <a:endParaRPr lang="en-US" sz="1200"/>
        </a:p>
      </dgm:t>
    </dgm:pt>
    <dgm:pt modelId="{1A1B9D85-BCFC-4248-86C1-3C3819E8D4F2}" type="sibTrans" cxnId="{0EAB3376-FAA6-4BDC-AC8B-029A5C5A69B5}">
      <dgm:prSet/>
      <dgm:spPr/>
      <dgm:t>
        <a:bodyPr/>
        <a:lstStyle/>
        <a:p>
          <a:endParaRPr lang="en-US" sz="1200"/>
        </a:p>
      </dgm:t>
    </dgm:pt>
    <dgm:pt modelId="{AB89B5A4-1F00-4739-86DB-35683356088E}">
      <dgm:prSet phldrT="[Text]" custT="1"/>
      <dgm:spPr/>
      <dgm:t>
        <a:bodyPr/>
        <a:lstStyle/>
        <a:p>
          <a:r>
            <a:rPr lang="en-US" sz="1200" dirty="0"/>
            <a:t>Enhance awareness of importance of falls</a:t>
          </a:r>
        </a:p>
      </dgm:t>
    </dgm:pt>
    <dgm:pt modelId="{6FAC6C2A-A2FD-4ECB-BE30-411C6A857044}" type="parTrans" cxnId="{DC56BB45-0B6E-4FE4-83A6-B92DC7F0C3E6}">
      <dgm:prSet/>
      <dgm:spPr/>
      <dgm:t>
        <a:bodyPr/>
        <a:lstStyle/>
        <a:p>
          <a:endParaRPr lang="en-US" sz="1200"/>
        </a:p>
      </dgm:t>
    </dgm:pt>
    <dgm:pt modelId="{01CF47A7-64C3-4C7D-88A0-CDC7E4C41BFC}" type="sibTrans" cxnId="{DC56BB45-0B6E-4FE4-83A6-B92DC7F0C3E6}">
      <dgm:prSet/>
      <dgm:spPr/>
      <dgm:t>
        <a:bodyPr/>
        <a:lstStyle/>
        <a:p>
          <a:endParaRPr lang="en-US" sz="1200"/>
        </a:p>
      </dgm:t>
    </dgm:pt>
    <dgm:pt modelId="{907F89F4-E8BB-4D1F-A4F0-9EDC5E9550A6}">
      <dgm:prSet phldrT="[Text]" custT="1"/>
      <dgm:spPr/>
      <dgm:t>
        <a:bodyPr/>
        <a:lstStyle/>
        <a:p>
          <a:r>
            <a:rPr lang="en-US" sz="1200" dirty="0"/>
            <a:t>Address fragmented services and challenges with care coordination</a:t>
          </a:r>
        </a:p>
      </dgm:t>
    </dgm:pt>
    <dgm:pt modelId="{5A3DF17A-DA3A-47C2-9C7E-D84F321653C0}" type="parTrans" cxnId="{6C967C74-F2D1-431C-AF19-142B4E27E689}">
      <dgm:prSet/>
      <dgm:spPr/>
      <dgm:t>
        <a:bodyPr/>
        <a:lstStyle/>
        <a:p>
          <a:endParaRPr lang="en-US" sz="1200"/>
        </a:p>
      </dgm:t>
    </dgm:pt>
    <dgm:pt modelId="{5BE6B7F1-D052-402C-9D2F-0E7E7E0E8FB9}" type="sibTrans" cxnId="{6C967C74-F2D1-431C-AF19-142B4E27E689}">
      <dgm:prSet/>
      <dgm:spPr/>
      <dgm:t>
        <a:bodyPr/>
        <a:lstStyle/>
        <a:p>
          <a:endParaRPr lang="en-US" sz="1200"/>
        </a:p>
      </dgm:t>
    </dgm:pt>
    <dgm:pt modelId="{E497281B-27D3-4270-8CA3-EBBEB97EBC6F}">
      <dgm:prSet phldrT="[Text]" custT="1"/>
      <dgm:spPr/>
      <dgm:t>
        <a:bodyPr/>
        <a:lstStyle/>
        <a:p>
          <a:r>
            <a:rPr lang="en-US" sz="1200" b="1" dirty="0"/>
            <a:t>Knowledge</a:t>
          </a:r>
        </a:p>
      </dgm:t>
    </dgm:pt>
    <dgm:pt modelId="{B920F52C-5A0F-4EE6-8EB3-0F852A5FC3A5}" type="parTrans" cxnId="{7D201306-8848-4EEE-8820-332B9F3861B6}">
      <dgm:prSet/>
      <dgm:spPr/>
      <dgm:t>
        <a:bodyPr/>
        <a:lstStyle/>
        <a:p>
          <a:endParaRPr lang="en-US" sz="1200"/>
        </a:p>
      </dgm:t>
    </dgm:pt>
    <dgm:pt modelId="{1E402E4B-DC41-4415-AE1D-A86DD44B0343}" type="sibTrans" cxnId="{7D201306-8848-4EEE-8820-332B9F3861B6}">
      <dgm:prSet/>
      <dgm:spPr/>
      <dgm:t>
        <a:bodyPr/>
        <a:lstStyle/>
        <a:p>
          <a:endParaRPr lang="en-US" sz="1200"/>
        </a:p>
      </dgm:t>
    </dgm:pt>
    <dgm:pt modelId="{53BBD6B4-1C42-4221-A605-59490C29734D}">
      <dgm:prSet phldrT="[Text]" custT="1"/>
      <dgm:spPr/>
      <dgm:t>
        <a:bodyPr/>
        <a:lstStyle/>
        <a:p>
          <a:r>
            <a:rPr lang="en-US" sz="1200" dirty="0"/>
            <a:t>Information about how to manage fall risk </a:t>
          </a:r>
        </a:p>
      </dgm:t>
    </dgm:pt>
    <dgm:pt modelId="{C227955E-C367-46C1-87A8-3D69D79108E9}" type="parTrans" cxnId="{0269A960-612C-4FB4-B0DA-EEB3B96D77CE}">
      <dgm:prSet/>
      <dgm:spPr/>
      <dgm:t>
        <a:bodyPr/>
        <a:lstStyle/>
        <a:p>
          <a:endParaRPr lang="en-US" sz="1200"/>
        </a:p>
      </dgm:t>
    </dgm:pt>
    <dgm:pt modelId="{B0073643-472E-4B45-A8F4-2A593E0FA8E9}" type="sibTrans" cxnId="{0269A960-612C-4FB4-B0DA-EEB3B96D77CE}">
      <dgm:prSet/>
      <dgm:spPr/>
      <dgm:t>
        <a:bodyPr/>
        <a:lstStyle/>
        <a:p>
          <a:endParaRPr lang="en-US" sz="1200"/>
        </a:p>
      </dgm:t>
    </dgm:pt>
    <dgm:pt modelId="{960658B4-CC1F-4C60-955A-8DA643099B3E}">
      <dgm:prSet phldrT="[Text]" custT="1"/>
      <dgm:spPr/>
      <dgm:t>
        <a:bodyPr/>
        <a:lstStyle/>
        <a:p>
          <a:r>
            <a:rPr lang="en-US" sz="1200" b="1"/>
            <a:t>Time Constraints</a:t>
          </a:r>
        </a:p>
      </dgm:t>
    </dgm:pt>
    <dgm:pt modelId="{63DF2C9C-BC3B-49D7-A48E-9C8586B1DCDE}" type="parTrans" cxnId="{FFD03BC1-DF07-40BB-A466-43A60868ACAF}">
      <dgm:prSet/>
      <dgm:spPr/>
      <dgm:t>
        <a:bodyPr/>
        <a:lstStyle/>
        <a:p>
          <a:endParaRPr lang="en-US" sz="1200"/>
        </a:p>
      </dgm:t>
    </dgm:pt>
    <dgm:pt modelId="{5BB68DC6-7810-4EC3-A2DA-1F57E42EF928}" type="sibTrans" cxnId="{FFD03BC1-DF07-40BB-A466-43A60868ACAF}">
      <dgm:prSet/>
      <dgm:spPr/>
      <dgm:t>
        <a:bodyPr/>
        <a:lstStyle/>
        <a:p>
          <a:endParaRPr lang="en-US" sz="1200"/>
        </a:p>
      </dgm:t>
    </dgm:pt>
    <dgm:pt modelId="{0559D421-07BB-4219-A35F-B73FD35FDFDB}">
      <dgm:prSet phldrT="[Text]" custT="1"/>
      <dgm:spPr/>
      <dgm:t>
        <a:bodyPr/>
        <a:lstStyle/>
        <a:p>
          <a:r>
            <a:rPr lang="en-US" sz="1200"/>
            <a:t>High volume of patients</a:t>
          </a:r>
        </a:p>
      </dgm:t>
    </dgm:pt>
    <dgm:pt modelId="{51365F21-D4A1-42EE-BB6C-BFE7E2FBB33B}" type="parTrans" cxnId="{7AD69CFC-5238-48F7-8822-6BB38CE63A21}">
      <dgm:prSet/>
      <dgm:spPr/>
      <dgm:t>
        <a:bodyPr/>
        <a:lstStyle/>
        <a:p>
          <a:endParaRPr lang="en-US" sz="1200"/>
        </a:p>
      </dgm:t>
    </dgm:pt>
    <dgm:pt modelId="{268D1ACE-4A56-4998-BCE1-32ADC2F720E5}" type="sibTrans" cxnId="{7AD69CFC-5238-48F7-8822-6BB38CE63A21}">
      <dgm:prSet/>
      <dgm:spPr/>
      <dgm:t>
        <a:bodyPr/>
        <a:lstStyle/>
        <a:p>
          <a:endParaRPr lang="en-US" sz="1200"/>
        </a:p>
      </dgm:t>
    </dgm:pt>
    <dgm:pt modelId="{0B71FCAA-86F4-48CC-BC52-95A39E15584F}">
      <dgm:prSet phldrT="[Text]" custT="1"/>
      <dgm:spPr/>
      <dgm:t>
        <a:bodyPr/>
        <a:lstStyle/>
        <a:p>
          <a:r>
            <a:rPr lang="en-US" sz="1200" b="1"/>
            <a:t>Patient Engagement</a:t>
          </a:r>
        </a:p>
      </dgm:t>
    </dgm:pt>
    <dgm:pt modelId="{193368CC-EC3D-46DE-A00D-666F4EBFD556}" type="parTrans" cxnId="{527AC0B5-0A61-4196-BF0F-6AE10C4A9866}">
      <dgm:prSet/>
      <dgm:spPr/>
      <dgm:t>
        <a:bodyPr/>
        <a:lstStyle/>
        <a:p>
          <a:endParaRPr lang="en-US" sz="1200"/>
        </a:p>
      </dgm:t>
    </dgm:pt>
    <dgm:pt modelId="{6A653D43-BA83-4BF5-A530-A1EF202A7ADE}" type="sibTrans" cxnId="{527AC0B5-0A61-4196-BF0F-6AE10C4A9866}">
      <dgm:prSet/>
      <dgm:spPr/>
      <dgm:t>
        <a:bodyPr/>
        <a:lstStyle/>
        <a:p>
          <a:endParaRPr lang="en-US" sz="1200"/>
        </a:p>
      </dgm:t>
    </dgm:pt>
    <dgm:pt modelId="{0AD382C4-7942-43D9-B5D0-E97DE3EE729B}">
      <dgm:prSet phldrT="[Text]" custT="1"/>
      <dgm:spPr/>
      <dgm:t>
        <a:bodyPr/>
        <a:lstStyle/>
        <a:p>
          <a:r>
            <a:rPr lang="en-US" sz="1200" b="1"/>
            <a:t>Financial Factors</a:t>
          </a:r>
        </a:p>
      </dgm:t>
    </dgm:pt>
    <dgm:pt modelId="{2874726C-FBA9-4502-8678-D9487D08147B}" type="parTrans" cxnId="{6C997578-7939-4FAE-B00A-797BCE6BCBD4}">
      <dgm:prSet/>
      <dgm:spPr/>
      <dgm:t>
        <a:bodyPr/>
        <a:lstStyle/>
        <a:p>
          <a:endParaRPr lang="en-US" sz="1200"/>
        </a:p>
      </dgm:t>
    </dgm:pt>
    <dgm:pt modelId="{E46F91E7-6E39-4B93-9846-5D55D55E5843}" type="sibTrans" cxnId="{6C997578-7939-4FAE-B00A-797BCE6BCBD4}">
      <dgm:prSet/>
      <dgm:spPr/>
      <dgm:t>
        <a:bodyPr/>
        <a:lstStyle/>
        <a:p>
          <a:endParaRPr lang="en-US" sz="1200"/>
        </a:p>
      </dgm:t>
    </dgm:pt>
    <dgm:pt modelId="{12906E4F-ADC2-415A-90D0-F6F3C9EDE539}">
      <dgm:prSet phldrT="[Text]" custT="1"/>
      <dgm:spPr/>
      <dgm:t>
        <a:bodyPr/>
        <a:lstStyle/>
        <a:p>
          <a:r>
            <a:rPr lang="en-US" sz="1200" dirty="0"/>
            <a:t>Inadequate reimbursement given the time required</a:t>
          </a:r>
        </a:p>
      </dgm:t>
    </dgm:pt>
    <dgm:pt modelId="{C2CBACFF-8EF9-4730-BAD2-F48869BFADF9}" type="parTrans" cxnId="{47709A72-5CBC-4E88-93E8-339CB7A38F1F}">
      <dgm:prSet/>
      <dgm:spPr/>
      <dgm:t>
        <a:bodyPr/>
        <a:lstStyle/>
        <a:p>
          <a:endParaRPr lang="en-US" sz="1200"/>
        </a:p>
      </dgm:t>
    </dgm:pt>
    <dgm:pt modelId="{82B46692-B227-4D73-B587-C23B54E387F5}" type="sibTrans" cxnId="{47709A72-5CBC-4E88-93E8-339CB7A38F1F}">
      <dgm:prSet/>
      <dgm:spPr/>
      <dgm:t>
        <a:bodyPr/>
        <a:lstStyle/>
        <a:p>
          <a:endParaRPr lang="en-US" sz="1200"/>
        </a:p>
      </dgm:t>
    </dgm:pt>
    <dgm:pt modelId="{E04DF9B8-739E-48EE-A684-98D16F8A98ED}">
      <dgm:prSet phldrT="[Text]" custT="1"/>
      <dgm:spPr/>
      <dgm:t>
        <a:bodyPr/>
        <a:lstStyle/>
        <a:p>
          <a:r>
            <a:rPr lang="en-US" sz="1200" dirty="0"/>
            <a:t>Direct and indirect costs of interventions</a:t>
          </a:r>
        </a:p>
      </dgm:t>
    </dgm:pt>
    <dgm:pt modelId="{99A39127-FD04-4304-8A02-3CBA7BDA0C7B}" type="parTrans" cxnId="{03C2B91E-4B25-467B-B26A-3BDB26BF1932}">
      <dgm:prSet/>
      <dgm:spPr/>
      <dgm:t>
        <a:bodyPr/>
        <a:lstStyle/>
        <a:p>
          <a:endParaRPr lang="en-US" sz="1200"/>
        </a:p>
      </dgm:t>
    </dgm:pt>
    <dgm:pt modelId="{8EDA5484-47BD-4622-8EED-925821D25B23}" type="sibTrans" cxnId="{03C2B91E-4B25-467B-B26A-3BDB26BF1932}">
      <dgm:prSet/>
      <dgm:spPr/>
      <dgm:t>
        <a:bodyPr/>
        <a:lstStyle/>
        <a:p>
          <a:endParaRPr lang="en-US" sz="1200"/>
        </a:p>
      </dgm:t>
    </dgm:pt>
    <dgm:pt modelId="{09035139-5CCA-4DED-930D-0C24716CB662}">
      <dgm:prSet phldrT="[Text]" custT="1"/>
      <dgm:spPr/>
      <dgm:t>
        <a:bodyPr/>
        <a:lstStyle/>
        <a:p>
          <a:r>
            <a:rPr lang="en-US" sz="1200" dirty="0"/>
            <a:t>Increase awareness of clinical guidelines</a:t>
          </a:r>
        </a:p>
      </dgm:t>
    </dgm:pt>
    <dgm:pt modelId="{799F567F-A5B0-46F3-B91C-6C4083542964}" type="parTrans" cxnId="{36FB2B62-56CB-47BD-A8CC-832C2209FA62}">
      <dgm:prSet/>
      <dgm:spPr/>
      <dgm:t>
        <a:bodyPr/>
        <a:lstStyle/>
        <a:p>
          <a:endParaRPr lang="en-US" sz="1200"/>
        </a:p>
      </dgm:t>
    </dgm:pt>
    <dgm:pt modelId="{3473DF80-910F-4E1F-9B12-A2FAF0C6B087}" type="sibTrans" cxnId="{36FB2B62-56CB-47BD-A8CC-832C2209FA62}">
      <dgm:prSet/>
      <dgm:spPr/>
      <dgm:t>
        <a:bodyPr/>
        <a:lstStyle/>
        <a:p>
          <a:endParaRPr lang="en-US" sz="1200"/>
        </a:p>
      </dgm:t>
    </dgm:pt>
    <dgm:pt modelId="{700CF341-656D-4E6C-8D3F-EB3C5C1F741F}">
      <dgm:prSet phldrT="[Text]" custT="1"/>
      <dgm:spPr/>
      <dgm:t>
        <a:bodyPr/>
        <a:lstStyle/>
        <a:p>
          <a:r>
            <a:rPr lang="en-US" sz="1200" dirty="0"/>
            <a:t>Too much to address within a single appointment</a:t>
          </a:r>
        </a:p>
      </dgm:t>
    </dgm:pt>
    <dgm:pt modelId="{351BFC86-B6D3-4173-ADC2-A803B43E2FC5}" type="parTrans" cxnId="{DA6D79F1-48B1-4B8C-AF90-E65260585815}">
      <dgm:prSet/>
      <dgm:spPr/>
      <dgm:t>
        <a:bodyPr/>
        <a:lstStyle/>
        <a:p>
          <a:endParaRPr lang="en-US" sz="1200"/>
        </a:p>
      </dgm:t>
    </dgm:pt>
    <dgm:pt modelId="{6D4139C7-EAE8-4388-ACE1-F3D3B5434380}" type="sibTrans" cxnId="{DA6D79F1-48B1-4B8C-AF90-E65260585815}">
      <dgm:prSet/>
      <dgm:spPr/>
      <dgm:t>
        <a:bodyPr/>
        <a:lstStyle/>
        <a:p>
          <a:endParaRPr lang="en-US" sz="1200"/>
        </a:p>
      </dgm:t>
    </dgm:pt>
    <dgm:pt modelId="{36111D13-A8BF-430A-8712-2633D93A64E9}">
      <dgm:prSet phldrT="[Text]" custT="1"/>
      <dgm:spPr/>
      <dgm:t>
        <a:bodyPr/>
        <a:lstStyle/>
        <a:p>
          <a:r>
            <a:rPr lang="en-US" sz="1200"/>
            <a:t>Stigma of falls</a:t>
          </a:r>
        </a:p>
      </dgm:t>
    </dgm:pt>
    <dgm:pt modelId="{76AB2D10-45D9-4DA7-9336-708C50B2DBB0}" type="parTrans" cxnId="{A30079E1-8678-4AB5-9CCD-3EA44660644C}">
      <dgm:prSet/>
      <dgm:spPr/>
      <dgm:t>
        <a:bodyPr/>
        <a:lstStyle/>
        <a:p>
          <a:endParaRPr lang="en-US" sz="1200"/>
        </a:p>
      </dgm:t>
    </dgm:pt>
    <dgm:pt modelId="{D9F9A5E0-51A9-4285-98FE-796CFB156B1A}" type="sibTrans" cxnId="{A30079E1-8678-4AB5-9CCD-3EA44660644C}">
      <dgm:prSet/>
      <dgm:spPr/>
      <dgm:t>
        <a:bodyPr/>
        <a:lstStyle/>
        <a:p>
          <a:endParaRPr lang="en-US" sz="1200"/>
        </a:p>
      </dgm:t>
    </dgm:pt>
    <dgm:pt modelId="{01D34C45-3969-4F23-BD44-A5689E338F6C}">
      <dgm:prSet phldrT="[Text]" custT="1"/>
      <dgm:spPr/>
      <dgm:t>
        <a:bodyPr/>
        <a:lstStyle/>
        <a:p>
          <a:r>
            <a:rPr lang="en-US" sz="1200" dirty="0"/>
            <a:t>Lack of awareness falls are a medical issue</a:t>
          </a:r>
        </a:p>
      </dgm:t>
    </dgm:pt>
    <dgm:pt modelId="{AE378986-ADA4-4D95-9689-0B8989F1DD13}" type="parTrans" cxnId="{27AA0290-88DE-4C50-A944-F98E3E906E55}">
      <dgm:prSet/>
      <dgm:spPr/>
      <dgm:t>
        <a:bodyPr/>
        <a:lstStyle/>
        <a:p>
          <a:endParaRPr lang="en-US" sz="1200"/>
        </a:p>
      </dgm:t>
    </dgm:pt>
    <dgm:pt modelId="{57467E3F-FDA8-431E-B706-8D4B527E4F2F}" type="sibTrans" cxnId="{27AA0290-88DE-4C50-A944-F98E3E906E55}">
      <dgm:prSet/>
      <dgm:spPr/>
      <dgm:t>
        <a:bodyPr/>
        <a:lstStyle/>
        <a:p>
          <a:endParaRPr lang="en-US" sz="1200"/>
        </a:p>
      </dgm:t>
    </dgm:pt>
    <dgm:pt modelId="{4800F0EA-434C-412F-A503-151660907F80}" type="pres">
      <dgm:prSet presAssocID="{2A3C25E3-0548-4DC3-81A1-1C8A0FDA7BC6}" presName="Name0" presStyleCnt="0">
        <dgm:presLayoutVars>
          <dgm:dir/>
          <dgm:resizeHandles val="exact"/>
        </dgm:presLayoutVars>
      </dgm:prSet>
      <dgm:spPr/>
    </dgm:pt>
    <dgm:pt modelId="{C4150253-37AA-48D6-935C-B513D23099F9}" type="pres">
      <dgm:prSet presAssocID="{2A3C25E3-0548-4DC3-81A1-1C8A0FDA7BC6}" presName="bkgdShp" presStyleLbl="alignAccFollowNode1" presStyleIdx="0" presStyleCnt="1" custScaleY="84261"/>
      <dgm:spPr/>
    </dgm:pt>
    <dgm:pt modelId="{0E32A592-CF82-43FC-B794-3AB9A6347CD0}" type="pres">
      <dgm:prSet presAssocID="{2A3C25E3-0548-4DC3-81A1-1C8A0FDA7BC6}" presName="linComp" presStyleCnt="0"/>
      <dgm:spPr/>
    </dgm:pt>
    <dgm:pt modelId="{E4682C68-389E-4D06-BC5C-466CB439A7F7}" type="pres">
      <dgm:prSet presAssocID="{0E4B18D5-F497-42A9-B48D-93453C11C0B4}" presName="compNode" presStyleCnt="0"/>
      <dgm:spPr/>
    </dgm:pt>
    <dgm:pt modelId="{CA800783-C661-4FB1-B98C-D05B58D9EE0C}" type="pres">
      <dgm:prSet presAssocID="{0E4B18D5-F497-42A9-B48D-93453C11C0B4}" presName="node" presStyleLbl="node1" presStyleIdx="0" presStyleCnt="5" custScaleY="114102">
        <dgm:presLayoutVars>
          <dgm:bulletEnabled val="1"/>
        </dgm:presLayoutVars>
      </dgm:prSet>
      <dgm:spPr/>
    </dgm:pt>
    <dgm:pt modelId="{C7115EC5-E77E-4CC7-A03D-A2E79299F6CD}" type="pres">
      <dgm:prSet presAssocID="{0E4B18D5-F497-42A9-B48D-93453C11C0B4}" presName="invisiNode" presStyleLbl="node1" presStyleIdx="0" presStyleCnt="5"/>
      <dgm:spPr/>
    </dgm:pt>
    <dgm:pt modelId="{F01ABC01-E367-4FAE-A7DE-BBEA9AD7C187}" type="pres">
      <dgm:prSet presAssocID="{0E4B18D5-F497-42A9-B48D-93453C11C0B4}" presName="imagNode" presStyleLbl="fgImgPlace1" presStyleIdx="0" presStyleCnt="5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</dgm:spPr>
    </dgm:pt>
    <dgm:pt modelId="{785FBB03-ED9A-4D89-BA2A-C2EA87A819CB}" type="pres">
      <dgm:prSet presAssocID="{1A1B9D85-BCFC-4248-86C1-3C3819E8D4F2}" presName="sibTrans" presStyleLbl="sibTrans2D1" presStyleIdx="0" presStyleCnt="0"/>
      <dgm:spPr/>
    </dgm:pt>
    <dgm:pt modelId="{D0FC7326-8AB3-474A-830A-3D2A25A7E17A}" type="pres">
      <dgm:prSet presAssocID="{E497281B-27D3-4270-8CA3-EBBEB97EBC6F}" presName="compNode" presStyleCnt="0"/>
      <dgm:spPr/>
    </dgm:pt>
    <dgm:pt modelId="{B0D1B142-F9A4-4B8A-BDA9-C1FAB088FA26}" type="pres">
      <dgm:prSet presAssocID="{E497281B-27D3-4270-8CA3-EBBEB97EBC6F}" presName="node" presStyleLbl="node1" presStyleIdx="1" presStyleCnt="5" custScaleY="114102">
        <dgm:presLayoutVars>
          <dgm:bulletEnabled val="1"/>
        </dgm:presLayoutVars>
      </dgm:prSet>
      <dgm:spPr/>
    </dgm:pt>
    <dgm:pt modelId="{D7ECF74A-50FB-442C-8FC5-58FED14378F6}" type="pres">
      <dgm:prSet presAssocID="{E497281B-27D3-4270-8CA3-EBBEB97EBC6F}" presName="invisiNode" presStyleLbl="node1" presStyleIdx="1" presStyleCnt="5"/>
      <dgm:spPr/>
    </dgm:pt>
    <dgm:pt modelId="{A9BC4D75-4EC5-4F14-9DA5-E723EBF71CF9}" type="pres">
      <dgm:prSet presAssocID="{E497281B-27D3-4270-8CA3-EBBEB97EBC6F}" presName="imagNode" presStyleLbl="fgImgPlac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Head with gears with solid fill"/>
        </a:ext>
      </dgm:extLst>
    </dgm:pt>
    <dgm:pt modelId="{9859667F-9E81-478E-ADA3-968BBB906434}" type="pres">
      <dgm:prSet presAssocID="{1E402E4B-DC41-4415-AE1D-A86DD44B0343}" presName="sibTrans" presStyleLbl="sibTrans2D1" presStyleIdx="0" presStyleCnt="0"/>
      <dgm:spPr/>
    </dgm:pt>
    <dgm:pt modelId="{7ACED836-A7F3-491F-A613-BDCC375BB242}" type="pres">
      <dgm:prSet presAssocID="{960658B4-CC1F-4C60-955A-8DA643099B3E}" presName="compNode" presStyleCnt="0"/>
      <dgm:spPr/>
    </dgm:pt>
    <dgm:pt modelId="{2014BB64-090E-4AD2-89E3-3BED32137DB6}" type="pres">
      <dgm:prSet presAssocID="{960658B4-CC1F-4C60-955A-8DA643099B3E}" presName="node" presStyleLbl="node1" presStyleIdx="2" presStyleCnt="5" custScaleY="114102">
        <dgm:presLayoutVars>
          <dgm:bulletEnabled val="1"/>
        </dgm:presLayoutVars>
      </dgm:prSet>
      <dgm:spPr/>
    </dgm:pt>
    <dgm:pt modelId="{784E1C11-D059-4CBF-A4A0-3E9B3DA89F27}" type="pres">
      <dgm:prSet presAssocID="{960658B4-CC1F-4C60-955A-8DA643099B3E}" presName="invisiNode" presStyleLbl="node1" presStyleIdx="2" presStyleCnt="5"/>
      <dgm:spPr/>
    </dgm:pt>
    <dgm:pt modelId="{FB02BF58-6A16-4D24-84D0-0AF973F05470}" type="pres">
      <dgm:prSet presAssocID="{960658B4-CC1F-4C60-955A-8DA643099B3E}" presName="imagNode" presStyleLbl="fgImgPlac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Clock with solid fill"/>
        </a:ext>
      </dgm:extLst>
    </dgm:pt>
    <dgm:pt modelId="{7424E20D-4BE9-452C-8E53-BE4507960CC4}" type="pres">
      <dgm:prSet presAssocID="{5BB68DC6-7810-4EC3-A2DA-1F57E42EF928}" presName="sibTrans" presStyleLbl="sibTrans2D1" presStyleIdx="0" presStyleCnt="0"/>
      <dgm:spPr/>
    </dgm:pt>
    <dgm:pt modelId="{43B9EA31-D7D4-44C4-B1E7-6EFD28E2F3F4}" type="pres">
      <dgm:prSet presAssocID="{0B71FCAA-86F4-48CC-BC52-95A39E15584F}" presName="compNode" presStyleCnt="0"/>
      <dgm:spPr/>
    </dgm:pt>
    <dgm:pt modelId="{80A78D82-E384-44D9-A204-5AD8E78EA4D3}" type="pres">
      <dgm:prSet presAssocID="{0B71FCAA-86F4-48CC-BC52-95A39E15584F}" presName="node" presStyleLbl="node1" presStyleIdx="3" presStyleCnt="5" custScaleX="109761" custScaleY="114102">
        <dgm:presLayoutVars>
          <dgm:bulletEnabled val="1"/>
        </dgm:presLayoutVars>
      </dgm:prSet>
      <dgm:spPr/>
    </dgm:pt>
    <dgm:pt modelId="{AA9F6CF0-A7CE-4495-A3FA-F63D8E16FFC0}" type="pres">
      <dgm:prSet presAssocID="{0B71FCAA-86F4-48CC-BC52-95A39E15584F}" presName="invisiNode" presStyleLbl="node1" presStyleIdx="3" presStyleCnt="5"/>
      <dgm:spPr/>
    </dgm:pt>
    <dgm:pt modelId="{6188E1D9-5C48-4160-8F19-908ED8B774D3}" type="pres">
      <dgm:prSet presAssocID="{0B71FCAA-86F4-48CC-BC52-95A39E15584F}" presName="imagNode" presStyleLbl="fgImgPlac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Man with cane with solid fill"/>
        </a:ext>
      </dgm:extLst>
    </dgm:pt>
    <dgm:pt modelId="{1BCA81EA-164D-4700-B6D5-D5EA3401A813}" type="pres">
      <dgm:prSet presAssocID="{6A653D43-BA83-4BF5-A530-A1EF202A7ADE}" presName="sibTrans" presStyleLbl="sibTrans2D1" presStyleIdx="0" presStyleCnt="0"/>
      <dgm:spPr/>
    </dgm:pt>
    <dgm:pt modelId="{6F9AA8FB-9689-46CC-A37E-EC583A859015}" type="pres">
      <dgm:prSet presAssocID="{0AD382C4-7942-43D9-B5D0-E97DE3EE729B}" presName="compNode" presStyleCnt="0"/>
      <dgm:spPr/>
    </dgm:pt>
    <dgm:pt modelId="{105C9FEA-7426-4393-A70E-5B31BA034458}" type="pres">
      <dgm:prSet presAssocID="{0AD382C4-7942-43D9-B5D0-E97DE3EE729B}" presName="node" presStyleLbl="node1" presStyleIdx="4" presStyleCnt="5" custScaleY="114102">
        <dgm:presLayoutVars>
          <dgm:bulletEnabled val="1"/>
        </dgm:presLayoutVars>
      </dgm:prSet>
      <dgm:spPr/>
    </dgm:pt>
    <dgm:pt modelId="{6AA2F6D5-3BE3-47DB-BD16-160873663FB7}" type="pres">
      <dgm:prSet presAssocID="{0AD382C4-7942-43D9-B5D0-E97DE3EE729B}" presName="invisiNode" presStyleLbl="node1" presStyleIdx="4" presStyleCnt="5"/>
      <dgm:spPr/>
    </dgm:pt>
    <dgm:pt modelId="{EDBF7C45-2B79-49DD-8C4B-DAA95CD7DBCD}" type="pres">
      <dgm:prSet presAssocID="{0AD382C4-7942-43D9-B5D0-E97DE3EE729B}" presName="imagNode" presStyleLbl="fgImgPlac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Dollar with solid fill"/>
        </a:ext>
      </dgm:extLst>
    </dgm:pt>
  </dgm:ptLst>
  <dgm:cxnLst>
    <dgm:cxn modelId="{7D201306-8848-4EEE-8820-332B9F3861B6}" srcId="{2A3C25E3-0548-4DC3-81A1-1C8A0FDA7BC6}" destId="{E497281B-27D3-4270-8CA3-EBBEB97EBC6F}" srcOrd="1" destOrd="0" parTransId="{B920F52C-5A0F-4EE6-8EB3-0F852A5FC3A5}" sibTransId="{1E402E4B-DC41-4415-AE1D-A86DD44B0343}"/>
    <dgm:cxn modelId="{58D19008-9E69-45B6-A95F-6F18DE1C9631}" type="presOf" srcId="{0AD382C4-7942-43D9-B5D0-E97DE3EE729B}" destId="{105C9FEA-7426-4393-A70E-5B31BA034458}" srcOrd="0" destOrd="0" presId="urn:microsoft.com/office/officeart/2005/8/layout/pList2"/>
    <dgm:cxn modelId="{03C2B91E-4B25-467B-B26A-3BDB26BF1932}" srcId="{0AD382C4-7942-43D9-B5D0-E97DE3EE729B}" destId="{E04DF9B8-739E-48EE-A684-98D16F8A98ED}" srcOrd="1" destOrd="0" parTransId="{99A39127-FD04-4304-8A02-3CBA7BDA0C7B}" sibTransId="{8EDA5484-47BD-4622-8EED-925821D25B23}"/>
    <dgm:cxn modelId="{6117C62E-1B73-4195-A7B7-82ED1F5FCE9E}" type="presOf" srcId="{1E402E4B-DC41-4415-AE1D-A86DD44B0343}" destId="{9859667F-9E81-478E-ADA3-968BBB906434}" srcOrd="0" destOrd="0" presId="urn:microsoft.com/office/officeart/2005/8/layout/pList2"/>
    <dgm:cxn modelId="{23C9A92F-2A0C-4F63-9ED9-DEC799B551E7}" type="presOf" srcId="{5BB68DC6-7810-4EC3-A2DA-1F57E42EF928}" destId="{7424E20D-4BE9-452C-8E53-BE4507960CC4}" srcOrd="0" destOrd="0" presId="urn:microsoft.com/office/officeart/2005/8/layout/pList2"/>
    <dgm:cxn modelId="{ED78BE31-9432-40EF-BBCA-3A3F965B857B}" type="presOf" srcId="{2A3C25E3-0548-4DC3-81A1-1C8A0FDA7BC6}" destId="{4800F0EA-434C-412F-A503-151660907F80}" srcOrd="0" destOrd="0" presId="urn:microsoft.com/office/officeart/2005/8/layout/pList2"/>
    <dgm:cxn modelId="{0C651F36-CA86-4A91-B743-E7D0CD6CB428}" type="presOf" srcId="{6A653D43-BA83-4BF5-A530-A1EF202A7ADE}" destId="{1BCA81EA-164D-4700-B6D5-D5EA3401A813}" srcOrd="0" destOrd="0" presId="urn:microsoft.com/office/officeart/2005/8/layout/pList2"/>
    <dgm:cxn modelId="{EF642E3E-D595-4C12-92D3-488989A670F1}" type="presOf" srcId="{700CF341-656D-4E6C-8D3F-EB3C5C1F741F}" destId="{2014BB64-090E-4AD2-89E3-3BED32137DB6}" srcOrd="0" destOrd="2" presId="urn:microsoft.com/office/officeart/2005/8/layout/pList2"/>
    <dgm:cxn modelId="{0269A960-612C-4FB4-B0DA-EEB3B96D77CE}" srcId="{E497281B-27D3-4270-8CA3-EBBEB97EBC6F}" destId="{53BBD6B4-1C42-4221-A605-59490C29734D}" srcOrd="0" destOrd="0" parTransId="{C227955E-C367-46C1-87A8-3D69D79108E9}" sibTransId="{B0073643-472E-4B45-A8F4-2A593E0FA8E9}"/>
    <dgm:cxn modelId="{0BF05A61-D60E-46B3-A79C-9443B91B7F6D}" type="presOf" srcId="{907F89F4-E8BB-4D1F-A4F0-9EDC5E9550A6}" destId="{CA800783-C661-4FB1-B98C-D05B58D9EE0C}" srcOrd="0" destOrd="2" presId="urn:microsoft.com/office/officeart/2005/8/layout/pList2"/>
    <dgm:cxn modelId="{E928A661-223E-4780-BF4B-D9AFAFEDA8DD}" type="presOf" srcId="{1A1B9D85-BCFC-4248-86C1-3C3819E8D4F2}" destId="{785FBB03-ED9A-4D89-BA2A-C2EA87A819CB}" srcOrd="0" destOrd="0" presId="urn:microsoft.com/office/officeart/2005/8/layout/pList2"/>
    <dgm:cxn modelId="{36FB2B62-56CB-47BD-A8CC-832C2209FA62}" srcId="{E497281B-27D3-4270-8CA3-EBBEB97EBC6F}" destId="{09035139-5CCA-4DED-930D-0C24716CB662}" srcOrd="1" destOrd="0" parTransId="{799F567F-A5B0-46F3-B91C-6C4083542964}" sibTransId="{3473DF80-910F-4E1F-9B12-A2FAF0C6B087}"/>
    <dgm:cxn modelId="{DC56BB45-0B6E-4FE4-83A6-B92DC7F0C3E6}" srcId="{0E4B18D5-F497-42A9-B48D-93453C11C0B4}" destId="{AB89B5A4-1F00-4739-86DB-35683356088E}" srcOrd="0" destOrd="0" parTransId="{6FAC6C2A-A2FD-4ECB-BE30-411C6A857044}" sibTransId="{01CF47A7-64C3-4C7D-88A0-CDC7E4C41BFC}"/>
    <dgm:cxn modelId="{9AFDF44B-92BE-4BC3-ACEF-6EA2779F71B6}" type="presOf" srcId="{0E4B18D5-F497-42A9-B48D-93453C11C0B4}" destId="{CA800783-C661-4FB1-B98C-D05B58D9EE0C}" srcOrd="0" destOrd="0" presId="urn:microsoft.com/office/officeart/2005/8/layout/pList2"/>
    <dgm:cxn modelId="{58DE6B6F-2C27-420F-BFD9-64975398CD4E}" type="presOf" srcId="{36111D13-A8BF-430A-8712-2633D93A64E9}" destId="{80A78D82-E384-44D9-A204-5AD8E78EA4D3}" srcOrd="0" destOrd="1" presId="urn:microsoft.com/office/officeart/2005/8/layout/pList2"/>
    <dgm:cxn modelId="{47709A72-5CBC-4E88-93E8-339CB7A38F1F}" srcId="{0AD382C4-7942-43D9-B5D0-E97DE3EE729B}" destId="{12906E4F-ADC2-415A-90D0-F6F3C9EDE539}" srcOrd="0" destOrd="0" parTransId="{C2CBACFF-8EF9-4730-BAD2-F48869BFADF9}" sibTransId="{82B46692-B227-4D73-B587-C23B54E387F5}"/>
    <dgm:cxn modelId="{6C967C74-F2D1-431C-AF19-142B4E27E689}" srcId="{0E4B18D5-F497-42A9-B48D-93453C11C0B4}" destId="{907F89F4-E8BB-4D1F-A4F0-9EDC5E9550A6}" srcOrd="1" destOrd="0" parTransId="{5A3DF17A-DA3A-47C2-9C7E-D84F321653C0}" sibTransId="{5BE6B7F1-D052-402C-9D2F-0E7E7E0E8FB9}"/>
    <dgm:cxn modelId="{8F601D56-F2FC-4126-B21F-662015797509}" type="presOf" srcId="{01D34C45-3969-4F23-BD44-A5689E338F6C}" destId="{80A78D82-E384-44D9-A204-5AD8E78EA4D3}" srcOrd="0" destOrd="2" presId="urn:microsoft.com/office/officeart/2005/8/layout/pList2"/>
    <dgm:cxn modelId="{0EAB3376-FAA6-4BDC-AC8B-029A5C5A69B5}" srcId="{2A3C25E3-0548-4DC3-81A1-1C8A0FDA7BC6}" destId="{0E4B18D5-F497-42A9-B48D-93453C11C0B4}" srcOrd="0" destOrd="0" parTransId="{64081B5C-2F40-475D-9BC9-3AF902921DF8}" sibTransId="{1A1B9D85-BCFC-4248-86C1-3C3819E8D4F2}"/>
    <dgm:cxn modelId="{6C997578-7939-4FAE-B00A-797BCE6BCBD4}" srcId="{2A3C25E3-0548-4DC3-81A1-1C8A0FDA7BC6}" destId="{0AD382C4-7942-43D9-B5D0-E97DE3EE729B}" srcOrd="4" destOrd="0" parTransId="{2874726C-FBA9-4502-8678-D9487D08147B}" sibTransId="{E46F91E7-6E39-4B93-9846-5D55D55E5843}"/>
    <dgm:cxn modelId="{215EAE5A-C82C-4D36-B2D8-D71731BE910C}" type="presOf" srcId="{0559D421-07BB-4219-A35F-B73FD35FDFDB}" destId="{2014BB64-090E-4AD2-89E3-3BED32137DB6}" srcOrd="0" destOrd="1" presId="urn:microsoft.com/office/officeart/2005/8/layout/pList2"/>
    <dgm:cxn modelId="{E372C981-3A7A-4B5E-AE4F-6EC09F938AE5}" type="presOf" srcId="{960658B4-CC1F-4C60-955A-8DA643099B3E}" destId="{2014BB64-090E-4AD2-89E3-3BED32137DB6}" srcOrd="0" destOrd="0" presId="urn:microsoft.com/office/officeart/2005/8/layout/pList2"/>
    <dgm:cxn modelId="{27AA0290-88DE-4C50-A944-F98E3E906E55}" srcId="{0B71FCAA-86F4-48CC-BC52-95A39E15584F}" destId="{01D34C45-3969-4F23-BD44-A5689E338F6C}" srcOrd="1" destOrd="0" parTransId="{AE378986-ADA4-4D95-9689-0B8989F1DD13}" sibTransId="{57467E3F-FDA8-431E-B706-8D4B527E4F2F}"/>
    <dgm:cxn modelId="{C628139C-9483-44A4-BD13-96B70E609353}" type="presOf" srcId="{E04DF9B8-739E-48EE-A684-98D16F8A98ED}" destId="{105C9FEA-7426-4393-A70E-5B31BA034458}" srcOrd="0" destOrd="2" presId="urn:microsoft.com/office/officeart/2005/8/layout/pList2"/>
    <dgm:cxn modelId="{93D1B2A2-AF21-45E4-A08E-44DB7200AF15}" type="presOf" srcId="{AB89B5A4-1F00-4739-86DB-35683356088E}" destId="{CA800783-C661-4FB1-B98C-D05B58D9EE0C}" srcOrd="0" destOrd="1" presId="urn:microsoft.com/office/officeart/2005/8/layout/pList2"/>
    <dgm:cxn modelId="{79CFF5AE-E790-44AD-91A3-0F653FB78B50}" type="presOf" srcId="{12906E4F-ADC2-415A-90D0-F6F3C9EDE539}" destId="{105C9FEA-7426-4393-A70E-5B31BA034458}" srcOrd="0" destOrd="1" presId="urn:microsoft.com/office/officeart/2005/8/layout/pList2"/>
    <dgm:cxn modelId="{527AC0B5-0A61-4196-BF0F-6AE10C4A9866}" srcId="{2A3C25E3-0548-4DC3-81A1-1C8A0FDA7BC6}" destId="{0B71FCAA-86F4-48CC-BC52-95A39E15584F}" srcOrd="3" destOrd="0" parTransId="{193368CC-EC3D-46DE-A00D-666F4EBFD556}" sibTransId="{6A653D43-BA83-4BF5-A530-A1EF202A7ADE}"/>
    <dgm:cxn modelId="{FFD03BC1-DF07-40BB-A466-43A60868ACAF}" srcId="{2A3C25E3-0548-4DC3-81A1-1C8A0FDA7BC6}" destId="{960658B4-CC1F-4C60-955A-8DA643099B3E}" srcOrd="2" destOrd="0" parTransId="{63DF2C9C-BC3B-49D7-A48E-9C8586B1DCDE}" sibTransId="{5BB68DC6-7810-4EC3-A2DA-1F57E42EF928}"/>
    <dgm:cxn modelId="{C8C8C6D3-C6CB-4D39-8067-950747434818}" type="presOf" srcId="{0B71FCAA-86F4-48CC-BC52-95A39E15584F}" destId="{80A78D82-E384-44D9-A204-5AD8E78EA4D3}" srcOrd="0" destOrd="0" presId="urn:microsoft.com/office/officeart/2005/8/layout/pList2"/>
    <dgm:cxn modelId="{342CE4DE-2E2C-4B99-A8C1-3A0A108FB496}" type="presOf" srcId="{09035139-5CCA-4DED-930D-0C24716CB662}" destId="{B0D1B142-F9A4-4B8A-BDA9-C1FAB088FA26}" srcOrd="0" destOrd="2" presId="urn:microsoft.com/office/officeart/2005/8/layout/pList2"/>
    <dgm:cxn modelId="{A30079E1-8678-4AB5-9CCD-3EA44660644C}" srcId="{0B71FCAA-86F4-48CC-BC52-95A39E15584F}" destId="{36111D13-A8BF-430A-8712-2633D93A64E9}" srcOrd="0" destOrd="0" parTransId="{76AB2D10-45D9-4DA7-9336-708C50B2DBB0}" sibTransId="{D9F9A5E0-51A9-4285-98FE-796CFB156B1A}"/>
    <dgm:cxn modelId="{D94CD4EF-6F9A-4CC9-9713-7B7BD1D97D12}" type="presOf" srcId="{E497281B-27D3-4270-8CA3-EBBEB97EBC6F}" destId="{B0D1B142-F9A4-4B8A-BDA9-C1FAB088FA26}" srcOrd="0" destOrd="0" presId="urn:microsoft.com/office/officeart/2005/8/layout/pList2"/>
    <dgm:cxn modelId="{DA6D79F1-48B1-4B8C-AF90-E65260585815}" srcId="{960658B4-CC1F-4C60-955A-8DA643099B3E}" destId="{700CF341-656D-4E6C-8D3F-EB3C5C1F741F}" srcOrd="1" destOrd="0" parTransId="{351BFC86-B6D3-4173-ADC2-A803B43E2FC5}" sibTransId="{6D4139C7-EAE8-4388-ACE1-F3D3B5434380}"/>
    <dgm:cxn modelId="{7AD69CFC-5238-48F7-8822-6BB38CE63A21}" srcId="{960658B4-CC1F-4C60-955A-8DA643099B3E}" destId="{0559D421-07BB-4219-A35F-B73FD35FDFDB}" srcOrd="0" destOrd="0" parTransId="{51365F21-D4A1-42EE-BB6C-BFE7E2FBB33B}" sibTransId="{268D1ACE-4A56-4998-BCE1-32ADC2F720E5}"/>
    <dgm:cxn modelId="{BC22F3FF-2036-42ED-AB7A-1DA88DD11217}" type="presOf" srcId="{53BBD6B4-1C42-4221-A605-59490C29734D}" destId="{B0D1B142-F9A4-4B8A-BDA9-C1FAB088FA26}" srcOrd="0" destOrd="1" presId="urn:microsoft.com/office/officeart/2005/8/layout/pList2"/>
    <dgm:cxn modelId="{652226D5-C971-4706-97F9-7CE2DEB1A2B2}" type="presParOf" srcId="{4800F0EA-434C-412F-A503-151660907F80}" destId="{C4150253-37AA-48D6-935C-B513D23099F9}" srcOrd="0" destOrd="0" presId="urn:microsoft.com/office/officeart/2005/8/layout/pList2"/>
    <dgm:cxn modelId="{31A8101C-624A-4F6B-9508-1FA6BE73EE58}" type="presParOf" srcId="{4800F0EA-434C-412F-A503-151660907F80}" destId="{0E32A592-CF82-43FC-B794-3AB9A6347CD0}" srcOrd="1" destOrd="0" presId="urn:microsoft.com/office/officeart/2005/8/layout/pList2"/>
    <dgm:cxn modelId="{758A0A0E-C994-4B28-B836-FDA86887562C}" type="presParOf" srcId="{0E32A592-CF82-43FC-B794-3AB9A6347CD0}" destId="{E4682C68-389E-4D06-BC5C-466CB439A7F7}" srcOrd="0" destOrd="0" presId="urn:microsoft.com/office/officeart/2005/8/layout/pList2"/>
    <dgm:cxn modelId="{F84F8B1B-D5BC-49E3-A736-37A5A75B1025}" type="presParOf" srcId="{E4682C68-389E-4D06-BC5C-466CB439A7F7}" destId="{CA800783-C661-4FB1-B98C-D05B58D9EE0C}" srcOrd="0" destOrd="0" presId="urn:microsoft.com/office/officeart/2005/8/layout/pList2"/>
    <dgm:cxn modelId="{1D7D240F-5B80-4C5F-9D5B-67ADD3844F9A}" type="presParOf" srcId="{E4682C68-389E-4D06-BC5C-466CB439A7F7}" destId="{C7115EC5-E77E-4CC7-A03D-A2E79299F6CD}" srcOrd="1" destOrd="0" presId="urn:microsoft.com/office/officeart/2005/8/layout/pList2"/>
    <dgm:cxn modelId="{4A8951B3-73B2-4F4B-ABBA-173E87D8B86E}" type="presParOf" srcId="{E4682C68-389E-4D06-BC5C-466CB439A7F7}" destId="{F01ABC01-E367-4FAE-A7DE-BBEA9AD7C187}" srcOrd="2" destOrd="0" presId="urn:microsoft.com/office/officeart/2005/8/layout/pList2"/>
    <dgm:cxn modelId="{516FAC0F-FC72-4D54-B8BC-4C9DFEFCDB86}" type="presParOf" srcId="{0E32A592-CF82-43FC-B794-3AB9A6347CD0}" destId="{785FBB03-ED9A-4D89-BA2A-C2EA87A819CB}" srcOrd="1" destOrd="0" presId="urn:microsoft.com/office/officeart/2005/8/layout/pList2"/>
    <dgm:cxn modelId="{8952944B-BD7E-45FD-AAD9-3A40C1FD5B94}" type="presParOf" srcId="{0E32A592-CF82-43FC-B794-3AB9A6347CD0}" destId="{D0FC7326-8AB3-474A-830A-3D2A25A7E17A}" srcOrd="2" destOrd="0" presId="urn:microsoft.com/office/officeart/2005/8/layout/pList2"/>
    <dgm:cxn modelId="{E71319F3-364F-40F9-A57D-25637BCE694E}" type="presParOf" srcId="{D0FC7326-8AB3-474A-830A-3D2A25A7E17A}" destId="{B0D1B142-F9A4-4B8A-BDA9-C1FAB088FA26}" srcOrd="0" destOrd="0" presId="urn:microsoft.com/office/officeart/2005/8/layout/pList2"/>
    <dgm:cxn modelId="{2A7C9792-D968-46B5-946B-493380621BD5}" type="presParOf" srcId="{D0FC7326-8AB3-474A-830A-3D2A25A7E17A}" destId="{D7ECF74A-50FB-442C-8FC5-58FED14378F6}" srcOrd="1" destOrd="0" presId="urn:microsoft.com/office/officeart/2005/8/layout/pList2"/>
    <dgm:cxn modelId="{FAD08FD5-896F-4827-91ED-B8660C262F43}" type="presParOf" srcId="{D0FC7326-8AB3-474A-830A-3D2A25A7E17A}" destId="{A9BC4D75-4EC5-4F14-9DA5-E723EBF71CF9}" srcOrd="2" destOrd="0" presId="urn:microsoft.com/office/officeart/2005/8/layout/pList2"/>
    <dgm:cxn modelId="{FB13FCE5-2039-442A-9BA7-F94518470EF4}" type="presParOf" srcId="{0E32A592-CF82-43FC-B794-3AB9A6347CD0}" destId="{9859667F-9E81-478E-ADA3-968BBB906434}" srcOrd="3" destOrd="0" presId="urn:microsoft.com/office/officeart/2005/8/layout/pList2"/>
    <dgm:cxn modelId="{39B04697-9812-4DCE-81AB-E57CC4F84ED2}" type="presParOf" srcId="{0E32A592-CF82-43FC-B794-3AB9A6347CD0}" destId="{7ACED836-A7F3-491F-A613-BDCC375BB242}" srcOrd="4" destOrd="0" presId="urn:microsoft.com/office/officeart/2005/8/layout/pList2"/>
    <dgm:cxn modelId="{D101C2D4-17EE-441C-97B2-158F230AC9BA}" type="presParOf" srcId="{7ACED836-A7F3-491F-A613-BDCC375BB242}" destId="{2014BB64-090E-4AD2-89E3-3BED32137DB6}" srcOrd="0" destOrd="0" presId="urn:microsoft.com/office/officeart/2005/8/layout/pList2"/>
    <dgm:cxn modelId="{1D12740F-0804-4ED7-9442-449AA99A9F1C}" type="presParOf" srcId="{7ACED836-A7F3-491F-A613-BDCC375BB242}" destId="{784E1C11-D059-4CBF-A4A0-3E9B3DA89F27}" srcOrd="1" destOrd="0" presId="urn:microsoft.com/office/officeart/2005/8/layout/pList2"/>
    <dgm:cxn modelId="{47DE529E-8DEC-40CD-BBAC-637A2872AFD9}" type="presParOf" srcId="{7ACED836-A7F3-491F-A613-BDCC375BB242}" destId="{FB02BF58-6A16-4D24-84D0-0AF973F05470}" srcOrd="2" destOrd="0" presId="urn:microsoft.com/office/officeart/2005/8/layout/pList2"/>
    <dgm:cxn modelId="{E25D80A0-79D0-4A2C-9A55-50CB92BFDFC3}" type="presParOf" srcId="{0E32A592-CF82-43FC-B794-3AB9A6347CD0}" destId="{7424E20D-4BE9-452C-8E53-BE4507960CC4}" srcOrd="5" destOrd="0" presId="urn:microsoft.com/office/officeart/2005/8/layout/pList2"/>
    <dgm:cxn modelId="{C894D2FD-5B81-4AB9-8B6B-7932AC439425}" type="presParOf" srcId="{0E32A592-CF82-43FC-B794-3AB9A6347CD0}" destId="{43B9EA31-D7D4-44C4-B1E7-6EFD28E2F3F4}" srcOrd="6" destOrd="0" presId="urn:microsoft.com/office/officeart/2005/8/layout/pList2"/>
    <dgm:cxn modelId="{DC1BC28C-5052-41E2-91FA-940E05FFC27E}" type="presParOf" srcId="{43B9EA31-D7D4-44C4-B1E7-6EFD28E2F3F4}" destId="{80A78D82-E384-44D9-A204-5AD8E78EA4D3}" srcOrd="0" destOrd="0" presId="urn:microsoft.com/office/officeart/2005/8/layout/pList2"/>
    <dgm:cxn modelId="{A8B1B26F-5BCF-4DDC-8B8D-D4C2CD743418}" type="presParOf" srcId="{43B9EA31-D7D4-44C4-B1E7-6EFD28E2F3F4}" destId="{AA9F6CF0-A7CE-4495-A3FA-F63D8E16FFC0}" srcOrd="1" destOrd="0" presId="urn:microsoft.com/office/officeart/2005/8/layout/pList2"/>
    <dgm:cxn modelId="{B284849A-FB0F-4F3C-8D9C-42523C90D125}" type="presParOf" srcId="{43B9EA31-D7D4-44C4-B1E7-6EFD28E2F3F4}" destId="{6188E1D9-5C48-4160-8F19-908ED8B774D3}" srcOrd="2" destOrd="0" presId="urn:microsoft.com/office/officeart/2005/8/layout/pList2"/>
    <dgm:cxn modelId="{B3151900-546A-484F-9467-84E8920F0465}" type="presParOf" srcId="{0E32A592-CF82-43FC-B794-3AB9A6347CD0}" destId="{1BCA81EA-164D-4700-B6D5-D5EA3401A813}" srcOrd="7" destOrd="0" presId="urn:microsoft.com/office/officeart/2005/8/layout/pList2"/>
    <dgm:cxn modelId="{D5F71E0A-0B7E-435C-8427-8A9BA810873D}" type="presParOf" srcId="{0E32A592-CF82-43FC-B794-3AB9A6347CD0}" destId="{6F9AA8FB-9689-46CC-A37E-EC583A859015}" srcOrd="8" destOrd="0" presId="urn:microsoft.com/office/officeart/2005/8/layout/pList2"/>
    <dgm:cxn modelId="{A5F96563-CA79-4590-BF33-FF27F27D3EC1}" type="presParOf" srcId="{6F9AA8FB-9689-46CC-A37E-EC583A859015}" destId="{105C9FEA-7426-4393-A70E-5B31BA034458}" srcOrd="0" destOrd="0" presId="urn:microsoft.com/office/officeart/2005/8/layout/pList2"/>
    <dgm:cxn modelId="{3F8A3530-ABC4-479F-9E26-5013306C5416}" type="presParOf" srcId="{6F9AA8FB-9689-46CC-A37E-EC583A859015}" destId="{6AA2F6D5-3BE3-47DB-BD16-160873663FB7}" srcOrd="1" destOrd="0" presId="urn:microsoft.com/office/officeart/2005/8/layout/pList2"/>
    <dgm:cxn modelId="{BF7D674E-6E5E-4339-888D-7F8A8CFB977E}" type="presParOf" srcId="{6F9AA8FB-9689-46CC-A37E-EC583A859015}" destId="{EDBF7C45-2B79-49DD-8C4B-DAA95CD7DBC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22791E-A331-41F9-BCC0-A4E8085F3E3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C16058-6584-400A-B831-8B356D08EA32}">
      <dgm:prSet custT="1"/>
      <dgm:spPr/>
      <dgm:t>
        <a:bodyPr/>
        <a:lstStyle/>
        <a:p>
          <a:r>
            <a:rPr lang="en-US" sz="1400" dirty="0"/>
            <a:t>Cohort 1: </a:t>
          </a:r>
        </a:p>
        <a:p>
          <a:r>
            <a:rPr lang="en-US" sz="1400" b="1" dirty="0"/>
            <a:t>Fall Risk Screening</a:t>
          </a:r>
        </a:p>
        <a:p>
          <a:r>
            <a:rPr lang="en-US" sz="1400" dirty="0"/>
            <a:t>January – June 2025</a:t>
          </a:r>
        </a:p>
      </dgm:t>
    </dgm:pt>
    <dgm:pt modelId="{70D08829-8583-45D8-A078-FB6B0AA77D63}" type="parTrans" cxnId="{BE5590AF-CCA6-40B5-B5A5-30780BF08EE5}">
      <dgm:prSet/>
      <dgm:spPr/>
      <dgm:t>
        <a:bodyPr/>
        <a:lstStyle/>
        <a:p>
          <a:endParaRPr lang="en-US" sz="1400"/>
        </a:p>
      </dgm:t>
    </dgm:pt>
    <dgm:pt modelId="{1A821929-1F07-408D-AE11-B6C7AEB52F5A}" type="sibTrans" cxnId="{BE5590AF-CCA6-40B5-B5A5-30780BF08EE5}">
      <dgm:prSet/>
      <dgm:spPr/>
      <dgm:t>
        <a:bodyPr/>
        <a:lstStyle/>
        <a:p>
          <a:endParaRPr lang="en-US" sz="1400"/>
        </a:p>
      </dgm:t>
    </dgm:pt>
    <dgm:pt modelId="{6FEACD15-EBE2-4C40-8FE2-C2115CDD4D3E}">
      <dgm:prSet custT="1"/>
      <dgm:spPr/>
      <dgm:t>
        <a:bodyPr/>
        <a:lstStyle/>
        <a:p>
          <a:r>
            <a:rPr lang="en-US" sz="1400" dirty="0"/>
            <a:t>Cohort 2: </a:t>
          </a:r>
        </a:p>
        <a:p>
          <a:r>
            <a:rPr lang="en-US" sz="1400" b="1" dirty="0"/>
            <a:t>Gait, Strength, and Balance Assessment and Intervention</a:t>
          </a:r>
        </a:p>
        <a:p>
          <a:r>
            <a:rPr lang="en-US" sz="1400" dirty="0"/>
            <a:t>July – December 2025</a:t>
          </a:r>
        </a:p>
      </dgm:t>
    </dgm:pt>
    <dgm:pt modelId="{F35F2685-42AE-481C-A037-0613B8343B99}" type="parTrans" cxnId="{D9386BDA-20C0-4570-84E9-C05E18818C9E}">
      <dgm:prSet/>
      <dgm:spPr/>
      <dgm:t>
        <a:bodyPr/>
        <a:lstStyle/>
        <a:p>
          <a:endParaRPr lang="en-US" sz="1400"/>
        </a:p>
      </dgm:t>
    </dgm:pt>
    <dgm:pt modelId="{5914F610-D0CD-496B-92C9-83AEB1884A26}" type="sibTrans" cxnId="{D9386BDA-20C0-4570-84E9-C05E18818C9E}">
      <dgm:prSet/>
      <dgm:spPr/>
      <dgm:t>
        <a:bodyPr/>
        <a:lstStyle/>
        <a:p>
          <a:endParaRPr lang="en-US" sz="1400"/>
        </a:p>
      </dgm:t>
    </dgm:pt>
    <dgm:pt modelId="{FC144BE0-DB6C-4AF4-AACF-F6ECAB568B16}">
      <dgm:prSet custT="1"/>
      <dgm:spPr/>
      <dgm:t>
        <a:bodyPr/>
        <a:lstStyle/>
        <a:p>
          <a:r>
            <a:rPr lang="en-US" sz="1400" dirty="0"/>
            <a:t>Cohort 3: </a:t>
          </a:r>
        </a:p>
        <a:p>
          <a:r>
            <a:rPr lang="en-US" sz="1400" b="1" dirty="0"/>
            <a:t>Topic TBD*</a:t>
          </a:r>
        </a:p>
        <a:p>
          <a:r>
            <a:rPr lang="en-US" sz="1400" dirty="0"/>
            <a:t>Tentatively January – June 2026</a:t>
          </a:r>
        </a:p>
      </dgm:t>
    </dgm:pt>
    <dgm:pt modelId="{B03C8E18-A76F-4B55-879D-105F85F46A6E}" type="parTrans" cxnId="{2BCAE923-7C62-4887-ADA5-31F2DA9D2FE9}">
      <dgm:prSet/>
      <dgm:spPr/>
      <dgm:t>
        <a:bodyPr/>
        <a:lstStyle/>
        <a:p>
          <a:endParaRPr lang="en-US" sz="1400"/>
        </a:p>
      </dgm:t>
    </dgm:pt>
    <dgm:pt modelId="{3B495C03-33E8-4D03-BCFB-B2E228C9D7A1}" type="sibTrans" cxnId="{2BCAE923-7C62-4887-ADA5-31F2DA9D2FE9}">
      <dgm:prSet/>
      <dgm:spPr/>
      <dgm:t>
        <a:bodyPr/>
        <a:lstStyle/>
        <a:p>
          <a:endParaRPr lang="en-US" sz="1400"/>
        </a:p>
      </dgm:t>
    </dgm:pt>
    <dgm:pt modelId="{31D219A0-C784-4AB4-ABCC-27FA9C5C72BD}">
      <dgm:prSet custT="1"/>
      <dgm:spPr/>
      <dgm:t>
        <a:bodyPr/>
        <a:lstStyle/>
        <a:p>
          <a:r>
            <a:rPr lang="en-US" sz="1400" dirty="0"/>
            <a:t>Cohort 4: </a:t>
          </a:r>
        </a:p>
        <a:p>
          <a:r>
            <a:rPr lang="en-US" sz="1400" b="1" dirty="0"/>
            <a:t>Topic TBD*</a:t>
          </a:r>
        </a:p>
        <a:p>
          <a:r>
            <a:rPr lang="en-US" sz="1400" dirty="0"/>
            <a:t>Tentatively July – December 2026</a:t>
          </a:r>
        </a:p>
      </dgm:t>
    </dgm:pt>
    <dgm:pt modelId="{DA3C1930-C3E9-46ED-ACE5-B2865C7B659D}" type="parTrans" cxnId="{43FD3185-1A11-4F03-8CE9-CCC6E73FC6E1}">
      <dgm:prSet/>
      <dgm:spPr/>
      <dgm:t>
        <a:bodyPr/>
        <a:lstStyle/>
        <a:p>
          <a:endParaRPr lang="en-US" sz="1400"/>
        </a:p>
      </dgm:t>
    </dgm:pt>
    <dgm:pt modelId="{FF48F06D-0401-4625-9A74-DF78240D2C9F}" type="sibTrans" cxnId="{43FD3185-1A11-4F03-8CE9-CCC6E73FC6E1}">
      <dgm:prSet/>
      <dgm:spPr/>
      <dgm:t>
        <a:bodyPr/>
        <a:lstStyle/>
        <a:p>
          <a:endParaRPr lang="en-US" sz="1400"/>
        </a:p>
      </dgm:t>
    </dgm:pt>
    <dgm:pt modelId="{1619AE36-1F9F-45C9-8245-0B2F09589A02}" type="pres">
      <dgm:prSet presAssocID="{1222791E-A331-41F9-BCC0-A4E8085F3E35}" presName="Name0" presStyleCnt="0">
        <dgm:presLayoutVars>
          <dgm:dir/>
          <dgm:resizeHandles val="exact"/>
        </dgm:presLayoutVars>
      </dgm:prSet>
      <dgm:spPr/>
    </dgm:pt>
    <dgm:pt modelId="{EBD5E819-4E65-417E-B69B-7A87573EA4E1}" type="pres">
      <dgm:prSet presAssocID="{1222791E-A331-41F9-BCC0-A4E8085F3E35}" presName="arrow" presStyleLbl="bgShp" presStyleIdx="0" presStyleCnt="1"/>
      <dgm:spPr/>
    </dgm:pt>
    <dgm:pt modelId="{F19E5FDD-C544-484E-9EE9-380445E79C87}" type="pres">
      <dgm:prSet presAssocID="{1222791E-A331-41F9-BCC0-A4E8085F3E35}" presName="points" presStyleCnt="0"/>
      <dgm:spPr/>
    </dgm:pt>
    <dgm:pt modelId="{1E3F5D0B-23F8-405E-9C1B-FA95204DF36C}" type="pres">
      <dgm:prSet presAssocID="{7DC16058-6584-400A-B831-8B356D08EA32}" presName="compositeA" presStyleCnt="0"/>
      <dgm:spPr/>
    </dgm:pt>
    <dgm:pt modelId="{1EAB7803-AD6F-42BE-BEE4-9633FCCC2FA5}" type="pres">
      <dgm:prSet presAssocID="{7DC16058-6584-400A-B831-8B356D08EA32}" presName="textA" presStyleLbl="revTx" presStyleIdx="0" presStyleCnt="4">
        <dgm:presLayoutVars>
          <dgm:bulletEnabled val="1"/>
        </dgm:presLayoutVars>
      </dgm:prSet>
      <dgm:spPr/>
    </dgm:pt>
    <dgm:pt modelId="{449E9DFB-BF7B-4D41-85D5-56CADF8D2C34}" type="pres">
      <dgm:prSet presAssocID="{7DC16058-6584-400A-B831-8B356D08EA32}" presName="circleA" presStyleLbl="node1" presStyleIdx="0" presStyleCnt="4"/>
      <dgm:spPr/>
    </dgm:pt>
    <dgm:pt modelId="{BCB18DD2-0413-4086-AE8C-6671D6A239F5}" type="pres">
      <dgm:prSet presAssocID="{7DC16058-6584-400A-B831-8B356D08EA32}" presName="spaceA" presStyleCnt="0"/>
      <dgm:spPr/>
    </dgm:pt>
    <dgm:pt modelId="{71AC8CB7-6D0B-425C-AFAE-4EE6E0B5AB1C}" type="pres">
      <dgm:prSet presAssocID="{1A821929-1F07-408D-AE11-B6C7AEB52F5A}" presName="space" presStyleCnt="0"/>
      <dgm:spPr/>
    </dgm:pt>
    <dgm:pt modelId="{F44D05A8-0FCC-426B-A87C-39BF690FB2E0}" type="pres">
      <dgm:prSet presAssocID="{6FEACD15-EBE2-4C40-8FE2-C2115CDD4D3E}" presName="compositeB" presStyleCnt="0"/>
      <dgm:spPr/>
    </dgm:pt>
    <dgm:pt modelId="{143DBBAC-1F52-4498-B5ED-1ADF02A1B1BD}" type="pres">
      <dgm:prSet presAssocID="{6FEACD15-EBE2-4C40-8FE2-C2115CDD4D3E}" presName="textB" presStyleLbl="revTx" presStyleIdx="1" presStyleCnt="4">
        <dgm:presLayoutVars>
          <dgm:bulletEnabled val="1"/>
        </dgm:presLayoutVars>
      </dgm:prSet>
      <dgm:spPr/>
    </dgm:pt>
    <dgm:pt modelId="{361C7E71-0FE8-46AA-A5C2-CA8A935CED64}" type="pres">
      <dgm:prSet presAssocID="{6FEACD15-EBE2-4C40-8FE2-C2115CDD4D3E}" presName="circleB" presStyleLbl="node1" presStyleIdx="1" presStyleCnt="4"/>
      <dgm:spPr/>
    </dgm:pt>
    <dgm:pt modelId="{90399105-36CE-497F-B6D5-48D2DBB4D024}" type="pres">
      <dgm:prSet presAssocID="{6FEACD15-EBE2-4C40-8FE2-C2115CDD4D3E}" presName="spaceB" presStyleCnt="0"/>
      <dgm:spPr/>
    </dgm:pt>
    <dgm:pt modelId="{68D4BE0F-DDF8-413C-BC4D-9B754F0148C5}" type="pres">
      <dgm:prSet presAssocID="{5914F610-D0CD-496B-92C9-83AEB1884A26}" presName="space" presStyleCnt="0"/>
      <dgm:spPr/>
    </dgm:pt>
    <dgm:pt modelId="{5D2902F8-E143-4375-9170-7CED8D8F1D3E}" type="pres">
      <dgm:prSet presAssocID="{FC144BE0-DB6C-4AF4-AACF-F6ECAB568B16}" presName="compositeA" presStyleCnt="0"/>
      <dgm:spPr/>
    </dgm:pt>
    <dgm:pt modelId="{A1824425-331D-4BC3-BAD4-CF442F3400BB}" type="pres">
      <dgm:prSet presAssocID="{FC144BE0-DB6C-4AF4-AACF-F6ECAB568B16}" presName="textA" presStyleLbl="revTx" presStyleIdx="2" presStyleCnt="4">
        <dgm:presLayoutVars>
          <dgm:bulletEnabled val="1"/>
        </dgm:presLayoutVars>
      </dgm:prSet>
      <dgm:spPr/>
    </dgm:pt>
    <dgm:pt modelId="{81CB01C7-0EA4-4AB7-9EAB-A266BEF4C3F4}" type="pres">
      <dgm:prSet presAssocID="{FC144BE0-DB6C-4AF4-AACF-F6ECAB568B16}" presName="circleA" presStyleLbl="node1" presStyleIdx="2" presStyleCnt="4"/>
      <dgm:spPr/>
    </dgm:pt>
    <dgm:pt modelId="{4AD6D628-3C6F-4397-85DC-574CD44654C9}" type="pres">
      <dgm:prSet presAssocID="{FC144BE0-DB6C-4AF4-AACF-F6ECAB568B16}" presName="spaceA" presStyleCnt="0"/>
      <dgm:spPr/>
    </dgm:pt>
    <dgm:pt modelId="{95E7C6CE-36AB-4477-93E2-E241E94D0833}" type="pres">
      <dgm:prSet presAssocID="{3B495C03-33E8-4D03-BCFB-B2E228C9D7A1}" presName="space" presStyleCnt="0"/>
      <dgm:spPr/>
    </dgm:pt>
    <dgm:pt modelId="{83B466F0-3E30-4FB4-B6CC-00867F1437C0}" type="pres">
      <dgm:prSet presAssocID="{31D219A0-C784-4AB4-ABCC-27FA9C5C72BD}" presName="compositeB" presStyleCnt="0"/>
      <dgm:spPr/>
    </dgm:pt>
    <dgm:pt modelId="{56E800B4-4C8C-4C91-A8A2-2C6B8209C407}" type="pres">
      <dgm:prSet presAssocID="{31D219A0-C784-4AB4-ABCC-27FA9C5C72BD}" presName="textB" presStyleLbl="revTx" presStyleIdx="3" presStyleCnt="4">
        <dgm:presLayoutVars>
          <dgm:bulletEnabled val="1"/>
        </dgm:presLayoutVars>
      </dgm:prSet>
      <dgm:spPr/>
    </dgm:pt>
    <dgm:pt modelId="{B3B120A8-A6BE-43F6-8CCE-F1CFCE2E72F4}" type="pres">
      <dgm:prSet presAssocID="{31D219A0-C784-4AB4-ABCC-27FA9C5C72BD}" presName="circleB" presStyleLbl="node1" presStyleIdx="3" presStyleCnt="4"/>
      <dgm:spPr/>
    </dgm:pt>
    <dgm:pt modelId="{11B547CF-F136-4699-B70A-19BDC9AD4068}" type="pres">
      <dgm:prSet presAssocID="{31D219A0-C784-4AB4-ABCC-27FA9C5C72BD}" presName="spaceB" presStyleCnt="0"/>
      <dgm:spPr/>
    </dgm:pt>
  </dgm:ptLst>
  <dgm:cxnLst>
    <dgm:cxn modelId="{2BCAE923-7C62-4887-ADA5-31F2DA9D2FE9}" srcId="{1222791E-A331-41F9-BCC0-A4E8085F3E35}" destId="{FC144BE0-DB6C-4AF4-AACF-F6ECAB568B16}" srcOrd="2" destOrd="0" parTransId="{B03C8E18-A76F-4B55-879D-105F85F46A6E}" sibTransId="{3B495C03-33E8-4D03-BCFB-B2E228C9D7A1}"/>
    <dgm:cxn modelId="{63CD0626-2E93-488C-BBB9-4428DCA0E82F}" type="presOf" srcId="{6FEACD15-EBE2-4C40-8FE2-C2115CDD4D3E}" destId="{143DBBAC-1F52-4498-B5ED-1ADF02A1B1BD}" srcOrd="0" destOrd="0" presId="urn:microsoft.com/office/officeart/2005/8/layout/hProcess11"/>
    <dgm:cxn modelId="{2B2AA926-FC14-46BC-995C-8FB00F4D844C}" type="presOf" srcId="{31D219A0-C784-4AB4-ABCC-27FA9C5C72BD}" destId="{56E800B4-4C8C-4C91-A8A2-2C6B8209C407}" srcOrd="0" destOrd="0" presId="urn:microsoft.com/office/officeart/2005/8/layout/hProcess11"/>
    <dgm:cxn modelId="{935D2944-5410-4CBF-A54A-A648BE5A6D3E}" type="presOf" srcId="{FC144BE0-DB6C-4AF4-AACF-F6ECAB568B16}" destId="{A1824425-331D-4BC3-BAD4-CF442F3400BB}" srcOrd="0" destOrd="0" presId="urn:microsoft.com/office/officeart/2005/8/layout/hProcess11"/>
    <dgm:cxn modelId="{43FD3185-1A11-4F03-8CE9-CCC6E73FC6E1}" srcId="{1222791E-A331-41F9-BCC0-A4E8085F3E35}" destId="{31D219A0-C784-4AB4-ABCC-27FA9C5C72BD}" srcOrd="3" destOrd="0" parTransId="{DA3C1930-C3E9-46ED-ACE5-B2865C7B659D}" sibTransId="{FF48F06D-0401-4625-9A74-DF78240D2C9F}"/>
    <dgm:cxn modelId="{71935EA5-DC62-427A-8C42-835A7306D6FA}" type="presOf" srcId="{1222791E-A331-41F9-BCC0-A4E8085F3E35}" destId="{1619AE36-1F9F-45C9-8245-0B2F09589A02}" srcOrd="0" destOrd="0" presId="urn:microsoft.com/office/officeart/2005/8/layout/hProcess11"/>
    <dgm:cxn modelId="{BE5590AF-CCA6-40B5-B5A5-30780BF08EE5}" srcId="{1222791E-A331-41F9-BCC0-A4E8085F3E35}" destId="{7DC16058-6584-400A-B831-8B356D08EA32}" srcOrd="0" destOrd="0" parTransId="{70D08829-8583-45D8-A078-FB6B0AA77D63}" sibTransId="{1A821929-1F07-408D-AE11-B6C7AEB52F5A}"/>
    <dgm:cxn modelId="{A10552C1-B6F1-413C-8D95-07EBC08B33FE}" type="presOf" srcId="{7DC16058-6584-400A-B831-8B356D08EA32}" destId="{1EAB7803-AD6F-42BE-BEE4-9633FCCC2FA5}" srcOrd="0" destOrd="0" presId="urn:microsoft.com/office/officeart/2005/8/layout/hProcess11"/>
    <dgm:cxn modelId="{D9386BDA-20C0-4570-84E9-C05E18818C9E}" srcId="{1222791E-A331-41F9-BCC0-A4E8085F3E35}" destId="{6FEACD15-EBE2-4C40-8FE2-C2115CDD4D3E}" srcOrd="1" destOrd="0" parTransId="{F35F2685-42AE-481C-A037-0613B8343B99}" sibTransId="{5914F610-D0CD-496B-92C9-83AEB1884A26}"/>
    <dgm:cxn modelId="{5CDD7FF9-834D-4870-9D7A-8F6371168A84}" type="presParOf" srcId="{1619AE36-1F9F-45C9-8245-0B2F09589A02}" destId="{EBD5E819-4E65-417E-B69B-7A87573EA4E1}" srcOrd="0" destOrd="0" presId="urn:microsoft.com/office/officeart/2005/8/layout/hProcess11"/>
    <dgm:cxn modelId="{52BDE1F4-BC86-403F-9360-7451577E9447}" type="presParOf" srcId="{1619AE36-1F9F-45C9-8245-0B2F09589A02}" destId="{F19E5FDD-C544-484E-9EE9-380445E79C87}" srcOrd="1" destOrd="0" presId="urn:microsoft.com/office/officeart/2005/8/layout/hProcess11"/>
    <dgm:cxn modelId="{58436AF3-122D-4347-B1AB-7EEB9DFE0D1D}" type="presParOf" srcId="{F19E5FDD-C544-484E-9EE9-380445E79C87}" destId="{1E3F5D0B-23F8-405E-9C1B-FA95204DF36C}" srcOrd="0" destOrd="0" presId="urn:microsoft.com/office/officeart/2005/8/layout/hProcess11"/>
    <dgm:cxn modelId="{204069A8-2E45-456E-B1CA-DEA9D53AA0E6}" type="presParOf" srcId="{1E3F5D0B-23F8-405E-9C1B-FA95204DF36C}" destId="{1EAB7803-AD6F-42BE-BEE4-9633FCCC2FA5}" srcOrd="0" destOrd="0" presId="urn:microsoft.com/office/officeart/2005/8/layout/hProcess11"/>
    <dgm:cxn modelId="{90461089-91B3-48C1-8471-D7226C6AF0A7}" type="presParOf" srcId="{1E3F5D0B-23F8-405E-9C1B-FA95204DF36C}" destId="{449E9DFB-BF7B-4D41-85D5-56CADF8D2C34}" srcOrd="1" destOrd="0" presId="urn:microsoft.com/office/officeart/2005/8/layout/hProcess11"/>
    <dgm:cxn modelId="{992A5D28-0471-4EB7-94CE-71A65C04BC4B}" type="presParOf" srcId="{1E3F5D0B-23F8-405E-9C1B-FA95204DF36C}" destId="{BCB18DD2-0413-4086-AE8C-6671D6A239F5}" srcOrd="2" destOrd="0" presId="urn:microsoft.com/office/officeart/2005/8/layout/hProcess11"/>
    <dgm:cxn modelId="{2BB068A3-699A-4400-ACA4-D276B5CD621C}" type="presParOf" srcId="{F19E5FDD-C544-484E-9EE9-380445E79C87}" destId="{71AC8CB7-6D0B-425C-AFAE-4EE6E0B5AB1C}" srcOrd="1" destOrd="0" presId="urn:microsoft.com/office/officeart/2005/8/layout/hProcess11"/>
    <dgm:cxn modelId="{28BBFD41-2C42-4DBD-85D7-28E95E33646E}" type="presParOf" srcId="{F19E5FDD-C544-484E-9EE9-380445E79C87}" destId="{F44D05A8-0FCC-426B-A87C-39BF690FB2E0}" srcOrd="2" destOrd="0" presId="urn:microsoft.com/office/officeart/2005/8/layout/hProcess11"/>
    <dgm:cxn modelId="{517CB105-38EF-4821-BEAC-1AE3A2D9C27C}" type="presParOf" srcId="{F44D05A8-0FCC-426B-A87C-39BF690FB2E0}" destId="{143DBBAC-1F52-4498-B5ED-1ADF02A1B1BD}" srcOrd="0" destOrd="0" presId="urn:microsoft.com/office/officeart/2005/8/layout/hProcess11"/>
    <dgm:cxn modelId="{B77CA370-D806-49B0-A94D-BE5DF23D5999}" type="presParOf" srcId="{F44D05A8-0FCC-426B-A87C-39BF690FB2E0}" destId="{361C7E71-0FE8-46AA-A5C2-CA8A935CED64}" srcOrd="1" destOrd="0" presId="urn:microsoft.com/office/officeart/2005/8/layout/hProcess11"/>
    <dgm:cxn modelId="{39E5FF20-FFEC-4AFF-8CA0-0FC6E11E7B85}" type="presParOf" srcId="{F44D05A8-0FCC-426B-A87C-39BF690FB2E0}" destId="{90399105-36CE-497F-B6D5-48D2DBB4D024}" srcOrd="2" destOrd="0" presId="urn:microsoft.com/office/officeart/2005/8/layout/hProcess11"/>
    <dgm:cxn modelId="{83712651-24EC-4BC1-A599-F86184E86244}" type="presParOf" srcId="{F19E5FDD-C544-484E-9EE9-380445E79C87}" destId="{68D4BE0F-DDF8-413C-BC4D-9B754F0148C5}" srcOrd="3" destOrd="0" presId="urn:microsoft.com/office/officeart/2005/8/layout/hProcess11"/>
    <dgm:cxn modelId="{2DF98C5A-8F8B-4F2B-A86F-A9F1D00613F2}" type="presParOf" srcId="{F19E5FDD-C544-484E-9EE9-380445E79C87}" destId="{5D2902F8-E143-4375-9170-7CED8D8F1D3E}" srcOrd="4" destOrd="0" presId="urn:microsoft.com/office/officeart/2005/8/layout/hProcess11"/>
    <dgm:cxn modelId="{844C3DF4-AB84-4929-8AAF-C164D20AC007}" type="presParOf" srcId="{5D2902F8-E143-4375-9170-7CED8D8F1D3E}" destId="{A1824425-331D-4BC3-BAD4-CF442F3400BB}" srcOrd="0" destOrd="0" presId="urn:microsoft.com/office/officeart/2005/8/layout/hProcess11"/>
    <dgm:cxn modelId="{5B32E4A4-7360-4A2C-B446-C32194AA2BD8}" type="presParOf" srcId="{5D2902F8-E143-4375-9170-7CED8D8F1D3E}" destId="{81CB01C7-0EA4-4AB7-9EAB-A266BEF4C3F4}" srcOrd="1" destOrd="0" presId="urn:microsoft.com/office/officeart/2005/8/layout/hProcess11"/>
    <dgm:cxn modelId="{F8CA3637-25A9-40B4-A10B-8A5A2704E10D}" type="presParOf" srcId="{5D2902F8-E143-4375-9170-7CED8D8F1D3E}" destId="{4AD6D628-3C6F-4397-85DC-574CD44654C9}" srcOrd="2" destOrd="0" presId="urn:microsoft.com/office/officeart/2005/8/layout/hProcess11"/>
    <dgm:cxn modelId="{4DB0AF9F-BB6F-485D-A2D3-929C19157D9E}" type="presParOf" srcId="{F19E5FDD-C544-484E-9EE9-380445E79C87}" destId="{95E7C6CE-36AB-4477-93E2-E241E94D0833}" srcOrd="5" destOrd="0" presId="urn:microsoft.com/office/officeart/2005/8/layout/hProcess11"/>
    <dgm:cxn modelId="{A36C7D59-0630-469E-901C-6C5B7EF1226D}" type="presParOf" srcId="{F19E5FDD-C544-484E-9EE9-380445E79C87}" destId="{83B466F0-3E30-4FB4-B6CC-00867F1437C0}" srcOrd="6" destOrd="0" presId="urn:microsoft.com/office/officeart/2005/8/layout/hProcess11"/>
    <dgm:cxn modelId="{250E56EC-C8BA-437C-A6A2-D17C0D59FA6D}" type="presParOf" srcId="{83B466F0-3E30-4FB4-B6CC-00867F1437C0}" destId="{56E800B4-4C8C-4C91-A8A2-2C6B8209C407}" srcOrd="0" destOrd="0" presId="urn:microsoft.com/office/officeart/2005/8/layout/hProcess11"/>
    <dgm:cxn modelId="{00E86676-C21A-4320-BBF2-A42418B32344}" type="presParOf" srcId="{83B466F0-3E30-4FB4-B6CC-00867F1437C0}" destId="{B3B120A8-A6BE-43F6-8CCE-F1CFCE2E72F4}" srcOrd="1" destOrd="0" presId="urn:microsoft.com/office/officeart/2005/8/layout/hProcess11"/>
    <dgm:cxn modelId="{D4CC995C-5C45-4987-9C1A-B252B9EDD6B9}" type="presParOf" srcId="{83B466F0-3E30-4FB4-B6CC-00867F1437C0}" destId="{11B547CF-F136-4699-B70A-19BDC9AD406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B2483B-13AB-419E-B1CA-008F6BF1554F}" type="doc">
      <dgm:prSet loTypeId="urn:microsoft.com/office/officeart/2005/8/layout/p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4D1450F-529A-427F-BAE9-D2A6E8B95495}">
      <dgm:prSet phldrT="[Text]"/>
      <dgm:spPr/>
      <dgm:t>
        <a:bodyPr/>
        <a:lstStyle/>
        <a:p>
          <a:r>
            <a:rPr lang="en-US" dirty="0"/>
            <a:t>Clinic Demographics</a:t>
          </a:r>
        </a:p>
      </dgm:t>
    </dgm:pt>
    <dgm:pt modelId="{A429BED2-F3FB-4438-A7E7-AB0E7E561EF5}" type="parTrans" cxnId="{0F0B0C15-685A-41D4-B50C-3D2AC0F83A65}">
      <dgm:prSet/>
      <dgm:spPr/>
      <dgm:t>
        <a:bodyPr/>
        <a:lstStyle/>
        <a:p>
          <a:endParaRPr lang="en-US"/>
        </a:p>
      </dgm:t>
    </dgm:pt>
    <dgm:pt modelId="{A30A765A-0487-42AC-B5D1-59D790F357E4}" type="sibTrans" cxnId="{0F0B0C15-685A-41D4-B50C-3D2AC0F83A65}">
      <dgm:prSet/>
      <dgm:spPr/>
      <dgm:t>
        <a:bodyPr/>
        <a:lstStyle/>
        <a:p>
          <a:endParaRPr lang="en-US"/>
        </a:p>
      </dgm:t>
    </dgm:pt>
    <dgm:pt modelId="{635C7AB1-698A-4563-A2C0-D26CB80372F0}">
      <dgm:prSet phldrT="[Text]"/>
      <dgm:spPr/>
      <dgm:t>
        <a:bodyPr/>
        <a:lstStyle/>
        <a:p>
          <a:r>
            <a:rPr lang="en-US" dirty="0"/>
            <a:t>Fall Risk Management Practices – Screening, Assessment, Intervention</a:t>
          </a:r>
        </a:p>
      </dgm:t>
    </dgm:pt>
    <dgm:pt modelId="{46A537E5-442B-4635-8B2B-38FA74F7BF93}" type="parTrans" cxnId="{89744CFB-C9F5-46E4-AD41-7FF259F16734}">
      <dgm:prSet/>
      <dgm:spPr/>
      <dgm:t>
        <a:bodyPr/>
        <a:lstStyle/>
        <a:p>
          <a:endParaRPr lang="en-US"/>
        </a:p>
      </dgm:t>
    </dgm:pt>
    <dgm:pt modelId="{410AEA7F-A5C0-474F-AE1E-B442E78CD951}" type="sibTrans" cxnId="{89744CFB-C9F5-46E4-AD41-7FF259F16734}">
      <dgm:prSet/>
      <dgm:spPr/>
      <dgm:t>
        <a:bodyPr/>
        <a:lstStyle/>
        <a:p>
          <a:endParaRPr lang="en-US"/>
        </a:p>
      </dgm:t>
    </dgm:pt>
    <dgm:pt modelId="{1AC06FFB-7189-4F14-92AE-49DFCAD7687E}">
      <dgm:prSet phldrT="[Text]"/>
      <dgm:spPr/>
      <dgm:t>
        <a:bodyPr/>
        <a:lstStyle/>
        <a:p>
          <a:r>
            <a:rPr lang="en-US" dirty="0"/>
            <a:t>Quality Measures for Fall Risk Management</a:t>
          </a:r>
        </a:p>
      </dgm:t>
    </dgm:pt>
    <dgm:pt modelId="{7BF9AF75-33E0-4472-BD53-63AB2CF0530F}" type="parTrans" cxnId="{A6F90299-A938-43B4-A338-1E0637C7889D}">
      <dgm:prSet/>
      <dgm:spPr/>
      <dgm:t>
        <a:bodyPr/>
        <a:lstStyle/>
        <a:p>
          <a:endParaRPr lang="en-US"/>
        </a:p>
      </dgm:t>
    </dgm:pt>
    <dgm:pt modelId="{4F36DAF8-512A-438D-8D1B-11B49FE1FAEF}" type="sibTrans" cxnId="{A6F90299-A938-43B4-A338-1E0637C7889D}">
      <dgm:prSet/>
      <dgm:spPr/>
      <dgm:t>
        <a:bodyPr/>
        <a:lstStyle/>
        <a:p>
          <a:endParaRPr lang="en-US"/>
        </a:p>
      </dgm:t>
    </dgm:pt>
    <dgm:pt modelId="{6C9BC90E-13AB-451E-966E-433FD9A06CA3}">
      <dgm:prSet phldrT="[Text]"/>
      <dgm:spPr/>
      <dgm:t>
        <a:bodyPr/>
        <a:lstStyle/>
        <a:p>
          <a:r>
            <a:rPr lang="en-US" dirty="0"/>
            <a:t>Facilitators and Barriers</a:t>
          </a:r>
        </a:p>
      </dgm:t>
    </dgm:pt>
    <dgm:pt modelId="{05A628C3-EF2B-4EDB-AB49-873EB22A6026}" type="parTrans" cxnId="{1D2EB4BD-27D0-4F66-AD75-EF94059E5BD4}">
      <dgm:prSet/>
      <dgm:spPr/>
      <dgm:t>
        <a:bodyPr/>
        <a:lstStyle/>
        <a:p>
          <a:endParaRPr lang="en-US"/>
        </a:p>
      </dgm:t>
    </dgm:pt>
    <dgm:pt modelId="{71B46021-AD32-40E1-87D2-4AAB3314084B}" type="sibTrans" cxnId="{1D2EB4BD-27D0-4F66-AD75-EF94059E5BD4}">
      <dgm:prSet/>
      <dgm:spPr/>
      <dgm:t>
        <a:bodyPr/>
        <a:lstStyle/>
        <a:p>
          <a:endParaRPr lang="en-US"/>
        </a:p>
      </dgm:t>
    </dgm:pt>
    <dgm:pt modelId="{4C66EE0E-AC31-4691-94C0-6AF358156512}" type="pres">
      <dgm:prSet presAssocID="{C7B2483B-13AB-419E-B1CA-008F6BF1554F}" presName="Name0" presStyleCnt="0">
        <dgm:presLayoutVars>
          <dgm:dir/>
          <dgm:resizeHandles val="exact"/>
        </dgm:presLayoutVars>
      </dgm:prSet>
      <dgm:spPr/>
    </dgm:pt>
    <dgm:pt modelId="{E56D2D0D-87DC-4A6F-B90C-796C8164AFB2}" type="pres">
      <dgm:prSet presAssocID="{14D1450F-529A-427F-BAE9-D2A6E8B95495}" presName="compNode" presStyleCnt="0"/>
      <dgm:spPr/>
    </dgm:pt>
    <dgm:pt modelId="{DF7BE187-609C-498C-818E-7869102F17CA}" type="pres">
      <dgm:prSet presAssocID="{14D1450F-529A-427F-BAE9-D2A6E8B95495}" presName="pictRect" presStyleLbl="node1" presStyleIdx="0" presStyleCnt="4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8205" t="-10661" r="8205" b="-10661"/>
          </a:stretch>
        </a:blipFill>
      </dgm:spPr>
      <dgm:extLst>
        <a:ext uri="{E40237B7-FDA0-4F09-8148-C483321AD2D9}">
          <dgm14:cNvPr xmlns:dgm14="http://schemas.microsoft.com/office/drawing/2010/diagram" id="0" name="" descr="Hospital with solid fill"/>
        </a:ext>
      </dgm:extLst>
    </dgm:pt>
    <dgm:pt modelId="{00294214-EFDF-4735-BEFE-7176872B4A5E}" type="pres">
      <dgm:prSet presAssocID="{14D1450F-529A-427F-BAE9-D2A6E8B95495}" presName="textRect" presStyleLbl="revTx" presStyleIdx="0" presStyleCnt="4">
        <dgm:presLayoutVars>
          <dgm:bulletEnabled val="1"/>
        </dgm:presLayoutVars>
      </dgm:prSet>
      <dgm:spPr/>
    </dgm:pt>
    <dgm:pt modelId="{6DD24E82-FC16-4AE6-8A46-955E6A027905}" type="pres">
      <dgm:prSet presAssocID="{A30A765A-0487-42AC-B5D1-59D790F357E4}" presName="sibTrans" presStyleLbl="sibTrans2D1" presStyleIdx="0" presStyleCnt="0"/>
      <dgm:spPr/>
    </dgm:pt>
    <dgm:pt modelId="{84F2BC5B-5732-4E1D-A209-239DA019B7C7}" type="pres">
      <dgm:prSet presAssocID="{635C7AB1-698A-4563-A2C0-D26CB80372F0}" presName="compNode" presStyleCnt="0"/>
      <dgm:spPr/>
    </dgm:pt>
    <dgm:pt modelId="{35136966-6C10-4542-8496-44F067A5B49D}" type="pres">
      <dgm:prSet presAssocID="{635C7AB1-698A-4563-A2C0-D26CB80372F0}" presName="pictRect" presStyleLbl="node1" presStyleIdx="1" presStyleCnt="4"/>
      <dgm:spPr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8205" t="-10661" r="8205" b="-10661"/>
          </a:stretch>
        </a:blipFill>
      </dgm:spPr>
      <dgm:extLst>
        <a:ext uri="{E40237B7-FDA0-4F09-8148-C483321AD2D9}">
          <dgm14:cNvPr xmlns:dgm14="http://schemas.microsoft.com/office/drawing/2010/diagram" id="0" name="" descr="Clipboard Mixed with solid fill"/>
        </a:ext>
      </dgm:extLst>
    </dgm:pt>
    <dgm:pt modelId="{8EBABF9C-CEBF-4C99-9221-902E9B7119D2}" type="pres">
      <dgm:prSet presAssocID="{635C7AB1-698A-4563-A2C0-D26CB80372F0}" presName="textRect" presStyleLbl="revTx" presStyleIdx="1" presStyleCnt="4">
        <dgm:presLayoutVars>
          <dgm:bulletEnabled val="1"/>
        </dgm:presLayoutVars>
      </dgm:prSet>
      <dgm:spPr/>
    </dgm:pt>
    <dgm:pt modelId="{DFF01F9D-AA2B-40B4-97F9-D71258978C49}" type="pres">
      <dgm:prSet presAssocID="{410AEA7F-A5C0-474F-AE1E-B442E78CD951}" presName="sibTrans" presStyleLbl="sibTrans2D1" presStyleIdx="0" presStyleCnt="0"/>
      <dgm:spPr/>
    </dgm:pt>
    <dgm:pt modelId="{569F8BD4-ADCF-432F-A5CE-6BD91FFE99D8}" type="pres">
      <dgm:prSet presAssocID="{1AC06FFB-7189-4F14-92AE-49DFCAD7687E}" presName="compNode" presStyleCnt="0"/>
      <dgm:spPr/>
    </dgm:pt>
    <dgm:pt modelId="{CEAA2886-E870-49D4-B059-15746BF0068C}" type="pres">
      <dgm:prSet presAssocID="{1AC06FFB-7189-4F14-92AE-49DFCAD7687E}" presName="pictRect" presStyleLbl="node1" presStyleIdx="2" presStyleCnt="4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8205" t="-10661" r="8205" b="-10661"/>
          </a:stretch>
        </a:blipFill>
      </dgm:spPr>
      <dgm:extLst>
        <a:ext uri="{E40237B7-FDA0-4F09-8148-C483321AD2D9}">
          <dgm14:cNvPr xmlns:dgm14="http://schemas.microsoft.com/office/drawing/2010/diagram" id="0" name="" descr="Bar chart with solid fill"/>
        </a:ext>
      </dgm:extLst>
    </dgm:pt>
    <dgm:pt modelId="{393C4A81-9891-4F56-9E8C-25435CF8B82E}" type="pres">
      <dgm:prSet presAssocID="{1AC06FFB-7189-4F14-92AE-49DFCAD7687E}" presName="textRect" presStyleLbl="revTx" presStyleIdx="2" presStyleCnt="4">
        <dgm:presLayoutVars>
          <dgm:bulletEnabled val="1"/>
        </dgm:presLayoutVars>
      </dgm:prSet>
      <dgm:spPr/>
    </dgm:pt>
    <dgm:pt modelId="{A7943D00-F59D-4638-AD6A-F04E32D62B57}" type="pres">
      <dgm:prSet presAssocID="{4F36DAF8-512A-438D-8D1B-11B49FE1FAEF}" presName="sibTrans" presStyleLbl="sibTrans2D1" presStyleIdx="0" presStyleCnt="0"/>
      <dgm:spPr/>
    </dgm:pt>
    <dgm:pt modelId="{86D4219E-9B17-47AD-BEC4-04C2BEF51045}" type="pres">
      <dgm:prSet presAssocID="{6C9BC90E-13AB-451E-966E-433FD9A06CA3}" presName="compNode" presStyleCnt="0"/>
      <dgm:spPr/>
    </dgm:pt>
    <dgm:pt modelId="{83B53798-B831-4C5B-9F88-8701DBE65E10}" type="pres">
      <dgm:prSet presAssocID="{6C9BC90E-13AB-451E-966E-433FD9A06CA3}" presName="pictRect" presStyleLbl="node1" presStyleIdx="3" presStyleCnt="4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8205" t="-10661" r="8205" b="-10661"/>
          </a:stretch>
        </a:blipFill>
      </dgm:spPr>
      <dgm:extLst>
        <a:ext uri="{E40237B7-FDA0-4F09-8148-C483321AD2D9}">
          <dgm14:cNvPr xmlns:dgm14="http://schemas.microsoft.com/office/drawing/2010/diagram" id="0" name="" descr="Lightbulb and gear with solid fill"/>
        </a:ext>
      </dgm:extLst>
    </dgm:pt>
    <dgm:pt modelId="{97B65A90-C122-41C3-A374-33E3CCE20ACE}" type="pres">
      <dgm:prSet presAssocID="{6C9BC90E-13AB-451E-966E-433FD9A06CA3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0F0B0C15-685A-41D4-B50C-3D2AC0F83A65}" srcId="{C7B2483B-13AB-419E-B1CA-008F6BF1554F}" destId="{14D1450F-529A-427F-BAE9-D2A6E8B95495}" srcOrd="0" destOrd="0" parTransId="{A429BED2-F3FB-4438-A7E7-AB0E7E561EF5}" sibTransId="{A30A765A-0487-42AC-B5D1-59D790F357E4}"/>
    <dgm:cxn modelId="{C7040940-E8CB-466D-97B7-023004B9C7EB}" type="presOf" srcId="{C7B2483B-13AB-419E-B1CA-008F6BF1554F}" destId="{4C66EE0E-AC31-4691-94C0-6AF358156512}" srcOrd="0" destOrd="0" presId="urn:microsoft.com/office/officeart/2005/8/layout/pList1"/>
    <dgm:cxn modelId="{ECE13861-C767-444F-9CE9-DC6AA8FAD6CA}" type="presOf" srcId="{14D1450F-529A-427F-BAE9-D2A6E8B95495}" destId="{00294214-EFDF-4735-BEFE-7176872B4A5E}" srcOrd="0" destOrd="0" presId="urn:microsoft.com/office/officeart/2005/8/layout/pList1"/>
    <dgm:cxn modelId="{782E7251-7ECC-49B3-B408-2E30E7364188}" type="presOf" srcId="{4F36DAF8-512A-438D-8D1B-11B49FE1FAEF}" destId="{A7943D00-F59D-4638-AD6A-F04E32D62B57}" srcOrd="0" destOrd="0" presId="urn:microsoft.com/office/officeart/2005/8/layout/pList1"/>
    <dgm:cxn modelId="{92FD7373-243F-4A35-82E5-784AB84EF670}" type="presOf" srcId="{6C9BC90E-13AB-451E-966E-433FD9A06CA3}" destId="{97B65A90-C122-41C3-A374-33E3CCE20ACE}" srcOrd="0" destOrd="0" presId="urn:microsoft.com/office/officeart/2005/8/layout/pList1"/>
    <dgm:cxn modelId="{A6F90299-A938-43B4-A338-1E0637C7889D}" srcId="{C7B2483B-13AB-419E-B1CA-008F6BF1554F}" destId="{1AC06FFB-7189-4F14-92AE-49DFCAD7687E}" srcOrd="2" destOrd="0" parTransId="{7BF9AF75-33E0-4472-BD53-63AB2CF0530F}" sibTransId="{4F36DAF8-512A-438D-8D1B-11B49FE1FAEF}"/>
    <dgm:cxn modelId="{A017449A-30CC-4D7E-962B-E593E873B7F9}" type="presOf" srcId="{1AC06FFB-7189-4F14-92AE-49DFCAD7687E}" destId="{393C4A81-9891-4F56-9E8C-25435CF8B82E}" srcOrd="0" destOrd="0" presId="urn:microsoft.com/office/officeart/2005/8/layout/pList1"/>
    <dgm:cxn modelId="{E10A2FAE-59AF-489B-8198-8373A75F5029}" type="presOf" srcId="{410AEA7F-A5C0-474F-AE1E-B442E78CD951}" destId="{DFF01F9D-AA2B-40B4-97F9-D71258978C49}" srcOrd="0" destOrd="0" presId="urn:microsoft.com/office/officeart/2005/8/layout/pList1"/>
    <dgm:cxn modelId="{1D2EB4BD-27D0-4F66-AD75-EF94059E5BD4}" srcId="{C7B2483B-13AB-419E-B1CA-008F6BF1554F}" destId="{6C9BC90E-13AB-451E-966E-433FD9A06CA3}" srcOrd="3" destOrd="0" parTransId="{05A628C3-EF2B-4EDB-AB49-873EB22A6026}" sibTransId="{71B46021-AD32-40E1-87D2-4AAB3314084B}"/>
    <dgm:cxn modelId="{B996EDD0-461A-40F6-8641-04E43F1ADBBE}" type="presOf" srcId="{635C7AB1-698A-4563-A2C0-D26CB80372F0}" destId="{8EBABF9C-CEBF-4C99-9221-902E9B7119D2}" srcOrd="0" destOrd="0" presId="urn:microsoft.com/office/officeart/2005/8/layout/pList1"/>
    <dgm:cxn modelId="{2220B4D2-D4F3-40E0-B8C5-880737C520E2}" type="presOf" srcId="{A30A765A-0487-42AC-B5D1-59D790F357E4}" destId="{6DD24E82-FC16-4AE6-8A46-955E6A027905}" srcOrd="0" destOrd="0" presId="urn:microsoft.com/office/officeart/2005/8/layout/pList1"/>
    <dgm:cxn modelId="{89744CFB-C9F5-46E4-AD41-7FF259F16734}" srcId="{C7B2483B-13AB-419E-B1CA-008F6BF1554F}" destId="{635C7AB1-698A-4563-A2C0-D26CB80372F0}" srcOrd="1" destOrd="0" parTransId="{46A537E5-442B-4635-8B2B-38FA74F7BF93}" sibTransId="{410AEA7F-A5C0-474F-AE1E-B442E78CD951}"/>
    <dgm:cxn modelId="{C87DCB1E-BC0A-447C-8715-D06C587BEBFE}" type="presParOf" srcId="{4C66EE0E-AC31-4691-94C0-6AF358156512}" destId="{E56D2D0D-87DC-4A6F-B90C-796C8164AFB2}" srcOrd="0" destOrd="0" presId="urn:microsoft.com/office/officeart/2005/8/layout/pList1"/>
    <dgm:cxn modelId="{DEC22895-8AED-4611-9EAC-2A0126DEFA1B}" type="presParOf" srcId="{E56D2D0D-87DC-4A6F-B90C-796C8164AFB2}" destId="{DF7BE187-609C-498C-818E-7869102F17CA}" srcOrd="0" destOrd="0" presId="urn:microsoft.com/office/officeart/2005/8/layout/pList1"/>
    <dgm:cxn modelId="{0AC993EA-848F-4020-B977-A2BD2DCE2EF3}" type="presParOf" srcId="{E56D2D0D-87DC-4A6F-B90C-796C8164AFB2}" destId="{00294214-EFDF-4735-BEFE-7176872B4A5E}" srcOrd="1" destOrd="0" presId="urn:microsoft.com/office/officeart/2005/8/layout/pList1"/>
    <dgm:cxn modelId="{094B35E4-92AD-4044-87AF-79C80FA9E7D9}" type="presParOf" srcId="{4C66EE0E-AC31-4691-94C0-6AF358156512}" destId="{6DD24E82-FC16-4AE6-8A46-955E6A027905}" srcOrd="1" destOrd="0" presId="urn:microsoft.com/office/officeart/2005/8/layout/pList1"/>
    <dgm:cxn modelId="{A834147F-8B2E-4FBE-BA08-193F680663D1}" type="presParOf" srcId="{4C66EE0E-AC31-4691-94C0-6AF358156512}" destId="{84F2BC5B-5732-4E1D-A209-239DA019B7C7}" srcOrd="2" destOrd="0" presId="urn:microsoft.com/office/officeart/2005/8/layout/pList1"/>
    <dgm:cxn modelId="{2047761A-061B-4A57-8F39-0DDB141CCDDC}" type="presParOf" srcId="{84F2BC5B-5732-4E1D-A209-239DA019B7C7}" destId="{35136966-6C10-4542-8496-44F067A5B49D}" srcOrd="0" destOrd="0" presId="urn:microsoft.com/office/officeart/2005/8/layout/pList1"/>
    <dgm:cxn modelId="{8496BD69-6F4A-453D-9AB3-9FB7212EAFBA}" type="presParOf" srcId="{84F2BC5B-5732-4E1D-A209-239DA019B7C7}" destId="{8EBABF9C-CEBF-4C99-9221-902E9B7119D2}" srcOrd="1" destOrd="0" presId="urn:microsoft.com/office/officeart/2005/8/layout/pList1"/>
    <dgm:cxn modelId="{C108FCD7-ABFE-4C9C-984D-5BBF5AB28141}" type="presParOf" srcId="{4C66EE0E-AC31-4691-94C0-6AF358156512}" destId="{DFF01F9D-AA2B-40B4-97F9-D71258978C49}" srcOrd="3" destOrd="0" presId="urn:microsoft.com/office/officeart/2005/8/layout/pList1"/>
    <dgm:cxn modelId="{DDE7F467-E58D-48E7-8182-713326AF3C01}" type="presParOf" srcId="{4C66EE0E-AC31-4691-94C0-6AF358156512}" destId="{569F8BD4-ADCF-432F-A5CE-6BD91FFE99D8}" srcOrd="4" destOrd="0" presId="urn:microsoft.com/office/officeart/2005/8/layout/pList1"/>
    <dgm:cxn modelId="{8C1CAA27-3919-4C12-A32E-85BD6325E63F}" type="presParOf" srcId="{569F8BD4-ADCF-432F-A5CE-6BD91FFE99D8}" destId="{CEAA2886-E870-49D4-B059-15746BF0068C}" srcOrd="0" destOrd="0" presId="urn:microsoft.com/office/officeart/2005/8/layout/pList1"/>
    <dgm:cxn modelId="{1B45DC81-E363-44ED-9146-707BFD795C7B}" type="presParOf" srcId="{569F8BD4-ADCF-432F-A5CE-6BD91FFE99D8}" destId="{393C4A81-9891-4F56-9E8C-25435CF8B82E}" srcOrd="1" destOrd="0" presId="urn:microsoft.com/office/officeart/2005/8/layout/pList1"/>
    <dgm:cxn modelId="{0337B8F5-6817-4EA9-BEFA-C39F2DF54BE1}" type="presParOf" srcId="{4C66EE0E-AC31-4691-94C0-6AF358156512}" destId="{A7943D00-F59D-4638-AD6A-F04E32D62B57}" srcOrd="5" destOrd="0" presId="urn:microsoft.com/office/officeart/2005/8/layout/pList1"/>
    <dgm:cxn modelId="{91B7B663-384B-4107-8C9C-A8484A6985BC}" type="presParOf" srcId="{4C66EE0E-AC31-4691-94C0-6AF358156512}" destId="{86D4219E-9B17-47AD-BEC4-04C2BEF51045}" srcOrd="6" destOrd="0" presId="urn:microsoft.com/office/officeart/2005/8/layout/pList1"/>
    <dgm:cxn modelId="{ABC6488B-DC46-4938-A810-A20F3FF2F96D}" type="presParOf" srcId="{86D4219E-9B17-47AD-BEC4-04C2BEF51045}" destId="{83B53798-B831-4C5B-9F88-8701DBE65E10}" srcOrd="0" destOrd="0" presId="urn:microsoft.com/office/officeart/2005/8/layout/pList1"/>
    <dgm:cxn modelId="{111216F4-8DAF-49E1-B8DE-48B423123A91}" type="presParOf" srcId="{86D4219E-9B17-47AD-BEC4-04C2BEF51045}" destId="{97B65A90-C122-41C3-A374-33E3CCE20AC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B498A-C31B-46E7-8D4A-8B3092FED47B}">
      <dsp:nvSpPr>
        <dsp:cNvPr id="0" name=""/>
        <dsp:cNvSpPr/>
      </dsp:nvSpPr>
      <dsp:spPr>
        <a:xfrm>
          <a:off x="0" y="450"/>
          <a:ext cx="8077200" cy="125117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Dawn Venema, PT, PhD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Physical Therapist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20+ years of experience in geriatric physical therapy; provides the clinical perspective of fall risk reduction</a:t>
          </a:r>
        </a:p>
      </dsp:txBody>
      <dsp:txXfrm>
        <a:off x="1740557" y="450"/>
        <a:ext cx="6336642" cy="1251174"/>
      </dsp:txXfrm>
    </dsp:sp>
    <dsp:sp modelId="{25570697-C4C5-43EF-9DF2-B43552A280AC}">
      <dsp:nvSpPr>
        <dsp:cNvPr id="0" name=""/>
        <dsp:cNvSpPr/>
      </dsp:nvSpPr>
      <dsp:spPr>
        <a:xfrm>
          <a:off x="385372" y="0"/>
          <a:ext cx="1094929" cy="12520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3CD56F-5401-4C96-899C-8307D698B83B}">
      <dsp:nvSpPr>
        <dsp:cNvPr id="0" name=""/>
        <dsp:cNvSpPr/>
      </dsp:nvSpPr>
      <dsp:spPr>
        <a:xfrm>
          <a:off x="0" y="1377193"/>
          <a:ext cx="8077200" cy="125117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Victoria (Vicki) Kennel, PhD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Industrial Organizational Psychologist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10+ years of experience in organizational psychology; provides the human behavior, team, organizational, and quality improvement perspective</a:t>
          </a:r>
        </a:p>
      </dsp:txBody>
      <dsp:txXfrm>
        <a:off x="1740557" y="1377193"/>
        <a:ext cx="6336642" cy="1251174"/>
      </dsp:txXfrm>
    </dsp:sp>
    <dsp:sp modelId="{8A582365-EE32-45AB-A380-FE219E67573F}">
      <dsp:nvSpPr>
        <dsp:cNvPr id="0" name=""/>
        <dsp:cNvSpPr/>
      </dsp:nvSpPr>
      <dsp:spPr>
        <a:xfrm>
          <a:off x="385372" y="1377648"/>
          <a:ext cx="1094929" cy="125026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36000" r="-3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250E9C-DAC3-4013-AA04-FD3009155457}">
      <dsp:nvSpPr>
        <dsp:cNvPr id="0" name=""/>
        <dsp:cNvSpPr/>
      </dsp:nvSpPr>
      <dsp:spPr>
        <a:xfrm>
          <a:off x="0" y="2753935"/>
          <a:ext cx="8077200" cy="125117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Matt </a:t>
          </a:r>
          <a:r>
            <a:rPr lang="en-US" sz="1900" kern="1200" dirty="0" err="1"/>
            <a:t>McManigal</a:t>
          </a:r>
          <a:r>
            <a:rPr lang="en-US" sz="1900" kern="1200" dirty="0"/>
            <a:t>, BS, MS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Systems Engineering, Patient Oriented Research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Provides the expertise in analysis, organization, and presentation of data</a:t>
          </a:r>
        </a:p>
      </dsp:txBody>
      <dsp:txXfrm>
        <a:off x="1740557" y="2753935"/>
        <a:ext cx="6336642" cy="1251174"/>
      </dsp:txXfrm>
    </dsp:sp>
    <dsp:sp modelId="{4E1FB357-346F-4252-896A-F67B748BDBE9}">
      <dsp:nvSpPr>
        <dsp:cNvPr id="0" name=""/>
        <dsp:cNvSpPr/>
      </dsp:nvSpPr>
      <dsp:spPr>
        <a:xfrm>
          <a:off x="385372" y="2753485"/>
          <a:ext cx="1094929" cy="125207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74E6A-04A9-49DE-B271-26C8F4632BB9}">
      <dsp:nvSpPr>
        <dsp:cNvPr id="0" name=""/>
        <dsp:cNvSpPr/>
      </dsp:nvSpPr>
      <dsp:spPr>
        <a:xfrm>
          <a:off x="1782" y="439322"/>
          <a:ext cx="2001698" cy="7835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rial" panose="020B0604020202020204" pitchFamily="34" charset="0"/>
              <a:cs typeface="Arial" panose="020B0604020202020204" pitchFamily="34" charset="0"/>
            </a:rPr>
            <a:t>Initial Steps</a:t>
          </a:r>
        </a:p>
      </dsp:txBody>
      <dsp:txXfrm>
        <a:off x="1782" y="439322"/>
        <a:ext cx="2001698" cy="522354"/>
      </dsp:txXfrm>
    </dsp:sp>
    <dsp:sp modelId="{81935EA8-6D4B-4D5C-8AA1-BC784D44EA20}">
      <dsp:nvSpPr>
        <dsp:cNvPr id="0" name=""/>
        <dsp:cNvSpPr/>
      </dsp:nvSpPr>
      <dsp:spPr>
        <a:xfrm>
          <a:off x="391171" y="1060716"/>
          <a:ext cx="2042893" cy="32471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Begin engagement or re-engagement with UNMC team on a rolling basis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Review and sign Data Registry and Quality Improvement Agreement that acknowledges UNMC’s relationship with the Nebraska Coalition for Patient Safety (NCPS) and associated confidentiality protections for data and information sharing.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latin typeface="Arial" panose="020B0604020202020204" pitchFamily="34" charset="0"/>
              <a:cs typeface="Arial" panose="020B0604020202020204" pitchFamily="34" charset="0"/>
            </a:rPr>
            <a:t>Form your team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latin typeface="Arial" panose="020B0604020202020204" pitchFamily="34" charset="0"/>
              <a:cs typeface="Arial" panose="020B0604020202020204" pitchFamily="34" charset="0"/>
            </a:rPr>
            <a:t>Complete gap analysis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latin typeface="Arial" panose="020B0604020202020204" pitchFamily="34" charset="0"/>
              <a:cs typeface="Arial" panose="020B0604020202020204" pitchFamily="34" charset="0"/>
            </a:rPr>
            <a:t>Participate in at least one consultative meeting with UNMC team to review gap analysis and establish priorities/goals</a:t>
          </a:r>
        </a:p>
      </dsp:txBody>
      <dsp:txXfrm>
        <a:off x="451005" y="1120550"/>
        <a:ext cx="1923225" cy="3127531"/>
      </dsp:txXfrm>
    </dsp:sp>
    <dsp:sp modelId="{7754D00A-C655-43F6-B8B8-AFBCA25FDFDB}">
      <dsp:nvSpPr>
        <dsp:cNvPr id="0" name=""/>
        <dsp:cNvSpPr/>
      </dsp:nvSpPr>
      <dsp:spPr>
        <a:xfrm>
          <a:off x="2312081" y="451317"/>
          <a:ext cx="654231" cy="498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>
            <a:solidFill>
              <a:schemeClr val="tx1"/>
            </a:solidFill>
          </a:endParaRPr>
        </a:p>
      </dsp:txBody>
      <dsp:txXfrm>
        <a:off x="2312081" y="550990"/>
        <a:ext cx="504722" cy="299019"/>
      </dsp:txXfrm>
    </dsp:sp>
    <dsp:sp modelId="{7B68AC46-B7E6-4FD7-9E50-3D563E423422}">
      <dsp:nvSpPr>
        <dsp:cNvPr id="0" name=""/>
        <dsp:cNvSpPr/>
      </dsp:nvSpPr>
      <dsp:spPr>
        <a:xfrm>
          <a:off x="3237880" y="439322"/>
          <a:ext cx="2001698" cy="783531"/>
        </a:xfrm>
        <a:prstGeom prst="roundRect">
          <a:avLst>
            <a:gd name="adj" fmla="val 10000"/>
          </a:avLst>
        </a:prstGeom>
        <a:solidFill>
          <a:schemeClr val="accent3">
            <a:hueOff val="5959549"/>
            <a:satOff val="2564"/>
            <a:lumOff val="-176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rial" panose="020B0604020202020204" pitchFamily="34" charset="0"/>
              <a:cs typeface="Arial" panose="020B0604020202020204" pitchFamily="34" charset="0"/>
            </a:rPr>
            <a:t>Additional Resources Available</a:t>
          </a:r>
        </a:p>
      </dsp:txBody>
      <dsp:txXfrm>
        <a:off x="3237880" y="439322"/>
        <a:ext cx="2001698" cy="522354"/>
      </dsp:txXfrm>
    </dsp:sp>
    <dsp:sp modelId="{1F30D138-D473-4E82-BC2D-A9A4844019F4}">
      <dsp:nvSpPr>
        <dsp:cNvPr id="0" name=""/>
        <dsp:cNvSpPr/>
      </dsp:nvSpPr>
      <dsp:spPr>
        <a:xfrm>
          <a:off x="3586024" y="1032433"/>
          <a:ext cx="2046556" cy="32471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959549"/>
              <a:satOff val="2564"/>
              <a:lumOff val="-176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latin typeface="Arial" panose="020B0604020202020204" pitchFamily="34" charset="0"/>
              <a:cs typeface="Arial" panose="020B0604020202020204" pitchFamily="34" charset="0"/>
            </a:rPr>
            <a:t>Use of the CAPTURE Falls online roadmap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kern="1200">
              <a:latin typeface="Arial" panose="020B0604020202020204" pitchFamily="34" charset="0"/>
              <a:cs typeface="Arial" panose="020B0604020202020204" pitchFamily="34" charset="0"/>
            </a:rPr>
            <a:t>Further consultation with UNMC team “on-demand”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latin typeface="Arial" panose="020B0604020202020204" pitchFamily="34" charset="0"/>
              <a:cs typeface="Arial" panose="020B0604020202020204" pitchFamily="34" charset="0"/>
            </a:rPr>
            <a:t>Quarterly collaborative calls for education and program updates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latin typeface="Arial" panose="020B0604020202020204" pitchFamily="34" charset="0"/>
              <a:cs typeface="Arial" panose="020B0604020202020204" pitchFamily="34" charset="0"/>
            </a:rPr>
            <a:t>Know Falls REDCap database for reporting and learning from falls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latin typeface="Arial" panose="020B0604020202020204" pitchFamily="34" charset="0"/>
              <a:cs typeface="Arial" panose="020B0604020202020204" pitchFamily="34" charset="0"/>
            </a:rPr>
            <a:t>Quarterly reports for hospitals that report into Know Falls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latin typeface="Arial" panose="020B0604020202020204" pitchFamily="34" charset="0"/>
              <a:cs typeface="Arial" panose="020B0604020202020204" pitchFamily="34" charset="0"/>
            </a:rPr>
            <a:t>Participation in establishing CAH-specific fall rate benchmarks </a:t>
          </a:r>
        </a:p>
      </dsp:txBody>
      <dsp:txXfrm>
        <a:off x="3645966" y="1092375"/>
        <a:ext cx="1926672" cy="3127315"/>
      </dsp:txXfrm>
    </dsp:sp>
    <dsp:sp modelId="{161EB783-A62A-4555-A724-B883E05F7FDB}">
      <dsp:nvSpPr>
        <dsp:cNvPr id="0" name=""/>
        <dsp:cNvSpPr/>
      </dsp:nvSpPr>
      <dsp:spPr>
        <a:xfrm>
          <a:off x="5548636" y="451317"/>
          <a:ext cx="655202" cy="498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919099"/>
            <a:satOff val="5128"/>
            <a:lumOff val="-352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>
            <a:solidFill>
              <a:schemeClr val="tx1"/>
            </a:solidFill>
          </a:endParaRPr>
        </a:p>
      </dsp:txBody>
      <dsp:txXfrm>
        <a:off x="5548636" y="550990"/>
        <a:ext cx="505693" cy="299019"/>
      </dsp:txXfrm>
    </dsp:sp>
    <dsp:sp modelId="{6A4DA17E-8D21-49DE-9C2C-78059BE05A2F}">
      <dsp:nvSpPr>
        <dsp:cNvPr id="0" name=""/>
        <dsp:cNvSpPr/>
      </dsp:nvSpPr>
      <dsp:spPr>
        <a:xfrm>
          <a:off x="6475809" y="439322"/>
          <a:ext cx="2001698" cy="783531"/>
        </a:xfrm>
        <a:prstGeom prst="roundRect">
          <a:avLst>
            <a:gd name="adj" fmla="val 10000"/>
          </a:avLst>
        </a:prstGeom>
        <a:solidFill>
          <a:schemeClr val="accent3">
            <a:hueOff val="11919099"/>
            <a:satOff val="5128"/>
            <a:lumOff val="-352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rial" panose="020B0604020202020204" pitchFamily="34" charset="0"/>
              <a:cs typeface="Arial" panose="020B0604020202020204" pitchFamily="34" charset="0"/>
            </a:rPr>
            <a:t>Sustainment</a:t>
          </a:r>
        </a:p>
      </dsp:txBody>
      <dsp:txXfrm>
        <a:off x="6475809" y="439322"/>
        <a:ext cx="2001698" cy="522354"/>
      </dsp:txXfrm>
    </dsp:sp>
    <dsp:sp modelId="{3BC8EF99-3CA6-459F-8F29-5E02319B42C4}">
      <dsp:nvSpPr>
        <dsp:cNvPr id="0" name=""/>
        <dsp:cNvSpPr/>
      </dsp:nvSpPr>
      <dsp:spPr>
        <a:xfrm>
          <a:off x="6837515" y="1046558"/>
          <a:ext cx="2053943" cy="32471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919099"/>
              <a:satOff val="5128"/>
              <a:lumOff val="-35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latin typeface="Arial" panose="020B0604020202020204" pitchFamily="34" charset="0"/>
              <a:cs typeface="Arial" panose="020B0604020202020204" pitchFamily="34" charset="0"/>
            </a:rPr>
            <a:t>Monitor progress towards goals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latin typeface="Arial" panose="020B0604020202020204" pitchFamily="34" charset="0"/>
              <a:cs typeface="Arial" panose="020B0604020202020204" pitchFamily="34" charset="0"/>
            </a:rPr>
            <a:t>Monitor fall rates; compare with benchmarks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latin typeface="Arial" panose="020B0604020202020204" pitchFamily="34" charset="0"/>
              <a:cs typeface="Arial" panose="020B0604020202020204" pitchFamily="34" charset="0"/>
            </a:rPr>
            <a:t>Update gap analysis when appropriate</a:t>
          </a:r>
        </a:p>
      </dsp:txBody>
      <dsp:txXfrm>
        <a:off x="6897673" y="1106716"/>
        <a:ext cx="1933627" cy="31268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83D9B-06AD-459F-9EC3-7312F5B630C0}">
      <dsp:nvSpPr>
        <dsp:cNvPr id="0" name=""/>
        <dsp:cNvSpPr/>
      </dsp:nvSpPr>
      <dsp:spPr>
        <a:xfrm>
          <a:off x="0" y="0"/>
          <a:ext cx="41970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8DAFB5-5BD4-41D6-950F-98E3297015C5}">
      <dsp:nvSpPr>
        <dsp:cNvPr id="0" name=""/>
        <dsp:cNvSpPr/>
      </dsp:nvSpPr>
      <dsp:spPr>
        <a:xfrm>
          <a:off x="0" y="0"/>
          <a:ext cx="839402" cy="3790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Quarterly Fall Summary Report Elements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(historical over time)</a:t>
          </a:r>
        </a:p>
      </dsp:txBody>
      <dsp:txXfrm>
        <a:off x="0" y="0"/>
        <a:ext cx="839402" cy="3790793"/>
      </dsp:txXfrm>
    </dsp:sp>
    <dsp:sp modelId="{47660E06-ADC2-40AF-9DCC-ACFE4D7F6BE7}">
      <dsp:nvSpPr>
        <dsp:cNvPr id="0" name=""/>
        <dsp:cNvSpPr/>
      </dsp:nvSpPr>
      <dsp:spPr>
        <a:xfrm>
          <a:off x="902358" y="29846"/>
          <a:ext cx="3294655" cy="596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Reported falls by admission visit type (acute, swing, observation, hospice; also outpatient, ER, ambulatory care clinic, visitor, and other)</a:t>
          </a:r>
        </a:p>
      </dsp:txBody>
      <dsp:txXfrm>
        <a:off x="902358" y="29846"/>
        <a:ext cx="3294655" cy="596938"/>
      </dsp:txXfrm>
    </dsp:sp>
    <dsp:sp modelId="{332449F3-043E-42E7-B625-89581F9A6691}">
      <dsp:nvSpPr>
        <dsp:cNvPr id="0" name=""/>
        <dsp:cNvSpPr/>
      </dsp:nvSpPr>
      <dsp:spPr>
        <a:xfrm>
          <a:off x="839402" y="626785"/>
          <a:ext cx="33576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386D1-1ECE-40A6-BE9F-0FFAC9CB837D}">
      <dsp:nvSpPr>
        <dsp:cNvPr id="0" name=""/>
        <dsp:cNvSpPr/>
      </dsp:nvSpPr>
      <dsp:spPr>
        <a:xfrm>
          <a:off x="902358" y="656632"/>
          <a:ext cx="3294655" cy="596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Reported total, unassisted, and injurious falls</a:t>
          </a:r>
        </a:p>
      </dsp:txBody>
      <dsp:txXfrm>
        <a:off x="902358" y="656632"/>
        <a:ext cx="3294655" cy="596938"/>
      </dsp:txXfrm>
    </dsp:sp>
    <dsp:sp modelId="{6E6910FC-0B05-47A7-A639-48C6667B44C9}">
      <dsp:nvSpPr>
        <dsp:cNvPr id="0" name=""/>
        <dsp:cNvSpPr/>
      </dsp:nvSpPr>
      <dsp:spPr>
        <a:xfrm>
          <a:off x="839402" y="1253571"/>
          <a:ext cx="33576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5DB39-1D00-4430-8541-1B8ADF3AFB08}">
      <dsp:nvSpPr>
        <dsp:cNvPr id="0" name=""/>
        <dsp:cNvSpPr/>
      </dsp:nvSpPr>
      <dsp:spPr>
        <a:xfrm>
          <a:off x="902358" y="1283418"/>
          <a:ext cx="3294655" cy="596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Reported falls by extent of harm and assistance</a:t>
          </a:r>
        </a:p>
      </dsp:txBody>
      <dsp:txXfrm>
        <a:off x="902358" y="1283418"/>
        <a:ext cx="3294655" cy="596938"/>
      </dsp:txXfrm>
    </dsp:sp>
    <dsp:sp modelId="{A10D8C97-292B-4C79-A595-4E4BCB52BB0F}">
      <dsp:nvSpPr>
        <dsp:cNvPr id="0" name=""/>
        <dsp:cNvSpPr/>
      </dsp:nvSpPr>
      <dsp:spPr>
        <a:xfrm>
          <a:off x="839402" y="1880357"/>
          <a:ext cx="33576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F0E32-587B-44B9-B815-543C543E7692}">
      <dsp:nvSpPr>
        <dsp:cNvPr id="0" name=""/>
        <dsp:cNvSpPr/>
      </dsp:nvSpPr>
      <dsp:spPr>
        <a:xfrm>
          <a:off x="902358" y="1910204"/>
          <a:ext cx="3294655" cy="596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Reported falls by day of week</a:t>
          </a:r>
        </a:p>
      </dsp:txBody>
      <dsp:txXfrm>
        <a:off x="902358" y="1910204"/>
        <a:ext cx="3294655" cy="596938"/>
      </dsp:txXfrm>
    </dsp:sp>
    <dsp:sp modelId="{BFF04FFB-60EE-4CDF-A046-BBFD15C53018}">
      <dsp:nvSpPr>
        <dsp:cNvPr id="0" name=""/>
        <dsp:cNvSpPr/>
      </dsp:nvSpPr>
      <dsp:spPr>
        <a:xfrm>
          <a:off x="839402" y="2507143"/>
          <a:ext cx="33576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37058E-F402-44DA-8623-6BF4B78C6335}">
      <dsp:nvSpPr>
        <dsp:cNvPr id="0" name=""/>
        <dsp:cNvSpPr/>
      </dsp:nvSpPr>
      <dsp:spPr>
        <a:xfrm>
          <a:off x="902358" y="2536990"/>
          <a:ext cx="3294655" cy="596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Reported falls by shift</a:t>
          </a:r>
        </a:p>
      </dsp:txBody>
      <dsp:txXfrm>
        <a:off x="902358" y="2536990"/>
        <a:ext cx="3294655" cy="596938"/>
      </dsp:txXfrm>
    </dsp:sp>
    <dsp:sp modelId="{23AD0243-38D0-4C53-9823-BBFAE7FF94D2}">
      <dsp:nvSpPr>
        <dsp:cNvPr id="0" name=""/>
        <dsp:cNvSpPr/>
      </dsp:nvSpPr>
      <dsp:spPr>
        <a:xfrm>
          <a:off x="839402" y="3133928"/>
          <a:ext cx="33576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0D086-AF17-4C1A-AB2F-A70018B93E0A}">
      <dsp:nvSpPr>
        <dsp:cNvPr id="0" name=""/>
        <dsp:cNvSpPr/>
      </dsp:nvSpPr>
      <dsp:spPr>
        <a:xfrm>
          <a:off x="902358" y="3163775"/>
          <a:ext cx="3294655" cy="596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Completed post-fall huddle forms</a:t>
          </a:r>
        </a:p>
      </dsp:txBody>
      <dsp:txXfrm>
        <a:off x="902358" y="3163775"/>
        <a:ext cx="3294655" cy="596938"/>
      </dsp:txXfrm>
    </dsp:sp>
    <dsp:sp modelId="{7429F44E-A133-44BB-82F1-6FDF5FB6D3EA}">
      <dsp:nvSpPr>
        <dsp:cNvPr id="0" name=""/>
        <dsp:cNvSpPr/>
      </dsp:nvSpPr>
      <dsp:spPr>
        <a:xfrm>
          <a:off x="839402" y="3760714"/>
          <a:ext cx="33576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4217D-4099-49CB-900B-632DFBE219F3}">
      <dsp:nvSpPr>
        <dsp:cNvPr id="0" name=""/>
        <dsp:cNvSpPr/>
      </dsp:nvSpPr>
      <dsp:spPr>
        <a:xfrm>
          <a:off x="4411" y="1166102"/>
          <a:ext cx="1522318" cy="1048877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1723" t="-5511" r="11723" b="-551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6C078-43E9-4016-A8F3-6CC779B57510}">
      <dsp:nvSpPr>
        <dsp:cNvPr id="0" name=""/>
        <dsp:cNvSpPr/>
      </dsp:nvSpPr>
      <dsp:spPr>
        <a:xfrm>
          <a:off x="4411" y="2206087"/>
          <a:ext cx="1522318" cy="1724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Baseline data collection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/>
            <a:t>to establish a baseline for measurable process(es) and/or outcome(s) relevant to the cohort’s topic </a:t>
          </a:r>
          <a:endParaRPr lang="en-US" sz="1100" kern="1200" dirty="0"/>
        </a:p>
      </dsp:txBody>
      <dsp:txXfrm>
        <a:off x="4411" y="2206087"/>
        <a:ext cx="1522318" cy="1724979"/>
      </dsp:txXfrm>
    </dsp:sp>
    <dsp:sp modelId="{1E1CB6B4-3A5C-4A4D-9575-CFA0B979DECD}">
      <dsp:nvSpPr>
        <dsp:cNvPr id="0" name=""/>
        <dsp:cNvSpPr/>
      </dsp:nvSpPr>
      <dsp:spPr>
        <a:xfrm>
          <a:off x="1679026" y="1166102"/>
          <a:ext cx="1522318" cy="1048877"/>
        </a:xfrm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11723" t="-5511" r="11723" b="-551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CE709-319C-4EA7-9079-2F9B84E8D823}">
      <dsp:nvSpPr>
        <dsp:cNvPr id="0" name=""/>
        <dsp:cNvSpPr/>
      </dsp:nvSpPr>
      <dsp:spPr>
        <a:xfrm>
          <a:off x="1679026" y="2206087"/>
          <a:ext cx="1522318" cy="1724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On-demand education</a:t>
          </a:r>
          <a:r>
            <a:rPr lang="en-US" sz="1100" kern="1200" dirty="0"/>
            <a:t>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regarding fall risk management activities </a:t>
          </a:r>
          <a:r>
            <a:rPr lang="en-US" sz="1100" b="0" kern="1200" dirty="0"/>
            <a:t>relevant to the cohort’s topic (a</a:t>
          </a:r>
          <a:r>
            <a:rPr lang="en-US" sz="1100" kern="1200" dirty="0"/>
            <a:t> fall risk screening, assessment, and/or intervention practice; improvement strategies; implementation considerations)</a:t>
          </a:r>
        </a:p>
      </dsp:txBody>
      <dsp:txXfrm>
        <a:off x="1679026" y="2206087"/>
        <a:ext cx="1522318" cy="1724979"/>
      </dsp:txXfrm>
    </dsp:sp>
    <dsp:sp modelId="{EC253BE4-DCEF-45CD-A6E3-4A6008A2E98C}">
      <dsp:nvSpPr>
        <dsp:cNvPr id="0" name=""/>
        <dsp:cNvSpPr/>
      </dsp:nvSpPr>
      <dsp:spPr>
        <a:xfrm>
          <a:off x="3353640" y="1166102"/>
          <a:ext cx="1522318" cy="1048877"/>
        </a:xfrm>
        <a:prstGeom prst="roundRect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2155" t="-9213" r="2155" b="-9213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D2998-D74C-427D-8E97-5E12B09DB47E}">
      <dsp:nvSpPr>
        <dsp:cNvPr id="0" name=""/>
        <dsp:cNvSpPr/>
      </dsp:nvSpPr>
      <dsp:spPr>
        <a:xfrm>
          <a:off x="3353640" y="2206087"/>
          <a:ext cx="1522318" cy="1724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Improvement tools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to establish goals, identify measures and run tests of change and support implementation of strategies into practice</a:t>
          </a:r>
        </a:p>
      </dsp:txBody>
      <dsp:txXfrm>
        <a:off x="3353640" y="2206087"/>
        <a:ext cx="1522318" cy="1724979"/>
      </dsp:txXfrm>
    </dsp:sp>
    <dsp:sp modelId="{D65EE23C-90C8-4D53-90E7-C5A28E0DEA35}">
      <dsp:nvSpPr>
        <dsp:cNvPr id="0" name=""/>
        <dsp:cNvSpPr/>
      </dsp:nvSpPr>
      <dsp:spPr>
        <a:xfrm>
          <a:off x="5028255" y="1166102"/>
          <a:ext cx="1522318" cy="1048877"/>
        </a:xfrm>
        <a:prstGeom prst="roundRect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11723" t="-5511" r="11723" b="-551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7D2FD-0014-4D58-9BAC-3432C4DF4ED1}">
      <dsp:nvSpPr>
        <dsp:cNvPr id="0" name=""/>
        <dsp:cNvSpPr/>
      </dsp:nvSpPr>
      <dsp:spPr>
        <a:xfrm>
          <a:off x="5028255" y="2206087"/>
          <a:ext cx="1522318" cy="1724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Virtual cohort discussions and 1:1 consultations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to discuss implementation strategies and support practice change</a:t>
          </a:r>
        </a:p>
      </dsp:txBody>
      <dsp:txXfrm>
        <a:off x="5028255" y="2206087"/>
        <a:ext cx="1522318" cy="1724979"/>
      </dsp:txXfrm>
    </dsp:sp>
    <dsp:sp modelId="{CB733F14-1E21-42A7-A4D5-127E6BB15581}">
      <dsp:nvSpPr>
        <dsp:cNvPr id="0" name=""/>
        <dsp:cNvSpPr/>
      </dsp:nvSpPr>
      <dsp:spPr>
        <a:xfrm>
          <a:off x="6702869" y="1166102"/>
          <a:ext cx="1522318" cy="1048877"/>
        </a:xfrm>
        <a:prstGeom prst="roundRect">
          <a:avLst/>
        </a:prstGeom>
        <a:blipFill dpi="0"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11723" t="-5511" r="11723" b="-551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46631-8EB2-470A-A3C6-FD90FB64932B}">
      <dsp:nvSpPr>
        <dsp:cNvPr id="0" name=""/>
        <dsp:cNvSpPr/>
      </dsp:nvSpPr>
      <dsp:spPr>
        <a:xfrm>
          <a:off x="6702869" y="2206087"/>
          <a:ext cx="1522318" cy="1724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Post-cohort data collection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/>
            <a:t>to evaluate outputs and short-term outcomes </a:t>
          </a:r>
          <a:endParaRPr lang="en-US" sz="1100" kern="1200" dirty="0"/>
        </a:p>
      </dsp:txBody>
      <dsp:txXfrm>
        <a:off x="6702869" y="2206087"/>
        <a:ext cx="1522318" cy="17249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E69BA-E7B9-4537-8F97-A9C5E31B1271}">
      <dsp:nvSpPr>
        <dsp:cNvPr id="0" name=""/>
        <dsp:cNvSpPr/>
      </dsp:nvSpPr>
      <dsp:spPr>
        <a:xfrm>
          <a:off x="487653" y="1055"/>
          <a:ext cx="1645832" cy="9874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Algorithm for Decision-Making</a:t>
          </a:r>
        </a:p>
      </dsp:txBody>
      <dsp:txXfrm>
        <a:off x="487653" y="1055"/>
        <a:ext cx="1645832" cy="987499"/>
      </dsp:txXfrm>
    </dsp:sp>
    <dsp:sp modelId="{D5CC0221-F420-482A-BFF0-548F3B6987AC}">
      <dsp:nvSpPr>
        <dsp:cNvPr id="0" name=""/>
        <dsp:cNvSpPr/>
      </dsp:nvSpPr>
      <dsp:spPr>
        <a:xfrm>
          <a:off x="2298069" y="1055"/>
          <a:ext cx="1645832" cy="987499"/>
        </a:xfrm>
        <a:prstGeom prst="rect">
          <a:avLst/>
        </a:prstGeom>
        <a:solidFill>
          <a:schemeClr val="accent3">
            <a:hueOff val="2979775"/>
            <a:satOff val="1282"/>
            <a:lumOff val="-8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Patient Education Materials</a:t>
          </a:r>
        </a:p>
      </dsp:txBody>
      <dsp:txXfrm>
        <a:off x="2298069" y="1055"/>
        <a:ext cx="1645832" cy="987499"/>
      </dsp:txXfrm>
    </dsp:sp>
    <dsp:sp modelId="{53C58145-61F1-4A91-BE04-62E6DAE3B8C5}">
      <dsp:nvSpPr>
        <dsp:cNvPr id="0" name=""/>
        <dsp:cNvSpPr/>
      </dsp:nvSpPr>
      <dsp:spPr>
        <a:xfrm>
          <a:off x="4108484" y="1055"/>
          <a:ext cx="1645832" cy="987499"/>
        </a:xfrm>
        <a:prstGeom prst="rect">
          <a:avLst/>
        </a:prstGeom>
        <a:solidFill>
          <a:schemeClr val="accent3">
            <a:hueOff val="5959549"/>
            <a:satOff val="2564"/>
            <a:lumOff val="-176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Provider Education Materials</a:t>
          </a:r>
        </a:p>
      </dsp:txBody>
      <dsp:txXfrm>
        <a:off x="4108484" y="1055"/>
        <a:ext cx="1645832" cy="987499"/>
      </dsp:txXfrm>
    </dsp:sp>
    <dsp:sp modelId="{B31F45F1-D552-4CED-ACA3-C383BD65DC99}">
      <dsp:nvSpPr>
        <dsp:cNvPr id="0" name=""/>
        <dsp:cNvSpPr/>
      </dsp:nvSpPr>
      <dsp:spPr>
        <a:xfrm>
          <a:off x="1392861" y="1153138"/>
          <a:ext cx="1645832" cy="987499"/>
        </a:xfrm>
        <a:prstGeom prst="rect">
          <a:avLst/>
        </a:prstGeom>
        <a:solidFill>
          <a:schemeClr val="accent3">
            <a:hueOff val="8939324"/>
            <a:satOff val="3846"/>
            <a:lumOff val="-2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Screening and Assessment Tools</a:t>
          </a:r>
        </a:p>
      </dsp:txBody>
      <dsp:txXfrm>
        <a:off x="1392861" y="1153138"/>
        <a:ext cx="1645832" cy="987499"/>
      </dsp:txXfrm>
    </dsp:sp>
    <dsp:sp modelId="{4030FD50-D846-4B08-8A6F-E6AD5F86FA2B}">
      <dsp:nvSpPr>
        <dsp:cNvPr id="0" name=""/>
        <dsp:cNvSpPr/>
      </dsp:nvSpPr>
      <dsp:spPr>
        <a:xfrm>
          <a:off x="3203277" y="1153138"/>
          <a:ext cx="1645832" cy="987499"/>
        </a:xfrm>
        <a:prstGeom prst="rect">
          <a:avLst/>
        </a:prstGeom>
        <a:solidFill>
          <a:schemeClr val="accent3">
            <a:hueOff val="11919099"/>
            <a:satOff val="5128"/>
            <a:lumOff val="-352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Implementation Strategies</a:t>
          </a:r>
        </a:p>
      </dsp:txBody>
      <dsp:txXfrm>
        <a:off x="3203277" y="1153138"/>
        <a:ext cx="1645832" cy="9874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50253-37AA-48D6-935C-B513D23099F9}">
      <dsp:nvSpPr>
        <dsp:cNvPr id="0" name=""/>
        <dsp:cNvSpPr/>
      </dsp:nvSpPr>
      <dsp:spPr>
        <a:xfrm>
          <a:off x="0" y="145382"/>
          <a:ext cx="8692895" cy="155665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ABC01-E367-4FAE-A7DE-BBEA9AD7C187}">
      <dsp:nvSpPr>
        <dsp:cNvPr id="0" name=""/>
        <dsp:cNvSpPr/>
      </dsp:nvSpPr>
      <dsp:spPr>
        <a:xfrm>
          <a:off x="261066" y="166718"/>
          <a:ext cx="1486238" cy="135477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00783-C661-4FB1-B98C-D05B58D9EE0C}">
      <dsp:nvSpPr>
        <dsp:cNvPr id="0" name=""/>
        <dsp:cNvSpPr/>
      </dsp:nvSpPr>
      <dsp:spPr>
        <a:xfrm rot="10800000">
          <a:off x="261066" y="1608609"/>
          <a:ext cx="1486238" cy="25763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Provider Beliefs and Practice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Enhance awareness of importance of falls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Address fragmented services and challenges with care coordination</a:t>
          </a:r>
        </a:p>
      </dsp:txBody>
      <dsp:txXfrm rot="10800000">
        <a:off x="306773" y="1608609"/>
        <a:ext cx="1394824" cy="2530672"/>
      </dsp:txXfrm>
    </dsp:sp>
    <dsp:sp modelId="{A9BC4D75-4EC5-4F14-9DA5-E723EBF71CF9}">
      <dsp:nvSpPr>
        <dsp:cNvPr id="0" name=""/>
        <dsp:cNvSpPr/>
      </dsp:nvSpPr>
      <dsp:spPr>
        <a:xfrm>
          <a:off x="1895929" y="166718"/>
          <a:ext cx="1486238" cy="13547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1B142-F9A4-4B8A-BDA9-C1FAB088FA26}">
      <dsp:nvSpPr>
        <dsp:cNvPr id="0" name=""/>
        <dsp:cNvSpPr/>
      </dsp:nvSpPr>
      <dsp:spPr>
        <a:xfrm rot="10800000">
          <a:off x="1895929" y="1608609"/>
          <a:ext cx="1486238" cy="25763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Knowledge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Information about how to manage fall risk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Increase awareness of clinical guidelines</a:t>
          </a:r>
        </a:p>
      </dsp:txBody>
      <dsp:txXfrm rot="10800000">
        <a:off x="1941636" y="1608609"/>
        <a:ext cx="1394824" cy="2530672"/>
      </dsp:txXfrm>
    </dsp:sp>
    <dsp:sp modelId="{FB02BF58-6A16-4D24-84D0-0AF973F05470}">
      <dsp:nvSpPr>
        <dsp:cNvPr id="0" name=""/>
        <dsp:cNvSpPr/>
      </dsp:nvSpPr>
      <dsp:spPr>
        <a:xfrm>
          <a:off x="3530792" y="166718"/>
          <a:ext cx="1486238" cy="13547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4BB64-090E-4AD2-89E3-3BED32137DB6}">
      <dsp:nvSpPr>
        <dsp:cNvPr id="0" name=""/>
        <dsp:cNvSpPr/>
      </dsp:nvSpPr>
      <dsp:spPr>
        <a:xfrm rot="10800000">
          <a:off x="3530792" y="1608609"/>
          <a:ext cx="1486238" cy="25763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Time Constraints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High volume of patients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Too much to address within a single appointment</a:t>
          </a:r>
        </a:p>
      </dsp:txBody>
      <dsp:txXfrm rot="10800000">
        <a:off x="3576499" y="1608609"/>
        <a:ext cx="1394824" cy="2530672"/>
      </dsp:txXfrm>
    </dsp:sp>
    <dsp:sp modelId="{6188E1D9-5C48-4160-8F19-908ED8B774D3}">
      <dsp:nvSpPr>
        <dsp:cNvPr id="0" name=""/>
        <dsp:cNvSpPr/>
      </dsp:nvSpPr>
      <dsp:spPr>
        <a:xfrm>
          <a:off x="5238190" y="166718"/>
          <a:ext cx="1486238" cy="13547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78D82-E384-44D9-A204-5AD8E78EA4D3}">
      <dsp:nvSpPr>
        <dsp:cNvPr id="0" name=""/>
        <dsp:cNvSpPr/>
      </dsp:nvSpPr>
      <dsp:spPr>
        <a:xfrm rot="10800000">
          <a:off x="5165654" y="1608609"/>
          <a:ext cx="1631310" cy="25763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Patient Engagement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Stigma of falls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Lack of awareness falls are a medical issue</a:t>
          </a:r>
        </a:p>
      </dsp:txBody>
      <dsp:txXfrm rot="10800000">
        <a:off x="5215822" y="1608609"/>
        <a:ext cx="1530974" cy="2526211"/>
      </dsp:txXfrm>
    </dsp:sp>
    <dsp:sp modelId="{EDBF7C45-2B79-49DD-8C4B-DAA95CD7DBCD}">
      <dsp:nvSpPr>
        <dsp:cNvPr id="0" name=""/>
        <dsp:cNvSpPr/>
      </dsp:nvSpPr>
      <dsp:spPr>
        <a:xfrm>
          <a:off x="6945589" y="166718"/>
          <a:ext cx="1486238" cy="13547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5C9FEA-7426-4393-A70E-5B31BA034458}">
      <dsp:nvSpPr>
        <dsp:cNvPr id="0" name=""/>
        <dsp:cNvSpPr/>
      </dsp:nvSpPr>
      <dsp:spPr>
        <a:xfrm rot="10800000">
          <a:off x="6945589" y="1608609"/>
          <a:ext cx="1486238" cy="25763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Financial Factors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Inadequate reimbursement given the time required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Direct and indirect costs of interventions</a:t>
          </a:r>
        </a:p>
      </dsp:txBody>
      <dsp:txXfrm rot="10800000">
        <a:off x="6991296" y="1608609"/>
        <a:ext cx="1394824" cy="25306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5E819-4E65-417E-B69B-7A87573EA4E1}">
      <dsp:nvSpPr>
        <dsp:cNvPr id="0" name=""/>
        <dsp:cNvSpPr/>
      </dsp:nvSpPr>
      <dsp:spPr>
        <a:xfrm>
          <a:off x="0" y="788317"/>
          <a:ext cx="8401793" cy="105109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AB7803-AD6F-42BE-BEE4-9633FCCC2FA5}">
      <dsp:nvSpPr>
        <dsp:cNvPr id="0" name=""/>
        <dsp:cNvSpPr/>
      </dsp:nvSpPr>
      <dsp:spPr>
        <a:xfrm>
          <a:off x="3784" y="0"/>
          <a:ext cx="1820251" cy="1051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Cohort 1: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Fall Risk Screening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January – June 2025</a:t>
          </a:r>
        </a:p>
      </dsp:txBody>
      <dsp:txXfrm>
        <a:off x="3784" y="0"/>
        <a:ext cx="1820251" cy="1051090"/>
      </dsp:txXfrm>
    </dsp:sp>
    <dsp:sp modelId="{449E9DFB-BF7B-4D41-85D5-56CADF8D2C34}">
      <dsp:nvSpPr>
        <dsp:cNvPr id="0" name=""/>
        <dsp:cNvSpPr/>
      </dsp:nvSpPr>
      <dsp:spPr>
        <a:xfrm>
          <a:off x="782524" y="1182476"/>
          <a:ext cx="262772" cy="2627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DBBAC-1F52-4498-B5ED-1ADF02A1B1BD}">
      <dsp:nvSpPr>
        <dsp:cNvPr id="0" name=""/>
        <dsp:cNvSpPr/>
      </dsp:nvSpPr>
      <dsp:spPr>
        <a:xfrm>
          <a:off x="1915048" y="1576635"/>
          <a:ext cx="1820251" cy="1051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Cohort 2: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Gait, Strength, and Balance Assessment and Intervention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July – December 2025</a:t>
          </a:r>
        </a:p>
      </dsp:txBody>
      <dsp:txXfrm>
        <a:off x="1915048" y="1576635"/>
        <a:ext cx="1820251" cy="1051090"/>
      </dsp:txXfrm>
    </dsp:sp>
    <dsp:sp modelId="{361C7E71-0FE8-46AA-A5C2-CA8A935CED64}">
      <dsp:nvSpPr>
        <dsp:cNvPr id="0" name=""/>
        <dsp:cNvSpPr/>
      </dsp:nvSpPr>
      <dsp:spPr>
        <a:xfrm>
          <a:off x="2693788" y="1182476"/>
          <a:ext cx="262772" cy="2627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824425-331D-4BC3-BAD4-CF442F3400BB}">
      <dsp:nvSpPr>
        <dsp:cNvPr id="0" name=""/>
        <dsp:cNvSpPr/>
      </dsp:nvSpPr>
      <dsp:spPr>
        <a:xfrm>
          <a:off x="3826313" y="0"/>
          <a:ext cx="1820251" cy="1051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Cohort 3: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Topic TBD*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Tentatively January – June 2026</a:t>
          </a:r>
        </a:p>
      </dsp:txBody>
      <dsp:txXfrm>
        <a:off x="3826313" y="0"/>
        <a:ext cx="1820251" cy="1051090"/>
      </dsp:txXfrm>
    </dsp:sp>
    <dsp:sp modelId="{81CB01C7-0EA4-4AB7-9EAB-A266BEF4C3F4}">
      <dsp:nvSpPr>
        <dsp:cNvPr id="0" name=""/>
        <dsp:cNvSpPr/>
      </dsp:nvSpPr>
      <dsp:spPr>
        <a:xfrm>
          <a:off x="4605052" y="1182476"/>
          <a:ext cx="262772" cy="2627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800B4-4C8C-4C91-A8A2-2C6B8209C407}">
      <dsp:nvSpPr>
        <dsp:cNvPr id="0" name=""/>
        <dsp:cNvSpPr/>
      </dsp:nvSpPr>
      <dsp:spPr>
        <a:xfrm>
          <a:off x="5737577" y="1576635"/>
          <a:ext cx="1820251" cy="1051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Cohort 4: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Topic TBD*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Tentatively July – December 2026</a:t>
          </a:r>
        </a:p>
      </dsp:txBody>
      <dsp:txXfrm>
        <a:off x="5737577" y="1576635"/>
        <a:ext cx="1820251" cy="1051090"/>
      </dsp:txXfrm>
    </dsp:sp>
    <dsp:sp modelId="{B3B120A8-A6BE-43F6-8CCE-F1CFCE2E72F4}">
      <dsp:nvSpPr>
        <dsp:cNvPr id="0" name=""/>
        <dsp:cNvSpPr/>
      </dsp:nvSpPr>
      <dsp:spPr>
        <a:xfrm>
          <a:off x="6516317" y="1182476"/>
          <a:ext cx="262772" cy="2627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BE187-609C-498C-818E-7869102F17CA}">
      <dsp:nvSpPr>
        <dsp:cNvPr id="0" name=""/>
        <dsp:cNvSpPr/>
      </dsp:nvSpPr>
      <dsp:spPr>
        <a:xfrm>
          <a:off x="1036" y="143043"/>
          <a:ext cx="1531464" cy="1055179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8205" t="-10661" r="8205" b="-1066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94214-EFDF-4735-BEFE-7176872B4A5E}">
      <dsp:nvSpPr>
        <dsp:cNvPr id="0" name=""/>
        <dsp:cNvSpPr/>
      </dsp:nvSpPr>
      <dsp:spPr>
        <a:xfrm>
          <a:off x="1036" y="1198222"/>
          <a:ext cx="1531464" cy="568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Clinic Demographics</a:t>
          </a:r>
        </a:p>
      </dsp:txBody>
      <dsp:txXfrm>
        <a:off x="1036" y="1198222"/>
        <a:ext cx="1531464" cy="568173"/>
      </dsp:txXfrm>
    </dsp:sp>
    <dsp:sp modelId="{35136966-6C10-4542-8496-44F067A5B49D}">
      <dsp:nvSpPr>
        <dsp:cNvPr id="0" name=""/>
        <dsp:cNvSpPr/>
      </dsp:nvSpPr>
      <dsp:spPr>
        <a:xfrm>
          <a:off x="1685711" y="143043"/>
          <a:ext cx="1531464" cy="1055179"/>
        </a:xfrm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8205" t="-10661" r="8205" b="-1066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ABF9C-CEBF-4C99-9221-902E9B7119D2}">
      <dsp:nvSpPr>
        <dsp:cNvPr id="0" name=""/>
        <dsp:cNvSpPr/>
      </dsp:nvSpPr>
      <dsp:spPr>
        <a:xfrm>
          <a:off x="1685711" y="1198222"/>
          <a:ext cx="1531464" cy="568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Fall Risk Management Practices – Screening, Assessment, Intervention</a:t>
          </a:r>
        </a:p>
      </dsp:txBody>
      <dsp:txXfrm>
        <a:off x="1685711" y="1198222"/>
        <a:ext cx="1531464" cy="568173"/>
      </dsp:txXfrm>
    </dsp:sp>
    <dsp:sp modelId="{CEAA2886-E870-49D4-B059-15746BF0068C}">
      <dsp:nvSpPr>
        <dsp:cNvPr id="0" name=""/>
        <dsp:cNvSpPr/>
      </dsp:nvSpPr>
      <dsp:spPr>
        <a:xfrm>
          <a:off x="1036" y="1919542"/>
          <a:ext cx="1531464" cy="1055179"/>
        </a:xfrm>
        <a:prstGeom prst="roundRect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8205" t="-10661" r="8205" b="-1066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C4A81-9891-4F56-9E8C-25435CF8B82E}">
      <dsp:nvSpPr>
        <dsp:cNvPr id="0" name=""/>
        <dsp:cNvSpPr/>
      </dsp:nvSpPr>
      <dsp:spPr>
        <a:xfrm>
          <a:off x="1036" y="2974721"/>
          <a:ext cx="1531464" cy="568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Quality Measures for Fall Risk Management</a:t>
          </a:r>
        </a:p>
      </dsp:txBody>
      <dsp:txXfrm>
        <a:off x="1036" y="2974721"/>
        <a:ext cx="1531464" cy="568173"/>
      </dsp:txXfrm>
    </dsp:sp>
    <dsp:sp modelId="{83B53798-B831-4C5B-9F88-8701DBE65E10}">
      <dsp:nvSpPr>
        <dsp:cNvPr id="0" name=""/>
        <dsp:cNvSpPr/>
      </dsp:nvSpPr>
      <dsp:spPr>
        <a:xfrm>
          <a:off x="1685711" y="1919542"/>
          <a:ext cx="1531464" cy="1055179"/>
        </a:xfrm>
        <a:prstGeom prst="roundRect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8205" t="-10661" r="8205" b="-1066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B65A90-C122-41C3-A374-33E3CCE20ACE}">
      <dsp:nvSpPr>
        <dsp:cNvPr id="0" name=""/>
        <dsp:cNvSpPr/>
      </dsp:nvSpPr>
      <dsp:spPr>
        <a:xfrm>
          <a:off x="1685711" y="2974721"/>
          <a:ext cx="1531464" cy="568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Facilitators and Barriers</a:t>
          </a:r>
        </a:p>
      </dsp:txBody>
      <dsp:txXfrm>
        <a:off x="1685711" y="2974721"/>
        <a:ext cx="1531464" cy="568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66E60-D3F8-4988-9407-EE3F62881A62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24ECD-B79B-484B-960F-2035E4846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9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98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96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4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50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67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32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25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21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09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97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73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BB56-FF0B-4093-95FA-14939CDC557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18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755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85214" algn="r"/>
                <a:tab pos="1707155" algn="l"/>
              </a:tabLs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578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80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33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00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79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14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3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105400"/>
            <a:ext cx="9144000" cy="2057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6225"/>
            <a:ext cx="7696200" cy="584775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www.nebraskahospitals.org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1000"/>
            <a:ext cx="3450336" cy="11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Content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r="3175"/>
          <a:stretch/>
        </p:blipFill>
        <p:spPr>
          <a:xfrm rot="10800000" flipH="1">
            <a:off x="0" y="5257806"/>
            <a:ext cx="9144000" cy="16001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0"/>
            <a:ext cx="762000" cy="354071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7848600" y="6581001"/>
            <a:ext cx="533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6B34BD-B5C4-4B3C-9E4D-D4D3D3B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3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33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015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Content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r="3175"/>
          <a:stretch/>
        </p:blipFill>
        <p:spPr>
          <a:xfrm rot="10800000" flipH="1">
            <a:off x="0" y="5257806"/>
            <a:ext cx="9144000" cy="16001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0"/>
            <a:ext cx="762000" cy="354071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7848600" y="6581001"/>
            <a:ext cx="533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6B34BD-B5C4-4B3C-9E4D-D4D3D3B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90000"/>
                    <a:lumOff val="1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Content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r="3175"/>
          <a:stretch/>
        </p:blipFill>
        <p:spPr>
          <a:xfrm rot="10800000" flipH="1">
            <a:off x="0" y="5257806"/>
            <a:ext cx="9144000" cy="16001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0"/>
            <a:ext cx="762000" cy="354071"/>
          </a:xfrm>
          <a:prstGeom prst="rect">
            <a:avLst/>
          </a:prstGeom>
        </p:spPr>
      </p:pic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7848600" y="6581001"/>
            <a:ext cx="533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6B34BD-B5C4-4B3C-9E4D-D4D3D3B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2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90000"/>
                    <a:lumOff val="1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Content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r="3175"/>
          <a:stretch/>
        </p:blipFill>
        <p:spPr>
          <a:xfrm rot="10800000" flipH="1">
            <a:off x="0" y="5257806"/>
            <a:ext cx="9144000" cy="1600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0"/>
            <a:ext cx="762000" cy="354071"/>
          </a:xfrm>
          <a:prstGeom prst="rect">
            <a:avLst/>
          </a:prstGeom>
        </p:spPr>
      </p:pic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7848600" y="6581001"/>
            <a:ext cx="533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6B34BD-B5C4-4B3C-9E4D-D4D3D3B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7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930" y="1607425"/>
            <a:ext cx="8095041" cy="495303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000"/>
            </a:lvl4pPr>
            <a:lvl5pPr>
              <a:lnSpc>
                <a:spcPct val="90000"/>
              </a:lnSpc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EC772F-B9BF-784F-AD7D-9FE977C6E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931" y="240811"/>
            <a:ext cx="8095037" cy="1229801"/>
          </a:xfrm>
        </p:spPr>
        <p:txBody>
          <a:bodyPr tIns="0" bIns="0"/>
          <a:lstStyle>
            <a:lvl1pPr>
              <a:defRPr sz="3600">
                <a:solidFill>
                  <a:srgbClr val="AD122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345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3763" y="2130753"/>
            <a:ext cx="8236475" cy="1609107"/>
          </a:xfrm>
        </p:spPr>
        <p:txBody>
          <a:bodyPr/>
          <a:lstStyle>
            <a:lvl1pPr algn="ctr">
              <a:defRPr baseline="0">
                <a:solidFill>
                  <a:srgbClr val="AD122A"/>
                </a:solidFill>
              </a:defRPr>
            </a:lvl1pPr>
          </a:lstStyle>
          <a:p>
            <a:r>
              <a:rPr lang="en-US"/>
              <a:t>Subhead/ </a:t>
            </a:r>
            <a:br>
              <a:rPr lang="en-US"/>
            </a:br>
            <a:r>
              <a:rPr lang="en-US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548472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EF35D-9A28-4667-B3F8-B717950D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9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www.unmc.edu/patient-safety/capturefalls/roadmap/index.html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hyperlink" Target="https://www.unmc.edu/patient-safety/_documents/roadmap/capture-learning-form-and-post-fall-huddle-guide-5.5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hyperlink" Target="https://www.cdc.gov/steadi/index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dc.gov/steadi/index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cdc.gov/steadi/pdf/STEADI-Algorithm-508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hyperlink" Target="https://mcas-proxyweb.mcas.ms/certificate-checker?login=false&amp;originalUrl=https%3A%2F%2Fredcap.link.mcas.ms%2Frhcfalls%3FMcasTsid%3D20892&amp;McasCSRF=4fa3eb33a6aa656d265d2211aa6fc837a41d252a95bc4aabb54a7058597d4dfa" TargetMode="External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45.jpeg"/><Relationship Id="rId9" Type="http://schemas.microsoft.com/office/2007/relationships/diagramDrawing" Target="../diagrams/drawing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mc.edu/patient-safety/_documents/capture-falls-event-form.pdf" TargetMode="External"/><Relationship Id="rId2" Type="http://schemas.openxmlformats.org/officeDocument/2006/relationships/hyperlink" Target="https://www.unmc.edu/patient-safety/_documents/fall-risk-reduction-program-assess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cdc.gov/steadi/index.html" TargetMode="External"/><Relationship Id="rId4" Type="http://schemas.openxmlformats.org/officeDocument/2006/relationships/hyperlink" Target="https://www.unmc.edu/patient-safety/capturefalls/roadmap/index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hhs.ne.gov/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mc.edu/patient-safety/capturefalls/roadmap/index.html" TargetMode="External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mc.edu/patient-safety/_documents/fall-risk-reduction-program-assess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hyperlink" Target="https://www.unmc.edu/patient-safety/capturefalls/roadmap/gap-analysis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1822253"/>
            <a:ext cx="8153400" cy="851297"/>
          </a:xfrm>
          <a:prstGeom prst="roundRect">
            <a:avLst/>
          </a:prstGeom>
          <a:solidFill>
            <a:srgbClr val="002060"/>
          </a:solidFill>
          <a:ln w="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rebuchet MS" pitchFamily="34" charset="0"/>
              </a:rPr>
              <a:t>CAPTURE Falls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60786"/>
            <a:ext cx="7772400" cy="1963614"/>
          </a:xfrm>
        </p:spPr>
        <p:txBody>
          <a:bodyPr>
            <a:spAutoFit/>
          </a:bodyPr>
          <a:lstStyle/>
          <a:p>
            <a:r>
              <a:rPr lang="en-US" sz="2400" b="1" dirty="0"/>
              <a:t>Dawn Venema, PT, PhD</a:t>
            </a:r>
          </a:p>
          <a:p>
            <a:r>
              <a:rPr lang="en-US" sz="2400" b="1" dirty="0"/>
              <a:t>Victoria Kennel, PhD</a:t>
            </a:r>
          </a:p>
          <a:p>
            <a:r>
              <a:rPr lang="en-US" sz="2400" b="1" dirty="0"/>
              <a:t>Matt </a:t>
            </a:r>
            <a:r>
              <a:rPr lang="en-US" sz="2400" b="1" dirty="0" err="1"/>
              <a:t>McManigal</a:t>
            </a:r>
            <a:r>
              <a:rPr lang="en-US" sz="2400" b="1" dirty="0"/>
              <a:t>, BS, MS</a:t>
            </a:r>
            <a:br>
              <a:rPr lang="en-US" sz="2400" b="1" dirty="0"/>
            </a:br>
            <a:r>
              <a:rPr lang="en-US" sz="1600" b="1" dirty="0"/>
              <a:t> 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University of Nebraska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2191114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B27B3F35-0DA6-3D43-E025-49516F43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/>
              <a:t>CAPTURE Falls Roadmap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A590D-597E-86CA-C154-8CC544D762EB}"/>
              </a:ext>
            </a:extLst>
          </p:cNvPr>
          <p:cNvSpPr txBox="1"/>
          <p:nvPr/>
        </p:nvSpPr>
        <p:spPr>
          <a:xfrm>
            <a:off x="1447800" y="6477000"/>
            <a:ext cx="5689055" cy="260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32104">
              <a:spcAft>
                <a:spcPts val="600"/>
              </a:spcAft>
            </a:pPr>
            <a:r>
              <a:rPr lang="en-US" sz="1092" kern="1200" dirty="0">
                <a:solidFill>
                  <a:srgbClr val="A2B526"/>
                </a:solidFill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https://www.unmc.edu/patient-safety/capturefalls/roadmap/index.html</a:t>
            </a:r>
            <a:r>
              <a:rPr lang="en-US" sz="1092" kern="1200" dirty="0">
                <a:solidFill>
                  <a:srgbClr val="A2B526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dirty="0">
              <a:solidFill>
                <a:srgbClr val="A2B526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32DECC7-9C6C-497D-7CEF-EAA17174DEA0}"/>
              </a:ext>
            </a:extLst>
          </p:cNvPr>
          <p:cNvGrpSpPr/>
          <p:nvPr/>
        </p:nvGrpSpPr>
        <p:grpSpPr>
          <a:xfrm>
            <a:off x="381000" y="1577428"/>
            <a:ext cx="8229600" cy="3703143"/>
            <a:chOff x="457015" y="1884334"/>
            <a:chExt cx="8229600" cy="370314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D53AF44-E89C-F0EF-81E5-02308D5DD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015" y="1888031"/>
              <a:ext cx="3537983" cy="183727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E8F793F-0401-8CC2-9B23-379EFB7BF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29531" y="1884334"/>
              <a:ext cx="3537983" cy="176486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6479635-664A-E1B8-86B5-26A06F0250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68439"/>
            <a:stretch/>
          </p:blipFill>
          <p:spPr>
            <a:xfrm>
              <a:off x="7608071" y="1911545"/>
              <a:ext cx="1078544" cy="176068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847CF43-01C5-5A6E-8E3E-EAF9D8F46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32560" y="3826794"/>
              <a:ext cx="3488285" cy="163577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3B66DAB-0129-2390-CCC4-7EBD0D80E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79353" y="3826795"/>
              <a:ext cx="2307262" cy="150135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4811187-43A5-4E21-9F88-AE519FC2C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2979"/>
            <a:stretch/>
          </p:blipFill>
          <p:spPr>
            <a:xfrm>
              <a:off x="457015" y="3826795"/>
              <a:ext cx="2290335" cy="17606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1034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5ACF4-4031-2BD7-2FFC-37BA96327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/>
              <a:t>Tracking and Learning from Fall Events through the Know Falls Database and Quarterly Fall Summary Reports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08F804-BAAD-3402-57FB-02E46F05F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332587" y="1405290"/>
            <a:ext cx="967824" cy="358171"/>
          </a:xfr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D9466B8-46C3-EAD4-02E5-199D243C0C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9022256"/>
              </p:ext>
            </p:extLst>
          </p:nvPr>
        </p:nvGraphicFramePr>
        <p:xfrm>
          <a:off x="4489786" y="1619406"/>
          <a:ext cx="4197014" cy="3790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563C371-280D-92DB-C038-F9EAC00FB862}"/>
              </a:ext>
            </a:extLst>
          </p:cNvPr>
          <p:cNvSpPr txBox="1"/>
          <p:nvPr/>
        </p:nvSpPr>
        <p:spPr>
          <a:xfrm>
            <a:off x="342031" y="1799779"/>
            <a:ext cx="392516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Know Falls Database and Learning System</a:t>
            </a:r>
            <a:r>
              <a:rPr lang="en-US" sz="1600" dirty="0"/>
              <a:t>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Secure, HIPAA compliant online fall event reporting and learning system</a:t>
            </a:r>
          </a:p>
          <a:p>
            <a:endParaRPr lang="en-US" sz="1600" dirty="0"/>
          </a:p>
          <a:p>
            <a:r>
              <a:rPr lang="en-US" sz="1600" b="1" dirty="0"/>
              <a:t>CAPTURE Falls Event Learning Form</a:t>
            </a:r>
            <a:r>
              <a:rPr lang="en-US" sz="1600" dirty="0"/>
              <a:t>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hlinkClick r:id="rId9"/>
              </a:rPr>
              <a:t>https://www.unmc.edu/patient-safety/_documents/roadmap/capture-learning-form-and-post-fall-huddle-guide-5.5.pdf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endParaRPr lang="en-US" sz="1600" dirty="0"/>
          </a:p>
          <a:p>
            <a:r>
              <a:rPr lang="en-US" sz="1600" i="1" dirty="0"/>
              <a:t>*Reporting is voluntary and optional*</a:t>
            </a:r>
          </a:p>
          <a:p>
            <a:endParaRPr lang="en-US" sz="1600" dirty="0"/>
          </a:p>
          <a:p>
            <a:r>
              <a:rPr lang="en-US" sz="1600" dirty="0"/>
              <a:t>Actively engaged in collaborations to reduce documentation/reporting burden</a:t>
            </a:r>
          </a:p>
        </p:txBody>
      </p:sp>
    </p:spTree>
    <p:extLst>
      <p:ext uri="{BB962C8B-B14F-4D97-AF65-F5344CB8AC3E}">
        <p14:creationId xmlns:p14="http://schemas.microsoft.com/office/powerpoint/2010/main" val="520278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894FB-B1CB-2D47-405E-2BD9F021D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Annual Fall Rate Benchmark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F35A2F-062B-0410-7183-76F1A697D45C}"/>
              </a:ext>
            </a:extLst>
          </p:cNvPr>
          <p:cNvSpPr txBox="1"/>
          <p:nvPr/>
        </p:nvSpPr>
        <p:spPr>
          <a:xfrm>
            <a:off x="228600" y="4343400"/>
            <a:ext cx="8763000" cy="2000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Definition of a Fall used in CAPTURE Falls:</a:t>
            </a:r>
          </a:p>
          <a:p>
            <a:pPr algn="ctr"/>
            <a:r>
              <a:rPr lang="en-US" sz="1400" dirty="0"/>
              <a:t>“</a:t>
            </a:r>
            <a:r>
              <a:rPr lang="en-US" sz="1400" b="1" dirty="0"/>
              <a:t>A fall </a:t>
            </a:r>
            <a:r>
              <a:rPr lang="en-US" sz="1400" dirty="0"/>
              <a:t>is a sudden, unintended, descent of a patient’s body to the ground or other object (e.g., onto a bed, chair, or bedside mat) that can be assisted or unassisted.”</a:t>
            </a:r>
          </a:p>
          <a:p>
            <a:pPr algn="ctr"/>
            <a:r>
              <a:rPr lang="en-US" sz="1100" i="1" dirty="0"/>
              <a:t>Agency for Healthcare Research and Quality Common Formats Version 2.0</a:t>
            </a:r>
          </a:p>
          <a:p>
            <a:pPr algn="ctr"/>
            <a:endParaRPr lang="en-US" sz="1100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Standardized definitions allow for </a:t>
            </a:r>
            <a:r>
              <a:rPr lang="en-US" sz="1200" i="1" dirty="0"/>
              <a:t>valid</a:t>
            </a:r>
            <a:r>
              <a:rPr lang="en-US" sz="1200" dirty="0"/>
              <a:t> comparisons with peer hospitals</a:t>
            </a: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Normalized rates (x falls/1000 patient days) allow for valid comparisons: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With hospitals of varying size and/or census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Over time within hospitals when census varies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/>
              <a:t>The CAPTURE Falls Collaborative is the only CAH-specific benchmark of which we are aware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D7D967-05ED-7A19-99F3-E79980C13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401245"/>
            <a:ext cx="6705600" cy="29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89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8F386A-636C-F114-E855-F617E66A1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CATCH RURAL Falls Program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CB6035-888F-F53B-654A-EBB0B1657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15" y="1600200"/>
            <a:ext cx="8229600" cy="95364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i="0" u="sng" dirty="0">
                <a:solidFill>
                  <a:srgbClr val="000000"/>
                </a:solidFill>
                <a:effectLst/>
                <a:latin typeface="+mn-lt"/>
              </a:rPr>
              <a:t>C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+mn-lt"/>
              </a:rPr>
              <a:t>oordinated </a:t>
            </a:r>
            <a:r>
              <a:rPr lang="en-US" b="1" i="0" u="sng" dirty="0">
                <a:solidFill>
                  <a:srgbClr val="000000"/>
                </a:solidFill>
                <a:effectLst/>
                <a:latin typeface="+mn-lt"/>
              </a:rPr>
              <a:t>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+mn-lt"/>
              </a:rPr>
              <a:t>ction </a:t>
            </a:r>
            <a:r>
              <a:rPr lang="en-US" b="1" i="0" u="sng" dirty="0">
                <a:solidFill>
                  <a:srgbClr val="000000"/>
                </a:solidFill>
                <a:effectLst/>
                <a:latin typeface="+mn-lt"/>
              </a:rPr>
              <a:t>T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+mn-lt"/>
              </a:rPr>
              <a:t>oward </a:t>
            </a:r>
            <a:r>
              <a:rPr lang="en-US" b="1" i="0" u="sng" dirty="0">
                <a:solidFill>
                  <a:srgbClr val="000000"/>
                </a:solidFill>
                <a:effectLst/>
                <a:latin typeface="+mn-lt"/>
              </a:rPr>
              <a:t>C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+mn-lt"/>
              </a:rPr>
              <a:t>ommunity </a:t>
            </a:r>
            <a:r>
              <a:rPr lang="en-US" b="1" i="0" u="sng" dirty="0">
                <a:solidFill>
                  <a:srgbClr val="000000"/>
                </a:solidFill>
                <a:effectLst/>
                <a:latin typeface="+mn-lt"/>
              </a:rPr>
              <a:t>H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+mn-lt"/>
              </a:rPr>
              <a:t>ealth: </a:t>
            </a:r>
          </a:p>
          <a:p>
            <a:pPr marL="0" indent="0" algn="ctr">
              <a:buNone/>
            </a:pPr>
            <a:r>
              <a:rPr lang="en-US" b="1" i="0" u="sng" dirty="0" err="1">
                <a:solidFill>
                  <a:srgbClr val="000000"/>
                </a:solidFill>
                <a:effectLst/>
                <a:latin typeface="+mn-lt"/>
              </a:rPr>
              <a:t>R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+mn-lt"/>
              </a:rPr>
              <a:t>ed</a:t>
            </a:r>
            <a:r>
              <a:rPr lang="en-US" b="1" i="0" u="sng" dirty="0" err="1">
                <a:solidFill>
                  <a:srgbClr val="000000"/>
                </a:solidFill>
                <a:effectLst/>
                <a:latin typeface="+mn-lt"/>
              </a:rPr>
              <a:t>U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+mn-lt"/>
              </a:rPr>
              <a:t>ce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+mn-lt"/>
              </a:rPr>
              <a:t> </a:t>
            </a:r>
            <a:r>
              <a:rPr lang="en-US" b="1" i="0" u="sng" dirty="0">
                <a:solidFill>
                  <a:srgbClr val="000000"/>
                </a:solidFill>
                <a:effectLst/>
                <a:latin typeface="+mn-lt"/>
              </a:rPr>
              <a:t>R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+mn-lt"/>
              </a:rPr>
              <a:t>isk </a:t>
            </a:r>
            <a:r>
              <a:rPr lang="en-US" b="1" i="0" u="sng" dirty="0">
                <a:solidFill>
                  <a:srgbClr val="000000"/>
                </a:solidFill>
                <a:effectLst/>
                <a:latin typeface="+mn-lt"/>
              </a:rPr>
              <a:t>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+mn-lt"/>
              </a:rPr>
              <a:t>nd </a:t>
            </a:r>
            <a:r>
              <a:rPr lang="en-US" b="1" i="0" u="sng" dirty="0">
                <a:solidFill>
                  <a:srgbClr val="000000"/>
                </a:solidFill>
                <a:effectLst/>
                <a:latin typeface="+mn-lt"/>
              </a:rPr>
              <a:t>L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+mn-lt"/>
              </a:rPr>
              <a:t>imit Falls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15DF8D-8645-B7D5-68D7-F28D52787E3A}"/>
              </a:ext>
            </a:extLst>
          </p:cNvPr>
          <p:cNvSpPr txBox="1"/>
          <p:nvPr/>
        </p:nvSpPr>
        <p:spPr>
          <a:xfrm>
            <a:off x="204108" y="4191209"/>
            <a:ext cx="8782495" cy="150810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/>
              <a:t>Purpose of the CATCH RURAL Falls Program</a:t>
            </a:r>
            <a:endParaRPr lang="en-US" sz="2000"/>
          </a:p>
          <a:p>
            <a:pPr algn="ctr"/>
            <a:endParaRPr lang="en-US"/>
          </a:p>
          <a:p>
            <a:pPr algn="ctr"/>
            <a:r>
              <a:rPr lang="en-US"/>
              <a:t>Provide education, resources, and improvement support for Rural Health Clinics </a:t>
            </a:r>
          </a:p>
          <a:p>
            <a:pPr algn="ctr"/>
            <a:r>
              <a:rPr lang="en-US"/>
              <a:t>to adopt and implement an evidence-based fall risk management program </a:t>
            </a:r>
          </a:p>
          <a:p>
            <a:pPr algn="ctr"/>
            <a:r>
              <a:rPr lang="en-US"/>
              <a:t>to improve care for older adults in your community</a:t>
            </a:r>
            <a:endParaRPr lang="en-US" dirty="0"/>
          </a:p>
        </p:txBody>
      </p:sp>
      <p:pic>
        <p:nvPicPr>
          <p:cNvPr id="1026" name="Picture 2" descr="Doctor speaking with elderly patient">
            <a:extLst>
              <a:ext uri="{FF2B5EF4-FFF2-40B4-BE49-F238E27FC236}">
                <a16:creationId xmlns:a16="http://schemas.microsoft.com/office/drawing/2014/main" id="{98F05059-E5E8-1A2B-FA2E-5C291D05A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519" y="2553843"/>
            <a:ext cx="4903037" cy="147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134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286939-5666-04AF-5D18-B220CCA02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CATCH RURAL Falls Program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5AC7E4A-31A1-C74D-F67D-EFE7403340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040082"/>
              </p:ext>
            </p:extLst>
          </p:nvPr>
        </p:nvGraphicFramePr>
        <p:xfrm>
          <a:off x="457200" y="1219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423029B-5A89-CCF9-6A2A-D85B4AB744B0}"/>
              </a:ext>
            </a:extLst>
          </p:cNvPr>
          <p:cNvSpPr txBox="1"/>
          <p:nvPr/>
        </p:nvSpPr>
        <p:spPr>
          <a:xfrm>
            <a:off x="1" y="1616096"/>
            <a:ext cx="9090211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Cohort-Based Approach </a:t>
            </a:r>
            <a:r>
              <a:rPr lang="en-US" sz="1400" dirty="0"/>
              <a:t>~6-month long cohorts focused on a specific fall risk management topic</a:t>
            </a:r>
          </a:p>
          <a:p>
            <a:pPr algn="ctr"/>
            <a:r>
              <a:rPr lang="en-US" sz="1400" b="1" dirty="0"/>
              <a:t>Overarching Goal </a:t>
            </a:r>
            <a:r>
              <a:rPr lang="en-US" sz="1400" dirty="0"/>
              <a:t>– increase the percentage of older adult patients who receive a fall risk management component (e.g., screening, various assessments and interventions)</a:t>
            </a:r>
          </a:p>
        </p:txBody>
      </p:sp>
    </p:spTree>
    <p:extLst>
      <p:ext uri="{BB962C8B-B14F-4D97-AF65-F5344CB8AC3E}">
        <p14:creationId xmlns:p14="http://schemas.microsoft.com/office/powerpoint/2010/main" val="2341298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DFC669-02A7-4A9C-BC3B-E8A7AF5DA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Centers for Disease Control (CDC) STEADI Toolkit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CD192B-3910-4CDB-BBDC-5458278B9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15" y="1600200"/>
            <a:ext cx="8229600" cy="736327"/>
          </a:xfrm>
        </p:spPr>
        <p:txBody>
          <a:bodyPr/>
          <a:lstStyle/>
          <a:p>
            <a:pPr marL="0" indent="0" algn="ctr">
              <a:buNone/>
            </a:pPr>
            <a:r>
              <a:rPr lang="en-US" sz="1950" dirty="0"/>
              <a:t>Created for healthcare providers to support implementation of a coordinated approach to manage falls</a:t>
            </a:r>
          </a:p>
          <a:p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EBB83BB-F3BF-447D-AC63-0C32515FE0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8406454"/>
              </p:ext>
            </p:extLst>
          </p:nvPr>
        </p:nvGraphicFramePr>
        <p:xfrm>
          <a:off x="1502508" y="3241601"/>
          <a:ext cx="6241971" cy="2141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CA78E488-2671-444C-AF3A-F97281E932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2990" y="2336527"/>
            <a:ext cx="4057650" cy="6000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2164FA-62D7-BC8F-9F5E-8410BADA5E46}"/>
              </a:ext>
            </a:extLst>
          </p:cNvPr>
          <p:cNvSpPr txBox="1"/>
          <p:nvPr/>
        </p:nvSpPr>
        <p:spPr>
          <a:xfrm>
            <a:off x="1676400" y="6553605"/>
            <a:ext cx="8207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CDC STEADI: Stopping Elderly Accidents, Deaths &amp; Injuries (2023) </a:t>
            </a:r>
            <a:r>
              <a:rPr lang="en-US" sz="800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https://www.cdc.gov/steadi/index.html</a:t>
            </a:r>
            <a:r>
              <a:rPr lang="en-US" sz="800" dirty="0">
                <a:solidFill>
                  <a:srgbClr val="0070C0"/>
                </a:solidFill>
              </a:rPr>
              <a:t> </a:t>
            </a:r>
            <a:r>
              <a:rPr lang="en-US" sz="800" dirty="0"/>
              <a:t> </a:t>
            </a:r>
          </a:p>
          <a:p>
            <a:endParaRPr lang="en-US" sz="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D62B06-FFCB-528F-49E6-1EF00B4F302D}"/>
              </a:ext>
            </a:extLst>
          </p:cNvPr>
          <p:cNvSpPr txBox="1"/>
          <p:nvPr/>
        </p:nvSpPr>
        <p:spPr>
          <a:xfrm>
            <a:off x="1676400" y="6366461"/>
            <a:ext cx="68824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 err="1"/>
              <a:t>Eckstrom</a:t>
            </a:r>
            <a:r>
              <a:rPr lang="en-US" sz="800" dirty="0"/>
              <a:t> et al. (2017); Johnston et al. (2019)</a:t>
            </a:r>
          </a:p>
        </p:txBody>
      </p:sp>
    </p:spTree>
    <p:extLst>
      <p:ext uri="{BB962C8B-B14F-4D97-AF65-F5344CB8AC3E}">
        <p14:creationId xmlns:p14="http://schemas.microsoft.com/office/powerpoint/2010/main" val="2949957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DFC669-02A7-4A9C-BC3B-E8A7AF5DA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Three Key Actions: </a:t>
            </a:r>
            <a:br>
              <a:rPr lang="en-US" sz="3200" dirty="0"/>
            </a:br>
            <a:r>
              <a:rPr lang="en-US" sz="3200" dirty="0"/>
              <a:t>Screening, Assessment, and Intervention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41A21E-3B2F-4886-BF78-E88FC4458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46054"/>
            <a:ext cx="6985416" cy="35896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8E5B30-721E-ED9C-979E-F3728A9CB962}"/>
              </a:ext>
            </a:extLst>
          </p:cNvPr>
          <p:cNvSpPr txBox="1"/>
          <p:nvPr/>
        </p:nvSpPr>
        <p:spPr>
          <a:xfrm>
            <a:off x="1676400" y="6597878"/>
            <a:ext cx="82071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CDC STEADI: Stopping Elderly Accidents, Deaths &amp; Injuries (2023) </a:t>
            </a:r>
            <a:r>
              <a:rPr lang="en-US" sz="8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https://www.cdc.gov/steadi/index.html</a:t>
            </a:r>
            <a:r>
              <a:rPr lang="en-US" sz="800" dirty="0">
                <a:solidFill>
                  <a:srgbClr val="0070C0"/>
                </a:solidFill>
              </a:rPr>
              <a:t> 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7207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5870F4-0D32-4E9C-AD8B-57BD2A9FD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304800"/>
            <a:ext cx="7543800" cy="5843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D87D1A-4A61-6D2B-67F3-EE4626194379}"/>
              </a:ext>
            </a:extLst>
          </p:cNvPr>
          <p:cNvSpPr txBox="1"/>
          <p:nvPr/>
        </p:nvSpPr>
        <p:spPr>
          <a:xfrm>
            <a:off x="1676400" y="6627182"/>
            <a:ext cx="82071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CDC STEADI Algorithm (2019) </a:t>
            </a:r>
            <a:r>
              <a:rPr lang="en-US" sz="8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https://www.cdc.gov/steadi/pdf/STEADI-Algorithm-508.pdf</a:t>
            </a:r>
            <a:r>
              <a:rPr lang="en-US" sz="8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3107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823517-4BB8-4E7D-A093-22F9D3AB4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Factors that Influence Implementation of Fall Risk Management in Primary Care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2ED14C1-5126-49B7-8D25-5B05DBDCC6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5594431"/>
              </p:ext>
            </p:extLst>
          </p:nvPr>
        </p:nvGraphicFramePr>
        <p:xfrm>
          <a:off x="157497" y="1600200"/>
          <a:ext cx="8692895" cy="4105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36AC77B-7008-403D-B1E5-245253B27450}"/>
              </a:ext>
            </a:extLst>
          </p:cNvPr>
          <p:cNvSpPr txBox="1"/>
          <p:nvPr/>
        </p:nvSpPr>
        <p:spPr>
          <a:xfrm>
            <a:off x="1752600" y="6490156"/>
            <a:ext cx="82071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McConville &amp; </a:t>
            </a:r>
            <a:r>
              <a:rPr lang="en-US" sz="800" dirty="0" err="1"/>
              <a:t>Hooven</a:t>
            </a:r>
            <a:r>
              <a:rPr lang="en-US" sz="800" dirty="0"/>
              <a:t> (2020) </a:t>
            </a:r>
          </a:p>
        </p:txBody>
      </p:sp>
    </p:spTree>
    <p:extLst>
      <p:ext uri="{BB962C8B-B14F-4D97-AF65-F5344CB8AC3E}">
        <p14:creationId xmlns:p14="http://schemas.microsoft.com/office/powerpoint/2010/main" val="2009038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286939-5666-04AF-5D18-B220CCA02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CATCH RURAL Falls Program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23029B-5A89-CCF9-6A2A-D85B4AB744B0}"/>
              </a:ext>
            </a:extLst>
          </p:cNvPr>
          <p:cNvSpPr txBox="1"/>
          <p:nvPr/>
        </p:nvSpPr>
        <p:spPr>
          <a:xfrm>
            <a:off x="1" y="1616096"/>
            <a:ext cx="9090211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Cohort-Based Approach </a:t>
            </a:r>
            <a:r>
              <a:rPr lang="en-US" sz="1400" dirty="0"/>
              <a:t>~6-month long cohorts focused on a specific fall risk management topic</a:t>
            </a:r>
          </a:p>
          <a:p>
            <a:pPr algn="ctr"/>
            <a:r>
              <a:rPr lang="en-US" sz="1400" b="1" dirty="0"/>
              <a:t>Overarching goal </a:t>
            </a:r>
            <a:r>
              <a:rPr lang="en-US" sz="1400" dirty="0"/>
              <a:t>– increase the percentage of older adult patients who receive a fall risk management component (e.g., screening, assessment, intervention)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03DE749-582C-7D86-0C62-7B93048506F9}"/>
              </a:ext>
            </a:extLst>
          </p:cNvPr>
          <p:cNvGraphicFramePr/>
          <p:nvPr/>
        </p:nvGraphicFramePr>
        <p:xfrm>
          <a:off x="480950" y="2587171"/>
          <a:ext cx="8401793" cy="2627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F6CDE95-7F24-B401-6B68-920593BA137E}"/>
              </a:ext>
            </a:extLst>
          </p:cNvPr>
          <p:cNvSpPr txBox="1"/>
          <p:nvPr/>
        </p:nvSpPr>
        <p:spPr>
          <a:xfrm>
            <a:off x="8205849" y="3901033"/>
            <a:ext cx="59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47347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Describe the CAPTURE and CATCH RURAL Falls programs and methods to engage with each program</a:t>
            </a:r>
          </a:p>
        </p:txBody>
      </p:sp>
    </p:spTree>
    <p:extLst>
      <p:ext uri="{BB962C8B-B14F-4D97-AF65-F5344CB8AC3E}">
        <p14:creationId xmlns:p14="http://schemas.microsoft.com/office/powerpoint/2010/main" val="1195952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8E4EA4-A569-B089-9ABD-B5A52EBA5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52600"/>
          </a:xfrm>
        </p:spPr>
        <p:txBody>
          <a:bodyPr>
            <a:normAutofit/>
          </a:bodyPr>
          <a:lstStyle/>
          <a:p>
            <a:r>
              <a:rPr lang="en-US" sz="3200" dirty="0"/>
              <a:t>We Need Your Help! </a:t>
            </a:r>
            <a:br>
              <a:rPr lang="en-US" sz="3200" dirty="0"/>
            </a:br>
            <a:r>
              <a:rPr lang="en-US" sz="3200" dirty="0">
                <a:solidFill>
                  <a:schemeClr val="accent4"/>
                </a:solidFill>
              </a:rPr>
              <a:t>Survey of Fall Risk Management Practices in Rural Health Clinics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4567D6-C35D-F407-CEAC-4078F668CDD3}"/>
              </a:ext>
            </a:extLst>
          </p:cNvPr>
          <p:cNvSpPr txBox="1"/>
          <p:nvPr/>
        </p:nvSpPr>
        <p:spPr>
          <a:xfrm>
            <a:off x="342031" y="2377025"/>
            <a:ext cx="827081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How can I complete the survey?</a:t>
            </a:r>
          </a:p>
          <a:p>
            <a:pPr lvl="0"/>
            <a:r>
              <a:rPr lang="en-US" dirty="0"/>
              <a:t>Click on or enter the following link into an internet browser: </a:t>
            </a:r>
            <a:r>
              <a:rPr lang="en-US" b="1" dirty="0">
                <a:hlinkClick r:id="rId3"/>
              </a:rPr>
              <a:t>https://redcap.link/rhcfalls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i="1" dirty="0"/>
              <a:t>or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Scan the QR code to ​complete the survey:</a:t>
            </a:r>
          </a:p>
        </p:txBody>
      </p:sp>
      <p:pic>
        <p:nvPicPr>
          <p:cNvPr id="5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825BBC1-8E73-ABCA-654B-EC27032F5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31" y="4335500"/>
            <a:ext cx="1207994" cy="120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85BE9D2-1F94-E7B1-7D29-51E20FBD3D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7019085"/>
              </p:ext>
            </p:extLst>
          </p:nvPr>
        </p:nvGraphicFramePr>
        <p:xfrm>
          <a:off x="5394628" y="1894114"/>
          <a:ext cx="3218213" cy="3685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52832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91A66-9B16-63AE-B5A9-3CDA57B4F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Engage with the CATCH RURAL Falls Program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0B1506-810F-8FD0-7A9D-BEE91F805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Dawn Venema or Vicki Kennel</a:t>
            </a:r>
          </a:p>
          <a:p>
            <a:pPr lvl="1"/>
            <a:r>
              <a:rPr lang="fi-FI" dirty="0"/>
              <a:t>dvenema@unmc.edu</a:t>
            </a:r>
          </a:p>
          <a:p>
            <a:pPr lvl="1"/>
            <a:r>
              <a:rPr lang="fi-FI" dirty="0"/>
              <a:t>victoria.kennel@unmc.edu</a:t>
            </a:r>
          </a:p>
        </p:txBody>
      </p:sp>
    </p:spTree>
    <p:extLst>
      <p:ext uri="{BB962C8B-B14F-4D97-AF65-F5344CB8AC3E}">
        <p14:creationId xmlns:p14="http://schemas.microsoft.com/office/powerpoint/2010/main" val="134336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ED7AA5-14ED-C2ED-DF3E-1572235D4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/>
              <a:t>Resources and References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83BC7B-9A92-27CB-1C4D-172FD7767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15" y="1447800"/>
            <a:ext cx="8229600" cy="4114801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800" dirty="0"/>
              <a:t>Bergen G, Shakya I. CDC STEADI: Evaluation Guide for Older Adult Clinical Fall Prevention Programs. Atlanta, GA: National Center for Injury Prevention and Control, Centers for Disease Control and Prevention, 2019.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800" dirty="0"/>
              <a:t>CAPTURE Falls Gap Analysis Tool. </a:t>
            </a:r>
            <a:r>
              <a:rPr lang="en-US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https://www.unmc.edu/patient-safety/_documents/fall-risk-reduction-program-assess.pdf </a:t>
            </a:r>
            <a:endParaRPr lang="en-US" sz="1800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800" dirty="0"/>
              <a:t>CAPTURE Falls Event Learning Form: </a:t>
            </a:r>
            <a:r>
              <a:rPr lang="en-US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https://www.unmc.edu/patient-safety/_documents/capture-falls-event-form.pdf</a:t>
            </a:r>
            <a:r>
              <a:rPr lang="en-US" sz="1800" dirty="0"/>
              <a:t>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800" dirty="0"/>
              <a:t>CAPTURE Falls Roadmap. </a:t>
            </a:r>
            <a:r>
              <a:rPr lang="en-US" sz="1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https://www.unmc.edu/patient-safety/capturefalls/roadmap/index.html</a:t>
            </a:r>
            <a:r>
              <a:rPr lang="en-US" sz="1800" dirty="0"/>
              <a:t>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800" dirty="0"/>
              <a:t>CDC STEADI Toolkit: Stopping Elderly Accidents, Deaths &amp; Injuries, 2023. </a:t>
            </a:r>
            <a:r>
              <a:rPr lang="en-US" sz="18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https://www.cdc.gov/steadi/index.html</a:t>
            </a:r>
            <a:r>
              <a:rPr lang="en-US" sz="1800" dirty="0"/>
              <a:t> 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800" dirty="0" err="1"/>
              <a:t>Eckstrom</a:t>
            </a:r>
            <a:r>
              <a:rPr lang="en-US" sz="1800" dirty="0"/>
              <a:t> E, Parker EM, Shakya I, Lee R. Coordinated Care Plan to Prevent Older Adult Falls. Edition 1.1. Atlanta, GA: National Center for Injury Prevention and Control, Centers for Disease Control and Prevention, 2021.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800" dirty="0"/>
              <a:t>McConville A, </a:t>
            </a:r>
            <a:r>
              <a:rPr lang="en-US" sz="1800" dirty="0" err="1"/>
              <a:t>Hooven</a:t>
            </a:r>
            <a:r>
              <a:rPr lang="en-US" sz="1800" dirty="0"/>
              <a:t> K. Factors influencing the implementation of falls prevention practice in primary care. </a:t>
            </a:r>
            <a:r>
              <a:rPr lang="en-US" sz="1800" i="1" dirty="0"/>
              <a:t>J Am Assoc Nurse </a:t>
            </a:r>
            <a:r>
              <a:rPr lang="en-US" sz="1800" i="1" dirty="0" err="1"/>
              <a:t>Pract</a:t>
            </a:r>
            <a:r>
              <a:rPr lang="en-US" sz="1800" i="1" dirty="0"/>
              <a:t>. </a:t>
            </a:r>
            <a:r>
              <a:rPr lang="en-US" sz="1800" dirty="0"/>
              <a:t>2020;33(2):108-116. </a:t>
            </a:r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65678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Introductions – UNMC Team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777881"/>
              </p:ext>
            </p:extLst>
          </p:nvPr>
        </p:nvGraphicFramePr>
        <p:xfrm>
          <a:off x="685800" y="1171575"/>
          <a:ext cx="8077200" cy="401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8072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1"/>
          <p:cNvSpPr txBox="1">
            <a:spLocks/>
          </p:cNvSpPr>
          <p:nvPr/>
        </p:nvSpPr>
        <p:spPr>
          <a:xfrm>
            <a:off x="304800" y="4838418"/>
            <a:ext cx="7761248" cy="57025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457200" indent="-457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350" i="1" dirty="0">
                <a:solidFill>
                  <a:prstClr val="black"/>
                </a:solidFill>
                <a:latin typeface="+mn-lt"/>
              </a:rPr>
              <a:t>The content is solely the responsibility of the presenters </a:t>
            </a:r>
          </a:p>
          <a:p>
            <a:pPr marL="0" indent="0" algn="ctr" defTabSz="6858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350" i="1" dirty="0">
                <a:solidFill>
                  <a:prstClr val="black"/>
                </a:solidFill>
                <a:latin typeface="+mn-lt"/>
              </a:rPr>
              <a:t>and does not necessarily represent the views of any funding source. </a:t>
            </a: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700" dirty="0">
              <a:solidFill>
                <a:prstClr val="black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>
                <a:latin typeface="+mn-lt"/>
              </a:rPr>
              <a:t>Acknowledgements: Funding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1"/>
          <p:cNvSpPr txBox="1">
            <a:spLocks/>
          </p:cNvSpPr>
          <p:nvPr/>
        </p:nvSpPr>
        <p:spPr>
          <a:xfrm>
            <a:off x="112619" y="1752600"/>
            <a:ext cx="4278407" cy="326786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457200" indent="-457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</a:rPr>
              <a:t>This work has been/is supported by Grant numbers R18HS021429 and R03HS024630 from the Agency for Healthcare Research and Quality, and the Nebraska Department of Health and Human Services Office of Rural Health Medicare Rural </a:t>
            </a:r>
            <a:r>
              <a:rPr lang="en-US" sz="2000" dirty="0">
                <a:latin typeface="+mn-lt"/>
              </a:rPr>
              <a:t>Hospital Flexibility Program.</a:t>
            </a: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34E644-272B-CD1C-0627-BE92B54E0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635" y="3150195"/>
            <a:ext cx="2811632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7E67C3-AA7B-6BEF-331F-5CAB642B5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593" y="1752600"/>
            <a:ext cx="2801813" cy="1371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EEA087-013C-5513-AC28-0EF3B91EC22B}"/>
              </a:ext>
            </a:extLst>
          </p:cNvPr>
          <p:cNvSpPr txBox="1"/>
          <p:nvPr/>
        </p:nvSpPr>
        <p:spPr>
          <a:xfrm>
            <a:off x="7407627" y="4448027"/>
            <a:ext cx="16225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Image Credit: </a:t>
            </a:r>
            <a:r>
              <a:rPr lang="en-US" sz="80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https://dhhs.ne.gov</a:t>
            </a:r>
            <a:r>
              <a:rPr lang="en-US" sz="80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471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396A52-31E0-4093-81C6-F5AF012E7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CAPTURE Falls vs CATCH RURAL Falls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97FBE6-0447-4145-99AD-FAB31361D9EE}"/>
              </a:ext>
            </a:extLst>
          </p:cNvPr>
          <p:cNvSpPr>
            <a:spLocks/>
          </p:cNvSpPr>
          <p:nvPr/>
        </p:nvSpPr>
        <p:spPr>
          <a:xfrm>
            <a:off x="1675231" y="1750201"/>
            <a:ext cx="7087769" cy="2097918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23544">
              <a:lnSpc>
                <a:spcPct val="120000"/>
              </a:lnSpc>
              <a:spcAft>
                <a:spcPts val="600"/>
              </a:spcAft>
            </a:pPr>
            <a:r>
              <a:rPr lang="en-US" b="1" u="sng" kern="1200" dirty="0">
                <a:solidFill>
                  <a:schemeClr val="tx1"/>
                </a:solidFill>
                <a:cs typeface="Arial" panose="020B0604020202020204" pitchFamily="34" charset="0"/>
                <a:hlinkClick r:id="rId3"/>
              </a:rPr>
              <a:t>C</a:t>
            </a:r>
            <a:r>
              <a:rPr lang="en-US" b="1" kern="1200" dirty="0">
                <a:solidFill>
                  <a:schemeClr val="tx1"/>
                </a:solidFill>
                <a:cs typeface="Arial" panose="020B0604020202020204" pitchFamily="34" charset="0"/>
                <a:hlinkClick r:id="rId3"/>
              </a:rPr>
              <a:t>ollaboration </a:t>
            </a:r>
            <a:r>
              <a:rPr lang="en-US" b="1" u="sng" kern="1200" dirty="0">
                <a:solidFill>
                  <a:schemeClr val="tx1"/>
                </a:solidFill>
                <a:cs typeface="Arial" panose="020B0604020202020204" pitchFamily="34" charset="0"/>
                <a:hlinkClick r:id="rId3"/>
              </a:rPr>
              <a:t>A</a:t>
            </a:r>
            <a:r>
              <a:rPr lang="en-US" b="1" kern="1200" dirty="0">
                <a:solidFill>
                  <a:schemeClr val="tx1"/>
                </a:solidFill>
                <a:cs typeface="Arial" panose="020B0604020202020204" pitchFamily="34" charset="0"/>
                <a:hlinkClick r:id="rId3"/>
              </a:rPr>
              <a:t>nd </a:t>
            </a:r>
            <a:r>
              <a:rPr lang="en-US" b="1" u="sng" kern="1200" dirty="0">
                <a:solidFill>
                  <a:schemeClr val="tx1"/>
                </a:solidFill>
                <a:cs typeface="Arial" panose="020B0604020202020204" pitchFamily="34" charset="0"/>
                <a:hlinkClick r:id="rId3"/>
              </a:rPr>
              <a:t>P</a:t>
            </a:r>
            <a:r>
              <a:rPr lang="en-US" b="1" kern="1200" dirty="0">
                <a:solidFill>
                  <a:schemeClr val="tx1"/>
                </a:solidFill>
                <a:cs typeface="Arial" panose="020B0604020202020204" pitchFamily="34" charset="0"/>
                <a:hlinkClick r:id="rId3"/>
              </a:rPr>
              <a:t>roactive </a:t>
            </a:r>
            <a:r>
              <a:rPr lang="en-US" b="1" u="sng" kern="1200" dirty="0">
                <a:solidFill>
                  <a:schemeClr val="tx1"/>
                </a:solidFill>
                <a:cs typeface="Arial" panose="020B0604020202020204" pitchFamily="34" charset="0"/>
                <a:hlinkClick r:id="rId3"/>
              </a:rPr>
              <a:t>T</a:t>
            </a:r>
            <a:r>
              <a:rPr lang="en-US" b="1" kern="1200" dirty="0">
                <a:solidFill>
                  <a:schemeClr val="tx1"/>
                </a:solidFill>
                <a:cs typeface="Arial" panose="020B0604020202020204" pitchFamily="34" charset="0"/>
                <a:hlinkClick r:id="rId3"/>
              </a:rPr>
              <a:t>eamwork </a:t>
            </a:r>
            <a:r>
              <a:rPr lang="en-US" b="1" u="sng" kern="1200" dirty="0">
                <a:solidFill>
                  <a:schemeClr val="tx1"/>
                </a:solidFill>
                <a:cs typeface="Arial" panose="020B0604020202020204" pitchFamily="34" charset="0"/>
                <a:hlinkClick r:id="rId3"/>
              </a:rPr>
              <a:t>U</a:t>
            </a:r>
            <a:r>
              <a:rPr lang="en-US" b="1" kern="1200" dirty="0">
                <a:solidFill>
                  <a:schemeClr val="tx1"/>
                </a:solidFill>
                <a:cs typeface="Arial" panose="020B0604020202020204" pitchFamily="34" charset="0"/>
                <a:hlinkClick r:id="rId3"/>
              </a:rPr>
              <a:t>sed to </a:t>
            </a:r>
            <a:r>
              <a:rPr lang="en-US" b="1" u="sng" kern="1200" dirty="0" err="1">
                <a:solidFill>
                  <a:schemeClr val="tx1"/>
                </a:solidFill>
                <a:cs typeface="Arial" panose="020B0604020202020204" pitchFamily="34" charset="0"/>
                <a:hlinkClick r:id="rId3"/>
              </a:rPr>
              <a:t>RE</a:t>
            </a:r>
            <a:r>
              <a:rPr lang="en-US" b="1" kern="1200" dirty="0" err="1">
                <a:solidFill>
                  <a:schemeClr val="tx1"/>
                </a:solidFill>
                <a:cs typeface="Arial" panose="020B0604020202020204" pitchFamily="34" charset="0"/>
                <a:hlinkClick r:id="rId3"/>
              </a:rPr>
              <a:t>duce</a:t>
            </a:r>
            <a:r>
              <a:rPr lang="en-US" b="1" kern="1200" dirty="0">
                <a:solidFill>
                  <a:schemeClr val="tx1"/>
                </a:solidFill>
                <a:cs typeface="Arial" panose="020B0604020202020204" pitchFamily="34" charset="0"/>
                <a:hlinkClick r:id="rId3"/>
              </a:rPr>
              <a:t> (CAPTURE) Falls </a:t>
            </a:r>
            <a:endParaRPr lang="en-US" b="1" kern="1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 defTabSz="923544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cs typeface="Arial" panose="020B0604020202020204" pitchFamily="34" charset="0"/>
              </a:rPr>
              <a:t>10+ years of support to over 30 Nebraska Critical Access Hospitals for quality improvement of inpatient fall risk reduction</a:t>
            </a:r>
          </a:p>
          <a:p>
            <a:pPr marL="285750" indent="-285750" defTabSz="923544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cs typeface="Arial" panose="020B0604020202020204" pitchFamily="34" charset="0"/>
              </a:rPr>
              <a:t>Address patient fall risk during a hospital stay and reduce the risk of a fall </a:t>
            </a:r>
          </a:p>
          <a:p>
            <a:pPr defTabSz="923544">
              <a:lnSpc>
                <a:spcPct val="120000"/>
              </a:lnSpc>
              <a:spcAft>
                <a:spcPts val="600"/>
              </a:spcAft>
            </a:pPr>
            <a:endParaRPr lang="en-US" kern="1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400" dirty="0">
              <a:cs typeface="Arial" panose="020B0604020202020204" pitchFamily="34" charset="0"/>
            </a:endParaRPr>
          </a:p>
        </p:txBody>
      </p:sp>
      <p:pic>
        <p:nvPicPr>
          <p:cNvPr id="8" name="Graphic 7" descr="Hospital with solid fill">
            <a:extLst>
              <a:ext uri="{FF2B5EF4-FFF2-40B4-BE49-F238E27FC236}">
                <a16:creationId xmlns:a16="http://schemas.microsoft.com/office/drawing/2014/main" id="{D472E4D2-E2E9-41EF-A561-54751C4B0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5930" y="1750201"/>
            <a:ext cx="1181225" cy="1181225"/>
          </a:xfrm>
          <a:prstGeom prst="rect">
            <a:avLst/>
          </a:prstGeom>
        </p:spPr>
      </p:pic>
      <p:pic>
        <p:nvPicPr>
          <p:cNvPr id="12" name="Graphic 11" descr="Doctor female with solid fill">
            <a:extLst>
              <a:ext uri="{FF2B5EF4-FFF2-40B4-BE49-F238E27FC236}">
                <a16:creationId xmlns:a16="http://schemas.microsoft.com/office/drawing/2014/main" id="{88AEE222-5B9C-494D-8EB6-26834E5D09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11708" y="3954621"/>
            <a:ext cx="1275186" cy="1275186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4D01DFD-F762-415C-B79A-12E39942FF2C}"/>
              </a:ext>
            </a:extLst>
          </p:cNvPr>
          <p:cNvSpPr txBox="1">
            <a:spLocks/>
          </p:cNvSpPr>
          <p:nvPr/>
        </p:nvSpPr>
        <p:spPr>
          <a:xfrm>
            <a:off x="506036" y="3675522"/>
            <a:ext cx="7266364" cy="19299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609585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11702" indent="-383108" algn="l" defTabSz="609585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  <a:tabLst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96926" indent="-302676" algn="l" defTabSz="609585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tabLst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54114" indent="-311143" algn="l" defTabSz="609585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tabLst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754" indent="-338658" algn="l" defTabSz="609585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tabLst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15681">
              <a:lnSpc>
                <a:spcPct val="120000"/>
              </a:lnSpc>
            </a:pPr>
            <a:r>
              <a:rPr lang="en-US" sz="1800" b="1" u="sng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C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oordinated </a:t>
            </a:r>
            <a:r>
              <a:rPr lang="en-US" sz="1800" b="1" u="sng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A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ction </a:t>
            </a:r>
            <a:r>
              <a:rPr lang="en-US" sz="1800" b="1" u="sng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T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oward </a:t>
            </a:r>
            <a:r>
              <a:rPr lang="en-US" sz="1800" b="1" u="sng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C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ommunity </a:t>
            </a:r>
            <a:r>
              <a:rPr lang="en-US" sz="1800" b="1" u="sng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H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ealth: </a:t>
            </a:r>
            <a:r>
              <a:rPr lang="en-US" sz="1800" b="1" u="sng" kern="1200" dirty="0" err="1">
                <a:solidFill>
                  <a:schemeClr val="tx1"/>
                </a:solidFill>
                <a:latin typeface="+mn-lt"/>
                <a:ea typeface="+mn-ea"/>
                <a:cs typeface="Arial"/>
              </a:rPr>
              <a:t>R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Arial"/>
              </a:rPr>
              <a:t>ed</a:t>
            </a:r>
            <a:r>
              <a:rPr lang="en-US" sz="1800" b="1" u="sng" kern="1200" dirty="0" err="1">
                <a:solidFill>
                  <a:schemeClr val="tx1"/>
                </a:solidFill>
                <a:latin typeface="+mn-lt"/>
                <a:ea typeface="+mn-ea"/>
                <a:cs typeface="Arial"/>
              </a:rPr>
              <a:t>U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Arial"/>
              </a:rPr>
              <a:t>ce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 </a:t>
            </a:r>
            <a:r>
              <a:rPr lang="en-US" sz="1800" b="1" u="sng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R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isk </a:t>
            </a:r>
            <a:r>
              <a:rPr lang="en-US" sz="1800" b="1" u="sng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A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nd </a:t>
            </a:r>
            <a:r>
              <a:rPr lang="en-US" sz="1800" b="1" u="sng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L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imit (CATCH RURAL) Falls </a:t>
            </a:r>
          </a:p>
          <a:p>
            <a:pPr marL="346329" indent="-346329" defTabSz="61568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Logical extension of our work with hospitals to Rural Health Clinics</a:t>
            </a:r>
          </a:p>
          <a:p>
            <a:pPr marL="346329" indent="-346329" defTabSz="61568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Proactive approach to try to reduce fall risk in the community </a:t>
            </a:r>
          </a:p>
          <a:p>
            <a:pPr defTabSz="615681">
              <a:lnSpc>
                <a:spcPct val="120000"/>
              </a:lnSpc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Arial"/>
              </a:rPr>
              <a:t>				   </a:t>
            </a:r>
          </a:p>
          <a:p>
            <a:endParaRPr lang="en-US" sz="1800" dirty="0">
              <a:latin typeface="+mn-lt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D03BCA20-77F7-4243-8320-2A9D55AEF867}"/>
              </a:ext>
            </a:extLst>
          </p:cNvPr>
          <p:cNvSpPr txBox="1">
            <a:spLocks/>
          </p:cNvSpPr>
          <p:nvPr/>
        </p:nvSpPr>
        <p:spPr>
          <a:xfrm>
            <a:off x="1447800" y="5867400"/>
            <a:ext cx="6799199" cy="127518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609585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11702" indent="-383108" algn="l" defTabSz="609585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  <a:tabLst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96926" indent="-302676" algn="l" defTabSz="609585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tabLst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54114" indent="-311143" algn="l" defTabSz="609585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tabLst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754" indent="-338658" algn="l" defTabSz="609585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tabLst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15681">
              <a:lnSpc>
                <a:spcPct val="120000"/>
              </a:lnSpc>
            </a:pPr>
            <a:endParaRPr lang="en-US" sz="909" kern="1200" dirty="0">
              <a:solidFill>
                <a:schemeClr val="tx1"/>
              </a:solidFill>
              <a:latin typeface="Arial"/>
              <a:ea typeface="+mn-ea"/>
              <a:cs typeface="Arial"/>
            </a:endParaRPr>
          </a:p>
          <a:p>
            <a:pPr defTabSz="615681">
              <a:lnSpc>
                <a:spcPct val="120000"/>
              </a:lnSpc>
            </a:pPr>
            <a:r>
              <a:rPr lang="en-US" sz="1591" kern="120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					   </a:t>
            </a:r>
          </a:p>
          <a:p>
            <a:pPr algn="ctr" defTabSz="615681">
              <a:lnSpc>
                <a:spcPct val="120000"/>
              </a:lnSpc>
            </a:pPr>
            <a:r>
              <a:rPr lang="en-US" sz="1212" i="1" kern="120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Both efforts are funded by the NE DHHS via the Medicare Rural Hospital Flexibility Program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75586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8F386A-636C-F114-E855-F617E66A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/>
              <a:t>CAPTURE Falls Program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CB6035-888F-F53B-654A-EBB0B1657B46}"/>
              </a:ext>
            </a:extLst>
          </p:cNvPr>
          <p:cNvSpPr>
            <a:spLocks/>
          </p:cNvSpPr>
          <p:nvPr/>
        </p:nvSpPr>
        <p:spPr>
          <a:xfrm>
            <a:off x="457015" y="1471379"/>
            <a:ext cx="8056589" cy="97096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ctr" defTabSz="850392">
              <a:spcAft>
                <a:spcPts val="600"/>
              </a:spcAft>
            </a:pPr>
            <a:r>
              <a:rPr lang="en-US" sz="28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ollaboration </a:t>
            </a:r>
            <a:r>
              <a:rPr lang="en-US" sz="28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 </a:t>
            </a:r>
            <a:r>
              <a:rPr lang="en-US" sz="28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roactive </a:t>
            </a:r>
            <a:r>
              <a:rPr lang="en-US" sz="28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eamwork </a:t>
            </a:r>
            <a:r>
              <a:rPr lang="en-US" sz="28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 to </a:t>
            </a:r>
            <a:r>
              <a:rPr lang="en-US" sz="28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duce </a:t>
            </a:r>
          </a:p>
          <a:p>
            <a:pPr algn="ctr" defTabSz="850392"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Falls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15DF8D-8645-B7D5-68D7-F28D52787E3A}"/>
              </a:ext>
            </a:extLst>
          </p:cNvPr>
          <p:cNvSpPr txBox="1"/>
          <p:nvPr/>
        </p:nvSpPr>
        <p:spPr>
          <a:xfrm>
            <a:off x="457015" y="3845720"/>
            <a:ext cx="8229600" cy="171688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 defTabSz="850392">
              <a:spcAft>
                <a:spcPts val="600"/>
              </a:spcAft>
            </a:pPr>
            <a:r>
              <a:rPr lang="en-US" sz="186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Purpose of the CAPTURE Falls Program</a:t>
            </a:r>
            <a:endParaRPr lang="en-US" sz="186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850392">
              <a:spcAft>
                <a:spcPts val="600"/>
              </a:spcAft>
            </a:pPr>
            <a:r>
              <a:rPr lang="en-US" sz="167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quality improvement program </a:t>
            </a:r>
          </a:p>
          <a:p>
            <a:pPr algn="ctr" defTabSz="850392">
              <a:spcAft>
                <a:spcPts val="600"/>
              </a:spcAft>
            </a:pPr>
            <a:r>
              <a:rPr lang="en-US" sz="167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support the implementation of evidence-based fall risk reduction practices </a:t>
            </a:r>
          </a:p>
          <a:p>
            <a:pPr algn="ctr" defTabSz="850392">
              <a:spcAft>
                <a:spcPts val="600"/>
              </a:spcAft>
            </a:pPr>
            <a:r>
              <a:rPr lang="en-US" sz="167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an interprofessional team approach </a:t>
            </a:r>
          </a:p>
          <a:p>
            <a:pPr algn="ctr" defTabSz="850392">
              <a:spcAft>
                <a:spcPts val="600"/>
              </a:spcAft>
            </a:pPr>
            <a:r>
              <a:rPr lang="en-US" sz="167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reduce the risk of inpatient falls in critical access hospitals</a:t>
            </a:r>
            <a:endParaRPr lang="en-US" dirty="0"/>
          </a:p>
        </p:txBody>
      </p:sp>
      <p:pic>
        <p:nvPicPr>
          <p:cNvPr id="1026" name="Picture 2" descr="Doctor speaking with elderly patient">
            <a:extLst>
              <a:ext uri="{FF2B5EF4-FFF2-40B4-BE49-F238E27FC236}">
                <a16:creationId xmlns:a16="http://schemas.microsoft.com/office/drawing/2014/main" id="{98F05059-E5E8-1A2B-FA2E-5C291D05A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124" y="2362200"/>
            <a:ext cx="4594370" cy="137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968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5346-0170-80D2-CD4E-A95BAC43C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How to Engage with the CAPTURE Falls Program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FB50CBF-A626-497C-9F77-B026FEC522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907919"/>
              </p:ext>
            </p:extLst>
          </p:nvPr>
        </p:nvGraphicFramePr>
        <p:xfrm>
          <a:off x="84083" y="1295400"/>
          <a:ext cx="8915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Arrow: Pentagon 6">
            <a:extLst>
              <a:ext uri="{FF2B5EF4-FFF2-40B4-BE49-F238E27FC236}">
                <a16:creationId xmlns:a16="http://schemas.microsoft.com/office/drawing/2014/main" id="{09EFD493-2E4E-09DF-8541-3757E1380D58}"/>
              </a:ext>
            </a:extLst>
          </p:cNvPr>
          <p:cNvSpPr/>
          <p:nvPr/>
        </p:nvSpPr>
        <p:spPr>
          <a:xfrm>
            <a:off x="483476" y="5867400"/>
            <a:ext cx="8534400" cy="53340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Can also “jump in” anywhere in your fall risk reduction process for focused topic-specific support</a:t>
            </a:r>
          </a:p>
        </p:txBody>
      </p:sp>
    </p:spTree>
    <p:extLst>
      <p:ext uri="{BB962C8B-B14F-4D97-AF65-F5344CB8AC3E}">
        <p14:creationId xmlns:p14="http://schemas.microsoft.com/office/powerpoint/2010/main" val="3651294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9C630-C517-2E5F-F4F6-E28213B13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Relationship with the Nebraska Coalition for Patient Safety (NCPS)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465B5-8695-04C9-AC31-B72B0772C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15" y="1371600"/>
            <a:ext cx="8229600" cy="4525963"/>
          </a:xfrm>
        </p:spPr>
        <p:txBody>
          <a:bodyPr vert="horz" lIns="68580" tIns="34290" rIns="68580" bIns="3429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UNMC CAPTURE Falls is an analytic subcontractor for NCPS – by working with us, you are working with a Patient Safety Organization (PSO)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Confidentiality and privilege protections of the Federal Patient Safety and Quality Improvement Act of 2005 apply to our work with hospitals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Reduce reporting burden for hospitals who report to both NCPS and UNMC CAPTURE Falls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UNMC CAPTURE Falls and NCPS work together to enhance knowledge about fall events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Hospitals that participate in UNMC CAPTURE Falls sign an agreement with UNMC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Acknowledges our relationship with NCPS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Discloses that we share fall event data with NCPS for those hospitals who are NCPS members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Discloses the potential we may use </a:t>
            </a:r>
            <a:r>
              <a:rPr lang="en-US" sz="1800" i="1" dirty="0"/>
              <a:t>de-identified</a:t>
            </a:r>
            <a:r>
              <a:rPr lang="en-US" sz="1800" dirty="0"/>
              <a:t> fall event data for research via a UNMC Institutional Review Board-approved data registry</a:t>
            </a:r>
          </a:p>
          <a:p>
            <a:pPr marL="171443" lvl="1" indent="0">
              <a:lnSpc>
                <a:spcPct val="90000"/>
              </a:lnSpc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17565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5B44C-67D1-868E-C62B-5698B7A59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Fall Risk Reduction Program Gap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253FF-7193-01BC-7618-C408926B84A2}"/>
              </a:ext>
            </a:extLst>
          </p:cNvPr>
          <p:cNvSpPr>
            <a:spLocks/>
          </p:cNvSpPr>
          <p:nvPr/>
        </p:nvSpPr>
        <p:spPr>
          <a:xfrm>
            <a:off x="195168" y="1600200"/>
            <a:ext cx="7050561" cy="37492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 defTabSz="84124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Conduct an </a:t>
            </a:r>
            <a:r>
              <a:rPr lang="en-US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honest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assessment of the current state of your fall risk reduction program and its performance</a:t>
            </a:r>
          </a:p>
          <a:p>
            <a:pPr marL="285750" indent="-285750" defTabSz="84124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 defTabSz="84124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Fall Risk Reduction Program Assessment tool available in two formats:</a:t>
            </a:r>
          </a:p>
          <a:p>
            <a:pPr marL="706374" lvl="1" indent="-285750" defTabSz="84124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PDF: </a:t>
            </a:r>
            <a:r>
              <a:rPr lang="en-US" sz="2000" kern="1200" dirty="0">
                <a:solidFill>
                  <a:srgbClr val="0070C0"/>
                </a:solidFill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https://www.unmc.edu/patient-safety/_documents/fall-risk-reduction-program-assess.pdf  </a:t>
            </a:r>
            <a:endParaRPr lang="en-US" sz="2000" kern="12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marL="706374" lvl="1" indent="-285750" defTabSz="84124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Electronically: we can share a link to complete electronically through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REDCap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069E41-0CEA-A3F0-E9FC-E2083E2A98F0}"/>
              </a:ext>
            </a:extLst>
          </p:cNvPr>
          <p:cNvSpPr txBox="1"/>
          <p:nvPr/>
        </p:nvSpPr>
        <p:spPr>
          <a:xfrm>
            <a:off x="1636239" y="6524448"/>
            <a:ext cx="7050561" cy="262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41248">
              <a:spcAft>
                <a:spcPts val="600"/>
              </a:spcAft>
            </a:pPr>
            <a:r>
              <a:rPr lang="en-US" sz="1104" kern="1200" dirty="0">
                <a:solidFill>
                  <a:srgbClr val="0070C0"/>
                </a:solidFill>
                <a:latin typeface="+mn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https://www.unmc.edu/patient-safety/capturefalls/roadmap/gap-analysis/index.html</a:t>
            </a:r>
            <a:r>
              <a:rPr lang="en-US" sz="1104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19C123-C137-561A-F2C3-15988D6F63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578" t="1905" b="58491"/>
          <a:stretch/>
        </p:blipFill>
        <p:spPr>
          <a:xfrm>
            <a:off x="7245729" y="1600200"/>
            <a:ext cx="1745871" cy="110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11460"/>
      </p:ext>
    </p:extLst>
  </p:cSld>
  <p:clrMapOvr>
    <a:masterClrMapping/>
  </p:clrMapOvr>
</p:sld>
</file>

<file path=ppt/theme/theme1.xml><?xml version="1.0" encoding="utf-8"?>
<a:theme xmlns:a="http://schemas.openxmlformats.org/drawingml/2006/main" name="NHA PPT template- white NEW">
  <a:themeElements>
    <a:clrScheme name="Custom 12">
      <a:dk1>
        <a:srgbClr val="002060"/>
      </a:dk1>
      <a:lt1>
        <a:srgbClr val="FFFFFF"/>
      </a:lt1>
      <a:dk2>
        <a:srgbClr val="002060"/>
      </a:dk2>
      <a:lt2>
        <a:srgbClr val="002060"/>
      </a:lt2>
      <a:accent1>
        <a:srgbClr val="797B7E"/>
      </a:accent1>
      <a:accent2>
        <a:srgbClr val="F96A1B"/>
      </a:accent2>
      <a:accent3>
        <a:srgbClr val="F96A1B"/>
      </a:accent3>
      <a:accent4>
        <a:srgbClr val="002060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ac933a-3857-4bd0-ae41-295913171b73" xsi:nil="true"/>
    <lcf76f155ced4ddcb4097134ff3c332f xmlns="35d9cf0d-42a9-497c-a4f0-8517d262d99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EFEB46A38AE344A258EF6D6452E2E5" ma:contentTypeVersion="16" ma:contentTypeDescription="Create a new document." ma:contentTypeScope="" ma:versionID="2ad4477838b3e8c056e3159f091c4482">
  <xsd:schema xmlns:xsd="http://www.w3.org/2001/XMLSchema" xmlns:xs="http://www.w3.org/2001/XMLSchema" xmlns:p="http://schemas.microsoft.com/office/2006/metadata/properties" xmlns:ns2="35d9cf0d-42a9-497c-a4f0-8517d262d995" xmlns:ns3="a8ac933a-3857-4bd0-ae41-295913171b73" targetNamespace="http://schemas.microsoft.com/office/2006/metadata/properties" ma:root="true" ma:fieldsID="b4be3b93437b507a7656499e25ec4195" ns2:_="" ns3:_="">
    <xsd:import namespace="35d9cf0d-42a9-497c-a4f0-8517d262d995"/>
    <xsd:import namespace="a8ac933a-3857-4bd0-ae41-295913171b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d9cf0d-42a9-497c-a4f0-8517d262d9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a1d4a69-9812-4340-96bf-3c60240190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ac933a-3857-4bd0-ae41-295913171b7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84a90e-d0f6-4692-ae17-1aee83986623}" ma:internalName="TaxCatchAll" ma:showField="CatchAllData" ma:web="a8ac933a-3857-4bd0-ae41-295913171b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1AFB41-5321-4623-8151-0F82595D46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2A9A45-5F2D-4C5B-B13C-00CA2F379646}">
  <ds:schemaRefs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35d9cf0d-42a9-497c-a4f0-8517d262d995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a8ac933a-3857-4bd0-ae41-295913171b7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D014978-D1A4-4E06-96F1-783C4CD1CC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d9cf0d-42a9-497c-a4f0-8517d262d995"/>
    <ds:schemaRef ds:uri="a8ac933a-3857-4bd0-ae41-295913171b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NHA PPT template- white NEW</Template>
  <TotalTime>970</TotalTime>
  <Words>4193</Words>
  <Application>Microsoft Office PowerPoint</Application>
  <PresentationFormat>On-screen Show (4:3)</PresentationFormat>
  <Paragraphs>296</Paragraphs>
  <Slides>22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NHA PPT template- white NEW</vt:lpstr>
      <vt:lpstr>PowerPoint Presentation</vt:lpstr>
      <vt:lpstr>Learning Objective</vt:lpstr>
      <vt:lpstr>Introductions – UNMC Team</vt:lpstr>
      <vt:lpstr>Acknowledgements: Funding</vt:lpstr>
      <vt:lpstr>CAPTURE Falls vs CATCH RURAL Falls</vt:lpstr>
      <vt:lpstr>CAPTURE Falls Program</vt:lpstr>
      <vt:lpstr>How to Engage with the CAPTURE Falls Program</vt:lpstr>
      <vt:lpstr>Relationship with the Nebraska Coalition for Patient Safety (NCPS)</vt:lpstr>
      <vt:lpstr>Fall Risk Reduction Program Gap Analysis</vt:lpstr>
      <vt:lpstr>CAPTURE Falls Roadmap</vt:lpstr>
      <vt:lpstr>Tracking and Learning from Fall Events through the Know Falls Database and Quarterly Fall Summary Reports</vt:lpstr>
      <vt:lpstr>Annual Fall Rate Benchmark</vt:lpstr>
      <vt:lpstr>CATCH RURAL Falls Program</vt:lpstr>
      <vt:lpstr>CATCH RURAL Falls Program</vt:lpstr>
      <vt:lpstr>Centers for Disease Control (CDC) STEADI Toolkit</vt:lpstr>
      <vt:lpstr>Three Key Actions:  Screening, Assessment, and Intervention</vt:lpstr>
      <vt:lpstr>PowerPoint Presentation</vt:lpstr>
      <vt:lpstr>Factors that Influence Implementation of Fall Risk Management in Primary Care</vt:lpstr>
      <vt:lpstr>CATCH RURAL Falls Program</vt:lpstr>
      <vt:lpstr>We Need Your Help!  Survey of Fall Risk Management Practices in Rural Health Clinics</vt:lpstr>
      <vt:lpstr>How to Engage with the CATCH RURAL Falls Program</vt:lpstr>
      <vt:lpstr>Resources and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Larson</dc:creator>
  <cp:lastModifiedBy>Kennel, Victoria L</cp:lastModifiedBy>
  <cp:revision>72</cp:revision>
  <dcterms:created xsi:type="dcterms:W3CDTF">2013-01-22T21:49:12Z</dcterms:created>
  <dcterms:modified xsi:type="dcterms:W3CDTF">2024-08-19T23:31:19Z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0x010100C6EFEB46A38AE344A258EF6D6452E2E5</vt:lpwstr>
  </property>
</Properties>
</file>