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diagrams/data1.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diagrams/layout1.xml" ContentType="application/vnd.openxmlformats-officedocument.drawingml.diagramLayout+xml"/>
  <Override PartName="/ppt/diagrams/drawing1.xml" ContentType="application/vnd.ms-office.drawingml.diagramDrawing+xml"/>
  <Override PartName="/ppt/diagrams/quickStyle1.xml" ContentType="application/vnd.openxmlformats-officedocument.drawingml.diagramStyle+xml"/>
  <Override PartName="/ppt/diagrams/quickStyle2.xml" ContentType="application/vnd.openxmlformats-officedocument.drawingml.diagramStyle+xml"/>
  <Override PartName="/ppt/diagrams/colors1.xml" ContentType="application/vnd.openxmlformats-officedocument.drawingml.diagramColors+xml"/>
  <Override PartName="/ppt/diagrams/layout2.xml" ContentType="application/vnd.openxmlformats-officedocument.drawingml.diagramLayout+xml"/>
  <Override PartName="/ppt/diagrams/colors2.xml" ContentType="application/vnd.openxmlformats-officedocument.drawingml.diagramColors+xml"/>
  <Override PartName="/ppt/diagrams/drawing2.xml" ContentType="application/vnd.ms-office.drawingml.diagramDrawing+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572" r:id="rId2"/>
    <p:sldId id="573" r:id="rId3"/>
    <p:sldId id="574" r:id="rId4"/>
    <p:sldId id="575" r:id="rId5"/>
    <p:sldId id="576" r:id="rId6"/>
    <p:sldId id="577" r:id="rId7"/>
    <p:sldId id="578" r:id="rId8"/>
    <p:sldId id="579" r:id="rId9"/>
    <p:sldId id="580" r:id="rId10"/>
    <p:sldId id="581"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2" d="100"/>
          <a:sy n="102" d="100"/>
        </p:scale>
        <p:origin x="87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D4F376-C33E-4722-8029-0F5355ABEDB3}" type="doc">
      <dgm:prSet loTypeId="urn:microsoft.com/office/officeart/2005/8/layout/default" loCatId="list" qsTypeId="urn:microsoft.com/office/officeart/2005/8/quickstyle/simple4" qsCatId="simple" csTypeId="urn:microsoft.com/office/officeart/2005/8/colors/accent1_2" csCatId="accent1"/>
      <dgm:spPr/>
      <dgm:t>
        <a:bodyPr/>
        <a:lstStyle/>
        <a:p>
          <a:endParaRPr lang="en-US"/>
        </a:p>
      </dgm:t>
    </dgm:pt>
    <dgm:pt modelId="{4FFC6602-05FC-4688-A69C-FC71F61E4ED2}">
      <dgm:prSet/>
      <dgm:spPr/>
      <dgm:t>
        <a:bodyPr/>
        <a:lstStyle/>
        <a:p>
          <a:r>
            <a:rPr lang="en-US" b="0" i="0" baseline="0"/>
            <a:t>mRNA Vaccine Technology</a:t>
          </a:r>
          <a:endParaRPr lang="en-US"/>
        </a:p>
      </dgm:t>
    </dgm:pt>
    <dgm:pt modelId="{70F3B57D-F722-4C10-B77E-F41F8B8FAC29}" type="parTrans" cxnId="{1CD65E2C-222B-48C5-9EAF-A80CE63E9C29}">
      <dgm:prSet/>
      <dgm:spPr/>
      <dgm:t>
        <a:bodyPr/>
        <a:lstStyle/>
        <a:p>
          <a:endParaRPr lang="en-US"/>
        </a:p>
      </dgm:t>
    </dgm:pt>
    <dgm:pt modelId="{D75A5064-F45A-49A5-A37D-D670195F736B}" type="sibTrans" cxnId="{1CD65E2C-222B-48C5-9EAF-A80CE63E9C29}">
      <dgm:prSet/>
      <dgm:spPr/>
      <dgm:t>
        <a:bodyPr/>
        <a:lstStyle/>
        <a:p>
          <a:endParaRPr lang="en-US"/>
        </a:p>
      </dgm:t>
    </dgm:pt>
    <dgm:pt modelId="{7D948EC3-212A-4904-AD0E-71CF317A8F56}">
      <dgm:prSet/>
      <dgm:spPr/>
      <dgm:t>
        <a:bodyPr/>
        <a:lstStyle/>
        <a:p>
          <a:r>
            <a:rPr lang="en-US" b="0" i="0" baseline="0"/>
            <a:t>Viral Vector Vaccines</a:t>
          </a:r>
          <a:endParaRPr lang="en-US"/>
        </a:p>
      </dgm:t>
    </dgm:pt>
    <dgm:pt modelId="{E0F2F360-CBFA-4148-8849-7864EE110CF8}" type="parTrans" cxnId="{36901105-0ACD-432D-8A15-C34436F7DD79}">
      <dgm:prSet/>
      <dgm:spPr/>
      <dgm:t>
        <a:bodyPr/>
        <a:lstStyle/>
        <a:p>
          <a:endParaRPr lang="en-US"/>
        </a:p>
      </dgm:t>
    </dgm:pt>
    <dgm:pt modelId="{665938A5-E1BC-40B7-97DD-C311E2C8628A}" type="sibTrans" cxnId="{36901105-0ACD-432D-8A15-C34436F7DD79}">
      <dgm:prSet/>
      <dgm:spPr/>
      <dgm:t>
        <a:bodyPr/>
        <a:lstStyle/>
        <a:p>
          <a:endParaRPr lang="en-US"/>
        </a:p>
      </dgm:t>
    </dgm:pt>
    <dgm:pt modelId="{456F1871-2779-46EB-B187-48E8DBE0730C}">
      <dgm:prSet/>
      <dgm:spPr/>
      <dgm:t>
        <a:bodyPr/>
        <a:lstStyle/>
        <a:p>
          <a:r>
            <a:rPr lang="en-US" b="0" i="0" baseline="0"/>
            <a:t>Protein Subunit Vaccines</a:t>
          </a:r>
          <a:endParaRPr lang="en-US"/>
        </a:p>
      </dgm:t>
    </dgm:pt>
    <dgm:pt modelId="{D312E481-388F-4B9E-91AD-03F9F3A85C28}" type="parTrans" cxnId="{BC4D61D7-F52C-4AE5-A668-FFBF4735B011}">
      <dgm:prSet/>
      <dgm:spPr/>
      <dgm:t>
        <a:bodyPr/>
        <a:lstStyle/>
        <a:p>
          <a:endParaRPr lang="en-US"/>
        </a:p>
      </dgm:t>
    </dgm:pt>
    <dgm:pt modelId="{F9BB6A3A-C110-4FD6-8184-06C5CD357608}" type="sibTrans" cxnId="{BC4D61D7-F52C-4AE5-A668-FFBF4735B011}">
      <dgm:prSet/>
      <dgm:spPr/>
      <dgm:t>
        <a:bodyPr/>
        <a:lstStyle/>
        <a:p>
          <a:endParaRPr lang="en-US"/>
        </a:p>
      </dgm:t>
    </dgm:pt>
    <dgm:pt modelId="{07569223-7AE6-4AA8-8539-E6A5AAFAE98B}">
      <dgm:prSet/>
      <dgm:spPr/>
      <dgm:t>
        <a:bodyPr/>
        <a:lstStyle/>
        <a:p>
          <a:r>
            <a:rPr lang="en-US" b="0" i="0" baseline="0"/>
            <a:t>Adjuvant Formulations</a:t>
          </a:r>
          <a:endParaRPr lang="en-US"/>
        </a:p>
      </dgm:t>
    </dgm:pt>
    <dgm:pt modelId="{6F840398-FE1D-4841-A83F-E21D337D0C68}" type="parTrans" cxnId="{CA14D13D-A729-4440-97CB-55EF5C231084}">
      <dgm:prSet/>
      <dgm:spPr/>
      <dgm:t>
        <a:bodyPr/>
        <a:lstStyle/>
        <a:p>
          <a:endParaRPr lang="en-US"/>
        </a:p>
      </dgm:t>
    </dgm:pt>
    <dgm:pt modelId="{F6751CFE-0934-4DDE-B6DF-F6F2CDD93A78}" type="sibTrans" cxnId="{CA14D13D-A729-4440-97CB-55EF5C231084}">
      <dgm:prSet/>
      <dgm:spPr/>
      <dgm:t>
        <a:bodyPr/>
        <a:lstStyle/>
        <a:p>
          <a:endParaRPr lang="en-US"/>
        </a:p>
      </dgm:t>
    </dgm:pt>
    <dgm:pt modelId="{2026C919-CF99-4249-8288-508D2985DE6D}">
      <dgm:prSet/>
      <dgm:spPr/>
      <dgm:t>
        <a:bodyPr/>
        <a:lstStyle/>
        <a:p>
          <a:r>
            <a:rPr lang="en-US" b="0" i="0" baseline="0"/>
            <a:t>Reverse Vaccinology</a:t>
          </a:r>
          <a:endParaRPr lang="en-US"/>
        </a:p>
      </dgm:t>
    </dgm:pt>
    <dgm:pt modelId="{55E79F3D-1469-4EF4-ADC7-2080C98A3536}" type="parTrans" cxnId="{459D21DB-0648-496C-B404-50DBB60CC318}">
      <dgm:prSet/>
      <dgm:spPr/>
      <dgm:t>
        <a:bodyPr/>
        <a:lstStyle/>
        <a:p>
          <a:endParaRPr lang="en-US"/>
        </a:p>
      </dgm:t>
    </dgm:pt>
    <dgm:pt modelId="{8BB9E9AF-1883-42D7-B515-06A819726CF3}" type="sibTrans" cxnId="{459D21DB-0648-496C-B404-50DBB60CC318}">
      <dgm:prSet/>
      <dgm:spPr/>
      <dgm:t>
        <a:bodyPr/>
        <a:lstStyle/>
        <a:p>
          <a:endParaRPr lang="en-US"/>
        </a:p>
      </dgm:t>
    </dgm:pt>
    <dgm:pt modelId="{6CE3DCC1-87F4-4823-BA2C-C3B429273023}">
      <dgm:prSet/>
      <dgm:spPr/>
      <dgm:t>
        <a:bodyPr/>
        <a:lstStyle/>
        <a:p>
          <a:r>
            <a:rPr lang="en-US" b="0" i="0" baseline="0"/>
            <a:t>Structural Biology and Antibody Engineering</a:t>
          </a:r>
          <a:endParaRPr lang="en-US"/>
        </a:p>
      </dgm:t>
    </dgm:pt>
    <dgm:pt modelId="{00DE21A8-D4C1-45E0-89EE-9EBF0723D766}" type="parTrans" cxnId="{98F5AB21-68C7-4462-954E-F8B0F2A331C6}">
      <dgm:prSet/>
      <dgm:spPr/>
      <dgm:t>
        <a:bodyPr/>
        <a:lstStyle/>
        <a:p>
          <a:endParaRPr lang="en-US"/>
        </a:p>
      </dgm:t>
    </dgm:pt>
    <dgm:pt modelId="{9682B098-97DF-489B-852C-06BCBFD6E0F4}" type="sibTrans" cxnId="{98F5AB21-68C7-4462-954E-F8B0F2A331C6}">
      <dgm:prSet/>
      <dgm:spPr/>
      <dgm:t>
        <a:bodyPr/>
        <a:lstStyle/>
        <a:p>
          <a:endParaRPr lang="en-US"/>
        </a:p>
      </dgm:t>
    </dgm:pt>
    <dgm:pt modelId="{FF1C0F1B-52B3-47C3-B8C8-5E512C2A25A8}">
      <dgm:prSet/>
      <dgm:spPr/>
      <dgm:t>
        <a:bodyPr/>
        <a:lstStyle/>
        <a:p>
          <a:r>
            <a:rPr lang="en-US" b="0" i="0" baseline="0"/>
            <a:t>Synthetic Biology</a:t>
          </a:r>
          <a:endParaRPr lang="en-US"/>
        </a:p>
      </dgm:t>
    </dgm:pt>
    <dgm:pt modelId="{C1F0708C-145E-47F5-8A7F-FE40E1F25079}" type="parTrans" cxnId="{7469BA45-0D93-4D19-861D-905AEA11F494}">
      <dgm:prSet/>
      <dgm:spPr/>
      <dgm:t>
        <a:bodyPr/>
        <a:lstStyle/>
        <a:p>
          <a:endParaRPr lang="en-US"/>
        </a:p>
      </dgm:t>
    </dgm:pt>
    <dgm:pt modelId="{0BDDD681-68E1-4B7D-8108-473E2DDE3D69}" type="sibTrans" cxnId="{7469BA45-0D93-4D19-861D-905AEA11F494}">
      <dgm:prSet/>
      <dgm:spPr/>
      <dgm:t>
        <a:bodyPr/>
        <a:lstStyle/>
        <a:p>
          <a:endParaRPr lang="en-US"/>
        </a:p>
      </dgm:t>
    </dgm:pt>
    <dgm:pt modelId="{4ACB9484-ACC6-454F-9678-C6D0BBA06D0A}">
      <dgm:prSet/>
      <dgm:spPr/>
      <dgm:t>
        <a:bodyPr/>
        <a:lstStyle/>
        <a:p>
          <a:r>
            <a:rPr lang="en-US" b="0" i="0" baseline="0"/>
            <a:t>Computational and AI-Assisted Vaccine Design</a:t>
          </a:r>
          <a:endParaRPr lang="en-US"/>
        </a:p>
      </dgm:t>
    </dgm:pt>
    <dgm:pt modelId="{BDC221CC-E3C1-4A03-BBEB-BB5D58D398EA}" type="parTrans" cxnId="{3C77BD0A-FFC7-4E0D-A9AA-CB8F3DC5EFB2}">
      <dgm:prSet/>
      <dgm:spPr/>
      <dgm:t>
        <a:bodyPr/>
        <a:lstStyle/>
        <a:p>
          <a:endParaRPr lang="en-US"/>
        </a:p>
      </dgm:t>
    </dgm:pt>
    <dgm:pt modelId="{E0C86780-7D33-41A5-9A8C-1D13EB5450D9}" type="sibTrans" cxnId="{3C77BD0A-FFC7-4E0D-A9AA-CB8F3DC5EFB2}">
      <dgm:prSet/>
      <dgm:spPr/>
      <dgm:t>
        <a:bodyPr/>
        <a:lstStyle/>
        <a:p>
          <a:endParaRPr lang="en-US"/>
        </a:p>
      </dgm:t>
    </dgm:pt>
    <dgm:pt modelId="{807EEDCF-8A8B-4864-9B31-CE48527E2216}">
      <dgm:prSet/>
      <dgm:spPr/>
      <dgm:t>
        <a:bodyPr/>
        <a:lstStyle/>
        <a:p>
          <a:r>
            <a:rPr lang="en-US" b="0" i="0" baseline="0"/>
            <a:t>Nanoparticle-Based Delivery Systems</a:t>
          </a:r>
          <a:endParaRPr lang="en-US"/>
        </a:p>
      </dgm:t>
    </dgm:pt>
    <dgm:pt modelId="{5D11A639-013B-4859-B4C8-0C13D6396A87}" type="parTrans" cxnId="{616DFE1B-4ED4-4EE7-BFA1-2297720C5F19}">
      <dgm:prSet/>
      <dgm:spPr/>
      <dgm:t>
        <a:bodyPr/>
        <a:lstStyle/>
        <a:p>
          <a:endParaRPr lang="en-US"/>
        </a:p>
      </dgm:t>
    </dgm:pt>
    <dgm:pt modelId="{DF4E543E-3F32-41EC-8DF6-A5727463FE1B}" type="sibTrans" cxnId="{616DFE1B-4ED4-4EE7-BFA1-2297720C5F19}">
      <dgm:prSet/>
      <dgm:spPr/>
      <dgm:t>
        <a:bodyPr/>
        <a:lstStyle/>
        <a:p>
          <a:endParaRPr lang="en-US"/>
        </a:p>
      </dgm:t>
    </dgm:pt>
    <dgm:pt modelId="{54384405-7CE0-4200-ABF9-B79761B4359D}">
      <dgm:prSet/>
      <dgm:spPr/>
      <dgm:t>
        <a:bodyPr/>
        <a:lstStyle/>
        <a:p>
          <a:r>
            <a:rPr lang="en-US" b="0" i="0" baseline="0"/>
            <a:t>Cold-Chain Independent Stabilization Techniques</a:t>
          </a:r>
          <a:endParaRPr lang="en-US"/>
        </a:p>
      </dgm:t>
    </dgm:pt>
    <dgm:pt modelId="{2D85602B-43D2-4EBB-AE10-0D75F6449AF7}" type="parTrans" cxnId="{0EEA05DE-32D8-4A29-84AF-04042F559794}">
      <dgm:prSet/>
      <dgm:spPr/>
      <dgm:t>
        <a:bodyPr/>
        <a:lstStyle/>
        <a:p>
          <a:endParaRPr lang="en-US"/>
        </a:p>
      </dgm:t>
    </dgm:pt>
    <dgm:pt modelId="{BB24498C-2732-4FC3-A9DE-A3A599FD1F64}" type="sibTrans" cxnId="{0EEA05DE-32D8-4A29-84AF-04042F559794}">
      <dgm:prSet/>
      <dgm:spPr/>
      <dgm:t>
        <a:bodyPr/>
        <a:lstStyle/>
        <a:p>
          <a:endParaRPr lang="en-US"/>
        </a:p>
      </dgm:t>
    </dgm:pt>
    <dgm:pt modelId="{2500F638-E90C-46AD-8570-3C9C7030172F}">
      <dgm:prSet/>
      <dgm:spPr/>
      <dgm:t>
        <a:bodyPr/>
        <a:lstStyle/>
        <a:p>
          <a:r>
            <a:rPr lang="en-US" b="0" i="0" baseline="0"/>
            <a:t>Polyvalent and Multivalent Vaccine Platforms</a:t>
          </a:r>
          <a:endParaRPr lang="en-US"/>
        </a:p>
      </dgm:t>
    </dgm:pt>
    <dgm:pt modelId="{476BD8FA-02AF-4361-AD7C-FB7D7BDDD540}" type="parTrans" cxnId="{916E2F78-1495-4ADD-A607-E7DDCF2BDC4B}">
      <dgm:prSet/>
      <dgm:spPr/>
      <dgm:t>
        <a:bodyPr/>
        <a:lstStyle/>
        <a:p>
          <a:endParaRPr lang="en-US"/>
        </a:p>
      </dgm:t>
    </dgm:pt>
    <dgm:pt modelId="{525E8AB5-5174-4837-A27E-ECE509A43BFB}" type="sibTrans" cxnId="{916E2F78-1495-4ADD-A607-E7DDCF2BDC4B}">
      <dgm:prSet/>
      <dgm:spPr/>
      <dgm:t>
        <a:bodyPr/>
        <a:lstStyle/>
        <a:p>
          <a:endParaRPr lang="en-US"/>
        </a:p>
      </dgm:t>
    </dgm:pt>
    <dgm:pt modelId="{1BF52267-8775-426F-AF4B-0E9CA0A312D9}">
      <dgm:prSet/>
      <dgm:spPr/>
      <dgm:t>
        <a:bodyPr/>
        <a:lstStyle/>
        <a:p>
          <a:r>
            <a:rPr lang="en-US" b="0" i="0" baseline="0"/>
            <a:t>Personalized and Therapeutic Vaccines </a:t>
          </a:r>
          <a:endParaRPr lang="en-US"/>
        </a:p>
      </dgm:t>
    </dgm:pt>
    <dgm:pt modelId="{6D5036B4-F802-4E7C-B578-92917BD447E3}" type="parTrans" cxnId="{C45869BB-43F6-4BED-B0B0-6F51430FD8FC}">
      <dgm:prSet/>
      <dgm:spPr/>
      <dgm:t>
        <a:bodyPr/>
        <a:lstStyle/>
        <a:p>
          <a:endParaRPr lang="en-US"/>
        </a:p>
      </dgm:t>
    </dgm:pt>
    <dgm:pt modelId="{E573B8DC-3B43-47F3-9AC4-D719B9209298}" type="sibTrans" cxnId="{C45869BB-43F6-4BED-B0B0-6F51430FD8FC}">
      <dgm:prSet/>
      <dgm:spPr/>
      <dgm:t>
        <a:bodyPr/>
        <a:lstStyle/>
        <a:p>
          <a:endParaRPr lang="en-US"/>
        </a:p>
      </dgm:t>
    </dgm:pt>
    <dgm:pt modelId="{BA8E7C01-F4DA-4C21-80FB-0C222B483692}" type="pres">
      <dgm:prSet presAssocID="{89D4F376-C33E-4722-8029-0F5355ABEDB3}" presName="diagram" presStyleCnt="0">
        <dgm:presLayoutVars>
          <dgm:dir/>
          <dgm:resizeHandles val="exact"/>
        </dgm:presLayoutVars>
      </dgm:prSet>
      <dgm:spPr/>
    </dgm:pt>
    <dgm:pt modelId="{2866FBC1-DE0D-4089-AF7B-11B24ED90B4D}" type="pres">
      <dgm:prSet presAssocID="{4FFC6602-05FC-4688-A69C-FC71F61E4ED2}" presName="node" presStyleLbl="node1" presStyleIdx="0" presStyleCnt="12">
        <dgm:presLayoutVars>
          <dgm:bulletEnabled val="1"/>
        </dgm:presLayoutVars>
      </dgm:prSet>
      <dgm:spPr/>
    </dgm:pt>
    <dgm:pt modelId="{6376C8B7-995E-40BF-BAFA-B0E707AF48F8}" type="pres">
      <dgm:prSet presAssocID="{D75A5064-F45A-49A5-A37D-D670195F736B}" presName="sibTrans" presStyleCnt="0"/>
      <dgm:spPr/>
    </dgm:pt>
    <dgm:pt modelId="{7DD3CA42-AC69-4A1F-98C4-F44765A06BBF}" type="pres">
      <dgm:prSet presAssocID="{7D948EC3-212A-4904-AD0E-71CF317A8F56}" presName="node" presStyleLbl="node1" presStyleIdx="1" presStyleCnt="12">
        <dgm:presLayoutVars>
          <dgm:bulletEnabled val="1"/>
        </dgm:presLayoutVars>
      </dgm:prSet>
      <dgm:spPr/>
    </dgm:pt>
    <dgm:pt modelId="{2678ADB6-A474-4FDD-B926-FE51431ADC2E}" type="pres">
      <dgm:prSet presAssocID="{665938A5-E1BC-40B7-97DD-C311E2C8628A}" presName="sibTrans" presStyleCnt="0"/>
      <dgm:spPr/>
    </dgm:pt>
    <dgm:pt modelId="{EDB5F552-AA7F-446F-AB89-E99462F20E28}" type="pres">
      <dgm:prSet presAssocID="{456F1871-2779-46EB-B187-48E8DBE0730C}" presName="node" presStyleLbl="node1" presStyleIdx="2" presStyleCnt="12">
        <dgm:presLayoutVars>
          <dgm:bulletEnabled val="1"/>
        </dgm:presLayoutVars>
      </dgm:prSet>
      <dgm:spPr/>
    </dgm:pt>
    <dgm:pt modelId="{10E3E0A7-9EAF-4B3E-8263-51286DA998B9}" type="pres">
      <dgm:prSet presAssocID="{F9BB6A3A-C110-4FD6-8184-06C5CD357608}" presName="sibTrans" presStyleCnt="0"/>
      <dgm:spPr/>
    </dgm:pt>
    <dgm:pt modelId="{ED31BCB0-C03A-4D72-96E1-1C07C8039137}" type="pres">
      <dgm:prSet presAssocID="{07569223-7AE6-4AA8-8539-E6A5AAFAE98B}" presName="node" presStyleLbl="node1" presStyleIdx="3" presStyleCnt="12">
        <dgm:presLayoutVars>
          <dgm:bulletEnabled val="1"/>
        </dgm:presLayoutVars>
      </dgm:prSet>
      <dgm:spPr/>
    </dgm:pt>
    <dgm:pt modelId="{E07EB176-BF3C-4D35-AA73-CF7A05C5519D}" type="pres">
      <dgm:prSet presAssocID="{F6751CFE-0934-4DDE-B6DF-F6F2CDD93A78}" presName="sibTrans" presStyleCnt="0"/>
      <dgm:spPr/>
    </dgm:pt>
    <dgm:pt modelId="{AD458A77-A9CE-40BB-A5A5-33AAEB7BE095}" type="pres">
      <dgm:prSet presAssocID="{2026C919-CF99-4249-8288-508D2985DE6D}" presName="node" presStyleLbl="node1" presStyleIdx="4" presStyleCnt="12">
        <dgm:presLayoutVars>
          <dgm:bulletEnabled val="1"/>
        </dgm:presLayoutVars>
      </dgm:prSet>
      <dgm:spPr/>
    </dgm:pt>
    <dgm:pt modelId="{30997DFC-BD02-4DCE-B1D4-8FB5DB1F33F8}" type="pres">
      <dgm:prSet presAssocID="{8BB9E9AF-1883-42D7-B515-06A819726CF3}" presName="sibTrans" presStyleCnt="0"/>
      <dgm:spPr/>
    </dgm:pt>
    <dgm:pt modelId="{427CA449-731A-41E1-84E7-2DB2E97D72F8}" type="pres">
      <dgm:prSet presAssocID="{6CE3DCC1-87F4-4823-BA2C-C3B429273023}" presName="node" presStyleLbl="node1" presStyleIdx="5" presStyleCnt="12">
        <dgm:presLayoutVars>
          <dgm:bulletEnabled val="1"/>
        </dgm:presLayoutVars>
      </dgm:prSet>
      <dgm:spPr/>
    </dgm:pt>
    <dgm:pt modelId="{F28FBA76-C2C9-4E9C-9010-062297AA8D07}" type="pres">
      <dgm:prSet presAssocID="{9682B098-97DF-489B-852C-06BCBFD6E0F4}" presName="sibTrans" presStyleCnt="0"/>
      <dgm:spPr/>
    </dgm:pt>
    <dgm:pt modelId="{1286B638-D96A-4458-A2DF-506C04C396A5}" type="pres">
      <dgm:prSet presAssocID="{FF1C0F1B-52B3-47C3-B8C8-5E512C2A25A8}" presName="node" presStyleLbl="node1" presStyleIdx="6" presStyleCnt="12">
        <dgm:presLayoutVars>
          <dgm:bulletEnabled val="1"/>
        </dgm:presLayoutVars>
      </dgm:prSet>
      <dgm:spPr/>
    </dgm:pt>
    <dgm:pt modelId="{BAF183CD-4736-4AD8-8FA8-198B9BE2C8A3}" type="pres">
      <dgm:prSet presAssocID="{0BDDD681-68E1-4B7D-8108-473E2DDE3D69}" presName="sibTrans" presStyleCnt="0"/>
      <dgm:spPr/>
    </dgm:pt>
    <dgm:pt modelId="{EBA61953-5105-445C-9106-A3A550E767A9}" type="pres">
      <dgm:prSet presAssocID="{4ACB9484-ACC6-454F-9678-C6D0BBA06D0A}" presName="node" presStyleLbl="node1" presStyleIdx="7" presStyleCnt="12">
        <dgm:presLayoutVars>
          <dgm:bulletEnabled val="1"/>
        </dgm:presLayoutVars>
      </dgm:prSet>
      <dgm:spPr/>
    </dgm:pt>
    <dgm:pt modelId="{F228DB75-21F4-4CCF-BB4E-DF63766F0A59}" type="pres">
      <dgm:prSet presAssocID="{E0C86780-7D33-41A5-9A8C-1D13EB5450D9}" presName="sibTrans" presStyleCnt="0"/>
      <dgm:spPr/>
    </dgm:pt>
    <dgm:pt modelId="{91C83875-9D30-4941-AFF6-F9397B0BD377}" type="pres">
      <dgm:prSet presAssocID="{807EEDCF-8A8B-4864-9B31-CE48527E2216}" presName="node" presStyleLbl="node1" presStyleIdx="8" presStyleCnt="12">
        <dgm:presLayoutVars>
          <dgm:bulletEnabled val="1"/>
        </dgm:presLayoutVars>
      </dgm:prSet>
      <dgm:spPr/>
    </dgm:pt>
    <dgm:pt modelId="{D57B94C6-4DB9-49EF-82CC-3469622B511F}" type="pres">
      <dgm:prSet presAssocID="{DF4E543E-3F32-41EC-8DF6-A5727463FE1B}" presName="sibTrans" presStyleCnt="0"/>
      <dgm:spPr/>
    </dgm:pt>
    <dgm:pt modelId="{C27A636C-FAA9-4AC6-B7A7-32D8744D6F43}" type="pres">
      <dgm:prSet presAssocID="{54384405-7CE0-4200-ABF9-B79761B4359D}" presName="node" presStyleLbl="node1" presStyleIdx="9" presStyleCnt="12">
        <dgm:presLayoutVars>
          <dgm:bulletEnabled val="1"/>
        </dgm:presLayoutVars>
      </dgm:prSet>
      <dgm:spPr/>
    </dgm:pt>
    <dgm:pt modelId="{E76857D9-BC55-4035-AD5C-9804AC28DEB9}" type="pres">
      <dgm:prSet presAssocID="{BB24498C-2732-4FC3-A9DE-A3A599FD1F64}" presName="sibTrans" presStyleCnt="0"/>
      <dgm:spPr/>
    </dgm:pt>
    <dgm:pt modelId="{0E35E33A-BF4D-424D-860D-86E9B0600662}" type="pres">
      <dgm:prSet presAssocID="{2500F638-E90C-46AD-8570-3C9C7030172F}" presName="node" presStyleLbl="node1" presStyleIdx="10" presStyleCnt="12">
        <dgm:presLayoutVars>
          <dgm:bulletEnabled val="1"/>
        </dgm:presLayoutVars>
      </dgm:prSet>
      <dgm:spPr/>
    </dgm:pt>
    <dgm:pt modelId="{730AEF66-B15E-4D70-B393-72D6293A1D7F}" type="pres">
      <dgm:prSet presAssocID="{525E8AB5-5174-4837-A27E-ECE509A43BFB}" presName="sibTrans" presStyleCnt="0"/>
      <dgm:spPr/>
    </dgm:pt>
    <dgm:pt modelId="{3A24AD67-6837-425F-AF1F-7AD25DDF9447}" type="pres">
      <dgm:prSet presAssocID="{1BF52267-8775-426F-AF4B-0E9CA0A312D9}" presName="node" presStyleLbl="node1" presStyleIdx="11" presStyleCnt="12">
        <dgm:presLayoutVars>
          <dgm:bulletEnabled val="1"/>
        </dgm:presLayoutVars>
      </dgm:prSet>
      <dgm:spPr/>
    </dgm:pt>
  </dgm:ptLst>
  <dgm:cxnLst>
    <dgm:cxn modelId="{36901105-0ACD-432D-8A15-C34436F7DD79}" srcId="{89D4F376-C33E-4722-8029-0F5355ABEDB3}" destId="{7D948EC3-212A-4904-AD0E-71CF317A8F56}" srcOrd="1" destOrd="0" parTransId="{E0F2F360-CBFA-4148-8849-7864EE110CF8}" sibTransId="{665938A5-E1BC-40B7-97DD-C311E2C8628A}"/>
    <dgm:cxn modelId="{3C77BD0A-FFC7-4E0D-A9AA-CB8F3DC5EFB2}" srcId="{89D4F376-C33E-4722-8029-0F5355ABEDB3}" destId="{4ACB9484-ACC6-454F-9678-C6D0BBA06D0A}" srcOrd="7" destOrd="0" parTransId="{BDC221CC-E3C1-4A03-BBEB-BB5D58D398EA}" sibTransId="{E0C86780-7D33-41A5-9A8C-1D13EB5450D9}"/>
    <dgm:cxn modelId="{616DFE1B-4ED4-4EE7-BFA1-2297720C5F19}" srcId="{89D4F376-C33E-4722-8029-0F5355ABEDB3}" destId="{807EEDCF-8A8B-4864-9B31-CE48527E2216}" srcOrd="8" destOrd="0" parTransId="{5D11A639-013B-4859-B4C8-0C13D6396A87}" sibTransId="{DF4E543E-3F32-41EC-8DF6-A5727463FE1B}"/>
    <dgm:cxn modelId="{98F5AB21-68C7-4462-954E-F8B0F2A331C6}" srcId="{89D4F376-C33E-4722-8029-0F5355ABEDB3}" destId="{6CE3DCC1-87F4-4823-BA2C-C3B429273023}" srcOrd="5" destOrd="0" parTransId="{00DE21A8-D4C1-45E0-89EE-9EBF0723D766}" sibTransId="{9682B098-97DF-489B-852C-06BCBFD6E0F4}"/>
    <dgm:cxn modelId="{617FA628-E480-4236-9EA2-E6570B6D38AF}" type="presOf" srcId="{807EEDCF-8A8B-4864-9B31-CE48527E2216}" destId="{91C83875-9D30-4941-AFF6-F9397B0BD377}" srcOrd="0" destOrd="0" presId="urn:microsoft.com/office/officeart/2005/8/layout/default"/>
    <dgm:cxn modelId="{1CD65E2C-222B-48C5-9EAF-A80CE63E9C29}" srcId="{89D4F376-C33E-4722-8029-0F5355ABEDB3}" destId="{4FFC6602-05FC-4688-A69C-FC71F61E4ED2}" srcOrd="0" destOrd="0" parTransId="{70F3B57D-F722-4C10-B77E-F41F8B8FAC29}" sibTransId="{D75A5064-F45A-49A5-A37D-D670195F736B}"/>
    <dgm:cxn modelId="{CA14D13D-A729-4440-97CB-55EF5C231084}" srcId="{89D4F376-C33E-4722-8029-0F5355ABEDB3}" destId="{07569223-7AE6-4AA8-8539-E6A5AAFAE98B}" srcOrd="3" destOrd="0" parTransId="{6F840398-FE1D-4841-A83F-E21D337D0C68}" sibTransId="{F6751CFE-0934-4DDE-B6DF-F6F2CDD93A78}"/>
    <dgm:cxn modelId="{7469BA45-0D93-4D19-861D-905AEA11F494}" srcId="{89D4F376-C33E-4722-8029-0F5355ABEDB3}" destId="{FF1C0F1B-52B3-47C3-B8C8-5E512C2A25A8}" srcOrd="6" destOrd="0" parTransId="{C1F0708C-145E-47F5-8A7F-FE40E1F25079}" sibTransId="{0BDDD681-68E1-4B7D-8108-473E2DDE3D69}"/>
    <dgm:cxn modelId="{16151A66-9207-4C56-A11F-F9677DBB70A5}" type="presOf" srcId="{2026C919-CF99-4249-8288-508D2985DE6D}" destId="{AD458A77-A9CE-40BB-A5A5-33AAEB7BE095}" srcOrd="0" destOrd="0" presId="urn:microsoft.com/office/officeart/2005/8/layout/default"/>
    <dgm:cxn modelId="{AEC2B76E-5D70-4E7F-BA72-0E5E0EC6B1A5}" type="presOf" srcId="{1BF52267-8775-426F-AF4B-0E9CA0A312D9}" destId="{3A24AD67-6837-425F-AF1F-7AD25DDF9447}" srcOrd="0" destOrd="0" presId="urn:microsoft.com/office/officeart/2005/8/layout/default"/>
    <dgm:cxn modelId="{7C6E1873-8BF0-4057-B95A-0F7488505E81}" type="presOf" srcId="{FF1C0F1B-52B3-47C3-B8C8-5E512C2A25A8}" destId="{1286B638-D96A-4458-A2DF-506C04C396A5}" srcOrd="0" destOrd="0" presId="urn:microsoft.com/office/officeart/2005/8/layout/default"/>
    <dgm:cxn modelId="{916E2F78-1495-4ADD-A607-E7DDCF2BDC4B}" srcId="{89D4F376-C33E-4722-8029-0F5355ABEDB3}" destId="{2500F638-E90C-46AD-8570-3C9C7030172F}" srcOrd="10" destOrd="0" parTransId="{476BD8FA-02AF-4361-AD7C-FB7D7BDDD540}" sibTransId="{525E8AB5-5174-4837-A27E-ECE509A43BFB}"/>
    <dgm:cxn modelId="{D106BF59-D293-4152-9C85-059FFB441EBD}" type="presOf" srcId="{4ACB9484-ACC6-454F-9678-C6D0BBA06D0A}" destId="{EBA61953-5105-445C-9106-A3A550E767A9}" srcOrd="0" destOrd="0" presId="urn:microsoft.com/office/officeart/2005/8/layout/default"/>
    <dgm:cxn modelId="{7BF5B47D-1A21-4A9B-B9BA-0EA68D5CD59E}" type="presOf" srcId="{6CE3DCC1-87F4-4823-BA2C-C3B429273023}" destId="{427CA449-731A-41E1-84E7-2DB2E97D72F8}" srcOrd="0" destOrd="0" presId="urn:microsoft.com/office/officeart/2005/8/layout/default"/>
    <dgm:cxn modelId="{CA352A7F-E0EC-4E9C-B4AC-3A102B18DE9F}" type="presOf" srcId="{54384405-7CE0-4200-ABF9-B79761B4359D}" destId="{C27A636C-FAA9-4AC6-B7A7-32D8744D6F43}" srcOrd="0" destOrd="0" presId="urn:microsoft.com/office/officeart/2005/8/layout/default"/>
    <dgm:cxn modelId="{D955CC91-1AB5-430B-A26E-D78042C7B706}" type="presOf" srcId="{89D4F376-C33E-4722-8029-0F5355ABEDB3}" destId="{BA8E7C01-F4DA-4C21-80FB-0C222B483692}" srcOrd="0" destOrd="0" presId="urn:microsoft.com/office/officeart/2005/8/layout/default"/>
    <dgm:cxn modelId="{5FB40C95-3F43-403B-99DE-C3AFD4CFB7D7}" type="presOf" srcId="{2500F638-E90C-46AD-8570-3C9C7030172F}" destId="{0E35E33A-BF4D-424D-860D-86E9B0600662}" srcOrd="0" destOrd="0" presId="urn:microsoft.com/office/officeart/2005/8/layout/default"/>
    <dgm:cxn modelId="{C5ACB6AE-A835-4C27-B16D-F2193066D410}" type="presOf" srcId="{07569223-7AE6-4AA8-8539-E6A5AAFAE98B}" destId="{ED31BCB0-C03A-4D72-96E1-1C07C8039137}" srcOrd="0" destOrd="0" presId="urn:microsoft.com/office/officeart/2005/8/layout/default"/>
    <dgm:cxn modelId="{8AEC11B9-7F00-4DBC-8211-5B08133953A7}" type="presOf" srcId="{7D948EC3-212A-4904-AD0E-71CF317A8F56}" destId="{7DD3CA42-AC69-4A1F-98C4-F44765A06BBF}" srcOrd="0" destOrd="0" presId="urn:microsoft.com/office/officeart/2005/8/layout/default"/>
    <dgm:cxn modelId="{C45869BB-43F6-4BED-B0B0-6F51430FD8FC}" srcId="{89D4F376-C33E-4722-8029-0F5355ABEDB3}" destId="{1BF52267-8775-426F-AF4B-0E9CA0A312D9}" srcOrd="11" destOrd="0" parTransId="{6D5036B4-F802-4E7C-B578-92917BD447E3}" sibTransId="{E573B8DC-3B43-47F3-9AC4-D719B9209298}"/>
    <dgm:cxn modelId="{BC4D61D7-F52C-4AE5-A668-FFBF4735B011}" srcId="{89D4F376-C33E-4722-8029-0F5355ABEDB3}" destId="{456F1871-2779-46EB-B187-48E8DBE0730C}" srcOrd="2" destOrd="0" parTransId="{D312E481-388F-4B9E-91AD-03F9F3A85C28}" sibTransId="{F9BB6A3A-C110-4FD6-8184-06C5CD357608}"/>
    <dgm:cxn modelId="{459D21DB-0648-496C-B404-50DBB60CC318}" srcId="{89D4F376-C33E-4722-8029-0F5355ABEDB3}" destId="{2026C919-CF99-4249-8288-508D2985DE6D}" srcOrd="4" destOrd="0" parTransId="{55E79F3D-1469-4EF4-ADC7-2080C98A3536}" sibTransId="{8BB9E9AF-1883-42D7-B515-06A819726CF3}"/>
    <dgm:cxn modelId="{0EEA05DE-32D8-4A29-84AF-04042F559794}" srcId="{89D4F376-C33E-4722-8029-0F5355ABEDB3}" destId="{54384405-7CE0-4200-ABF9-B79761B4359D}" srcOrd="9" destOrd="0" parTransId="{2D85602B-43D2-4EBB-AE10-0D75F6449AF7}" sibTransId="{BB24498C-2732-4FC3-A9DE-A3A599FD1F64}"/>
    <dgm:cxn modelId="{C3F8EEE2-86BC-47A9-80C8-0B5B63C07C40}" type="presOf" srcId="{4FFC6602-05FC-4688-A69C-FC71F61E4ED2}" destId="{2866FBC1-DE0D-4089-AF7B-11B24ED90B4D}" srcOrd="0" destOrd="0" presId="urn:microsoft.com/office/officeart/2005/8/layout/default"/>
    <dgm:cxn modelId="{BA73A1F4-DF6E-44CB-9E6D-515116437B19}" type="presOf" srcId="{456F1871-2779-46EB-B187-48E8DBE0730C}" destId="{EDB5F552-AA7F-446F-AB89-E99462F20E28}" srcOrd="0" destOrd="0" presId="urn:microsoft.com/office/officeart/2005/8/layout/default"/>
    <dgm:cxn modelId="{257157AB-9427-4E36-AC58-65727EBBAA22}" type="presParOf" srcId="{BA8E7C01-F4DA-4C21-80FB-0C222B483692}" destId="{2866FBC1-DE0D-4089-AF7B-11B24ED90B4D}" srcOrd="0" destOrd="0" presId="urn:microsoft.com/office/officeart/2005/8/layout/default"/>
    <dgm:cxn modelId="{B0B737B0-247C-4D9E-BB39-C0DEA35E3BE8}" type="presParOf" srcId="{BA8E7C01-F4DA-4C21-80FB-0C222B483692}" destId="{6376C8B7-995E-40BF-BAFA-B0E707AF48F8}" srcOrd="1" destOrd="0" presId="urn:microsoft.com/office/officeart/2005/8/layout/default"/>
    <dgm:cxn modelId="{D3EF5C6F-E316-415F-BEA6-E82A50295AFF}" type="presParOf" srcId="{BA8E7C01-F4DA-4C21-80FB-0C222B483692}" destId="{7DD3CA42-AC69-4A1F-98C4-F44765A06BBF}" srcOrd="2" destOrd="0" presId="urn:microsoft.com/office/officeart/2005/8/layout/default"/>
    <dgm:cxn modelId="{A99D1559-4678-423D-A51A-2959B051B3B5}" type="presParOf" srcId="{BA8E7C01-F4DA-4C21-80FB-0C222B483692}" destId="{2678ADB6-A474-4FDD-B926-FE51431ADC2E}" srcOrd="3" destOrd="0" presId="urn:microsoft.com/office/officeart/2005/8/layout/default"/>
    <dgm:cxn modelId="{82C05B69-F1DC-4B40-82F0-664C13703BDD}" type="presParOf" srcId="{BA8E7C01-F4DA-4C21-80FB-0C222B483692}" destId="{EDB5F552-AA7F-446F-AB89-E99462F20E28}" srcOrd="4" destOrd="0" presId="urn:microsoft.com/office/officeart/2005/8/layout/default"/>
    <dgm:cxn modelId="{14A5DA58-F3E6-441E-8EBD-BF091AEFEA3D}" type="presParOf" srcId="{BA8E7C01-F4DA-4C21-80FB-0C222B483692}" destId="{10E3E0A7-9EAF-4B3E-8263-51286DA998B9}" srcOrd="5" destOrd="0" presId="urn:microsoft.com/office/officeart/2005/8/layout/default"/>
    <dgm:cxn modelId="{5C0D6C7F-C4A7-43B6-A4AD-76CB69A26C01}" type="presParOf" srcId="{BA8E7C01-F4DA-4C21-80FB-0C222B483692}" destId="{ED31BCB0-C03A-4D72-96E1-1C07C8039137}" srcOrd="6" destOrd="0" presId="urn:microsoft.com/office/officeart/2005/8/layout/default"/>
    <dgm:cxn modelId="{CC86EB76-14F9-4524-B56E-1EC982B14770}" type="presParOf" srcId="{BA8E7C01-F4DA-4C21-80FB-0C222B483692}" destId="{E07EB176-BF3C-4D35-AA73-CF7A05C5519D}" srcOrd="7" destOrd="0" presId="urn:microsoft.com/office/officeart/2005/8/layout/default"/>
    <dgm:cxn modelId="{834B8FD1-3FFB-4C5F-AB69-814B062106F4}" type="presParOf" srcId="{BA8E7C01-F4DA-4C21-80FB-0C222B483692}" destId="{AD458A77-A9CE-40BB-A5A5-33AAEB7BE095}" srcOrd="8" destOrd="0" presId="urn:microsoft.com/office/officeart/2005/8/layout/default"/>
    <dgm:cxn modelId="{826E11BC-5371-442E-9081-9EC40C72A34B}" type="presParOf" srcId="{BA8E7C01-F4DA-4C21-80FB-0C222B483692}" destId="{30997DFC-BD02-4DCE-B1D4-8FB5DB1F33F8}" srcOrd="9" destOrd="0" presId="urn:microsoft.com/office/officeart/2005/8/layout/default"/>
    <dgm:cxn modelId="{E17D9BB4-FB4B-4B4B-8F65-85FBC9B9A841}" type="presParOf" srcId="{BA8E7C01-F4DA-4C21-80FB-0C222B483692}" destId="{427CA449-731A-41E1-84E7-2DB2E97D72F8}" srcOrd="10" destOrd="0" presId="urn:microsoft.com/office/officeart/2005/8/layout/default"/>
    <dgm:cxn modelId="{76D7CA28-1D9D-4117-BF89-24BC660FC60F}" type="presParOf" srcId="{BA8E7C01-F4DA-4C21-80FB-0C222B483692}" destId="{F28FBA76-C2C9-4E9C-9010-062297AA8D07}" srcOrd="11" destOrd="0" presId="urn:microsoft.com/office/officeart/2005/8/layout/default"/>
    <dgm:cxn modelId="{192ABE51-7A0B-42CF-8C00-5B3F55B843E9}" type="presParOf" srcId="{BA8E7C01-F4DA-4C21-80FB-0C222B483692}" destId="{1286B638-D96A-4458-A2DF-506C04C396A5}" srcOrd="12" destOrd="0" presId="urn:microsoft.com/office/officeart/2005/8/layout/default"/>
    <dgm:cxn modelId="{275932AC-770B-4C16-80CF-86BC5DA8C5F0}" type="presParOf" srcId="{BA8E7C01-F4DA-4C21-80FB-0C222B483692}" destId="{BAF183CD-4736-4AD8-8FA8-198B9BE2C8A3}" srcOrd="13" destOrd="0" presId="urn:microsoft.com/office/officeart/2005/8/layout/default"/>
    <dgm:cxn modelId="{B7251B93-8B68-4B1C-B3FD-866E1B18524B}" type="presParOf" srcId="{BA8E7C01-F4DA-4C21-80FB-0C222B483692}" destId="{EBA61953-5105-445C-9106-A3A550E767A9}" srcOrd="14" destOrd="0" presId="urn:microsoft.com/office/officeart/2005/8/layout/default"/>
    <dgm:cxn modelId="{251F2DB6-9AB5-4C8C-8C94-E027BD889BCF}" type="presParOf" srcId="{BA8E7C01-F4DA-4C21-80FB-0C222B483692}" destId="{F228DB75-21F4-4CCF-BB4E-DF63766F0A59}" srcOrd="15" destOrd="0" presId="urn:microsoft.com/office/officeart/2005/8/layout/default"/>
    <dgm:cxn modelId="{AF80D6A2-6AE5-4D33-8B92-EADCAD07F060}" type="presParOf" srcId="{BA8E7C01-F4DA-4C21-80FB-0C222B483692}" destId="{91C83875-9D30-4941-AFF6-F9397B0BD377}" srcOrd="16" destOrd="0" presId="urn:microsoft.com/office/officeart/2005/8/layout/default"/>
    <dgm:cxn modelId="{FF0187D7-24A5-4169-AE9A-FAA45F2C6981}" type="presParOf" srcId="{BA8E7C01-F4DA-4C21-80FB-0C222B483692}" destId="{D57B94C6-4DB9-49EF-82CC-3469622B511F}" srcOrd="17" destOrd="0" presId="urn:microsoft.com/office/officeart/2005/8/layout/default"/>
    <dgm:cxn modelId="{DEBB8C80-62DC-4004-B212-70AF1A190E1C}" type="presParOf" srcId="{BA8E7C01-F4DA-4C21-80FB-0C222B483692}" destId="{C27A636C-FAA9-4AC6-B7A7-32D8744D6F43}" srcOrd="18" destOrd="0" presId="urn:microsoft.com/office/officeart/2005/8/layout/default"/>
    <dgm:cxn modelId="{2E129E64-D341-4A0E-834C-E4C91C45C92F}" type="presParOf" srcId="{BA8E7C01-F4DA-4C21-80FB-0C222B483692}" destId="{E76857D9-BC55-4035-AD5C-9804AC28DEB9}" srcOrd="19" destOrd="0" presId="urn:microsoft.com/office/officeart/2005/8/layout/default"/>
    <dgm:cxn modelId="{C003E264-99BD-4A3A-BD4D-F32FF6EB2695}" type="presParOf" srcId="{BA8E7C01-F4DA-4C21-80FB-0C222B483692}" destId="{0E35E33A-BF4D-424D-860D-86E9B0600662}" srcOrd="20" destOrd="0" presId="urn:microsoft.com/office/officeart/2005/8/layout/default"/>
    <dgm:cxn modelId="{2B033EF4-C342-4C5D-93F7-370571A3B91B}" type="presParOf" srcId="{BA8E7C01-F4DA-4C21-80FB-0C222B483692}" destId="{730AEF66-B15E-4D70-B393-72D6293A1D7F}" srcOrd="21" destOrd="0" presId="urn:microsoft.com/office/officeart/2005/8/layout/default"/>
    <dgm:cxn modelId="{E3C6F0D3-67E4-4CB6-861A-B482663B31C9}" type="presParOf" srcId="{BA8E7C01-F4DA-4C21-80FB-0C222B483692}" destId="{3A24AD67-6837-425F-AF1F-7AD25DDF9447}" srcOrd="2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74DDF0F-AFEA-447C-B8A0-1D7B61DB200E}" type="doc">
      <dgm:prSet loTypeId="urn:microsoft.com/office/officeart/2005/8/layout/process5" loCatId="process" qsTypeId="urn:microsoft.com/office/officeart/2005/8/quickstyle/simple1" qsCatId="simple" csTypeId="urn:microsoft.com/office/officeart/2005/8/colors/accent1_2" csCatId="accent1"/>
      <dgm:spPr/>
      <dgm:t>
        <a:bodyPr/>
        <a:lstStyle/>
        <a:p>
          <a:endParaRPr lang="en-US"/>
        </a:p>
      </dgm:t>
    </dgm:pt>
    <dgm:pt modelId="{DBCD9A82-09C0-430C-884C-1339BB9FF4E9}">
      <dgm:prSet/>
      <dgm:spPr/>
      <dgm:t>
        <a:bodyPr/>
        <a:lstStyle/>
        <a:p>
          <a:r>
            <a:rPr lang="en-US" b="0" i="0" baseline="0"/>
            <a:t>2014: HPV (Gardasil 9)</a:t>
          </a:r>
          <a:endParaRPr lang="en-US"/>
        </a:p>
      </dgm:t>
    </dgm:pt>
    <dgm:pt modelId="{742FA495-5920-4A64-BC6E-8599394DC0E8}" type="parTrans" cxnId="{BAEA42B9-149F-47CD-BD1F-F17EEDEF75AD}">
      <dgm:prSet/>
      <dgm:spPr/>
      <dgm:t>
        <a:bodyPr/>
        <a:lstStyle/>
        <a:p>
          <a:endParaRPr lang="en-US"/>
        </a:p>
      </dgm:t>
    </dgm:pt>
    <dgm:pt modelId="{13F91442-2FA9-4649-8CC0-2CF3D3CC9087}" type="sibTrans" cxnId="{BAEA42B9-149F-47CD-BD1F-F17EEDEF75AD}">
      <dgm:prSet/>
      <dgm:spPr/>
      <dgm:t>
        <a:bodyPr/>
        <a:lstStyle/>
        <a:p>
          <a:endParaRPr lang="en-US"/>
        </a:p>
      </dgm:t>
    </dgm:pt>
    <dgm:pt modelId="{489CA04B-86EA-4790-B2C2-8A411AB0FB2B}">
      <dgm:prSet/>
      <dgm:spPr/>
      <dgm:t>
        <a:bodyPr/>
        <a:lstStyle/>
        <a:p>
          <a:r>
            <a:rPr lang="en-US" b="0" i="0" baseline="0"/>
            <a:t>2015: Meningitis B (Bexsero and Trumenba)</a:t>
          </a:r>
          <a:endParaRPr lang="en-US"/>
        </a:p>
      </dgm:t>
    </dgm:pt>
    <dgm:pt modelId="{5D74D084-3484-4009-BDA0-1597CE3AE01C}" type="parTrans" cxnId="{01632EBA-C21F-43A8-B9F3-8FBE1CA7E50E}">
      <dgm:prSet/>
      <dgm:spPr/>
      <dgm:t>
        <a:bodyPr/>
        <a:lstStyle/>
        <a:p>
          <a:endParaRPr lang="en-US"/>
        </a:p>
      </dgm:t>
    </dgm:pt>
    <dgm:pt modelId="{CC086955-FB3B-4346-932A-D9849DFC660C}" type="sibTrans" cxnId="{01632EBA-C21F-43A8-B9F3-8FBE1CA7E50E}">
      <dgm:prSet/>
      <dgm:spPr/>
      <dgm:t>
        <a:bodyPr/>
        <a:lstStyle/>
        <a:p>
          <a:endParaRPr lang="en-US"/>
        </a:p>
      </dgm:t>
    </dgm:pt>
    <dgm:pt modelId="{D4A12F46-638D-4164-8A3B-1EB0D52FEA19}">
      <dgm:prSet/>
      <dgm:spPr/>
      <dgm:t>
        <a:bodyPr/>
        <a:lstStyle/>
        <a:p>
          <a:r>
            <a:rPr lang="en-US" b="0" i="0" baseline="0"/>
            <a:t>2016: Cholera (Vaxchora)</a:t>
          </a:r>
          <a:endParaRPr lang="en-US"/>
        </a:p>
      </dgm:t>
    </dgm:pt>
    <dgm:pt modelId="{DAD75429-806F-4E1B-AA3D-F096008457CC}" type="parTrans" cxnId="{15BE5A64-D19A-4E60-B7BD-10568F26A72F}">
      <dgm:prSet/>
      <dgm:spPr/>
      <dgm:t>
        <a:bodyPr/>
        <a:lstStyle/>
        <a:p>
          <a:endParaRPr lang="en-US"/>
        </a:p>
      </dgm:t>
    </dgm:pt>
    <dgm:pt modelId="{6910B415-9AA2-460E-BBC6-E5B0C4C5809A}" type="sibTrans" cxnId="{15BE5A64-D19A-4E60-B7BD-10568F26A72F}">
      <dgm:prSet/>
      <dgm:spPr/>
      <dgm:t>
        <a:bodyPr/>
        <a:lstStyle/>
        <a:p>
          <a:endParaRPr lang="en-US"/>
        </a:p>
      </dgm:t>
    </dgm:pt>
    <dgm:pt modelId="{96270B2A-CC07-4B5A-8E91-769015601B5C}">
      <dgm:prSet/>
      <dgm:spPr/>
      <dgm:t>
        <a:bodyPr/>
        <a:lstStyle/>
        <a:p>
          <a:r>
            <a:rPr lang="en-US" b="0" i="0" baseline="0"/>
            <a:t>2017: Shingles (Shingrix)</a:t>
          </a:r>
          <a:endParaRPr lang="en-US"/>
        </a:p>
      </dgm:t>
    </dgm:pt>
    <dgm:pt modelId="{8645324A-D001-43D3-AA17-8F3BDA056857}" type="parTrans" cxnId="{00E5D617-D6C6-484A-93DD-5D1FC74D010D}">
      <dgm:prSet/>
      <dgm:spPr/>
      <dgm:t>
        <a:bodyPr/>
        <a:lstStyle/>
        <a:p>
          <a:endParaRPr lang="en-US"/>
        </a:p>
      </dgm:t>
    </dgm:pt>
    <dgm:pt modelId="{92A6B253-9170-4BD9-96A1-4CA48985723F}" type="sibTrans" cxnId="{00E5D617-D6C6-484A-93DD-5D1FC74D010D}">
      <dgm:prSet/>
      <dgm:spPr/>
      <dgm:t>
        <a:bodyPr/>
        <a:lstStyle/>
        <a:p>
          <a:endParaRPr lang="en-US"/>
        </a:p>
      </dgm:t>
    </dgm:pt>
    <dgm:pt modelId="{7F8A4A13-9CA8-490F-943E-9BF4EB7F207C}">
      <dgm:prSet/>
      <dgm:spPr/>
      <dgm:t>
        <a:bodyPr/>
        <a:lstStyle/>
        <a:p>
          <a:r>
            <a:rPr lang="en-US" b="0" i="0" baseline="0"/>
            <a:t>2019: Ebola (Ervebo)</a:t>
          </a:r>
          <a:endParaRPr lang="en-US"/>
        </a:p>
      </dgm:t>
    </dgm:pt>
    <dgm:pt modelId="{F8038999-87B0-4544-B196-73AE1C0F3A68}" type="parTrans" cxnId="{79C91BCC-8FF0-426A-8B07-4B630E0D1764}">
      <dgm:prSet/>
      <dgm:spPr/>
      <dgm:t>
        <a:bodyPr/>
        <a:lstStyle/>
        <a:p>
          <a:endParaRPr lang="en-US"/>
        </a:p>
      </dgm:t>
    </dgm:pt>
    <dgm:pt modelId="{59D697C2-63DB-482B-82EF-36D7BF74C9E6}" type="sibTrans" cxnId="{79C91BCC-8FF0-426A-8B07-4B630E0D1764}">
      <dgm:prSet/>
      <dgm:spPr/>
      <dgm:t>
        <a:bodyPr/>
        <a:lstStyle/>
        <a:p>
          <a:endParaRPr lang="en-US"/>
        </a:p>
      </dgm:t>
    </dgm:pt>
    <dgm:pt modelId="{A2FBEE3C-A02A-4A93-AAD0-13DEE377F981}">
      <dgm:prSet/>
      <dgm:spPr/>
      <dgm:t>
        <a:bodyPr/>
        <a:lstStyle/>
        <a:p>
          <a:r>
            <a:rPr lang="en-US" b="0" i="0" baseline="0"/>
            <a:t>2020: Ebola (Zabdeno and Mvabea)</a:t>
          </a:r>
          <a:endParaRPr lang="en-US"/>
        </a:p>
      </dgm:t>
    </dgm:pt>
    <dgm:pt modelId="{AD1F4C19-4E9F-4E01-B4F6-3D6FF3ED548B}" type="parTrans" cxnId="{94E2C894-13F7-4BE7-96B3-599ED523E6AE}">
      <dgm:prSet/>
      <dgm:spPr/>
      <dgm:t>
        <a:bodyPr/>
        <a:lstStyle/>
        <a:p>
          <a:endParaRPr lang="en-US"/>
        </a:p>
      </dgm:t>
    </dgm:pt>
    <dgm:pt modelId="{DD5422F2-C736-46F2-8439-63753D944F09}" type="sibTrans" cxnId="{94E2C894-13F7-4BE7-96B3-599ED523E6AE}">
      <dgm:prSet/>
      <dgm:spPr/>
      <dgm:t>
        <a:bodyPr/>
        <a:lstStyle/>
        <a:p>
          <a:endParaRPr lang="en-US"/>
        </a:p>
      </dgm:t>
    </dgm:pt>
    <dgm:pt modelId="{722ED5EB-74B7-4D6D-AC11-7B9489949D7C}">
      <dgm:prSet/>
      <dgm:spPr/>
      <dgm:t>
        <a:bodyPr/>
        <a:lstStyle/>
        <a:p>
          <a:r>
            <a:rPr lang="en-US" b="0" i="0" baseline="0"/>
            <a:t>2020: COVID-19 mRNA Vaccines (Pfizer-BioNTech and Moderna)</a:t>
          </a:r>
          <a:endParaRPr lang="en-US"/>
        </a:p>
      </dgm:t>
    </dgm:pt>
    <dgm:pt modelId="{EA58F261-B96C-452F-9A68-D9E54C1D5852}" type="parTrans" cxnId="{DE179358-9D54-482B-9DEC-D80A88C3CC4B}">
      <dgm:prSet/>
      <dgm:spPr/>
      <dgm:t>
        <a:bodyPr/>
        <a:lstStyle/>
        <a:p>
          <a:endParaRPr lang="en-US"/>
        </a:p>
      </dgm:t>
    </dgm:pt>
    <dgm:pt modelId="{4CBB6007-F638-4289-AE29-FE55DFCDFF56}" type="sibTrans" cxnId="{DE179358-9D54-482B-9DEC-D80A88C3CC4B}">
      <dgm:prSet/>
      <dgm:spPr/>
      <dgm:t>
        <a:bodyPr/>
        <a:lstStyle/>
        <a:p>
          <a:endParaRPr lang="en-US"/>
        </a:p>
      </dgm:t>
    </dgm:pt>
    <dgm:pt modelId="{14675742-4425-41FE-B178-450E45436C39}">
      <dgm:prSet/>
      <dgm:spPr/>
      <dgm:t>
        <a:bodyPr/>
        <a:lstStyle/>
        <a:p>
          <a:r>
            <a:rPr lang="en-US" b="0" i="0" baseline="0"/>
            <a:t>2020: COVID-19 Vector Vaccine (Johnson &amp; Johnson)</a:t>
          </a:r>
          <a:endParaRPr lang="en-US"/>
        </a:p>
      </dgm:t>
    </dgm:pt>
    <dgm:pt modelId="{6C418B4C-C42D-4053-A92D-7EF92A5D8463}" type="parTrans" cxnId="{1DEC1F52-32D9-4581-910B-451D5815DC2A}">
      <dgm:prSet/>
      <dgm:spPr/>
      <dgm:t>
        <a:bodyPr/>
        <a:lstStyle/>
        <a:p>
          <a:endParaRPr lang="en-US"/>
        </a:p>
      </dgm:t>
    </dgm:pt>
    <dgm:pt modelId="{D992DA77-3589-4BE3-BDCD-E199D5AB1B12}" type="sibTrans" cxnId="{1DEC1F52-32D9-4581-910B-451D5815DC2A}">
      <dgm:prSet/>
      <dgm:spPr/>
      <dgm:t>
        <a:bodyPr/>
        <a:lstStyle/>
        <a:p>
          <a:endParaRPr lang="en-US"/>
        </a:p>
      </dgm:t>
    </dgm:pt>
    <dgm:pt modelId="{80A442A4-A2B0-444F-AC88-0C48E8A55321}">
      <dgm:prSet/>
      <dgm:spPr/>
      <dgm:t>
        <a:bodyPr/>
        <a:lstStyle/>
        <a:p>
          <a:r>
            <a:rPr lang="en-US" b="0" i="0" baseline="0"/>
            <a:t>2021: Malaria (RTS,S/AS01 or Mosquirix)</a:t>
          </a:r>
          <a:endParaRPr lang="en-US"/>
        </a:p>
      </dgm:t>
    </dgm:pt>
    <dgm:pt modelId="{9D8C713B-7BAF-4944-AFDF-E3233EB86100}" type="parTrans" cxnId="{C896F6A8-314A-47F8-ABF4-008395D2F2B0}">
      <dgm:prSet/>
      <dgm:spPr/>
      <dgm:t>
        <a:bodyPr/>
        <a:lstStyle/>
        <a:p>
          <a:endParaRPr lang="en-US"/>
        </a:p>
      </dgm:t>
    </dgm:pt>
    <dgm:pt modelId="{648792F5-0D8F-4088-8BDE-34C28CBA1E58}" type="sibTrans" cxnId="{C896F6A8-314A-47F8-ABF4-008395D2F2B0}">
      <dgm:prSet/>
      <dgm:spPr/>
      <dgm:t>
        <a:bodyPr/>
        <a:lstStyle/>
        <a:p>
          <a:endParaRPr lang="en-US"/>
        </a:p>
      </dgm:t>
    </dgm:pt>
    <dgm:pt modelId="{CF751076-0A72-46D1-888A-965109A00934}">
      <dgm:prSet/>
      <dgm:spPr/>
      <dgm:t>
        <a:bodyPr/>
        <a:lstStyle/>
        <a:p>
          <a:r>
            <a:rPr lang="en-US" b="0" i="0" baseline="0"/>
            <a:t>2021: Tick-Borne Encephalitis (TicoVac)</a:t>
          </a:r>
          <a:endParaRPr lang="en-US"/>
        </a:p>
      </dgm:t>
    </dgm:pt>
    <dgm:pt modelId="{F22123D3-B966-4953-8CAD-EA2CFB747F06}" type="parTrans" cxnId="{B7F2BA20-7105-4595-858A-AA077CE6A158}">
      <dgm:prSet/>
      <dgm:spPr/>
      <dgm:t>
        <a:bodyPr/>
        <a:lstStyle/>
        <a:p>
          <a:endParaRPr lang="en-US"/>
        </a:p>
      </dgm:t>
    </dgm:pt>
    <dgm:pt modelId="{2B1CF2A4-5258-4B3D-8763-DCA60A229FDF}" type="sibTrans" cxnId="{B7F2BA20-7105-4595-858A-AA077CE6A158}">
      <dgm:prSet/>
      <dgm:spPr/>
      <dgm:t>
        <a:bodyPr/>
        <a:lstStyle/>
        <a:p>
          <a:endParaRPr lang="en-US"/>
        </a:p>
      </dgm:t>
    </dgm:pt>
    <dgm:pt modelId="{C5A5962B-E58B-4520-BFFA-7AC461DEFF8F}">
      <dgm:prSet/>
      <dgm:spPr/>
      <dgm:t>
        <a:bodyPr/>
        <a:lstStyle/>
        <a:p>
          <a:r>
            <a:rPr lang="en-US" b="0" i="0" baseline="0"/>
            <a:t>2022: COVID-19 Protein-Based Vaccine (Novavax)</a:t>
          </a:r>
          <a:endParaRPr lang="en-US"/>
        </a:p>
      </dgm:t>
    </dgm:pt>
    <dgm:pt modelId="{1F260D2F-78E3-44F8-84C2-F12446FC53D7}" type="parTrans" cxnId="{E1A11551-0709-4463-8078-4BD91AF3BA51}">
      <dgm:prSet/>
      <dgm:spPr/>
      <dgm:t>
        <a:bodyPr/>
        <a:lstStyle/>
        <a:p>
          <a:endParaRPr lang="en-US"/>
        </a:p>
      </dgm:t>
    </dgm:pt>
    <dgm:pt modelId="{0B98D71C-221F-4B75-9E47-57917D7C6540}" type="sibTrans" cxnId="{E1A11551-0709-4463-8078-4BD91AF3BA51}">
      <dgm:prSet/>
      <dgm:spPr/>
      <dgm:t>
        <a:bodyPr/>
        <a:lstStyle/>
        <a:p>
          <a:endParaRPr lang="en-US"/>
        </a:p>
      </dgm:t>
    </dgm:pt>
    <dgm:pt modelId="{92EEF0F1-B998-4A85-ACCA-F01E6E6A7D56}">
      <dgm:prSet/>
      <dgm:spPr/>
      <dgm:t>
        <a:bodyPr/>
        <a:lstStyle/>
        <a:p>
          <a:r>
            <a:rPr lang="en-US" b="0" i="0" baseline="0"/>
            <a:t>2022: Dengue (Qdenga)</a:t>
          </a:r>
          <a:endParaRPr lang="en-US"/>
        </a:p>
      </dgm:t>
    </dgm:pt>
    <dgm:pt modelId="{2A5F1458-BA3B-452A-97A7-6CB0F8800AF4}" type="parTrans" cxnId="{83097082-4E1B-4267-9511-A6CADC5FA89D}">
      <dgm:prSet/>
      <dgm:spPr/>
      <dgm:t>
        <a:bodyPr/>
        <a:lstStyle/>
        <a:p>
          <a:endParaRPr lang="en-US"/>
        </a:p>
      </dgm:t>
    </dgm:pt>
    <dgm:pt modelId="{F54738C9-BE4D-453B-89EA-66765408F20D}" type="sibTrans" cxnId="{83097082-4E1B-4267-9511-A6CADC5FA89D}">
      <dgm:prSet/>
      <dgm:spPr/>
      <dgm:t>
        <a:bodyPr/>
        <a:lstStyle/>
        <a:p>
          <a:endParaRPr lang="en-US"/>
        </a:p>
      </dgm:t>
    </dgm:pt>
    <dgm:pt modelId="{4000D648-AFBE-4AB7-9DBD-512EEB644DEB}">
      <dgm:prSet/>
      <dgm:spPr/>
      <dgm:t>
        <a:bodyPr/>
        <a:lstStyle/>
        <a:p>
          <a:r>
            <a:rPr lang="en-US" b="0" i="0" baseline="0"/>
            <a:t>2023: RSV (Pfizer and GSK for older adults)</a:t>
          </a:r>
          <a:endParaRPr lang="en-US"/>
        </a:p>
      </dgm:t>
    </dgm:pt>
    <dgm:pt modelId="{0E902C45-F163-4A62-AAB3-BABE74EF2834}" type="parTrans" cxnId="{A505282C-54EC-4B0E-A534-DA8FBC065A45}">
      <dgm:prSet/>
      <dgm:spPr/>
      <dgm:t>
        <a:bodyPr/>
        <a:lstStyle/>
        <a:p>
          <a:endParaRPr lang="en-US"/>
        </a:p>
      </dgm:t>
    </dgm:pt>
    <dgm:pt modelId="{28B38FF7-ACF6-4675-91BA-A25AF0372F93}" type="sibTrans" cxnId="{A505282C-54EC-4B0E-A534-DA8FBC065A45}">
      <dgm:prSet/>
      <dgm:spPr/>
      <dgm:t>
        <a:bodyPr/>
        <a:lstStyle/>
        <a:p>
          <a:endParaRPr lang="en-US"/>
        </a:p>
      </dgm:t>
    </dgm:pt>
    <dgm:pt modelId="{6138D8B7-17FB-4330-87DC-311EA9C52C71}">
      <dgm:prSet/>
      <dgm:spPr/>
      <dgm:t>
        <a:bodyPr/>
        <a:lstStyle/>
        <a:p>
          <a:r>
            <a:rPr lang="en-US" b="0" i="0" baseline="0"/>
            <a:t>2023: RSV (Maternal Vaccine by Pfizer) </a:t>
          </a:r>
          <a:endParaRPr lang="en-US"/>
        </a:p>
      </dgm:t>
    </dgm:pt>
    <dgm:pt modelId="{413D485F-9F0F-40F7-8639-E7D5BF455314}" type="parTrans" cxnId="{66894B70-46C9-4A0D-B44A-6252FD977A3B}">
      <dgm:prSet/>
      <dgm:spPr/>
      <dgm:t>
        <a:bodyPr/>
        <a:lstStyle/>
        <a:p>
          <a:endParaRPr lang="en-US"/>
        </a:p>
      </dgm:t>
    </dgm:pt>
    <dgm:pt modelId="{3BBC0A6C-1D6D-47E8-B900-48C001F92E40}" type="sibTrans" cxnId="{66894B70-46C9-4A0D-B44A-6252FD977A3B}">
      <dgm:prSet/>
      <dgm:spPr/>
      <dgm:t>
        <a:bodyPr/>
        <a:lstStyle/>
        <a:p>
          <a:endParaRPr lang="en-US"/>
        </a:p>
      </dgm:t>
    </dgm:pt>
    <dgm:pt modelId="{4B110D3E-4F7D-4B62-8754-A6C568A1F098}" type="pres">
      <dgm:prSet presAssocID="{874DDF0F-AFEA-447C-B8A0-1D7B61DB200E}" presName="diagram" presStyleCnt="0">
        <dgm:presLayoutVars>
          <dgm:dir/>
          <dgm:resizeHandles val="exact"/>
        </dgm:presLayoutVars>
      </dgm:prSet>
      <dgm:spPr/>
    </dgm:pt>
    <dgm:pt modelId="{D7C02B5A-B11A-4C20-A99E-8C21C6851E0F}" type="pres">
      <dgm:prSet presAssocID="{DBCD9A82-09C0-430C-884C-1339BB9FF4E9}" presName="node" presStyleLbl="node1" presStyleIdx="0" presStyleCnt="14">
        <dgm:presLayoutVars>
          <dgm:bulletEnabled val="1"/>
        </dgm:presLayoutVars>
      </dgm:prSet>
      <dgm:spPr/>
    </dgm:pt>
    <dgm:pt modelId="{0C1D3E9F-5CC0-4F5E-8BC1-D27EAC2B9CB4}" type="pres">
      <dgm:prSet presAssocID="{13F91442-2FA9-4649-8CC0-2CF3D3CC9087}" presName="sibTrans" presStyleLbl="sibTrans2D1" presStyleIdx="0" presStyleCnt="13"/>
      <dgm:spPr/>
    </dgm:pt>
    <dgm:pt modelId="{54374F7E-E294-4891-988B-EDC4CC129B21}" type="pres">
      <dgm:prSet presAssocID="{13F91442-2FA9-4649-8CC0-2CF3D3CC9087}" presName="connectorText" presStyleLbl="sibTrans2D1" presStyleIdx="0" presStyleCnt="13"/>
      <dgm:spPr/>
    </dgm:pt>
    <dgm:pt modelId="{2A55163A-A421-4A46-8B24-7200317311A7}" type="pres">
      <dgm:prSet presAssocID="{489CA04B-86EA-4790-B2C2-8A411AB0FB2B}" presName="node" presStyleLbl="node1" presStyleIdx="1" presStyleCnt="14">
        <dgm:presLayoutVars>
          <dgm:bulletEnabled val="1"/>
        </dgm:presLayoutVars>
      </dgm:prSet>
      <dgm:spPr/>
    </dgm:pt>
    <dgm:pt modelId="{EBE6946F-4622-4543-B37D-372709C608EE}" type="pres">
      <dgm:prSet presAssocID="{CC086955-FB3B-4346-932A-D9849DFC660C}" presName="sibTrans" presStyleLbl="sibTrans2D1" presStyleIdx="1" presStyleCnt="13"/>
      <dgm:spPr/>
    </dgm:pt>
    <dgm:pt modelId="{4970505E-7BFF-425E-8681-48B247C02E69}" type="pres">
      <dgm:prSet presAssocID="{CC086955-FB3B-4346-932A-D9849DFC660C}" presName="connectorText" presStyleLbl="sibTrans2D1" presStyleIdx="1" presStyleCnt="13"/>
      <dgm:spPr/>
    </dgm:pt>
    <dgm:pt modelId="{564157DA-F665-4CFE-8E2C-483E008C8A20}" type="pres">
      <dgm:prSet presAssocID="{D4A12F46-638D-4164-8A3B-1EB0D52FEA19}" presName="node" presStyleLbl="node1" presStyleIdx="2" presStyleCnt="14">
        <dgm:presLayoutVars>
          <dgm:bulletEnabled val="1"/>
        </dgm:presLayoutVars>
      </dgm:prSet>
      <dgm:spPr/>
    </dgm:pt>
    <dgm:pt modelId="{6A1CA764-9399-48B4-BCE3-05072E01A0E9}" type="pres">
      <dgm:prSet presAssocID="{6910B415-9AA2-460E-BBC6-E5B0C4C5809A}" presName="sibTrans" presStyleLbl="sibTrans2D1" presStyleIdx="2" presStyleCnt="13"/>
      <dgm:spPr/>
    </dgm:pt>
    <dgm:pt modelId="{7D5C063A-1B21-496D-A091-43A2C0156F0B}" type="pres">
      <dgm:prSet presAssocID="{6910B415-9AA2-460E-BBC6-E5B0C4C5809A}" presName="connectorText" presStyleLbl="sibTrans2D1" presStyleIdx="2" presStyleCnt="13"/>
      <dgm:spPr/>
    </dgm:pt>
    <dgm:pt modelId="{6B1E4F52-9F98-432E-B1C3-B979F732CCCA}" type="pres">
      <dgm:prSet presAssocID="{96270B2A-CC07-4B5A-8E91-769015601B5C}" presName="node" presStyleLbl="node1" presStyleIdx="3" presStyleCnt="14">
        <dgm:presLayoutVars>
          <dgm:bulletEnabled val="1"/>
        </dgm:presLayoutVars>
      </dgm:prSet>
      <dgm:spPr/>
    </dgm:pt>
    <dgm:pt modelId="{9ACC68B6-EABB-4324-A614-D242F4387743}" type="pres">
      <dgm:prSet presAssocID="{92A6B253-9170-4BD9-96A1-4CA48985723F}" presName="sibTrans" presStyleLbl="sibTrans2D1" presStyleIdx="3" presStyleCnt="13"/>
      <dgm:spPr/>
    </dgm:pt>
    <dgm:pt modelId="{EC4C0B00-84FA-4684-B0A5-7E92E803B05D}" type="pres">
      <dgm:prSet presAssocID="{92A6B253-9170-4BD9-96A1-4CA48985723F}" presName="connectorText" presStyleLbl="sibTrans2D1" presStyleIdx="3" presStyleCnt="13"/>
      <dgm:spPr/>
    </dgm:pt>
    <dgm:pt modelId="{BD6E73EA-88D5-4BA7-8A87-7714B0EE4C60}" type="pres">
      <dgm:prSet presAssocID="{7F8A4A13-9CA8-490F-943E-9BF4EB7F207C}" presName="node" presStyleLbl="node1" presStyleIdx="4" presStyleCnt="14">
        <dgm:presLayoutVars>
          <dgm:bulletEnabled val="1"/>
        </dgm:presLayoutVars>
      </dgm:prSet>
      <dgm:spPr/>
    </dgm:pt>
    <dgm:pt modelId="{30AC047E-B35C-4572-B7EF-AABDE94342EC}" type="pres">
      <dgm:prSet presAssocID="{59D697C2-63DB-482B-82EF-36D7BF74C9E6}" presName="sibTrans" presStyleLbl="sibTrans2D1" presStyleIdx="4" presStyleCnt="13"/>
      <dgm:spPr/>
    </dgm:pt>
    <dgm:pt modelId="{C5CB1E47-AA37-47FC-8127-4899B8BE79EC}" type="pres">
      <dgm:prSet presAssocID="{59D697C2-63DB-482B-82EF-36D7BF74C9E6}" presName="connectorText" presStyleLbl="sibTrans2D1" presStyleIdx="4" presStyleCnt="13"/>
      <dgm:spPr/>
    </dgm:pt>
    <dgm:pt modelId="{4E577736-5F1F-4410-882C-748B3DA3FF71}" type="pres">
      <dgm:prSet presAssocID="{A2FBEE3C-A02A-4A93-AAD0-13DEE377F981}" presName="node" presStyleLbl="node1" presStyleIdx="5" presStyleCnt="14">
        <dgm:presLayoutVars>
          <dgm:bulletEnabled val="1"/>
        </dgm:presLayoutVars>
      </dgm:prSet>
      <dgm:spPr/>
    </dgm:pt>
    <dgm:pt modelId="{79C40054-955A-4BFE-BCE2-9492D4C29EBA}" type="pres">
      <dgm:prSet presAssocID="{DD5422F2-C736-46F2-8439-63753D944F09}" presName="sibTrans" presStyleLbl="sibTrans2D1" presStyleIdx="5" presStyleCnt="13"/>
      <dgm:spPr/>
    </dgm:pt>
    <dgm:pt modelId="{D43A278A-9F6A-4647-9C1D-37175217183C}" type="pres">
      <dgm:prSet presAssocID="{DD5422F2-C736-46F2-8439-63753D944F09}" presName="connectorText" presStyleLbl="sibTrans2D1" presStyleIdx="5" presStyleCnt="13"/>
      <dgm:spPr/>
    </dgm:pt>
    <dgm:pt modelId="{65E14602-F23F-4223-83E0-9B529B674870}" type="pres">
      <dgm:prSet presAssocID="{722ED5EB-74B7-4D6D-AC11-7B9489949D7C}" presName="node" presStyleLbl="node1" presStyleIdx="6" presStyleCnt="14">
        <dgm:presLayoutVars>
          <dgm:bulletEnabled val="1"/>
        </dgm:presLayoutVars>
      </dgm:prSet>
      <dgm:spPr/>
    </dgm:pt>
    <dgm:pt modelId="{35EF6C7F-48EE-4022-8166-2B8148A5887D}" type="pres">
      <dgm:prSet presAssocID="{4CBB6007-F638-4289-AE29-FE55DFCDFF56}" presName="sibTrans" presStyleLbl="sibTrans2D1" presStyleIdx="6" presStyleCnt="13"/>
      <dgm:spPr/>
    </dgm:pt>
    <dgm:pt modelId="{B89862EB-81A2-41DE-AFDA-55DA85EA4EC0}" type="pres">
      <dgm:prSet presAssocID="{4CBB6007-F638-4289-AE29-FE55DFCDFF56}" presName="connectorText" presStyleLbl="sibTrans2D1" presStyleIdx="6" presStyleCnt="13"/>
      <dgm:spPr/>
    </dgm:pt>
    <dgm:pt modelId="{08551BCF-C8F2-4631-A5A1-356CA475D22F}" type="pres">
      <dgm:prSet presAssocID="{14675742-4425-41FE-B178-450E45436C39}" presName="node" presStyleLbl="node1" presStyleIdx="7" presStyleCnt="14">
        <dgm:presLayoutVars>
          <dgm:bulletEnabled val="1"/>
        </dgm:presLayoutVars>
      </dgm:prSet>
      <dgm:spPr/>
    </dgm:pt>
    <dgm:pt modelId="{3FB73982-83F0-4386-994F-DB11D9B7D894}" type="pres">
      <dgm:prSet presAssocID="{D992DA77-3589-4BE3-BDCD-E199D5AB1B12}" presName="sibTrans" presStyleLbl="sibTrans2D1" presStyleIdx="7" presStyleCnt="13"/>
      <dgm:spPr/>
    </dgm:pt>
    <dgm:pt modelId="{D102A0FE-28D8-40C6-ADD8-07B9036C271F}" type="pres">
      <dgm:prSet presAssocID="{D992DA77-3589-4BE3-BDCD-E199D5AB1B12}" presName="connectorText" presStyleLbl="sibTrans2D1" presStyleIdx="7" presStyleCnt="13"/>
      <dgm:spPr/>
    </dgm:pt>
    <dgm:pt modelId="{CCA8B379-C90F-4D2A-B47D-5DC495D4D05C}" type="pres">
      <dgm:prSet presAssocID="{80A442A4-A2B0-444F-AC88-0C48E8A55321}" presName="node" presStyleLbl="node1" presStyleIdx="8" presStyleCnt="14">
        <dgm:presLayoutVars>
          <dgm:bulletEnabled val="1"/>
        </dgm:presLayoutVars>
      </dgm:prSet>
      <dgm:spPr/>
    </dgm:pt>
    <dgm:pt modelId="{79800075-2EF7-484C-B393-9E66225E4012}" type="pres">
      <dgm:prSet presAssocID="{648792F5-0D8F-4088-8BDE-34C28CBA1E58}" presName="sibTrans" presStyleLbl="sibTrans2D1" presStyleIdx="8" presStyleCnt="13"/>
      <dgm:spPr/>
    </dgm:pt>
    <dgm:pt modelId="{517769DD-2C5A-498D-8782-2FD384CB1205}" type="pres">
      <dgm:prSet presAssocID="{648792F5-0D8F-4088-8BDE-34C28CBA1E58}" presName="connectorText" presStyleLbl="sibTrans2D1" presStyleIdx="8" presStyleCnt="13"/>
      <dgm:spPr/>
    </dgm:pt>
    <dgm:pt modelId="{3BAB340F-2CDD-4973-9E5D-EA830767DBF1}" type="pres">
      <dgm:prSet presAssocID="{CF751076-0A72-46D1-888A-965109A00934}" presName="node" presStyleLbl="node1" presStyleIdx="9" presStyleCnt="14">
        <dgm:presLayoutVars>
          <dgm:bulletEnabled val="1"/>
        </dgm:presLayoutVars>
      </dgm:prSet>
      <dgm:spPr/>
    </dgm:pt>
    <dgm:pt modelId="{9F3C8DC5-7619-48FA-B5B2-A99CDD91A9F7}" type="pres">
      <dgm:prSet presAssocID="{2B1CF2A4-5258-4B3D-8763-DCA60A229FDF}" presName="sibTrans" presStyleLbl="sibTrans2D1" presStyleIdx="9" presStyleCnt="13"/>
      <dgm:spPr/>
    </dgm:pt>
    <dgm:pt modelId="{144E3439-5403-4EA8-801A-2E4A8963AB8D}" type="pres">
      <dgm:prSet presAssocID="{2B1CF2A4-5258-4B3D-8763-DCA60A229FDF}" presName="connectorText" presStyleLbl="sibTrans2D1" presStyleIdx="9" presStyleCnt="13"/>
      <dgm:spPr/>
    </dgm:pt>
    <dgm:pt modelId="{5254224E-51CC-4A25-A2F8-48A4D3E08CCE}" type="pres">
      <dgm:prSet presAssocID="{C5A5962B-E58B-4520-BFFA-7AC461DEFF8F}" presName="node" presStyleLbl="node1" presStyleIdx="10" presStyleCnt="14">
        <dgm:presLayoutVars>
          <dgm:bulletEnabled val="1"/>
        </dgm:presLayoutVars>
      </dgm:prSet>
      <dgm:spPr/>
    </dgm:pt>
    <dgm:pt modelId="{0730913A-9A24-4AC6-8E50-461DB410FD0D}" type="pres">
      <dgm:prSet presAssocID="{0B98D71C-221F-4B75-9E47-57917D7C6540}" presName="sibTrans" presStyleLbl="sibTrans2D1" presStyleIdx="10" presStyleCnt="13"/>
      <dgm:spPr/>
    </dgm:pt>
    <dgm:pt modelId="{2C463DE7-55E6-4D6F-8A27-A2F55F69EB5B}" type="pres">
      <dgm:prSet presAssocID="{0B98D71C-221F-4B75-9E47-57917D7C6540}" presName="connectorText" presStyleLbl="sibTrans2D1" presStyleIdx="10" presStyleCnt="13"/>
      <dgm:spPr/>
    </dgm:pt>
    <dgm:pt modelId="{E7E7A2DC-022A-480B-9A96-E6FFF8B906D9}" type="pres">
      <dgm:prSet presAssocID="{92EEF0F1-B998-4A85-ACCA-F01E6E6A7D56}" presName="node" presStyleLbl="node1" presStyleIdx="11" presStyleCnt="14">
        <dgm:presLayoutVars>
          <dgm:bulletEnabled val="1"/>
        </dgm:presLayoutVars>
      </dgm:prSet>
      <dgm:spPr/>
    </dgm:pt>
    <dgm:pt modelId="{08FC3258-CAC6-44D6-9D8A-8E7838B3BF85}" type="pres">
      <dgm:prSet presAssocID="{F54738C9-BE4D-453B-89EA-66765408F20D}" presName="sibTrans" presStyleLbl="sibTrans2D1" presStyleIdx="11" presStyleCnt="13"/>
      <dgm:spPr/>
    </dgm:pt>
    <dgm:pt modelId="{F10FB8CE-DAD3-4D80-87B6-F54948390C21}" type="pres">
      <dgm:prSet presAssocID="{F54738C9-BE4D-453B-89EA-66765408F20D}" presName="connectorText" presStyleLbl="sibTrans2D1" presStyleIdx="11" presStyleCnt="13"/>
      <dgm:spPr/>
    </dgm:pt>
    <dgm:pt modelId="{6BE3B467-64D2-47F2-B9AC-3F44675E5246}" type="pres">
      <dgm:prSet presAssocID="{4000D648-AFBE-4AB7-9DBD-512EEB644DEB}" presName="node" presStyleLbl="node1" presStyleIdx="12" presStyleCnt="14">
        <dgm:presLayoutVars>
          <dgm:bulletEnabled val="1"/>
        </dgm:presLayoutVars>
      </dgm:prSet>
      <dgm:spPr/>
    </dgm:pt>
    <dgm:pt modelId="{3E2B523C-FEFE-4499-9029-8746E9D3778B}" type="pres">
      <dgm:prSet presAssocID="{28B38FF7-ACF6-4675-91BA-A25AF0372F93}" presName="sibTrans" presStyleLbl="sibTrans2D1" presStyleIdx="12" presStyleCnt="13"/>
      <dgm:spPr/>
    </dgm:pt>
    <dgm:pt modelId="{C35FD215-0D81-471C-AA85-96253709B1D0}" type="pres">
      <dgm:prSet presAssocID="{28B38FF7-ACF6-4675-91BA-A25AF0372F93}" presName="connectorText" presStyleLbl="sibTrans2D1" presStyleIdx="12" presStyleCnt="13"/>
      <dgm:spPr/>
    </dgm:pt>
    <dgm:pt modelId="{0A3DB51E-B4D4-4090-BAAE-CC36F90DF98A}" type="pres">
      <dgm:prSet presAssocID="{6138D8B7-17FB-4330-87DC-311EA9C52C71}" presName="node" presStyleLbl="node1" presStyleIdx="13" presStyleCnt="14">
        <dgm:presLayoutVars>
          <dgm:bulletEnabled val="1"/>
        </dgm:presLayoutVars>
      </dgm:prSet>
      <dgm:spPr/>
    </dgm:pt>
  </dgm:ptLst>
  <dgm:cxnLst>
    <dgm:cxn modelId="{C4643703-58F7-4508-B603-75E6FF4B917E}" type="presOf" srcId="{4CBB6007-F638-4289-AE29-FE55DFCDFF56}" destId="{B89862EB-81A2-41DE-AFDA-55DA85EA4EC0}" srcOrd="1" destOrd="0" presId="urn:microsoft.com/office/officeart/2005/8/layout/process5"/>
    <dgm:cxn modelId="{C616200F-D3C8-4DD4-8A60-81B30530F716}" type="presOf" srcId="{648792F5-0D8F-4088-8BDE-34C28CBA1E58}" destId="{517769DD-2C5A-498D-8782-2FD384CB1205}" srcOrd="1" destOrd="0" presId="urn:microsoft.com/office/officeart/2005/8/layout/process5"/>
    <dgm:cxn modelId="{378DAA11-CE3B-40F9-96D6-C2E206E077E8}" type="presOf" srcId="{6138D8B7-17FB-4330-87DC-311EA9C52C71}" destId="{0A3DB51E-B4D4-4090-BAAE-CC36F90DF98A}" srcOrd="0" destOrd="0" presId="urn:microsoft.com/office/officeart/2005/8/layout/process5"/>
    <dgm:cxn modelId="{00E5D617-D6C6-484A-93DD-5D1FC74D010D}" srcId="{874DDF0F-AFEA-447C-B8A0-1D7B61DB200E}" destId="{96270B2A-CC07-4B5A-8E91-769015601B5C}" srcOrd="3" destOrd="0" parTransId="{8645324A-D001-43D3-AA17-8F3BDA056857}" sibTransId="{92A6B253-9170-4BD9-96A1-4CA48985723F}"/>
    <dgm:cxn modelId="{654DAD1C-0222-42EC-963B-59BF43656BFA}" type="presOf" srcId="{F54738C9-BE4D-453B-89EA-66765408F20D}" destId="{F10FB8CE-DAD3-4D80-87B6-F54948390C21}" srcOrd="1" destOrd="0" presId="urn:microsoft.com/office/officeart/2005/8/layout/process5"/>
    <dgm:cxn modelId="{95490020-60E1-4107-837B-1C69484598F9}" type="presOf" srcId="{DD5422F2-C736-46F2-8439-63753D944F09}" destId="{79C40054-955A-4BFE-BCE2-9492D4C29EBA}" srcOrd="0" destOrd="0" presId="urn:microsoft.com/office/officeart/2005/8/layout/process5"/>
    <dgm:cxn modelId="{B7F2BA20-7105-4595-858A-AA077CE6A158}" srcId="{874DDF0F-AFEA-447C-B8A0-1D7B61DB200E}" destId="{CF751076-0A72-46D1-888A-965109A00934}" srcOrd="9" destOrd="0" parTransId="{F22123D3-B966-4953-8CAD-EA2CFB747F06}" sibTransId="{2B1CF2A4-5258-4B3D-8763-DCA60A229FDF}"/>
    <dgm:cxn modelId="{F384E323-DB80-44D2-81CA-0DE4D18FD7F8}" type="presOf" srcId="{DD5422F2-C736-46F2-8439-63753D944F09}" destId="{D43A278A-9F6A-4647-9C1D-37175217183C}" srcOrd="1" destOrd="0" presId="urn:microsoft.com/office/officeart/2005/8/layout/process5"/>
    <dgm:cxn modelId="{A505282C-54EC-4B0E-A534-DA8FBC065A45}" srcId="{874DDF0F-AFEA-447C-B8A0-1D7B61DB200E}" destId="{4000D648-AFBE-4AB7-9DBD-512EEB644DEB}" srcOrd="12" destOrd="0" parTransId="{0E902C45-F163-4A62-AAB3-BABE74EF2834}" sibTransId="{28B38FF7-ACF6-4675-91BA-A25AF0372F93}"/>
    <dgm:cxn modelId="{77CF0432-B476-4E3B-8F3D-3831E8252B39}" type="presOf" srcId="{2B1CF2A4-5258-4B3D-8763-DCA60A229FDF}" destId="{9F3C8DC5-7619-48FA-B5B2-A99CDD91A9F7}" srcOrd="0" destOrd="0" presId="urn:microsoft.com/office/officeart/2005/8/layout/process5"/>
    <dgm:cxn modelId="{55417734-79AD-4770-8E7E-AF5124D417AE}" type="presOf" srcId="{13F91442-2FA9-4649-8CC0-2CF3D3CC9087}" destId="{54374F7E-E294-4891-988B-EDC4CC129B21}" srcOrd="1" destOrd="0" presId="urn:microsoft.com/office/officeart/2005/8/layout/process5"/>
    <dgm:cxn modelId="{87BF8D36-07EC-4A6A-B86F-FF0B0113FA5A}" type="presOf" srcId="{0B98D71C-221F-4B75-9E47-57917D7C6540}" destId="{2C463DE7-55E6-4D6F-8A27-A2F55F69EB5B}" srcOrd="1" destOrd="0" presId="urn:microsoft.com/office/officeart/2005/8/layout/process5"/>
    <dgm:cxn modelId="{60CDF95E-4FF5-4D27-B1F1-337956ED3CA6}" type="presOf" srcId="{4000D648-AFBE-4AB7-9DBD-512EEB644DEB}" destId="{6BE3B467-64D2-47F2-B9AC-3F44675E5246}" srcOrd="0" destOrd="0" presId="urn:microsoft.com/office/officeart/2005/8/layout/process5"/>
    <dgm:cxn modelId="{15BE5A64-D19A-4E60-B7BD-10568F26A72F}" srcId="{874DDF0F-AFEA-447C-B8A0-1D7B61DB200E}" destId="{D4A12F46-638D-4164-8A3B-1EB0D52FEA19}" srcOrd="2" destOrd="0" parTransId="{DAD75429-806F-4E1B-AA3D-F096008457CC}" sibTransId="{6910B415-9AA2-460E-BBC6-E5B0C4C5809A}"/>
    <dgm:cxn modelId="{7FC53165-DEA3-45C0-A808-A3FFDCCD6208}" type="presOf" srcId="{D992DA77-3589-4BE3-BDCD-E199D5AB1B12}" destId="{3FB73982-83F0-4386-994F-DB11D9B7D894}" srcOrd="0" destOrd="0" presId="urn:microsoft.com/office/officeart/2005/8/layout/process5"/>
    <dgm:cxn modelId="{4938C266-DA73-4002-AF61-54FC5F7CAD36}" type="presOf" srcId="{6910B415-9AA2-460E-BBC6-E5B0C4C5809A}" destId="{7D5C063A-1B21-496D-A091-43A2C0156F0B}" srcOrd="1" destOrd="0" presId="urn:microsoft.com/office/officeart/2005/8/layout/process5"/>
    <dgm:cxn modelId="{7FF5FC6D-709C-4557-874F-36982858B7AA}" type="presOf" srcId="{6910B415-9AA2-460E-BBC6-E5B0C4C5809A}" destId="{6A1CA764-9399-48B4-BCE3-05072E01A0E9}" srcOrd="0" destOrd="0" presId="urn:microsoft.com/office/officeart/2005/8/layout/process5"/>
    <dgm:cxn modelId="{66894B70-46C9-4A0D-B44A-6252FD977A3B}" srcId="{874DDF0F-AFEA-447C-B8A0-1D7B61DB200E}" destId="{6138D8B7-17FB-4330-87DC-311EA9C52C71}" srcOrd="13" destOrd="0" parTransId="{413D485F-9F0F-40F7-8639-E7D5BF455314}" sibTransId="{3BBC0A6C-1D6D-47E8-B900-48C001F92E40}"/>
    <dgm:cxn modelId="{5F7CE750-0E93-4575-9923-01660D61ADE0}" type="presOf" srcId="{14675742-4425-41FE-B178-450E45436C39}" destId="{08551BCF-C8F2-4631-A5A1-356CA475D22F}" srcOrd="0" destOrd="0" presId="urn:microsoft.com/office/officeart/2005/8/layout/process5"/>
    <dgm:cxn modelId="{E1A11551-0709-4463-8078-4BD91AF3BA51}" srcId="{874DDF0F-AFEA-447C-B8A0-1D7B61DB200E}" destId="{C5A5962B-E58B-4520-BFFA-7AC461DEFF8F}" srcOrd="10" destOrd="0" parTransId="{1F260D2F-78E3-44F8-84C2-F12446FC53D7}" sibTransId="{0B98D71C-221F-4B75-9E47-57917D7C6540}"/>
    <dgm:cxn modelId="{1DEC1F52-32D9-4581-910B-451D5815DC2A}" srcId="{874DDF0F-AFEA-447C-B8A0-1D7B61DB200E}" destId="{14675742-4425-41FE-B178-450E45436C39}" srcOrd="7" destOrd="0" parTransId="{6C418B4C-C42D-4053-A92D-7EF92A5D8463}" sibTransId="{D992DA77-3589-4BE3-BDCD-E199D5AB1B12}"/>
    <dgm:cxn modelId="{A777D672-A7DE-4152-808E-E427094D1F2A}" type="presOf" srcId="{489CA04B-86EA-4790-B2C2-8A411AB0FB2B}" destId="{2A55163A-A421-4A46-8B24-7200317311A7}" srcOrd="0" destOrd="0" presId="urn:microsoft.com/office/officeart/2005/8/layout/process5"/>
    <dgm:cxn modelId="{0B11BC54-0921-448A-B88D-889F2C145213}" type="presOf" srcId="{92EEF0F1-B998-4A85-ACCA-F01E6E6A7D56}" destId="{E7E7A2DC-022A-480B-9A96-E6FFF8B906D9}" srcOrd="0" destOrd="0" presId="urn:microsoft.com/office/officeart/2005/8/layout/process5"/>
    <dgm:cxn modelId="{F5796975-B20B-4266-A7DF-B0033008CD54}" type="presOf" srcId="{D4A12F46-638D-4164-8A3B-1EB0D52FEA19}" destId="{564157DA-F665-4CFE-8E2C-483E008C8A20}" srcOrd="0" destOrd="0" presId="urn:microsoft.com/office/officeart/2005/8/layout/process5"/>
    <dgm:cxn modelId="{63DB7676-F6B0-4C23-B878-693A3CB37D50}" type="presOf" srcId="{59D697C2-63DB-482B-82EF-36D7BF74C9E6}" destId="{C5CB1E47-AA37-47FC-8127-4899B8BE79EC}" srcOrd="1" destOrd="0" presId="urn:microsoft.com/office/officeart/2005/8/layout/process5"/>
    <dgm:cxn modelId="{DE179358-9D54-482B-9DEC-D80A88C3CC4B}" srcId="{874DDF0F-AFEA-447C-B8A0-1D7B61DB200E}" destId="{722ED5EB-74B7-4D6D-AC11-7B9489949D7C}" srcOrd="6" destOrd="0" parTransId="{EA58F261-B96C-452F-9A68-D9E54C1D5852}" sibTransId="{4CBB6007-F638-4289-AE29-FE55DFCDFF56}"/>
    <dgm:cxn modelId="{83097082-4E1B-4267-9511-A6CADC5FA89D}" srcId="{874DDF0F-AFEA-447C-B8A0-1D7B61DB200E}" destId="{92EEF0F1-B998-4A85-ACCA-F01E6E6A7D56}" srcOrd="11" destOrd="0" parTransId="{2A5F1458-BA3B-452A-97A7-6CB0F8800AF4}" sibTransId="{F54738C9-BE4D-453B-89EA-66765408F20D}"/>
    <dgm:cxn modelId="{5245C084-1CA5-4476-8ADB-796116BF85F0}" type="presOf" srcId="{DBCD9A82-09C0-430C-884C-1339BB9FF4E9}" destId="{D7C02B5A-B11A-4C20-A99E-8C21C6851E0F}" srcOrd="0" destOrd="0" presId="urn:microsoft.com/office/officeart/2005/8/layout/process5"/>
    <dgm:cxn modelId="{ACA33C87-C620-40BF-8A02-6CA8BA295CF8}" type="presOf" srcId="{4CBB6007-F638-4289-AE29-FE55DFCDFF56}" destId="{35EF6C7F-48EE-4022-8166-2B8148A5887D}" srcOrd="0" destOrd="0" presId="urn:microsoft.com/office/officeart/2005/8/layout/process5"/>
    <dgm:cxn modelId="{D278CD88-BA97-4D25-9AAA-950E6ED5C7CC}" type="presOf" srcId="{92A6B253-9170-4BD9-96A1-4CA48985723F}" destId="{9ACC68B6-EABB-4324-A614-D242F4387743}" srcOrd="0" destOrd="0" presId="urn:microsoft.com/office/officeart/2005/8/layout/process5"/>
    <dgm:cxn modelId="{5349978D-1516-4F5A-AC38-8EF9651D73B2}" type="presOf" srcId="{A2FBEE3C-A02A-4A93-AAD0-13DEE377F981}" destId="{4E577736-5F1F-4410-882C-748B3DA3FF71}" srcOrd="0" destOrd="0" presId="urn:microsoft.com/office/officeart/2005/8/layout/process5"/>
    <dgm:cxn modelId="{743FEB8D-2BC5-475E-B230-D986359B1D22}" type="presOf" srcId="{0B98D71C-221F-4B75-9E47-57917D7C6540}" destId="{0730913A-9A24-4AC6-8E50-461DB410FD0D}" srcOrd="0" destOrd="0" presId="urn:microsoft.com/office/officeart/2005/8/layout/process5"/>
    <dgm:cxn modelId="{94E2C894-13F7-4BE7-96B3-599ED523E6AE}" srcId="{874DDF0F-AFEA-447C-B8A0-1D7B61DB200E}" destId="{A2FBEE3C-A02A-4A93-AAD0-13DEE377F981}" srcOrd="5" destOrd="0" parTransId="{AD1F4C19-4E9F-4E01-B4F6-3D6FF3ED548B}" sibTransId="{DD5422F2-C736-46F2-8439-63753D944F09}"/>
    <dgm:cxn modelId="{B36A6EA4-F903-4FE3-A0D1-BEE9FD83F795}" type="presOf" srcId="{648792F5-0D8F-4088-8BDE-34C28CBA1E58}" destId="{79800075-2EF7-484C-B393-9E66225E4012}" srcOrd="0" destOrd="0" presId="urn:microsoft.com/office/officeart/2005/8/layout/process5"/>
    <dgm:cxn modelId="{330B23A8-A36E-4975-AD13-181980CADDF8}" type="presOf" srcId="{7F8A4A13-9CA8-490F-943E-9BF4EB7F207C}" destId="{BD6E73EA-88D5-4BA7-8A87-7714B0EE4C60}" srcOrd="0" destOrd="0" presId="urn:microsoft.com/office/officeart/2005/8/layout/process5"/>
    <dgm:cxn modelId="{C896F6A8-314A-47F8-ABF4-008395D2F2B0}" srcId="{874DDF0F-AFEA-447C-B8A0-1D7B61DB200E}" destId="{80A442A4-A2B0-444F-AC88-0C48E8A55321}" srcOrd="8" destOrd="0" parTransId="{9D8C713B-7BAF-4944-AFDF-E3233EB86100}" sibTransId="{648792F5-0D8F-4088-8BDE-34C28CBA1E58}"/>
    <dgm:cxn modelId="{831ED5AE-BC3F-454E-8F13-83DAE58DAFF4}" type="presOf" srcId="{59D697C2-63DB-482B-82EF-36D7BF74C9E6}" destId="{30AC047E-B35C-4572-B7EF-AABDE94342EC}" srcOrd="0" destOrd="0" presId="urn:microsoft.com/office/officeart/2005/8/layout/process5"/>
    <dgm:cxn modelId="{E39DB6B6-DF1E-48D1-B579-463882185B4D}" type="presOf" srcId="{722ED5EB-74B7-4D6D-AC11-7B9489949D7C}" destId="{65E14602-F23F-4223-83E0-9B529B674870}" srcOrd="0" destOrd="0" presId="urn:microsoft.com/office/officeart/2005/8/layout/process5"/>
    <dgm:cxn modelId="{BFD3CAB8-0FEC-4EED-B8E1-36FEE70338EE}" type="presOf" srcId="{13F91442-2FA9-4649-8CC0-2CF3D3CC9087}" destId="{0C1D3E9F-5CC0-4F5E-8BC1-D27EAC2B9CB4}" srcOrd="0" destOrd="0" presId="urn:microsoft.com/office/officeart/2005/8/layout/process5"/>
    <dgm:cxn modelId="{BAEA42B9-149F-47CD-BD1F-F17EEDEF75AD}" srcId="{874DDF0F-AFEA-447C-B8A0-1D7B61DB200E}" destId="{DBCD9A82-09C0-430C-884C-1339BB9FF4E9}" srcOrd="0" destOrd="0" parTransId="{742FA495-5920-4A64-BC6E-8599394DC0E8}" sibTransId="{13F91442-2FA9-4649-8CC0-2CF3D3CC9087}"/>
    <dgm:cxn modelId="{01632EBA-C21F-43A8-B9F3-8FBE1CA7E50E}" srcId="{874DDF0F-AFEA-447C-B8A0-1D7B61DB200E}" destId="{489CA04B-86EA-4790-B2C2-8A411AB0FB2B}" srcOrd="1" destOrd="0" parTransId="{5D74D084-3484-4009-BDA0-1597CE3AE01C}" sibTransId="{CC086955-FB3B-4346-932A-D9849DFC660C}"/>
    <dgm:cxn modelId="{22C619BF-2D20-480C-AEA8-DC6BF668240D}" type="presOf" srcId="{2B1CF2A4-5258-4B3D-8763-DCA60A229FDF}" destId="{144E3439-5403-4EA8-801A-2E4A8963AB8D}" srcOrd="1" destOrd="0" presId="urn:microsoft.com/office/officeart/2005/8/layout/process5"/>
    <dgm:cxn modelId="{A44677C0-95F6-4731-ADC0-2C130F1A08F7}" type="presOf" srcId="{CC086955-FB3B-4346-932A-D9849DFC660C}" destId="{4970505E-7BFF-425E-8681-48B247C02E69}" srcOrd="1" destOrd="0" presId="urn:microsoft.com/office/officeart/2005/8/layout/process5"/>
    <dgm:cxn modelId="{16AB5FC8-D876-482B-9E01-2EA66B88636C}" type="presOf" srcId="{874DDF0F-AFEA-447C-B8A0-1D7B61DB200E}" destId="{4B110D3E-4F7D-4B62-8754-A6C568A1F098}" srcOrd="0" destOrd="0" presId="urn:microsoft.com/office/officeart/2005/8/layout/process5"/>
    <dgm:cxn modelId="{79C91BCC-8FF0-426A-8B07-4B630E0D1764}" srcId="{874DDF0F-AFEA-447C-B8A0-1D7B61DB200E}" destId="{7F8A4A13-9CA8-490F-943E-9BF4EB7F207C}" srcOrd="4" destOrd="0" parTransId="{F8038999-87B0-4544-B196-73AE1C0F3A68}" sibTransId="{59D697C2-63DB-482B-82EF-36D7BF74C9E6}"/>
    <dgm:cxn modelId="{CE5C76DA-DE46-44F8-9CB0-3E8483D88177}" type="presOf" srcId="{80A442A4-A2B0-444F-AC88-0C48E8A55321}" destId="{CCA8B379-C90F-4D2A-B47D-5DC495D4D05C}" srcOrd="0" destOrd="0" presId="urn:microsoft.com/office/officeart/2005/8/layout/process5"/>
    <dgm:cxn modelId="{DEC78DDA-74E2-454C-9E0F-89653209C33D}" type="presOf" srcId="{F54738C9-BE4D-453B-89EA-66765408F20D}" destId="{08FC3258-CAC6-44D6-9D8A-8E7838B3BF85}" srcOrd="0" destOrd="0" presId="urn:microsoft.com/office/officeart/2005/8/layout/process5"/>
    <dgm:cxn modelId="{EEBF63DB-6DA7-44BF-9D81-F0E3C805F38C}" type="presOf" srcId="{C5A5962B-E58B-4520-BFFA-7AC461DEFF8F}" destId="{5254224E-51CC-4A25-A2F8-48A4D3E08CCE}" srcOrd="0" destOrd="0" presId="urn:microsoft.com/office/officeart/2005/8/layout/process5"/>
    <dgm:cxn modelId="{FCD95CE8-58BB-4BC3-BE5B-0B8CEA1F8C2A}" type="presOf" srcId="{96270B2A-CC07-4B5A-8E91-769015601B5C}" destId="{6B1E4F52-9F98-432E-B1C3-B979F732CCCA}" srcOrd="0" destOrd="0" presId="urn:microsoft.com/office/officeart/2005/8/layout/process5"/>
    <dgm:cxn modelId="{F0EB24EA-6471-49D9-8A20-5889B6CD9749}" type="presOf" srcId="{92A6B253-9170-4BD9-96A1-4CA48985723F}" destId="{EC4C0B00-84FA-4684-B0A5-7E92E803B05D}" srcOrd="1" destOrd="0" presId="urn:microsoft.com/office/officeart/2005/8/layout/process5"/>
    <dgm:cxn modelId="{3AF50AF1-7B78-435C-A05D-706BB1C48602}" type="presOf" srcId="{CC086955-FB3B-4346-932A-D9849DFC660C}" destId="{EBE6946F-4622-4543-B37D-372709C608EE}" srcOrd="0" destOrd="0" presId="urn:microsoft.com/office/officeart/2005/8/layout/process5"/>
    <dgm:cxn modelId="{3DB8A1F2-A982-4D85-951F-E5347F37B74B}" type="presOf" srcId="{28B38FF7-ACF6-4675-91BA-A25AF0372F93}" destId="{3E2B523C-FEFE-4499-9029-8746E9D3778B}" srcOrd="0" destOrd="0" presId="urn:microsoft.com/office/officeart/2005/8/layout/process5"/>
    <dgm:cxn modelId="{F3291AF5-1D16-4CEA-97F5-D26DA243A763}" type="presOf" srcId="{CF751076-0A72-46D1-888A-965109A00934}" destId="{3BAB340F-2CDD-4973-9E5D-EA830767DBF1}" srcOrd="0" destOrd="0" presId="urn:microsoft.com/office/officeart/2005/8/layout/process5"/>
    <dgm:cxn modelId="{B51ABEF6-6478-4942-B300-6742C17A7807}" type="presOf" srcId="{D992DA77-3589-4BE3-BDCD-E199D5AB1B12}" destId="{D102A0FE-28D8-40C6-ADD8-07B9036C271F}" srcOrd="1" destOrd="0" presId="urn:microsoft.com/office/officeart/2005/8/layout/process5"/>
    <dgm:cxn modelId="{5D2010FE-29E8-44E1-8C38-B17742E89643}" type="presOf" srcId="{28B38FF7-ACF6-4675-91BA-A25AF0372F93}" destId="{C35FD215-0D81-471C-AA85-96253709B1D0}" srcOrd="1" destOrd="0" presId="urn:microsoft.com/office/officeart/2005/8/layout/process5"/>
    <dgm:cxn modelId="{943F76F1-DF7C-4DDB-ADB9-B5184B05ECF5}" type="presParOf" srcId="{4B110D3E-4F7D-4B62-8754-A6C568A1F098}" destId="{D7C02B5A-B11A-4C20-A99E-8C21C6851E0F}" srcOrd="0" destOrd="0" presId="urn:microsoft.com/office/officeart/2005/8/layout/process5"/>
    <dgm:cxn modelId="{D0E1470D-16E2-4F7E-9B31-7B81938BD953}" type="presParOf" srcId="{4B110D3E-4F7D-4B62-8754-A6C568A1F098}" destId="{0C1D3E9F-5CC0-4F5E-8BC1-D27EAC2B9CB4}" srcOrd="1" destOrd="0" presId="urn:microsoft.com/office/officeart/2005/8/layout/process5"/>
    <dgm:cxn modelId="{403C8A1C-9ADC-42A2-96B9-7EDBFEBE255B}" type="presParOf" srcId="{0C1D3E9F-5CC0-4F5E-8BC1-D27EAC2B9CB4}" destId="{54374F7E-E294-4891-988B-EDC4CC129B21}" srcOrd="0" destOrd="0" presId="urn:microsoft.com/office/officeart/2005/8/layout/process5"/>
    <dgm:cxn modelId="{85DE4EAA-73EB-4DD2-B026-CD10A569EF16}" type="presParOf" srcId="{4B110D3E-4F7D-4B62-8754-A6C568A1F098}" destId="{2A55163A-A421-4A46-8B24-7200317311A7}" srcOrd="2" destOrd="0" presId="urn:microsoft.com/office/officeart/2005/8/layout/process5"/>
    <dgm:cxn modelId="{391292F2-0D85-48D8-B3E3-B35B969B492F}" type="presParOf" srcId="{4B110D3E-4F7D-4B62-8754-A6C568A1F098}" destId="{EBE6946F-4622-4543-B37D-372709C608EE}" srcOrd="3" destOrd="0" presId="urn:microsoft.com/office/officeart/2005/8/layout/process5"/>
    <dgm:cxn modelId="{83B5F365-8F92-415B-ACCB-F584B00B0137}" type="presParOf" srcId="{EBE6946F-4622-4543-B37D-372709C608EE}" destId="{4970505E-7BFF-425E-8681-48B247C02E69}" srcOrd="0" destOrd="0" presId="urn:microsoft.com/office/officeart/2005/8/layout/process5"/>
    <dgm:cxn modelId="{059B7CCE-FC9F-4A38-9ABD-7BE45E432256}" type="presParOf" srcId="{4B110D3E-4F7D-4B62-8754-A6C568A1F098}" destId="{564157DA-F665-4CFE-8E2C-483E008C8A20}" srcOrd="4" destOrd="0" presId="urn:microsoft.com/office/officeart/2005/8/layout/process5"/>
    <dgm:cxn modelId="{02F4F54D-1DB0-4A88-A1F8-305DC991647C}" type="presParOf" srcId="{4B110D3E-4F7D-4B62-8754-A6C568A1F098}" destId="{6A1CA764-9399-48B4-BCE3-05072E01A0E9}" srcOrd="5" destOrd="0" presId="urn:microsoft.com/office/officeart/2005/8/layout/process5"/>
    <dgm:cxn modelId="{A911DCE8-4362-4D32-9653-D37789893323}" type="presParOf" srcId="{6A1CA764-9399-48B4-BCE3-05072E01A0E9}" destId="{7D5C063A-1B21-496D-A091-43A2C0156F0B}" srcOrd="0" destOrd="0" presId="urn:microsoft.com/office/officeart/2005/8/layout/process5"/>
    <dgm:cxn modelId="{97529063-9EF7-494E-BFC9-CCFB0B2920EB}" type="presParOf" srcId="{4B110D3E-4F7D-4B62-8754-A6C568A1F098}" destId="{6B1E4F52-9F98-432E-B1C3-B979F732CCCA}" srcOrd="6" destOrd="0" presId="urn:microsoft.com/office/officeart/2005/8/layout/process5"/>
    <dgm:cxn modelId="{5242AFAC-66EB-41B2-BAA0-AFE926FC1B10}" type="presParOf" srcId="{4B110D3E-4F7D-4B62-8754-A6C568A1F098}" destId="{9ACC68B6-EABB-4324-A614-D242F4387743}" srcOrd="7" destOrd="0" presId="urn:microsoft.com/office/officeart/2005/8/layout/process5"/>
    <dgm:cxn modelId="{BE74A0E9-295A-4FC7-990E-B4CBC35DD2F4}" type="presParOf" srcId="{9ACC68B6-EABB-4324-A614-D242F4387743}" destId="{EC4C0B00-84FA-4684-B0A5-7E92E803B05D}" srcOrd="0" destOrd="0" presId="urn:microsoft.com/office/officeart/2005/8/layout/process5"/>
    <dgm:cxn modelId="{87A83C08-9CBF-4A3E-A82D-DEE15990B547}" type="presParOf" srcId="{4B110D3E-4F7D-4B62-8754-A6C568A1F098}" destId="{BD6E73EA-88D5-4BA7-8A87-7714B0EE4C60}" srcOrd="8" destOrd="0" presId="urn:microsoft.com/office/officeart/2005/8/layout/process5"/>
    <dgm:cxn modelId="{D100FDDC-15F0-4EB4-A120-36008A6C0DAF}" type="presParOf" srcId="{4B110D3E-4F7D-4B62-8754-A6C568A1F098}" destId="{30AC047E-B35C-4572-B7EF-AABDE94342EC}" srcOrd="9" destOrd="0" presId="urn:microsoft.com/office/officeart/2005/8/layout/process5"/>
    <dgm:cxn modelId="{724ED5A7-333B-42D1-85A5-9D88538C1B05}" type="presParOf" srcId="{30AC047E-B35C-4572-B7EF-AABDE94342EC}" destId="{C5CB1E47-AA37-47FC-8127-4899B8BE79EC}" srcOrd="0" destOrd="0" presId="urn:microsoft.com/office/officeart/2005/8/layout/process5"/>
    <dgm:cxn modelId="{F559C1D6-768D-412A-BB6B-052C918CD3C6}" type="presParOf" srcId="{4B110D3E-4F7D-4B62-8754-A6C568A1F098}" destId="{4E577736-5F1F-4410-882C-748B3DA3FF71}" srcOrd="10" destOrd="0" presId="urn:microsoft.com/office/officeart/2005/8/layout/process5"/>
    <dgm:cxn modelId="{09975638-8694-4B1E-8D20-CD24BA00A377}" type="presParOf" srcId="{4B110D3E-4F7D-4B62-8754-A6C568A1F098}" destId="{79C40054-955A-4BFE-BCE2-9492D4C29EBA}" srcOrd="11" destOrd="0" presId="urn:microsoft.com/office/officeart/2005/8/layout/process5"/>
    <dgm:cxn modelId="{C320C374-500D-4F8D-8D5F-52D776497092}" type="presParOf" srcId="{79C40054-955A-4BFE-BCE2-9492D4C29EBA}" destId="{D43A278A-9F6A-4647-9C1D-37175217183C}" srcOrd="0" destOrd="0" presId="urn:microsoft.com/office/officeart/2005/8/layout/process5"/>
    <dgm:cxn modelId="{327243BB-5B42-4050-8D8C-A85819AA4640}" type="presParOf" srcId="{4B110D3E-4F7D-4B62-8754-A6C568A1F098}" destId="{65E14602-F23F-4223-83E0-9B529B674870}" srcOrd="12" destOrd="0" presId="urn:microsoft.com/office/officeart/2005/8/layout/process5"/>
    <dgm:cxn modelId="{69CA6B02-4102-4F4A-B40C-F1EB07D5B52D}" type="presParOf" srcId="{4B110D3E-4F7D-4B62-8754-A6C568A1F098}" destId="{35EF6C7F-48EE-4022-8166-2B8148A5887D}" srcOrd="13" destOrd="0" presId="urn:microsoft.com/office/officeart/2005/8/layout/process5"/>
    <dgm:cxn modelId="{D0F7F743-3DB9-43F6-A13D-B43E5E8D3704}" type="presParOf" srcId="{35EF6C7F-48EE-4022-8166-2B8148A5887D}" destId="{B89862EB-81A2-41DE-AFDA-55DA85EA4EC0}" srcOrd="0" destOrd="0" presId="urn:microsoft.com/office/officeart/2005/8/layout/process5"/>
    <dgm:cxn modelId="{2AE54029-0BF9-45BA-AFCA-57D2736BAD26}" type="presParOf" srcId="{4B110D3E-4F7D-4B62-8754-A6C568A1F098}" destId="{08551BCF-C8F2-4631-A5A1-356CA475D22F}" srcOrd="14" destOrd="0" presId="urn:microsoft.com/office/officeart/2005/8/layout/process5"/>
    <dgm:cxn modelId="{CC83D013-5E9C-43D2-BDE6-59FEEEDE9F0E}" type="presParOf" srcId="{4B110D3E-4F7D-4B62-8754-A6C568A1F098}" destId="{3FB73982-83F0-4386-994F-DB11D9B7D894}" srcOrd="15" destOrd="0" presId="urn:microsoft.com/office/officeart/2005/8/layout/process5"/>
    <dgm:cxn modelId="{238AADB4-57BB-4B2A-BF3D-2174B61E9668}" type="presParOf" srcId="{3FB73982-83F0-4386-994F-DB11D9B7D894}" destId="{D102A0FE-28D8-40C6-ADD8-07B9036C271F}" srcOrd="0" destOrd="0" presId="urn:microsoft.com/office/officeart/2005/8/layout/process5"/>
    <dgm:cxn modelId="{A95390B2-CFF7-45AB-847D-8307A206D5B9}" type="presParOf" srcId="{4B110D3E-4F7D-4B62-8754-A6C568A1F098}" destId="{CCA8B379-C90F-4D2A-B47D-5DC495D4D05C}" srcOrd="16" destOrd="0" presId="urn:microsoft.com/office/officeart/2005/8/layout/process5"/>
    <dgm:cxn modelId="{85405708-4930-428C-83C1-38A4F7CCC55F}" type="presParOf" srcId="{4B110D3E-4F7D-4B62-8754-A6C568A1F098}" destId="{79800075-2EF7-484C-B393-9E66225E4012}" srcOrd="17" destOrd="0" presId="urn:microsoft.com/office/officeart/2005/8/layout/process5"/>
    <dgm:cxn modelId="{8AD89646-9891-4DDB-85B7-E8E79B04BF95}" type="presParOf" srcId="{79800075-2EF7-484C-B393-9E66225E4012}" destId="{517769DD-2C5A-498D-8782-2FD384CB1205}" srcOrd="0" destOrd="0" presId="urn:microsoft.com/office/officeart/2005/8/layout/process5"/>
    <dgm:cxn modelId="{52B231E3-812C-40D3-A884-6062D121122C}" type="presParOf" srcId="{4B110D3E-4F7D-4B62-8754-A6C568A1F098}" destId="{3BAB340F-2CDD-4973-9E5D-EA830767DBF1}" srcOrd="18" destOrd="0" presId="urn:microsoft.com/office/officeart/2005/8/layout/process5"/>
    <dgm:cxn modelId="{5BFCEBD7-F760-4033-93E3-0C658DD744A7}" type="presParOf" srcId="{4B110D3E-4F7D-4B62-8754-A6C568A1F098}" destId="{9F3C8DC5-7619-48FA-B5B2-A99CDD91A9F7}" srcOrd="19" destOrd="0" presId="urn:microsoft.com/office/officeart/2005/8/layout/process5"/>
    <dgm:cxn modelId="{2B8F6854-8D02-4948-B81A-A0B6799C9380}" type="presParOf" srcId="{9F3C8DC5-7619-48FA-B5B2-A99CDD91A9F7}" destId="{144E3439-5403-4EA8-801A-2E4A8963AB8D}" srcOrd="0" destOrd="0" presId="urn:microsoft.com/office/officeart/2005/8/layout/process5"/>
    <dgm:cxn modelId="{384FF380-5EB5-4BF0-9994-A0700249CD11}" type="presParOf" srcId="{4B110D3E-4F7D-4B62-8754-A6C568A1F098}" destId="{5254224E-51CC-4A25-A2F8-48A4D3E08CCE}" srcOrd="20" destOrd="0" presId="urn:microsoft.com/office/officeart/2005/8/layout/process5"/>
    <dgm:cxn modelId="{EB3F2AC5-5ACD-4D6A-9D1A-209B1C96C807}" type="presParOf" srcId="{4B110D3E-4F7D-4B62-8754-A6C568A1F098}" destId="{0730913A-9A24-4AC6-8E50-461DB410FD0D}" srcOrd="21" destOrd="0" presId="urn:microsoft.com/office/officeart/2005/8/layout/process5"/>
    <dgm:cxn modelId="{866E1E80-057E-4F96-919A-F74A505C503E}" type="presParOf" srcId="{0730913A-9A24-4AC6-8E50-461DB410FD0D}" destId="{2C463DE7-55E6-4D6F-8A27-A2F55F69EB5B}" srcOrd="0" destOrd="0" presId="urn:microsoft.com/office/officeart/2005/8/layout/process5"/>
    <dgm:cxn modelId="{CD6D9E01-D6E8-4ABA-8324-3E0459B47C4D}" type="presParOf" srcId="{4B110D3E-4F7D-4B62-8754-A6C568A1F098}" destId="{E7E7A2DC-022A-480B-9A96-E6FFF8B906D9}" srcOrd="22" destOrd="0" presId="urn:microsoft.com/office/officeart/2005/8/layout/process5"/>
    <dgm:cxn modelId="{26C9804A-2E90-46FD-AA68-17080CCD66BF}" type="presParOf" srcId="{4B110D3E-4F7D-4B62-8754-A6C568A1F098}" destId="{08FC3258-CAC6-44D6-9D8A-8E7838B3BF85}" srcOrd="23" destOrd="0" presId="urn:microsoft.com/office/officeart/2005/8/layout/process5"/>
    <dgm:cxn modelId="{3B8347DC-4D1C-4034-BC87-18C90E029810}" type="presParOf" srcId="{08FC3258-CAC6-44D6-9D8A-8E7838B3BF85}" destId="{F10FB8CE-DAD3-4D80-87B6-F54948390C21}" srcOrd="0" destOrd="0" presId="urn:microsoft.com/office/officeart/2005/8/layout/process5"/>
    <dgm:cxn modelId="{006B3791-27F9-4EED-A481-3891123545BD}" type="presParOf" srcId="{4B110D3E-4F7D-4B62-8754-A6C568A1F098}" destId="{6BE3B467-64D2-47F2-B9AC-3F44675E5246}" srcOrd="24" destOrd="0" presId="urn:microsoft.com/office/officeart/2005/8/layout/process5"/>
    <dgm:cxn modelId="{628DE29A-9CF7-427E-9CB3-62B8AF1B1D19}" type="presParOf" srcId="{4B110D3E-4F7D-4B62-8754-A6C568A1F098}" destId="{3E2B523C-FEFE-4499-9029-8746E9D3778B}" srcOrd="25" destOrd="0" presId="urn:microsoft.com/office/officeart/2005/8/layout/process5"/>
    <dgm:cxn modelId="{43FAFB54-D441-454A-8802-10D6908CEFB1}" type="presParOf" srcId="{3E2B523C-FEFE-4499-9029-8746E9D3778B}" destId="{C35FD215-0D81-471C-AA85-96253709B1D0}" srcOrd="0" destOrd="0" presId="urn:microsoft.com/office/officeart/2005/8/layout/process5"/>
    <dgm:cxn modelId="{F9A14E7D-D3C6-467C-BAC7-492C4ACCF4FF}" type="presParOf" srcId="{4B110D3E-4F7D-4B62-8754-A6C568A1F098}" destId="{0A3DB51E-B4D4-4090-BAAE-CC36F90DF98A}" srcOrd="26" destOrd="0" presId="urn:microsoft.com/office/officeart/2005/8/layout/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66FBC1-DE0D-4089-AF7B-11B24ED90B4D}">
      <dsp:nvSpPr>
        <dsp:cNvPr id="0" name=""/>
        <dsp:cNvSpPr/>
      </dsp:nvSpPr>
      <dsp:spPr>
        <a:xfrm>
          <a:off x="484187" y="3720"/>
          <a:ext cx="1634132" cy="98047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baseline="0"/>
            <a:t>mRNA Vaccine Technology</a:t>
          </a:r>
          <a:endParaRPr lang="en-US" sz="1500" kern="1200"/>
        </a:p>
      </dsp:txBody>
      <dsp:txXfrm>
        <a:off x="484187" y="3720"/>
        <a:ext cx="1634132" cy="980479"/>
      </dsp:txXfrm>
    </dsp:sp>
    <dsp:sp modelId="{7DD3CA42-AC69-4A1F-98C4-F44765A06BBF}">
      <dsp:nvSpPr>
        <dsp:cNvPr id="0" name=""/>
        <dsp:cNvSpPr/>
      </dsp:nvSpPr>
      <dsp:spPr>
        <a:xfrm>
          <a:off x="2281733" y="3720"/>
          <a:ext cx="1634132" cy="98047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baseline="0"/>
            <a:t>Viral Vector Vaccines</a:t>
          </a:r>
          <a:endParaRPr lang="en-US" sz="1500" kern="1200"/>
        </a:p>
      </dsp:txBody>
      <dsp:txXfrm>
        <a:off x="2281733" y="3720"/>
        <a:ext cx="1634132" cy="980479"/>
      </dsp:txXfrm>
    </dsp:sp>
    <dsp:sp modelId="{EDB5F552-AA7F-446F-AB89-E99462F20E28}">
      <dsp:nvSpPr>
        <dsp:cNvPr id="0" name=""/>
        <dsp:cNvSpPr/>
      </dsp:nvSpPr>
      <dsp:spPr>
        <a:xfrm>
          <a:off x="4079279" y="3720"/>
          <a:ext cx="1634132" cy="98047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baseline="0"/>
            <a:t>Protein Subunit Vaccines</a:t>
          </a:r>
          <a:endParaRPr lang="en-US" sz="1500" kern="1200"/>
        </a:p>
      </dsp:txBody>
      <dsp:txXfrm>
        <a:off x="4079279" y="3720"/>
        <a:ext cx="1634132" cy="980479"/>
      </dsp:txXfrm>
    </dsp:sp>
    <dsp:sp modelId="{ED31BCB0-C03A-4D72-96E1-1C07C8039137}">
      <dsp:nvSpPr>
        <dsp:cNvPr id="0" name=""/>
        <dsp:cNvSpPr/>
      </dsp:nvSpPr>
      <dsp:spPr>
        <a:xfrm>
          <a:off x="484187" y="1147613"/>
          <a:ext cx="1634132" cy="98047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baseline="0"/>
            <a:t>Adjuvant Formulations</a:t>
          </a:r>
          <a:endParaRPr lang="en-US" sz="1500" kern="1200"/>
        </a:p>
      </dsp:txBody>
      <dsp:txXfrm>
        <a:off x="484187" y="1147613"/>
        <a:ext cx="1634132" cy="980479"/>
      </dsp:txXfrm>
    </dsp:sp>
    <dsp:sp modelId="{AD458A77-A9CE-40BB-A5A5-33AAEB7BE095}">
      <dsp:nvSpPr>
        <dsp:cNvPr id="0" name=""/>
        <dsp:cNvSpPr/>
      </dsp:nvSpPr>
      <dsp:spPr>
        <a:xfrm>
          <a:off x="2281733" y="1147613"/>
          <a:ext cx="1634132" cy="98047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baseline="0"/>
            <a:t>Reverse Vaccinology</a:t>
          </a:r>
          <a:endParaRPr lang="en-US" sz="1500" kern="1200"/>
        </a:p>
      </dsp:txBody>
      <dsp:txXfrm>
        <a:off x="2281733" y="1147613"/>
        <a:ext cx="1634132" cy="980479"/>
      </dsp:txXfrm>
    </dsp:sp>
    <dsp:sp modelId="{427CA449-731A-41E1-84E7-2DB2E97D72F8}">
      <dsp:nvSpPr>
        <dsp:cNvPr id="0" name=""/>
        <dsp:cNvSpPr/>
      </dsp:nvSpPr>
      <dsp:spPr>
        <a:xfrm>
          <a:off x="4079279" y="1147613"/>
          <a:ext cx="1634132" cy="98047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baseline="0"/>
            <a:t>Structural Biology and Antibody Engineering</a:t>
          </a:r>
          <a:endParaRPr lang="en-US" sz="1500" kern="1200"/>
        </a:p>
      </dsp:txBody>
      <dsp:txXfrm>
        <a:off x="4079279" y="1147613"/>
        <a:ext cx="1634132" cy="980479"/>
      </dsp:txXfrm>
    </dsp:sp>
    <dsp:sp modelId="{1286B638-D96A-4458-A2DF-506C04C396A5}">
      <dsp:nvSpPr>
        <dsp:cNvPr id="0" name=""/>
        <dsp:cNvSpPr/>
      </dsp:nvSpPr>
      <dsp:spPr>
        <a:xfrm>
          <a:off x="484187" y="2291506"/>
          <a:ext cx="1634132" cy="98047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baseline="0"/>
            <a:t>Synthetic Biology</a:t>
          </a:r>
          <a:endParaRPr lang="en-US" sz="1500" kern="1200"/>
        </a:p>
      </dsp:txBody>
      <dsp:txXfrm>
        <a:off x="484187" y="2291506"/>
        <a:ext cx="1634132" cy="980479"/>
      </dsp:txXfrm>
    </dsp:sp>
    <dsp:sp modelId="{EBA61953-5105-445C-9106-A3A550E767A9}">
      <dsp:nvSpPr>
        <dsp:cNvPr id="0" name=""/>
        <dsp:cNvSpPr/>
      </dsp:nvSpPr>
      <dsp:spPr>
        <a:xfrm>
          <a:off x="2281733" y="2291506"/>
          <a:ext cx="1634132" cy="98047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baseline="0"/>
            <a:t>Computational and AI-Assisted Vaccine Design</a:t>
          </a:r>
          <a:endParaRPr lang="en-US" sz="1500" kern="1200"/>
        </a:p>
      </dsp:txBody>
      <dsp:txXfrm>
        <a:off x="2281733" y="2291506"/>
        <a:ext cx="1634132" cy="980479"/>
      </dsp:txXfrm>
    </dsp:sp>
    <dsp:sp modelId="{91C83875-9D30-4941-AFF6-F9397B0BD377}">
      <dsp:nvSpPr>
        <dsp:cNvPr id="0" name=""/>
        <dsp:cNvSpPr/>
      </dsp:nvSpPr>
      <dsp:spPr>
        <a:xfrm>
          <a:off x="4079279" y="2291506"/>
          <a:ext cx="1634132" cy="98047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baseline="0"/>
            <a:t>Nanoparticle-Based Delivery Systems</a:t>
          </a:r>
          <a:endParaRPr lang="en-US" sz="1500" kern="1200"/>
        </a:p>
      </dsp:txBody>
      <dsp:txXfrm>
        <a:off x="4079279" y="2291506"/>
        <a:ext cx="1634132" cy="980479"/>
      </dsp:txXfrm>
    </dsp:sp>
    <dsp:sp modelId="{C27A636C-FAA9-4AC6-B7A7-32D8744D6F43}">
      <dsp:nvSpPr>
        <dsp:cNvPr id="0" name=""/>
        <dsp:cNvSpPr/>
      </dsp:nvSpPr>
      <dsp:spPr>
        <a:xfrm>
          <a:off x="484187" y="3435399"/>
          <a:ext cx="1634132" cy="98047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baseline="0"/>
            <a:t>Cold-Chain Independent Stabilization Techniques</a:t>
          </a:r>
          <a:endParaRPr lang="en-US" sz="1500" kern="1200"/>
        </a:p>
      </dsp:txBody>
      <dsp:txXfrm>
        <a:off x="484187" y="3435399"/>
        <a:ext cx="1634132" cy="980479"/>
      </dsp:txXfrm>
    </dsp:sp>
    <dsp:sp modelId="{0E35E33A-BF4D-424D-860D-86E9B0600662}">
      <dsp:nvSpPr>
        <dsp:cNvPr id="0" name=""/>
        <dsp:cNvSpPr/>
      </dsp:nvSpPr>
      <dsp:spPr>
        <a:xfrm>
          <a:off x="2281733" y="3435399"/>
          <a:ext cx="1634132" cy="98047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baseline="0"/>
            <a:t>Polyvalent and Multivalent Vaccine Platforms</a:t>
          </a:r>
          <a:endParaRPr lang="en-US" sz="1500" kern="1200"/>
        </a:p>
      </dsp:txBody>
      <dsp:txXfrm>
        <a:off x="2281733" y="3435399"/>
        <a:ext cx="1634132" cy="980479"/>
      </dsp:txXfrm>
    </dsp:sp>
    <dsp:sp modelId="{3A24AD67-6837-425F-AF1F-7AD25DDF9447}">
      <dsp:nvSpPr>
        <dsp:cNvPr id="0" name=""/>
        <dsp:cNvSpPr/>
      </dsp:nvSpPr>
      <dsp:spPr>
        <a:xfrm>
          <a:off x="4079279" y="3435399"/>
          <a:ext cx="1634132" cy="980479"/>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b="0" i="0" kern="1200" baseline="0"/>
            <a:t>Personalized and Therapeutic Vaccines </a:t>
          </a:r>
          <a:endParaRPr lang="en-US" sz="1500" kern="1200"/>
        </a:p>
      </dsp:txBody>
      <dsp:txXfrm>
        <a:off x="4079279" y="3435399"/>
        <a:ext cx="1634132" cy="9804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C02B5A-B11A-4C20-A99E-8C21C6851E0F}">
      <dsp:nvSpPr>
        <dsp:cNvPr id="0" name=""/>
        <dsp:cNvSpPr/>
      </dsp:nvSpPr>
      <dsp:spPr>
        <a:xfrm>
          <a:off x="5134" y="106437"/>
          <a:ext cx="1591716" cy="95503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baseline="0"/>
            <a:t>2014: HPV (Gardasil 9)</a:t>
          </a:r>
          <a:endParaRPr lang="en-US" sz="1400" kern="1200"/>
        </a:p>
      </dsp:txBody>
      <dsp:txXfrm>
        <a:off x="33106" y="134409"/>
        <a:ext cx="1535772" cy="899086"/>
      </dsp:txXfrm>
    </dsp:sp>
    <dsp:sp modelId="{0C1D3E9F-5CC0-4F5E-8BC1-D27EAC2B9CB4}">
      <dsp:nvSpPr>
        <dsp:cNvPr id="0" name=""/>
        <dsp:cNvSpPr/>
      </dsp:nvSpPr>
      <dsp:spPr>
        <a:xfrm>
          <a:off x="1736922" y="386579"/>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736922" y="465528"/>
        <a:ext cx="236210" cy="236847"/>
      </dsp:txXfrm>
    </dsp:sp>
    <dsp:sp modelId="{2A55163A-A421-4A46-8B24-7200317311A7}">
      <dsp:nvSpPr>
        <dsp:cNvPr id="0" name=""/>
        <dsp:cNvSpPr/>
      </dsp:nvSpPr>
      <dsp:spPr>
        <a:xfrm>
          <a:off x="2233538" y="106437"/>
          <a:ext cx="1591716" cy="95503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baseline="0"/>
            <a:t>2015: Meningitis B (Bexsero and Trumenba)</a:t>
          </a:r>
          <a:endParaRPr lang="en-US" sz="1400" kern="1200"/>
        </a:p>
      </dsp:txBody>
      <dsp:txXfrm>
        <a:off x="2261510" y="134409"/>
        <a:ext cx="1535772" cy="899086"/>
      </dsp:txXfrm>
    </dsp:sp>
    <dsp:sp modelId="{EBE6946F-4622-4543-B37D-372709C608EE}">
      <dsp:nvSpPr>
        <dsp:cNvPr id="0" name=""/>
        <dsp:cNvSpPr/>
      </dsp:nvSpPr>
      <dsp:spPr>
        <a:xfrm>
          <a:off x="3965325" y="386579"/>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3965325" y="465528"/>
        <a:ext cx="236210" cy="236847"/>
      </dsp:txXfrm>
    </dsp:sp>
    <dsp:sp modelId="{564157DA-F665-4CFE-8E2C-483E008C8A20}">
      <dsp:nvSpPr>
        <dsp:cNvPr id="0" name=""/>
        <dsp:cNvSpPr/>
      </dsp:nvSpPr>
      <dsp:spPr>
        <a:xfrm>
          <a:off x="4461941" y="106437"/>
          <a:ext cx="1591716" cy="95503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baseline="0"/>
            <a:t>2016: Cholera (Vaxchora)</a:t>
          </a:r>
          <a:endParaRPr lang="en-US" sz="1400" kern="1200"/>
        </a:p>
      </dsp:txBody>
      <dsp:txXfrm>
        <a:off x="4489913" y="134409"/>
        <a:ext cx="1535772" cy="899086"/>
      </dsp:txXfrm>
    </dsp:sp>
    <dsp:sp modelId="{6A1CA764-9399-48B4-BCE3-05072E01A0E9}">
      <dsp:nvSpPr>
        <dsp:cNvPr id="0" name=""/>
        <dsp:cNvSpPr/>
      </dsp:nvSpPr>
      <dsp:spPr>
        <a:xfrm>
          <a:off x="6193729" y="386579"/>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6193729" y="465528"/>
        <a:ext cx="236210" cy="236847"/>
      </dsp:txXfrm>
    </dsp:sp>
    <dsp:sp modelId="{6B1E4F52-9F98-432E-B1C3-B979F732CCCA}">
      <dsp:nvSpPr>
        <dsp:cNvPr id="0" name=""/>
        <dsp:cNvSpPr/>
      </dsp:nvSpPr>
      <dsp:spPr>
        <a:xfrm>
          <a:off x="6690345" y="106437"/>
          <a:ext cx="1591716" cy="95503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baseline="0"/>
            <a:t>2017: Shingles (Shingrix)</a:t>
          </a:r>
          <a:endParaRPr lang="en-US" sz="1400" kern="1200"/>
        </a:p>
      </dsp:txBody>
      <dsp:txXfrm>
        <a:off x="6718317" y="134409"/>
        <a:ext cx="1535772" cy="899086"/>
      </dsp:txXfrm>
    </dsp:sp>
    <dsp:sp modelId="{9ACC68B6-EABB-4324-A614-D242F4387743}">
      <dsp:nvSpPr>
        <dsp:cNvPr id="0" name=""/>
        <dsp:cNvSpPr/>
      </dsp:nvSpPr>
      <dsp:spPr>
        <a:xfrm>
          <a:off x="8422132" y="386579"/>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8422132" y="465528"/>
        <a:ext cx="236210" cy="236847"/>
      </dsp:txXfrm>
    </dsp:sp>
    <dsp:sp modelId="{BD6E73EA-88D5-4BA7-8A87-7714B0EE4C60}">
      <dsp:nvSpPr>
        <dsp:cNvPr id="0" name=""/>
        <dsp:cNvSpPr/>
      </dsp:nvSpPr>
      <dsp:spPr>
        <a:xfrm>
          <a:off x="8918748" y="106437"/>
          <a:ext cx="1591716" cy="95503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baseline="0"/>
            <a:t>2019: Ebola (Ervebo)</a:t>
          </a:r>
          <a:endParaRPr lang="en-US" sz="1400" kern="1200"/>
        </a:p>
      </dsp:txBody>
      <dsp:txXfrm>
        <a:off x="8946720" y="134409"/>
        <a:ext cx="1535772" cy="899086"/>
      </dsp:txXfrm>
    </dsp:sp>
    <dsp:sp modelId="{30AC047E-B35C-4572-B7EF-AABDE94342EC}">
      <dsp:nvSpPr>
        <dsp:cNvPr id="0" name=""/>
        <dsp:cNvSpPr/>
      </dsp:nvSpPr>
      <dsp:spPr>
        <a:xfrm rot="5400000">
          <a:off x="9545885" y="1172887"/>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5400000">
        <a:off x="9596184" y="1201538"/>
        <a:ext cx="236847" cy="236210"/>
      </dsp:txXfrm>
    </dsp:sp>
    <dsp:sp modelId="{4E577736-5F1F-4410-882C-748B3DA3FF71}">
      <dsp:nvSpPr>
        <dsp:cNvPr id="0" name=""/>
        <dsp:cNvSpPr/>
      </dsp:nvSpPr>
      <dsp:spPr>
        <a:xfrm>
          <a:off x="8918748" y="1698153"/>
          <a:ext cx="1591716" cy="95503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baseline="0"/>
            <a:t>2020: Ebola (Zabdeno and Mvabea)</a:t>
          </a:r>
          <a:endParaRPr lang="en-US" sz="1400" kern="1200"/>
        </a:p>
      </dsp:txBody>
      <dsp:txXfrm>
        <a:off x="8946720" y="1726125"/>
        <a:ext cx="1535772" cy="899086"/>
      </dsp:txXfrm>
    </dsp:sp>
    <dsp:sp modelId="{79C40054-955A-4BFE-BCE2-9492D4C29EBA}">
      <dsp:nvSpPr>
        <dsp:cNvPr id="0" name=""/>
        <dsp:cNvSpPr/>
      </dsp:nvSpPr>
      <dsp:spPr>
        <a:xfrm rot="10800000">
          <a:off x="8441233" y="197829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8542466" y="2057245"/>
        <a:ext cx="236210" cy="236847"/>
      </dsp:txXfrm>
    </dsp:sp>
    <dsp:sp modelId="{65E14602-F23F-4223-83E0-9B529B674870}">
      <dsp:nvSpPr>
        <dsp:cNvPr id="0" name=""/>
        <dsp:cNvSpPr/>
      </dsp:nvSpPr>
      <dsp:spPr>
        <a:xfrm>
          <a:off x="6690345" y="1698153"/>
          <a:ext cx="1591716" cy="95503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baseline="0"/>
            <a:t>2020: COVID-19 mRNA Vaccines (Pfizer-BioNTech and Moderna)</a:t>
          </a:r>
          <a:endParaRPr lang="en-US" sz="1400" kern="1200"/>
        </a:p>
      </dsp:txBody>
      <dsp:txXfrm>
        <a:off x="6718317" y="1726125"/>
        <a:ext cx="1535772" cy="899086"/>
      </dsp:txXfrm>
    </dsp:sp>
    <dsp:sp modelId="{35EF6C7F-48EE-4022-8166-2B8148A5887D}">
      <dsp:nvSpPr>
        <dsp:cNvPr id="0" name=""/>
        <dsp:cNvSpPr/>
      </dsp:nvSpPr>
      <dsp:spPr>
        <a:xfrm rot="10800000">
          <a:off x="6212830" y="197829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6314063" y="2057245"/>
        <a:ext cx="236210" cy="236847"/>
      </dsp:txXfrm>
    </dsp:sp>
    <dsp:sp modelId="{08551BCF-C8F2-4631-A5A1-356CA475D22F}">
      <dsp:nvSpPr>
        <dsp:cNvPr id="0" name=""/>
        <dsp:cNvSpPr/>
      </dsp:nvSpPr>
      <dsp:spPr>
        <a:xfrm>
          <a:off x="4461941" y="1698153"/>
          <a:ext cx="1591716" cy="95503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baseline="0"/>
            <a:t>2020: COVID-19 Vector Vaccine (Johnson &amp; Johnson)</a:t>
          </a:r>
          <a:endParaRPr lang="en-US" sz="1400" kern="1200"/>
        </a:p>
      </dsp:txBody>
      <dsp:txXfrm>
        <a:off x="4489913" y="1726125"/>
        <a:ext cx="1535772" cy="899086"/>
      </dsp:txXfrm>
    </dsp:sp>
    <dsp:sp modelId="{3FB73982-83F0-4386-994F-DB11D9B7D894}">
      <dsp:nvSpPr>
        <dsp:cNvPr id="0" name=""/>
        <dsp:cNvSpPr/>
      </dsp:nvSpPr>
      <dsp:spPr>
        <a:xfrm rot="10800000">
          <a:off x="3984426" y="197829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4085659" y="2057245"/>
        <a:ext cx="236210" cy="236847"/>
      </dsp:txXfrm>
    </dsp:sp>
    <dsp:sp modelId="{CCA8B379-C90F-4D2A-B47D-5DC495D4D05C}">
      <dsp:nvSpPr>
        <dsp:cNvPr id="0" name=""/>
        <dsp:cNvSpPr/>
      </dsp:nvSpPr>
      <dsp:spPr>
        <a:xfrm>
          <a:off x="2233538" y="1698153"/>
          <a:ext cx="1591716" cy="95503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baseline="0"/>
            <a:t>2021: Malaria (RTS,S/AS01 or Mosquirix)</a:t>
          </a:r>
          <a:endParaRPr lang="en-US" sz="1400" kern="1200"/>
        </a:p>
      </dsp:txBody>
      <dsp:txXfrm>
        <a:off x="2261510" y="1726125"/>
        <a:ext cx="1535772" cy="899086"/>
      </dsp:txXfrm>
    </dsp:sp>
    <dsp:sp modelId="{79800075-2EF7-484C-B393-9E66225E4012}">
      <dsp:nvSpPr>
        <dsp:cNvPr id="0" name=""/>
        <dsp:cNvSpPr/>
      </dsp:nvSpPr>
      <dsp:spPr>
        <a:xfrm rot="10800000">
          <a:off x="1756023" y="1978296"/>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10800000">
        <a:off x="1857256" y="2057245"/>
        <a:ext cx="236210" cy="236847"/>
      </dsp:txXfrm>
    </dsp:sp>
    <dsp:sp modelId="{3BAB340F-2CDD-4973-9E5D-EA830767DBF1}">
      <dsp:nvSpPr>
        <dsp:cNvPr id="0" name=""/>
        <dsp:cNvSpPr/>
      </dsp:nvSpPr>
      <dsp:spPr>
        <a:xfrm>
          <a:off x="5134" y="1698153"/>
          <a:ext cx="1591716" cy="95503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baseline="0"/>
            <a:t>2021: Tick-Borne Encephalitis (TicoVac)</a:t>
          </a:r>
          <a:endParaRPr lang="en-US" sz="1400" kern="1200"/>
        </a:p>
      </dsp:txBody>
      <dsp:txXfrm>
        <a:off x="33106" y="1726125"/>
        <a:ext cx="1535772" cy="899086"/>
      </dsp:txXfrm>
    </dsp:sp>
    <dsp:sp modelId="{9F3C8DC5-7619-48FA-B5B2-A99CDD91A9F7}">
      <dsp:nvSpPr>
        <dsp:cNvPr id="0" name=""/>
        <dsp:cNvSpPr/>
      </dsp:nvSpPr>
      <dsp:spPr>
        <a:xfrm rot="5400000">
          <a:off x="632270" y="2764604"/>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rot="-5400000">
        <a:off x="682569" y="2793255"/>
        <a:ext cx="236847" cy="236210"/>
      </dsp:txXfrm>
    </dsp:sp>
    <dsp:sp modelId="{5254224E-51CC-4A25-A2F8-48A4D3E08CCE}">
      <dsp:nvSpPr>
        <dsp:cNvPr id="0" name=""/>
        <dsp:cNvSpPr/>
      </dsp:nvSpPr>
      <dsp:spPr>
        <a:xfrm>
          <a:off x="5134" y="3289870"/>
          <a:ext cx="1591716" cy="95503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baseline="0"/>
            <a:t>2022: COVID-19 Protein-Based Vaccine (Novavax)</a:t>
          </a:r>
          <a:endParaRPr lang="en-US" sz="1400" kern="1200"/>
        </a:p>
      </dsp:txBody>
      <dsp:txXfrm>
        <a:off x="33106" y="3317842"/>
        <a:ext cx="1535772" cy="899086"/>
      </dsp:txXfrm>
    </dsp:sp>
    <dsp:sp modelId="{0730913A-9A24-4AC6-8E50-461DB410FD0D}">
      <dsp:nvSpPr>
        <dsp:cNvPr id="0" name=""/>
        <dsp:cNvSpPr/>
      </dsp:nvSpPr>
      <dsp:spPr>
        <a:xfrm>
          <a:off x="1736922" y="3570012"/>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1736922" y="3648961"/>
        <a:ext cx="236210" cy="236847"/>
      </dsp:txXfrm>
    </dsp:sp>
    <dsp:sp modelId="{E7E7A2DC-022A-480B-9A96-E6FFF8B906D9}">
      <dsp:nvSpPr>
        <dsp:cNvPr id="0" name=""/>
        <dsp:cNvSpPr/>
      </dsp:nvSpPr>
      <dsp:spPr>
        <a:xfrm>
          <a:off x="2233538" y="3289870"/>
          <a:ext cx="1591716" cy="95503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baseline="0"/>
            <a:t>2022: Dengue (Qdenga)</a:t>
          </a:r>
          <a:endParaRPr lang="en-US" sz="1400" kern="1200"/>
        </a:p>
      </dsp:txBody>
      <dsp:txXfrm>
        <a:off x="2261510" y="3317842"/>
        <a:ext cx="1535772" cy="899086"/>
      </dsp:txXfrm>
    </dsp:sp>
    <dsp:sp modelId="{08FC3258-CAC6-44D6-9D8A-8E7838B3BF85}">
      <dsp:nvSpPr>
        <dsp:cNvPr id="0" name=""/>
        <dsp:cNvSpPr/>
      </dsp:nvSpPr>
      <dsp:spPr>
        <a:xfrm>
          <a:off x="3965325" y="3570012"/>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3965325" y="3648961"/>
        <a:ext cx="236210" cy="236847"/>
      </dsp:txXfrm>
    </dsp:sp>
    <dsp:sp modelId="{6BE3B467-64D2-47F2-B9AC-3F44675E5246}">
      <dsp:nvSpPr>
        <dsp:cNvPr id="0" name=""/>
        <dsp:cNvSpPr/>
      </dsp:nvSpPr>
      <dsp:spPr>
        <a:xfrm>
          <a:off x="4461941" y="3289870"/>
          <a:ext cx="1591716" cy="95503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baseline="0"/>
            <a:t>2023: RSV (Pfizer and GSK for older adults)</a:t>
          </a:r>
          <a:endParaRPr lang="en-US" sz="1400" kern="1200"/>
        </a:p>
      </dsp:txBody>
      <dsp:txXfrm>
        <a:off x="4489913" y="3317842"/>
        <a:ext cx="1535772" cy="899086"/>
      </dsp:txXfrm>
    </dsp:sp>
    <dsp:sp modelId="{3E2B523C-FEFE-4499-9029-8746E9D3778B}">
      <dsp:nvSpPr>
        <dsp:cNvPr id="0" name=""/>
        <dsp:cNvSpPr/>
      </dsp:nvSpPr>
      <dsp:spPr>
        <a:xfrm>
          <a:off x="6193729" y="3570012"/>
          <a:ext cx="337443" cy="39474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n-US" sz="1100" kern="1200"/>
        </a:p>
      </dsp:txBody>
      <dsp:txXfrm>
        <a:off x="6193729" y="3648961"/>
        <a:ext cx="236210" cy="236847"/>
      </dsp:txXfrm>
    </dsp:sp>
    <dsp:sp modelId="{0A3DB51E-B4D4-4090-BAAE-CC36F90DF98A}">
      <dsp:nvSpPr>
        <dsp:cNvPr id="0" name=""/>
        <dsp:cNvSpPr/>
      </dsp:nvSpPr>
      <dsp:spPr>
        <a:xfrm>
          <a:off x="6690345" y="3289870"/>
          <a:ext cx="1591716" cy="95503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b="0" i="0" kern="1200" baseline="0"/>
            <a:t>2023: RSV (Maternal Vaccine by Pfizer) </a:t>
          </a:r>
          <a:endParaRPr lang="en-US" sz="1400" kern="1200"/>
        </a:p>
      </dsp:txBody>
      <dsp:txXfrm>
        <a:off x="6718317" y="3317842"/>
        <a:ext cx="1535772" cy="899086"/>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23" indent="0" algn="ctr">
              <a:buNone/>
              <a:defRPr sz="2000"/>
            </a:lvl2pPr>
            <a:lvl3pPr marL="914446" indent="0" algn="ctr">
              <a:buNone/>
              <a:defRPr sz="1800"/>
            </a:lvl3pPr>
            <a:lvl4pPr marL="1371669" indent="0" algn="ctr">
              <a:buNone/>
              <a:defRPr sz="1600"/>
            </a:lvl4pPr>
            <a:lvl5pPr marL="1828891" indent="0" algn="ctr">
              <a:buNone/>
              <a:defRPr sz="1600"/>
            </a:lvl5pPr>
            <a:lvl6pPr marL="2286114" indent="0" algn="ctr">
              <a:buNone/>
              <a:defRPr sz="1600"/>
            </a:lvl6pPr>
            <a:lvl7pPr marL="2743337" indent="0" algn="ctr">
              <a:buNone/>
              <a:defRPr sz="1600"/>
            </a:lvl7pPr>
            <a:lvl8pPr marL="3200560" indent="0" algn="ctr">
              <a:buNone/>
              <a:defRPr sz="1600"/>
            </a:lvl8pPr>
            <a:lvl9pPr marL="3657783"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D8DACB-9D84-4FF7-93DE-F00D4421544D}"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23A00-BDD4-4BEC-9C62-8596C33A8760}" type="slidenum">
              <a:rPr lang="en-US" smtClean="0"/>
              <a:t>‹#›</a:t>
            </a:fld>
            <a:endParaRPr lang="en-US"/>
          </a:p>
        </p:txBody>
      </p:sp>
    </p:spTree>
    <p:extLst>
      <p:ext uri="{BB962C8B-B14F-4D97-AF65-F5344CB8AC3E}">
        <p14:creationId xmlns:p14="http://schemas.microsoft.com/office/powerpoint/2010/main" val="110191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D8DACB-9D84-4FF7-93DE-F00D4421544D}"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23A00-BDD4-4BEC-9C62-8596C33A8760}" type="slidenum">
              <a:rPr lang="en-US" smtClean="0"/>
              <a:t>‹#›</a:t>
            </a:fld>
            <a:endParaRPr lang="en-US"/>
          </a:p>
        </p:txBody>
      </p:sp>
    </p:spTree>
    <p:extLst>
      <p:ext uri="{BB962C8B-B14F-4D97-AF65-F5344CB8AC3E}">
        <p14:creationId xmlns:p14="http://schemas.microsoft.com/office/powerpoint/2010/main" val="4129041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6"/>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6"/>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D8DACB-9D84-4FF7-93DE-F00D4421544D}"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23A00-BDD4-4BEC-9C62-8596C33A8760}" type="slidenum">
              <a:rPr lang="en-US" smtClean="0"/>
              <a:t>‹#›</a:t>
            </a:fld>
            <a:endParaRPr lang="en-US"/>
          </a:p>
        </p:txBody>
      </p:sp>
    </p:spTree>
    <p:extLst>
      <p:ext uri="{BB962C8B-B14F-4D97-AF65-F5344CB8AC3E}">
        <p14:creationId xmlns:p14="http://schemas.microsoft.com/office/powerpoint/2010/main" val="82681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22999-5D1E-F2B7-4E33-D6F0BB3CD64C}"/>
              </a:ext>
            </a:extLst>
          </p:cNvPr>
          <p:cNvSpPr>
            <a:spLocks noGrp="1"/>
          </p:cNvSpPr>
          <p:nvPr>
            <p:ph type="title"/>
          </p:nvPr>
        </p:nvSpPr>
        <p:spPr/>
        <p:txBody>
          <a:bodyPr/>
          <a:lstStyle/>
          <a:p>
            <a:r>
              <a:rPr lang="en-US"/>
              <a:t>Click to edit Master title style</a:t>
            </a:r>
          </a:p>
        </p:txBody>
      </p:sp>
      <p:sp>
        <p:nvSpPr>
          <p:cNvPr id="3" name="Text Placeholder 2">
            <a:extLst>
              <a:ext uri="{FF2B5EF4-FFF2-40B4-BE49-F238E27FC236}">
                <a16:creationId xmlns:a16="http://schemas.microsoft.com/office/drawing/2014/main" id="{0E1E436A-79A4-4405-C1C7-CFBA33886477}"/>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F985BB-5ED8-30ED-9FD3-7C1C3A2AAE34}"/>
              </a:ext>
            </a:extLst>
          </p:cNvPr>
          <p:cNvSpPr>
            <a:spLocks noGrp="1"/>
          </p:cNvSpPr>
          <p:nvPr>
            <p:ph type="dt" sz="half" idx="10"/>
          </p:nvPr>
        </p:nvSpPr>
        <p:spPr/>
        <p:txBody>
          <a:bodyPr/>
          <a:lstStyle/>
          <a:p>
            <a:fld id="{63D8DACB-9D84-4FF7-93DE-F00D4421544D}" type="datetimeFigureOut">
              <a:rPr lang="en-US" smtClean="0"/>
              <a:t>11/7/2024</a:t>
            </a:fld>
            <a:endParaRPr lang="en-US"/>
          </a:p>
        </p:txBody>
      </p:sp>
      <p:sp>
        <p:nvSpPr>
          <p:cNvPr id="5" name="Footer Placeholder 4">
            <a:extLst>
              <a:ext uri="{FF2B5EF4-FFF2-40B4-BE49-F238E27FC236}">
                <a16:creationId xmlns:a16="http://schemas.microsoft.com/office/drawing/2014/main" id="{9DDCDEC5-2690-BA19-7317-1F5CFCE5E4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F8F0F9-8F44-FBB8-9A36-1C35D65D9412}"/>
              </a:ext>
            </a:extLst>
          </p:cNvPr>
          <p:cNvSpPr>
            <a:spLocks noGrp="1"/>
          </p:cNvSpPr>
          <p:nvPr>
            <p:ph type="sldNum" sz="quarter" idx="12"/>
          </p:nvPr>
        </p:nvSpPr>
        <p:spPr/>
        <p:txBody>
          <a:bodyPr/>
          <a:lstStyle/>
          <a:p>
            <a:fld id="{A9323A00-BDD4-4BEC-9C62-8596C33A8760}" type="slidenum">
              <a:rPr lang="en-US" smtClean="0"/>
              <a:t>‹#›</a:t>
            </a:fld>
            <a:endParaRPr lang="en-US"/>
          </a:p>
        </p:txBody>
      </p:sp>
    </p:spTree>
    <p:extLst>
      <p:ext uri="{BB962C8B-B14F-4D97-AF65-F5344CB8AC3E}">
        <p14:creationId xmlns:p14="http://schemas.microsoft.com/office/powerpoint/2010/main" val="10464672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D8DACB-9D84-4FF7-93DE-F00D4421544D}"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23A00-BDD4-4BEC-9C62-8596C33A8760}" type="slidenum">
              <a:rPr lang="en-US" smtClean="0"/>
              <a:t>‹#›</a:t>
            </a:fld>
            <a:endParaRPr lang="en-US"/>
          </a:p>
        </p:txBody>
      </p:sp>
    </p:spTree>
    <p:extLst>
      <p:ext uri="{BB962C8B-B14F-4D97-AF65-F5344CB8AC3E}">
        <p14:creationId xmlns:p14="http://schemas.microsoft.com/office/powerpoint/2010/main" val="4890673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4"/>
            <a:ext cx="10515600" cy="1500187"/>
          </a:xfrm>
        </p:spPr>
        <p:txBody>
          <a:bodyPr/>
          <a:lstStyle>
            <a:lvl1pPr marL="0" indent="0">
              <a:buNone/>
              <a:defRPr sz="2400">
                <a:solidFill>
                  <a:schemeClr val="tx1">
                    <a:tint val="82000"/>
                  </a:schemeClr>
                </a:solidFill>
              </a:defRPr>
            </a:lvl1pPr>
            <a:lvl2pPr marL="457223" indent="0">
              <a:buNone/>
              <a:defRPr sz="2000">
                <a:solidFill>
                  <a:schemeClr val="tx1">
                    <a:tint val="82000"/>
                  </a:schemeClr>
                </a:solidFill>
              </a:defRPr>
            </a:lvl2pPr>
            <a:lvl3pPr marL="914446" indent="0">
              <a:buNone/>
              <a:defRPr sz="1800">
                <a:solidFill>
                  <a:schemeClr val="tx1">
                    <a:tint val="82000"/>
                  </a:schemeClr>
                </a:solidFill>
              </a:defRPr>
            </a:lvl3pPr>
            <a:lvl4pPr marL="1371669" indent="0">
              <a:buNone/>
              <a:defRPr sz="1600">
                <a:solidFill>
                  <a:schemeClr val="tx1">
                    <a:tint val="82000"/>
                  </a:schemeClr>
                </a:solidFill>
              </a:defRPr>
            </a:lvl4pPr>
            <a:lvl5pPr marL="1828891" indent="0">
              <a:buNone/>
              <a:defRPr sz="1600">
                <a:solidFill>
                  <a:schemeClr val="tx1">
                    <a:tint val="82000"/>
                  </a:schemeClr>
                </a:solidFill>
              </a:defRPr>
            </a:lvl5pPr>
            <a:lvl6pPr marL="2286114" indent="0">
              <a:buNone/>
              <a:defRPr sz="1600">
                <a:solidFill>
                  <a:schemeClr val="tx1">
                    <a:tint val="82000"/>
                  </a:schemeClr>
                </a:solidFill>
              </a:defRPr>
            </a:lvl6pPr>
            <a:lvl7pPr marL="2743337" indent="0">
              <a:buNone/>
              <a:defRPr sz="1600">
                <a:solidFill>
                  <a:schemeClr val="tx1">
                    <a:tint val="82000"/>
                  </a:schemeClr>
                </a:solidFill>
              </a:defRPr>
            </a:lvl7pPr>
            <a:lvl8pPr marL="3200560" indent="0">
              <a:buNone/>
              <a:defRPr sz="1600">
                <a:solidFill>
                  <a:schemeClr val="tx1">
                    <a:tint val="82000"/>
                  </a:schemeClr>
                </a:solidFill>
              </a:defRPr>
            </a:lvl8pPr>
            <a:lvl9pPr marL="3657783"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D8DACB-9D84-4FF7-93DE-F00D4421544D}" type="datetimeFigureOut">
              <a:rPr lang="en-US" smtClean="0"/>
              <a:t>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23A00-BDD4-4BEC-9C62-8596C33A8760}" type="slidenum">
              <a:rPr lang="en-US" smtClean="0"/>
              <a:t>‹#›</a:t>
            </a:fld>
            <a:endParaRPr lang="en-US"/>
          </a:p>
        </p:txBody>
      </p:sp>
    </p:spTree>
    <p:extLst>
      <p:ext uri="{BB962C8B-B14F-4D97-AF65-F5344CB8AC3E}">
        <p14:creationId xmlns:p14="http://schemas.microsoft.com/office/powerpoint/2010/main" val="2039320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6"/>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6"/>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D8DACB-9D84-4FF7-93DE-F00D4421544D}"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323A00-BDD4-4BEC-9C62-8596C33A8760}" type="slidenum">
              <a:rPr lang="en-US" smtClean="0"/>
              <a:t>‹#›</a:t>
            </a:fld>
            <a:endParaRPr lang="en-US"/>
          </a:p>
        </p:txBody>
      </p:sp>
    </p:spTree>
    <p:extLst>
      <p:ext uri="{BB962C8B-B14F-4D97-AF65-F5344CB8AC3E}">
        <p14:creationId xmlns:p14="http://schemas.microsoft.com/office/powerpoint/2010/main" val="3640692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6"/>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23" indent="0">
              <a:buNone/>
              <a:defRPr sz="2000" b="1"/>
            </a:lvl2pPr>
            <a:lvl3pPr marL="914446" indent="0">
              <a:buNone/>
              <a:defRPr sz="1800" b="1"/>
            </a:lvl3pPr>
            <a:lvl4pPr marL="1371669" indent="0">
              <a:buNone/>
              <a:defRPr sz="1600" b="1"/>
            </a:lvl4pPr>
            <a:lvl5pPr marL="1828891" indent="0">
              <a:buNone/>
              <a:defRPr sz="1600" b="1"/>
            </a:lvl5pPr>
            <a:lvl6pPr marL="2286114" indent="0">
              <a:buNone/>
              <a:defRPr sz="1600" b="1"/>
            </a:lvl6pPr>
            <a:lvl7pPr marL="2743337" indent="0">
              <a:buNone/>
              <a:defRPr sz="1600" b="1"/>
            </a:lvl7pPr>
            <a:lvl8pPr marL="3200560" indent="0">
              <a:buNone/>
              <a:defRPr sz="1600" b="1"/>
            </a:lvl8pPr>
            <a:lvl9pPr marL="3657783"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D8DACB-9D84-4FF7-93DE-F00D4421544D}" type="datetimeFigureOut">
              <a:rPr lang="en-US" smtClean="0"/>
              <a:t>11/7/2024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323A00-BDD4-4BEC-9C62-8596C33A8760}" type="slidenum">
              <a:rPr lang="en-US" smtClean="0"/>
              <a:t>‹#›</a:t>
            </a:fld>
            <a:endParaRPr lang="en-US"/>
          </a:p>
        </p:txBody>
      </p:sp>
    </p:spTree>
    <p:extLst>
      <p:ext uri="{BB962C8B-B14F-4D97-AF65-F5344CB8AC3E}">
        <p14:creationId xmlns:p14="http://schemas.microsoft.com/office/powerpoint/2010/main" val="3661174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D8DACB-9D84-4FF7-93DE-F00D4421544D}" type="datetimeFigureOut">
              <a:rPr lang="en-US" smtClean="0"/>
              <a:t>11/7/2024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323A00-BDD4-4BEC-9C62-8596C33A8760}" type="slidenum">
              <a:rPr lang="en-US" smtClean="0"/>
              <a:t>‹#›</a:t>
            </a:fld>
            <a:endParaRPr lang="en-US"/>
          </a:p>
        </p:txBody>
      </p:sp>
    </p:spTree>
    <p:extLst>
      <p:ext uri="{BB962C8B-B14F-4D97-AF65-F5344CB8AC3E}">
        <p14:creationId xmlns:p14="http://schemas.microsoft.com/office/powerpoint/2010/main" val="2860284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D8DACB-9D84-4FF7-93DE-F00D4421544D}" type="datetimeFigureOut">
              <a:rPr lang="en-US" smtClean="0"/>
              <a:t>11/7/2024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323A00-BDD4-4BEC-9C62-8596C33A8760}" type="slidenum">
              <a:rPr lang="en-US" smtClean="0"/>
              <a:t>‹#›</a:t>
            </a:fld>
            <a:endParaRPr lang="en-US"/>
          </a:p>
        </p:txBody>
      </p:sp>
    </p:spTree>
    <p:extLst>
      <p:ext uri="{BB962C8B-B14F-4D97-AF65-F5344CB8AC3E}">
        <p14:creationId xmlns:p14="http://schemas.microsoft.com/office/powerpoint/2010/main" val="2889750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D8DACB-9D84-4FF7-93DE-F00D4421544D}"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323A00-BDD4-4BEC-9C62-8596C33A8760}" type="slidenum">
              <a:rPr lang="en-US" smtClean="0"/>
              <a:t>‹#›</a:t>
            </a:fld>
            <a:endParaRPr lang="en-US"/>
          </a:p>
        </p:txBody>
      </p:sp>
    </p:spTree>
    <p:extLst>
      <p:ext uri="{BB962C8B-B14F-4D97-AF65-F5344CB8AC3E}">
        <p14:creationId xmlns:p14="http://schemas.microsoft.com/office/powerpoint/2010/main" val="1673951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200"/>
            </a:lvl1pPr>
            <a:lvl2pPr marL="457223" indent="0">
              <a:buNone/>
              <a:defRPr sz="2800"/>
            </a:lvl2pPr>
            <a:lvl3pPr marL="914446" indent="0">
              <a:buNone/>
              <a:defRPr sz="2400"/>
            </a:lvl3pPr>
            <a:lvl4pPr marL="1371669" indent="0">
              <a:buNone/>
              <a:defRPr sz="2000"/>
            </a:lvl4pPr>
            <a:lvl5pPr marL="1828891" indent="0">
              <a:buNone/>
              <a:defRPr sz="2000"/>
            </a:lvl5pPr>
            <a:lvl6pPr marL="2286114" indent="0">
              <a:buNone/>
              <a:defRPr sz="2000"/>
            </a:lvl6pPr>
            <a:lvl7pPr marL="2743337" indent="0">
              <a:buNone/>
              <a:defRPr sz="2000"/>
            </a:lvl7pPr>
            <a:lvl8pPr marL="3200560" indent="0">
              <a:buNone/>
              <a:defRPr sz="2000"/>
            </a:lvl8pPr>
            <a:lvl9pPr marL="3657783"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9" y="2057400"/>
            <a:ext cx="3932237" cy="3811588"/>
          </a:xfrm>
        </p:spPr>
        <p:txBody>
          <a:bodyPr/>
          <a:lstStyle>
            <a:lvl1pPr marL="0" indent="0">
              <a:buNone/>
              <a:defRPr sz="1600"/>
            </a:lvl1pPr>
            <a:lvl2pPr marL="457223" indent="0">
              <a:buNone/>
              <a:defRPr sz="1400"/>
            </a:lvl2pPr>
            <a:lvl3pPr marL="914446" indent="0">
              <a:buNone/>
              <a:defRPr sz="1200"/>
            </a:lvl3pPr>
            <a:lvl4pPr marL="1371669" indent="0">
              <a:buNone/>
              <a:defRPr sz="1000"/>
            </a:lvl4pPr>
            <a:lvl5pPr marL="1828891" indent="0">
              <a:buNone/>
              <a:defRPr sz="1000"/>
            </a:lvl5pPr>
            <a:lvl6pPr marL="2286114" indent="0">
              <a:buNone/>
              <a:defRPr sz="1000"/>
            </a:lvl6pPr>
            <a:lvl7pPr marL="2743337" indent="0">
              <a:buNone/>
              <a:defRPr sz="1000"/>
            </a:lvl7pPr>
            <a:lvl8pPr marL="3200560" indent="0">
              <a:buNone/>
              <a:defRPr sz="1000"/>
            </a:lvl8pPr>
            <a:lvl9pPr marL="365778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3D8DACB-9D84-4FF7-93DE-F00D4421544D}" type="datetimeFigureOut">
              <a:rPr lang="en-US" smtClean="0"/>
              <a:t>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323A00-BDD4-4BEC-9C62-8596C33A8760}" type="slidenum">
              <a:rPr lang="en-US" smtClean="0"/>
              <a:t>‹#›</a:t>
            </a:fld>
            <a:endParaRPr lang="en-US"/>
          </a:p>
        </p:txBody>
      </p:sp>
    </p:spTree>
    <p:extLst>
      <p:ext uri="{BB962C8B-B14F-4D97-AF65-F5344CB8AC3E}">
        <p14:creationId xmlns:p14="http://schemas.microsoft.com/office/powerpoint/2010/main" val="27364727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6"/>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1D8BD707-D9CF-40AE-B4C6-C98DA3205C09}" type="datetimeFigureOut">
              <a:rPr lang="en-US" smtClean="0"/>
              <a:pPr/>
              <a:t>11/7/2024</a:t>
            </a:fld>
            <a:endParaRPr lang="en-US"/>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4613850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46"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11" indent="-228611" algn="l" defTabSz="91444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34" indent="-228611" algn="l" defTabSz="91444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57" indent="-228611" algn="l" defTabSz="91444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80"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503"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726"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949"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171"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94" indent="-228611" algn="l" defTabSz="91444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46" rtl="0" eaLnBrk="1" latinLnBrk="0" hangingPunct="1">
        <a:defRPr sz="1800" kern="1200">
          <a:solidFill>
            <a:schemeClr val="tx1"/>
          </a:solidFill>
          <a:latin typeface="+mn-lt"/>
          <a:ea typeface="+mn-ea"/>
          <a:cs typeface="+mn-cs"/>
        </a:defRPr>
      </a:lvl1pPr>
      <a:lvl2pPr marL="457223" algn="l" defTabSz="914446" rtl="0" eaLnBrk="1" latinLnBrk="0" hangingPunct="1">
        <a:defRPr sz="1800" kern="1200">
          <a:solidFill>
            <a:schemeClr val="tx1"/>
          </a:solidFill>
          <a:latin typeface="+mn-lt"/>
          <a:ea typeface="+mn-ea"/>
          <a:cs typeface="+mn-cs"/>
        </a:defRPr>
      </a:lvl2pPr>
      <a:lvl3pPr marL="914446" algn="l" defTabSz="914446" rtl="0" eaLnBrk="1" latinLnBrk="0" hangingPunct="1">
        <a:defRPr sz="1800" kern="1200">
          <a:solidFill>
            <a:schemeClr val="tx1"/>
          </a:solidFill>
          <a:latin typeface="+mn-lt"/>
          <a:ea typeface="+mn-ea"/>
          <a:cs typeface="+mn-cs"/>
        </a:defRPr>
      </a:lvl3pPr>
      <a:lvl4pPr marL="1371669" algn="l" defTabSz="914446" rtl="0" eaLnBrk="1" latinLnBrk="0" hangingPunct="1">
        <a:defRPr sz="1800" kern="1200">
          <a:solidFill>
            <a:schemeClr val="tx1"/>
          </a:solidFill>
          <a:latin typeface="+mn-lt"/>
          <a:ea typeface="+mn-ea"/>
          <a:cs typeface="+mn-cs"/>
        </a:defRPr>
      </a:lvl4pPr>
      <a:lvl5pPr marL="1828891" algn="l" defTabSz="914446" rtl="0" eaLnBrk="1" latinLnBrk="0" hangingPunct="1">
        <a:defRPr sz="1800" kern="1200">
          <a:solidFill>
            <a:schemeClr val="tx1"/>
          </a:solidFill>
          <a:latin typeface="+mn-lt"/>
          <a:ea typeface="+mn-ea"/>
          <a:cs typeface="+mn-cs"/>
        </a:defRPr>
      </a:lvl5pPr>
      <a:lvl6pPr marL="2286114" algn="l" defTabSz="914446" rtl="0" eaLnBrk="1" latinLnBrk="0" hangingPunct="1">
        <a:defRPr sz="1800" kern="1200">
          <a:solidFill>
            <a:schemeClr val="tx1"/>
          </a:solidFill>
          <a:latin typeface="+mn-lt"/>
          <a:ea typeface="+mn-ea"/>
          <a:cs typeface="+mn-cs"/>
        </a:defRPr>
      </a:lvl6pPr>
      <a:lvl7pPr marL="2743337" algn="l" defTabSz="914446" rtl="0" eaLnBrk="1" latinLnBrk="0" hangingPunct="1">
        <a:defRPr sz="1800" kern="1200">
          <a:solidFill>
            <a:schemeClr val="tx1"/>
          </a:solidFill>
          <a:latin typeface="+mn-lt"/>
          <a:ea typeface="+mn-ea"/>
          <a:cs typeface="+mn-cs"/>
        </a:defRPr>
      </a:lvl7pPr>
      <a:lvl8pPr marL="3200560" algn="l" defTabSz="914446" rtl="0" eaLnBrk="1" latinLnBrk="0" hangingPunct="1">
        <a:defRPr sz="1800" kern="1200">
          <a:solidFill>
            <a:schemeClr val="tx1"/>
          </a:solidFill>
          <a:latin typeface="+mn-lt"/>
          <a:ea typeface="+mn-ea"/>
          <a:cs typeface="+mn-cs"/>
        </a:defRPr>
      </a:lvl8pPr>
      <a:lvl9pPr marL="3657783" algn="l" defTabSz="91444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www.cdc.gov/vaccines/imz-managers/coverage/childvaxview/interactive-reports/index.html" TargetMode="External"/><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jpeg"/><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hyperlink" Target="https://www.immunize.org/" TargetMode="External"/><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Needle and vial">
            <a:extLst>
              <a:ext uri="{FF2B5EF4-FFF2-40B4-BE49-F238E27FC236}">
                <a16:creationId xmlns:a16="http://schemas.microsoft.com/office/drawing/2014/main" id="{68B33CF0-C55F-BAD1-3D22-46C700B1E7CB}"/>
              </a:ext>
            </a:extLst>
          </p:cNvPr>
          <p:cNvPicPr>
            <a:picLocks noChangeAspect="1"/>
          </p:cNvPicPr>
          <p:nvPr/>
        </p:nvPicPr>
        <p:blipFill>
          <a:blip r:embed="rId2">
            <a:alphaModFix amt="50000"/>
          </a:blip>
          <a:srcRect t="14386" r="-1" b="1342"/>
          <a:stretch/>
        </p:blipFill>
        <p:spPr>
          <a:xfrm>
            <a:off x="306" y="10"/>
            <a:ext cx="12191695" cy="6857990"/>
          </a:xfrm>
          <a:prstGeom prst="rect">
            <a:avLst/>
          </a:prstGeom>
        </p:spPr>
      </p:pic>
      <p:sp>
        <p:nvSpPr>
          <p:cNvPr id="2" name="Title 1">
            <a:extLst>
              <a:ext uri="{FF2B5EF4-FFF2-40B4-BE49-F238E27FC236}">
                <a16:creationId xmlns:a16="http://schemas.microsoft.com/office/drawing/2014/main" id="{72D97518-7C96-7A9B-D68A-A104B361A7DF}"/>
              </a:ext>
            </a:extLst>
          </p:cNvPr>
          <p:cNvSpPr>
            <a:spLocks noGrp="1"/>
          </p:cNvSpPr>
          <p:nvPr>
            <p:ph type="title"/>
          </p:nvPr>
        </p:nvSpPr>
        <p:spPr>
          <a:xfrm>
            <a:off x="1130272" y="1193800"/>
            <a:ext cx="3193050" cy="4699000"/>
          </a:xfrm>
        </p:spPr>
        <p:txBody>
          <a:bodyPr vert="horz" lIns="91440" tIns="45720" rIns="91440" bIns="45720" rtlCol="0" anchor="ctr">
            <a:normAutofit fontScale="90000"/>
          </a:bodyPr>
          <a:lstStyle/>
          <a:p>
            <a:r>
              <a:rPr lang="en-US" u="none" strike="noStrike" baseline="0"/>
              <a:t>Vaccines in Rural Nebraska: </a:t>
            </a:r>
            <a:br>
              <a:rPr lang="en-US" u="none" strike="noStrike" baseline="0"/>
            </a:br>
            <a:r>
              <a:rPr lang="en-US" u="none" strike="noStrike" baseline="0"/>
              <a:t>Addressing Hesitancy and Embracing Innovation</a:t>
            </a:r>
          </a:p>
        </p:txBody>
      </p:sp>
      <p:sp>
        <p:nvSpPr>
          <p:cNvPr id="3" name="Text Placeholder 2">
            <a:extLst>
              <a:ext uri="{FF2B5EF4-FFF2-40B4-BE49-F238E27FC236}">
                <a16:creationId xmlns:a16="http://schemas.microsoft.com/office/drawing/2014/main" id="{F780C801-8A0B-47DC-4A8C-51A66537DD23}"/>
              </a:ext>
            </a:extLst>
          </p:cNvPr>
          <p:cNvSpPr>
            <a:spLocks noGrp="1"/>
          </p:cNvSpPr>
          <p:nvPr>
            <p:ph type="body" idx="1"/>
          </p:nvPr>
        </p:nvSpPr>
        <p:spPr>
          <a:xfrm>
            <a:off x="4976637" y="1193800"/>
            <a:ext cx="6085091" cy="4699000"/>
          </a:xfrm>
        </p:spPr>
        <p:txBody>
          <a:bodyPr vert="horz" lIns="91440" tIns="45720" rIns="91440" bIns="45720" rtlCol="0" anchor="ctr">
            <a:normAutofit/>
          </a:bodyPr>
          <a:lstStyle/>
          <a:p>
            <a:pPr marL="0" indent="0">
              <a:buNone/>
            </a:pPr>
            <a:r>
              <a:rPr lang="en-US" b="0" i="0" u="none" strike="noStrike" baseline="0" dirty="0"/>
              <a:t>Brady Beecham, November 2024</a:t>
            </a:r>
          </a:p>
          <a:p>
            <a:endParaRPr lang="en-US" dirty="0"/>
          </a:p>
        </p:txBody>
      </p:sp>
    </p:spTree>
    <p:extLst>
      <p:ext uri="{BB962C8B-B14F-4D97-AF65-F5344CB8AC3E}">
        <p14:creationId xmlns:p14="http://schemas.microsoft.com/office/powerpoint/2010/main" val="653441068"/>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a:solidFill>
                <a:prstClr val="white"/>
              </a:solidFill>
              <a:latin typeface="Aptos" panose="02110004020202020204"/>
            </a:endParaRPr>
          </a:p>
        </p:txBody>
      </p:sp>
      <p:pic>
        <p:nvPicPr>
          <p:cNvPr id="5" name="Picture 4" descr="Close up photo of vial beside a syringe">
            <a:extLst>
              <a:ext uri="{FF2B5EF4-FFF2-40B4-BE49-F238E27FC236}">
                <a16:creationId xmlns:a16="http://schemas.microsoft.com/office/drawing/2014/main" id="{4E262A91-4D33-6088-3286-F94865828F0D}"/>
              </a:ext>
            </a:extLst>
          </p:cNvPr>
          <p:cNvPicPr>
            <a:picLocks noChangeAspect="1"/>
          </p:cNvPicPr>
          <p:nvPr/>
        </p:nvPicPr>
        <p:blipFill>
          <a:blip r:embed="rId2"/>
          <a:srcRect l="5884"/>
          <a:stretch/>
        </p:blipFill>
        <p:spPr>
          <a:xfrm>
            <a:off x="1" y="7"/>
            <a:ext cx="9669642" cy="6857993"/>
          </a:xfrm>
          <a:prstGeom prst="rect">
            <a:avLst/>
          </a:prstGeom>
        </p:spPr>
      </p:pic>
      <p:sp>
        <p:nvSpPr>
          <p:cNvPr id="12" name="Rectangle 11">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dirty="0">
              <a:solidFill>
                <a:prstClr val="white"/>
              </a:solidFill>
              <a:latin typeface="Aptos" panose="02110004020202020204"/>
            </a:endParaRPr>
          </a:p>
        </p:txBody>
      </p:sp>
      <p:sp>
        <p:nvSpPr>
          <p:cNvPr id="2" name="Title 1">
            <a:extLst>
              <a:ext uri="{FF2B5EF4-FFF2-40B4-BE49-F238E27FC236}">
                <a16:creationId xmlns:a16="http://schemas.microsoft.com/office/drawing/2014/main" id="{C80DFB40-0E9B-15B9-F2B5-0F7B839DDABB}"/>
              </a:ext>
            </a:extLst>
          </p:cNvPr>
          <p:cNvSpPr>
            <a:spLocks noGrp="1"/>
          </p:cNvSpPr>
          <p:nvPr>
            <p:ph type="title"/>
          </p:nvPr>
        </p:nvSpPr>
        <p:spPr>
          <a:xfrm>
            <a:off x="7531610" y="365125"/>
            <a:ext cx="3822189" cy="1899912"/>
          </a:xfrm>
        </p:spPr>
        <p:txBody>
          <a:bodyPr vert="horz" lIns="60960" tIns="30480" rIns="60960" bIns="30480" rtlCol="0" anchor="ctr">
            <a:normAutofit/>
          </a:bodyPr>
          <a:lstStyle/>
          <a:p>
            <a:pPr defTabSz="609630"/>
            <a:r>
              <a:rPr lang="en-US" sz="4000"/>
              <a:t>Conclusion</a:t>
            </a:r>
            <a:br>
              <a:rPr lang="en-US" sz="4000"/>
            </a:br>
            <a:endParaRPr lang="en-US" sz="4000"/>
          </a:p>
        </p:txBody>
      </p:sp>
      <p:sp>
        <p:nvSpPr>
          <p:cNvPr id="3" name="Text Placeholder 2">
            <a:extLst>
              <a:ext uri="{FF2B5EF4-FFF2-40B4-BE49-F238E27FC236}">
                <a16:creationId xmlns:a16="http://schemas.microsoft.com/office/drawing/2014/main" id="{206764F5-81CD-A2E0-E54A-B6371F7B454F}"/>
              </a:ext>
            </a:extLst>
          </p:cNvPr>
          <p:cNvSpPr>
            <a:spLocks noGrp="1"/>
          </p:cNvSpPr>
          <p:nvPr>
            <p:ph type="body" idx="1"/>
          </p:nvPr>
        </p:nvSpPr>
        <p:spPr>
          <a:xfrm>
            <a:off x="7531610" y="2434201"/>
            <a:ext cx="3822189" cy="3742762"/>
          </a:xfrm>
        </p:spPr>
        <p:txBody>
          <a:bodyPr vert="horz" lIns="60960" tIns="30480" rIns="60960" bIns="30480" rtlCol="0">
            <a:normAutofit/>
          </a:bodyPr>
          <a:lstStyle/>
          <a:p>
            <a:pPr indent="-152408" defTabSz="609630"/>
            <a:r>
              <a:rPr lang="en-US" sz="2000"/>
              <a:t>Your voice matters to patients and the community</a:t>
            </a:r>
          </a:p>
          <a:p>
            <a:pPr indent="-152408" defTabSz="609630"/>
            <a:r>
              <a:rPr lang="en-US" sz="2000"/>
              <a:t>Vaccines are life saving and more innovations are on the way</a:t>
            </a:r>
          </a:p>
          <a:p>
            <a:pPr indent="-152408" defTabSz="609630"/>
            <a:r>
              <a:rPr lang="en-US" sz="2000"/>
              <a:t>Accepting vaccines can be challenging</a:t>
            </a:r>
          </a:p>
          <a:p>
            <a:pPr indent="-152408" defTabSz="609630"/>
            <a:r>
              <a:rPr lang="en-US" sz="2000"/>
              <a:t>Take a proactive approach to vaccine hesitancy. </a:t>
            </a:r>
          </a:p>
          <a:p>
            <a:pPr marL="0" indent="-152408" defTabSz="609630"/>
            <a:endParaRPr lang="en-US" sz="2000"/>
          </a:p>
        </p:txBody>
      </p:sp>
    </p:spTree>
    <p:extLst>
      <p:ext uri="{BB962C8B-B14F-4D97-AF65-F5344CB8AC3E}">
        <p14:creationId xmlns:p14="http://schemas.microsoft.com/office/powerpoint/2010/main" val="2813146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609630"/>
            <a:endParaRPr lang="en-US" sz="1200">
              <a:solidFill>
                <a:prstClr val="white"/>
              </a:solidFill>
              <a:latin typeface="Aptos" panose="02110004020202020204"/>
            </a:endParaRPr>
          </a:p>
        </p:txBody>
      </p:sp>
      <p:sp useBgFill="1">
        <p:nvSpPr>
          <p:cNvPr id="11" name="Rectangle 10">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a:solidFill>
                <a:prstClr val="white"/>
              </a:solidFill>
              <a:latin typeface="Aptos" panose="02110004020202020204"/>
            </a:endParaRPr>
          </a:p>
        </p:txBody>
      </p:sp>
      <p:sp>
        <p:nvSpPr>
          <p:cNvPr id="2" name="Title 1">
            <a:extLst>
              <a:ext uri="{FF2B5EF4-FFF2-40B4-BE49-F238E27FC236}">
                <a16:creationId xmlns:a16="http://schemas.microsoft.com/office/drawing/2014/main" id="{A652FB0E-9FCC-764A-AEEE-E5CA4C8770F8}"/>
              </a:ext>
            </a:extLst>
          </p:cNvPr>
          <p:cNvSpPr>
            <a:spLocks noGrp="1"/>
          </p:cNvSpPr>
          <p:nvPr>
            <p:ph type="title"/>
          </p:nvPr>
        </p:nvSpPr>
        <p:spPr>
          <a:xfrm>
            <a:off x="761803" y="350196"/>
            <a:ext cx="4646904" cy="1624520"/>
          </a:xfrm>
        </p:spPr>
        <p:txBody>
          <a:bodyPr vert="horz" lIns="60960" tIns="30480" rIns="60960" bIns="30480" rtlCol="0" anchor="ctr">
            <a:normAutofit/>
          </a:bodyPr>
          <a:lstStyle/>
          <a:p>
            <a:pPr defTabSz="609630"/>
            <a:r>
              <a:rPr lang="en-US" sz="4000"/>
              <a:t>Objectives</a:t>
            </a:r>
          </a:p>
        </p:txBody>
      </p:sp>
      <p:sp>
        <p:nvSpPr>
          <p:cNvPr id="3" name="Text Placeholder 2">
            <a:extLst>
              <a:ext uri="{FF2B5EF4-FFF2-40B4-BE49-F238E27FC236}">
                <a16:creationId xmlns:a16="http://schemas.microsoft.com/office/drawing/2014/main" id="{97C4DFD1-02AE-02E2-9AF4-31EF213323E6}"/>
              </a:ext>
            </a:extLst>
          </p:cNvPr>
          <p:cNvSpPr>
            <a:spLocks noGrp="1"/>
          </p:cNvSpPr>
          <p:nvPr>
            <p:ph type="body" idx="1"/>
          </p:nvPr>
        </p:nvSpPr>
        <p:spPr>
          <a:xfrm>
            <a:off x="761802" y="2743200"/>
            <a:ext cx="4646905" cy="3613149"/>
          </a:xfrm>
        </p:spPr>
        <p:txBody>
          <a:bodyPr vert="horz" lIns="60960" tIns="30480" rIns="60960" bIns="30480" rtlCol="0" anchor="ctr">
            <a:normAutofit/>
          </a:bodyPr>
          <a:lstStyle/>
          <a:p>
            <a:pPr marL="304815" indent="-304815" defTabSz="609630">
              <a:buFont typeface="+mj-lt"/>
              <a:buAutoNum type="arabicPeriod"/>
            </a:pPr>
            <a:r>
              <a:rPr lang="en-US" sz="1533" dirty="0"/>
              <a:t>Discuss the current state of vaccine epidemiology in Nebraska, with a focus on changes and trends post-COVID.</a:t>
            </a:r>
          </a:p>
          <a:p>
            <a:pPr marL="304815" indent="-304815" defTabSz="609630">
              <a:buFont typeface="+mj-lt"/>
              <a:buAutoNum type="arabicPeriod"/>
            </a:pPr>
            <a:r>
              <a:rPr lang="en-US" sz="1533" dirty="0"/>
              <a:t>Review available vaccines and present the latest advancements in vaccine science.</a:t>
            </a:r>
          </a:p>
          <a:p>
            <a:pPr marL="304815" indent="-304815" defTabSz="609630">
              <a:buFont typeface="+mj-lt"/>
              <a:buAutoNum type="arabicPeriod"/>
            </a:pPr>
            <a:r>
              <a:rPr lang="en-US" sz="1533" dirty="0"/>
              <a:t>Identify common reasons for vaccine hesitancy in rural communities and propose evidence-based strategies for healthcare providers to address these concerns.</a:t>
            </a:r>
          </a:p>
          <a:p>
            <a:pPr marL="304815" indent="-304815" defTabSz="609630">
              <a:buFont typeface="+mj-lt"/>
              <a:buAutoNum type="arabicPeriod"/>
            </a:pPr>
            <a:r>
              <a:rPr lang="en-US" sz="1533" dirty="0"/>
              <a:t>Provide actionable steps for rural clinics to improve vaccine communication and increase vaccination rates within their communities.</a:t>
            </a:r>
          </a:p>
          <a:p>
            <a:pPr indent="-152408" defTabSz="609630"/>
            <a:endParaRPr lang="en-US" sz="1533" dirty="0"/>
          </a:p>
        </p:txBody>
      </p:sp>
      <p:pic>
        <p:nvPicPr>
          <p:cNvPr id="6" name="Picture 5" descr="Close up photo of vial beside a syringe">
            <a:extLst>
              <a:ext uri="{FF2B5EF4-FFF2-40B4-BE49-F238E27FC236}">
                <a16:creationId xmlns:a16="http://schemas.microsoft.com/office/drawing/2014/main" id="{062EA0B3-9664-E869-D65A-65E17A3D6367}"/>
              </a:ext>
            </a:extLst>
          </p:cNvPr>
          <p:cNvPicPr>
            <a:picLocks noChangeAspect="1"/>
          </p:cNvPicPr>
          <p:nvPr/>
        </p:nvPicPr>
        <p:blipFill>
          <a:blip r:embed="rId2"/>
          <a:srcRect l="23752" r="16848"/>
          <a:stretch/>
        </p:blipFill>
        <p:spPr>
          <a:xfrm>
            <a:off x="6096000" y="1"/>
            <a:ext cx="6102825" cy="6858000"/>
          </a:xfrm>
          <a:prstGeom prst="rect">
            <a:avLst/>
          </a:prstGeom>
        </p:spPr>
      </p:pic>
    </p:spTree>
    <p:extLst>
      <p:ext uri="{BB962C8B-B14F-4D97-AF65-F5344CB8AC3E}">
        <p14:creationId xmlns:p14="http://schemas.microsoft.com/office/powerpoint/2010/main" val="26870812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a:solidFill>
                <a:prstClr val="white"/>
              </a:solidFill>
              <a:latin typeface="Aptos" panose="02110004020202020204"/>
            </a:endParaRPr>
          </a:p>
        </p:txBody>
      </p:sp>
      <p:pic>
        <p:nvPicPr>
          <p:cNvPr id="5" name="Picture 4" descr="Person using a syringe">
            <a:extLst>
              <a:ext uri="{FF2B5EF4-FFF2-40B4-BE49-F238E27FC236}">
                <a16:creationId xmlns:a16="http://schemas.microsoft.com/office/drawing/2014/main" id="{D9CF4180-0109-E34C-494C-EEF79B07AE8E}"/>
              </a:ext>
            </a:extLst>
          </p:cNvPr>
          <p:cNvPicPr>
            <a:picLocks noChangeAspect="1"/>
          </p:cNvPicPr>
          <p:nvPr/>
        </p:nvPicPr>
        <p:blipFill>
          <a:blip r:embed="rId2"/>
          <a:srcRect l="16590" r="30949"/>
          <a:stretch/>
        </p:blipFill>
        <p:spPr>
          <a:xfrm>
            <a:off x="-1" y="-2"/>
            <a:ext cx="5410197" cy="6858002"/>
          </a:xfrm>
          <a:prstGeom prst="rect">
            <a:avLst/>
          </a:prstGeom>
        </p:spPr>
      </p:pic>
      <p:sp useBgFill="1">
        <p:nvSpPr>
          <p:cNvPr id="12" name="Rectangle 11">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0"/>
            <a:ext cx="6781802" cy="2285999"/>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a:solidFill>
                <a:prstClr val="white"/>
              </a:solidFill>
              <a:latin typeface="Aptos" panose="02110004020202020204"/>
            </a:endParaRPr>
          </a:p>
        </p:txBody>
      </p:sp>
      <p:sp>
        <p:nvSpPr>
          <p:cNvPr id="2" name="Title 1">
            <a:extLst>
              <a:ext uri="{FF2B5EF4-FFF2-40B4-BE49-F238E27FC236}">
                <a16:creationId xmlns:a16="http://schemas.microsoft.com/office/drawing/2014/main" id="{55875FBE-9A61-F9F7-AFB8-D4C683E16895}"/>
              </a:ext>
            </a:extLst>
          </p:cNvPr>
          <p:cNvSpPr>
            <a:spLocks noGrp="1"/>
          </p:cNvSpPr>
          <p:nvPr>
            <p:ph type="title"/>
          </p:nvPr>
        </p:nvSpPr>
        <p:spPr>
          <a:xfrm>
            <a:off x="6115317" y="405685"/>
            <a:ext cx="5464968" cy="1559301"/>
          </a:xfrm>
        </p:spPr>
        <p:txBody>
          <a:bodyPr vert="horz" lIns="60960" tIns="30480" rIns="60960" bIns="30480" rtlCol="0" anchor="ctr">
            <a:normAutofit/>
          </a:bodyPr>
          <a:lstStyle/>
          <a:p>
            <a:pPr defTabSz="609630"/>
            <a:r>
              <a:rPr lang="en-US" sz="3400"/>
              <a:t>Objective 1: Trends in Nebraska’s Vaccination Rates</a:t>
            </a:r>
            <a:br>
              <a:rPr lang="en-US" sz="3400"/>
            </a:br>
            <a:endParaRPr lang="en-US" sz="3400"/>
          </a:p>
        </p:txBody>
      </p:sp>
      <p:sp>
        <p:nvSpPr>
          <p:cNvPr id="3" name="Text Placeholder 2">
            <a:extLst>
              <a:ext uri="{FF2B5EF4-FFF2-40B4-BE49-F238E27FC236}">
                <a16:creationId xmlns:a16="http://schemas.microsoft.com/office/drawing/2014/main" id="{A53E58A9-0BD6-A090-3E93-50C2A6D92E3A}"/>
              </a:ext>
            </a:extLst>
          </p:cNvPr>
          <p:cNvSpPr>
            <a:spLocks noGrp="1"/>
          </p:cNvSpPr>
          <p:nvPr>
            <p:ph type="body" idx="1"/>
          </p:nvPr>
        </p:nvSpPr>
        <p:spPr>
          <a:xfrm>
            <a:off x="6115317" y="2743200"/>
            <a:ext cx="5247340" cy="3496878"/>
          </a:xfrm>
        </p:spPr>
        <p:txBody>
          <a:bodyPr vert="horz" lIns="60960" tIns="30480" rIns="60960" bIns="30480" rtlCol="0" anchor="ctr">
            <a:normAutofit/>
          </a:bodyPr>
          <a:lstStyle/>
          <a:p>
            <a:pPr indent="-152408" defTabSz="609630"/>
            <a:r>
              <a:rPr lang="en-US" sz="2000" dirty="0"/>
              <a:t>Slight decline in overall childhood vaccination rates post-COVID</a:t>
            </a:r>
            <a:br>
              <a:rPr lang="en-US" sz="2000" dirty="0"/>
            </a:br>
            <a:r>
              <a:rPr lang="en-US" sz="2000" dirty="0"/>
              <a:t>- Higher rates of vaccine exemptions in rural communities</a:t>
            </a:r>
            <a:br>
              <a:rPr lang="en-US" sz="2000" dirty="0"/>
            </a:br>
            <a:r>
              <a:rPr lang="en-US" sz="2000" dirty="0"/>
              <a:t>- Influenza and COVID-19 booster uptake significantly lower in rural areas</a:t>
            </a:r>
          </a:p>
          <a:p>
            <a:pPr indent="-152408" defTabSz="609630"/>
            <a:r>
              <a:rPr lang="en-US" sz="2000" dirty="0"/>
              <a:t>Overall childhood rates are similar but fully vaccinated rates down.  </a:t>
            </a:r>
          </a:p>
          <a:p>
            <a:pPr indent="-152408" defTabSz="609630"/>
            <a:endParaRPr lang="en-US" sz="2000" dirty="0"/>
          </a:p>
          <a:p>
            <a:pPr indent="-152408" defTabSz="609630"/>
            <a:r>
              <a:rPr lang="en-US" sz="2000" dirty="0" err="1">
                <a:hlinkClick r:id="rId3"/>
              </a:rPr>
              <a:t>ChildVaxView</a:t>
            </a:r>
            <a:r>
              <a:rPr lang="en-US" sz="2000" dirty="0">
                <a:hlinkClick r:id="rId3"/>
              </a:rPr>
              <a:t> Interactive Child Vaccination Coverage | CDC</a:t>
            </a:r>
            <a:endParaRPr lang="en-US" sz="2000" dirty="0"/>
          </a:p>
          <a:p>
            <a:pPr indent="-152408" defTabSz="609630"/>
            <a:endParaRPr lang="en-US" sz="2000" dirty="0"/>
          </a:p>
        </p:txBody>
      </p:sp>
    </p:spTree>
    <p:extLst>
      <p:ext uri="{BB962C8B-B14F-4D97-AF65-F5344CB8AC3E}">
        <p14:creationId xmlns:p14="http://schemas.microsoft.com/office/powerpoint/2010/main" val="917433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Slide Background">
            <a:extLst>
              <a:ext uri="{FF2B5EF4-FFF2-40B4-BE49-F238E27FC236}">
                <a16:creationId xmlns:a16="http://schemas.microsoft.com/office/drawing/2014/main" id="{3ECBE1F1-D69B-4AFA-ABD5-8E41720EF6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a:solidFill>
                <a:prstClr val="white"/>
              </a:solidFill>
              <a:latin typeface="Aptos" panose="02110004020202020204"/>
            </a:endParaRPr>
          </a:p>
        </p:txBody>
      </p:sp>
      <p:pic>
        <p:nvPicPr>
          <p:cNvPr id="7" name="Picture 6" descr="Person using a syringe">
            <a:extLst>
              <a:ext uri="{FF2B5EF4-FFF2-40B4-BE49-F238E27FC236}">
                <a16:creationId xmlns:a16="http://schemas.microsoft.com/office/drawing/2014/main" id="{0CE9EE5A-9EB3-ACD5-87D6-E1848F8BF138}"/>
              </a:ext>
            </a:extLst>
          </p:cNvPr>
          <p:cNvPicPr>
            <a:picLocks noChangeAspect="1"/>
          </p:cNvPicPr>
          <p:nvPr/>
        </p:nvPicPr>
        <p:blipFill>
          <a:blip r:embed="rId2"/>
          <a:srcRect l="16590" r="30949"/>
          <a:stretch/>
        </p:blipFill>
        <p:spPr>
          <a:xfrm>
            <a:off x="-1" y="-2"/>
            <a:ext cx="5410197" cy="6858002"/>
          </a:xfrm>
          <a:prstGeom prst="rect">
            <a:avLst/>
          </a:prstGeom>
        </p:spPr>
      </p:pic>
      <p:sp useBgFill="1">
        <p:nvSpPr>
          <p:cNvPr id="12" name="Rectangle 11">
            <a:extLst>
              <a:ext uri="{FF2B5EF4-FFF2-40B4-BE49-F238E27FC236}">
                <a16:creationId xmlns:a16="http://schemas.microsoft.com/office/drawing/2014/main" id="{603A6265-E10C-4B85-9C20-E75FCAF9CC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197" y="0"/>
            <a:ext cx="6781802" cy="2285999"/>
          </a:xfrm>
          <a:prstGeom prst="rect">
            <a:avLst/>
          </a:prstGeom>
          <a:ln>
            <a:noFill/>
          </a:ln>
          <a:effectLst>
            <a:outerShdw blurRad="355600" dist="152400" sx="95000" sy="95000" algn="t" rotWithShape="0">
              <a:srgbClr val="000000">
                <a:alpha val="2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a:solidFill>
                <a:prstClr val="white"/>
              </a:solidFill>
              <a:latin typeface="Aptos" panose="02110004020202020204"/>
            </a:endParaRPr>
          </a:p>
        </p:txBody>
      </p:sp>
      <p:sp>
        <p:nvSpPr>
          <p:cNvPr id="2" name="Title 1">
            <a:extLst>
              <a:ext uri="{FF2B5EF4-FFF2-40B4-BE49-F238E27FC236}">
                <a16:creationId xmlns:a16="http://schemas.microsoft.com/office/drawing/2014/main" id="{6B8C9429-8C2E-7296-AA71-EEB3A5C489AD}"/>
              </a:ext>
            </a:extLst>
          </p:cNvPr>
          <p:cNvSpPr>
            <a:spLocks noGrp="1"/>
          </p:cNvSpPr>
          <p:nvPr>
            <p:ph type="title"/>
          </p:nvPr>
        </p:nvSpPr>
        <p:spPr>
          <a:xfrm>
            <a:off x="6115317" y="405685"/>
            <a:ext cx="5464968" cy="1559301"/>
          </a:xfrm>
        </p:spPr>
        <p:txBody>
          <a:bodyPr vert="horz" lIns="60960" tIns="30480" rIns="60960" bIns="30480" rtlCol="0" anchor="ctr">
            <a:normAutofit/>
          </a:bodyPr>
          <a:lstStyle/>
          <a:p>
            <a:pPr defTabSz="609630"/>
            <a:r>
              <a:rPr lang="en-US" sz="3400"/>
              <a:t>Objective 2: Recent Advances in Vaccine Science</a:t>
            </a:r>
          </a:p>
        </p:txBody>
      </p:sp>
      <p:graphicFrame>
        <p:nvGraphicFramePr>
          <p:cNvPr id="9" name="Rectangle 2">
            <a:extLst>
              <a:ext uri="{FF2B5EF4-FFF2-40B4-BE49-F238E27FC236}">
                <a16:creationId xmlns:a16="http://schemas.microsoft.com/office/drawing/2014/main" id="{7AA09B4C-468D-111C-3AC1-92E434AC3F1E}"/>
              </a:ext>
            </a:extLst>
          </p:cNvPr>
          <p:cNvGraphicFramePr/>
          <p:nvPr/>
        </p:nvGraphicFramePr>
        <p:xfrm>
          <a:off x="5688073" y="2285999"/>
          <a:ext cx="619760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618928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8" name="Picture 7" descr="Person using a syringe">
            <a:extLst>
              <a:ext uri="{FF2B5EF4-FFF2-40B4-BE49-F238E27FC236}">
                <a16:creationId xmlns:a16="http://schemas.microsoft.com/office/drawing/2014/main" id="{3026AABD-5515-FDD1-F760-923CF26213E3}"/>
              </a:ext>
            </a:extLst>
          </p:cNvPr>
          <p:cNvPicPr>
            <a:picLocks noChangeAspect="1"/>
          </p:cNvPicPr>
          <p:nvPr/>
        </p:nvPicPr>
        <p:blipFill>
          <a:blip r:embed="rId2">
            <a:duotone>
              <a:prstClr val="black"/>
              <a:schemeClr val="tx2">
                <a:tint val="45000"/>
                <a:satMod val="400000"/>
              </a:schemeClr>
            </a:duotone>
            <a:alphaModFix amt="25000"/>
          </a:blip>
          <a:srcRect t="13001" b="2413"/>
          <a:stretch/>
        </p:blipFill>
        <p:spPr>
          <a:xfrm>
            <a:off x="13" y="7"/>
            <a:ext cx="12191987" cy="6857993"/>
          </a:xfrm>
          <a:prstGeom prst="rect">
            <a:avLst/>
          </a:prstGeom>
        </p:spPr>
      </p:pic>
      <p:sp>
        <p:nvSpPr>
          <p:cNvPr id="2" name="Title 1">
            <a:extLst>
              <a:ext uri="{FF2B5EF4-FFF2-40B4-BE49-F238E27FC236}">
                <a16:creationId xmlns:a16="http://schemas.microsoft.com/office/drawing/2014/main" id="{5FC9AE6F-904C-8D44-515A-7D103AE97AAF}"/>
              </a:ext>
            </a:extLst>
          </p:cNvPr>
          <p:cNvSpPr>
            <a:spLocks noGrp="1"/>
          </p:cNvSpPr>
          <p:nvPr>
            <p:ph type="title"/>
          </p:nvPr>
        </p:nvSpPr>
        <p:spPr>
          <a:xfrm>
            <a:off x="838200" y="365125"/>
            <a:ext cx="10515600" cy="1325563"/>
          </a:xfrm>
        </p:spPr>
        <p:txBody>
          <a:bodyPr vert="horz" lIns="60960" tIns="30480" rIns="60960" bIns="30480" rtlCol="0" anchor="ctr">
            <a:normAutofit/>
          </a:bodyPr>
          <a:lstStyle/>
          <a:p>
            <a:pPr defTabSz="609630"/>
            <a:r>
              <a:rPr lang="en-US" sz="2933"/>
              <a:t>Key New Vaccines in Last 10 Years</a:t>
            </a:r>
            <a:br>
              <a:rPr lang="en-US" sz="2933"/>
            </a:br>
            <a:endParaRPr lang="en-US" sz="2933"/>
          </a:p>
        </p:txBody>
      </p:sp>
      <p:graphicFrame>
        <p:nvGraphicFramePr>
          <p:cNvPr id="10" name="Rectangle 3">
            <a:extLst>
              <a:ext uri="{FF2B5EF4-FFF2-40B4-BE49-F238E27FC236}">
                <a16:creationId xmlns:a16="http://schemas.microsoft.com/office/drawing/2014/main" id="{F1740B22-9044-406F-5683-37632B4BAF66}"/>
              </a:ext>
            </a:extLst>
          </p:cNvPr>
          <p:cNvGraphicFramePr/>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78133778"/>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9"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a:solidFill>
                <a:prstClr val="white"/>
              </a:solidFill>
              <a:latin typeface="Aptos" panose="02110004020202020204"/>
            </a:endParaRPr>
          </a:p>
        </p:txBody>
      </p:sp>
      <p:pic>
        <p:nvPicPr>
          <p:cNvPr id="5" name="Picture 4" descr="Needle and vial">
            <a:extLst>
              <a:ext uri="{FF2B5EF4-FFF2-40B4-BE49-F238E27FC236}">
                <a16:creationId xmlns:a16="http://schemas.microsoft.com/office/drawing/2014/main" id="{A24585C4-279F-3C55-DE02-E80DC890BD24}"/>
              </a:ext>
            </a:extLst>
          </p:cNvPr>
          <p:cNvPicPr>
            <a:picLocks noChangeAspect="1"/>
          </p:cNvPicPr>
          <p:nvPr/>
        </p:nvPicPr>
        <p:blipFill>
          <a:blip r:embed="rId2"/>
          <a:srcRect r="5884"/>
          <a:stretch/>
        </p:blipFill>
        <p:spPr>
          <a:xfrm>
            <a:off x="2522356" y="7"/>
            <a:ext cx="9669642" cy="6857993"/>
          </a:xfrm>
          <a:prstGeom prst="rect">
            <a:avLst/>
          </a:prstGeom>
        </p:spPr>
      </p:pic>
      <p:sp>
        <p:nvSpPr>
          <p:cNvPr id="12" name="Rectangle 11">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7390263"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dirty="0">
              <a:solidFill>
                <a:prstClr val="white"/>
              </a:solidFill>
              <a:latin typeface="Aptos" panose="02110004020202020204"/>
            </a:endParaRPr>
          </a:p>
        </p:txBody>
      </p:sp>
      <p:sp>
        <p:nvSpPr>
          <p:cNvPr id="2" name="Title 1">
            <a:extLst>
              <a:ext uri="{FF2B5EF4-FFF2-40B4-BE49-F238E27FC236}">
                <a16:creationId xmlns:a16="http://schemas.microsoft.com/office/drawing/2014/main" id="{F5BE5249-B8C9-55C1-F62D-1610DB36423D}"/>
              </a:ext>
            </a:extLst>
          </p:cNvPr>
          <p:cNvSpPr>
            <a:spLocks noGrp="1"/>
          </p:cNvSpPr>
          <p:nvPr>
            <p:ph type="title"/>
          </p:nvPr>
        </p:nvSpPr>
        <p:spPr>
          <a:xfrm>
            <a:off x="838200" y="365125"/>
            <a:ext cx="3822189" cy="1899912"/>
          </a:xfrm>
        </p:spPr>
        <p:txBody>
          <a:bodyPr vert="horz" lIns="60960" tIns="30480" rIns="60960" bIns="30480" rtlCol="0" anchor="ctr">
            <a:normAutofit/>
          </a:bodyPr>
          <a:lstStyle/>
          <a:p>
            <a:pPr defTabSz="609630"/>
            <a:r>
              <a:rPr lang="en-US" sz="3133" dirty="0"/>
              <a:t>Objective 3: Addressing Vaccine Hesitancy</a:t>
            </a:r>
          </a:p>
        </p:txBody>
      </p:sp>
      <p:sp>
        <p:nvSpPr>
          <p:cNvPr id="3" name="Text Placeholder 2">
            <a:extLst>
              <a:ext uri="{FF2B5EF4-FFF2-40B4-BE49-F238E27FC236}">
                <a16:creationId xmlns:a16="http://schemas.microsoft.com/office/drawing/2014/main" id="{B4F1E89E-595A-BA57-2B26-23D61A7BCDAD}"/>
              </a:ext>
            </a:extLst>
          </p:cNvPr>
          <p:cNvSpPr>
            <a:spLocks noGrp="1"/>
          </p:cNvSpPr>
          <p:nvPr>
            <p:ph type="body" idx="1"/>
          </p:nvPr>
        </p:nvSpPr>
        <p:spPr>
          <a:xfrm>
            <a:off x="838200" y="2434201"/>
            <a:ext cx="3822189" cy="3742762"/>
          </a:xfrm>
        </p:spPr>
        <p:txBody>
          <a:bodyPr vert="horz" lIns="60960" tIns="30480" rIns="60960" bIns="30480" rtlCol="0">
            <a:normAutofit/>
          </a:bodyPr>
          <a:lstStyle/>
          <a:p>
            <a:pPr marL="76204" indent="0" defTabSz="609630">
              <a:buNone/>
            </a:pPr>
            <a:r>
              <a:rPr lang="en-US" sz="2000" dirty="0"/>
              <a:t>Common reasons for hesitancy in rural communities:</a:t>
            </a:r>
          </a:p>
          <a:p>
            <a:pPr marL="381019" indent="-304815" defTabSz="609630"/>
            <a:r>
              <a:rPr lang="en-US" sz="2000" dirty="0"/>
              <a:t>Misinformation and distrust in vaccine safety</a:t>
            </a:r>
          </a:p>
          <a:p>
            <a:pPr marL="381019" indent="-304815" defTabSz="609630"/>
            <a:r>
              <a:rPr lang="en-US" sz="2000" dirty="0"/>
              <a:t>Perception of low risk</a:t>
            </a:r>
          </a:p>
          <a:p>
            <a:pPr marL="381019" indent="-304815" defTabSz="609630"/>
            <a:r>
              <a:rPr lang="en-US" sz="2000" dirty="0"/>
              <a:t>Concerns over vaccine speed of development</a:t>
            </a:r>
          </a:p>
          <a:p>
            <a:pPr marL="381019" indent="-304815" defTabSz="609630"/>
            <a:r>
              <a:rPr lang="en-US" sz="2000" dirty="0"/>
              <a:t>Provider-patient communication strategies</a:t>
            </a:r>
          </a:p>
          <a:p>
            <a:pPr indent="-152408" defTabSz="609630"/>
            <a:endParaRPr lang="en-US" sz="2000" dirty="0"/>
          </a:p>
          <a:p>
            <a:pPr indent="-152408" defTabSz="609630"/>
            <a:endParaRPr lang="en-US" sz="2000" dirty="0"/>
          </a:p>
        </p:txBody>
      </p:sp>
    </p:spTree>
    <p:extLst>
      <p:ext uri="{BB962C8B-B14F-4D97-AF65-F5344CB8AC3E}">
        <p14:creationId xmlns:p14="http://schemas.microsoft.com/office/powerpoint/2010/main" val="944150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a:solidFill>
                <a:prstClr val="white"/>
              </a:solidFill>
              <a:latin typeface="Aptos" panose="02110004020202020204"/>
            </a:endParaRPr>
          </a:p>
        </p:txBody>
      </p:sp>
      <p:pic>
        <p:nvPicPr>
          <p:cNvPr id="5" name="Picture 4" descr="Close up photo of vial beside a syringe">
            <a:extLst>
              <a:ext uri="{FF2B5EF4-FFF2-40B4-BE49-F238E27FC236}">
                <a16:creationId xmlns:a16="http://schemas.microsoft.com/office/drawing/2014/main" id="{5CFE0B1C-FA8B-D4DE-6610-EF7D7355A6E2}"/>
              </a:ext>
            </a:extLst>
          </p:cNvPr>
          <p:cNvPicPr>
            <a:picLocks noChangeAspect="1"/>
          </p:cNvPicPr>
          <p:nvPr/>
        </p:nvPicPr>
        <p:blipFill>
          <a:blip r:embed="rId2"/>
          <a:srcRect l="5884"/>
          <a:stretch/>
        </p:blipFill>
        <p:spPr>
          <a:xfrm>
            <a:off x="1" y="7"/>
            <a:ext cx="9669642" cy="6857993"/>
          </a:xfrm>
          <a:prstGeom prst="rect">
            <a:avLst/>
          </a:prstGeom>
        </p:spPr>
      </p:pic>
      <p:sp>
        <p:nvSpPr>
          <p:cNvPr id="12" name="Rectangle 11">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dirty="0">
              <a:solidFill>
                <a:prstClr val="white"/>
              </a:solidFill>
              <a:latin typeface="Aptos" panose="02110004020202020204"/>
            </a:endParaRPr>
          </a:p>
        </p:txBody>
      </p:sp>
      <p:sp>
        <p:nvSpPr>
          <p:cNvPr id="2" name="Title 1">
            <a:extLst>
              <a:ext uri="{FF2B5EF4-FFF2-40B4-BE49-F238E27FC236}">
                <a16:creationId xmlns:a16="http://schemas.microsoft.com/office/drawing/2014/main" id="{4D054479-E2D9-7399-015E-A61FBCB62ED1}"/>
              </a:ext>
            </a:extLst>
          </p:cNvPr>
          <p:cNvSpPr>
            <a:spLocks noGrp="1"/>
          </p:cNvSpPr>
          <p:nvPr>
            <p:ph type="title"/>
          </p:nvPr>
        </p:nvSpPr>
        <p:spPr>
          <a:xfrm>
            <a:off x="7531610" y="365125"/>
            <a:ext cx="3822189" cy="1899912"/>
          </a:xfrm>
        </p:spPr>
        <p:txBody>
          <a:bodyPr vert="horz" lIns="60960" tIns="30480" rIns="60960" bIns="30480" rtlCol="0" anchor="ctr">
            <a:normAutofit/>
          </a:bodyPr>
          <a:lstStyle/>
          <a:p>
            <a:pPr defTabSz="609630"/>
            <a:r>
              <a:rPr lang="en-US" sz="3133"/>
              <a:t>Effective Communication Strategies</a:t>
            </a:r>
            <a:br>
              <a:rPr lang="en-US" sz="3133"/>
            </a:br>
            <a:endParaRPr lang="en-US" sz="3133"/>
          </a:p>
        </p:txBody>
      </p:sp>
      <p:sp>
        <p:nvSpPr>
          <p:cNvPr id="3" name="Text Placeholder 2">
            <a:extLst>
              <a:ext uri="{FF2B5EF4-FFF2-40B4-BE49-F238E27FC236}">
                <a16:creationId xmlns:a16="http://schemas.microsoft.com/office/drawing/2014/main" id="{A0315CAD-AE0F-26F0-CD45-E8182344E784}"/>
              </a:ext>
            </a:extLst>
          </p:cNvPr>
          <p:cNvSpPr>
            <a:spLocks noGrp="1"/>
          </p:cNvSpPr>
          <p:nvPr>
            <p:ph type="body" idx="1"/>
          </p:nvPr>
        </p:nvSpPr>
        <p:spPr>
          <a:xfrm>
            <a:off x="7531610" y="2434201"/>
            <a:ext cx="3822189" cy="3742762"/>
          </a:xfrm>
        </p:spPr>
        <p:txBody>
          <a:bodyPr vert="horz" lIns="60960" tIns="30480" rIns="60960" bIns="30480" rtlCol="0">
            <a:normAutofit/>
          </a:bodyPr>
          <a:lstStyle/>
          <a:p>
            <a:pPr indent="-152408" defTabSz="609630"/>
            <a:r>
              <a:rPr lang="en-US" sz="2000" dirty="0"/>
              <a:t>Emphasize vaccine safety and benefits</a:t>
            </a:r>
          </a:p>
          <a:p>
            <a:pPr indent="-152408" defTabSz="609630"/>
            <a:r>
              <a:rPr lang="en-US" sz="2000" dirty="0"/>
              <a:t>Acknowledge concerns empathetically</a:t>
            </a:r>
          </a:p>
          <a:p>
            <a:pPr indent="-152408" defTabSz="609630"/>
            <a:r>
              <a:rPr lang="en-US" sz="2000" dirty="0"/>
              <a:t>Provide credible resources to dispel myths</a:t>
            </a:r>
          </a:p>
          <a:p>
            <a:pPr marL="76204" indent="0" defTabSz="609630">
              <a:buNone/>
            </a:pPr>
            <a:r>
              <a:rPr lang="en-US" sz="2000" dirty="0">
                <a:hlinkClick r:id="rId3"/>
              </a:rPr>
              <a:t>Home | Immunize.org</a:t>
            </a:r>
            <a:endParaRPr lang="en-US" sz="2000" dirty="0"/>
          </a:p>
          <a:p>
            <a:pPr indent="-152408" defTabSz="609630"/>
            <a:endParaRPr lang="en-US" sz="2000" dirty="0"/>
          </a:p>
        </p:txBody>
      </p:sp>
    </p:spTree>
    <p:extLst>
      <p:ext uri="{BB962C8B-B14F-4D97-AF65-F5344CB8AC3E}">
        <p14:creationId xmlns:p14="http://schemas.microsoft.com/office/powerpoint/2010/main" val="3771607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3F600-507E-4C09-9329-D9F66A7A38AE}"/>
              </a:ext>
            </a:extLst>
          </p:cNvPr>
          <p:cNvSpPr>
            <a:spLocks noGrp="1"/>
          </p:cNvSpPr>
          <p:nvPr>
            <p:ph type="title"/>
          </p:nvPr>
        </p:nvSpPr>
        <p:spPr/>
        <p:txBody>
          <a:bodyPr vert="horz" lIns="91440" tIns="45720" rIns="91440" bIns="45720" rtlCol="0" anchor="t">
            <a:normAutofit/>
          </a:bodyPr>
          <a:lstStyle/>
          <a:p>
            <a:br>
              <a:rPr lang="en-US" u="none" strike="noStrike" baseline="0"/>
            </a:br>
            <a:endParaRPr lang="en-US" u="none" strike="noStrike" baseline="0"/>
          </a:p>
        </p:txBody>
      </p:sp>
      <p:pic>
        <p:nvPicPr>
          <p:cNvPr id="3074" name="Picture 2" descr="Flow chart describing steps to take when talking with parents about vaccines: Step one, Assume parents will vaccinate. If parents consent with no further questions, then administer recommended vaccine doses. If parents are not ready to vaccinate then, Step two, Give your strong recommendation. If parents accept your recommendation, then administer recommended vaccine doses. If parents have specific questions or concerns then, Step three, Listen to and respond to parent’s questions. If parents respond positively to your answers, then administer recommended vaccine doses.">
            <a:extLst>
              <a:ext uri="{FF2B5EF4-FFF2-40B4-BE49-F238E27FC236}">
                <a16:creationId xmlns:a16="http://schemas.microsoft.com/office/drawing/2014/main" id="{F58FCFE1-972B-FAA8-E679-00F5FFB2331E}"/>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03918" y="1066345"/>
            <a:ext cx="11184165" cy="4725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687387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a:solidFill>
                <a:prstClr val="white"/>
              </a:solidFill>
              <a:latin typeface="Aptos" panose="02110004020202020204"/>
            </a:endParaRPr>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a:solidFill>
                <a:prstClr val="white"/>
              </a:solidFill>
              <a:latin typeface="Aptos" panose="02110004020202020204"/>
            </a:endParaRPr>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a:solidFill>
                <a:prstClr val="white"/>
              </a:solidFill>
              <a:latin typeface="Aptos" panose="02110004020202020204"/>
            </a:endParaRPr>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8"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dirty="0">
              <a:solidFill>
                <a:prstClr val="white"/>
              </a:solidFill>
              <a:latin typeface="Aptos" panose="02110004020202020204"/>
            </a:endParaRPr>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a:solidFill>
                <a:prstClr val="white"/>
              </a:solidFill>
              <a:latin typeface="Aptos" panose="02110004020202020204"/>
            </a:endParaRPr>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4" y="1128498"/>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09630"/>
            <a:endParaRPr lang="en-US" sz="1200" dirty="0">
              <a:solidFill>
                <a:prstClr val="white"/>
              </a:solidFill>
              <a:latin typeface="Aptos" panose="02110004020202020204"/>
            </a:endParaRPr>
          </a:p>
        </p:txBody>
      </p:sp>
      <p:sp>
        <p:nvSpPr>
          <p:cNvPr id="2" name="Title 1">
            <a:extLst>
              <a:ext uri="{FF2B5EF4-FFF2-40B4-BE49-F238E27FC236}">
                <a16:creationId xmlns:a16="http://schemas.microsoft.com/office/drawing/2014/main" id="{9A8CEAFF-CB92-2E95-C563-C758DFDA7ED5}"/>
              </a:ext>
            </a:extLst>
          </p:cNvPr>
          <p:cNvSpPr>
            <a:spLocks noGrp="1"/>
          </p:cNvSpPr>
          <p:nvPr>
            <p:ph type="title"/>
          </p:nvPr>
        </p:nvSpPr>
        <p:spPr>
          <a:xfrm>
            <a:off x="826396" y="586855"/>
            <a:ext cx="4230100" cy="3387497"/>
          </a:xfrm>
        </p:spPr>
        <p:txBody>
          <a:bodyPr vert="horz" lIns="60960" tIns="30480" rIns="60960" bIns="30480" rtlCol="0" anchor="b">
            <a:normAutofit/>
          </a:bodyPr>
          <a:lstStyle/>
          <a:p>
            <a:pPr algn="r" defTabSz="609630"/>
            <a:r>
              <a:rPr lang="en-US" sz="4000" cap="all">
                <a:solidFill>
                  <a:srgbClr val="FFFFFF"/>
                </a:solidFill>
              </a:rPr>
              <a:t>Objective 4: Steps for Rural Clinics to Improve Vaccine Rates</a:t>
            </a:r>
            <a:br>
              <a:rPr lang="en-US" sz="4000" cap="all">
                <a:solidFill>
                  <a:srgbClr val="FFFFFF"/>
                </a:solidFill>
              </a:rPr>
            </a:br>
            <a:endParaRPr lang="en-US" sz="4000" cap="all">
              <a:solidFill>
                <a:srgbClr val="FFFFFF"/>
              </a:solidFill>
            </a:endParaRPr>
          </a:p>
        </p:txBody>
      </p:sp>
      <p:sp>
        <p:nvSpPr>
          <p:cNvPr id="3" name="Text Placeholder 2">
            <a:extLst>
              <a:ext uri="{FF2B5EF4-FFF2-40B4-BE49-F238E27FC236}">
                <a16:creationId xmlns:a16="http://schemas.microsoft.com/office/drawing/2014/main" id="{B8EE7D8A-A330-498E-3042-6AD279E6A60F}"/>
              </a:ext>
            </a:extLst>
          </p:cNvPr>
          <p:cNvSpPr>
            <a:spLocks noGrp="1"/>
          </p:cNvSpPr>
          <p:nvPr>
            <p:ph type="body" idx="1"/>
          </p:nvPr>
        </p:nvSpPr>
        <p:spPr>
          <a:xfrm>
            <a:off x="6503158" y="649480"/>
            <a:ext cx="4862447" cy="5546047"/>
          </a:xfrm>
        </p:spPr>
        <p:txBody>
          <a:bodyPr vert="horz" lIns="60960" tIns="30480" rIns="60960" bIns="30480" rtlCol="0" anchor="ctr">
            <a:normAutofit/>
          </a:bodyPr>
          <a:lstStyle/>
          <a:p>
            <a:pPr indent="-152408" defTabSz="609630"/>
            <a:r>
              <a:rPr lang="en-US" sz="2000" dirty="0"/>
              <a:t>Assume goodwill </a:t>
            </a:r>
          </a:p>
          <a:p>
            <a:pPr indent="-152408" defTabSz="609630"/>
            <a:r>
              <a:rPr lang="en-US" sz="2000" dirty="0"/>
              <a:t>Community outreach and education programs</a:t>
            </a:r>
          </a:p>
          <a:p>
            <a:pPr indent="-152408" defTabSz="609630"/>
            <a:r>
              <a:rPr lang="en-US" sz="2000" dirty="0"/>
              <a:t>Partnering with local influencers and leaders</a:t>
            </a:r>
          </a:p>
          <a:p>
            <a:pPr indent="-152408" defTabSz="609630"/>
            <a:r>
              <a:rPr lang="en-US" sz="2000" dirty="0"/>
              <a:t>Offering flexible clinic hours and mobile vaccination options</a:t>
            </a:r>
          </a:p>
          <a:p>
            <a:pPr indent="-152408" defTabSz="609630"/>
            <a:r>
              <a:rPr lang="en-US" sz="2000" dirty="0"/>
              <a:t>Utilizing social media and local media to reach rural residents</a:t>
            </a:r>
          </a:p>
          <a:p>
            <a:pPr indent="-152408" defTabSz="609630"/>
            <a:endParaRPr lang="en-US" sz="2000" dirty="0"/>
          </a:p>
        </p:txBody>
      </p:sp>
    </p:spTree>
    <p:extLst>
      <p:ext uri="{BB962C8B-B14F-4D97-AF65-F5344CB8AC3E}">
        <p14:creationId xmlns:p14="http://schemas.microsoft.com/office/powerpoint/2010/main" val="1674412546"/>
      </p:ext>
    </p:extLst>
  </p:cSld>
  <p:clrMapOvr>
    <a:masterClrMapping/>
  </p:clrMapOvr>
</p:sld>
</file>

<file path=ppt/theme/theme1.xml><?xml version="1.0" encoding="utf-8"?>
<a:theme xmlns:a="http://schemas.openxmlformats.org/drawingml/2006/main" name="3_Office Theme">
  <a:themeElements>
    <a:clrScheme name="Office Theme">
      <a:dk1>
        <a:sysClr val="windowText" lastClr="000000"/>
      </a:dk1>
      <a:lt1>
        <a:sysClr val="window" lastClr="FFFFFF"/>
      </a:lt1>
      <a:dk2>
        <a:srgbClr val="0E2841"/>
      </a:dk2>
      <a:lt2>
        <a:srgbClr val="E8E8E8"/>
      </a:lt2>
      <a:accent1>
        <a:srgbClr val="196B24"/>
      </a:accent1>
      <a:accent2>
        <a:srgbClr val="4EA72E"/>
      </a:accent2>
      <a:accent3>
        <a:srgbClr val="156082"/>
      </a:accent3>
      <a:accent4>
        <a:srgbClr val="0F9ED5"/>
      </a:accent4>
      <a:accent5>
        <a:srgbClr val="A02B93"/>
      </a:accent5>
      <a:accent6>
        <a:srgbClr val="E97132"/>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97E0A228-C590-4D20-B05F-A6BF04A0544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641BDD092BE548A795209E0B295E78" ma:contentTypeVersion="15" ma:contentTypeDescription="Create a new document." ma:contentTypeScope="" ma:versionID="965678c2b2513f2e6d938d490a6b5197">
  <xsd:schema xmlns:xsd="http://www.w3.org/2001/XMLSchema" xmlns:xs="http://www.w3.org/2001/XMLSchema" xmlns:p="http://schemas.microsoft.com/office/2006/metadata/properties" xmlns:ns2="e11de594-a3b1-4008-a780-ca9741a96185" xmlns:ns3="93b2944e-2a71-41f0-bb35-6ef2c31de7bf" targetNamespace="http://schemas.microsoft.com/office/2006/metadata/properties" ma:root="true" ma:fieldsID="6e6a8bc8e7e3a0826a56620005224849" ns2:_="" ns3:_="">
    <xsd:import namespace="e11de594-a3b1-4008-a780-ca9741a96185"/>
    <xsd:import namespace="93b2944e-2a71-41f0-bb35-6ef2c31de7bf"/>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SearchPropertie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1de594-a3b1-4008-a780-ca9741a9618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00352fb-e6ad-431e-8ba3-84ffe3066766"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ServiceLocation" ma:index="21" nillable="true" ma:displayName="Location" ma:indexed="true" ma:internalName="MediaServiceLocation" ma:readOnly="true">
      <xsd:simpleType>
        <xsd:restriction base="dms:Text"/>
      </xsd:simpleType>
    </xsd:element>
    <xsd:element name="MediaLengthInSeconds" ma:index="22"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3b2944e-2a71-41f0-bb35-6ef2c31de7b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14" nillable="true" ma:displayName="Taxonomy Catch All Column" ma:hidden="true" ma:list="{4dfac811-9490-418a-b842-581e77bdd39f}" ma:internalName="TaxCatchAll" ma:showField="CatchAllData" ma:web="93b2944e-2a71-41f0-bb35-6ef2c31de7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e11de594-a3b1-4008-a780-ca9741a96185">
      <Terms xmlns="http://schemas.microsoft.com/office/infopath/2007/PartnerControls"/>
    </lcf76f155ced4ddcb4097134ff3c332f>
    <TaxCatchAll xmlns="93b2944e-2a71-41f0-bb35-6ef2c31de7bf" xsi:nil="true"/>
  </documentManagement>
</p:properties>
</file>

<file path=customXml/itemProps1.xml><?xml version="1.0" encoding="utf-8"?>
<ds:datastoreItem xmlns:ds="http://schemas.openxmlformats.org/officeDocument/2006/customXml" ds:itemID="{FC2E0A0E-A9A9-49FA-8143-D49B77BF8D71}"/>
</file>

<file path=customXml/itemProps2.xml><?xml version="1.0" encoding="utf-8"?>
<ds:datastoreItem xmlns:ds="http://schemas.openxmlformats.org/officeDocument/2006/customXml" ds:itemID="{2958A42B-1C06-492C-812E-573FB8582CF5}"/>
</file>

<file path=customXml/itemProps3.xml><?xml version="1.0" encoding="utf-8"?>
<ds:datastoreItem xmlns:ds="http://schemas.openxmlformats.org/officeDocument/2006/customXml" ds:itemID="{C21B871C-6830-41E6-BA3F-DB9E984A634D}"/>
</file>

<file path=docProps/app.xml><?xml version="1.0" encoding="utf-8"?>
<Properties xmlns="http://schemas.openxmlformats.org/officeDocument/2006/extended-properties" xmlns:vt="http://schemas.openxmlformats.org/officeDocument/2006/docPropsVTypes">
  <TotalTime>0</TotalTime>
  <Words>450</Words>
  <Application>Microsoft Office PowerPoint</Application>
  <PresentationFormat>Widescreen</PresentationFormat>
  <Paragraphs>63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Aptos</vt:lpstr>
      <vt:lpstr>Aptos Display</vt:lpstr>
      <vt:lpstr>Arial</vt:lpstr>
      <vt:lpstr>3_Office Theme</vt:lpstr>
      <vt:lpstr>Vaccines in Rural Nebraska:  Addressing Hesitancy and Embracing Innovation</vt:lpstr>
      <vt:lpstr>Objectives</vt:lpstr>
      <vt:lpstr>Objective 1: Trends in Nebraska’s Vaccination Rates </vt:lpstr>
      <vt:lpstr>Objective 2: Recent Advances in Vaccine Science</vt:lpstr>
      <vt:lpstr>Key New Vaccines in Last 10 Years </vt:lpstr>
      <vt:lpstr>Objective 3: Addressing Vaccine Hesitancy</vt:lpstr>
      <vt:lpstr>Effective Communication Strategies </vt:lpstr>
      <vt:lpstr> </vt:lpstr>
      <vt:lpstr>Objective 4: Steps for Rural Clinics to Improve Vaccine Rates </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Amber Kavan</dc:creator>
  <cp:lastModifiedBy>Amber Kavan</cp:lastModifiedBy>
  <cp:revision>1</cp:revision>
  <dcterms:created xsi:type="dcterms:W3CDTF">2024-11-07T19:09:29Z</dcterms:created>
  <dcterms:modified xsi:type="dcterms:W3CDTF">2024-11-07T19:10:20Z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0x0101002F641BDD092BE548A795209E0B295E78</vt:lpwstr>
  </property>
</Properties>
</file>