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64" r:id="rId2"/>
    <p:sldId id="281" r:id="rId3"/>
    <p:sldId id="266" r:id="rId4"/>
    <p:sldId id="267" r:id="rId5"/>
    <p:sldId id="269" r:id="rId6"/>
    <p:sldId id="270" r:id="rId7"/>
    <p:sldId id="273" r:id="rId8"/>
    <p:sldId id="268" r:id="rId9"/>
    <p:sldId id="271" r:id="rId10"/>
    <p:sldId id="272" r:id="rId11"/>
    <p:sldId id="280" r:id="rId12"/>
    <p:sldId id="279" r:id="rId13"/>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orbel" panose="020B0503020204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orbel" panose="020B0503020204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orbel" panose="020B0503020204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orbel" panose="020B0503020204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pos="288">
          <p15:clr>
            <a:srgbClr val="A4A3A4"/>
          </p15:clr>
        </p15:guide>
        <p15:guide id="2" orient="horz" pos="216">
          <p15:clr>
            <a:srgbClr val="A4A3A4"/>
          </p15:clr>
        </p15:guide>
        <p15:guide id="3" pos="7392">
          <p15:clr>
            <a:srgbClr val="A4A3A4"/>
          </p15:clr>
        </p15:guide>
        <p15:guide id="4" orient="horz" pos="3888">
          <p15:clr>
            <a:srgbClr val="A4A3A4"/>
          </p15:clr>
        </p15:guide>
        <p15:guide id="5" orient="horz" pos="5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B7E8"/>
    <a:srgbClr val="0040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94"/>
  </p:normalViewPr>
  <p:slideViewPr>
    <p:cSldViewPr snapToGrid="0" snapToObjects="1" showGuides="1">
      <p:cViewPr varScale="1">
        <p:scale>
          <a:sx n="108" d="100"/>
          <a:sy n="108" d="100"/>
        </p:scale>
        <p:origin x="654" y="90"/>
      </p:cViewPr>
      <p:guideLst>
        <p:guide pos="288"/>
        <p:guide orient="horz" pos="216"/>
        <p:guide pos="7392"/>
        <p:guide orient="horz" pos="3888"/>
        <p:guide orient="horz" pos="528"/>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D5BA91-1D89-475A-B572-31E6C4FEDCF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6E936B3-8905-49C2-9F6D-A20961599C6E}">
      <dgm:prSet/>
      <dgm:spPr/>
      <dgm:t>
        <a:bodyPr/>
        <a:lstStyle/>
        <a:p>
          <a:r>
            <a:rPr lang="en-US" dirty="0"/>
            <a:t>Requires provider to prove they are capable of the specific skills they intend to perform </a:t>
          </a:r>
        </a:p>
      </dgm:t>
    </dgm:pt>
    <dgm:pt modelId="{F87F66C7-260B-42BF-9355-7B3FAA900F60}" type="parTrans" cxnId="{40E862F1-B97E-4CDA-89A5-19322F5082B3}">
      <dgm:prSet/>
      <dgm:spPr/>
      <dgm:t>
        <a:bodyPr/>
        <a:lstStyle/>
        <a:p>
          <a:endParaRPr lang="en-US"/>
        </a:p>
      </dgm:t>
    </dgm:pt>
    <dgm:pt modelId="{E9D5CC01-76ED-4AA4-B235-210AACB9AC29}" type="sibTrans" cxnId="{40E862F1-B97E-4CDA-89A5-19322F5082B3}">
      <dgm:prSet/>
      <dgm:spPr/>
      <dgm:t>
        <a:bodyPr/>
        <a:lstStyle/>
        <a:p>
          <a:endParaRPr lang="en-US"/>
        </a:p>
      </dgm:t>
    </dgm:pt>
    <dgm:pt modelId="{AF1CD3D1-C9D1-42CD-AF1A-85B74ABA8DFE}">
      <dgm:prSet/>
      <dgm:spPr/>
      <dgm:t>
        <a:bodyPr/>
        <a:lstStyle/>
        <a:p>
          <a:r>
            <a:rPr lang="en-US" dirty="0"/>
            <a:t>Why is privileging important?</a:t>
          </a:r>
        </a:p>
      </dgm:t>
    </dgm:pt>
    <dgm:pt modelId="{17004583-CEA5-4D63-9F07-1BD890C4C262}" type="parTrans" cxnId="{A36B2AAA-FA10-4FA7-8BBF-4C214D8A804E}">
      <dgm:prSet/>
      <dgm:spPr/>
      <dgm:t>
        <a:bodyPr/>
        <a:lstStyle/>
        <a:p>
          <a:endParaRPr lang="en-US"/>
        </a:p>
      </dgm:t>
    </dgm:pt>
    <dgm:pt modelId="{97808FC1-36CE-4B71-AAB4-1C425A639996}" type="sibTrans" cxnId="{A36B2AAA-FA10-4FA7-8BBF-4C214D8A804E}">
      <dgm:prSet/>
      <dgm:spPr/>
      <dgm:t>
        <a:bodyPr/>
        <a:lstStyle/>
        <a:p>
          <a:endParaRPr lang="en-US"/>
        </a:p>
      </dgm:t>
    </dgm:pt>
    <dgm:pt modelId="{2E4E39D1-4A4C-4754-84E9-3319A4C56AB6}">
      <dgm:prSet/>
      <dgm:spPr/>
      <dgm:t>
        <a:bodyPr/>
        <a:lstStyle/>
        <a:p>
          <a:r>
            <a:rPr lang="en-US" dirty="0"/>
            <a:t>Ensures that a provider acts within the scope of his/her practice</a:t>
          </a:r>
        </a:p>
      </dgm:t>
    </dgm:pt>
    <dgm:pt modelId="{FE206232-138D-4F00-978A-BF9C97E54AD7}" type="parTrans" cxnId="{AAA4277D-529B-48C8-A42A-564C21AC593F}">
      <dgm:prSet/>
      <dgm:spPr/>
      <dgm:t>
        <a:bodyPr/>
        <a:lstStyle/>
        <a:p>
          <a:endParaRPr lang="en-US"/>
        </a:p>
      </dgm:t>
    </dgm:pt>
    <dgm:pt modelId="{24D52766-C15A-41FA-A10D-30437AEC3FAB}" type="sibTrans" cxnId="{AAA4277D-529B-48C8-A42A-564C21AC593F}">
      <dgm:prSet/>
      <dgm:spPr/>
      <dgm:t>
        <a:bodyPr/>
        <a:lstStyle/>
        <a:p>
          <a:endParaRPr lang="en-US"/>
        </a:p>
      </dgm:t>
    </dgm:pt>
    <dgm:pt modelId="{EA198460-BECB-495B-A336-2639A6FABF46}">
      <dgm:prSet/>
      <dgm:spPr/>
      <dgm:t>
        <a:bodyPr/>
        <a:lstStyle/>
        <a:p>
          <a:r>
            <a:rPr lang="en-US" dirty="0"/>
            <a:t>Ensures providers are rendering competent patient care in line with their role at the facility</a:t>
          </a:r>
        </a:p>
      </dgm:t>
    </dgm:pt>
    <dgm:pt modelId="{5BE22D61-1D03-4EC9-A237-107F66E47C56}" type="parTrans" cxnId="{96365CCA-6844-4B5C-BAA3-C9B9B323D621}">
      <dgm:prSet/>
      <dgm:spPr/>
      <dgm:t>
        <a:bodyPr/>
        <a:lstStyle/>
        <a:p>
          <a:endParaRPr lang="en-US"/>
        </a:p>
      </dgm:t>
    </dgm:pt>
    <dgm:pt modelId="{B44C81CF-8396-4D39-8428-F5C3121C7F41}" type="sibTrans" cxnId="{96365CCA-6844-4B5C-BAA3-C9B9B323D621}">
      <dgm:prSet/>
      <dgm:spPr/>
      <dgm:t>
        <a:bodyPr/>
        <a:lstStyle/>
        <a:p>
          <a:endParaRPr lang="en-US"/>
        </a:p>
      </dgm:t>
    </dgm:pt>
    <dgm:pt modelId="{4D143FB2-02B4-4C5D-AA6C-A6AD12E21CAC}">
      <dgm:prSet/>
      <dgm:spPr/>
      <dgm:t>
        <a:bodyPr/>
        <a:lstStyle/>
        <a:p>
          <a:r>
            <a:rPr lang="en-US" dirty="0"/>
            <a:t>How to develop privilege forms?</a:t>
          </a:r>
        </a:p>
      </dgm:t>
    </dgm:pt>
    <dgm:pt modelId="{58A8EE19-3524-4821-833D-5758CC63A736}" type="parTrans" cxnId="{A1BCC215-1DAC-475E-9AF8-7D1843765F32}">
      <dgm:prSet/>
      <dgm:spPr/>
      <dgm:t>
        <a:bodyPr/>
        <a:lstStyle/>
        <a:p>
          <a:endParaRPr lang="en-US"/>
        </a:p>
      </dgm:t>
    </dgm:pt>
    <dgm:pt modelId="{7F0D9FDE-25FC-4BC3-B3DA-56BEA5CAF0FA}" type="sibTrans" cxnId="{A1BCC215-1DAC-475E-9AF8-7D1843765F32}">
      <dgm:prSet/>
      <dgm:spPr/>
      <dgm:t>
        <a:bodyPr/>
        <a:lstStyle/>
        <a:p>
          <a:endParaRPr lang="en-US"/>
        </a:p>
      </dgm:t>
    </dgm:pt>
    <dgm:pt modelId="{8468B9E5-7E24-4B53-B553-2139C3414674}">
      <dgm:prSet/>
      <dgm:spPr/>
      <dgm:t>
        <a:bodyPr/>
        <a:lstStyle/>
        <a:p>
          <a:r>
            <a:rPr lang="en-US" dirty="0"/>
            <a:t>Literature search</a:t>
          </a:r>
        </a:p>
      </dgm:t>
    </dgm:pt>
    <dgm:pt modelId="{F4F60325-8472-462C-8E49-81C6F63E401D}" type="parTrans" cxnId="{9B3A54A4-E7EF-448A-AD0F-9CBC44696032}">
      <dgm:prSet/>
      <dgm:spPr/>
      <dgm:t>
        <a:bodyPr/>
        <a:lstStyle/>
        <a:p>
          <a:endParaRPr lang="en-US"/>
        </a:p>
      </dgm:t>
    </dgm:pt>
    <dgm:pt modelId="{FEBB8C7A-B6F7-4011-9652-17F1D861AB7D}" type="sibTrans" cxnId="{9B3A54A4-E7EF-448A-AD0F-9CBC44696032}">
      <dgm:prSet/>
      <dgm:spPr/>
      <dgm:t>
        <a:bodyPr/>
        <a:lstStyle/>
        <a:p>
          <a:endParaRPr lang="en-US"/>
        </a:p>
      </dgm:t>
    </dgm:pt>
    <dgm:pt modelId="{15DE7030-B387-4CFF-928B-DFD1F1E9E4AA}">
      <dgm:prSet/>
      <dgm:spPr/>
      <dgm:t>
        <a:bodyPr/>
        <a:lstStyle/>
        <a:p>
          <a:r>
            <a:rPr lang="en-US" dirty="0"/>
            <a:t>Best practice</a:t>
          </a:r>
        </a:p>
      </dgm:t>
    </dgm:pt>
    <dgm:pt modelId="{2E42CD3E-8AD1-4A9F-97B1-73D4C76510BE}" type="parTrans" cxnId="{2036E16D-BFBC-4C75-B651-64AF112D1A3D}">
      <dgm:prSet/>
      <dgm:spPr/>
      <dgm:t>
        <a:bodyPr/>
        <a:lstStyle/>
        <a:p>
          <a:endParaRPr lang="en-US"/>
        </a:p>
      </dgm:t>
    </dgm:pt>
    <dgm:pt modelId="{7849B937-AADB-4C8B-BC85-0A15809F8A5E}" type="sibTrans" cxnId="{2036E16D-BFBC-4C75-B651-64AF112D1A3D}">
      <dgm:prSet/>
      <dgm:spPr/>
      <dgm:t>
        <a:bodyPr/>
        <a:lstStyle/>
        <a:p>
          <a:endParaRPr lang="en-US"/>
        </a:p>
      </dgm:t>
    </dgm:pt>
    <dgm:pt modelId="{8A0FBE1D-E916-4A0D-8D8C-EC3A40FC7250}">
      <dgm:prSet/>
      <dgm:spPr/>
      <dgm:t>
        <a:bodyPr/>
        <a:lstStyle/>
        <a:p>
          <a:r>
            <a:rPr lang="en-US" dirty="0"/>
            <a:t>Working with your medical staff specialty leader</a:t>
          </a:r>
        </a:p>
      </dgm:t>
    </dgm:pt>
    <dgm:pt modelId="{F93C14C9-8F87-46FF-BE31-95A4DEAD45D8}" type="parTrans" cxnId="{8D06DAEB-F8A9-49A8-954A-DCABCC007499}">
      <dgm:prSet/>
      <dgm:spPr/>
      <dgm:t>
        <a:bodyPr/>
        <a:lstStyle/>
        <a:p>
          <a:endParaRPr lang="en-US"/>
        </a:p>
      </dgm:t>
    </dgm:pt>
    <dgm:pt modelId="{2FAC433D-EC58-4F1F-BC06-E05605E32416}" type="sibTrans" cxnId="{8D06DAEB-F8A9-49A8-954A-DCABCC007499}">
      <dgm:prSet/>
      <dgm:spPr/>
      <dgm:t>
        <a:bodyPr/>
        <a:lstStyle/>
        <a:p>
          <a:endParaRPr lang="en-US"/>
        </a:p>
      </dgm:t>
    </dgm:pt>
    <dgm:pt modelId="{05A63417-F491-42AE-A45C-248B13AB846D}">
      <dgm:prSet/>
      <dgm:spPr/>
      <dgm:t>
        <a:bodyPr/>
        <a:lstStyle/>
        <a:p>
          <a:r>
            <a:rPr lang="en-US" dirty="0"/>
            <a:t>What is the difference between core privileges and non-core privileges?</a:t>
          </a:r>
        </a:p>
      </dgm:t>
    </dgm:pt>
    <dgm:pt modelId="{9A8766C5-BCA4-4667-AFA0-AA4FAFC4F7DC}" type="parTrans" cxnId="{E6FEB365-42E0-4DF5-B18A-849B9F3CD3E7}">
      <dgm:prSet/>
      <dgm:spPr/>
      <dgm:t>
        <a:bodyPr/>
        <a:lstStyle/>
        <a:p>
          <a:endParaRPr lang="en-US"/>
        </a:p>
      </dgm:t>
    </dgm:pt>
    <dgm:pt modelId="{7829EA4B-CF87-4E1C-BFE2-78D913142039}" type="sibTrans" cxnId="{E6FEB365-42E0-4DF5-B18A-849B9F3CD3E7}">
      <dgm:prSet/>
      <dgm:spPr/>
      <dgm:t>
        <a:bodyPr/>
        <a:lstStyle/>
        <a:p>
          <a:endParaRPr lang="en-US"/>
        </a:p>
      </dgm:t>
    </dgm:pt>
    <dgm:pt modelId="{F19BEA40-32A9-4240-A95D-3CCA19F0008A}">
      <dgm:prSet/>
      <dgm:spPr/>
      <dgm:t>
        <a:bodyPr/>
        <a:lstStyle/>
        <a:p>
          <a:r>
            <a:rPr lang="en-US" dirty="0"/>
            <a:t>Core Privileges: Defined group of privileges that include the patient care services that are routinely trained in residency and/or fellowship</a:t>
          </a:r>
        </a:p>
      </dgm:t>
    </dgm:pt>
    <dgm:pt modelId="{9B9E55F8-86EB-4DC0-B8FF-1C6C28266314}" type="parTrans" cxnId="{6F64B8FA-2A9D-41CA-9A89-2DD3A5DE7652}">
      <dgm:prSet/>
      <dgm:spPr/>
      <dgm:t>
        <a:bodyPr/>
        <a:lstStyle/>
        <a:p>
          <a:endParaRPr lang="en-US"/>
        </a:p>
      </dgm:t>
    </dgm:pt>
    <dgm:pt modelId="{09488993-E4A0-4887-8994-2BF7006D2736}" type="sibTrans" cxnId="{6F64B8FA-2A9D-41CA-9A89-2DD3A5DE7652}">
      <dgm:prSet/>
      <dgm:spPr/>
      <dgm:t>
        <a:bodyPr/>
        <a:lstStyle/>
        <a:p>
          <a:endParaRPr lang="en-US"/>
        </a:p>
      </dgm:t>
    </dgm:pt>
    <dgm:pt modelId="{DBE5BAEC-0FC7-4F5D-9F67-86F6A07DB1F1}">
      <dgm:prSet/>
      <dgm:spPr/>
      <dgm:t>
        <a:bodyPr/>
        <a:lstStyle/>
        <a:p>
          <a:r>
            <a:rPr lang="en-US" dirty="0"/>
            <a:t>Non-Core Privileges: Patient care services that require further training, experience, and demonstrated skill</a:t>
          </a:r>
        </a:p>
      </dgm:t>
    </dgm:pt>
    <dgm:pt modelId="{97DE3BC3-7206-43EA-B5C0-FED0D45724DB}" type="parTrans" cxnId="{93A1DBB4-115B-4AC9-8816-9037231099BC}">
      <dgm:prSet/>
      <dgm:spPr/>
      <dgm:t>
        <a:bodyPr/>
        <a:lstStyle/>
        <a:p>
          <a:endParaRPr lang="en-US"/>
        </a:p>
      </dgm:t>
    </dgm:pt>
    <dgm:pt modelId="{E28CD800-0168-459E-86CF-B49C3F5C11CC}" type="sibTrans" cxnId="{93A1DBB4-115B-4AC9-8816-9037231099BC}">
      <dgm:prSet/>
      <dgm:spPr/>
      <dgm:t>
        <a:bodyPr/>
        <a:lstStyle/>
        <a:p>
          <a:endParaRPr lang="en-US"/>
        </a:p>
      </dgm:t>
    </dgm:pt>
    <dgm:pt modelId="{9C5D9BA1-E159-45C7-A90F-E8B97CDE3F73}">
      <dgm:prSet/>
      <dgm:spPr/>
      <dgm:t>
        <a:bodyPr/>
        <a:lstStyle/>
        <a:p>
          <a:r>
            <a:rPr lang="en-US" dirty="0"/>
            <a:t>Regulatory Requirements</a:t>
          </a:r>
        </a:p>
      </dgm:t>
    </dgm:pt>
    <dgm:pt modelId="{DABF46E1-372C-4DDD-910C-B9997F5FA130}" type="parTrans" cxnId="{7D81B3ED-438E-4FD2-AD9C-2D8DCBD61B1A}">
      <dgm:prSet/>
      <dgm:spPr/>
    </dgm:pt>
    <dgm:pt modelId="{92B42FFB-6AB0-469B-AC85-62F170BA646C}" type="sibTrans" cxnId="{7D81B3ED-438E-4FD2-AD9C-2D8DCBD61B1A}">
      <dgm:prSet/>
      <dgm:spPr/>
    </dgm:pt>
    <dgm:pt modelId="{29514D9B-909C-4FA3-8DCA-EF5713DD2670}" type="pres">
      <dgm:prSet presAssocID="{1CD5BA91-1D89-475A-B572-31E6C4FEDCFF}" presName="linear" presStyleCnt="0">
        <dgm:presLayoutVars>
          <dgm:animLvl val="lvl"/>
          <dgm:resizeHandles val="exact"/>
        </dgm:presLayoutVars>
      </dgm:prSet>
      <dgm:spPr/>
    </dgm:pt>
    <dgm:pt modelId="{113A2BA8-3871-4936-872C-1EB79DE02ABC}" type="pres">
      <dgm:prSet presAssocID="{B6E936B3-8905-49C2-9F6D-A20961599C6E}" presName="parentText" presStyleLbl="node1" presStyleIdx="0" presStyleCnt="4">
        <dgm:presLayoutVars>
          <dgm:chMax val="0"/>
          <dgm:bulletEnabled val="1"/>
        </dgm:presLayoutVars>
      </dgm:prSet>
      <dgm:spPr/>
    </dgm:pt>
    <dgm:pt modelId="{F6CB220C-BDF8-4AD0-A560-2994A084F4F5}" type="pres">
      <dgm:prSet presAssocID="{E9D5CC01-76ED-4AA4-B235-210AACB9AC29}" presName="spacer" presStyleCnt="0"/>
      <dgm:spPr/>
    </dgm:pt>
    <dgm:pt modelId="{17DE0F15-0C58-4E23-9E1B-6F082DAA45AC}" type="pres">
      <dgm:prSet presAssocID="{AF1CD3D1-C9D1-42CD-AF1A-85B74ABA8DFE}" presName="parentText" presStyleLbl="node1" presStyleIdx="1" presStyleCnt="4">
        <dgm:presLayoutVars>
          <dgm:chMax val="0"/>
          <dgm:bulletEnabled val="1"/>
        </dgm:presLayoutVars>
      </dgm:prSet>
      <dgm:spPr/>
    </dgm:pt>
    <dgm:pt modelId="{3D6236D2-A0A8-4489-B110-A7861BEB60B4}" type="pres">
      <dgm:prSet presAssocID="{AF1CD3D1-C9D1-42CD-AF1A-85B74ABA8DFE}" presName="childText" presStyleLbl="revTx" presStyleIdx="0" presStyleCnt="3">
        <dgm:presLayoutVars>
          <dgm:bulletEnabled val="1"/>
        </dgm:presLayoutVars>
      </dgm:prSet>
      <dgm:spPr/>
    </dgm:pt>
    <dgm:pt modelId="{EE595451-52A0-443E-B71B-8C35EA3F29D4}" type="pres">
      <dgm:prSet presAssocID="{4D143FB2-02B4-4C5D-AA6C-A6AD12E21CAC}" presName="parentText" presStyleLbl="node1" presStyleIdx="2" presStyleCnt="4">
        <dgm:presLayoutVars>
          <dgm:chMax val="0"/>
          <dgm:bulletEnabled val="1"/>
        </dgm:presLayoutVars>
      </dgm:prSet>
      <dgm:spPr/>
    </dgm:pt>
    <dgm:pt modelId="{A466146F-E2D7-4E86-AE99-7BF52F524720}" type="pres">
      <dgm:prSet presAssocID="{4D143FB2-02B4-4C5D-AA6C-A6AD12E21CAC}" presName="childText" presStyleLbl="revTx" presStyleIdx="1" presStyleCnt="3">
        <dgm:presLayoutVars>
          <dgm:bulletEnabled val="1"/>
        </dgm:presLayoutVars>
      </dgm:prSet>
      <dgm:spPr/>
    </dgm:pt>
    <dgm:pt modelId="{D20A4A06-2749-49E1-AE3C-BB5239318F85}" type="pres">
      <dgm:prSet presAssocID="{05A63417-F491-42AE-A45C-248B13AB846D}" presName="parentText" presStyleLbl="node1" presStyleIdx="3" presStyleCnt="4">
        <dgm:presLayoutVars>
          <dgm:chMax val="0"/>
          <dgm:bulletEnabled val="1"/>
        </dgm:presLayoutVars>
      </dgm:prSet>
      <dgm:spPr/>
    </dgm:pt>
    <dgm:pt modelId="{89872DE6-19E5-49E6-BE13-595BC205D50C}" type="pres">
      <dgm:prSet presAssocID="{05A63417-F491-42AE-A45C-248B13AB846D}" presName="childText" presStyleLbl="revTx" presStyleIdx="2" presStyleCnt="3">
        <dgm:presLayoutVars>
          <dgm:bulletEnabled val="1"/>
        </dgm:presLayoutVars>
      </dgm:prSet>
      <dgm:spPr/>
    </dgm:pt>
  </dgm:ptLst>
  <dgm:cxnLst>
    <dgm:cxn modelId="{B9E71605-DC42-42EC-93E2-936645543A4C}" type="presOf" srcId="{AF1CD3D1-C9D1-42CD-AF1A-85B74ABA8DFE}" destId="{17DE0F15-0C58-4E23-9E1B-6F082DAA45AC}" srcOrd="0" destOrd="0" presId="urn:microsoft.com/office/officeart/2005/8/layout/vList2"/>
    <dgm:cxn modelId="{A1BCC215-1DAC-475E-9AF8-7D1843765F32}" srcId="{1CD5BA91-1D89-475A-B572-31E6C4FEDCFF}" destId="{4D143FB2-02B4-4C5D-AA6C-A6AD12E21CAC}" srcOrd="2" destOrd="0" parTransId="{58A8EE19-3524-4821-833D-5758CC63A736}" sibTransId="{7F0D9FDE-25FC-4BC3-B3DA-56BEA5CAF0FA}"/>
    <dgm:cxn modelId="{0D211A18-5F6E-4564-9F99-400F3A3ECD8F}" type="presOf" srcId="{4D143FB2-02B4-4C5D-AA6C-A6AD12E21CAC}" destId="{EE595451-52A0-443E-B71B-8C35EA3F29D4}" srcOrd="0" destOrd="0" presId="urn:microsoft.com/office/officeart/2005/8/layout/vList2"/>
    <dgm:cxn modelId="{5C958A2F-FCB3-4DD8-A5A2-EC2C35399FB5}" type="presOf" srcId="{8A0FBE1D-E916-4A0D-8D8C-EC3A40FC7250}" destId="{A466146F-E2D7-4E86-AE99-7BF52F524720}" srcOrd="0" destOrd="3" presId="urn:microsoft.com/office/officeart/2005/8/layout/vList2"/>
    <dgm:cxn modelId="{AE79B433-C060-4B35-ADB2-F05C6EC33AB2}" type="presOf" srcId="{05A63417-F491-42AE-A45C-248B13AB846D}" destId="{D20A4A06-2749-49E1-AE3C-BB5239318F85}" srcOrd="0" destOrd="0" presId="urn:microsoft.com/office/officeart/2005/8/layout/vList2"/>
    <dgm:cxn modelId="{B9E6C03B-BB23-465B-B58A-8308CD692E7B}" type="presOf" srcId="{8468B9E5-7E24-4B53-B553-2139C3414674}" destId="{A466146F-E2D7-4E86-AE99-7BF52F524720}" srcOrd="0" destOrd="0" presId="urn:microsoft.com/office/officeart/2005/8/layout/vList2"/>
    <dgm:cxn modelId="{06C28C3E-D702-4797-8930-D5B7594378C4}" type="presOf" srcId="{15DE7030-B387-4CFF-928B-DFD1F1E9E4AA}" destId="{A466146F-E2D7-4E86-AE99-7BF52F524720}" srcOrd="0" destOrd="2" presId="urn:microsoft.com/office/officeart/2005/8/layout/vList2"/>
    <dgm:cxn modelId="{E6FEB365-42E0-4DF5-B18A-849B9F3CD3E7}" srcId="{1CD5BA91-1D89-475A-B572-31E6C4FEDCFF}" destId="{05A63417-F491-42AE-A45C-248B13AB846D}" srcOrd="3" destOrd="0" parTransId="{9A8766C5-BCA4-4667-AFA0-AA4FAFC4F7DC}" sibTransId="{7829EA4B-CF87-4E1C-BFE2-78D913142039}"/>
    <dgm:cxn modelId="{0D9C1568-EB8F-49EE-81AE-E81F7C2E2BD4}" type="presOf" srcId="{DBE5BAEC-0FC7-4F5D-9F67-86F6A07DB1F1}" destId="{89872DE6-19E5-49E6-BE13-595BC205D50C}" srcOrd="0" destOrd="1" presId="urn:microsoft.com/office/officeart/2005/8/layout/vList2"/>
    <dgm:cxn modelId="{2036E16D-BFBC-4C75-B651-64AF112D1A3D}" srcId="{4D143FB2-02B4-4C5D-AA6C-A6AD12E21CAC}" destId="{15DE7030-B387-4CFF-928B-DFD1F1E9E4AA}" srcOrd="2" destOrd="0" parTransId="{2E42CD3E-8AD1-4A9F-97B1-73D4C76510BE}" sibTransId="{7849B937-AADB-4C8B-BC85-0A15809F8A5E}"/>
    <dgm:cxn modelId="{EC6A684E-5BC3-43A7-B626-0FB95FA8FC71}" type="presOf" srcId="{2E4E39D1-4A4C-4754-84E9-3319A4C56AB6}" destId="{3D6236D2-A0A8-4489-B110-A7861BEB60B4}" srcOrd="0" destOrd="0" presId="urn:microsoft.com/office/officeart/2005/8/layout/vList2"/>
    <dgm:cxn modelId="{AAA4277D-529B-48C8-A42A-564C21AC593F}" srcId="{AF1CD3D1-C9D1-42CD-AF1A-85B74ABA8DFE}" destId="{2E4E39D1-4A4C-4754-84E9-3319A4C56AB6}" srcOrd="0" destOrd="0" parTransId="{FE206232-138D-4F00-978A-BF9C97E54AD7}" sibTransId="{24D52766-C15A-41FA-A10D-30437AEC3FAB}"/>
    <dgm:cxn modelId="{92044793-4248-4ACB-9E3B-E759653A3CFC}" type="presOf" srcId="{EA198460-BECB-495B-A336-2639A6FABF46}" destId="{3D6236D2-A0A8-4489-B110-A7861BEB60B4}" srcOrd="0" destOrd="1" presId="urn:microsoft.com/office/officeart/2005/8/layout/vList2"/>
    <dgm:cxn modelId="{21A9F9A0-B0C2-4EB5-B693-6F09E311C3EC}" type="presOf" srcId="{1CD5BA91-1D89-475A-B572-31E6C4FEDCFF}" destId="{29514D9B-909C-4FA3-8DCA-EF5713DD2670}" srcOrd="0" destOrd="0" presId="urn:microsoft.com/office/officeart/2005/8/layout/vList2"/>
    <dgm:cxn modelId="{9B3A54A4-E7EF-448A-AD0F-9CBC44696032}" srcId="{4D143FB2-02B4-4C5D-AA6C-A6AD12E21CAC}" destId="{8468B9E5-7E24-4B53-B553-2139C3414674}" srcOrd="0" destOrd="0" parTransId="{F4F60325-8472-462C-8E49-81C6F63E401D}" sibTransId="{FEBB8C7A-B6F7-4011-9652-17F1D861AB7D}"/>
    <dgm:cxn modelId="{396698A8-6F4D-464D-A1D5-7023FCD7EA13}" type="presOf" srcId="{B6E936B3-8905-49C2-9F6D-A20961599C6E}" destId="{113A2BA8-3871-4936-872C-1EB79DE02ABC}" srcOrd="0" destOrd="0" presId="urn:microsoft.com/office/officeart/2005/8/layout/vList2"/>
    <dgm:cxn modelId="{A36B2AAA-FA10-4FA7-8BBF-4C214D8A804E}" srcId="{1CD5BA91-1D89-475A-B572-31E6C4FEDCFF}" destId="{AF1CD3D1-C9D1-42CD-AF1A-85B74ABA8DFE}" srcOrd="1" destOrd="0" parTransId="{17004583-CEA5-4D63-9F07-1BD890C4C262}" sibTransId="{97808FC1-36CE-4B71-AAB4-1C425A639996}"/>
    <dgm:cxn modelId="{5B874BAC-7F2C-4E75-8C3E-E30F331C5012}" type="presOf" srcId="{F19BEA40-32A9-4240-A95D-3CCA19F0008A}" destId="{89872DE6-19E5-49E6-BE13-595BC205D50C}" srcOrd="0" destOrd="0" presId="urn:microsoft.com/office/officeart/2005/8/layout/vList2"/>
    <dgm:cxn modelId="{93A1DBB4-115B-4AC9-8816-9037231099BC}" srcId="{05A63417-F491-42AE-A45C-248B13AB846D}" destId="{DBE5BAEC-0FC7-4F5D-9F67-86F6A07DB1F1}" srcOrd="1" destOrd="0" parTransId="{97DE3BC3-7206-43EA-B5C0-FED0D45724DB}" sibTransId="{E28CD800-0168-459E-86CF-B49C3F5C11CC}"/>
    <dgm:cxn modelId="{96365CCA-6844-4B5C-BAA3-C9B9B323D621}" srcId="{AF1CD3D1-C9D1-42CD-AF1A-85B74ABA8DFE}" destId="{EA198460-BECB-495B-A336-2639A6FABF46}" srcOrd="1" destOrd="0" parTransId="{5BE22D61-1D03-4EC9-A237-107F66E47C56}" sibTransId="{B44C81CF-8396-4D39-8428-F5C3121C7F41}"/>
    <dgm:cxn modelId="{8D06DAEB-F8A9-49A8-954A-DCABCC007499}" srcId="{4D143FB2-02B4-4C5D-AA6C-A6AD12E21CAC}" destId="{8A0FBE1D-E916-4A0D-8D8C-EC3A40FC7250}" srcOrd="3" destOrd="0" parTransId="{F93C14C9-8F87-46FF-BE31-95A4DEAD45D8}" sibTransId="{2FAC433D-EC58-4F1F-BC06-E05605E32416}"/>
    <dgm:cxn modelId="{7D81B3ED-438E-4FD2-AD9C-2D8DCBD61B1A}" srcId="{4D143FB2-02B4-4C5D-AA6C-A6AD12E21CAC}" destId="{9C5D9BA1-E159-45C7-A90F-E8B97CDE3F73}" srcOrd="1" destOrd="0" parTransId="{DABF46E1-372C-4DDD-910C-B9997F5FA130}" sibTransId="{92B42FFB-6AB0-469B-AC85-62F170BA646C}"/>
    <dgm:cxn modelId="{4020F9F0-49B6-4D26-B7EB-4AC31D9E817D}" type="presOf" srcId="{9C5D9BA1-E159-45C7-A90F-E8B97CDE3F73}" destId="{A466146F-E2D7-4E86-AE99-7BF52F524720}" srcOrd="0" destOrd="1" presId="urn:microsoft.com/office/officeart/2005/8/layout/vList2"/>
    <dgm:cxn modelId="{40E862F1-B97E-4CDA-89A5-19322F5082B3}" srcId="{1CD5BA91-1D89-475A-B572-31E6C4FEDCFF}" destId="{B6E936B3-8905-49C2-9F6D-A20961599C6E}" srcOrd="0" destOrd="0" parTransId="{F87F66C7-260B-42BF-9355-7B3FAA900F60}" sibTransId="{E9D5CC01-76ED-4AA4-B235-210AACB9AC29}"/>
    <dgm:cxn modelId="{6F64B8FA-2A9D-41CA-9A89-2DD3A5DE7652}" srcId="{05A63417-F491-42AE-A45C-248B13AB846D}" destId="{F19BEA40-32A9-4240-A95D-3CCA19F0008A}" srcOrd="0" destOrd="0" parTransId="{9B9E55F8-86EB-4DC0-B8FF-1C6C28266314}" sibTransId="{09488993-E4A0-4887-8994-2BF7006D2736}"/>
    <dgm:cxn modelId="{248D9183-77E3-462B-ACBC-0EDB28C846E7}" type="presParOf" srcId="{29514D9B-909C-4FA3-8DCA-EF5713DD2670}" destId="{113A2BA8-3871-4936-872C-1EB79DE02ABC}" srcOrd="0" destOrd="0" presId="urn:microsoft.com/office/officeart/2005/8/layout/vList2"/>
    <dgm:cxn modelId="{D9838456-ED92-4BE0-9567-DD95E56E9697}" type="presParOf" srcId="{29514D9B-909C-4FA3-8DCA-EF5713DD2670}" destId="{F6CB220C-BDF8-4AD0-A560-2994A084F4F5}" srcOrd="1" destOrd="0" presId="urn:microsoft.com/office/officeart/2005/8/layout/vList2"/>
    <dgm:cxn modelId="{92918578-EB1E-4E4B-BC7D-87C21CE41EF5}" type="presParOf" srcId="{29514D9B-909C-4FA3-8DCA-EF5713DD2670}" destId="{17DE0F15-0C58-4E23-9E1B-6F082DAA45AC}" srcOrd="2" destOrd="0" presId="urn:microsoft.com/office/officeart/2005/8/layout/vList2"/>
    <dgm:cxn modelId="{E8315A56-71F7-42B0-B04E-661636D49B9A}" type="presParOf" srcId="{29514D9B-909C-4FA3-8DCA-EF5713DD2670}" destId="{3D6236D2-A0A8-4489-B110-A7861BEB60B4}" srcOrd="3" destOrd="0" presId="urn:microsoft.com/office/officeart/2005/8/layout/vList2"/>
    <dgm:cxn modelId="{D2ACEC31-D182-43D8-9DBE-58043A8EF42F}" type="presParOf" srcId="{29514D9B-909C-4FA3-8DCA-EF5713DD2670}" destId="{EE595451-52A0-443E-B71B-8C35EA3F29D4}" srcOrd="4" destOrd="0" presId="urn:microsoft.com/office/officeart/2005/8/layout/vList2"/>
    <dgm:cxn modelId="{426FC1FA-52C9-4664-8F00-1FEAD7D39EF1}" type="presParOf" srcId="{29514D9B-909C-4FA3-8DCA-EF5713DD2670}" destId="{A466146F-E2D7-4E86-AE99-7BF52F524720}" srcOrd="5" destOrd="0" presId="urn:microsoft.com/office/officeart/2005/8/layout/vList2"/>
    <dgm:cxn modelId="{FCB3AB7B-3E75-4F1F-8847-5BF31912C8CE}" type="presParOf" srcId="{29514D9B-909C-4FA3-8DCA-EF5713DD2670}" destId="{D20A4A06-2749-49E1-AE3C-BB5239318F85}" srcOrd="6" destOrd="0" presId="urn:microsoft.com/office/officeart/2005/8/layout/vList2"/>
    <dgm:cxn modelId="{1DE10E24-0D21-4650-A839-C27A7FE91D48}" type="presParOf" srcId="{29514D9B-909C-4FA3-8DCA-EF5713DD2670}" destId="{89872DE6-19E5-49E6-BE13-595BC205D50C}"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3A2BA8-3871-4936-872C-1EB79DE02ABC}">
      <dsp:nvSpPr>
        <dsp:cNvPr id="0" name=""/>
        <dsp:cNvSpPr/>
      </dsp:nvSpPr>
      <dsp:spPr>
        <a:xfrm>
          <a:off x="0" y="81010"/>
          <a:ext cx="11265408" cy="5516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Requires provider to prove they are capable of the specific skills they intend to perform </a:t>
          </a:r>
        </a:p>
      </dsp:txBody>
      <dsp:txXfrm>
        <a:off x="26930" y="107940"/>
        <a:ext cx="11211548" cy="497795"/>
      </dsp:txXfrm>
    </dsp:sp>
    <dsp:sp modelId="{17DE0F15-0C58-4E23-9E1B-6F082DAA45AC}">
      <dsp:nvSpPr>
        <dsp:cNvPr id="0" name=""/>
        <dsp:cNvSpPr/>
      </dsp:nvSpPr>
      <dsp:spPr>
        <a:xfrm>
          <a:off x="0" y="698905"/>
          <a:ext cx="11265408" cy="5516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Why is privileging important?</a:t>
          </a:r>
        </a:p>
      </dsp:txBody>
      <dsp:txXfrm>
        <a:off x="26930" y="725835"/>
        <a:ext cx="11211548" cy="497795"/>
      </dsp:txXfrm>
    </dsp:sp>
    <dsp:sp modelId="{3D6236D2-A0A8-4489-B110-A7861BEB60B4}">
      <dsp:nvSpPr>
        <dsp:cNvPr id="0" name=""/>
        <dsp:cNvSpPr/>
      </dsp:nvSpPr>
      <dsp:spPr>
        <a:xfrm>
          <a:off x="0" y="1250560"/>
          <a:ext cx="11265408" cy="618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7677"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Ensures that a provider acts within the scope of his/her practice</a:t>
          </a:r>
        </a:p>
        <a:p>
          <a:pPr marL="171450" lvl="1" indent="-171450" algn="l" defTabSz="800100">
            <a:lnSpc>
              <a:spcPct val="90000"/>
            </a:lnSpc>
            <a:spcBef>
              <a:spcPct val="0"/>
            </a:spcBef>
            <a:spcAft>
              <a:spcPct val="20000"/>
            </a:spcAft>
            <a:buChar char="•"/>
          </a:pPr>
          <a:r>
            <a:rPr lang="en-US" sz="1800" kern="1200" dirty="0"/>
            <a:t>Ensures providers are rendering competent patient care in line with their role at the facility</a:t>
          </a:r>
        </a:p>
      </dsp:txBody>
      <dsp:txXfrm>
        <a:off x="0" y="1250560"/>
        <a:ext cx="11265408" cy="618930"/>
      </dsp:txXfrm>
    </dsp:sp>
    <dsp:sp modelId="{EE595451-52A0-443E-B71B-8C35EA3F29D4}">
      <dsp:nvSpPr>
        <dsp:cNvPr id="0" name=""/>
        <dsp:cNvSpPr/>
      </dsp:nvSpPr>
      <dsp:spPr>
        <a:xfrm>
          <a:off x="0" y="1869490"/>
          <a:ext cx="11265408" cy="5516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How to develop privilege forms?</a:t>
          </a:r>
        </a:p>
      </dsp:txBody>
      <dsp:txXfrm>
        <a:off x="26930" y="1896420"/>
        <a:ext cx="11211548" cy="497795"/>
      </dsp:txXfrm>
    </dsp:sp>
    <dsp:sp modelId="{A466146F-E2D7-4E86-AE99-7BF52F524720}">
      <dsp:nvSpPr>
        <dsp:cNvPr id="0" name=""/>
        <dsp:cNvSpPr/>
      </dsp:nvSpPr>
      <dsp:spPr>
        <a:xfrm>
          <a:off x="0" y="2421145"/>
          <a:ext cx="11265408" cy="1237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7677"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Literature search</a:t>
          </a:r>
        </a:p>
        <a:p>
          <a:pPr marL="171450" lvl="1" indent="-171450" algn="l" defTabSz="800100">
            <a:lnSpc>
              <a:spcPct val="90000"/>
            </a:lnSpc>
            <a:spcBef>
              <a:spcPct val="0"/>
            </a:spcBef>
            <a:spcAft>
              <a:spcPct val="20000"/>
            </a:spcAft>
            <a:buChar char="•"/>
          </a:pPr>
          <a:r>
            <a:rPr lang="en-US" sz="1800" kern="1200" dirty="0"/>
            <a:t>Regulatory Requirements</a:t>
          </a:r>
        </a:p>
        <a:p>
          <a:pPr marL="171450" lvl="1" indent="-171450" algn="l" defTabSz="800100">
            <a:lnSpc>
              <a:spcPct val="90000"/>
            </a:lnSpc>
            <a:spcBef>
              <a:spcPct val="0"/>
            </a:spcBef>
            <a:spcAft>
              <a:spcPct val="20000"/>
            </a:spcAft>
            <a:buChar char="•"/>
          </a:pPr>
          <a:r>
            <a:rPr lang="en-US" sz="1800" kern="1200" dirty="0"/>
            <a:t>Best practice</a:t>
          </a:r>
        </a:p>
        <a:p>
          <a:pPr marL="171450" lvl="1" indent="-171450" algn="l" defTabSz="800100">
            <a:lnSpc>
              <a:spcPct val="90000"/>
            </a:lnSpc>
            <a:spcBef>
              <a:spcPct val="0"/>
            </a:spcBef>
            <a:spcAft>
              <a:spcPct val="20000"/>
            </a:spcAft>
            <a:buChar char="•"/>
          </a:pPr>
          <a:r>
            <a:rPr lang="en-US" sz="1800" kern="1200" dirty="0"/>
            <a:t>Working with your medical staff specialty leader</a:t>
          </a:r>
        </a:p>
      </dsp:txBody>
      <dsp:txXfrm>
        <a:off x="0" y="2421145"/>
        <a:ext cx="11265408" cy="1237860"/>
      </dsp:txXfrm>
    </dsp:sp>
    <dsp:sp modelId="{D20A4A06-2749-49E1-AE3C-BB5239318F85}">
      <dsp:nvSpPr>
        <dsp:cNvPr id="0" name=""/>
        <dsp:cNvSpPr/>
      </dsp:nvSpPr>
      <dsp:spPr>
        <a:xfrm>
          <a:off x="0" y="3659005"/>
          <a:ext cx="11265408" cy="5516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What is the difference between core privileges and non-core privileges?</a:t>
          </a:r>
        </a:p>
      </dsp:txBody>
      <dsp:txXfrm>
        <a:off x="26930" y="3685935"/>
        <a:ext cx="11211548" cy="497795"/>
      </dsp:txXfrm>
    </dsp:sp>
    <dsp:sp modelId="{89872DE6-19E5-49E6-BE13-595BC205D50C}">
      <dsp:nvSpPr>
        <dsp:cNvPr id="0" name=""/>
        <dsp:cNvSpPr/>
      </dsp:nvSpPr>
      <dsp:spPr>
        <a:xfrm>
          <a:off x="0" y="4210660"/>
          <a:ext cx="11265408" cy="8807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7677"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Core Privileges: Defined group of privileges that include the patient care services that are routinely trained in residency and/or fellowship</a:t>
          </a:r>
        </a:p>
        <a:p>
          <a:pPr marL="171450" lvl="1" indent="-171450" algn="l" defTabSz="800100">
            <a:lnSpc>
              <a:spcPct val="90000"/>
            </a:lnSpc>
            <a:spcBef>
              <a:spcPct val="0"/>
            </a:spcBef>
            <a:spcAft>
              <a:spcPct val="20000"/>
            </a:spcAft>
            <a:buChar char="•"/>
          </a:pPr>
          <a:r>
            <a:rPr lang="en-US" sz="1800" kern="1200" dirty="0"/>
            <a:t>Non-Core Privileges: Patient care services that require further training, experience, and demonstrated skill</a:t>
          </a:r>
        </a:p>
      </dsp:txBody>
      <dsp:txXfrm>
        <a:off x="0" y="4210660"/>
        <a:ext cx="11265408" cy="88078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Corbel" charset="0"/>
                <a:ea typeface="ＭＳ Ｐゴシック" charset="-128"/>
              </a:defRPr>
            </a:lvl1pPr>
          </a:lstStyle>
          <a:p>
            <a:pPr>
              <a:defRPr/>
            </a:pPr>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a:latin typeface="Corbel" charset="0"/>
                <a:ea typeface="ＭＳ Ｐゴシック" charset="-128"/>
              </a:defRPr>
            </a:lvl1pPr>
          </a:lstStyle>
          <a:p>
            <a:pPr>
              <a:defRPr/>
            </a:pPr>
            <a:fld id="{87A2788C-E275-4183-89B0-E966EB9ECBCA}" type="datetimeFigureOut">
              <a:rPr lang="en-US"/>
              <a:pPr>
                <a:defRPr/>
              </a:pPr>
              <a:t>8/16/2024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a:latin typeface="Corbel" charset="0"/>
                <a:ea typeface="ＭＳ Ｐゴシック" charset="-128"/>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31C4CB1-4A62-4DC4-A0E6-773E74938F08}" type="slidenum">
              <a:rPr lang="en-US" altLang="en-US"/>
              <a:pPr/>
              <a:t>‹#›</a:t>
            </a:fld>
            <a:endParaRPr lang="en-US" altLang="en-US" dirty="0"/>
          </a:p>
        </p:txBody>
      </p:sp>
    </p:spTree>
    <p:extLst>
      <p:ext uri="{BB962C8B-B14F-4D97-AF65-F5344CB8AC3E}">
        <p14:creationId xmlns:p14="http://schemas.microsoft.com/office/powerpoint/2010/main" val="26827907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Corbel" charset="0"/>
                <a:ea typeface="ＭＳ Ｐゴシック" charset="-128"/>
              </a:defRPr>
            </a:lvl1pPr>
          </a:lstStyle>
          <a:p>
            <a:pPr>
              <a:defRPr/>
            </a:pPr>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atin typeface="Corbel" charset="0"/>
                <a:ea typeface="ＭＳ Ｐゴシック" charset="-128"/>
              </a:defRPr>
            </a:lvl1pPr>
          </a:lstStyle>
          <a:p>
            <a:pPr>
              <a:defRPr/>
            </a:pPr>
            <a:fld id="{DD9B8FB4-6788-4CB2-AE0F-75DD9294EFB3}" type="datetimeFigureOut">
              <a:rPr lang="en-US"/>
              <a:pPr>
                <a:defRPr/>
              </a:pPr>
              <a:t>8/16/2024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atin typeface="Corbel" charset="0"/>
                <a:ea typeface="ＭＳ Ｐゴシック" charset="-128"/>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66B1C9D-D80D-4737-936B-C803701BCABB}" type="slidenum">
              <a:rPr lang="en-US" altLang="en-US"/>
              <a:pPr/>
              <a:t>‹#›</a:t>
            </a:fld>
            <a:endParaRPr lang="en-US" altLang="en-US" dirty="0"/>
          </a:p>
        </p:txBody>
      </p:sp>
    </p:spTree>
    <p:extLst>
      <p:ext uri="{BB962C8B-B14F-4D97-AF65-F5344CB8AC3E}">
        <p14:creationId xmlns:p14="http://schemas.microsoft.com/office/powerpoint/2010/main" val="37591488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examples of non-core – OB, Colonoscopy </a:t>
            </a:r>
          </a:p>
        </p:txBody>
      </p:sp>
      <p:sp>
        <p:nvSpPr>
          <p:cNvPr id="4" name="Slide Number Placeholder 3"/>
          <p:cNvSpPr>
            <a:spLocks noGrp="1"/>
          </p:cNvSpPr>
          <p:nvPr>
            <p:ph type="sldNum" sz="quarter" idx="5"/>
          </p:nvPr>
        </p:nvSpPr>
        <p:spPr/>
        <p:txBody>
          <a:bodyPr/>
          <a:lstStyle/>
          <a:p>
            <a:fld id="{166B1C9D-D80D-4737-936B-C803701BCABB}" type="slidenum">
              <a:rPr lang="en-US" altLang="en-US" smtClean="0"/>
              <a:pPr/>
              <a:t>5</a:t>
            </a:fld>
            <a:endParaRPr lang="en-US" altLang="en-US" dirty="0"/>
          </a:p>
        </p:txBody>
      </p:sp>
    </p:spTree>
    <p:extLst>
      <p:ext uri="{BB962C8B-B14F-4D97-AF65-F5344CB8AC3E}">
        <p14:creationId xmlns:p14="http://schemas.microsoft.com/office/powerpoint/2010/main" val="516519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Request to perform a significant procedure not current being performed at our hospital or a significant new technique to perform existing procedure </a:t>
            </a:r>
          </a:p>
        </p:txBody>
      </p:sp>
      <p:sp>
        <p:nvSpPr>
          <p:cNvPr id="4" name="Slide Number Placeholder 3"/>
          <p:cNvSpPr>
            <a:spLocks noGrp="1"/>
          </p:cNvSpPr>
          <p:nvPr>
            <p:ph type="sldNum" sz="quarter" idx="5"/>
          </p:nvPr>
        </p:nvSpPr>
        <p:spPr/>
        <p:txBody>
          <a:bodyPr/>
          <a:lstStyle/>
          <a:p>
            <a:fld id="{166B1C9D-D80D-4737-936B-C803701BCABB}" type="slidenum">
              <a:rPr lang="en-US" altLang="en-US" smtClean="0"/>
              <a:pPr/>
              <a:t>9</a:t>
            </a:fld>
            <a:endParaRPr lang="en-US" altLang="en-US" dirty="0"/>
          </a:p>
        </p:txBody>
      </p:sp>
    </p:spTree>
    <p:extLst>
      <p:ext uri="{BB962C8B-B14F-4D97-AF65-F5344CB8AC3E}">
        <p14:creationId xmlns:p14="http://schemas.microsoft.com/office/powerpoint/2010/main" val="1657252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6B1C9D-D80D-4737-936B-C803701BCABB}" type="slidenum">
              <a:rPr lang="en-US" altLang="en-US" smtClean="0"/>
              <a:pPr/>
              <a:t>11</a:t>
            </a:fld>
            <a:endParaRPr lang="en-US" altLang="en-US" dirty="0"/>
          </a:p>
        </p:txBody>
      </p:sp>
    </p:spTree>
    <p:extLst>
      <p:ext uri="{BB962C8B-B14F-4D97-AF65-F5344CB8AC3E}">
        <p14:creationId xmlns:p14="http://schemas.microsoft.com/office/powerpoint/2010/main" val="2067959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6B1C9D-D80D-4737-936B-C803701BCABB}" type="slidenum">
              <a:rPr lang="en-US" altLang="en-US" smtClean="0"/>
              <a:pPr/>
              <a:t>12</a:t>
            </a:fld>
            <a:endParaRPr lang="en-US" altLang="en-US" dirty="0"/>
          </a:p>
        </p:txBody>
      </p:sp>
    </p:spTree>
    <p:extLst>
      <p:ext uri="{BB962C8B-B14F-4D97-AF65-F5344CB8AC3E}">
        <p14:creationId xmlns:p14="http://schemas.microsoft.com/office/powerpoint/2010/main" val="15308561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0"/>
            <a:ext cx="12192000" cy="6858000"/>
          </a:xfrm>
          <a:prstGeom prst="rect">
            <a:avLst/>
          </a:prstGeom>
          <a:gradFill rotWithShape="1">
            <a:gsLst>
              <a:gs pos="0">
                <a:srgbClr val="005294"/>
              </a:gs>
              <a:gs pos="88000">
                <a:srgbClr val="004175"/>
              </a:gs>
              <a:gs pos="100000">
                <a:srgbClr val="004175"/>
              </a:gs>
            </a:gsLst>
            <a:lin ang="4260000"/>
          </a:gradFill>
          <a:ln>
            <a:noFill/>
          </a:ln>
          <a:effectLst>
            <a:outerShdw blurRad="40000" dist="23000" dir="5400000" rotWithShape="0">
              <a:srgbClr val="808080">
                <a:alpha val="34998"/>
              </a:srgbClr>
            </a:outerShdw>
          </a:effectLst>
        </p:spPr>
        <p:txBody>
          <a:bodyPr anchor="ctr"/>
          <a:lstStyle>
            <a:lvl1pPr>
              <a:defRPr>
                <a:solidFill>
                  <a:schemeClr val="tx1"/>
                </a:solidFill>
                <a:latin typeface="Corbel" panose="020B0503020204020204" pitchFamily="34" charset="0"/>
                <a:ea typeface="ＭＳ Ｐゴシック" panose="020B0600070205080204" pitchFamily="34" charset="-128"/>
              </a:defRPr>
            </a:lvl1pPr>
            <a:lvl2pPr marL="742950" indent="-285750">
              <a:defRPr>
                <a:solidFill>
                  <a:schemeClr val="tx1"/>
                </a:solidFill>
                <a:latin typeface="Corbel" panose="020B0503020204020204" pitchFamily="34" charset="0"/>
                <a:ea typeface="ＭＳ Ｐゴシック" panose="020B0600070205080204" pitchFamily="34" charset="-128"/>
              </a:defRPr>
            </a:lvl2pPr>
            <a:lvl3pPr marL="1143000" indent="-228600">
              <a:defRPr>
                <a:solidFill>
                  <a:schemeClr val="tx1"/>
                </a:solidFill>
                <a:latin typeface="Corbel" panose="020B0503020204020204" pitchFamily="34" charset="0"/>
                <a:ea typeface="ＭＳ Ｐゴシック" panose="020B0600070205080204" pitchFamily="34" charset="-128"/>
              </a:defRPr>
            </a:lvl3pPr>
            <a:lvl4pPr marL="1600200" indent="-228600">
              <a:defRPr>
                <a:solidFill>
                  <a:schemeClr val="tx1"/>
                </a:solidFill>
                <a:latin typeface="Corbel" panose="020B0503020204020204" pitchFamily="34" charset="0"/>
                <a:ea typeface="ＭＳ Ｐゴシック" panose="020B0600070205080204" pitchFamily="34" charset="-128"/>
              </a:defRPr>
            </a:lvl4pPr>
            <a:lvl5pPr marL="2057400" indent="-228600">
              <a:defRPr>
                <a:solidFill>
                  <a:schemeClr val="tx1"/>
                </a:solidFill>
                <a:latin typeface="Corbel" panose="020B0503020204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ea typeface="ＭＳ Ｐゴシック" panose="020B0600070205080204" pitchFamily="34" charset="-128"/>
              </a:defRPr>
            </a:lvl9pPr>
          </a:lstStyle>
          <a:p>
            <a:pPr algn="ctr" eaLnBrk="1" hangingPunct="1">
              <a:defRPr/>
            </a:pPr>
            <a:endParaRPr lang="en-US" altLang="en-US" dirty="0">
              <a:solidFill>
                <a:srgbClr val="1E3964"/>
              </a:solidFill>
            </a:endParaRPr>
          </a:p>
        </p:txBody>
      </p:sp>
      <p:sp>
        <p:nvSpPr>
          <p:cNvPr id="3" name="Subtitle 2"/>
          <p:cNvSpPr>
            <a:spLocks noGrp="1"/>
          </p:cNvSpPr>
          <p:nvPr>
            <p:ph type="subTitle" idx="1"/>
          </p:nvPr>
        </p:nvSpPr>
        <p:spPr>
          <a:xfrm>
            <a:off x="1208532" y="3237635"/>
            <a:ext cx="9774936" cy="1032148"/>
          </a:xfrm>
        </p:spPr>
        <p:txBody>
          <a:bodyPr lIns="0" tIns="0" rIns="0" bIns="0">
            <a:normAutofit/>
          </a:bodyPr>
          <a:lstStyle>
            <a:lvl1pPr marL="0" indent="0" algn="l">
              <a:buNone/>
              <a:defRPr sz="26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37" name="Title 1"/>
          <p:cNvSpPr>
            <a:spLocks noGrp="1"/>
          </p:cNvSpPr>
          <p:nvPr>
            <p:ph type="ctrTitle"/>
          </p:nvPr>
        </p:nvSpPr>
        <p:spPr>
          <a:xfrm>
            <a:off x="1208532" y="1573078"/>
            <a:ext cx="9774936" cy="1526736"/>
          </a:xfrm>
        </p:spPr>
        <p:txBody>
          <a:bodyPr anchor="b">
            <a:noAutofit/>
          </a:bodyPr>
          <a:lstStyle>
            <a:lvl1pPr algn="l">
              <a:defRPr sz="5400" i="1">
                <a:solidFill>
                  <a:srgbClr val="58AFD6"/>
                </a:solidFill>
              </a:defRPr>
            </a:lvl1pPr>
          </a:lstStyle>
          <a:p>
            <a:r>
              <a:rPr lang="en-US"/>
              <a:t>Click to edit Master title style</a:t>
            </a:r>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825220" y="5428112"/>
            <a:ext cx="2636421" cy="1099238"/>
          </a:xfrm>
          <a:prstGeom prst="rect">
            <a:avLst/>
          </a:prstGeom>
        </p:spPr>
      </p:pic>
    </p:spTree>
    <p:extLst>
      <p:ext uri="{BB962C8B-B14F-4D97-AF65-F5344CB8AC3E}">
        <p14:creationId xmlns:p14="http://schemas.microsoft.com/office/powerpoint/2010/main" val="2511889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Full Slide 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 y="-549450"/>
            <a:ext cx="12192000" cy="7407450"/>
          </a:xfrm>
          <a:pattFill prst="lgCheck">
            <a:fgClr>
              <a:schemeClr val="bg2">
                <a:lumMod val="95000"/>
              </a:schemeClr>
            </a:fgClr>
            <a:bgClr>
              <a:schemeClr val="bg2">
                <a:lumMod val="85000"/>
              </a:schemeClr>
            </a:bgClr>
          </a:pattFill>
        </p:spPr>
        <p:txBody>
          <a:bodyPr bIns="640080" rtlCol="0" anchor="ctr">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2" name="Title 1"/>
          <p:cNvSpPr>
            <a:spLocks noGrp="1"/>
          </p:cNvSpPr>
          <p:nvPr>
            <p:ph type="title"/>
          </p:nvPr>
        </p:nvSpPr>
        <p:spPr>
          <a:xfrm>
            <a:off x="457200" y="5438364"/>
            <a:ext cx="8208935" cy="342701"/>
          </a:xfrm>
        </p:spPr>
        <p:txBody>
          <a:bodyPr/>
          <a:lstStyle>
            <a:lvl1pPr algn="l">
              <a:defRPr sz="2000" b="1"/>
            </a:lvl1pPr>
          </a:lstStyle>
          <a:p>
            <a:r>
              <a:rPr lang="en-US"/>
              <a:t>Click to edit Master title style</a:t>
            </a:r>
            <a:endParaRPr lang="en-US" dirty="0"/>
          </a:p>
        </p:txBody>
      </p:sp>
      <p:sp>
        <p:nvSpPr>
          <p:cNvPr id="4" name="Text Placeholder 3"/>
          <p:cNvSpPr>
            <a:spLocks noGrp="1"/>
          </p:cNvSpPr>
          <p:nvPr>
            <p:ph type="body" sz="half" idx="2"/>
          </p:nvPr>
        </p:nvSpPr>
        <p:spPr>
          <a:xfrm>
            <a:off x="457200" y="5795874"/>
            <a:ext cx="8208935" cy="357150"/>
          </a:xfrm>
        </p:spPr>
        <p:txBody>
          <a:bodyPr lIns="0" tIns="0" rIns="0" bIns="0"/>
          <a:lstStyle>
            <a:lvl1pPr marL="0" indent="0">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A3031A3E-E450-4E98-AE16-0D0DCF198080}" type="slidenum">
              <a:rPr lang="en-US" altLang="en-US"/>
              <a:pPr/>
              <a:t>‹#›</a:t>
            </a:fld>
            <a:endParaRPr lang="en-US" altLang="en-US" dirty="0"/>
          </a:p>
        </p:txBody>
      </p:sp>
    </p:spTree>
    <p:extLst>
      <p:ext uri="{BB962C8B-B14F-4D97-AF65-F5344CB8AC3E}">
        <p14:creationId xmlns:p14="http://schemas.microsoft.com/office/powerpoint/2010/main" val="4076020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07825" y="1596325"/>
            <a:ext cx="9776350" cy="1486875"/>
          </a:xfrm>
        </p:spPr>
        <p:txBody>
          <a:bodyPr anchor="b">
            <a:noAutofit/>
          </a:bodyPr>
          <a:lstStyle>
            <a:lvl1pPr algn="l">
              <a:defRPr sz="4600" b="1" cap="none"/>
            </a:lvl1pPr>
          </a:lstStyle>
          <a:p>
            <a:r>
              <a:rPr lang="en-US"/>
              <a:t>Click to edit Master title style</a:t>
            </a:r>
            <a:endParaRPr lang="en-US" dirty="0"/>
          </a:p>
        </p:txBody>
      </p:sp>
      <p:sp>
        <p:nvSpPr>
          <p:cNvPr id="3" name="Text Placeholder 2"/>
          <p:cNvSpPr>
            <a:spLocks noGrp="1"/>
          </p:cNvSpPr>
          <p:nvPr>
            <p:ph type="body" idx="1"/>
          </p:nvPr>
        </p:nvSpPr>
        <p:spPr>
          <a:xfrm>
            <a:off x="1208532" y="3244584"/>
            <a:ext cx="9774936" cy="986453"/>
          </a:xfrm>
        </p:spPr>
        <p:txBody>
          <a:bodyPr lIns="0" tIns="0" rIns="0" bIns="0">
            <a:normAutofit/>
          </a:bodyPr>
          <a:lstStyle>
            <a:lvl1pPr marL="0" indent="0">
              <a:buNone/>
              <a:defRPr sz="2600">
                <a:solidFill>
                  <a:srgbClr val="26262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4"/>
          <p:cNvSpPr>
            <a:spLocks noGrp="1"/>
          </p:cNvSpPr>
          <p:nvPr>
            <p:ph type="sldNum" sz="quarter" idx="10"/>
          </p:nvPr>
        </p:nvSpPr>
        <p:spPr/>
        <p:txBody>
          <a:bodyPr/>
          <a:lstStyle>
            <a:lvl1pPr>
              <a:defRPr/>
            </a:lvl1pPr>
          </a:lstStyle>
          <a:p>
            <a:fld id="{64E0C979-9A63-42FA-957D-5C7D7FF884E9}" type="slidenum">
              <a:rPr lang="en-US" altLang="en-US"/>
              <a:pPr/>
              <a:t>‹#›</a:t>
            </a:fld>
            <a:endParaRPr lang="en-US" altLang="en-US" dirty="0"/>
          </a:p>
        </p:txBody>
      </p:sp>
    </p:spTree>
    <p:extLst>
      <p:ext uri="{BB962C8B-B14F-4D97-AF65-F5344CB8AC3E}">
        <p14:creationId xmlns:p14="http://schemas.microsoft.com/office/powerpoint/2010/main" val="858090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990600"/>
            <a:ext cx="11265408" cy="5172456"/>
          </a:xfrm>
        </p:spPr>
        <p:txBody>
          <a:bodyPr/>
          <a:lstStyle>
            <a:lvl1pPr>
              <a:spcBef>
                <a:spcPts val="1000"/>
              </a:spcBef>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1"/>
          <p:cNvSpPr>
            <a:spLocks noGrp="1"/>
          </p:cNvSpPr>
          <p:nvPr>
            <p:ph type="title"/>
          </p:nvPr>
        </p:nvSpPr>
        <p:spPr>
          <a:xfrm>
            <a:off x="457200" y="342900"/>
            <a:ext cx="11277600" cy="495300"/>
          </a:xfrm>
        </p:spPr>
        <p:txBody>
          <a:bodyPr/>
          <a:lstStyle>
            <a:lvl1pPr algn="l">
              <a:defRPr/>
            </a:lvl1pPr>
          </a:lstStyle>
          <a:p>
            <a:r>
              <a:rPr lang="en-US"/>
              <a:t>Click to edit Master title style</a:t>
            </a:r>
            <a:endParaRPr lang="en-US" dirty="0"/>
          </a:p>
        </p:txBody>
      </p:sp>
      <p:sp>
        <p:nvSpPr>
          <p:cNvPr id="5" name="Slide Number Placeholder 4"/>
          <p:cNvSpPr>
            <a:spLocks noGrp="1"/>
          </p:cNvSpPr>
          <p:nvPr>
            <p:ph type="sldNum" sz="quarter" idx="10"/>
          </p:nvPr>
        </p:nvSpPr>
        <p:spPr/>
        <p:txBody>
          <a:bodyPr/>
          <a:lstStyle>
            <a:lvl1pPr>
              <a:defRPr/>
            </a:lvl1pPr>
          </a:lstStyle>
          <a:p>
            <a:fld id="{6FB8F67A-B1F1-4E0D-B624-31B03F352C26}" type="slidenum">
              <a:rPr lang="en-US" altLang="en-US"/>
              <a:pPr/>
              <a:t>‹#›</a:t>
            </a:fld>
            <a:endParaRPr lang="en-US" altLang="en-US" dirty="0"/>
          </a:p>
        </p:txBody>
      </p:sp>
    </p:spTree>
    <p:extLst>
      <p:ext uri="{BB962C8B-B14F-4D97-AF65-F5344CB8AC3E}">
        <p14:creationId xmlns:p14="http://schemas.microsoft.com/office/powerpoint/2010/main" val="2409654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eet Safe">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342900"/>
            <a:ext cx="11277600" cy="495300"/>
          </a:xfrm>
        </p:spPr>
        <p:txBody>
          <a:bodyPr/>
          <a:lstStyle>
            <a:lvl1pPr algn="l">
              <a:defRPr/>
            </a:lvl1pPr>
          </a:lstStyle>
          <a:p>
            <a:r>
              <a:rPr lang="en-US" dirty="0"/>
              <a:t>Be Smart. Meet Safe.</a:t>
            </a:r>
          </a:p>
        </p:txBody>
      </p:sp>
      <p:sp>
        <p:nvSpPr>
          <p:cNvPr id="5" name="Slide Number Placeholder 4"/>
          <p:cNvSpPr>
            <a:spLocks noGrp="1"/>
          </p:cNvSpPr>
          <p:nvPr>
            <p:ph type="sldNum" sz="quarter" idx="10"/>
          </p:nvPr>
        </p:nvSpPr>
        <p:spPr/>
        <p:txBody>
          <a:bodyPr/>
          <a:lstStyle>
            <a:lvl1pPr>
              <a:defRPr/>
            </a:lvl1pPr>
          </a:lstStyle>
          <a:p>
            <a:fld id="{6FB8F67A-B1F1-4E0D-B624-31B03F352C26}" type="slidenum">
              <a:rPr lang="en-US" altLang="en-US"/>
              <a:pPr/>
              <a:t>‹#›</a:t>
            </a:fld>
            <a:endParaRPr lang="en-US" altLang="en-US" dirty="0"/>
          </a:p>
        </p:txBody>
      </p:sp>
      <p:sp>
        <p:nvSpPr>
          <p:cNvPr id="6" name="Rectangle 5"/>
          <p:cNvSpPr/>
          <p:nvPr userDrawn="1"/>
        </p:nvSpPr>
        <p:spPr>
          <a:xfrm>
            <a:off x="457200" y="1242233"/>
            <a:ext cx="3657600" cy="303580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4261104" y="1242233"/>
            <a:ext cx="3657600" cy="3035808"/>
          </a:xfrm>
          <a:prstGeom prst="rect">
            <a:avLst/>
          </a:prstGeom>
          <a:solidFill>
            <a:srgbClr val="53B7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8065007" y="1242234"/>
            <a:ext cx="3657600" cy="3035808"/>
          </a:xfrm>
          <a:prstGeom prst="rect">
            <a:avLst/>
          </a:prstGeom>
          <a:solidFill>
            <a:srgbClr val="0040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414042"/>
              </a:solidFill>
            </a:endParaRPr>
          </a:p>
        </p:txBody>
      </p:sp>
      <p:sp>
        <p:nvSpPr>
          <p:cNvPr id="10" name="Rectangle 9"/>
          <p:cNvSpPr/>
          <p:nvPr userDrawn="1"/>
        </p:nvSpPr>
        <p:spPr>
          <a:xfrm>
            <a:off x="457199" y="4427220"/>
            <a:ext cx="3657600" cy="1484202"/>
          </a:xfrm>
          <a:prstGeom prst="rect">
            <a:avLst/>
          </a:prstGeom>
          <a:solidFill>
            <a:srgbClr val="0040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4267199" y="4427220"/>
            <a:ext cx="7455408" cy="148420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p:cNvSpPr txBox="1"/>
          <p:nvPr userDrawn="1"/>
        </p:nvSpPr>
        <p:spPr>
          <a:xfrm>
            <a:off x="457200" y="1358305"/>
            <a:ext cx="3657599" cy="2708434"/>
          </a:xfrm>
          <a:prstGeom prst="rect">
            <a:avLst/>
          </a:prstGeom>
          <a:noFill/>
        </p:spPr>
        <p:txBody>
          <a:bodyPr wrap="square" rtlCol="0">
            <a:spAutoFit/>
          </a:bodyPr>
          <a:lstStyle/>
          <a:p>
            <a:pPr algn="ctr"/>
            <a:r>
              <a:rPr lang="en-US" sz="2800" b="1" dirty="0">
                <a:solidFill>
                  <a:schemeClr val="bg2"/>
                </a:solidFill>
              </a:rPr>
              <a:t>Wear Mask at</a:t>
            </a:r>
            <a:r>
              <a:rPr lang="en-US" sz="2800" b="1" baseline="0" dirty="0">
                <a:solidFill>
                  <a:schemeClr val="bg2"/>
                </a:solidFill>
              </a:rPr>
              <a:t> </a:t>
            </a:r>
            <a:br>
              <a:rPr lang="en-US" sz="2800" b="1" baseline="0" dirty="0">
                <a:solidFill>
                  <a:schemeClr val="bg2"/>
                </a:solidFill>
              </a:rPr>
            </a:br>
            <a:r>
              <a:rPr lang="en-US" sz="2800" b="1" baseline="0" dirty="0">
                <a:solidFill>
                  <a:schemeClr val="bg2"/>
                </a:solidFill>
              </a:rPr>
              <a:t>All Times</a:t>
            </a:r>
          </a:p>
          <a:p>
            <a:pPr algn="ctr">
              <a:spcAft>
                <a:spcPts val="1400"/>
              </a:spcAft>
            </a:pPr>
            <a:endParaRPr lang="en-US" sz="2800" b="1" baseline="0" dirty="0">
              <a:solidFill>
                <a:schemeClr val="bg2"/>
              </a:solidFill>
            </a:endParaRPr>
          </a:p>
          <a:p>
            <a:pPr algn="ctr"/>
            <a:endParaRPr lang="en-US" sz="2800" b="1" baseline="0" dirty="0">
              <a:solidFill>
                <a:schemeClr val="bg2"/>
              </a:solidFill>
            </a:endParaRPr>
          </a:p>
          <a:p>
            <a:pPr algn="ctr"/>
            <a:endParaRPr lang="en-US" sz="2800" b="1" baseline="0" dirty="0">
              <a:solidFill>
                <a:schemeClr val="bg2"/>
              </a:solidFill>
            </a:endParaRPr>
          </a:p>
          <a:p>
            <a:pPr algn="ctr"/>
            <a:r>
              <a:rPr lang="en-US" sz="2000" b="0" baseline="0" dirty="0">
                <a:solidFill>
                  <a:schemeClr val="bg2"/>
                </a:solidFill>
              </a:rPr>
              <a:t>(except to get a quick drink)</a:t>
            </a:r>
            <a:endParaRPr lang="en-US" sz="2000" b="0" dirty="0">
              <a:solidFill>
                <a:schemeClr val="bg2"/>
              </a:solidFill>
            </a:endParaRPr>
          </a:p>
        </p:txBody>
      </p:sp>
      <p:sp>
        <p:nvSpPr>
          <p:cNvPr id="13" name="TextBox 12"/>
          <p:cNvSpPr txBox="1"/>
          <p:nvPr userDrawn="1"/>
        </p:nvSpPr>
        <p:spPr>
          <a:xfrm>
            <a:off x="4261102" y="1358305"/>
            <a:ext cx="3657599" cy="954107"/>
          </a:xfrm>
          <a:prstGeom prst="rect">
            <a:avLst/>
          </a:prstGeom>
          <a:noFill/>
        </p:spPr>
        <p:txBody>
          <a:bodyPr wrap="square" rtlCol="0">
            <a:spAutoFit/>
          </a:bodyPr>
          <a:lstStyle/>
          <a:p>
            <a:pPr algn="ctr"/>
            <a:r>
              <a:rPr lang="en-US" sz="2800" b="1" dirty="0">
                <a:solidFill>
                  <a:schemeClr val="bg2"/>
                </a:solidFill>
              </a:rPr>
              <a:t>Maintain Social</a:t>
            </a:r>
            <a:r>
              <a:rPr lang="en-US" sz="2800" b="1" baseline="0" dirty="0">
                <a:solidFill>
                  <a:schemeClr val="bg2"/>
                </a:solidFill>
              </a:rPr>
              <a:t> Distance</a:t>
            </a:r>
            <a:endParaRPr lang="en-US" sz="2800" b="1" dirty="0">
              <a:solidFill>
                <a:schemeClr val="bg2"/>
              </a:solidFill>
            </a:endParaRPr>
          </a:p>
        </p:txBody>
      </p:sp>
      <p:sp>
        <p:nvSpPr>
          <p:cNvPr id="14" name="TextBox 13"/>
          <p:cNvSpPr txBox="1"/>
          <p:nvPr userDrawn="1"/>
        </p:nvSpPr>
        <p:spPr>
          <a:xfrm>
            <a:off x="8065003" y="1358305"/>
            <a:ext cx="3657599" cy="954107"/>
          </a:xfrm>
          <a:prstGeom prst="rect">
            <a:avLst/>
          </a:prstGeom>
          <a:noFill/>
        </p:spPr>
        <p:txBody>
          <a:bodyPr wrap="square" rtlCol="0">
            <a:spAutoFit/>
          </a:bodyPr>
          <a:lstStyle/>
          <a:p>
            <a:pPr algn="ctr"/>
            <a:r>
              <a:rPr lang="en-US" sz="2800" b="1" dirty="0">
                <a:solidFill>
                  <a:schemeClr val="bg2"/>
                </a:solidFill>
              </a:rPr>
              <a:t>Wash or Sanitize </a:t>
            </a:r>
            <a:br>
              <a:rPr lang="en-US" sz="2800" b="1" dirty="0">
                <a:solidFill>
                  <a:schemeClr val="bg2"/>
                </a:solidFill>
              </a:rPr>
            </a:br>
            <a:r>
              <a:rPr lang="en-US" sz="2800" b="1" dirty="0">
                <a:solidFill>
                  <a:schemeClr val="bg2"/>
                </a:solidFill>
              </a:rPr>
              <a:t>Your Hands</a:t>
            </a:r>
          </a:p>
        </p:txBody>
      </p:sp>
      <p:sp>
        <p:nvSpPr>
          <p:cNvPr id="15" name="TextBox 14"/>
          <p:cNvSpPr txBox="1"/>
          <p:nvPr userDrawn="1"/>
        </p:nvSpPr>
        <p:spPr>
          <a:xfrm>
            <a:off x="457200" y="4692268"/>
            <a:ext cx="3657599" cy="954107"/>
          </a:xfrm>
          <a:prstGeom prst="rect">
            <a:avLst/>
          </a:prstGeom>
          <a:noFill/>
        </p:spPr>
        <p:txBody>
          <a:bodyPr wrap="square" rtlCol="0">
            <a:spAutoFit/>
          </a:bodyPr>
          <a:lstStyle/>
          <a:p>
            <a:pPr algn="ctr"/>
            <a:r>
              <a:rPr lang="en-US" sz="2800" b="1" dirty="0">
                <a:solidFill>
                  <a:schemeClr val="bg2"/>
                </a:solidFill>
              </a:rPr>
              <a:t>Use Sani-wipes to Disinfect Area</a:t>
            </a:r>
          </a:p>
        </p:txBody>
      </p:sp>
      <p:sp>
        <p:nvSpPr>
          <p:cNvPr id="16" name="TextBox 15"/>
          <p:cNvSpPr txBox="1"/>
          <p:nvPr userDrawn="1"/>
        </p:nvSpPr>
        <p:spPr>
          <a:xfrm>
            <a:off x="6376726" y="4538379"/>
            <a:ext cx="5245602" cy="1261884"/>
          </a:xfrm>
          <a:prstGeom prst="rect">
            <a:avLst/>
          </a:prstGeom>
          <a:noFill/>
        </p:spPr>
        <p:txBody>
          <a:bodyPr wrap="square" rtlCol="0">
            <a:spAutoFit/>
          </a:bodyPr>
          <a:lstStyle/>
          <a:p>
            <a:pPr algn="l"/>
            <a:r>
              <a:rPr lang="en-US" sz="2800" b="1" dirty="0">
                <a:solidFill>
                  <a:schemeClr val="bg2"/>
                </a:solidFill>
              </a:rPr>
              <a:t>Food at Meeting</a:t>
            </a:r>
          </a:p>
          <a:p>
            <a:pPr algn="l"/>
            <a:r>
              <a:rPr lang="en-US" sz="2400" b="0" dirty="0">
                <a:solidFill>
                  <a:schemeClr val="bg2"/>
                </a:solidFill>
              </a:rPr>
              <a:t>Only if planned as part of meeting, </a:t>
            </a:r>
            <a:br>
              <a:rPr lang="en-US" sz="2400" b="0" dirty="0">
                <a:solidFill>
                  <a:schemeClr val="bg2"/>
                </a:solidFill>
              </a:rPr>
            </a:br>
            <a:r>
              <a:rPr lang="en-US" sz="2400" b="0" dirty="0">
                <a:solidFill>
                  <a:schemeClr val="bg2"/>
                </a:solidFill>
              </a:rPr>
              <a:t>with designated time and space to</a:t>
            </a:r>
            <a:r>
              <a:rPr lang="en-US" sz="2400" b="0" baseline="0" dirty="0">
                <a:solidFill>
                  <a:schemeClr val="bg2"/>
                </a:solidFill>
              </a:rPr>
              <a:t> eat</a:t>
            </a:r>
            <a:endParaRPr lang="en-US" sz="2400" b="0" dirty="0">
              <a:solidFill>
                <a:schemeClr val="bg2"/>
              </a:solidFill>
            </a:endParaRPr>
          </a:p>
        </p:txBody>
      </p: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08630" y="2435031"/>
            <a:ext cx="1370344" cy="1596224"/>
          </a:xfrm>
          <a:prstGeom prst="rect">
            <a:avLst/>
          </a:prstGeom>
        </p:spPr>
      </p:pic>
      <p:pic>
        <p:nvPicPr>
          <p:cNvPr id="18" name="Picture 1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96884" y="4682074"/>
            <a:ext cx="1450157" cy="952212"/>
          </a:xfrm>
          <a:prstGeom prst="rect">
            <a:avLst/>
          </a:prstGeom>
        </p:spPr>
      </p:pic>
      <p:pic>
        <p:nvPicPr>
          <p:cNvPr id="19" name="Picture 1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563280" y="2461590"/>
            <a:ext cx="3045712" cy="1515729"/>
          </a:xfrm>
          <a:prstGeom prst="rect">
            <a:avLst/>
          </a:prstGeom>
        </p:spPr>
      </p:pic>
      <p:pic>
        <p:nvPicPr>
          <p:cNvPr id="20" name="Picture 19"/>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649996" y="2262173"/>
            <a:ext cx="1157704" cy="1470965"/>
          </a:xfrm>
          <a:prstGeom prst="rect">
            <a:avLst/>
          </a:prstGeom>
        </p:spPr>
      </p:pic>
    </p:spTree>
    <p:extLst>
      <p:ext uri="{BB962C8B-B14F-4D97-AF65-F5344CB8AC3E}">
        <p14:creationId xmlns:p14="http://schemas.microsoft.com/office/powerpoint/2010/main" val="1786328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476374"/>
            <a:ext cx="11265408" cy="4686681"/>
          </a:xfrm>
        </p:spPr>
        <p:txBody>
          <a:bodyPr/>
          <a:lstStyle>
            <a:lvl1pPr>
              <a:spcBef>
                <a:spcPts val="1000"/>
              </a:spcBef>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1"/>
          <p:cNvSpPr>
            <a:spLocks noGrp="1"/>
          </p:cNvSpPr>
          <p:nvPr>
            <p:ph type="title"/>
          </p:nvPr>
        </p:nvSpPr>
        <p:spPr>
          <a:xfrm>
            <a:off x="457200" y="342900"/>
            <a:ext cx="11277600" cy="495300"/>
          </a:xfrm>
        </p:spPr>
        <p:txBody>
          <a:bodyPr/>
          <a:lstStyle>
            <a:lvl1pPr algn="l">
              <a:defRPr/>
            </a:lvl1pPr>
          </a:lstStyle>
          <a:p>
            <a:r>
              <a:rPr lang="en-US"/>
              <a:t>Click to edit Master title style</a:t>
            </a:r>
            <a:endParaRPr lang="en-US" dirty="0"/>
          </a:p>
        </p:txBody>
      </p:sp>
      <p:sp>
        <p:nvSpPr>
          <p:cNvPr id="5" name="Slide Number Placeholder 4"/>
          <p:cNvSpPr>
            <a:spLocks noGrp="1"/>
          </p:cNvSpPr>
          <p:nvPr>
            <p:ph type="sldNum" sz="quarter" idx="10"/>
          </p:nvPr>
        </p:nvSpPr>
        <p:spPr/>
        <p:txBody>
          <a:bodyPr/>
          <a:lstStyle>
            <a:lvl1pPr>
              <a:defRPr/>
            </a:lvl1pPr>
          </a:lstStyle>
          <a:p>
            <a:fld id="{6FB8F67A-B1F1-4E0D-B624-31B03F352C26}" type="slidenum">
              <a:rPr lang="en-US" altLang="en-US"/>
              <a:pPr/>
              <a:t>‹#›</a:t>
            </a:fld>
            <a:endParaRPr lang="en-US" altLang="en-US" dirty="0"/>
          </a:p>
        </p:txBody>
      </p:sp>
      <p:sp>
        <p:nvSpPr>
          <p:cNvPr id="6" name="Text Placeholder 5"/>
          <p:cNvSpPr>
            <a:spLocks noGrp="1"/>
          </p:cNvSpPr>
          <p:nvPr>
            <p:ph type="body" sz="quarter" idx="11" hasCustomPrompt="1"/>
          </p:nvPr>
        </p:nvSpPr>
        <p:spPr>
          <a:xfrm>
            <a:off x="457200" y="847726"/>
            <a:ext cx="11277600" cy="476250"/>
          </a:xfrm>
        </p:spPr>
        <p:txBody>
          <a:bodyPr/>
          <a:lstStyle>
            <a:lvl1pPr marL="0" indent="0">
              <a:spcBef>
                <a:spcPts val="0"/>
              </a:spcBef>
              <a:buNone/>
              <a:defRPr sz="2400" b="1" baseline="0"/>
            </a:lvl1pPr>
          </a:lstStyle>
          <a:p>
            <a:pPr lvl="0"/>
            <a:r>
              <a:rPr lang="en-US" dirty="0"/>
              <a:t>Click to add subtitle</a:t>
            </a:r>
          </a:p>
        </p:txBody>
      </p:sp>
    </p:spTree>
    <p:extLst>
      <p:ext uri="{BB962C8B-B14F-4D97-AF65-F5344CB8AC3E}">
        <p14:creationId xmlns:p14="http://schemas.microsoft.com/office/powerpoint/2010/main" val="160338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11271503" cy="4952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990600"/>
            <a:ext cx="5577840" cy="5181600"/>
          </a:xfrm>
        </p:spPr>
        <p:txBody>
          <a:bodyPr>
            <a:normAutofit/>
          </a:bodyPr>
          <a:lstStyle>
            <a:lvl1pPr>
              <a:defRPr sz="2400">
                <a:solidFill>
                  <a:srgbClr val="262626"/>
                </a:solidFill>
              </a:defRPr>
            </a:lvl1pPr>
            <a:lvl2pPr>
              <a:defRPr sz="1800">
                <a:solidFill>
                  <a:srgbClr val="262626"/>
                </a:solidFill>
              </a:defRPr>
            </a:lvl2pPr>
            <a:lvl3pPr>
              <a:defRPr sz="1800">
                <a:solidFill>
                  <a:srgbClr val="262626"/>
                </a:solidFill>
              </a:defRPr>
            </a:lvl3pPr>
            <a:lvl4pPr>
              <a:defRPr sz="1800">
                <a:solidFill>
                  <a:srgbClr val="262626"/>
                </a:solidFill>
              </a:defRPr>
            </a:lvl4pPr>
            <a:lvl5pPr>
              <a:defRPr sz="1800">
                <a:solidFill>
                  <a:srgbClr val="262626"/>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56960" y="990600"/>
            <a:ext cx="5577840" cy="5181600"/>
          </a:xfrm>
        </p:spPr>
        <p:txBody>
          <a:bodyPr>
            <a:normAutofit/>
          </a:bodyPr>
          <a:lstStyle>
            <a:lvl1pPr>
              <a:defRPr sz="24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0"/>
          </p:nvPr>
        </p:nvSpPr>
        <p:spPr/>
        <p:txBody>
          <a:bodyPr/>
          <a:lstStyle>
            <a:lvl1pPr>
              <a:defRPr/>
            </a:lvl1pPr>
          </a:lstStyle>
          <a:p>
            <a:fld id="{7B8706A0-8A3F-4F51-A48C-24ED941D416A}" type="slidenum">
              <a:rPr lang="en-US" altLang="en-US"/>
              <a:pPr/>
              <a:t>‹#›</a:t>
            </a:fld>
            <a:endParaRPr lang="en-US" altLang="en-US" dirty="0"/>
          </a:p>
        </p:txBody>
      </p:sp>
    </p:spTree>
    <p:extLst>
      <p:ext uri="{BB962C8B-B14F-4D97-AF65-F5344CB8AC3E}">
        <p14:creationId xmlns:p14="http://schemas.microsoft.com/office/powerpoint/2010/main" val="3972162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With Subtitles">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11271503" cy="4952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457324"/>
            <a:ext cx="5577840" cy="4714875"/>
          </a:xfrm>
        </p:spPr>
        <p:txBody>
          <a:bodyPr>
            <a:normAutofit/>
          </a:bodyPr>
          <a:lstStyle>
            <a:lvl1pPr>
              <a:defRPr sz="2400">
                <a:solidFill>
                  <a:srgbClr val="262626"/>
                </a:solidFill>
              </a:defRPr>
            </a:lvl1pPr>
            <a:lvl2pPr>
              <a:defRPr sz="1800">
                <a:solidFill>
                  <a:srgbClr val="262626"/>
                </a:solidFill>
              </a:defRPr>
            </a:lvl2pPr>
            <a:lvl3pPr>
              <a:defRPr sz="1800">
                <a:solidFill>
                  <a:srgbClr val="262626"/>
                </a:solidFill>
              </a:defRPr>
            </a:lvl3pPr>
            <a:lvl4pPr>
              <a:defRPr sz="1800">
                <a:solidFill>
                  <a:srgbClr val="262626"/>
                </a:solidFill>
              </a:defRPr>
            </a:lvl4pPr>
            <a:lvl5pPr>
              <a:defRPr sz="1800">
                <a:solidFill>
                  <a:srgbClr val="262626"/>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56960" y="1457324"/>
            <a:ext cx="5577840" cy="4714875"/>
          </a:xfrm>
        </p:spPr>
        <p:txBody>
          <a:bodyPr>
            <a:normAutofit/>
          </a:bodyPr>
          <a:lstStyle>
            <a:lvl1pPr>
              <a:defRPr sz="24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0"/>
          </p:nvPr>
        </p:nvSpPr>
        <p:spPr/>
        <p:txBody>
          <a:bodyPr/>
          <a:lstStyle>
            <a:lvl1pPr>
              <a:defRPr/>
            </a:lvl1pPr>
          </a:lstStyle>
          <a:p>
            <a:fld id="{7B8706A0-8A3F-4F51-A48C-24ED941D416A}" type="slidenum">
              <a:rPr lang="en-US" altLang="en-US"/>
              <a:pPr/>
              <a:t>‹#›</a:t>
            </a:fld>
            <a:endParaRPr lang="en-US" altLang="en-US" dirty="0"/>
          </a:p>
        </p:txBody>
      </p:sp>
      <p:sp>
        <p:nvSpPr>
          <p:cNvPr id="6" name="Text Placeholder 5"/>
          <p:cNvSpPr>
            <a:spLocks noGrp="1"/>
          </p:cNvSpPr>
          <p:nvPr>
            <p:ph type="body" sz="quarter" idx="11" hasCustomPrompt="1"/>
          </p:nvPr>
        </p:nvSpPr>
        <p:spPr>
          <a:xfrm>
            <a:off x="457200" y="847724"/>
            <a:ext cx="5577840" cy="476250"/>
          </a:xfrm>
        </p:spPr>
        <p:txBody>
          <a:bodyPr/>
          <a:lstStyle>
            <a:lvl1pPr marL="0" indent="0">
              <a:spcBef>
                <a:spcPts val="0"/>
              </a:spcBef>
              <a:buNone/>
              <a:defRPr sz="2400" b="1" baseline="0"/>
            </a:lvl1pPr>
          </a:lstStyle>
          <a:p>
            <a:pPr lvl="0"/>
            <a:r>
              <a:rPr lang="en-US" dirty="0"/>
              <a:t>Click to add column heading</a:t>
            </a:r>
          </a:p>
        </p:txBody>
      </p:sp>
      <p:sp>
        <p:nvSpPr>
          <p:cNvPr id="7" name="Text Placeholder 5"/>
          <p:cNvSpPr>
            <a:spLocks noGrp="1"/>
          </p:cNvSpPr>
          <p:nvPr>
            <p:ph type="body" sz="quarter" idx="12" hasCustomPrompt="1"/>
          </p:nvPr>
        </p:nvSpPr>
        <p:spPr>
          <a:xfrm>
            <a:off x="6150863" y="847724"/>
            <a:ext cx="5577840" cy="476250"/>
          </a:xfrm>
        </p:spPr>
        <p:txBody>
          <a:bodyPr/>
          <a:lstStyle>
            <a:lvl1pPr marL="0" indent="0">
              <a:spcBef>
                <a:spcPts val="0"/>
              </a:spcBef>
              <a:buNone/>
              <a:defRPr sz="2400" b="1" baseline="0"/>
            </a:lvl1pPr>
          </a:lstStyle>
          <a:p>
            <a:pPr lvl="0"/>
            <a:r>
              <a:rPr lang="en-US" dirty="0"/>
              <a:t>Click to add column heading</a:t>
            </a:r>
          </a:p>
        </p:txBody>
      </p:sp>
    </p:spTree>
    <p:extLst>
      <p:ext uri="{BB962C8B-B14F-4D97-AF65-F5344CB8AC3E}">
        <p14:creationId xmlns:p14="http://schemas.microsoft.com/office/powerpoint/2010/main" val="781737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fld id="{5D8C9109-1A20-4CFB-972A-59291401BB26}" type="slidenum">
              <a:rPr lang="en-US" altLang="en-US"/>
              <a:pPr/>
              <a:t>‹#›</a:t>
            </a:fld>
            <a:endParaRPr lang="en-US" altLang="en-US" dirty="0"/>
          </a:p>
        </p:txBody>
      </p:sp>
    </p:spTree>
    <p:extLst>
      <p:ext uri="{BB962C8B-B14F-4D97-AF65-F5344CB8AC3E}">
        <p14:creationId xmlns:p14="http://schemas.microsoft.com/office/powerpoint/2010/main" val="2089713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1532" y="5581524"/>
            <a:ext cx="8208935" cy="342701"/>
          </a:xfrm>
        </p:spPr>
        <p:txBody>
          <a:bodyPr/>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991532" y="459387"/>
            <a:ext cx="8208936" cy="4987474"/>
          </a:xfrm>
          <a:pattFill prst="lgCheck">
            <a:fgClr>
              <a:schemeClr val="bg2">
                <a:lumMod val="95000"/>
              </a:schemeClr>
            </a:fgClr>
            <a:bgClr>
              <a:schemeClr val="bg2">
                <a:lumMod val="85000"/>
              </a:schemeClr>
            </a:bgClr>
          </a:pattFill>
        </p:spPr>
        <p:txBody>
          <a:bodyPr bIns="640080" rtlCol="0" anchor="ctr">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991532" y="5939034"/>
            <a:ext cx="8208935" cy="357150"/>
          </a:xfrm>
        </p:spPr>
        <p:txBody>
          <a:bodyPr lIns="0" tIns="0" rIns="0" bIns="0"/>
          <a:lstStyle>
            <a:lvl1pPr marL="0" indent="0">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A3031A3E-E450-4E98-AE16-0D0DCF198080}" type="slidenum">
              <a:rPr lang="en-US" altLang="en-US"/>
              <a:pPr/>
              <a:t>‹#›</a:t>
            </a:fld>
            <a:endParaRPr lang="en-US" altLang="en-US" dirty="0"/>
          </a:p>
        </p:txBody>
      </p:sp>
    </p:spTree>
    <p:extLst>
      <p:ext uri="{BB962C8B-B14F-4D97-AF65-F5344CB8AC3E}">
        <p14:creationId xmlns:p14="http://schemas.microsoft.com/office/powerpoint/2010/main" val="4204203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50195"/>
          </a:srgbClr>
        </a:solidFill>
        <a:effectLst/>
      </p:bgPr>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63550" y="342900"/>
            <a:ext cx="11264900" cy="495300"/>
          </a:xfrm>
          <a:prstGeom prst="rect">
            <a:avLst/>
          </a:prstGeom>
          <a:noFill/>
          <a:ln>
            <a:noFill/>
          </a:ln>
        </p:spPr>
        <p:txBody>
          <a:bodyPr vert="horz" wrap="square" lIns="0" tIns="0" rIns="0" bIns="0" numCol="1" anchor="t" anchorCtr="0" compatLnSpc="1">
            <a:prstTxWarp prst="textNoShape">
              <a:avLst/>
            </a:prstTxWarp>
          </a:bodyPr>
          <a:lstStyle/>
          <a:p>
            <a:pPr lvl="0"/>
            <a:r>
              <a:rPr lang="en-US" altLang="en-US" dirty="0"/>
              <a:t>Click to edit Master title</a:t>
            </a:r>
          </a:p>
        </p:txBody>
      </p:sp>
      <p:sp>
        <p:nvSpPr>
          <p:cNvPr id="2" name="Text Placeholder 2"/>
          <p:cNvSpPr>
            <a:spLocks noGrp="1"/>
          </p:cNvSpPr>
          <p:nvPr>
            <p:ph type="body" idx="1"/>
          </p:nvPr>
        </p:nvSpPr>
        <p:spPr bwMode="auto">
          <a:xfrm>
            <a:off x="463550" y="990600"/>
            <a:ext cx="1127125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8" name="Rectangle 7"/>
          <p:cNvSpPr/>
          <p:nvPr userDrawn="1"/>
        </p:nvSpPr>
        <p:spPr>
          <a:xfrm>
            <a:off x="0" y="6462713"/>
            <a:ext cx="12192000" cy="404812"/>
          </a:xfrm>
          <a:prstGeom prst="rect">
            <a:avLst/>
          </a:prstGeom>
          <a:gradFill>
            <a:gsLst>
              <a:gs pos="18000">
                <a:srgbClr val="005294"/>
              </a:gs>
              <a:gs pos="100000">
                <a:srgbClr val="004175"/>
              </a:gs>
            </a:gsLst>
            <a:lin ang="2112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Slide Number Placeholder 4"/>
          <p:cNvSpPr>
            <a:spLocks noGrp="1"/>
          </p:cNvSpPr>
          <p:nvPr>
            <p:ph type="sldNum" sz="quarter" idx="4"/>
          </p:nvPr>
        </p:nvSpPr>
        <p:spPr>
          <a:xfrm>
            <a:off x="0" y="6462713"/>
            <a:ext cx="457200" cy="404812"/>
          </a:xfrm>
          <a:prstGeom prst="rect">
            <a:avLst/>
          </a:prstGeom>
        </p:spPr>
        <p:txBody>
          <a:bodyPr vert="horz" wrap="square" lIns="91440" tIns="45720" rIns="91440" bIns="45720" numCol="1" anchor="ctr" anchorCtr="0" compatLnSpc="1">
            <a:prstTxWarp prst="textNoShape">
              <a:avLst/>
            </a:prstTxWarp>
          </a:bodyPr>
          <a:lstStyle>
            <a:lvl1pPr algn="ctr">
              <a:defRPr sz="1400">
                <a:solidFill>
                  <a:schemeClr val="bg2"/>
                </a:solidFill>
                <a:latin typeface="Calibri" panose="020F0502020204030204" pitchFamily="34" charset="0"/>
              </a:defRPr>
            </a:lvl1pPr>
          </a:lstStyle>
          <a:p>
            <a:fld id="{BC6C8F37-79CE-4C4F-B74B-E7D4E8A46CD4}" type="slidenum">
              <a:rPr lang="en-US" altLang="en-US" smtClean="0"/>
              <a:pPr/>
              <a:t>‹#›</a:t>
            </a:fld>
            <a:endParaRPr lang="en-US" altLang="en-US" dirty="0"/>
          </a:p>
        </p:txBody>
      </p:sp>
      <p:pic>
        <p:nvPicPr>
          <p:cNvPr id="7" name="Picture 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660823" y="6423190"/>
            <a:ext cx="1160485" cy="483856"/>
          </a:xfrm>
          <a:prstGeom prst="rect">
            <a:avLst/>
          </a:prstGeom>
        </p:spPr>
      </p:pic>
    </p:spTree>
  </p:cSld>
  <p:clrMap bg1="lt1" tx1="dk1" bg2="lt2" tx2="dk2" accent1="accent1" accent2="accent2" accent3="accent3" accent4="accent4" accent5="accent5" accent6="accent6" hlink="hlink" folHlink="folHlink"/>
  <p:sldLayoutIdLst>
    <p:sldLayoutId id="2147483848" r:id="rId1"/>
    <p:sldLayoutId id="2147483843" r:id="rId2"/>
    <p:sldLayoutId id="2147483844" r:id="rId3"/>
    <p:sldLayoutId id="2147483852" r:id="rId4"/>
    <p:sldLayoutId id="2147483850" r:id="rId5"/>
    <p:sldLayoutId id="2147483845" r:id="rId6"/>
    <p:sldLayoutId id="2147483851" r:id="rId7"/>
    <p:sldLayoutId id="2147483846" r:id="rId8"/>
    <p:sldLayoutId id="2147483847" r:id="rId9"/>
    <p:sldLayoutId id="2147483849" r:id="rId10"/>
  </p:sldLayoutIdLst>
  <p:hf hdr="0" ftr="0" dt="0"/>
  <p:txStyles>
    <p:titleStyle>
      <a:lvl1pPr algn="l" defTabSz="457200" rtl="0" eaLnBrk="1" fontAlgn="base" hangingPunct="1">
        <a:lnSpc>
          <a:spcPct val="85000"/>
        </a:lnSpc>
        <a:spcBef>
          <a:spcPct val="0"/>
        </a:spcBef>
        <a:spcAft>
          <a:spcPct val="0"/>
        </a:spcAft>
        <a:defRPr sz="3600" b="1" i="1" kern="1200" spc="-50">
          <a:solidFill>
            <a:schemeClr val="tx1"/>
          </a:solidFill>
          <a:latin typeface="Corbel" panose="020B0503020204020204" pitchFamily="34" charset="0"/>
          <a:ea typeface="MS PGothic" panose="020B0600070205080204" pitchFamily="34" charset="-128"/>
          <a:cs typeface="Corbel" panose="020B0503020204020204" pitchFamily="34" charset="0"/>
        </a:defRPr>
      </a:lvl1pPr>
      <a:lvl2pPr algn="l" defTabSz="457200" rtl="0" eaLnBrk="1" fontAlgn="base" hangingPunct="1">
        <a:lnSpc>
          <a:spcPct val="85000"/>
        </a:lnSpc>
        <a:spcBef>
          <a:spcPct val="0"/>
        </a:spcBef>
        <a:spcAft>
          <a:spcPct val="0"/>
        </a:spcAft>
        <a:defRPr sz="3600" b="1" i="1">
          <a:solidFill>
            <a:schemeClr val="tx2"/>
          </a:solidFill>
          <a:latin typeface="Corbel" panose="020B0503020204020204" pitchFamily="34" charset="0"/>
          <a:ea typeface="MS PGothic" panose="020B0600070205080204" pitchFamily="34" charset="-128"/>
          <a:cs typeface="Corbel" panose="020B0503020204020204" pitchFamily="34" charset="0"/>
        </a:defRPr>
      </a:lvl2pPr>
      <a:lvl3pPr algn="l" defTabSz="457200" rtl="0" eaLnBrk="1" fontAlgn="base" hangingPunct="1">
        <a:lnSpc>
          <a:spcPct val="85000"/>
        </a:lnSpc>
        <a:spcBef>
          <a:spcPct val="0"/>
        </a:spcBef>
        <a:spcAft>
          <a:spcPct val="0"/>
        </a:spcAft>
        <a:defRPr sz="3600" b="1" i="1">
          <a:solidFill>
            <a:schemeClr val="tx2"/>
          </a:solidFill>
          <a:latin typeface="Corbel" panose="020B0503020204020204" pitchFamily="34" charset="0"/>
          <a:ea typeface="MS PGothic" panose="020B0600070205080204" pitchFamily="34" charset="-128"/>
          <a:cs typeface="Corbel" panose="020B0503020204020204" pitchFamily="34" charset="0"/>
        </a:defRPr>
      </a:lvl3pPr>
      <a:lvl4pPr algn="l" defTabSz="457200" rtl="0" eaLnBrk="1" fontAlgn="base" hangingPunct="1">
        <a:lnSpc>
          <a:spcPct val="85000"/>
        </a:lnSpc>
        <a:spcBef>
          <a:spcPct val="0"/>
        </a:spcBef>
        <a:spcAft>
          <a:spcPct val="0"/>
        </a:spcAft>
        <a:defRPr sz="3600" b="1" i="1">
          <a:solidFill>
            <a:schemeClr val="tx2"/>
          </a:solidFill>
          <a:latin typeface="Corbel" panose="020B0503020204020204" pitchFamily="34" charset="0"/>
          <a:ea typeface="MS PGothic" panose="020B0600070205080204" pitchFamily="34" charset="-128"/>
          <a:cs typeface="Corbel" panose="020B0503020204020204" pitchFamily="34" charset="0"/>
        </a:defRPr>
      </a:lvl4pPr>
      <a:lvl5pPr algn="l" defTabSz="457200" rtl="0" eaLnBrk="1" fontAlgn="base" hangingPunct="1">
        <a:lnSpc>
          <a:spcPct val="85000"/>
        </a:lnSpc>
        <a:spcBef>
          <a:spcPct val="0"/>
        </a:spcBef>
        <a:spcAft>
          <a:spcPct val="0"/>
        </a:spcAft>
        <a:defRPr sz="3600" b="1" i="1">
          <a:solidFill>
            <a:schemeClr val="tx2"/>
          </a:solidFill>
          <a:latin typeface="Corbel" panose="020B0503020204020204" pitchFamily="34" charset="0"/>
          <a:ea typeface="MS PGothic" panose="020B0600070205080204" pitchFamily="34" charset="-128"/>
          <a:cs typeface="Corbel" panose="020B0503020204020204" pitchFamily="34" charset="0"/>
        </a:defRPr>
      </a:lvl5pPr>
      <a:lvl6pPr marL="457200" algn="l" defTabSz="457200" rtl="0" eaLnBrk="1" fontAlgn="base" hangingPunct="1">
        <a:spcBef>
          <a:spcPct val="0"/>
        </a:spcBef>
        <a:spcAft>
          <a:spcPct val="0"/>
        </a:spcAft>
        <a:defRPr sz="3800" i="1">
          <a:solidFill>
            <a:schemeClr val="tx2"/>
          </a:solidFill>
          <a:latin typeface="Georgia" charset="0"/>
          <a:ea typeface="ＭＳ Ｐゴシック" charset="0"/>
        </a:defRPr>
      </a:lvl6pPr>
      <a:lvl7pPr marL="914400" algn="l" defTabSz="457200" rtl="0" eaLnBrk="1" fontAlgn="base" hangingPunct="1">
        <a:spcBef>
          <a:spcPct val="0"/>
        </a:spcBef>
        <a:spcAft>
          <a:spcPct val="0"/>
        </a:spcAft>
        <a:defRPr sz="3800" i="1">
          <a:solidFill>
            <a:schemeClr val="tx2"/>
          </a:solidFill>
          <a:latin typeface="Georgia" charset="0"/>
          <a:ea typeface="ＭＳ Ｐゴシック" charset="0"/>
        </a:defRPr>
      </a:lvl7pPr>
      <a:lvl8pPr marL="1371600" algn="l" defTabSz="457200" rtl="0" eaLnBrk="1" fontAlgn="base" hangingPunct="1">
        <a:spcBef>
          <a:spcPct val="0"/>
        </a:spcBef>
        <a:spcAft>
          <a:spcPct val="0"/>
        </a:spcAft>
        <a:defRPr sz="3800" i="1">
          <a:solidFill>
            <a:schemeClr val="tx2"/>
          </a:solidFill>
          <a:latin typeface="Georgia" charset="0"/>
          <a:ea typeface="ＭＳ Ｐゴシック" charset="0"/>
        </a:defRPr>
      </a:lvl8pPr>
      <a:lvl9pPr marL="1828800" algn="l" defTabSz="457200" rtl="0" eaLnBrk="1" fontAlgn="base" hangingPunct="1">
        <a:spcBef>
          <a:spcPct val="0"/>
        </a:spcBef>
        <a:spcAft>
          <a:spcPct val="0"/>
        </a:spcAft>
        <a:defRPr sz="3800" i="1">
          <a:solidFill>
            <a:schemeClr val="tx2"/>
          </a:solidFill>
          <a:latin typeface="Georgia" charset="0"/>
          <a:ea typeface="ＭＳ Ｐゴシック" charset="0"/>
        </a:defRPr>
      </a:lvl9pPr>
    </p:titleStyle>
    <p:bodyStyle>
      <a:lvl1pPr marL="228600" indent="-228600" algn="l" defTabSz="457200" rtl="0" eaLnBrk="1" fontAlgn="base" hangingPunct="1">
        <a:spcBef>
          <a:spcPts val="1000"/>
        </a:spcBef>
        <a:spcAft>
          <a:spcPct val="0"/>
        </a:spcAft>
        <a:buFont typeface="Arial" panose="020B0604020202020204" pitchFamily="34" charset="0"/>
        <a:buChar char="•"/>
        <a:defRPr sz="2400" kern="1200">
          <a:solidFill>
            <a:srgbClr val="262626"/>
          </a:solidFill>
          <a:latin typeface="Corbel"/>
          <a:ea typeface="MS PGothic" panose="020B0600070205080204" pitchFamily="34" charset="-128"/>
          <a:cs typeface="Corbel"/>
        </a:defRPr>
      </a:lvl1pPr>
      <a:lvl2pPr marL="687388" indent="-230188" algn="l" defTabSz="457200" rtl="0" eaLnBrk="1" fontAlgn="base" hangingPunct="1">
        <a:spcBef>
          <a:spcPts val="600"/>
        </a:spcBef>
        <a:spcAft>
          <a:spcPct val="0"/>
        </a:spcAft>
        <a:buFont typeface="Arial" panose="020B0604020202020204" pitchFamily="34" charset="0"/>
        <a:buChar char="–"/>
        <a:defRPr kern="1200">
          <a:solidFill>
            <a:srgbClr val="262626"/>
          </a:solidFill>
          <a:latin typeface="Corbel"/>
          <a:ea typeface="MS PGothic" panose="020B0600070205080204" pitchFamily="34" charset="-128"/>
          <a:cs typeface="Corbel"/>
        </a:defRPr>
      </a:lvl2pPr>
      <a:lvl3pPr marL="1085850" indent="-171450" algn="l" defTabSz="457200" rtl="0" eaLnBrk="1" fontAlgn="base" hangingPunct="1">
        <a:spcBef>
          <a:spcPts val="600"/>
        </a:spcBef>
        <a:spcAft>
          <a:spcPct val="0"/>
        </a:spcAft>
        <a:buFont typeface="Arial" panose="020B0604020202020204" pitchFamily="34" charset="0"/>
        <a:buChar char="•"/>
        <a:defRPr kern="1200">
          <a:solidFill>
            <a:srgbClr val="262626"/>
          </a:solidFill>
          <a:latin typeface="Corbel"/>
          <a:ea typeface="MS PGothic" panose="020B0600070205080204" pitchFamily="34" charset="-128"/>
          <a:cs typeface="Corbel"/>
        </a:defRPr>
      </a:lvl3pPr>
      <a:lvl4pPr marL="1600200" indent="-228600" algn="l" defTabSz="457200" rtl="0" eaLnBrk="1" fontAlgn="base" hangingPunct="1">
        <a:spcBef>
          <a:spcPts val="600"/>
        </a:spcBef>
        <a:spcAft>
          <a:spcPct val="0"/>
        </a:spcAft>
        <a:buFont typeface="Arial" panose="020B0604020202020204" pitchFamily="34" charset="0"/>
        <a:buChar char="–"/>
        <a:defRPr kern="1200">
          <a:solidFill>
            <a:srgbClr val="262626"/>
          </a:solidFill>
          <a:latin typeface="Corbel"/>
          <a:ea typeface="MS PGothic" panose="020B0600070205080204" pitchFamily="34" charset="-128"/>
          <a:cs typeface="Corbel"/>
        </a:defRPr>
      </a:lvl4pPr>
      <a:lvl5pPr marL="2057400" indent="-228600" algn="l" defTabSz="457200" rtl="0" eaLnBrk="1" fontAlgn="base" hangingPunct="1">
        <a:spcBef>
          <a:spcPts val="600"/>
        </a:spcBef>
        <a:spcAft>
          <a:spcPct val="0"/>
        </a:spcAft>
        <a:buFont typeface="Arial" panose="020B0604020202020204" pitchFamily="34" charset="0"/>
        <a:buChar char="»"/>
        <a:defRPr kern="1200">
          <a:solidFill>
            <a:srgbClr val="262626"/>
          </a:solidFill>
          <a:latin typeface="Corbel"/>
          <a:ea typeface="MS PGothic" panose="020B0600070205080204" pitchFamily="34" charset="-128"/>
          <a:cs typeface="Corbe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9.emf"/></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ubtitle 1"/>
          <p:cNvSpPr>
            <a:spLocks noGrp="1"/>
          </p:cNvSpPr>
          <p:nvPr>
            <p:ph type="subTitle" idx="1"/>
          </p:nvPr>
        </p:nvSpPr>
        <p:spPr>
          <a:xfrm>
            <a:off x="1208088" y="3236913"/>
            <a:ext cx="9775825" cy="1033462"/>
          </a:xfrm>
        </p:spPr>
        <p:txBody>
          <a:bodyPr/>
          <a:lstStyle/>
          <a:p>
            <a:r>
              <a:rPr lang="en-US" altLang="en-US" dirty="0">
                <a:latin typeface="Corbel" panose="020B0503020204020204" pitchFamily="34" charset="0"/>
                <a:cs typeface="Corbel" panose="020B0503020204020204" pitchFamily="34" charset="0"/>
              </a:rPr>
              <a:t>Brenda Downey, Director of Medical Staff Services</a:t>
            </a:r>
          </a:p>
          <a:p>
            <a:r>
              <a:rPr lang="en-US" altLang="en-US" dirty="0">
                <a:latin typeface="Corbel" panose="020B0503020204020204" pitchFamily="34" charset="0"/>
                <a:cs typeface="Corbel" panose="020B0503020204020204" pitchFamily="34" charset="0"/>
              </a:rPr>
              <a:t>Bryan Medical Center</a:t>
            </a:r>
          </a:p>
        </p:txBody>
      </p:sp>
      <p:sp>
        <p:nvSpPr>
          <p:cNvPr id="5122" name="Title 2"/>
          <p:cNvSpPr>
            <a:spLocks noGrp="1"/>
          </p:cNvSpPr>
          <p:nvPr>
            <p:ph type="ctrTitle"/>
          </p:nvPr>
        </p:nvSpPr>
        <p:spPr>
          <a:xfrm>
            <a:off x="1208088" y="1573213"/>
            <a:ext cx="9775825" cy="1527175"/>
          </a:xfrm>
        </p:spPr>
        <p:txBody>
          <a:bodyPr/>
          <a:lstStyle/>
          <a:p>
            <a:pPr>
              <a:defRPr/>
            </a:pPr>
            <a:r>
              <a:rPr lang="en-US" altLang="en-US" dirty="0">
                <a:ea typeface="ＭＳ Ｐゴシック" charset="0"/>
              </a:rPr>
              <a:t>Privileging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FBF2DB-31DB-3139-5F89-2C10B3484350}"/>
              </a:ext>
            </a:extLst>
          </p:cNvPr>
          <p:cNvSpPr>
            <a:spLocks noGrp="1"/>
          </p:cNvSpPr>
          <p:nvPr>
            <p:ph idx="1"/>
          </p:nvPr>
        </p:nvSpPr>
        <p:spPr/>
        <p:txBody>
          <a:bodyPr/>
          <a:lstStyle/>
          <a:p>
            <a:pPr marL="0" indent="0">
              <a:buNone/>
            </a:pPr>
            <a:br>
              <a:rPr lang="en-US" dirty="0"/>
            </a:br>
            <a:r>
              <a:rPr lang="en-US" dirty="0"/>
              <a:t>“Individuals seeking appointment and reappointment have the burden of producing information deemed adequate by the Medical Center for a proper evaluation of current competence, character, ethics, and other qualifications and for resolving any doubts about an individual’s qualifications.”</a:t>
            </a:r>
          </a:p>
        </p:txBody>
      </p:sp>
      <p:sp>
        <p:nvSpPr>
          <p:cNvPr id="3" name="Title 2">
            <a:extLst>
              <a:ext uri="{FF2B5EF4-FFF2-40B4-BE49-F238E27FC236}">
                <a16:creationId xmlns:a16="http://schemas.microsoft.com/office/drawing/2014/main" id="{7FA39F41-58D9-6F44-34F0-96AC6F33AD02}"/>
              </a:ext>
            </a:extLst>
          </p:cNvPr>
          <p:cNvSpPr>
            <a:spLocks noGrp="1"/>
          </p:cNvSpPr>
          <p:nvPr>
            <p:ph type="title"/>
          </p:nvPr>
        </p:nvSpPr>
        <p:spPr>
          <a:xfrm>
            <a:off x="158621" y="342900"/>
            <a:ext cx="11924522" cy="495300"/>
          </a:xfrm>
        </p:spPr>
        <p:txBody>
          <a:bodyPr/>
          <a:lstStyle/>
          <a:p>
            <a:r>
              <a:rPr lang="en-US" dirty="0"/>
              <a:t>Providing Information to Evaluate Application/Privilege Request </a:t>
            </a:r>
          </a:p>
        </p:txBody>
      </p:sp>
      <p:sp>
        <p:nvSpPr>
          <p:cNvPr id="4" name="Slide Number Placeholder 3">
            <a:extLst>
              <a:ext uri="{FF2B5EF4-FFF2-40B4-BE49-F238E27FC236}">
                <a16:creationId xmlns:a16="http://schemas.microsoft.com/office/drawing/2014/main" id="{11FBA077-67E5-6A84-093A-4B9EFFCB7B4D}"/>
              </a:ext>
            </a:extLst>
          </p:cNvPr>
          <p:cNvSpPr>
            <a:spLocks noGrp="1"/>
          </p:cNvSpPr>
          <p:nvPr>
            <p:ph type="sldNum" sz="quarter" idx="10"/>
          </p:nvPr>
        </p:nvSpPr>
        <p:spPr/>
        <p:txBody>
          <a:bodyPr/>
          <a:lstStyle/>
          <a:p>
            <a:fld id="{6FB8F67A-B1F1-4E0D-B624-31B03F352C26}" type="slidenum">
              <a:rPr lang="en-US" altLang="en-US" smtClean="0"/>
              <a:pPr/>
              <a:t>10</a:t>
            </a:fld>
            <a:endParaRPr lang="en-US" altLang="en-US" dirty="0"/>
          </a:p>
        </p:txBody>
      </p:sp>
    </p:spTree>
    <p:extLst>
      <p:ext uri="{BB962C8B-B14F-4D97-AF65-F5344CB8AC3E}">
        <p14:creationId xmlns:p14="http://schemas.microsoft.com/office/powerpoint/2010/main" val="271316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ECADDD93-A7E6-6C22-406E-AF10B9F4309D}"/>
              </a:ext>
            </a:extLst>
          </p:cNvPr>
          <p:cNvPicPr>
            <a:picLocks noGrp="1" noChangeAspect="1"/>
          </p:cNvPicPr>
          <p:nvPr>
            <p:ph idx="1"/>
          </p:nvPr>
        </p:nvPicPr>
        <p:blipFill>
          <a:blip r:embed="rId3"/>
          <a:srcRect t="12396" r="2" b="13847"/>
          <a:stretch/>
        </p:blipFill>
        <p:spPr>
          <a:xfrm>
            <a:off x="457199" y="990600"/>
            <a:ext cx="11265408" cy="5172456"/>
          </a:xfrm>
          <a:noFill/>
        </p:spPr>
      </p:pic>
      <p:sp>
        <p:nvSpPr>
          <p:cNvPr id="3" name="Title 2">
            <a:extLst>
              <a:ext uri="{FF2B5EF4-FFF2-40B4-BE49-F238E27FC236}">
                <a16:creationId xmlns:a16="http://schemas.microsoft.com/office/drawing/2014/main" id="{203BF3DE-2E2D-4C83-F7CF-DBDC60FFA0D9}"/>
              </a:ext>
            </a:extLst>
          </p:cNvPr>
          <p:cNvSpPr>
            <a:spLocks noGrp="1"/>
          </p:cNvSpPr>
          <p:nvPr>
            <p:ph type="title"/>
          </p:nvPr>
        </p:nvSpPr>
        <p:spPr>
          <a:xfrm>
            <a:off x="457200" y="342900"/>
            <a:ext cx="11277600" cy="495300"/>
          </a:xfrm>
        </p:spPr>
        <p:txBody>
          <a:bodyPr wrap="square" anchor="t">
            <a:normAutofit/>
          </a:bodyPr>
          <a:lstStyle/>
          <a:p>
            <a:r>
              <a:rPr lang="en-US" dirty="0"/>
              <a:t>Questions and Discussion </a:t>
            </a:r>
          </a:p>
        </p:txBody>
      </p:sp>
      <p:sp>
        <p:nvSpPr>
          <p:cNvPr id="4" name="Slide Number Placeholder 3">
            <a:extLst>
              <a:ext uri="{FF2B5EF4-FFF2-40B4-BE49-F238E27FC236}">
                <a16:creationId xmlns:a16="http://schemas.microsoft.com/office/drawing/2014/main" id="{AE494B6B-B085-B311-180F-8EA9A6F0CE03}"/>
              </a:ext>
            </a:extLst>
          </p:cNvPr>
          <p:cNvSpPr>
            <a:spLocks noGrp="1"/>
          </p:cNvSpPr>
          <p:nvPr>
            <p:ph type="sldNum" sz="quarter" idx="10"/>
          </p:nvPr>
        </p:nvSpPr>
        <p:spPr>
          <a:xfrm>
            <a:off x="0" y="6462713"/>
            <a:ext cx="457200" cy="404812"/>
          </a:xfrm>
        </p:spPr>
        <p:txBody>
          <a:bodyPr wrap="square" anchor="ctr">
            <a:normAutofit/>
          </a:bodyPr>
          <a:lstStyle/>
          <a:p>
            <a:pPr>
              <a:spcAft>
                <a:spcPts val="600"/>
              </a:spcAft>
            </a:pPr>
            <a:fld id="{6FB8F67A-B1F1-4E0D-B624-31B03F352C26}" type="slidenum">
              <a:rPr lang="en-US" altLang="en-US" smtClean="0"/>
              <a:pPr>
                <a:spcAft>
                  <a:spcPts val="600"/>
                </a:spcAft>
              </a:pPr>
              <a:t>11</a:t>
            </a:fld>
            <a:endParaRPr lang="en-US" altLang="en-US" dirty="0"/>
          </a:p>
        </p:txBody>
      </p:sp>
    </p:spTree>
    <p:extLst>
      <p:ext uri="{BB962C8B-B14F-4D97-AF65-F5344CB8AC3E}">
        <p14:creationId xmlns:p14="http://schemas.microsoft.com/office/powerpoint/2010/main" val="3462023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BD554FE-25CC-7B73-3D39-CC1E8D252678}"/>
              </a:ext>
            </a:extLst>
          </p:cNvPr>
          <p:cNvSpPr>
            <a:spLocks noGrp="1"/>
          </p:cNvSpPr>
          <p:nvPr>
            <p:ph idx="1"/>
          </p:nvPr>
        </p:nvSpPr>
        <p:spPr/>
        <p:txBody>
          <a:bodyPr/>
          <a:lstStyle/>
          <a:p>
            <a:r>
              <a:rPr lang="en-US" dirty="0"/>
              <a:t>Review your medical staff policies related to privileging </a:t>
            </a:r>
          </a:p>
          <a:p>
            <a:r>
              <a:rPr lang="en-US" dirty="0"/>
              <a:t>Evaluate if current policies provide supportive processes</a:t>
            </a:r>
          </a:p>
          <a:p>
            <a:r>
              <a:rPr lang="en-US" dirty="0"/>
              <a:t>Be an advocate for consistently following the policies</a:t>
            </a:r>
          </a:p>
          <a:p>
            <a:pPr marL="0" indent="0">
              <a:buNone/>
            </a:pPr>
            <a:endParaRPr lang="en-US" dirty="0"/>
          </a:p>
          <a:p>
            <a:pPr marL="0" indent="0">
              <a:buNone/>
            </a:pPr>
            <a:endParaRPr lang="en-US" dirty="0"/>
          </a:p>
          <a:p>
            <a:pPr marL="0" indent="0">
              <a:buNone/>
            </a:pPr>
            <a:endParaRPr lang="en-US" dirty="0"/>
          </a:p>
          <a:p>
            <a:pPr marL="0" indent="0">
              <a:buNone/>
            </a:pPr>
            <a:r>
              <a:rPr lang="en-US" b="1" dirty="0"/>
              <a:t>Resources</a:t>
            </a:r>
          </a:p>
          <a:p>
            <a:r>
              <a:rPr lang="en-US" dirty="0"/>
              <a:t>Cross Specialty Privilege Request Form/New Procedure Request Form</a:t>
            </a:r>
          </a:p>
        </p:txBody>
      </p:sp>
      <p:sp>
        <p:nvSpPr>
          <p:cNvPr id="3" name="Title 2">
            <a:extLst>
              <a:ext uri="{FF2B5EF4-FFF2-40B4-BE49-F238E27FC236}">
                <a16:creationId xmlns:a16="http://schemas.microsoft.com/office/drawing/2014/main" id="{55E95E03-91A5-1381-EB41-4499E3443D95}"/>
              </a:ext>
            </a:extLst>
          </p:cNvPr>
          <p:cNvSpPr>
            <a:spLocks noGrp="1"/>
          </p:cNvSpPr>
          <p:nvPr>
            <p:ph type="title"/>
          </p:nvPr>
        </p:nvSpPr>
        <p:spPr/>
        <p:txBody>
          <a:bodyPr/>
          <a:lstStyle/>
          <a:p>
            <a:r>
              <a:rPr lang="en-US" dirty="0"/>
              <a:t>Take Aways</a:t>
            </a:r>
          </a:p>
        </p:txBody>
      </p:sp>
      <p:sp>
        <p:nvSpPr>
          <p:cNvPr id="4" name="Slide Number Placeholder 3">
            <a:extLst>
              <a:ext uri="{FF2B5EF4-FFF2-40B4-BE49-F238E27FC236}">
                <a16:creationId xmlns:a16="http://schemas.microsoft.com/office/drawing/2014/main" id="{7C9941A4-78DF-37EE-FCD3-E0C395FC56DA}"/>
              </a:ext>
            </a:extLst>
          </p:cNvPr>
          <p:cNvSpPr>
            <a:spLocks noGrp="1"/>
          </p:cNvSpPr>
          <p:nvPr>
            <p:ph type="sldNum" sz="quarter" idx="10"/>
          </p:nvPr>
        </p:nvSpPr>
        <p:spPr/>
        <p:txBody>
          <a:bodyPr/>
          <a:lstStyle/>
          <a:p>
            <a:fld id="{6FB8F67A-B1F1-4E0D-B624-31B03F352C26}" type="slidenum">
              <a:rPr lang="en-US" altLang="en-US" smtClean="0"/>
              <a:pPr/>
              <a:t>12</a:t>
            </a:fld>
            <a:endParaRPr lang="en-US" altLang="en-US" dirty="0"/>
          </a:p>
        </p:txBody>
      </p:sp>
    </p:spTree>
    <p:extLst>
      <p:ext uri="{BB962C8B-B14F-4D97-AF65-F5344CB8AC3E}">
        <p14:creationId xmlns:p14="http://schemas.microsoft.com/office/powerpoint/2010/main" val="3325429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68F0B7D-1FD3-B57D-DE2A-F8553DC84B7E}"/>
              </a:ext>
            </a:extLst>
          </p:cNvPr>
          <p:cNvSpPr>
            <a:spLocks noGrp="1"/>
          </p:cNvSpPr>
          <p:nvPr>
            <p:ph idx="1"/>
          </p:nvPr>
        </p:nvSpPr>
        <p:spPr/>
        <p:txBody>
          <a:bodyPr/>
          <a:lstStyle/>
          <a:p>
            <a:pPr marL="457200" indent="-457200">
              <a:buFont typeface="+mj-lt"/>
              <a:buAutoNum type="arabicPeriod"/>
            </a:pPr>
            <a:r>
              <a:rPr lang="en-US" dirty="0"/>
              <a:t>Privileging Basics</a:t>
            </a:r>
          </a:p>
          <a:p>
            <a:pPr marL="457200" indent="-457200">
              <a:buFont typeface="+mj-lt"/>
              <a:buAutoNum type="arabicPeriod"/>
            </a:pPr>
            <a:r>
              <a:rPr lang="en-US" dirty="0"/>
              <a:t>Core vs. Non-Core Privileges </a:t>
            </a:r>
          </a:p>
          <a:p>
            <a:pPr marL="457200" indent="-457200">
              <a:buFont typeface="+mj-lt"/>
              <a:buAutoNum type="arabicPeriod"/>
            </a:pPr>
            <a:r>
              <a:rPr lang="en-US" dirty="0"/>
              <a:t>APP Procedure Privileges</a:t>
            </a:r>
          </a:p>
          <a:p>
            <a:pPr marL="457200" indent="-457200">
              <a:buFont typeface="+mj-lt"/>
              <a:buAutoNum type="arabicPeriod"/>
            </a:pPr>
            <a:r>
              <a:rPr lang="en-US" dirty="0"/>
              <a:t>Temporary Privileges</a:t>
            </a:r>
          </a:p>
          <a:p>
            <a:pPr marL="457200" indent="-457200">
              <a:buFont typeface="+mj-lt"/>
              <a:buAutoNum type="arabicPeriod"/>
            </a:pPr>
            <a:r>
              <a:rPr lang="en-US" dirty="0"/>
              <a:t>Cross Specialty Privileges</a:t>
            </a:r>
          </a:p>
          <a:p>
            <a:pPr marL="457200" indent="-457200">
              <a:buFont typeface="+mj-lt"/>
              <a:buAutoNum type="arabicPeriod"/>
            </a:pPr>
            <a:r>
              <a:rPr lang="en-US" dirty="0"/>
              <a:t>Clinical Privileges for a New Procedure</a:t>
            </a:r>
          </a:p>
          <a:p>
            <a:pPr marL="457200" indent="-457200">
              <a:buFont typeface="+mj-lt"/>
              <a:buAutoNum type="arabicPeriod"/>
            </a:pPr>
            <a:r>
              <a:rPr lang="en-US" dirty="0"/>
              <a:t>Questions and Discussion</a:t>
            </a:r>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
        <p:nvSpPr>
          <p:cNvPr id="3" name="Title 2">
            <a:extLst>
              <a:ext uri="{FF2B5EF4-FFF2-40B4-BE49-F238E27FC236}">
                <a16:creationId xmlns:a16="http://schemas.microsoft.com/office/drawing/2014/main" id="{583CF40B-0F3F-C7EF-35EE-5767FEBE8C1E}"/>
              </a:ext>
            </a:extLst>
          </p:cNvPr>
          <p:cNvSpPr>
            <a:spLocks noGrp="1"/>
          </p:cNvSpPr>
          <p:nvPr>
            <p:ph type="title"/>
          </p:nvPr>
        </p:nvSpPr>
        <p:spPr/>
        <p:txBody>
          <a:bodyPr/>
          <a:lstStyle/>
          <a:p>
            <a:r>
              <a:rPr lang="en-US" dirty="0"/>
              <a:t>Agenda</a:t>
            </a:r>
          </a:p>
        </p:txBody>
      </p:sp>
      <p:sp>
        <p:nvSpPr>
          <p:cNvPr id="4" name="Slide Number Placeholder 3">
            <a:extLst>
              <a:ext uri="{FF2B5EF4-FFF2-40B4-BE49-F238E27FC236}">
                <a16:creationId xmlns:a16="http://schemas.microsoft.com/office/drawing/2014/main" id="{800A2C14-9E7F-A037-0218-F58F443892F4}"/>
              </a:ext>
            </a:extLst>
          </p:cNvPr>
          <p:cNvSpPr>
            <a:spLocks noGrp="1"/>
          </p:cNvSpPr>
          <p:nvPr>
            <p:ph type="sldNum" sz="quarter" idx="10"/>
          </p:nvPr>
        </p:nvSpPr>
        <p:spPr/>
        <p:txBody>
          <a:bodyPr/>
          <a:lstStyle/>
          <a:p>
            <a:fld id="{6FB8F67A-B1F1-4E0D-B624-31B03F352C26}" type="slidenum">
              <a:rPr lang="en-US" altLang="en-US" smtClean="0"/>
              <a:pPr/>
              <a:t>2</a:t>
            </a:fld>
            <a:endParaRPr lang="en-US" altLang="en-US" dirty="0"/>
          </a:p>
        </p:txBody>
      </p:sp>
    </p:spTree>
    <p:extLst>
      <p:ext uri="{BB962C8B-B14F-4D97-AF65-F5344CB8AC3E}">
        <p14:creationId xmlns:p14="http://schemas.microsoft.com/office/powerpoint/2010/main" val="3505638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60A3D5-C689-EBAE-2648-E82038591CE4}"/>
              </a:ext>
            </a:extLst>
          </p:cNvPr>
          <p:cNvSpPr>
            <a:spLocks noGrp="1"/>
          </p:cNvSpPr>
          <p:nvPr>
            <p:ph type="title"/>
          </p:nvPr>
        </p:nvSpPr>
        <p:spPr>
          <a:xfrm>
            <a:off x="457200" y="342900"/>
            <a:ext cx="11277600" cy="495300"/>
          </a:xfrm>
        </p:spPr>
        <p:txBody>
          <a:bodyPr wrap="square" anchor="t">
            <a:normAutofit/>
          </a:bodyPr>
          <a:lstStyle/>
          <a:p>
            <a:r>
              <a:rPr lang="en-US" dirty="0"/>
              <a:t>What is Privileging? </a:t>
            </a:r>
          </a:p>
        </p:txBody>
      </p:sp>
      <p:sp>
        <p:nvSpPr>
          <p:cNvPr id="4" name="Slide Number Placeholder 3">
            <a:extLst>
              <a:ext uri="{FF2B5EF4-FFF2-40B4-BE49-F238E27FC236}">
                <a16:creationId xmlns:a16="http://schemas.microsoft.com/office/drawing/2014/main" id="{0423E23E-0C94-BC5E-ADDC-2978842A9D69}"/>
              </a:ext>
            </a:extLst>
          </p:cNvPr>
          <p:cNvSpPr>
            <a:spLocks noGrp="1"/>
          </p:cNvSpPr>
          <p:nvPr>
            <p:ph type="sldNum" sz="quarter" idx="10"/>
          </p:nvPr>
        </p:nvSpPr>
        <p:spPr>
          <a:xfrm>
            <a:off x="0" y="6462713"/>
            <a:ext cx="457200" cy="404812"/>
          </a:xfrm>
        </p:spPr>
        <p:txBody>
          <a:bodyPr wrap="square" anchor="ctr">
            <a:normAutofit/>
          </a:bodyPr>
          <a:lstStyle/>
          <a:p>
            <a:pPr>
              <a:spcAft>
                <a:spcPts val="600"/>
              </a:spcAft>
            </a:pPr>
            <a:fld id="{6FB8F67A-B1F1-4E0D-B624-31B03F352C26}" type="slidenum">
              <a:rPr lang="en-US" altLang="en-US" smtClean="0"/>
              <a:pPr>
                <a:spcAft>
                  <a:spcPts val="600"/>
                </a:spcAft>
              </a:pPr>
              <a:t>3</a:t>
            </a:fld>
            <a:endParaRPr lang="en-US" altLang="en-US" dirty="0"/>
          </a:p>
        </p:txBody>
      </p:sp>
      <p:graphicFrame>
        <p:nvGraphicFramePr>
          <p:cNvPr id="8" name="Content Placeholder 1">
            <a:extLst>
              <a:ext uri="{FF2B5EF4-FFF2-40B4-BE49-F238E27FC236}">
                <a16:creationId xmlns:a16="http://schemas.microsoft.com/office/drawing/2014/main" id="{028F3BB5-D90C-DC60-5818-372CEC57D609}"/>
              </a:ext>
            </a:extLst>
          </p:cNvPr>
          <p:cNvGraphicFramePr>
            <a:graphicFrameLocks noGrp="1"/>
          </p:cNvGraphicFramePr>
          <p:nvPr>
            <p:ph idx="1"/>
            <p:extLst>
              <p:ext uri="{D42A27DB-BD31-4B8C-83A1-F6EECF244321}">
                <p14:modId xmlns:p14="http://schemas.microsoft.com/office/powerpoint/2010/main" val="3912213506"/>
              </p:ext>
            </p:extLst>
          </p:nvPr>
        </p:nvGraphicFramePr>
        <p:xfrm>
          <a:off x="457199" y="990600"/>
          <a:ext cx="11265408" cy="5172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642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2162DDD-436F-B697-7D2D-64B5CDF44BE0}"/>
              </a:ext>
            </a:extLst>
          </p:cNvPr>
          <p:cNvSpPr>
            <a:spLocks noGrp="1"/>
          </p:cNvSpPr>
          <p:nvPr>
            <p:ph type="title"/>
          </p:nvPr>
        </p:nvSpPr>
        <p:spPr>
          <a:xfrm>
            <a:off x="457200" y="342900"/>
            <a:ext cx="11271503" cy="495299"/>
          </a:xfrm>
        </p:spPr>
        <p:txBody>
          <a:bodyPr wrap="square" anchor="t">
            <a:normAutofit/>
          </a:bodyPr>
          <a:lstStyle/>
          <a:p>
            <a:r>
              <a:rPr lang="en-US" dirty="0"/>
              <a:t>Core vs Non-Core Privilege Examples</a:t>
            </a:r>
          </a:p>
        </p:txBody>
      </p:sp>
      <p:pic>
        <p:nvPicPr>
          <p:cNvPr id="5" name="Picture 4">
            <a:extLst>
              <a:ext uri="{FF2B5EF4-FFF2-40B4-BE49-F238E27FC236}">
                <a16:creationId xmlns:a16="http://schemas.microsoft.com/office/drawing/2014/main" id="{EAA8860D-D170-334D-AA9D-DC6EC538D4A8}"/>
              </a:ext>
            </a:extLst>
          </p:cNvPr>
          <p:cNvPicPr>
            <a:picLocks noChangeAspect="1"/>
          </p:cNvPicPr>
          <p:nvPr/>
        </p:nvPicPr>
        <p:blipFill>
          <a:blip r:embed="rId2"/>
          <a:stretch>
            <a:fillRect/>
          </a:stretch>
        </p:blipFill>
        <p:spPr>
          <a:xfrm>
            <a:off x="457200" y="1782147"/>
            <a:ext cx="5577840" cy="3788143"/>
          </a:xfrm>
          <a:prstGeom prst="rect">
            <a:avLst/>
          </a:prstGeom>
          <a:noFill/>
        </p:spPr>
      </p:pic>
      <p:sp>
        <p:nvSpPr>
          <p:cNvPr id="4" name="Slide Number Placeholder 3">
            <a:extLst>
              <a:ext uri="{FF2B5EF4-FFF2-40B4-BE49-F238E27FC236}">
                <a16:creationId xmlns:a16="http://schemas.microsoft.com/office/drawing/2014/main" id="{C0553C85-EEB4-2AC3-D506-ACA8952F2E26}"/>
              </a:ext>
            </a:extLst>
          </p:cNvPr>
          <p:cNvSpPr>
            <a:spLocks noGrp="1"/>
          </p:cNvSpPr>
          <p:nvPr>
            <p:ph type="sldNum" sz="quarter" idx="10"/>
          </p:nvPr>
        </p:nvSpPr>
        <p:spPr>
          <a:xfrm>
            <a:off x="0" y="6462713"/>
            <a:ext cx="457200" cy="404812"/>
          </a:xfrm>
        </p:spPr>
        <p:txBody>
          <a:bodyPr wrap="square" anchor="ctr">
            <a:normAutofit/>
          </a:bodyPr>
          <a:lstStyle/>
          <a:p>
            <a:pPr>
              <a:spcAft>
                <a:spcPts val="600"/>
              </a:spcAft>
            </a:pPr>
            <a:fld id="{6FB8F67A-B1F1-4E0D-B624-31B03F352C26}" type="slidenum">
              <a:rPr lang="en-US" altLang="en-US" smtClean="0"/>
              <a:pPr>
                <a:spcAft>
                  <a:spcPts val="600"/>
                </a:spcAft>
              </a:pPr>
              <a:t>4</a:t>
            </a:fld>
            <a:endParaRPr lang="en-US" altLang="en-US" dirty="0"/>
          </a:p>
        </p:txBody>
      </p:sp>
      <p:sp>
        <p:nvSpPr>
          <p:cNvPr id="10" name="Text Placeholder 5">
            <a:extLst>
              <a:ext uri="{FF2B5EF4-FFF2-40B4-BE49-F238E27FC236}">
                <a16:creationId xmlns:a16="http://schemas.microsoft.com/office/drawing/2014/main" id="{67DEB9F2-6509-827C-BF56-513F892638BF}"/>
              </a:ext>
            </a:extLst>
          </p:cNvPr>
          <p:cNvSpPr>
            <a:spLocks noGrp="1"/>
          </p:cNvSpPr>
          <p:nvPr>
            <p:ph type="body" sz="quarter" idx="11"/>
          </p:nvPr>
        </p:nvSpPr>
        <p:spPr>
          <a:xfrm>
            <a:off x="457200" y="847724"/>
            <a:ext cx="5577840" cy="476250"/>
          </a:xfrm>
        </p:spPr>
        <p:txBody>
          <a:bodyPr/>
          <a:lstStyle/>
          <a:p>
            <a:r>
              <a:rPr lang="en-US" dirty="0"/>
              <a:t>General Surgery Core Privilege</a:t>
            </a:r>
          </a:p>
        </p:txBody>
      </p:sp>
      <p:sp>
        <p:nvSpPr>
          <p:cNvPr id="12" name="Text Placeholder 6">
            <a:extLst>
              <a:ext uri="{FF2B5EF4-FFF2-40B4-BE49-F238E27FC236}">
                <a16:creationId xmlns:a16="http://schemas.microsoft.com/office/drawing/2014/main" id="{5158A2F5-2A7B-A92F-B7F1-498A8A4AD9E1}"/>
              </a:ext>
            </a:extLst>
          </p:cNvPr>
          <p:cNvSpPr>
            <a:spLocks noGrp="1"/>
          </p:cNvSpPr>
          <p:nvPr>
            <p:ph type="body" sz="quarter" idx="12"/>
          </p:nvPr>
        </p:nvSpPr>
        <p:spPr>
          <a:xfrm>
            <a:off x="6150863" y="847724"/>
            <a:ext cx="5577840" cy="476250"/>
          </a:xfrm>
        </p:spPr>
        <p:txBody>
          <a:bodyPr/>
          <a:lstStyle/>
          <a:p>
            <a:r>
              <a:rPr lang="en-US" dirty="0"/>
              <a:t>General Surgery Non-Core Privilege</a:t>
            </a:r>
          </a:p>
        </p:txBody>
      </p:sp>
      <p:pic>
        <p:nvPicPr>
          <p:cNvPr id="8" name="Content Placeholder 7">
            <a:extLst>
              <a:ext uri="{FF2B5EF4-FFF2-40B4-BE49-F238E27FC236}">
                <a16:creationId xmlns:a16="http://schemas.microsoft.com/office/drawing/2014/main" id="{494DA069-97B4-BD97-F5B2-517EDCB3AB65}"/>
              </a:ext>
            </a:extLst>
          </p:cNvPr>
          <p:cNvPicPr>
            <a:picLocks noGrp="1" noChangeAspect="1"/>
          </p:cNvPicPr>
          <p:nvPr>
            <p:ph sz="half" idx="2"/>
          </p:nvPr>
        </p:nvPicPr>
        <p:blipFill>
          <a:blip r:embed="rId3"/>
          <a:stretch>
            <a:fillRect/>
          </a:stretch>
        </p:blipFill>
        <p:spPr>
          <a:xfrm>
            <a:off x="6156325" y="2164702"/>
            <a:ext cx="5578475" cy="2931827"/>
          </a:xfrm>
          <a:prstGeom prst="rect">
            <a:avLst/>
          </a:prstGeom>
        </p:spPr>
      </p:pic>
    </p:spTree>
    <p:extLst>
      <p:ext uri="{BB962C8B-B14F-4D97-AF65-F5344CB8AC3E}">
        <p14:creationId xmlns:p14="http://schemas.microsoft.com/office/powerpoint/2010/main" val="677387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2162DDD-436F-B697-7D2D-64B5CDF44BE0}"/>
              </a:ext>
            </a:extLst>
          </p:cNvPr>
          <p:cNvSpPr>
            <a:spLocks noGrp="1"/>
          </p:cNvSpPr>
          <p:nvPr>
            <p:ph type="title"/>
          </p:nvPr>
        </p:nvSpPr>
        <p:spPr>
          <a:xfrm>
            <a:off x="457200" y="342900"/>
            <a:ext cx="11271503" cy="495299"/>
          </a:xfrm>
        </p:spPr>
        <p:txBody>
          <a:bodyPr wrap="square" anchor="t">
            <a:normAutofit/>
          </a:bodyPr>
          <a:lstStyle/>
          <a:p>
            <a:r>
              <a:rPr lang="en-US" dirty="0"/>
              <a:t>Core vs Non-Core Privilege Examples</a:t>
            </a:r>
          </a:p>
        </p:txBody>
      </p:sp>
      <p:sp>
        <p:nvSpPr>
          <p:cNvPr id="4" name="Slide Number Placeholder 3">
            <a:extLst>
              <a:ext uri="{FF2B5EF4-FFF2-40B4-BE49-F238E27FC236}">
                <a16:creationId xmlns:a16="http://schemas.microsoft.com/office/drawing/2014/main" id="{C0553C85-EEB4-2AC3-D506-ACA8952F2E26}"/>
              </a:ext>
            </a:extLst>
          </p:cNvPr>
          <p:cNvSpPr>
            <a:spLocks noGrp="1"/>
          </p:cNvSpPr>
          <p:nvPr>
            <p:ph type="sldNum" sz="quarter" idx="10"/>
          </p:nvPr>
        </p:nvSpPr>
        <p:spPr>
          <a:xfrm>
            <a:off x="0" y="6462713"/>
            <a:ext cx="457200" cy="404812"/>
          </a:xfrm>
        </p:spPr>
        <p:txBody>
          <a:bodyPr wrap="square" anchor="ctr">
            <a:normAutofit/>
          </a:bodyPr>
          <a:lstStyle/>
          <a:p>
            <a:pPr>
              <a:spcAft>
                <a:spcPts val="600"/>
              </a:spcAft>
            </a:pPr>
            <a:fld id="{6FB8F67A-B1F1-4E0D-B624-31B03F352C26}" type="slidenum">
              <a:rPr lang="en-US" altLang="en-US" smtClean="0"/>
              <a:pPr>
                <a:spcAft>
                  <a:spcPts val="600"/>
                </a:spcAft>
              </a:pPr>
              <a:t>5</a:t>
            </a:fld>
            <a:endParaRPr lang="en-US" altLang="en-US" dirty="0"/>
          </a:p>
        </p:txBody>
      </p:sp>
      <p:sp>
        <p:nvSpPr>
          <p:cNvPr id="10" name="Text Placeholder 5">
            <a:extLst>
              <a:ext uri="{FF2B5EF4-FFF2-40B4-BE49-F238E27FC236}">
                <a16:creationId xmlns:a16="http://schemas.microsoft.com/office/drawing/2014/main" id="{67DEB9F2-6509-827C-BF56-513F892638BF}"/>
              </a:ext>
            </a:extLst>
          </p:cNvPr>
          <p:cNvSpPr>
            <a:spLocks noGrp="1"/>
          </p:cNvSpPr>
          <p:nvPr>
            <p:ph type="body" sz="quarter" idx="11"/>
          </p:nvPr>
        </p:nvSpPr>
        <p:spPr>
          <a:xfrm>
            <a:off x="457200" y="847724"/>
            <a:ext cx="5577840" cy="476250"/>
          </a:xfrm>
        </p:spPr>
        <p:txBody>
          <a:bodyPr/>
          <a:lstStyle/>
          <a:p>
            <a:r>
              <a:rPr lang="en-US" dirty="0"/>
              <a:t>Family Medicine Core Privilege</a:t>
            </a:r>
          </a:p>
        </p:txBody>
      </p:sp>
      <p:sp>
        <p:nvSpPr>
          <p:cNvPr id="12" name="Text Placeholder 6">
            <a:extLst>
              <a:ext uri="{FF2B5EF4-FFF2-40B4-BE49-F238E27FC236}">
                <a16:creationId xmlns:a16="http://schemas.microsoft.com/office/drawing/2014/main" id="{5158A2F5-2A7B-A92F-B7F1-498A8A4AD9E1}"/>
              </a:ext>
            </a:extLst>
          </p:cNvPr>
          <p:cNvSpPr>
            <a:spLocks noGrp="1"/>
          </p:cNvSpPr>
          <p:nvPr>
            <p:ph type="body" sz="quarter" idx="12"/>
          </p:nvPr>
        </p:nvSpPr>
        <p:spPr>
          <a:xfrm>
            <a:off x="6150863" y="847724"/>
            <a:ext cx="5577840" cy="476250"/>
          </a:xfrm>
        </p:spPr>
        <p:txBody>
          <a:bodyPr/>
          <a:lstStyle/>
          <a:p>
            <a:r>
              <a:rPr lang="en-US" dirty="0"/>
              <a:t>Family Medicine Non-Core Privilege</a:t>
            </a:r>
          </a:p>
        </p:txBody>
      </p:sp>
      <p:pic>
        <p:nvPicPr>
          <p:cNvPr id="2" name="Picture 1">
            <a:extLst>
              <a:ext uri="{FF2B5EF4-FFF2-40B4-BE49-F238E27FC236}">
                <a16:creationId xmlns:a16="http://schemas.microsoft.com/office/drawing/2014/main" id="{AFA6747B-7B08-B770-9E00-4BA634E82EB8}"/>
              </a:ext>
            </a:extLst>
          </p:cNvPr>
          <p:cNvPicPr>
            <a:picLocks noChangeAspect="1"/>
          </p:cNvPicPr>
          <p:nvPr/>
        </p:nvPicPr>
        <p:blipFill>
          <a:blip r:embed="rId3"/>
          <a:stretch>
            <a:fillRect/>
          </a:stretch>
        </p:blipFill>
        <p:spPr>
          <a:xfrm>
            <a:off x="457200" y="1463801"/>
            <a:ext cx="4953699" cy="4072933"/>
          </a:xfrm>
          <a:prstGeom prst="rect">
            <a:avLst/>
          </a:prstGeom>
        </p:spPr>
      </p:pic>
      <p:pic>
        <p:nvPicPr>
          <p:cNvPr id="11" name="Content Placeholder 10">
            <a:extLst>
              <a:ext uri="{FF2B5EF4-FFF2-40B4-BE49-F238E27FC236}">
                <a16:creationId xmlns:a16="http://schemas.microsoft.com/office/drawing/2014/main" id="{BA341CC6-F299-F939-02BC-D18726F52466}"/>
              </a:ext>
            </a:extLst>
          </p:cNvPr>
          <p:cNvPicPr>
            <a:picLocks noGrp="1" noChangeAspect="1"/>
          </p:cNvPicPr>
          <p:nvPr>
            <p:ph sz="half" idx="2"/>
          </p:nvPr>
        </p:nvPicPr>
        <p:blipFill>
          <a:blip r:embed="rId4"/>
          <a:stretch>
            <a:fillRect/>
          </a:stretch>
        </p:blipFill>
        <p:spPr>
          <a:xfrm>
            <a:off x="6156325" y="2080471"/>
            <a:ext cx="5578475" cy="1677798"/>
          </a:xfrm>
          <a:prstGeom prst="rect">
            <a:avLst/>
          </a:prstGeom>
        </p:spPr>
      </p:pic>
    </p:spTree>
    <p:extLst>
      <p:ext uri="{BB962C8B-B14F-4D97-AF65-F5344CB8AC3E}">
        <p14:creationId xmlns:p14="http://schemas.microsoft.com/office/powerpoint/2010/main" val="46653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5B0282A-2429-2684-835D-309F4D18C288}"/>
              </a:ext>
            </a:extLst>
          </p:cNvPr>
          <p:cNvSpPr>
            <a:spLocks noGrp="1"/>
          </p:cNvSpPr>
          <p:nvPr>
            <p:ph type="title"/>
          </p:nvPr>
        </p:nvSpPr>
        <p:spPr/>
        <p:txBody>
          <a:bodyPr/>
          <a:lstStyle/>
          <a:p>
            <a:r>
              <a:rPr lang="en-US" dirty="0"/>
              <a:t>Advanced Practice Provider Procedure Privileging</a:t>
            </a:r>
          </a:p>
        </p:txBody>
      </p:sp>
      <p:pic>
        <p:nvPicPr>
          <p:cNvPr id="12" name="Content Placeholder 11">
            <a:extLst>
              <a:ext uri="{FF2B5EF4-FFF2-40B4-BE49-F238E27FC236}">
                <a16:creationId xmlns:a16="http://schemas.microsoft.com/office/drawing/2014/main" id="{4BC41F68-EF3A-A625-86EA-7A0171365EFB}"/>
              </a:ext>
            </a:extLst>
          </p:cNvPr>
          <p:cNvPicPr>
            <a:picLocks noGrp="1" noChangeAspect="1"/>
          </p:cNvPicPr>
          <p:nvPr>
            <p:ph sz="half" idx="1"/>
          </p:nvPr>
        </p:nvPicPr>
        <p:blipFill>
          <a:blip r:embed="rId2"/>
          <a:stretch>
            <a:fillRect/>
          </a:stretch>
        </p:blipFill>
        <p:spPr>
          <a:xfrm>
            <a:off x="457200" y="1912776"/>
            <a:ext cx="5578475" cy="3722913"/>
          </a:xfrm>
        </p:spPr>
      </p:pic>
      <p:pic>
        <p:nvPicPr>
          <p:cNvPr id="14" name="Content Placeholder 13">
            <a:extLst>
              <a:ext uri="{FF2B5EF4-FFF2-40B4-BE49-F238E27FC236}">
                <a16:creationId xmlns:a16="http://schemas.microsoft.com/office/drawing/2014/main" id="{0D3B6BFF-D17C-94FA-A0C9-0939AEBB2357}"/>
              </a:ext>
            </a:extLst>
          </p:cNvPr>
          <p:cNvPicPr>
            <a:picLocks noGrp="1" noChangeAspect="1"/>
          </p:cNvPicPr>
          <p:nvPr>
            <p:ph sz="half" idx="2"/>
          </p:nvPr>
        </p:nvPicPr>
        <p:blipFill>
          <a:blip r:embed="rId3"/>
          <a:stretch>
            <a:fillRect/>
          </a:stretch>
        </p:blipFill>
        <p:spPr>
          <a:xfrm>
            <a:off x="6156325" y="1912776"/>
            <a:ext cx="5578475" cy="3638937"/>
          </a:xfrm>
        </p:spPr>
      </p:pic>
      <p:sp>
        <p:nvSpPr>
          <p:cNvPr id="4" name="Slide Number Placeholder 3">
            <a:extLst>
              <a:ext uri="{FF2B5EF4-FFF2-40B4-BE49-F238E27FC236}">
                <a16:creationId xmlns:a16="http://schemas.microsoft.com/office/drawing/2014/main" id="{138C4470-6DF1-AAD2-BB52-131EAB73676F}"/>
              </a:ext>
            </a:extLst>
          </p:cNvPr>
          <p:cNvSpPr>
            <a:spLocks noGrp="1"/>
          </p:cNvSpPr>
          <p:nvPr>
            <p:ph type="sldNum" sz="quarter" idx="10"/>
          </p:nvPr>
        </p:nvSpPr>
        <p:spPr/>
        <p:txBody>
          <a:bodyPr/>
          <a:lstStyle/>
          <a:p>
            <a:fld id="{6FB8F67A-B1F1-4E0D-B624-31B03F352C26}" type="slidenum">
              <a:rPr lang="en-US" altLang="en-US" smtClean="0"/>
              <a:pPr/>
              <a:t>6</a:t>
            </a:fld>
            <a:endParaRPr lang="en-US" altLang="en-US" dirty="0"/>
          </a:p>
        </p:txBody>
      </p:sp>
      <p:sp>
        <p:nvSpPr>
          <p:cNvPr id="9" name="Text Placeholder 8">
            <a:extLst>
              <a:ext uri="{FF2B5EF4-FFF2-40B4-BE49-F238E27FC236}">
                <a16:creationId xmlns:a16="http://schemas.microsoft.com/office/drawing/2014/main" id="{62F8040A-A1A2-F083-9F5C-E8C029D04A44}"/>
              </a:ext>
            </a:extLst>
          </p:cNvPr>
          <p:cNvSpPr>
            <a:spLocks noGrp="1"/>
          </p:cNvSpPr>
          <p:nvPr>
            <p:ph type="body" sz="quarter" idx="11"/>
          </p:nvPr>
        </p:nvSpPr>
        <p:spPr/>
        <p:txBody>
          <a:bodyPr/>
          <a:lstStyle/>
          <a:p>
            <a:r>
              <a:rPr lang="en-US" dirty="0"/>
              <a:t>NP Core Privileges</a:t>
            </a:r>
          </a:p>
        </p:txBody>
      </p:sp>
      <p:sp>
        <p:nvSpPr>
          <p:cNvPr id="10" name="Text Placeholder 9">
            <a:extLst>
              <a:ext uri="{FF2B5EF4-FFF2-40B4-BE49-F238E27FC236}">
                <a16:creationId xmlns:a16="http://schemas.microsoft.com/office/drawing/2014/main" id="{1A3ED778-81A2-47A0-BAD4-2F6396BE5C56}"/>
              </a:ext>
            </a:extLst>
          </p:cNvPr>
          <p:cNvSpPr>
            <a:spLocks noGrp="1"/>
          </p:cNvSpPr>
          <p:nvPr>
            <p:ph type="body" sz="quarter" idx="12"/>
          </p:nvPr>
        </p:nvSpPr>
        <p:spPr/>
        <p:txBody>
          <a:bodyPr/>
          <a:lstStyle/>
          <a:p>
            <a:r>
              <a:rPr lang="en-US" dirty="0"/>
              <a:t>NP Non-Core Privileges</a:t>
            </a:r>
          </a:p>
        </p:txBody>
      </p:sp>
    </p:spTree>
    <p:extLst>
      <p:ext uri="{BB962C8B-B14F-4D97-AF65-F5344CB8AC3E}">
        <p14:creationId xmlns:p14="http://schemas.microsoft.com/office/powerpoint/2010/main" val="2665332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14B5EBE-7779-D9C9-858F-1EFB785D342A}"/>
              </a:ext>
            </a:extLst>
          </p:cNvPr>
          <p:cNvSpPr>
            <a:spLocks noGrp="1"/>
          </p:cNvSpPr>
          <p:nvPr>
            <p:ph idx="1"/>
          </p:nvPr>
        </p:nvSpPr>
        <p:spPr/>
        <p:txBody>
          <a:bodyPr/>
          <a:lstStyle/>
          <a:p>
            <a:pPr marL="0" indent="0">
              <a:buNone/>
            </a:pPr>
            <a:r>
              <a:rPr lang="en-US" b="1" dirty="0"/>
              <a:t>Temporary Privileges for Applicants</a:t>
            </a:r>
          </a:p>
          <a:p>
            <a:pPr lvl="1">
              <a:buFont typeface="Wingdings" panose="05000000000000000000" pitchFamily="2" charset="2"/>
              <a:buChar char="§"/>
            </a:pPr>
            <a:r>
              <a:rPr lang="en-US" dirty="0"/>
              <a:t>Following conditions must  be met:</a:t>
            </a:r>
          </a:p>
          <a:p>
            <a:pPr lvl="2"/>
            <a:r>
              <a:rPr lang="en-US" dirty="0"/>
              <a:t>Submission of a completed application</a:t>
            </a:r>
          </a:p>
          <a:p>
            <a:pPr lvl="2"/>
            <a:r>
              <a:rPr lang="en-US" dirty="0"/>
              <a:t>Primary source verification process has been completed</a:t>
            </a:r>
          </a:p>
          <a:p>
            <a:pPr lvl="2"/>
            <a:r>
              <a:rPr lang="en-US" dirty="0"/>
              <a:t>No significant red flags</a:t>
            </a:r>
          </a:p>
          <a:p>
            <a:pPr lvl="2"/>
            <a:r>
              <a:rPr lang="en-US" dirty="0"/>
              <a:t>A demonstrated important patient care, treatment and/or service need at the Medical Center</a:t>
            </a:r>
          </a:p>
          <a:p>
            <a:pPr lvl="2"/>
            <a:r>
              <a:rPr lang="en-US" dirty="0"/>
              <a:t>Not to exceed 120 days</a:t>
            </a:r>
          </a:p>
          <a:p>
            <a:pPr lvl="2"/>
            <a:r>
              <a:rPr lang="en-US" dirty="0"/>
              <a:t>Favorable recommendation by Credentials Committee while awaiting review by Medical Executive Committee and approval  by the Board</a:t>
            </a:r>
          </a:p>
          <a:p>
            <a:pPr lvl="1">
              <a:buFont typeface="Wingdings" panose="05000000000000000000" pitchFamily="2" charset="2"/>
              <a:buChar char="§"/>
            </a:pPr>
            <a:r>
              <a:rPr lang="en-US" dirty="0"/>
              <a:t>Must be approved by the President of the Medical Center based on recommendation of Chief of Staff </a:t>
            </a:r>
          </a:p>
          <a:p>
            <a:pPr marL="0" indent="-1588">
              <a:buNone/>
            </a:pPr>
            <a:r>
              <a:rPr lang="en-US" b="1" dirty="0"/>
              <a:t>Locum Tenens </a:t>
            </a:r>
          </a:p>
          <a:p>
            <a:pPr lvl="1">
              <a:buFont typeface="Wingdings" panose="05000000000000000000" pitchFamily="2" charset="2"/>
              <a:buChar char="§"/>
            </a:pPr>
            <a:r>
              <a:rPr lang="en-US" dirty="0"/>
              <a:t>Covering for a member who is on vacation, extended illness, etc. and above criteria are met with exception of  favorable recommendation by the Credentials Committee </a:t>
            </a:r>
          </a:p>
          <a:p>
            <a:pPr lvl="1">
              <a:buFont typeface="Wingdings" panose="05000000000000000000" pitchFamily="2" charset="2"/>
              <a:buChar char="§"/>
            </a:pPr>
            <a:r>
              <a:rPr lang="en-US" dirty="0"/>
              <a:t>Must be approved by the President of the Medical Center based on favorable recommendations from the Division Chair, Credentials Chair, and Chief of Staff</a:t>
            </a:r>
          </a:p>
          <a:p>
            <a:pPr lvl="1">
              <a:buFont typeface="Courier New" panose="02070309020205020404" pitchFamily="49" charset="0"/>
              <a:buChar char="o"/>
            </a:pPr>
            <a:endParaRPr lang="en-US" dirty="0"/>
          </a:p>
          <a:p>
            <a:pPr marL="458788" lvl="1" indent="-1588">
              <a:buNone/>
            </a:pPr>
            <a:endParaRPr lang="en-US" dirty="0"/>
          </a:p>
          <a:p>
            <a:pPr marL="0" indent="-1588">
              <a:buNone/>
            </a:pPr>
            <a:endParaRPr lang="en-US" dirty="0"/>
          </a:p>
        </p:txBody>
      </p:sp>
      <p:sp>
        <p:nvSpPr>
          <p:cNvPr id="3" name="Title 2">
            <a:extLst>
              <a:ext uri="{FF2B5EF4-FFF2-40B4-BE49-F238E27FC236}">
                <a16:creationId xmlns:a16="http://schemas.microsoft.com/office/drawing/2014/main" id="{314B21DA-4D34-C7C9-EF6E-A4FC86D98E06}"/>
              </a:ext>
            </a:extLst>
          </p:cNvPr>
          <p:cNvSpPr>
            <a:spLocks noGrp="1"/>
          </p:cNvSpPr>
          <p:nvPr>
            <p:ph type="title"/>
          </p:nvPr>
        </p:nvSpPr>
        <p:spPr/>
        <p:txBody>
          <a:bodyPr/>
          <a:lstStyle/>
          <a:p>
            <a:r>
              <a:rPr lang="en-US" dirty="0"/>
              <a:t>Temporary Privileges</a:t>
            </a:r>
          </a:p>
        </p:txBody>
      </p:sp>
      <p:sp>
        <p:nvSpPr>
          <p:cNvPr id="4" name="Slide Number Placeholder 3">
            <a:extLst>
              <a:ext uri="{FF2B5EF4-FFF2-40B4-BE49-F238E27FC236}">
                <a16:creationId xmlns:a16="http://schemas.microsoft.com/office/drawing/2014/main" id="{469F1C4F-4508-0F7C-2AC6-DE9898B74AEE}"/>
              </a:ext>
            </a:extLst>
          </p:cNvPr>
          <p:cNvSpPr>
            <a:spLocks noGrp="1"/>
          </p:cNvSpPr>
          <p:nvPr>
            <p:ph type="sldNum" sz="quarter" idx="10"/>
          </p:nvPr>
        </p:nvSpPr>
        <p:spPr/>
        <p:txBody>
          <a:bodyPr/>
          <a:lstStyle/>
          <a:p>
            <a:fld id="{6FB8F67A-B1F1-4E0D-B624-31B03F352C26}" type="slidenum">
              <a:rPr lang="en-US" altLang="en-US" smtClean="0"/>
              <a:pPr/>
              <a:t>7</a:t>
            </a:fld>
            <a:endParaRPr lang="en-US" altLang="en-US" dirty="0"/>
          </a:p>
        </p:txBody>
      </p:sp>
    </p:spTree>
    <p:extLst>
      <p:ext uri="{BB962C8B-B14F-4D97-AF65-F5344CB8AC3E}">
        <p14:creationId xmlns:p14="http://schemas.microsoft.com/office/powerpoint/2010/main" val="3495038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DE91D5C-2D6B-6592-4C59-40B2DB7BEEDD}"/>
              </a:ext>
            </a:extLst>
          </p:cNvPr>
          <p:cNvSpPr>
            <a:spLocks noGrp="1"/>
          </p:cNvSpPr>
          <p:nvPr>
            <p:ph idx="1"/>
          </p:nvPr>
        </p:nvSpPr>
        <p:spPr/>
        <p:txBody>
          <a:bodyPr/>
          <a:lstStyle/>
          <a:p>
            <a:pPr marL="457200" indent="-457200">
              <a:buAutoNum type="arabicPeriod"/>
            </a:pPr>
            <a:r>
              <a:rPr lang="en-US" dirty="0"/>
              <a:t>Requestor prepares and submits a report to the Credentials Committee that specifies the following:</a:t>
            </a:r>
          </a:p>
          <a:p>
            <a:pPr marL="915988" lvl="1" indent="-457200">
              <a:buFont typeface="Arial" panose="020B0604020202020204" pitchFamily="34" charset="0"/>
              <a:buChar char="•"/>
            </a:pPr>
            <a:r>
              <a:rPr lang="en-US" dirty="0"/>
              <a:t>Minimum qualification to do the procedure safety</a:t>
            </a:r>
          </a:p>
          <a:p>
            <a:pPr marL="915988" lvl="1" indent="-457200">
              <a:buFont typeface="Arial" panose="020B0604020202020204" pitchFamily="34" charset="0"/>
              <a:buChar char="•"/>
            </a:pPr>
            <a:r>
              <a:rPr lang="en-US" dirty="0"/>
              <a:t>Whether the individual’s specialty is performing this procedure at similar hospitals </a:t>
            </a:r>
          </a:p>
          <a:p>
            <a:pPr marL="915988" lvl="1" indent="-457200">
              <a:buFont typeface="Arial" panose="020B0604020202020204" pitchFamily="34" charset="0"/>
              <a:buChar char="•"/>
            </a:pPr>
            <a:r>
              <a:rPr lang="en-US" dirty="0"/>
              <a:t>What are patient care outcomes for this procedure performed by the requesting specialty </a:t>
            </a:r>
          </a:p>
          <a:p>
            <a:pPr marL="457200" indent="-457200">
              <a:buAutoNum type="arabicPeriod"/>
            </a:pPr>
            <a:r>
              <a:rPr lang="en-US" dirty="0"/>
              <a:t> Credentials Committee will conduct additional research and consult with experts</a:t>
            </a:r>
          </a:p>
          <a:p>
            <a:pPr marL="457200" indent="-457200">
              <a:buAutoNum type="arabicPeriod"/>
            </a:pPr>
            <a:r>
              <a:rPr lang="en-US" dirty="0"/>
              <a:t>If the Credentials Committee recommends a cross-specialty privilege, they may develop the following:</a:t>
            </a:r>
          </a:p>
          <a:p>
            <a:pPr marL="915988" lvl="1" indent="-457200">
              <a:buFont typeface="Arial" panose="020B0604020202020204" pitchFamily="34" charset="0"/>
              <a:buChar char="•"/>
            </a:pPr>
            <a:r>
              <a:rPr lang="en-US" dirty="0"/>
              <a:t>Appropriate education, training, and experience necessary to perform the clinical privileges</a:t>
            </a:r>
          </a:p>
          <a:p>
            <a:pPr marL="915988" lvl="1" indent="-457200">
              <a:buFont typeface="Arial" panose="020B0604020202020204" pitchFamily="34" charset="0"/>
              <a:buChar char="•"/>
            </a:pPr>
            <a:r>
              <a:rPr lang="en-US" dirty="0"/>
              <a:t>Clinical indications for the procedure</a:t>
            </a:r>
          </a:p>
          <a:p>
            <a:pPr marL="915988" lvl="1" indent="-457200">
              <a:buFont typeface="Arial" panose="020B0604020202020204" pitchFamily="34" charset="0"/>
              <a:buChar char="•"/>
            </a:pPr>
            <a:r>
              <a:rPr lang="en-US" dirty="0"/>
              <a:t>How complications outside of this specialties scope will be managed </a:t>
            </a:r>
          </a:p>
          <a:p>
            <a:pPr marL="915988" lvl="1" indent="-457200">
              <a:buFont typeface="Arial" panose="020B0604020202020204" pitchFamily="34" charset="0"/>
              <a:buChar char="•"/>
            </a:pPr>
            <a:r>
              <a:rPr lang="en-US" dirty="0"/>
              <a:t>Time frame for focused monitoring and/or supervision to confirm competence</a:t>
            </a:r>
          </a:p>
          <a:p>
            <a:pPr marL="457200" indent="-457200">
              <a:buFont typeface="+mj-lt"/>
              <a:buAutoNum type="arabicPeriod"/>
            </a:pPr>
            <a:r>
              <a:rPr lang="en-US" dirty="0"/>
              <a:t>Recommendation will be forwarded to Medical Executive Committee and the Board </a:t>
            </a:r>
          </a:p>
          <a:p>
            <a:pPr marL="458788" lvl="1" indent="0">
              <a:buNone/>
            </a:pPr>
            <a:endParaRPr lang="en-US" dirty="0"/>
          </a:p>
        </p:txBody>
      </p:sp>
      <p:sp>
        <p:nvSpPr>
          <p:cNvPr id="6" name="Title 5">
            <a:extLst>
              <a:ext uri="{FF2B5EF4-FFF2-40B4-BE49-F238E27FC236}">
                <a16:creationId xmlns:a16="http://schemas.microsoft.com/office/drawing/2014/main" id="{6FE20991-4D84-375B-04CE-6C3D596090FC}"/>
              </a:ext>
            </a:extLst>
          </p:cNvPr>
          <p:cNvSpPr>
            <a:spLocks noGrp="1"/>
          </p:cNvSpPr>
          <p:nvPr>
            <p:ph type="title"/>
          </p:nvPr>
        </p:nvSpPr>
        <p:spPr/>
        <p:txBody>
          <a:bodyPr/>
          <a:lstStyle/>
          <a:p>
            <a:r>
              <a:rPr lang="en-US" dirty="0"/>
              <a:t>Cross-Specialty Privilege Evaluation Process</a:t>
            </a:r>
          </a:p>
        </p:txBody>
      </p:sp>
      <p:sp>
        <p:nvSpPr>
          <p:cNvPr id="5" name="Slide Number Placeholder 4">
            <a:extLst>
              <a:ext uri="{FF2B5EF4-FFF2-40B4-BE49-F238E27FC236}">
                <a16:creationId xmlns:a16="http://schemas.microsoft.com/office/drawing/2014/main" id="{A55E882B-8989-D49E-B671-5BC9FFC3416F}"/>
              </a:ext>
            </a:extLst>
          </p:cNvPr>
          <p:cNvSpPr>
            <a:spLocks noGrp="1"/>
          </p:cNvSpPr>
          <p:nvPr>
            <p:ph type="sldNum" sz="quarter" idx="10"/>
          </p:nvPr>
        </p:nvSpPr>
        <p:spPr/>
        <p:txBody>
          <a:bodyPr/>
          <a:lstStyle/>
          <a:p>
            <a:fld id="{7B8706A0-8A3F-4F51-A48C-24ED941D416A}" type="slidenum">
              <a:rPr lang="en-US" altLang="en-US" smtClean="0"/>
              <a:pPr/>
              <a:t>8</a:t>
            </a:fld>
            <a:endParaRPr lang="en-US" altLang="en-US" dirty="0"/>
          </a:p>
        </p:txBody>
      </p:sp>
    </p:spTree>
    <p:extLst>
      <p:ext uri="{BB962C8B-B14F-4D97-AF65-F5344CB8AC3E}">
        <p14:creationId xmlns:p14="http://schemas.microsoft.com/office/powerpoint/2010/main" val="2680015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704B3D2-9F45-68FB-90EE-C2E937BFD4B6}"/>
              </a:ext>
            </a:extLst>
          </p:cNvPr>
          <p:cNvSpPr>
            <a:spLocks noGrp="1"/>
          </p:cNvSpPr>
          <p:nvPr>
            <p:ph idx="1"/>
          </p:nvPr>
        </p:nvSpPr>
        <p:spPr/>
        <p:txBody>
          <a:bodyPr/>
          <a:lstStyle/>
          <a:p>
            <a:pPr marL="457200" indent="-457200">
              <a:buFont typeface="+mj-lt"/>
              <a:buAutoNum type="arabicPeriod"/>
            </a:pPr>
            <a:r>
              <a:rPr lang="en-US" dirty="0"/>
              <a:t>Provider seeking to perform the new procedure will submit a report to the VPMA with the following information: </a:t>
            </a:r>
          </a:p>
          <a:p>
            <a:pPr marL="915988" lvl="1" indent="-457200">
              <a:buFont typeface="Arial" panose="020B0604020202020204" pitchFamily="34" charset="0"/>
              <a:buChar char="•"/>
            </a:pPr>
            <a:r>
              <a:rPr lang="en-US" dirty="0"/>
              <a:t>Appropriate education, training and experience necessary to perform safety and competently </a:t>
            </a:r>
          </a:p>
          <a:p>
            <a:pPr marL="915988" lvl="1" indent="-457200">
              <a:buFont typeface="Arial" panose="020B0604020202020204" pitchFamily="34" charset="0"/>
              <a:buChar char="•"/>
            </a:pPr>
            <a:r>
              <a:rPr lang="en-US" dirty="0"/>
              <a:t>Clinical indications for when the new procedure is appropriate</a:t>
            </a:r>
          </a:p>
          <a:p>
            <a:pPr marL="915988" lvl="1" indent="-457200">
              <a:buFont typeface="Arial" panose="020B0604020202020204" pitchFamily="34" charset="0"/>
              <a:buChar char="•"/>
            </a:pPr>
            <a:r>
              <a:rPr lang="en-US" dirty="0"/>
              <a:t>Evidence of improved patient outcomes or other clinical benefits for patients</a:t>
            </a:r>
          </a:p>
          <a:p>
            <a:pPr marL="915988" lvl="1" indent="-457200">
              <a:buFont typeface="Arial" panose="020B0604020202020204" pitchFamily="34" charset="0"/>
              <a:buChar char="•"/>
            </a:pPr>
            <a:r>
              <a:rPr lang="en-US" dirty="0"/>
              <a:t>Whether the new procedure is being performed at other similar hospital </a:t>
            </a:r>
          </a:p>
          <a:p>
            <a:pPr marL="915988" lvl="1" indent="-457200">
              <a:buFont typeface="Arial" panose="020B0604020202020204" pitchFamily="34" charset="0"/>
              <a:buChar char="•"/>
            </a:pPr>
            <a:r>
              <a:rPr lang="en-US" dirty="0"/>
              <a:t>Whether hospital currently has the resources including space, equipment, personnel and other support services to safely perform</a:t>
            </a:r>
          </a:p>
          <a:p>
            <a:pPr marL="457200" indent="-457200">
              <a:buFont typeface="+mj-lt"/>
              <a:buAutoNum type="arabicPeriod"/>
            </a:pPr>
            <a:r>
              <a:rPr lang="en-US" dirty="0"/>
              <a:t>Administration will evaluate request and make a preliminary determination as whether to offer the new procedure to the community</a:t>
            </a:r>
          </a:p>
          <a:p>
            <a:pPr marL="457200" indent="-457200">
              <a:buFont typeface="+mj-lt"/>
              <a:buAutoNum type="arabicPeriod"/>
            </a:pPr>
            <a:r>
              <a:rPr lang="en-US" dirty="0"/>
              <a:t>If preliminary determination is to offer the new procedure the request will follow the normal approval process with the Credentials Committee developing the criteria to recommendation to the Medical Executive Committee and Board. </a:t>
            </a:r>
          </a:p>
        </p:txBody>
      </p:sp>
      <p:sp>
        <p:nvSpPr>
          <p:cNvPr id="3" name="Title 2">
            <a:extLst>
              <a:ext uri="{FF2B5EF4-FFF2-40B4-BE49-F238E27FC236}">
                <a16:creationId xmlns:a16="http://schemas.microsoft.com/office/drawing/2014/main" id="{8AA7CA4C-DFEC-1A7C-96E0-3626D74A4A29}"/>
              </a:ext>
            </a:extLst>
          </p:cNvPr>
          <p:cNvSpPr>
            <a:spLocks noGrp="1"/>
          </p:cNvSpPr>
          <p:nvPr>
            <p:ph type="title"/>
          </p:nvPr>
        </p:nvSpPr>
        <p:spPr/>
        <p:txBody>
          <a:bodyPr/>
          <a:lstStyle/>
          <a:p>
            <a:r>
              <a:rPr lang="en-US" dirty="0"/>
              <a:t>Clinical Privileges for a New Procedure</a:t>
            </a:r>
          </a:p>
        </p:txBody>
      </p:sp>
      <p:sp>
        <p:nvSpPr>
          <p:cNvPr id="4" name="Slide Number Placeholder 3">
            <a:extLst>
              <a:ext uri="{FF2B5EF4-FFF2-40B4-BE49-F238E27FC236}">
                <a16:creationId xmlns:a16="http://schemas.microsoft.com/office/drawing/2014/main" id="{D2CF4E60-18B1-C8B1-76C9-6FDC05BF8B40}"/>
              </a:ext>
            </a:extLst>
          </p:cNvPr>
          <p:cNvSpPr>
            <a:spLocks noGrp="1"/>
          </p:cNvSpPr>
          <p:nvPr>
            <p:ph type="sldNum" sz="quarter" idx="10"/>
          </p:nvPr>
        </p:nvSpPr>
        <p:spPr/>
        <p:txBody>
          <a:bodyPr/>
          <a:lstStyle/>
          <a:p>
            <a:fld id="{6FB8F67A-B1F1-4E0D-B624-31B03F352C26}" type="slidenum">
              <a:rPr lang="en-US" altLang="en-US" smtClean="0"/>
              <a:pPr/>
              <a:t>9</a:t>
            </a:fld>
            <a:endParaRPr lang="en-US" altLang="en-US" dirty="0"/>
          </a:p>
        </p:txBody>
      </p:sp>
    </p:spTree>
    <p:extLst>
      <p:ext uri="{BB962C8B-B14F-4D97-AF65-F5344CB8AC3E}">
        <p14:creationId xmlns:p14="http://schemas.microsoft.com/office/powerpoint/2010/main" val="2240481587"/>
      </p:ext>
    </p:extLst>
  </p:cSld>
  <p:clrMapOvr>
    <a:masterClrMapping/>
  </p:clrMapOvr>
</p:sld>
</file>

<file path=ppt/theme/theme1.xml><?xml version="1.0" encoding="utf-8"?>
<a:theme xmlns:a="http://schemas.openxmlformats.org/drawingml/2006/main" name="Office Theme">
  <a:themeElements>
    <a:clrScheme name="Bryan Health">
      <a:dk1>
        <a:srgbClr val="0072BC"/>
      </a:dk1>
      <a:lt1>
        <a:sysClr val="window" lastClr="FFFFFF"/>
      </a:lt1>
      <a:dk2>
        <a:srgbClr val="004071"/>
      </a:dk2>
      <a:lt2>
        <a:srgbClr val="E6E7E8"/>
      </a:lt2>
      <a:accent1>
        <a:srgbClr val="53B7E8"/>
      </a:accent1>
      <a:accent2>
        <a:srgbClr val="0072BC"/>
      </a:accent2>
      <a:accent3>
        <a:srgbClr val="4D4D4F"/>
      </a:accent3>
      <a:accent4>
        <a:srgbClr val="636466"/>
      </a:accent4>
      <a:accent5>
        <a:srgbClr val="C7C8CA"/>
      </a:accent5>
      <a:accent6>
        <a:srgbClr val="E6E7E8"/>
      </a:accent6>
      <a:hlink>
        <a:srgbClr val="0072BC"/>
      </a:hlink>
      <a:folHlink>
        <a:srgbClr val="0072BC"/>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BA77D7F1-7505-4C00-82C0-A06795278D6F}" vid="{518E77D0-10C0-4A69-A10C-5FAA0F1E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Bryan Medical Center Bottom Bar Template</Template>
  <TotalTime>4744</TotalTime>
  <Words>737</Words>
  <Application>Microsoft Office PowerPoint</Application>
  <PresentationFormat>Widescreen</PresentationFormat>
  <Paragraphs>98</Paragraphs>
  <Slides>12</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MS PGothic</vt:lpstr>
      <vt:lpstr>Arial</vt:lpstr>
      <vt:lpstr>Calibri</vt:lpstr>
      <vt:lpstr>Corbel</vt:lpstr>
      <vt:lpstr>Courier New</vt:lpstr>
      <vt:lpstr>Georgia</vt:lpstr>
      <vt:lpstr>Wingdings</vt:lpstr>
      <vt:lpstr>Office Theme</vt:lpstr>
      <vt:lpstr>Privileging</vt:lpstr>
      <vt:lpstr>Agenda</vt:lpstr>
      <vt:lpstr>What is Privileging? </vt:lpstr>
      <vt:lpstr>Core vs Non-Core Privilege Examples</vt:lpstr>
      <vt:lpstr>Core vs Non-Core Privilege Examples</vt:lpstr>
      <vt:lpstr>Advanced Practice Provider Procedure Privileging</vt:lpstr>
      <vt:lpstr>Temporary Privileges</vt:lpstr>
      <vt:lpstr>Cross-Specialty Privilege Evaluation Process</vt:lpstr>
      <vt:lpstr>Clinical Privileges for a New Procedure</vt:lpstr>
      <vt:lpstr>Providing Information to Evaluate Application/Privilege Request </vt:lpstr>
      <vt:lpstr>Questions and Discussion </vt:lpstr>
      <vt:lpstr>Take Aways</vt:lpstr>
    </vt:vector>
  </TitlesOfParts>
  <Company>Bryan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Brenda Downey</dc:creator>
  <cp:keywords>Bryan Medical Center</cp:keywords>
  <cp:lastModifiedBy>Brenda Downey</cp:lastModifiedBy>
  <cp:revision>1</cp:revision>
  <dcterms:created xsi:type="dcterms:W3CDTF">2024-08-16T13:49:52Z</dcterms:created>
  <dcterms:modified xsi:type="dcterms:W3CDTF">2024-08-19T20:54:34Z</dcterms:modified>
</cp:coreProperties>
</file>