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88" r:id="rId5"/>
    <p:sldMasterId id="2147483811" r:id="rId6"/>
    <p:sldMasterId id="2147483834" r:id="rId7"/>
    <p:sldMasterId id="2147483849" r:id="rId8"/>
    <p:sldMasterId id="2147483876" r:id="rId9"/>
  </p:sldMasterIdLst>
  <p:notesMasterIdLst>
    <p:notesMasterId r:id="rId73"/>
  </p:notesMasterIdLst>
  <p:sldIdLst>
    <p:sldId id="2139119160" r:id="rId10"/>
    <p:sldId id="269" r:id="rId11"/>
    <p:sldId id="315" r:id="rId12"/>
    <p:sldId id="262" r:id="rId13"/>
    <p:sldId id="292" r:id="rId14"/>
    <p:sldId id="563" r:id="rId15"/>
    <p:sldId id="565" r:id="rId16"/>
    <p:sldId id="372" r:id="rId17"/>
    <p:sldId id="384" r:id="rId18"/>
    <p:sldId id="2139119438" r:id="rId19"/>
    <p:sldId id="567" r:id="rId20"/>
    <p:sldId id="2139119235" r:id="rId21"/>
    <p:sldId id="2139119236" r:id="rId22"/>
    <p:sldId id="2139119237" r:id="rId23"/>
    <p:sldId id="2139119278" r:id="rId24"/>
    <p:sldId id="362" r:id="rId25"/>
    <p:sldId id="409" r:id="rId26"/>
    <p:sldId id="2139119279" r:id="rId27"/>
    <p:sldId id="2139119422" r:id="rId28"/>
    <p:sldId id="2139119423" r:id="rId29"/>
    <p:sldId id="2139118977" r:id="rId30"/>
    <p:sldId id="2139118976" r:id="rId31"/>
    <p:sldId id="2139119430" r:id="rId32"/>
    <p:sldId id="2139119424" r:id="rId33"/>
    <p:sldId id="2139119425" r:id="rId34"/>
    <p:sldId id="2139119426" r:id="rId35"/>
    <p:sldId id="2139119431" r:id="rId36"/>
    <p:sldId id="2139119429" r:id="rId37"/>
    <p:sldId id="2139118989" r:id="rId38"/>
    <p:sldId id="2139118971" r:id="rId39"/>
    <p:sldId id="259" r:id="rId40"/>
    <p:sldId id="2139119183" r:id="rId41"/>
    <p:sldId id="9978" r:id="rId42"/>
    <p:sldId id="10019" r:id="rId43"/>
    <p:sldId id="10172" r:id="rId44"/>
    <p:sldId id="10173" r:id="rId45"/>
    <p:sldId id="10174" r:id="rId46"/>
    <p:sldId id="10175" r:id="rId47"/>
    <p:sldId id="2139119440" r:id="rId48"/>
    <p:sldId id="2139119441" r:id="rId49"/>
    <p:sldId id="2139119159" r:id="rId50"/>
    <p:sldId id="2139119252" r:id="rId51"/>
    <p:sldId id="2139119191" r:id="rId52"/>
    <p:sldId id="367" r:id="rId53"/>
    <p:sldId id="9984" r:id="rId54"/>
    <p:sldId id="2139119439" r:id="rId55"/>
    <p:sldId id="2139119217" r:id="rId56"/>
    <p:sldId id="2139118842" r:id="rId57"/>
    <p:sldId id="2139119287" r:id="rId58"/>
    <p:sldId id="2139119284" r:id="rId59"/>
    <p:sldId id="2139119233" r:id="rId60"/>
    <p:sldId id="267" r:id="rId61"/>
    <p:sldId id="2139119206" r:id="rId62"/>
    <p:sldId id="2139119231" r:id="rId63"/>
    <p:sldId id="10491" r:id="rId64"/>
    <p:sldId id="2139119149" r:id="rId65"/>
    <p:sldId id="9816" r:id="rId66"/>
    <p:sldId id="2139119285" r:id="rId67"/>
    <p:sldId id="2139119286" r:id="rId68"/>
    <p:sldId id="2139119280" r:id="rId69"/>
    <p:sldId id="2139119156" r:id="rId70"/>
    <p:sldId id="2139119158" r:id="rId71"/>
    <p:sldId id="2139119232"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C63F81-9FC6-6C6B-944D-73D94A45DD43}" name="Pavlovsky, Lacey" initials="PL" userId="S::Lacey.Pavlovsky@nebraska.gov::3af9f06f-a0e8-4cf1-9f30-99bf34b38052" providerId="AD"/>
  <p188:author id="{FDF516AB-188F-4870-BED3-5DC8FD27140C}" name="Teran Plasencia, Juan" initials="TJ" userId="S::jteranplasencia@unmc.edu::cf9c45ae-0f33-4a09-ad6f-8cc51fb471b7" providerId="AD"/>
  <p188:author id="{8F4840C8-5BD6-5F22-A809-2FBAD0205E63}" name="Martinez, Rebecca A" initials="MRA" userId="S::remartinez@nebraskamed.com::4a57635b-a05e-4863-bda4-201ba407a1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63"/>
    <a:srgbClr val="AD1F2C"/>
    <a:srgbClr val="313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7FF141-3A85-4025-AF27-4B651F283966}" v="11" dt="2024-09-24T22:36:02.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5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oleObject" Target="https://univnebrmedcntr.sharepoint.com/sites/ICAPTeam/Shared%20Documents/Core/ICAP%20Metrics%20&amp;%20KPIs.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 Change Between 2021 and 2022 in Nebraska HAI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solidFill>
              <a:schemeClr val="accent1"/>
            </a:solidFill>
            <a:ln>
              <a:noFill/>
            </a:ln>
            <a:effectLst/>
          </c:spPr>
          <c:invertIfNegative val="0"/>
          <c:cat>
            <c:strRef>
              <c:f>Sheet1!$A$2:$A$8</c:f>
              <c:strCache>
                <c:ptCount val="7"/>
                <c:pt idx="0">
                  <c:v>CLABSI</c:v>
                </c:pt>
                <c:pt idx="1">
                  <c:v>CAUTI</c:v>
                </c:pt>
                <c:pt idx="2">
                  <c:v>VAE</c:v>
                </c:pt>
                <c:pt idx="3">
                  <c:v>Colon SSIs</c:v>
                </c:pt>
                <c:pt idx="4">
                  <c:v>Hysterectomy SSIs</c:v>
                </c:pt>
                <c:pt idx="5">
                  <c:v>MRSA bacteremia</c:v>
                </c:pt>
                <c:pt idx="6">
                  <c:v>CDI</c:v>
                </c:pt>
              </c:strCache>
            </c:strRef>
          </c:cat>
          <c:val>
            <c:numRef>
              <c:f>Sheet1!$B$2:$B$8</c:f>
              <c:numCache>
                <c:formatCode>General</c:formatCode>
                <c:ptCount val="7"/>
                <c:pt idx="0">
                  <c:v>0.83699999999999997</c:v>
                </c:pt>
                <c:pt idx="1">
                  <c:v>0.90400000000000003</c:v>
                </c:pt>
                <c:pt idx="2">
                  <c:v>1.917</c:v>
                </c:pt>
                <c:pt idx="3">
                  <c:v>1.2909999999999999</c:v>
                </c:pt>
                <c:pt idx="4">
                  <c:v>1.581</c:v>
                </c:pt>
                <c:pt idx="5">
                  <c:v>0.94499999999999995</c:v>
                </c:pt>
                <c:pt idx="6">
                  <c:v>0.54</c:v>
                </c:pt>
              </c:numCache>
            </c:numRef>
          </c:val>
          <c:extLst>
            <c:ext xmlns:c16="http://schemas.microsoft.com/office/drawing/2014/chart" uri="{C3380CC4-5D6E-409C-BE32-E72D297353CC}">
              <c16:uniqueId val="{00000000-9685-4BBF-9822-E0CBCF3A4033}"/>
            </c:ext>
          </c:extLst>
        </c:ser>
        <c:ser>
          <c:idx val="1"/>
          <c:order val="1"/>
          <c:tx>
            <c:strRef>
              <c:f>Sheet1!$C$1</c:f>
              <c:strCache>
                <c:ptCount val="1"/>
                <c:pt idx="0">
                  <c:v>2022</c:v>
                </c:pt>
              </c:strCache>
            </c:strRef>
          </c:tx>
          <c:spPr>
            <a:solidFill>
              <a:schemeClr val="accent2"/>
            </a:solidFill>
            <a:ln>
              <a:noFill/>
            </a:ln>
            <a:effectLst/>
          </c:spPr>
          <c:invertIfNegative val="0"/>
          <c:cat>
            <c:strRef>
              <c:f>Sheet1!$A$2:$A$8</c:f>
              <c:strCache>
                <c:ptCount val="7"/>
                <c:pt idx="0">
                  <c:v>CLABSI</c:v>
                </c:pt>
                <c:pt idx="1">
                  <c:v>CAUTI</c:v>
                </c:pt>
                <c:pt idx="2">
                  <c:v>VAE</c:v>
                </c:pt>
                <c:pt idx="3">
                  <c:v>Colon SSIs</c:v>
                </c:pt>
                <c:pt idx="4">
                  <c:v>Hysterectomy SSIs</c:v>
                </c:pt>
                <c:pt idx="5">
                  <c:v>MRSA bacteremia</c:v>
                </c:pt>
                <c:pt idx="6">
                  <c:v>CDI</c:v>
                </c:pt>
              </c:strCache>
            </c:strRef>
          </c:cat>
          <c:val>
            <c:numRef>
              <c:f>Sheet1!$C$2:$C$8</c:f>
              <c:numCache>
                <c:formatCode>General</c:formatCode>
                <c:ptCount val="7"/>
                <c:pt idx="0">
                  <c:v>0.60699999999999998</c:v>
                </c:pt>
                <c:pt idx="1">
                  <c:v>0.90300000000000002</c:v>
                </c:pt>
                <c:pt idx="2">
                  <c:v>1.8959999999999999</c:v>
                </c:pt>
                <c:pt idx="3">
                  <c:v>0.91800000000000004</c:v>
                </c:pt>
                <c:pt idx="4">
                  <c:v>1.2989999999999999</c:v>
                </c:pt>
                <c:pt idx="5">
                  <c:v>0.57499999999999996</c:v>
                </c:pt>
                <c:pt idx="6">
                  <c:v>0.499</c:v>
                </c:pt>
              </c:numCache>
            </c:numRef>
          </c:val>
          <c:extLst>
            <c:ext xmlns:c16="http://schemas.microsoft.com/office/drawing/2014/chart" uri="{C3380CC4-5D6E-409C-BE32-E72D297353CC}">
              <c16:uniqueId val="{00000001-9685-4BBF-9822-E0CBCF3A4033}"/>
            </c:ext>
          </c:extLst>
        </c:ser>
        <c:dLbls>
          <c:showLegendKey val="0"/>
          <c:showVal val="0"/>
          <c:showCatName val="0"/>
          <c:showSerName val="0"/>
          <c:showPercent val="0"/>
          <c:showBubbleSize val="0"/>
        </c:dLbls>
        <c:gapWidth val="219"/>
        <c:overlap val="-27"/>
        <c:axId val="639743472"/>
        <c:axId val="1986380752"/>
      </c:barChart>
      <c:catAx>
        <c:axId val="63974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86380752"/>
        <c:crosses val="autoZero"/>
        <c:auto val="1"/>
        <c:lblAlgn val="ctr"/>
        <c:lblOffset val="100"/>
        <c:noMultiLvlLbl val="0"/>
      </c:catAx>
      <c:valAx>
        <c:axId val="1986380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974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State and National</a:t>
            </a:r>
            <a:r>
              <a:rPr lang="en-US" baseline="0"/>
              <a:t> 2022 HAI SIR Comparison</a:t>
            </a:r>
            <a:endParaRPr lang="en-US"/>
          </a:p>
        </c:rich>
      </c:tx>
      <c:layout>
        <c:manualLayout>
          <c:xMode val="edge"/>
          <c:yMode val="edge"/>
          <c:x val="0.3001363366800619"/>
          <c:y val="1.305853782626551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Nebraska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VAE</c:v>
                </c:pt>
                <c:pt idx="1">
                  <c:v>Hysterectomy SSIs</c:v>
                </c:pt>
                <c:pt idx="2">
                  <c:v>Colon SSIs</c:v>
                </c:pt>
                <c:pt idx="3">
                  <c:v>CAUTI</c:v>
                </c:pt>
                <c:pt idx="4">
                  <c:v>CLABSI</c:v>
                </c:pt>
                <c:pt idx="5">
                  <c:v>MRSA</c:v>
                </c:pt>
                <c:pt idx="6">
                  <c:v>CDI</c:v>
                </c:pt>
              </c:strCache>
            </c:strRef>
          </c:cat>
          <c:val>
            <c:numRef>
              <c:f>Sheet1!$B$2:$B$8</c:f>
              <c:numCache>
                <c:formatCode>General</c:formatCode>
                <c:ptCount val="7"/>
                <c:pt idx="0">
                  <c:v>1.9</c:v>
                </c:pt>
                <c:pt idx="1">
                  <c:v>1.3</c:v>
                </c:pt>
                <c:pt idx="2">
                  <c:v>0.92</c:v>
                </c:pt>
                <c:pt idx="3">
                  <c:v>0.9</c:v>
                </c:pt>
                <c:pt idx="4">
                  <c:v>0.61</c:v>
                </c:pt>
                <c:pt idx="5">
                  <c:v>0.57999999999999996</c:v>
                </c:pt>
                <c:pt idx="6">
                  <c:v>0.5</c:v>
                </c:pt>
              </c:numCache>
            </c:numRef>
          </c:val>
          <c:extLst>
            <c:ext xmlns:c16="http://schemas.microsoft.com/office/drawing/2014/chart" uri="{C3380CC4-5D6E-409C-BE32-E72D297353CC}">
              <c16:uniqueId val="{00000000-BD04-4E4D-9CED-F9A054193EA7}"/>
            </c:ext>
          </c:extLst>
        </c:ser>
        <c:ser>
          <c:idx val="1"/>
          <c:order val="1"/>
          <c:tx>
            <c:strRef>
              <c:f>Sheet1!$C$1</c:f>
              <c:strCache>
                <c:ptCount val="1"/>
                <c:pt idx="0">
                  <c:v>Nation</c:v>
                </c:pt>
              </c:strCache>
            </c:strRef>
          </c:tx>
          <c:spPr>
            <a:solidFill>
              <a:schemeClr val="accent2"/>
            </a:solidFill>
            <a:ln>
              <a:noFill/>
            </a:ln>
            <a:effectLst/>
          </c:spPr>
          <c:invertIfNegative val="0"/>
          <c:dLbls>
            <c:dLbl>
              <c:idx val="1"/>
              <c:layout>
                <c:manualLayout>
                  <c:x val="1.4854718127499719E-2"/>
                  <c:y val="-3.48227699237655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87-4E9F-8F9D-99BB55ED6E02}"/>
                </c:ext>
              </c:extLst>
            </c:dLbl>
            <c:dLbl>
              <c:idx val="2"/>
              <c:layout>
                <c:manualLayout>
                  <c:x val="2.6408387782221713E-2"/>
                  <c:y val="-3.48227699237655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87-4E9F-8F9D-99BB55ED6E02}"/>
                </c:ext>
              </c:extLst>
            </c:dLbl>
            <c:dLbl>
              <c:idx val="6"/>
              <c:layout>
                <c:manualLayout>
                  <c:x val="1.3204193891110888E-2"/>
                  <c:y val="-3.48227699237649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87-4E9F-8F9D-99BB55ED6E0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VAE</c:v>
                </c:pt>
                <c:pt idx="1">
                  <c:v>Hysterectomy SSIs</c:v>
                </c:pt>
                <c:pt idx="2">
                  <c:v>Colon SSIs</c:v>
                </c:pt>
                <c:pt idx="3">
                  <c:v>CAUTI</c:v>
                </c:pt>
                <c:pt idx="4">
                  <c:v>CLABSI</c:v>
                </c:pt>
                <c:pt idx="5">
                  <c:v>MRSA</c:v>
                </c:pt>
                <c:pt idx="6">
                  <c:v>CDI</c:v>
                </c:pt>
              </c:strCache>
            </c:strRef>
          </c:cat>
          <c:val>
            <c:numRef>
              <c:f>Sheet1!$C$2:$C$8</c:f>
              <c:numCache>
                <c:formatCode>General</c:formatCode>
                <c:ptCount val="7"/>
                <c:pt idx="0">
                  <c:v>1.19</c:v>
                </c:pt>
                <c:pt idx="1">
                  <c:v>0.95</c:v>
                </c:pt>
                <c:pt idx="2">
                  <c:v>0.86</c:v>
                </c:pt>
                <c:pt idx="3">
                  <c:v>0.7</c:v>
                </c:pt>
                <c:pt idx="4">
                  <c:v>0.84</c:v>
                </c:pt>
                <c:pt idx="5">
                  <c:v>0.9</c:v>
                </c:pt>
                <c:pt idx="6">
                  <c:v>0.48</c:v>
                </c:pt>
              </c:numCache>
            </c:numRef>
          </c:val>
          <c:extLst>
            <c:ext xmlns:c16="http://schemas.microsoft.com/office/drawing/2014/chart" uri="{C3380CC4-5D6E-409C-BE32-E72D297353CC}">
              <c16:uniqueId val="{00000001-BD04-4E4D-9CED-F9A054193EA7}"/>
            </c:ext>
          </c:extLst>
        </c:ser>
        <c:dLbls>
          <c:showLegendKey val="0"/>
          <c:showVal val="0"/>
          <c:showCatName val="0"/>
          <c:showSerName val="0"/>
          <c:showPercent val="0"/>
          <c:showBubbleSize val="0"/>
        </c:dLbls>
        <c:gapWidth val="219"/>
        <c:overlap val="-27"/>
        <c:axId val="639743472"/>
        <c:axId val="1986380752"/>
      </c:barChart>
      <c:catAx>
        <c:axId val="63974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86380752"/>
        <c:crosses val="autoZero"/>
        <c:auto val="1"/>
        <c:lblAlgn val="ctr"/>
        <c:lblOffset val="100"/>
        <c:noMultiLvlLbl val="0"/>
      </c:catAx>
      <c:valAx>
        <c:axId val="1986380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974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Number of Reported</a:t>
            </a:r>
            <a:r>
              <a:rPr lang="en-US" baseline="0"/>
              <a:t> Cultures Positive for Enterobacterales in Nebraska</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dLbl>
              <c:idx val="1"/>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342336727102397"/>
                      <c:h val="4.5673782258937978E-2"/>
                    </c:manualLayout>
                  </c15:layout>
                </c:ext>
                <c:ext xmlns:c16="http://schemas.microsoft.com/office/drawing/2014/chart" uri="{C3380CC4-5D6E-409C-BE32-E72D297353CC}">
                  <c16:uniqueId val="{00000002-98AE-417B-92D7-32FAB9BC36D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#,##0;[Red]#,##0</c:formatCode>
                <c:ptCount val="5"/>
                <c:pt idx="0">
                  <c:v>49470</c:v>
                </c:pt>
                <c:pt idx="1">
                  <c:v>28086</c:v>
                </c:pt>
                <c:pt idx="2">
                  <c:v>30583</c:v>
                </c:pt>
                <c:pt idx="3">
                  <c:v>44203</c:v>
                </c:pt>
                <c:pt idx="4">
                  <c:v>54235</c:v>
                </c:pt>
              </c:numCache>
            </c:numRef>
          </c:val>
          <c:extLst>
            <c:ext xmlns:c16="http://schemas.microsoft.com/office/drawing/2014/chart" uri="{C3380CC4-5D6E-409C-BE32-E72D297353CC}">
              <c16:uniqueId val="{00000000-98AE-417B-92D7-32FAB9BC36D9}"/>
            </c:ext>
          </c:extLst>
        </c:ser>
        <c:dLbls>
          <c:showLegendKey val="0"/>
          <c:showVal val="0"/>
          <c:showCatName val="0"/>
          <c:showSerName val="0"/>
          <c:showPercent val="0"/>
          <c:showBubbleSize val="0"/>
        </c:dLbls>
        <c:gapWidth val="219"/>
        <c:overlap val="-27"/>
        <c:axId val="639743472"/>
        <c:axId val="1986380752"/>
      </c:barChart>
      <c:catAx>
        <c:axId val="63974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86380752"/>
        <c:crosses val="autoZero"/>
        <c:auto val="1"/>
        <c:lblAlgn val="ctr"/>
        <c:lblOffset val="100"/>
        <c:noMultiLvlLbl val="0"/>
      </c:catAx>
      <c:valAx>
        <c:axId val="1986380752"/>
        <c:scaling>
          <c:orientation val="minMax"/>
        </c:scaling>
        <c:delete val="0"/>
        <c:axPos val="l"/>
        <c:majorGridlines>
          <c:spPr>
            <a:ln w="9525" cap="flat" cmpd="sng" algn="ctr">
              <a:solidFill>
                <a:schemeClr val="tx1">
                  <a:lumMod val="15000"/>
                  <a:lumOff val="85000"/>
                </a:schemeClr>
              </a:solidFill>
              <a:round/>
            </a:ln>
            <a:effectLst/>
          </c:spPr>
        </c:majorGridlines>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9743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Percent of</a:t>
            </a:r>
            <a:r>
              <a:rPr lang="en-US" baseline="0"/>
              <a:t> Enterobacterales Reported to be Ceftriaxone or Carbapenem Resistant</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Ceftriaxone resistant</c:v>
                </c:pt>
              </c:strCache>
            </c:strRef>
          </c:tx>
          <c:spPr>
            <a:solidFill>
              <a:schemeClr val="accent6">
                <a:lumMod val="75000"/>
              </a:schemeClr>
            </a:solidFill>
            <a:ln>
              <a:noFill/>
            </a:ln>
            <a:effectLst/>
          </c:spPr>
          <c:invertIfNegative val="0"/>
          <c:dLbls>
            <c:dLbl>
              <c:idx val="1"/>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342336727102397"/>
                      <c:h val="4.5673782258937978E-2"/>
                    </c:manualLayout>
                  </c15:layout>
                </c:ext>
                <c:ext xmlns:c16="http://schemas.microsoft.com/office/drawing/2014/chart" uri="{C3380CC4-5D6E-409C-BE32-E72D297353CC}">
                  <c16:uniqueId val="{00000000-0272-4D23-9F00-36289B74EF4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c:formatCode>
                <c:ptCount val="5"/>
                <c:pt idx="0">
                  <c:v>3.3799999999999997E-2</c:v>
                </c:pt>
                <c:pt idx="1">
                  <c:v>5.4300000000000001E-2</c:v>
                </c:pt>
                <c:pt idx="2">
                  <c:v>0.03</c:v>
                </c:pt>
                <c:pt idx="3">
                  <c:v>4.6399999999999997E-2</c:v>
                </c:pt>
                <c:pt idx="4">
                  <c:v>3.4599999999999999E-2</c:v>
                </c:pt>
              </c:numCache>
            </c:numRef>
          </c:val>
          <c:extLst>
            <c:ext xmlns:c16="http://schemas.microsoft.com/office/drawing/2014/chart" uri="{C3380CC4-5D6E-409C-BE32-E72D297353CC}">
              <c16:uniqueId val="{00000001-0272-4D23-9F00-36289B74EF49}"/>
            </c:ext>
          </c:extLst>
        </c:ser>
        <c:ser>
          <c:idx val="1"/>
          <c:order val="1"/>
          <c:tx>
            <c:strRef>
              <c:f>Sheet1!$C$1</c:f>
              <c:strCache>
                <c:ptCount val="1"/>
                <c:pt idx="0">
                  <c:v>Carbapenem resistant</c:v>
                </c:pt>
              </c:strCache>
            </c:strRef>
          </c:tx>
          <c:spPr>
            <a:solidFill>
              <a:schemeClr val="accent2"/>
            </a:solidFill>
            <a:ln>
              <a:noFill/>
            </a:ln>
            <a:effectLst/>
          </c:spPr>
          <c:invertIfNegative val="0"/>
          <c:dLbls>
            <c:dLbl>
              <c:idx val="0"/>
              <c:layout>
                <c:manualLayout>
                  <c:x val="1.193577163917802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272-4D23-9F00-36289B74EF49}"/>
                </c:ext>
              </c:extLst>
            </c:dLbl>
            <c:dLbl>
              <c:idx val="1"/>
              <c:layout>
                <c:manualLayout>
                  <c:x val="1.6710080294849272E-2"/>
                  <c:y val="-3.12620001772345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272-4D23-9F00-36289B74EF49}"/>
                </c:ext>
              </c:extLst>
            </c:dLbl>
            <c:dLbl>
              <c:idx val="2"/>
              <c:layout>
                <c:manualLayout>
                  <c:x val="1.671008029484918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72-4D23-9F00-36289B74EF49}"/>
                </c:ext>
              </c:extLst>
            </c:dLbl>
            <c:dLbl>
              <c:idx val="3"/>
              <c:layout>
                <c:manualLayout>
                  <c:x val="1.671008029484927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272-4D23-9F00-36289B74EF49}"/>
                </c:ext>
              </c:extLst>
            </c:dLbl>
            <c:dLbl>
              <c:idx val="4"/>
              <c:layout>
                <c:manualLayout>
                  <c:x val="1.909723462268488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72-4D23-9F00-36289B74EF4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Sheet1!$C$2:$C$6</c:f>
              <c:numCache>
                <c:formatCode>0.0%</c:formatCode>
                <c:ptCount val="5"/>
                <c:pt idx="0">
                  <c:v>7.9000000000000008E-3</c:v>
                </c:pt>
                <c:pt idx="1">
                  <c:v>1.1599999999999999E-2</c:v>
                </c:pt>
                <c:pt idx="2">
                  <c:v>1.04E-2</c:v>
                </c:pt>
                <c:pt idx="3">
                  <c:v>1.18E-2</c:v>
                </c:pt>
                <c:pt idx="4">
                  <c:v>7.1999999999999998E-3</c:v>
                </c:pt>
              </c:numCache>
            </c:numRef>
          </c:val>
          <c:extLst>
            <c:ext xmlns:c16="http://schemas.microsoft.com/office/drawing/2014/chart" uri="{C3380CC4-5D6E-409C-BE32-E72D297353CC}">
              <c16:uniqueId val="{00000002-0272-4D23-9F00-36289B74EF49}"/>
            </c:ext>
          </c:extLst>
        </c:ser>
        <c:dLbls>
          <c:showLegendKey val="0"/>
          <c:showVal val="0"/>
          <c:showCatName val="0"/>
          <c:showSerName val="0"/>
          <c:showPercent val="0"/>
          <c:showBubbleSize val="0"/>
        </c:dLbls>
        <c:gapWidth val="219"/>
        <c:overlap val="-27"/>
        <c:axId val="639743472"/>
        <c:axId val="1986380752"/>
      </c:barChart>
      <c:catAx>
        <c:axId val="63974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86380752"/>
        <c:crosses val="autoZero"/>
        <c:auto val="1"/>
        <c:lblAlgn val="ctr"/>
        <c:lblOffset val="100"/>
        <c:noMultiLvlLbl val="0"/>
      </c:catAx>
      <c:valAx>
        <c:axId val="19863807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974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i="0"/>
              <a:t>Number of</a:t>
            </a:r>
            <a:r>
              <a:rPr lang="en-US" sz="1600" i="0" baseline="0"/>
              <a:t> </a:t>
            </a:r>
            <a:r>
              <a:rPr lang="en-US" sz="1600" i="1"/>
              <a:t>Pseudomonas</a:t>
            </a:r>
            <a:r>
              <a:rPr lang="en-US" sz="1600" i="1" baseline="0"/>
              <a:t> aeruginosa </a:t>
            </a:r>
            <a:r>
              <a:rPr lang="en-US" sz="1600" baseline="0"/>
              <a:t>isolates reported in Nebraska and their susceptibility pattern in 2023</a:t>
            </a:r>
            <a:endParaRPr lang="en-US" sz="1600"/>
          </a:p>
        </c:rich>
      </c:tx>
      <c:layout>
        <c:manualLayout>
          <c:xMode val="edge"/>
          <c:yMode val="edge"/>
          <c:x val="0.12187231466796165"/>
          <c:y val="1.246237674697131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9554-4A12-83DD-CE4CAB6663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9554-4A12-83DD-CE4CAB6663D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4A0-4453-B6B2-16FAA632EEE3}"/>
              </c:ext>
            </c:extLst>
          </c:dPt>
          <c:dLbls>
            <c:dLbl>
              <c:idx val="0"/>
              <c:dLblPos val="outEnd"/>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554-4A12-83DD-CE4CAB6663D3}"/>
                </c:ext>
              </c:extLst>
            </c:dLbl>
            <c:dLbl>
              <c:idx val="1"/>
              <c:dLblPos val="outEnd"/>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554-4A12-83DD-CE4CAB6663D3}"/>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Non-Carbapenem-Resistant Pseudomonas aeruginosa</c:v>
                </c:pt>
                <c:pt idx="1">
                  <c:v>CRPA susceptible to either Cefepime and Ceftazidime</c:v>
                </c:pt>
                <c:pt idx="2">
                  <c:v>CRPA resistance to both Cefepime and Ceftazidime</c:v>
                </c:pt>
              </c:strCache>
            </c:strRef>
          </c:cat>
          <c:val>
            <c:numRef>
              <c:f>Sheet1!$B$2:$B$4</c:f>
              <c:numCache>
                <c:formatCode>General</c:formatCode>
                <c:ptCount val="3"/>
                <c:pt idx="0">
                  <c:v>4825</c:v>
                </c:pt>
                <c:pt idx="1">
                  <c:v>559</c:v>
                </c:pt>
                <c:pt idx="2">
                  <c:v>81</c:v>
                </c:pt>
              </c:numCache>
            </c:numRef>
          </c:val>
          <c:extLst>
            <c:ext xmlns:c16="http://schemas.microsoft.com/office/drawing/2014/chart" uri="{C3380CC4-5D6E-409C-BE32-E72D297353CC}">
              <c16:uniqueId val="{00000000-9554-4A12-83DD-CE4CAB6663D3}"/>
            </c:ext>
          </c:extLst>
        </c:ser>
        <c:dLbls>
          <c:showLegendKey val="0"/>
          <c:showVal val="0"/>
          <c:showCatName val="0"/>
          <c:showSerName val="0"/>
          <c:showPercent val="0"/>
          <c:showBubbleSize val="0"/>
          <c:showLeaderLines val="1"/>
        </c:dLbls>
        <c:firstSliceAng val="104"/>
      </c:pieChart>
      <c:spPr>
        <a:noFill/>
        <a:ln>
          <a:noFill/>
        </a:ln>
        <a:effectLst/>
      </c:spPr>
    </c:plotArea>
    <c:legend>
      <c:legendPos val="b"/>
      <c:layout>
        <c:manualLayout>
          <c:xMode val="edge"/>
          <c:yMode val="edge"/>
          <c:x val="0.10129911951245132"/>
          <c:y val="0.66100783862481027"/>
          <c:w val="0.79740147396566108"/>
          <c:h val="0.3046880486632200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516-4C95-9976-B80DC9BB45F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516-4C95-9976-B80DC9BB45F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516-4C95-9976-B80DC9BB45F3}"/>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mCIM or Carba-R testing performed</c:v>
                </c:pt>
                <c:pt idx="1">
                  <c:v>Discarded or was not located by reporting facility</c:v>
                </c:pt>
                <c:pt idx="2">
                  <c:v>Not tested due to contamination</c:v>
                </c:pt>
              </c:strCache>
            </c:strRef>
          </c:cat>
          <c:val>
            <c:numRef>
              <c:f>Sheet1!$B$2:$B$4</c:f>
              <c:numCache>
                <c:formatCode>General</c:formatCode>
                <c:ptCount val="3"/>
                <c:pt idx="0">
                  <c:v>380</c:v>
                </c:pt>
                <c:pt idx="1">
                  <c:v>41</c:v>
                </c:pt>
                <c:pt idx="2">
                  <c:v>3</c:v>
                </c:pt>
              </c:numCache>
            </c:numRef>
          </c:val>
          <c:extLst>
            <c:ext xmlns:c16="http://schemas.microsoft.com/office/drawing/2014/chart" uri="{C3380CC4-5D6E-409C-BE32-E72D297353CC}">
              <c16:uniqueId val="{00000000-B28C-43B1-9CBA-06A4B493E981}"/>
            </c:ext>
          </c:extLst>
        </c:ser>
        <c:dLbls>
          <c:showLegendKey val="0"/>
          <c:showVal val="0"/>
          <c:showCatName val="0"/>
          <c:showSerName val="0"/>
          <c:showPercent val="0"/>
          <c:showBubbleSize val="0"/>
          <c:showLeaderLines val="1"/>
        </c:dLbls>
        <c:firstSliceAng val="103"/>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accent1"/>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solidFill>
                  <a:srgbClr val="002060"/>
                </a:solidFill>
              </a:rPr>
              <a:t>Carbapenem-resistant Enterobacterales (CRE)</a:t>
            </a:r>
            <a:r>
              <a:rPr lang="en-US" baseline="0">
                <a:solidFill>
                  <a:srgbClr val="002060"/>
                </a:solidFill>
              </a:rPr>
              <a:t> Isolates in Nebraska, 2019-2022</a:t>
            </a:r>
            <a:endParaRPr lang="en-US">
              <a:solidFill>
                <a:srgbClr val="002060"/>
              </a:solidFill>
            </a:endParaRPr>
          </a:p>
        </c:rich>
      </c:tx>
      <c:layout>
        <c:manualLayout>
          <c:xMode val="edge"/>
          <c:yMode val="edge"/>
          <c:x val="0.10540846341239271"/>
          <c:y val="1.135160871674482E-3"/>
        </c:manualLayout>
      </c:layout>
      <c:overlay val="0"/>
    </c:title>
    <c:autoTitleDeleted val="0"/>
    <c:plotArea>
      <c:layout>
        <c:manualLayout>
          <c:layoutTarget val="inner"/>
          <c:xMode val="edge"/>
          <c:yMode val="edge"/>
          <c:x val="5.3561202950691084E-2"/>
          <c:y val="8.515082353836205E-2"/>
          <c:w val="0.93105323944855256"/>
          <c:h val="0.71333361661966366"/>
        </c:manualLayout>
      </c:layout>
      <c:barChart>
        <c:barDir val="col"/>
        <c:grouping val="clustered"/>
        <c:varyColors val="0"/>
        <c:ser>
          <c:idx val="0"/>
          <c:order val="0"/>
          <c:tx>
            <c:strRef>
              <c:f>Sheet1!$B$1</c:f>
              <c:strCache>
                <c:ptCount val="1"/>
                <c:pt idx="0">
                  <c:v>year 2019</c:v>
                </c:pt>
              </c:strCache>
            </c:strRef>
          </c:tx>
          <c:spPr>
            <a:solidFill>
              <a:schemeClr val="bg1">
                <a:lumMod val="85000"/>
              </a:schemeClr>
            </a:solidFill>
            <a:ln>
              <a:noFill/>
            </a:ln>
            <a:effectLst/>
          </c:spPr>
          <c:invertIfNegative val="0"/>
          <c:dPt>
            <c:idx val="11"/>
            <c:invertIfNegative val="0"/>
            <c:bubble3D val="0"/>
            <c:extLst>
              <c:ext xmlns:c16="http://schemas.microsoft.com/office/drawing/2014/chart" uri="{C3380CC4-5D6E-409C-BE32-E72D297353CC}">
                <c16:uniqueId val="{00000001-44BF-462D-99B1-A57C8DC53534}"/>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Citrobacter Freundii</c:v>
                </c:pt>
                <c:pt idx="1">
                  <c:v>Citrobacter Koseri</c:v>
                </c:pt>
                <c:pt idx="2">
                  <c:v>Enterobacter Cloacae Complex</c:v>
                </c:pt>
                <c:pt idx="3">
                  <c:v>Escherichia Coli</c:v>
                </c:pt>
                <c:pt idx="4">
                  <c:v>Klebsiella Aerogenes</c:v>
                </c:pt>
                <c:pt idx="5">
                  <c:v>Klebsiella Oxytoca</c:v>
                </c:pt>
                <c:pt idx="6">
                  <c:v>Klebsiella Pneumoniae</c:v>
                </c:pt>
                <c:pt idx="7">
                  <c:v>Morganella Morganii</c:v>
                </c:pt>
                <c:pt idx="8">
                  <c:v>Proteus Mirabilis</c:v>
                </c:pt>
                <c:pt idx="9">
                  <c:v>Providencia Spp.</c:v>
                </c:pt>
                <c:pt idx="10">
                  <c:v>Serratia Marcescens</c:v>
                </c:pt>
                <c:pt idx="11">
                  <c:v>Total</c:v>
                </c:pt>
              </c:strCache>
            </c:strRef>
          </c:cat>
          <c:val>
            <c:numRef>
              <c:f>Sheet1!$B$2:$B$13</c:f>
              <c:numCache>
                <c:formatCode>General</c:formatCode>
                <c:ptCount val="12"/>
                <c:pt idx="0">
                  <c:v>19</c:v>
                </c:pt>
                <c:pt idx="1">
                  <c:v>1</c:v>
                </c:pt>
                <c:pt idx="2">
                  <c:v>63</c:v>
                </c:pt>
                <c:pt idx="3">
                  <c:v>24</c:v>
                </c:pt>
                <c:pt idx="4">
                  <c:v>96</c:v>
                </c:pt>
                <c:pt idx="5">
                  <c:v>8</c:v>
                </c:pt>
                <c:pt idx="6">
                  <c:v>52</c:v>
                </c:pt>
                <c:pt idx="8">
                  <c:v>72</c:v>
                </c:pt>
                <c:pt idx="10">
                  <c:v>58</c:v>
                </c:pt>
                <c:pt idx="11">
                  <c:v>393</c:v>
                </c:pt>
              </c:numCache>
            </c:numRef>
          </c:val>
          <c:extLst>
            <c:ext xmlns:c16="http://schemas.microsoft.com/office/drawing/2014/chart" uri="{C3380CC4-5D6E-409C-BE32-E72D297353CC}">
              <c16:uniqueId val="{00000002-44BF-462D-99B1-A57C8DC53534}"/>
            </c:ext>
          </c:extLst>
        </c:ser>
        <c:ser>
          <c:idx val="1"/>
          <c:order val="1"/>
          <c:tx>
            <c:strRef>
              <c:f>Sheet1!$C$1</c:f>
              <c:strCache>
                <c:ptCount val="1"/>
                <c:pt idx="0">
                  <c:v>year 2020</c:v>
                </c:pt>
              </c:strCache>
            </c:strRef>
          </c:tx>
          <c:spPr>
            <a:solidFill>
              <a:schemeClr val="bg2">
                <a:lumMod val="50000"/>
              </a:schemeClr>
            </a:solidFill>
            <a:ln>
              <a:noFill/>
            </a:ln>
            <a:effectLst/>
          </c:spPr>
          <c:invertIfNegative val="0"/>
          <c:dLbls>
            <c:dLbl>
              <c:idx val="11"/>
              <c:layout>
                <c:manualLayout>
                  <c:x val="0"/>
                  <c:y val="-1.988222743568473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4BF-462D-99B1-A57C8DC5353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Citrobacter Freundii</c:v>
                </c:pt>
                <c:pt idx="1">
                  <c:v>Citrobacter Koseri</c:v>
                </c:pt>
                <c:pt idx="2">
                  <c:v>Enterobacter Cloacae Complex</c:v>
                </c:pt>
                <c:pt idx="3">
                  <c:v>Escherichia Coli</c:v>
                </c:pt>
                <c:pt idx="4">
                  <c:v>Klebsiella Aerogenes</c:v>
                </c:pt>
                <c:pt idx="5">
                  <c:v>Klebsiella Oxytoca</c:v>
                </c:pt>
                <c:pt idx="6">
                  <c:v>Klebsiella Pneumoniae</c:v>
                </c:pt>
                <c:pt idx="7">
                  <c:v>Morganella Morganii</c:v>
                </c:pt>
                <c:pt idx="8">
                  <c:v>Proteus Mirabilis</c:v>
                </c:pt>
                <c:pt idx="9">
                  <c:v>Providencia Spp.</c:v>
                </c:pt>
                <c:pt idx="10">
                  <c:v>Serratia Marcescens</c:v>
                </c:pt>
                <c:pt idx="11">
                  <c:v>Total</c:v>
                </c:pt>
              </c:strCache>
            </c:strRef>
          </c:cat>
          <c:val>
            <c:numRef>
              <c:f>Sheet1!$C$2:$C$13</c:f>
              <c:numCache>
                <c:formatCode>General</c:formatCode>
                <c:ptCount val="12"/>
                <c:pt idx="0">
                  <c:v>16</c:v>
                </c:pt>
                <c:pt idx="2">
                  <c:v>30</c:v>
                </c:pt>
                <c:pt idx="3">
                  <c:v>31</c:v>
                </c:pt>
                <c:pt idx="4">
                  <c:v>112</c:v>
                </c:pt>
                <c:pt idx="5">
                  <c:v>7</c:v>
                </c:pt>
                <c:pt idx="6">
                  <c:v>41</c:v>
                </c:pt>
                <c:pt idx="7">
                  <c:v>7</c:v>
                </c:pt>
                <c:pt idx="8">
                  <c:v>57</c:v>
                </c:pt>
                <c:pt idx="9">
                  <c:v>3</c:v>
                </c:pt>
                <c:pt idx="10">
                  <c:v>26</c:v>
                </c:pt>
                <c:pt idx="11">
                  <c:v>330</c:v>
                </c:pt>
              </c:numCache>
            </c:numRef>
          </c:val>
          <c:extLst>
            <c:ext xmlns:c16="http://schemas.microsoft.com/office/drawing/2014/chart" uri="{C3380CC4-5D6E-409C-BE32-E72D297353CC}">
              <c16:uniqueId val="{00000003-44BF-462D-99B1-A57C8DC53534}"/>
            </c:ext>
          </c:extLst>
        </c:ser>
        <c:ser>
          <c:idx val="2"/>
          <c:order val="2"/>
          <c:tx>
            <c:strRef>
              <c:f>Sheet1!$D$1</c:f>
              <c:strCache>
                <c:ptCount val="1"/>
                <c:pt idx="0">
                  <c:v>year 2021</c:v>
                </c:pt>
              </c:strCache>
            </c:strRef>
          </c:tx>
          <c:spPr>
            <a:solidFill>
              <a:schemeClr val="accent3"/>
            </a:solidFill>
            <a:ln>
              <a:noFill/>
            </a:ln>
            <a:effectLst/>
          </c:spPr>
          <c:invertIfNegative val="0"/>
          <c:dLbls>
            <c:dLbl>
              <c:idx val="11"/>
              <c:layout>
                <c:manualLayout>
                  <c:x val="-2.450980628664951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4BF-462D-99B1-A57C8DC5353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Citrobacter Freundii</c:v>
                </c:pt>
                <c:pt idx="1">
                  <c:v>Citrobacter Koseri</c:v>
                </c:pt>
                <c:pt idx="2">
                  <c:v>Enterobacter Cloacae Complex</c:v>
                </c:pt>
                <c:pt idx="3">
                  <c:v>Escherichia Coli</c:v>
                </c:pt>
                <c:pt idx="4">
                  <c:v>Klebsiella Aerogenes</c:v>
                </c:pt>
                <c:pt idx="5">
                  <c:v>Klebsiella Oxytoca</c:v>
                </c:pt>
                <c:pt idx="6">
                  <c:v>Klebsiella Pneumoniae</c:v>
                </c:pt>
                <c:pt idx="7">
                  <c:v>Morganella Morganii</c:v>
                </c:pt>
                <c:pt idx="8">
                  <c:v>Proteus Mirabilis</c:v>
                </c:pt>
                <c:pt idx="9">
                  <c:v>Providencia Spp.</c:v>
                </c:pt>
                <c:pt idx="10">
                  <c:v>Serratia Marcescens</c:v>
                </c:pt>
                <c:pt idx="11">
                  <c:v>Total</c:v>
                </c:pt>
              </c:strCache>
            </c:strRef>
          </c:cat>
          <c:val>
            <c:numRef>
              <c:f>Sheet1!$D$2:$D$13</c:f>
              <c:numCache>
                <c:formatCode>General</c:formatCode>
                <c:ptCount val="12"/>
                <c:pt idx="0">
                  <c:v>31</c:v>
                </c:pt>
                <c:pt idx="2">
                  <c:v>16</c:v>
                </c:pt>
                <c:pt idx="3">
                  <c:v>32</c:v>
                </c:pt>
                <c:pt idx="4">
                  <c:v>179</c:v>
                </c:pt>
                <c:pt idx="5">
                  <c:v>11</c:v>
                </c:pt>
                <c:pt idx="6">
                  <c:v>22</c:v>
                </c:pt>
                <c:pt idx="7">
                  <c:v>3</c:v>
                </c:pt>
                <c:pt idx="8">
                  <c:v>9</c:v>
                </c:pt>
                <c:pt idx="10">
                  <c:v>20</c:v>
                </c:pt>
                <c:pt idx="11">
                  <c:v>323</c:v>
                </c:pt>
              </c:numCache>
            </c:numRef>
          </c:val>
          <c:extLst>
            <c:ext xmlns:c16="http://schemas.microsoft.com/office/drawing/2014/chart" uri="{C3380CC4-5D6E-409C-BE32-E72D297353CC}">
              <c16:uniqueId val="{00000004-44BF-462D-99B1-A57C8DC53534}"/>
            </c:ext>
          </c:extLst>
        </c:ser>
        <c:ser>
          <c:idx val="3"/>
          <c:order val="3"/>
          <c:tx>
            <c:strRef>
              <c:f>Sheet1!$E$1</c:f>
              <c:strCache>
                <c:ptCount val="1"/>
                <c:pt idx="0">
                  <c:v>year 2022</c:v>
                </c:pt>
              </c:strCache>
            </c:strRef>
          </c:tx>
          <c:spPr>
            <a:solidFill>
              <a:schemeClr val="accent1">
                <a:lumMod val="75000"/>
              </a:schemeClr>
            </a:solidFill>
            <a:ln>
              <a:noFill/>
            </a:ln>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Citrobacter Freundii</c:v>
                </c:pt>
                <c:pt idx="1">
                  <c:v>Citrobacter Koseri</c:v>
                </c:pt>
                <c:pt idx="2">
                  <c:v>Enterobacter Cloacae Complex</c:v>
                </c:pt>
                <c:pt idx="3">
                  <c:v>Escherichia Coli</c:v>
                </c:pt>
                <c:pt idx="4">
                  <c:v>Klebsiella Aerogenes</c:v>
                </c:pt>
                <c:pt idx="5">
                  <c:v>Klebsiella Oxytoca</c:v>
                </c:pt>
                <c:pt idx="6">
                  <c:v>Klebsiella Pneumoniae</c:v>
                </c:pt>
                <c:pt idx="7">
                  <c:v>Morganella Morganii</c:v>
                </c:pt>
                <c:pt idx="8">
                  <c:v>Proteus Mirabilis</c:v>
                </c:pt>
                <c:pt idx="9">
                  <c:v>Providencia Spp.</c:v>
                </c:pt>
                <c:pt idx="10">
                  <c:v>Serratia Marcescens</c:v>
                </c:pt>
                <c:pt idx="11">
                  <c:v>Total</c:v>
                </c:pt>
              </c:strCache>
            </c:strRef>
          </c:cat>
          <c:val>
            <c:numRef>
              <c:f>Sheet1!$E$2:$E$13</c:f>
              <c:numCache>
                <c:formatCode>General</c:formatCode>
                <c:ptCount val="12"/>
                <c:pt idx="0">
                  <c:v>30</c:v>
                </c:pt>
                <c:pt idx="1">
                  <c:v>1</c:v>
                </c:pt>
                <c:pt idx="2">
                  <c:v>93</c:v>
                </c:pt>
                <c:pt idx="3">
                  <c:v>71</c:v>
                </c:pt>
                <c:pt idx="4">
                  <c:v>212</c:v>
                </c:pt>
                <c:pt idx="5">
                  <c:v>20</c:v>
                </c:pt>
                <c:pt idx="6">
                  <c:v>43</c:v>
                </c:pt>
                <c:pt idx="7">
                  <c:v>7</c:v>
                </c:pt>
                <c:pt idx="8">
                  <c:v>19</c:v>
                </c:pt>
                <c:pt idx="9">
                  <c:v>5</c:v>
                </c:pt>
                <c:pt idx="10">
                  <c:v>32</c:v>
                </c:pt>
                <c:pt idx="11">
                  <c:v>533</c:v>
                </c:pt>
              </c:numCache>
            </c:numRef>
          </c:val>
          <c:extLst>
            <c:ext xmlns:c16="http://schemas.microsoft.com/office/drawing/2014/chart" uri="{C3380CC4-5D6E-409C-BE32-E72D297353CC}">
              <c16:uniqueId val="{00000005-44BF-462D-99B1-A57C8DC53534}"/>
            </c:ext>
          </c:extLst>
        </c:ser>
        <c:dLbls>
          <c:dLblPos val="outEnd"/>
          <c:showLegendKey val="0"/>
          <c:showVal val="1"/>
          <c:showCatName val="0"/>
          <c:showSerName val="0"/>
          <c:showPercent val="0"/>
          <c:showBubbleSize val="0"/>
        </c:dLbls>
        <c:gapWidth val="219"/>
        <c:overlap val="-27"/>
        <c:axId val="1989310831"/>
        <c:axId val="1"/>
      </c:barChart>
      <c:catAx>
        <c:axId val="1989310831"/>
        <c:scaling>
          <c:orientation val="minMax"/>
        </c:scaling>
        <c:delete val="0"/>
        <c:axPos val="b"/>
        <c:title>
          <c:tx>
            <c:rich>
              <a:bodyPr/>
              <a:lstStyle/>
              <a:p>
                <a:pPr>
                  <a:defRPr>
                    <a:solidFill>
                      <a:srgbClr val="002060"/>
                    </a:solidFill>
                  </a:defRPr>
                </a:pPr>
                <a:r>
                  <a:rPr lang="en-US">
                    <a:solidFill>
                      <a:srgbClr val="002060"/>
                    </a:solidFill>
                  </a:rPr>
                  <a:t>Years</a:t>
                </a:r>
                <a:r>
                  <a:rPr lang="en-US" baseline="0">
                    <a:solidFill>
                      <a:srgbClr val="002060"/>
                    </a:solidFill>
                  </a:rPr>
                  <a:t> of Specimen Collection</a:t>
                </a:r>
                <a:endParaRPr lang="en-US">
                  <a:solidFill>
                    <a:srgbClr val="002060"/>
                  </a:solidFill>
                </a:endParaRPr>
              </a:p>
            </c:rich>
          </c:tx>
          <c:layout>
            <c:manualLayout>
              <c:xMode val="edge"/>
              <c:yMode val="edge"/>
              <c:x val="0.42274148334773659"/>
              <c:y val="0.91183498801780227"/>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solidFill>
                      <a:srgbClr val="002060"/>
                    </a:solidFill>
                  </a:rPr>
                  <a:t>Count of Isolates</a:t>
                </a:r>
              </a:p>
            </c:rich>
          </c:tx>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crossAx val="1989310831"/>
        <c:crosses val="autoZero"/>
        <c:crossBetween val="between"/>
      </c:valAx>
      <c:spPr>
        <a:effectLst>
          <a:glow rad="50800">
            <a:schemeClr val="accent1">
              <a:alpha val="40000"/>
            </a:schemeClr>
          </a:glow>
        </a:effectLst>
      </c:spPr>
    </c:plotArea>
    <c:legend>
      <c:legendPos val="b"/>
      <c:layout>
        <c:manualLayout>
          <c:xMode val="edge"/>
          <c:yMode val="edge"/>
          <c:x val="0.1408180941888976"/>
          <c:y val="0.95518412643264583"/>
          <c:w val="0.6738078717371665"/>
          <c:h val="4.413070088516208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[ICAP Metrics &amp; KPIs.xlsx]Pivot for Charts2!PivotTable4</c:name>
    <c:fmtId val="11"/>
  </c:pivotSource>
  <c:chart>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4"/>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howLegendKey val="0"/>
          <c:showVal val="1"/>
          <c:showCatName val="0"/>
          <c:showSerName val="0"/>
          <c:showPercent val="0"/>
          <c:showBubbleSize val="0"/>
          <c:extLst>
            <c:ext xmlns:c15="http://schemas.microsoft.com/office/drawing/2012/chart" uri="{CE6537A1-D6FC-4f65-9D91-7224C49458BB}"/>
          </c:extLst>
        </c:dLbl>
      </c:pivotFmt>
      <c:pivotFmt>
        <c:idx val="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6"/>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lumMod val="95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6"/>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pPr>
            <a:solidFill>
              <a:schemeClr val="tx1"/>
            </a:solidFill>
            <a:ln w="9525">
              <a:solidFill>
                <a:schemeClr val="bg1">
                  <a:lumMod val="95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6"/>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lumMod val="95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4"/>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6"/>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8"/>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9"/>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6"/>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lumMod val="95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8"/>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rgbClr val="7030A0"/>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rgbClr val="7030A0"/>
            </a:soli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rgbClr val="7030A0"/>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rgbClr val="000000"/>
            </a:solidFill>
            <a:ln w="9525">
              <a:solidFill>
                <a:srgbClr val="FFFFFF"/>
              </a:solidFill>
              <a:prstDash val="solid"/>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6"/>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lumMod val="95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34925" cap="rnd">
            <a:solidFill>
              <a:srgbClr val="7030A0"/>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rgbClr val="000000"/>
            </a:solidFill>
            <a:ln w="9525">
              <a:solidFill>
                <a:srgbClr val="FFFFFF"/>
              </a:solidFill>
              <a:prstDash val="solid"/>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4"/>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49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5"/>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4925" cap="rnd">
            <a:solidFill>
              <a:schemeClr val="accent6"/>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lumMod val="95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6"/>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49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chemeClr val="tx1"/>
            </a:solidFill>
            <a:ln w="9525">
              <a:solidFill>
                <a:schemeClr val="bg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7"/>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4925" cap="rnd">
            <a:solidFill>
              <a:srgbClr val="7030A0"/>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circle"/>
          <c:size val="6"/>
          <c:spPr>
            <a:solidFill>
              <a:srgbClr val="000000"/>
            </a:solidFill>
            <a:ln w="9525">
              <a:solidFill>
                <a:srgbClr val="FFFFFF"/>
              </a:solidFill>
              <a:prstDash val="solid"/>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'Pivot for Charts2'!$B$3:$B$5</c:f>
              <c:strCache>
                <c:ptCount val="1"/>
                <c:pt idx="0">
                  <c:v>Assessment - Outbreak - 2021</c:v>
                </c:pt>
              </c:strCache>
            </c:strRef>
          </c:tx>
          <c:spPr>
            <a:ln w="34925" cap="rnd">
              <a:solidFill>
                <a:schemeClr val="accent6">
                  <a:lumMod val="60000"/>
                  <a:lumOff val="40000"/>
                </a:schemeClr>
              </a:solidFill>
              <a:round/>
            </a:ln>
            <a:effectLst>
              <a:outerShdw blurRad="57150" dist="19050" dir="5400000" algn="ctr" rotWithShape="0">
                <a:srgbClr val="000000">
                  <a:alpha val="63000"/>
                </a:srgbClr>
              </a:outerShdw>
            </a:effectLst>
          </c:spPr>
          <c:marker>
            <c:symbol val="circle"/>
            <c:size val="6"/>
            <c:spPr>
              <a:solidFill>
                <a:schemeClr val="tx1"/>
              </a:solidFill>
              <a:ln w="9525">
                <a:solidFill>
                  <a:schemeClr val="accent6">
                    <a:lumMod val="60000"/>
                    <a:lumOff val="40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'Pivot for Charts2'!$A$6:$A$18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'Pivot for Charts2'!$B$6:$B$18</c:f>
              <c:numCache>
                <c:formatCode>General</c:formatCode>
                <c:ptCount val="12"/>
                <c:pt idx="0">
                  <c:v>31</c:v>
                </c:pt>
                <c:pt idx="1">
                  <c:v>16</c:v>
                </c:pt>
                <c:pt idx="2">
                  <c:v>32</c:v>
                </c:pt>
                <c:pt idx="3">
                  <c:v>36</c:v>
                </c:pt>
                <c:pt idx="4">
                  <c:v>27</c:v>
                </c:pt>
                <c:pt idx="5">
                  <c:v>9</c:v>
                </c:pt>
                <c:pt idx="6">
                  <c:v>23</c:v>
                </c:pt>
                <c:pt idx="7">
                  <c:v>93</c:v>
                </c:pt>
                <c:pt idx="8">
                  <c:v>33</c:v>
                </c:pt>
                <c:pt idx="9">
                  <c:v>76</c:v>
                </c:pt>
                <c:pt idx="10">
                  <c:v>48</c:v>
                </c:pt>
                <c:pt idx="11">
                  <c:v>47</c:v>
                </c:pt>
              </c:numCache>
            </c:numRef>
          </c:val>
          <c:smooth val="0"/>
          <c:extLst>
            <c:ext xmlns:c16="http://schemas.microsoft.com/office/drawing/2014/chart" uri="{C3380CC4-5D6E-409C-BE32-E72D297353CC}">
              <c16:uniqueId val="{00000000-17AE-40C5-AF19-281AA22BB333}"/>
            </c:ext>
          </c:extLst>
        </c:ser>
        <c:ser>
          <c:idx val="1"/>
          <c:order val="1"/>
          <c:tx>
            <c:strRef>
              <c:f>'Pivot for Charts2'!$C$3:$C$5</c:f>
              <c:strCache>
                <c:ptCount val="1"/>
                <c:pt idx="0">
                  <c:v>Assessment - Outbreak - 2022</c:v>
                </c:pt>
              </c:strCache>
            </c:strRef>
          </c:tx>
          <c:spPr>
            <a:ln w="34925" cap="rnd">
              <a:solidFill>
                <a:srgbClr val="00B050"/>
              </a:solidFill>
              <a:round/>
            </a:ln>
            <a:effectLst>
              <a:outerShdw blurRad="57150" dist="19050" dir="5400000" algn="ctr" rotWithShape="0">
                <a:srgbClr val="000000">
                  <a:alpha val="63000"/>
                </a:srgbClr>
              </a:outerShdw>
            </a:effectLst>
          </c:spPr>
          <c:marker>
            <c:symbol val="circle"/>
            <c:size val="6"/>
            <c:spPr>
              <a:solidFill>
                <a:schemeClr val="tx1"/>
              </a:solidFill>
              <a:ln w="9525">
                <a:solidFill>
                  <a:srgbClr val="00B050"/>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'Pivot for Charts2'!$A$6:$A$18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'Pivot for Charts2'!$C$6:$C$18</c:f>
              <c:numCache>
                <c:formatCode>General</c:formatCode>
                <c:ptCount val="12"/>
                <c:pt idx="0">
                  <c:v>64</c:v>
                </c:pt>
                <c:pt idx="1">
                  <c:v>8</c:v>
                </c:pt>
                <c:pt idx="2">
                  <c:v>19</c:v>
                </c:pt>
                <c:pt idx="3">
                  <c:v>10</c:v>
                </c:pt>
                <c:pt idx="4">
                  <c:v>47</c:v>
                </c:pt>
                <c:pt idx="5">
                  <c:v>37</c:v>
                </c:pt>
                <c:pt idx="6">
                  <c:v>38</c:v>
                </c:pt>
                <c:pt idx="7">
                  <c:v>30</c:v>
                </c:pt>
                <c:pt idx="8">
                  <c:v>28</c:v>
                </c:pt>
                <c:pt idx="9">
                  <c:v>9</c:v>
                </c:pt>
                <c:pt idx="10">
                  <c:v>24</c:v>
                </c:pt>
                <c:pt idx="11">
                  <c:v>13</c:v>
                </c:pt>
              </c:numCache>
            </c:numRef>
          </c:val>
          <c:smooth val="0"/>
          <c:extLst>
            <c:ext xmlns:c16="http://schemas.microsoft.com/office/drawing/2014/chart" uri="{C3380CC4-5D6E-409C-BE32-E72D297353CC}">
              <c16:uniqueId val="{00000000-090B-4161-9652-E386B2202CFC}"/>
            </c:ext>
          </c:extLst>
        </c:ser>
        <c:ser>
          <c:idx val="2"/>
          <c:order val="2"/>
          <c:tx>
            <c:strRef>
              <c:f>'Pivot for Charts2'!$D$3:$D$5</c:f>
              <c:strCache>
                <c:ptCount val="1"/>
                <c:pt idx="0">
                  <c:v>Assessment - Outbreak - 2023</c:v>
                </c:pt>
              </c:strCache>
            </c:strRef>
          </c:tx>
          <c:spPr>
            <a:ln w="34925" cap="rnd">
              <a:solidFill>
                <a:srgbClr val="0070C0"/>
              </a:solidFill>
              <a:round/>
            </a:ln>
            <a:effectLst>
              <a:outerShdw blurRad="57150" dist="19050" dir="5400000" algn="ctr" rotWithShape="0">
                <a:srgbClr val="000000">
                  <a:alpha val="63000"/>
                </a:srgbClr>
              </a:outerShdw>
            </a:effectLst>
          </c:spPr>
          <c:marker>
            <c:symbol val="circle"/>
            <c:size val="6"/>
            <c:spPr>
              <a:solidFill>
                <a:schemeClr val="tx1"/>
              </a:solidFill>
              <a:ln w="9525">
                <a:solidFill>
                  <a:srgbClr val="0070C0"/>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'Pivot for Charts2'!$A$6:$A$18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'Pivot for Charts2'!$D$6:$D$18</c:f>
              <c:numCache>
                <c:formatCode>General</c:formatCode>
                <c:ptCount val="12"/>
                <c:pt idx="0">
                  <c:v>9</c:v>
                </c:pt>
                <c:pt idx="1">
                  <c:v>23</c:v>
                </c:pt>
                <c:pt idx="2">
                  <c:v>13</c:v>
                </c:pt>
                <c:pt idx="3">
                  <c:v>12</c:v>
                </c:pt>
                <c:pt idx="4">
                  <c:v>2</c:v>
                </c:pt>
                <c:pt idx="5">
                  <c:v>1</c:v>
                </c:pt>
                <c:pt idx="6">
                  <c:v>5</c:v>
                </c:pt>
                <c:pt idx="7">
                  <c:v>13</c:v>
                </c:pt>
                <c:pt idx="8">
                  <c:v>12</c:v>
                </c:pt>
                <c:pt idx="9">
                  <c:v>14</c:v>
                </c:pt>
                <c:pt idx="10">
                  <c:v>17</c:v>
                </c:pt>
                <c:pt idx="11">
                  <c:v>22</c:v>
                </c:pt>
              </c:numCache>
            </c:numRef>
          </c:val>
          <c:smooth val="0"/>
          <c:extLst>
            <c:ext xmlns:c16="http://schemas.microsoft.com/office/drawing/2014/chart" uri="{C3380CC4-5D6E-409C-BE32-E72D297353CC}">
              <c16:uniqueId val="{00000001-090B-4161-9652-E386B2202CFC}"/>
            </c:ext>
          </c:extLst>
        </c:ser>
        <c:ser>
          <c:idx val="3"/>
          <c:order val="3"/>
          <c:tx>
            <c:strRef>
              <c:f>'Pivot for Charts2'!$E$3:$E$5</c:f>
              <c:strCache>
                <c:ptCount val="1"/>
                <c:pt idx="0">
                  <c:v>Assessment - Outbreak - 2024</c:v>
                </c:pt>
              </c:strCache>
            </c:strRef>
          </c:tx>
          <c:spPr>
            <a:ln w="34925" cap="rnd">
              <a:solidFill>
                <a:srgbClr val="7030A0"/>
              </a:solidFill>
              <a:round/>
            </a:ln>
            <a:effectLst>
              <a:outerShdw blurRad="57150" dist="19050" dir="5400000" algn="ctr" rotWithShape="0">
                <a:srgbClr val="000000">
                  <a:alpha val="63000"/>
                </a:srgbClr>
              </a:outerShdw>
            </a:effectLst>
          </c:spPr>
          <c:marker>
            <c:symbol val="circle"/>
            <c:size val="6"/>
            <c:spPr>
              <a:solidFill>
                <a:srgbClr val="000000"/>
              </a:solidFill>
              <a:ln w="9525">
                <a:solidFill>
                  <a:srgbClr val="FFFFFF"/>
                </a:solidFill>
                <a:prstDash val="solid"/>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'Pivot for Charts2'!$A$6:$A$18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'Pivot for Charts2'!$E$6:$E$18</c:f>
              <c:numCache>
                <c:formatCode>General</c:formatCode>
                <c:ptCount val="12"/>
                <c:pt idx="0">
                  <c:v>5</c:v>
                </c:pt>
                <c:pt idx="1">
                  <c:v>2</c:v>
                </c:pt>
                <c:pt idx="2">
                  <c:v>2</c:v>
                </c:pt>
                <c:pt idx="3">
                  <c:v>2</c:v>
                </c:pt>
                <c:pt idx="4">
                  <c:v>1</c:v>
                </c:pt>
                <c:pt idx="6">
                  <c:v>4</c:v>
                </c:pt>
                <c:pt idx="7">
                  <c:v>7</c:v>
                </c:pt>
                <c:pt idx="8">
                  <c:v>2</c:v>
                </c:pt>
              </c:numCache>
            </c:numRef>
          </c:val>
          <c:smooth val="0"/>
          <c:extLst>
            <c:ext xmlns:c16="http://schemas.microsoft.com/office/drawing/2014/chart" uri="{C3380CC4-5D6E-409C-BE32-E72D297353CC}">
              <c16:uniqueId val="{00000000-7CE0-4CEA-B2AA-0217B9523C19}"/>
            </c:ext>
          </c:extLst>
        </c:ser>
        <c:dLbls>
          <c:showLegendKey val="0"/>
          <c:showVal val="0"/>
          <c:showCatName val="0"/>
          <c:showSerName val="0"/>
          <c:showPercent val="0"/>
          <c:showBubbleSize val="0"/>
        </c:dLbls>
        <c:marker val="1"/>
        <c:smooth val="0"/>
        <c:axId val="1579846176"/>
        <c:axId val="794788528"/>
      </c:lineChart>
      <c:catAx>
        <c:axId val="157984617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794788528"/>
        <c:crosses val="autoZero"/>
        <c:auto val="1"/>
        <c:lblAlgn val="ctr"/>
        <c:lblOffset val="100"/>
        <c:noMultiLvlLbl val="0"/>
      </c:catAx>
      <c:valAx>
        <c:axId val="79478852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579846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D73D3D-2C5D-4B90-8981-2741D28C8FD7}"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C9CED4BF-288D-4BD4-BD32-7B885E9ABCBF}">
      <dgm:prSet phldrT="[Text]" custT="1"/>
      <dgm:spPr/>
      <dgm:t>
        <a:bodyPr/>
        <a:lstStyle/>
        <a:p>
          <a:r>
            <a:rPr lang="en-US" sz="2000"/>
            <a:t>HAI/AR Response and Prevention Network</a:t>
          </a:r>
        </a:p>
      </dgm:t>
    </dgm:pt>
    <dgm:pt modelId="{F67D9E18-AF09-41B4-8D42-3CA3BF227D4C}" type="parTrans" cxnId="{1A0CF4E2-1E59-4D2F-82E7-D7345C469AD3}">
      <dgm:prSet/>
      <dgm:spPr/>
      <dgm:t>
        <a:bodyPr/>
        <a:lstStyle/>
        <a:p>
          <a:endParaRPr lang="en-US"/>
        </a:p>
      </dgm:t>
    </dgm:pt>
    <dgm:pt modelId="{5189BC59-47E0-4F0E-942F-CCA81DA613CF}" type="sibTrans" cxnId="{1A0CF4E2-1E59-4D2F-82E7-D7345C469AD3}">
      <dgm:prSet/>
      <dgm:spPr/>
      <dgm:t>
        <a:bodyPr/>
        <a:lstStyle/>
        <a:p>
          <a:endParaRPr lang="en-US"/>
        </a:p>
      </dgm:t>
    </dgm:pt>
    <dgm:pt modelId="{135C82E3-4F1D-4993-9CE4-D08A8BFB1A93}">
      <dgm:prSet phldrT="[Text]" custT="1"/>
      <dgm:spPr/>
      <dgm:t>
        <a:bodyPr/>
        <a:lstStyle/>
        <a:p>
          <a:r>
            <a:rPr lang="en-US" sz="2000"/>
            <a:t>Antibiotic Resistance Laboratory Network (AR Lab Network)</a:t>
          </a:r>
        </a:p>
      </dgm:t>
    </dgm:pt>
    <dgm:pt modelId="{BBD265F3-072F-4909-B146-8C9FB0E08FC2}" type="parTrans" cxnId="{AB990009-7099-4123-867B-0569CE5475C2}">
      <dgm:prSet/>
      <dgm:spPr/>
      <dgm:t>
        <a:bodyPr/>
        <a:lstStyle/>
        <a:p>
          <a:endParaRPr lang="en-US"/>
        </a:p>
      </dgm:t>
    </dgm:pt>
    <dgm:pt modelId="{9F3A0C5B-F05A-4F17-A1D8-56A0966F291D}" type="sibTrans" cxnId="{AB990009-7099-4123-867B-0569CE5475C2}">
      <dgm:prSet/>
      <dgm:spPr/>
      <dgm:t>
        <a:bodyPr/>
        <a:lstStyle/>
        <a:p>
          <a:endParaRPr lang="en-US"/>
        </a:p>
      </dgm:t>
    </dgm:pt>
    <dgm:pt modelId="{6CF8A54B-1392-46AA-B7EC-1488282EA5D6}">
      <dgm:prSet phldrT="[Text]" custT="1"/>
      <dgm:spPr/>
      <dgm:t>
        <a:bodyPr/>
        <a:lstStyle/>
        <a:p>
          <a:r>
            <a:rPr lang="en-US" sz="2000"/>
            <a:t>Antibiotic Stewardship</a:t>
          </a:r>
        </a:p>
      </dgm:t>
    </dgm:pt>
    <dgm:pt modelId="{84E6996A-7CE4-4916-A739-8C55FE740E49}" type="parTrans" cxnId="{8E03CA55-1AD8-4594-92F8-B51DDDAEF89F}">
      <dgm:prSet/>
      <dgm:spPr/>
      <dgm:t>
        <a:bodyPr/>
        <a:lstStyle/>
        <a:p>
          <a:endParaRPr lang="en-US"/>
        </a:p>
      </dgm:t>
    </dgm:pt>
    <dgm:pt modelId="{7CF06EFB-97AF-4094-879F-92835C0039B2}" type="sibTrans" cxnId="{8E03CA55-1AD8-4594-92F8-B51DDDAEF89F}">
      <dgm:prSet/>
      <dgm:spPr/>
      <dgm:t>
        <a:bodyPr/>
        <a:lstStyle/>
        <a:p>
          <a:endParaRPr lang="en-US"/>
        </a:p>
      </dgm:t>
    </dgm:pt>
    <dgm:pt modelId="{41BF4EF1-E29D-4A95-B2C9-0BE45473E146}">
      <dgm:prSet phldrT="[Text]" custT="1"/>
      <dgm:spPr/>
      <dgm:t>
        <a:bodyPr/>
        <a:lstStyle/>
        <a:p>
          <a:r>
            <a:rPr lang="en-US" sz="2000"/>
            <a:t>National Healthcare Safety Network (NHSN</a:t>
          </a:r>
          <a:r>
            <a:rPr lang="en-US" sz="1600"/>
            <a:t>)</a:t>
          </a:r>
        </a:p>
      </dgm:t>
    </dgm:pt>
    <dgm:pt modelId="{29BAD11C-FC4F-469C-B9BC-EBC8AA2AB0A8}" type="parTrans" cxnId="{B6A23BAC-08E9-416E-B68C-6B8C20641680}">
      <dgm:prSet/>
      <dgm:spPr/>
      <dgm:t>
        <a:bodyPr/>
        <a:lstStyle/>
        <a:p>
          <a:endParaRPr lang="en-US"/>
        </a:p>
      </dgm:t>
    </dgm:pt>
    <dgm:pt modelId="{22A14F4B-8094-49EE-8C88-9B96D933BE2F}" type="sibTrans" cxnId="{B6A23BAC-08E9-416E-B68C-6B8C20641680}">
      <dgm:prSet/>
      <dgm:spPr/>
      <dgm:t>
        <a:bodyPr/>
        <a:lstStyle/>
        <a:p>
          <a:endParaRPr lang="en-US"/>
        </a:p>
      </dgm:t>
    </dgm:pt>
    <dgm:pt modelId="{581BFFFF-E444-4C83-A95D-7C9634DAFC6F}">
      <dgm:prSet phldrT="[Text]" custT="1"/>
      <dgm:spPr/>
      <dgm:t>
        <a:bodyPr/>
        <a:lstStyle/>
        <a:p>
          <a:r>
            <a:rPr lang="en-US" sz="2000"/>
            <a:t>Project Firstline</a:t>
          </a:r>
        </a:p>
      </dgm:t>
    </dgm:pt>
    <dgm:pt modelId="{A2D76A08-34ED-4BA1-A97B-A5D8A0FDAD8C}" type="parTrans" cxnId="{136769DB-E72F-421E-95E7-C7A6948AA68C}">
      <dgm:prSet/>
      <dgm:spPr/>
      <dgm:t>
        <a:bodyPr/>
        <a:lstStyle/>
        <a:p>
          <a:endParaRPr lang="en-US"/>
        </a:p>
      </dgm:t>
    </dgm:pt>
    <dgm:pt modelId="{2F7C5DDC-0F63-4BB2-A97A-4AD85096DC7D}" type="sibTrans" cxnId="{136769DB-E72F-421E-95E7-C7A6948AA68C}">
      <dgm:prSet/>
      <dgm:spPr/>
      <dgm:t>
        <a:bodyPr/>
        <a:lstStyle/>
        <a:p>
          <a:endParaRPr lang="en-US"/>
        </a:p>
      </dgm:t>
    </dgm:pt>
    <dgm:pt modelId="{6851EE08-4EDE-4D9C-8416-1BABDDE8BD85}" type="pres">
      <dgm:prSet presAssocID="{18D73D3D-2C5D-4B90-8981-2741D28C8FD7}" presName="cycle" presStyleCnt="0">
        <dgm:presLayoutVars>
          <dgm:dir/>
          <dgm:resizeHandles val="exact"/>
        </dgm:presLayoutVars>
      </dgm:prSet>
      <dgm:spPr/>
    </dgm:pt>
    <dgm:pt modelId="{E7EC01F6-7630-49DD-8F1D-2954563C9CEE}" type="pres">
      <dgm:prSet presAssocID="{C9CED4BF-288D-4BD4-BD32-7B885E9ABCBF}" presName="node" presStyleLbl="node1" presStyleIdx="0" presStyleCnt="5" custScaleX="117726">
        <dgm:presLayoutVars>
          <dgm:bulletEnabled val="1"/>
        </dgm:presLayoutVars>
      </dgm:prSet>
      <dgm:spPr/>
    </dgm:pt>
    <dgm:pt modelId="{CCB686B2-6707-4CA7-B3A5-B79A8092A56A}" type="pres">
      <dgm:prSet presAssocID="{C9CED4BF-288D-4BD4-BD32-7B885E9ABCBF}" presName="spNode" presStyleCnt="0"/>
      <dgm:spPr/>
    </dgm:pt>
    <dgm:pt modelId="{DE219484-953B-449B-AA94-A110982941D1}" type="pres">
      <dgm:prSet presAssocID="{5189BC59-47E0-4F0E-942F-CCA81DA613CF}" presName="sibTrans" presStyleLbl="sibTrans1D1" presStyleIdx="0" presStyleCnt="5"/>
      <dgm:spPr/>
    </dgm:pt>
    <dgm:pt modelId="{19E631CD-C005-4723-8534-89DA7F1B20FD}" type="pres">
      <dgm:prSet presAssocID="{135C82E3-4F1D-4993-9CE4-D08A8BFB1A93}" presName="node" presStyleLbl="node1" presStyleIdx="1" presStyleCnt="5" custScaleX="131670" custRadScaleRad="100500" custRadScaleInc="386">
        <dgm:presLayoutVars>
          <dgm:bulletEnabled val="1"/>
        </dgm:presLayoutVars>
      </dgm:prSet>
      <dgm:spPr/>
    </dgm:pt>
    <dgm:pt modelId="{0D7AEBAA-396A-4625-AFE6-40C2C4D9F54C}" type="pres">
      <dgm:prSet presAssocID="{135C82E3-4F1D-4993-9CE4-D08A8BFB1A93}" presName="spNode" presStyleCnt="0"/>
      <dgm:spPr/>
    </dgm:pt>
    <dgm:pt modelId="{28FB1FAA-F096-4F9E-A0A4-7A2D86A8BA17}" type="pres">
      <dgm:prSet presAssocID="{9F3A0C5B-F05A-4F17-A1D8-56A0966F291D}" presName="sibTrans" presStyleLbl="sibTrans1D1" presStyleIdx="1" presStyleCnt="5"/>
      <dgm:spPr/>
    </dgm:pt>
    <dgm:pt modelId="{1DB3705E-8184-4EE5-B95C-32088B7FC27E}" type="pres">
      <dgm:prSet presAssocID="{6CF8A54B-1392-46AA-B7EC-1488282EA5D6}" presName="node" presStyleLbl="node1" presStyleIdx="2" presStyleCnt="5" custScaleX="129783" custRadScaleRad="107187" custRadScaleInc="-61748">
        <dgm:presLayoutVars>
          <dgm:bulletEnabled val="1"/>
        </dgm:presLayoutVars>
      </dgm:prSet>
      <dgm:spPr/>
    </dgm:pt>
    <dgm:pt modelId="{46349AD2-F684-473C-851C-A55826B67A46}" type="pres">
      <dgm:prSet presAssocID="{6CF8A54B-1392-46AA-B7EC-1488282EA5D6}" presName="spNode" presStyleCnt="0"/>
      <dgm:spPr/>
    </dgm:pt>
    <dgm:pt modelId="{1DC9FB76-6ECD-4E48-B0C8-FE328F631246}" type="pres">
      <dgm:prSet presAssocID="{7CF06EFB-97AF-4094-879F-92835C0039B2}" presName="sibTrans" presStyleLbl="sibTrans1D1" presStyleIdx="2" presStyleCnt="5"/>
      <dgm:spPr/>
    </dgm:pt>
    <dgm:pt modelId="{04064965-BBEE-4025-97FE-E4E1E3980A27}" type="pres">
      <dgm:prSet presAssocID="{41BF4EF1-E29D-4A95-B2C9-0BE45473E146}" presName="node" presStyleLbl="node1" presStyleIdx="3" presStyleCnt="5" custScaleX="120879" custScaleY="103981" custRadScaleRad="100999" custRadScaleInc="52181">
        <dgm:presLayoutVars>
          <dgm:bulletEnabled val="1"/>
        </dgm:presLayoutVars>
      </dgm:prSet>
      <dgm:spPr/>
    </dgm:pt>
    <dgm:pt modelId="{8BF4C95C-AD3E-4E5B-AAB4-0B4F36F06304}" type="pres">
      <dgm:prSet presAssocID="{41BF4EF1-E29D-4A95-B2C9-0BE45473E146}" presName="spNode" presStyleCnt="0"/>
      <dgm:spPr/>
    </dgm:pt>
    <dgm:pt modelId="{92A27CA2-EC52-4B0D-9AF9-9F213A1C471D}" type="pres">
      <dgm:prSet presAssocID="{22A14F4B-8094-49EE-8C88-9B96D933BE2F}" presName="sibTrans" presStyleLbl="sibTrans1D1" presStyleIdx="3" presStyleCnt="5"/>
      <dgm:spPr/>
    </dgm:pt>
    <dgm:pt modelId="{E7EA5BCD-F84C-4D09-8113-7A157CCB3382}" type="pres">
      <dgm:prSet presAssocID="{581BFFFF-E444-4C83-A95D-7C9634DAFC6F}" presName="node" presStyleLbl="node1" presStyleIdx="4" presStyleCnt="5" custScaleX="128687">
        <dgm:presLayoutVars>
          <dgm:bulletEnabled val="1"/>
        </dgm:presLayoutVars>
      </dgm:prSet>
      <dgm:spPr/>
    </dgm:pt>
    <dgm:pt modelId="{CC59AC5B-6324-4BF5-A6DD-16F26FE7EDA2}" type="pres">
      <dgm:prSet presAssocID="{581BFFFF-E444-4C83-A95D-7C9634DAFC6F}" presName="spNode" presStyleCnt="0"/>
      <dgm:spPr/>
    </dgm:pt>
    <dgm:pt modelId="{B9C9584B-377C-4C07-9881-E852818445F4}" type="pres">
      <dgm:prSet presAssocID="{2F7C5DDC-0F63-4BB2-A97A-4AD85096DC7D}" presName="sibTrans" presStyleLbl="sibTrans1D1" presStyleIdx="4" presStyleCnt="5"/>
      <dgm:spPr/>
    </dgm:pt>
  </dgm:ptLst>
  <dgm:cxnLst>
    <dgm:cxn modelId="{AB990009-7099-4123-867B-0569CE5475C2}" srcId="{18D73D3D-2C5D-4B90-8981-2741D28C8FD7}" destId="{135C82E3-4F1D-4993-9CE4-D08A8BFB1A93}" srcOrd="1" destOrd="0" parTransId="{BBD265F3-072F-4909-B146-8C9FB0E08FC2}" sibTransId="{9F3A0C5B-F05A-4F17-A1D8-56A0966F291D}"/>
    <dgm:cxn modelId="{38B53F0E-367C-4335-866C-8A5E16839674}" type="presOf" srcId="{5189BC59-47E0-4F0E-942F-CCA81DA613CF}" destId="{DE219484-953B-449B-AA94-A110982941D1}" srcOrd="0" destOrd="0" presId="urn:microsoft.com/office/officeart/2005/8/layout/cycle6"/>
    <dgm:cxn modelId="{23A75C27-BC92-4B95-B63C-A2CD0E8F6BCE}" type="presOf" srcId="{41BF4EF1-E29D-4A95-B2C9-0BE45473E146}" destId="{04064965-BBEE-4025-97FE-E4E1E3980A27}" srcOrd="0" destOrd="0" presId="urn:microsoft.com/office/officeart/2005/8/layout/cycle6"/>
    <dgm:cxn modelId="{ED361634-2B98-4B9E-BE84-CC2A4EF67EA3}" type="presOf" srcId="{22A14F4B-8094-49EE-8C88-9B96D933BE2F}" destId="{92A27CA2-EC52-4B0D-9AF9-9F213A1C471D}" srcOrd="0" destOrd="0" presId="urn:microsoft.com/office/officeart/2005/8/layout/cycle6"/>
    <dgm:cxn modelId="{8412953E-B89C-49A1-84F7-5F3364D2B0CA}" type="presOf" srcId="{18D73D3D-2C5D-4B90-8981-2741D28C8FD7}" destId="{6851EE08-4EDE-4D9C-8416-1BABDDE8BD85}" srcOrd="0" destOrd="0" presId="urn:microsoft.com/office/officeart/2005/8/layout/cycle6"/>
    <dgm:cxn modelId="{EA928D69-A28B-4876-8608-417067B8D677}" type="presOf" srcId="{C9CED4BF-288D-4BD4-BD32-7B885E9ABCBF}" destId="{E7EC01F6-7630-49DD-8F1D-2954563C9CEE}" srcOrd="0" destOrd="0" presId="urn:microsoft.com/office/officeart/2005/8/layout/cycle6"/>
    <dgm:cxn modelId="{CF710171-517F-4DE3-AAEB-FF0D7D60B5C4}" type="presOf" srcId="{6CF8A54B-1392-46AA-B7EC-1488282EA5D6}" destId="{1DB3705E-8184-4EE5-B95C-32088B7FC27E}" srcOrd="0" destOrd="0" presId="urn:microsoft.com/office/officeart/2005/8/layout/cycle6"/>
    <dgm:cxn modelId="{8A576171-8DBD-48CA-821B-0908F679D6AA}" type="presOf" srcId="{7CF06EFB-97AF-4094-879F-92835C0039B2}" destId="{1DC9FB76-6ECD-4E48-B0C8-FE328F631246}" srcOrd="0" destOrd="0" presId="urn:microsoft.com/office/officeart/2005/8/layout/cycle6"/>
    <dgm:cxn modelId="{8E03CA55-1AD8-4594-92F8-B51DDDAEF89F}" srcId="{18D73D3D-2C5D-4B90-8981-2741D28C8FD7}" destId="{6CF8A54B-1392-46AA-B7EC-1488282EA5D6}" srcOrd="2" destOrd="0" parTransId="{84E6996A-7CE4-4916-A739-8C55FE740E49}" sibTransId="{7CF06EFB-97AF-4094-879F-92835C0039B2}"/>
    <dgm:cxn modelId="{695A5F76-054C-4C8D-97FF-B368D3B33DDC}" type="presOf" srcId="{581BFFFF-E444-4C83-A95D-7C9634DAFC6F}" destId="{E7EA5BCD-F84C-4D09-8113-7A157CCB3382}" srcOrd="0" destOrd="0" presId="urn:microsoft.com/office/officeart/2005/8/layout/cycle6"/>
    <dgm:cxn modelId="{D1294589-0425-4DDA-84E5-E8ED8C1BEEEA}" type="presOf" srcId="{9F3A0C5B-F05A-4F17-A1D8-56A0966F291D}" destId="{28FB1FAA-F096-4F9E-A0A4-7A2D86A8BA17}" srcOrd="0" destOrd="0" presId="urn:microsoft.com/office/officeart/2005/8/layout/cycle6"/>
    <dgm:cxn modelId="{3140988E-E642-476F-9533-68686EDE677E}" type="presOf" srcId="{135C82E3-4F1D-4993-9CE4-D08A8BFB1A93}" destId="{19E631CD-C005-4723-8534-89DA7F1B20FD}" srcOrd="0" destOrd="0" presId="urn:microsoft.com/office/officeart/2005/8/layout/cycle6"/>
    <dgm:cxn modelId="{B6A23BAC-08E9-416E-B68C-6B8C20641680}" srcId="{18D73D3D-2C5D-4B90-8981-2741D28C8FD7}" destId="{41BF4EF1-E29D-4A95-B2C9-0BE45473E146}" srcOrd="3" destOrd="0" parTransId="{29BAD11C-FC4F-469C-B9BC-EBC8AA2AB0A8}" sibTransId="{22A14F4B-8094-49EE-8C88-9B96D933BE2F}"/>
    <dgm:cxn modelId="{FDE4ACB0-5C25-4C14-9AD9-EC745B68ED59}" type="presOf" srcId="{2F7C5DDC-0F63-4BB2-A97A-4AD85096DC7D}" destId="{B9C9584B-377C-4C07-9881-E852818445F4}" srcOrd="0" destOrd="0" presId="urn:microsoft.com/office/officeart/2005/8/layout/cycle6"/>
    <dgm:cxn modelId="{136769DB-E72F-421E-95E7-C7A6948AA68C}" srcId="{18D73D3D-2C5D-4B90-8981-2741D28C8FD7}" destId="{581BFFFF-E444-4C83-A95D-7C9634DAFC6F}" srcOrd="4" destOrd="0" parTransId="{A2D76A08-34ED-4BA1-A97B-A5D8A0FDAD8C}" sibTransId="{2F7C5DDC-0F63-4BB2-A97A-4AD85096DC7D}"/>
    <dgm:cxn modelId="{1A0CF4E2-1E59-4D2F-82E7-D7345C469AD3}" srcId="{18D73D3D-2C5D-4B90-8981-2741D28C8FD7}" destId="{C9CED4BF-288D-4BD4-BD32-7B885E9ABCBF}" srcOrd="0" destOrd="0" parTransId="{F67D9E18-AF09-41B4-8D42-3CA3BF227D4C}" sibTransId="{5189BC59-47E0-4F0E-942F-CCA81DA613CF}"/>
    <dgm:cxn modelId="{24708B41-BB8A-492A-B5D0-7543474BFA21}" type="presParOf" srcId="{6851EE08-4EDE-4D9C-8416-1BABDDE8BD85}" destId="{E7EC01F6-7630-49DD-8F1D-2954563C9CEE}" srcOrd="0" destOrd="0" presId="urn:microsoft.com/office/officeart/2005/8/layout/cycle6"/>
    <dgm:cxn modelId="{0DB1678F-3654-4B0B-9296-FEDA1EE907FD}" type="presParOf" srcId="{6851EE08-4EDE-4D9C-8416-1BABDDE8BD85}" destId="{CCB686B2-6707-4CA7-B3A5-B79A8092A56A}" srcOrd="1" destOrd="0" presId="urn:microsoft.com/office/officeart/2005/8/layout/cycle6"/>
    <dgm:cxn modelId="{7317C5BA-794F-47C5-AE6A-707A70B5A6DE}" type="presParOf" srcId="{6851EE08-4EDE-4D9C-8416-1BABDDE8BD85}" destId="{DE219484-953B-449B-AA94-A110982941D1}" srcOrd="2" destOrd="0" presId="urn:microsoft.com/office/officeart/2005/8/layout/cycle6"/>
    <dgm:cxn modelId="{B2126632-407E-48A6-B61B-16D8C3B88E4C}" type="presParOf" srcId="{6851EE08-4EDE-4D9C-8416-1BABDDE8BD85}" destId="{19E631CD-C005-4723-8534-89DA7F1B20FD}" srcOrd="3" destOrd="0" presId="urn:microsoft.com/office/officeart/2005/8/layout/cycle6"/>
    <dgm:cxn modelId="{F5A2165A-CE35-4CDE-AAC5-7825504E6119}" type="presParOf" srcId="{6851EE08-4EDE-4D9C-8416-1BABDDE8BD85}" destId="{0D7AEBAA-396A-4625-AFE6-40C2C4D9F54C}" srcOrd="4" destOrd="0" presId="urn:microsoft.com/office/officeart/2005/8/layout/cycle6"/>
    <dgm:cxn modelId="{EEE0DD98-5F78-4FC2-A7BD-E973D5389BFC}" type="presParOf" srcId="{6851EE08-4EDE-4D9C-8416-1BABDDE8BD85}" destId="{28FB1FAA-F096-4F9E-A0A4-7A2D86A8BA17}" srcOrd="5" destOrd="0" presId="urn:microsoft.com/office/officeart/2005/8/layout/cycle6"/>
    <dgm:cxn modelId="{062AFB4D-14B7-4D9E-8804-EA5CE92A29BA}" type="presParOf" srcId="{6851EE08-4EDE-4D9C-8416-1BABDDE8BD85}" destId="{1DB3705E-8184-4EE5-B95C-32088B7FC27E}" srcOrd="6" destOrd="0" presId="urn:microsoft.com/office/officeart/2005/8/layout/cycle6"/>
    <dgm:cxn modelId="{C7DDBEF2-7D91-4D61-8FA3-F3454BE4713D}" type="presParOf" srcId="{6851EE08-4EDE-4D9C-8416-1BABDDE8BD85}" destId="{46349AD2-F684-473C-851C-A55826B67A46}" srcOrd="7" destOrd="0" presId="urn:microsoft.com/office/officeart/2005/8/layout/cycle6"/>
    <dgm:cxn modelId="{AB2D91E8-E317-40FA-94C5-492F1B5AC3A7}" type="presParOf" srcId="{6851EE08-4EDE-4D9C-8416-1BABDDE8BD85}" destId="{1DC9FB76-6ECD-4E48-B0C8-FE328F631246}" srcOrd="8" destOrd="0" presId="urn:microsoft.com/office/officeart/2005/8/layout/cycle6"/>
    <dgm:cxn modelId="{131DB748-7153-44DC-932D-010E5105D316}" type="presParOf" srcId="{6851EE08-4EDE-4D9C-8416-1BABDDE8BD85}" destId="{04064965-BBEE-4025-97FE-E4E1E3980A27}" srcOrd="9" destOrd="0" presId="urn:microsoft.com/office/officeart/2005/8/layout/cycle6"/>
    <dgm:cxn modelId="{546DBAC7-8B0D-4190-B6D3-C1514510094E}" type="presParOf" srcId="{6851EE08-4EDE-4D9C-8416-1BABDDE8BD85}" destId="{8BF4C95C-AD3E-4E5B-AAB4-0B4F36F06304}" srcOrd="10" destOrd="0" presId="urn:microsoft.com/office/officeart/2005/8/layout/cycle6"/>
    <dgm:cxn modelId="{C756C7A4-9DEF-4B0A-8925-11493AD62A55}" type="presParOf" srcId="{6851EE08-4EDE-4D9C-8416-1BABDDE8BD85}" destId="{92A27CA2-EC52-4B0D-9AF9-9F213A1C471D}" srcOrd="11" destOrd="0" presId="urn:microsoft.com/office/officeart/2005/8/layout/cycle6"/>
    <dgm:cxn modelId="{ADF83226-416B-449D-B72C-9D9F34752A51}" type="presParOf" srcId="{6851EE08-4EDE-4D9C-8416-1BABDDE8BD85}" destId="{E7EA5BCD-F84C-4D09-8113-7A157CCB3382}" srcOrd="12" destOrd="0" presId="urn:microsoft.com/office/officeart/2005/8/layout/cycle6"/>
    <dgm:cxn modelId="{EC004108-2011-4739-822A-D6E7DC9F9892}" type="presParOf" srcId="{6851EE08-4EDE-4D9C-8416-1BABDDE8BD85}" destId="{CC59AC5B-6324-4BF5-A6DD-16F26FE7EDA2}" srcOrd="13" destOrd="0" presId="urn:microsoft.com/office/officeart/2005/8/layout/cycle6"/>
    <dgm:cxn modelId="{C791562B-988C-475F-A128-EDD0A3613974}" type="presParOf" srcId="{6851EE08-4EDE-4D9C-8416-1BABDDE8BD85}" destId="{B9C9584B-377C-4C07-9881-E852818445F4}"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8498B2-0346-4D15-AA97-AEDA921D897C}" type="doc">
      <dgm:prSet loTypeId="urn:microsoft.com/office/officeart/2005/8/layout/list1" loCatId="list" qsTypeId="urn:microsoft.com/office/officeart/2005/8/quickstyle/simple4" qsCatId="simple" csTypeId="urn:microsoft.com/office/officeart/2005/8/colors/accent4_2" csCatId="accent4" phldr="1"/>
      <dgm:spPr/>
      <dgm:t>
        <a:bodyPr/>
        <a:lstStyle/>
        <a:p>
          <a:endParaRPr lang="en-US"/>
        </a:p>
      </dgm:t>
    </dgm:pt>
    <dgm:pt modelId="{C4BFC39D-7070-4A6E-98E0-5D3804759920}">
      <dgm:prSet/>
      <dgm:spPr>
        <a:xfrm>
          <a:off x="333341" y="93919"/>
          <a:ext cx="4666783" cy="472320"/>
        </a:xfrm>
        <a:prstGeom prst="roundRect">
          <a:avLst/>
        </a:prstGeom>
        <a:gradFill rotWithShape="0">
          <a:gsLst>
            <a:gs pos="0">
              <a:srgbClr val="8064A2">
                <a:hueOff val="0"/>
                <a:satOff val="0"/>
                <a:lumOff val="0"/>
                <a:alphaOff val="0"/>
                <a:tint val="100000"/>
                <a:shade val="100000"/>
                <a:satMod val="130000"/>
              </a:srgbClr>
            </a:gs>
            <a:gs pos="100000">
              <a:srgbClr val="8064A2">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pPr>
            <a:buNone/>
          </a:pPr>
          <a:r>
            <a:rPr lang="en-US">
              <a:solidFill>
                <a:sysClr val="window" lastClr="FFFFFF"/>
              </a:solidFill>
              <a:latin typeface="Calibri"/>
              <a:ea typeface="+mn-ea"/>
              <a:cs typeface="+mn-cs"/>
            </a:rPr>
            <a:t>Enterobacterales</a:t>
          </a:r>
        </a:p>
      </dgm:t>
    </dgm:pt>
    <dgm:pt modelId="{DBA6B26F-835F-4D5E-BF16-894B64E4F9DA}" type="parTrans" cxnId="{A11087CB-61E4-40C6-AD0B-EB6FFDB64278}">
      <dgm:prSet/>
      <dgm:spPr/>
      <dgm:t>
        <a:bodyPr/>
        <a:lstStyle/>
        <a:p>
          <a:endParaRPr lang="en-US"/>
        </a:p>
      </dgm:t>
    </dgm:pt>
    <dgm:pt modelId="{94FCE5BD-FDAF-4DA5-AAB5-328AE2945DBF}" type="sibTrans" cxnId="{A11087CB-61E4-40C6-AD0B-EB6FFDB64278}">
      <dgm:prSet/>
      <dgm:spPr/>
      <dgm:t>
        <a:bodyPr/>
        <a:lstStyle/>
        <a:p>
          <a:endParaRPr lang="en-US"/>
        </a:p>
      </dgm:t>
    </dgm:pt>
    <dgm:pt modelId="{4005D1C2-37B8-4E2E-9E39-6AF98B96F71D}">
      <dgm:prSet/>
      <dgm:spPr>
        <a:xfrm>
          <a:off x="0" y="330079"/>
          <a:ext cx="6666833" cy="1864800"/>
        </a:xfrm>
        <a:prstGeom prst="rect">
          <a:avLst/>
        </a:prstGeom>
        <a:solidFill>
          <a:sysClr val="window" lastClr="FFFFFF">
            <a:alpha val="90000"/>
            <a:hueOff val="0"/>
            <a:satOff val="0"/>
            <a:lumOff val="0"/>
            <a:alphaOff val="0"/>
          </a:sysClr>
        </a:solidFill>
        <a:ln w="9525" cap="flat" cmpd="sng" algn="ctr">
          <a:solidFill>
            <a:srgbClr val="8064A2">
              <a:hueOff val="0"/>
              <a:satOff val="0"/>
              <a:lumOff val="0"/>
              <a:alphaOff val="0"/>
            </a:srgbClr>
          </a:solidFill>
          <a:prstDash val="solid"/>
        </a:ln>
        <a:effectLst/>
      </dgm:spPr>
      <dgm:t>
        <a:bodyPr/>
        <a:lstStyle/>
        <a:p>
          <a:pPr>
            <a:buChar char="•"/>
          </a:pPr>
          <a:r>
            <a:rPr lang="en-US" b="0" i="0">
              <a:solidFill>
                <a:sysClr val="windowText" lastClr="000000">
                  <a:hueOff val="0"/>
                  <a:satOff val="0"/>
                  <a:lumOff val="0"/>
                  <a:alphaOff val="0"/>
                </a:sysClr>
              </a:solidFill>
              <a:latin typeface="Calibri"/>
              <a:ea typeface="+mn-ea"/>
              <a:cs typeface="+mn-cs"/>
            </a:rPr>
            <a:t>Ertapenem MIC </a:t>
          </a:r>
          <a:r>
            <a:rPr lang="en-US" b="0" i="0" u="sng">
              <a:solidFill>
                <a:sysClr val="windowText" lastClr="000000">
                  <a:hueOff val="0"/>
                  <a:satOff val="0"/>
                  <a:lumOff val="0"/>
                  <a:alphaOff val="0"/>
                </a:sysClr>
              </a:solidFill>
              <a:latin typeface="Calibri"/>
              <a:ea typeface="+mn-ea"/>
              <a:cs typeface="+mn-cs"/>
            </a:rPr>
            <a:t>&gt;</a:t>
          </a:r>
          <a:r>
            <a:rPr lang="en-US" b="0" i="0">
              <a:solidFill>
                <a:sysClr val="windowText" lastClr="000000">
                  <a:hueOff val="0"/>
                  <a:satOff val="0"/>
                  <a:lumOff val="0"/>
                  <a:alphaOff val="0"/>
                </a:sysClr>
              </a:solidFill>
              <a:latin typeface="Calibri"/>
              <a:ea typeface="+mn-ea"/>
              <a:cs typeface="+mn-cs"/>
            </a:rPr>
            <a:t> 1 µg/mL, or meropenem MIC </a:t>
          </a:r>
          <a:r>
            <a:rPr lang="en-US" b="0" i="0" u="sng">
              <a:solidFill>
                <a:sysClr val="windowText" lastClr="000000">
                  <a:hueOff val="0"/>
                  <a:satOff val="0"/>
                  <a:lumOff val="0"/>
                  <a:alphaOff val="0"/>
                </a:sysClr>
              </a:solidFill>
              <a:latin typeface="Calibri"/>
              <a:ea typeface="+mn-ea"/>
              <a:cs typeface="+mn-cs"/>
            </a:rPr>
            <a:t>&gt;</a:t>
          </a:r>
          <a:r>
            <a:rPr lang="en-US" b="0" i="0">
              <a:solidFill>
                <a:sysClr val="windowText" lastClr="000000">
                  <a:hueOff val="0"/>
                  <a:satOff val="0"/>
                  <a:lumOff val="0"/>
                  <a:alphaOff val="0"/>
                </a:sysClr>
              </a:solidFill>
              <a:latin typeface="Calibri"/>
              <a:ea typeface="+mn-ea"/>
              <a:cs typeface="+mn-cs"/>
            </a:rPr>
            <a:t> 2 µg/mL, or imipenem MIC  </a:t>
          </a:r>
          <a:r>
            <a:rPr lang="en-US" b="0" i="0" u="sng">
              <a:solidFill>
                <a:sysClr val="windowText" lastClr="000000">
                  <a:hueOff val="0"/>
                  <a:satOff val="0"/>
                  <a:lumOff val="0"/>
                  <a:alphaOff val="0"/>
                </a:sysClr>
              </a:solidFill>
              <a:latin typeface="Calibri"/>
              <a:ea typeface="+mn-ea"/>
              <a:cs typeface="+mn-cs"/>
            </a:rPr>
            <a:t>&gt; </a:t>
          </a:r>
          <a:r>
            <a:rPr lang="en-US" b="0" i="0">
              <a:solidFill>
                <a:sysClr val="windowText" lastClr="000000">
                  <a:hueOff val="0"/>
                  <a:satOff val="0"/>
                  <a:lumOff val="0"/>
                  <a:alphaOff val="0"/>
                </a:sysClr>
              </a:solidFill>
              <a:latin typeface="Calibri"/>
              <a:ea typeface="+mn-ea"/>
              <a:cs typeface="+mn-cs"/>
            </a:rPr>
            <a:t>2 µg/mL, or non-susceptible by disk diffusion method </a:t>
          </a:r>
          <a:endParaRPr lang="en-US">
            <a:solidFill>
              <a:sysClr val="windowText" lastClr="000000">
                <a:hueOff val="0"/>
                <a:satOff val="0"/>
                <a:lumOff val="0"/>
                <a:alphaOff val="0"/>
              </a:sysClr>
            </a:solidFill>
            <a:latin typeface="Calibri"/>
            <a:ea typeface="+mn-ea"/>
            <a:cs typeface="+mn-cs"/>
          </a:endParaRPr>
        </a:p>
      </dgm:t>
    </dgm:pt>
    <dgm:pt modelId="{6186B714-636F-4565-8712-46368820BAFE}" type="parTrans" cxnId="{EC09942F-E234-4EBB-B840-937EC5B5C394}">
      <dgm:prSet/>
      <dgm:spPr/>
      <dgm:t>
        <a:bodyPr/>
        <a:lstStyle/>
        <a:p>
          <a:endParaRPr lang="en-US"/>
        </a:p>
      </dgm:t>
    </dgm:pt>
    <dgm:pt modelId="{0AB627FA-C5F9-435B-96E3-1D7668C68A99}" type="sibTrans" cxnId="{EC09942F-E234-4EBB-B840-937EC5B5C394}">
      <dgm:prSet/>
      <dgm:spPr/>
      <dgm:t>
        <a:bodyPr/>
        <a:lstStyle/>
        <a:p>
          <a:endParaRPr lang="en-US"/>
        </a:p>
      </dgm:t>
    </dgm:pt>
    <dgm:pt modelId="{C4DF5A3C-6958-4ED2-8A09-BB61782E590F}">
      <dgm:prSet/>
      <dgm:spPr>
        <a:xfrm>
          <a:off x="0" y="330079"/>
          <a:ext cx="6666833" cy="1864800"/>
        </a:xfrm>
        <a:prstGeom prst="rect">
          <a:avLst/>
        </a:prstGeom>
        <a:solidFill>
          <a:sysClr val="window" lastClr="FFFFFF">
            <a:alpha val="90000"/>
            <a:hueOff val="0"/>
            <a:satOff val="0"/>
            <a:lumOff val="0"/>
            <a:alphaOff val="0"/>
          </a:sysClr>
        </a:solidFill>
        <a:ln w="9525" cap="flat" cmpd="sng" algn="ctr">
          <a:solidFill>
            <a:srgbClr val="8064A2">
              <a:hueOff val="0"/>
              <a:satOff val="0"/>
              <a:lumOff val="0"/>
              <a:alphaOff val="0"/>
            </a:srgbClr>
          </a:solidFill>
          <a:prstDash val="solid"/>
        </a:ln>
        <a:effectLst/>
      </dgm:spPr>
      <dgm:t>
        <a:bodyPr/>
        <a:lstStyle/>
        <a:p>
          <a:pPr>
            <a:buChar char="•"/>
          </a:pPr>
          <a:r>
            <a:rPr lang="en-US">
              <a:solidFill>
                <a:sysClr val="windowText" lastClr="000000">
                  <a:hueOff val="0"/>
                  <a:satOff val="0"/>
                  <a:lumOff val="0"/>
                  <a:alphaOff val="0"/>
                </a:sysClr>
              </a:solidFill>
              <a:latin typeface="Calibri"/>
              <a:ea typeface="+mn-ea"/>
              <a:cs typeface="+mn-cs"/>
            </a:rPr>
            <a:t>Exceptions: </a:t>
          </a:r>
          <a:r>
            <a:rPr lang="en-US" b="0" i="1">
              <a:solidFill>
                <a:sysClr val="windowText" lastClr="000000">
                  <a:hueOff val="0"/>
                  <a:satOff val="0"/>
                  <a:lumOff val="0"/>
                  <a:alphaOff val="0"/>
                </a:sysClr>
              </a:solidFill>
              <a:latin typeface="Calibri"/>
              <a:ea typeface="+mn-ea"/>
              <a:cs typeface="+mn-cs"/>
            </a:rPr>
            <a:t>Proteus</a:t>
          </a:r>
          <a:r>
            <a:rPr lang="en-US" b="0" i="0">
              <a:solidFill>
                <a:sysClr val="windowText" lastClr="000000">
                  <a:hueOff val="0"/>
                  <a:satOff val="0"/>
                  <a:lumOff val="0"/>
                  <a:alphaOff val="0"/>
                </a:sysClr>
              </a:solidFill>
              <a:latin typeface="Calibri"/>
              <a:ea typeface="+mn-ea"/>
              <a:cs typeface="+mn-cs"/>
            </a:rPr>
            <a:t> species, </a:t>
          </a:r>
          <a:r>
            <a:rPr lang="en-US" b="0" i="1">
              <a:solidFill>
                <a:sysClr val="windowText" lastClr="000000">
                  <a:hueOff val="0"/>
                  <a:satOff val="0"/>
                  <a:lumOff val="0"/>
                  <a:alphaOff val="0"/>
                </a:sysClr>
              </a:solidFill>
              <a:latin typeface="Calibri"/>
              <a:ea typeface="+mn-ea"/>
              <a:cs typeface="+mn-cs"/>
            </a:rPr>
            <a:t>Providencia</a:t>
          </a:r>
          <a:r>
            <a:rPr lang="en-US" b="0" i="0">
              <a:solidFill>
                <a:sysClr val="windowText" lastClr="000000">
                  <a:hueOff val="0"/>
                  <a:satOff val="0"/>
                  <a:lumOff val="0"/>
                  <a:alphaOff val="0"/>
                </a:sysClr>
              </a:solidFill>
              <a:latin typeface="Calibri"/>
              <a:ea typeface="+mn-ea"/>
              <a:cs typeface="+mn-cs"/>
            </a:rPr>
            <a:t> species, or </a:t>
          </a:r>
          <a:r>
            <a:rPr lang="en-US" b="0" i="1">
              <a:solidFill>
                <a:sysClr val="windowText" lastClr="000000">
                  <a:hueOff val="0"/>
                  <a:satOff val="0"/>
                  <a:lumOff val="0"/>
                  <a:alphaOff val="0"/>
                </a:sysClr>
              </a:solidFill>
              <a:latin typeface="Calibri"/>
              <a:ea typeface="+mn-ea"/>
              <a:cs typeface="+mn-cs"/>
            </a:rPr>
            <a:t>Morgenella morganii</a:t>
          </a:r>
          <a:r>
            <a:rPr lang="en-US" b="0" i="0">
              <a:solidFill>
                <a:sysClr val="windowText" lastClr="000000">
                  <a:hueOff val="0"/>
                  <a:satOff val="0"/>
                  <a:lumOff val="0"/>
                  <a:alphaOff val="0"/>
                </a:sysClr>
              </a:solidFill>
              <a:latin typeface="Calibri"/>
              <a:ea typeface="+mn-ea"/>
              <a:cs typeface="+mn-cs"/>
            </a:rPr>
            <a:t> non-susceptible only to imipenem but susceptible to meropenem and ertapenem</a:t>
          </a:r>
          <a:endParaRPr lang="en-US">
            <a:solidFill>
              <a:sysClr val="windowText" lastClr="000000">
                <a:hueOff val="0"/>
                <a:satOff val="0"/>
                <a:lumOff val="0"/>
                <a:alphaOff val="0"/>
              </a:sysClr>
            </a:solidFill>
            <a:latin typeface="Calibri"/>
            <a:ea typeface="+mn-ea"/>
            <a:cs typeface="+mn-cs"/>
          </a:endParaRPr>
        </a:p>
      </dgm:t>
    </dgm:pt>
    <dgm:pt modelId="{5D66396F-B28D-4DCE-8319-3442B82BA11F}" type="parTrans" cxnId="{85151B2F-EA29-41A9-ACA7-C4BD25B44229}">
      <dgm:prSet/>
      <dgm:spPr/>
      <dgm:t>
        <a:bodyPr/>
        <a:lstStyle/>
        <a:p>
          <a:endParaRPr lang="en-US"/>
        </a:p>
      </dgm:t>
    </dgm:pt>
    <dgm:pt modelId="{183367CA-A309-4190-865E-2A065F1E0CCB}" type="sibTrans" cxnId="{85151B2F-EA29-41A9-ACA7-C4BD25B44229}">
      <dgm:prSet/>
      <dgm:spPr/>
      <dgm:t>
        <a:bodyPr/>
        <a:lstStyle/>
        <a:p>
          <a:endParaRPr lang="en-US"/>
        </a:p>
      </dgm:t>
    </dgm:pt>
    <dgm:pt modelId="{C6774281-70B6-4831-BEE9-4D4BD638B166}">
      <dgm:prSet/>
      <dgm:spPr>
        <a:xfrm>
          <a:off x="333341" y="2281279"/>
          <a:ext cx="4666783" cy="472320"/>
        </a:xfrm>
        <a:prstGeom prst="roundRect">
          <a:avLst/>
        </a:prstGeom>
        <a:gradFill rotWithShape="0">
          <a:gsLst>
            <a:gs pos="0">
              <a:srgbClr val="8064A2">
                <a:hueOff val="0"/>
                <a:satOff val="0"/>
                <a:lumOff val="0"/>
                <a:alphaOff val="0"/>
                <a:tint val="100000"/>
                <a:shade val="100000"/>
                <a:satMod val="130000"/>
              </a:srgbClr>
            </a:gs>
            <a:gs pos="100000">
              <a:srgbClr val="8064A2">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pPr>
            <a:buNone/>
          </a:pPr>
          <a:r>
            <a:rPr lang="en-US" i="1">
              <a:solidFill>
                <a:sysClr val="window" lastClr="FFFFFF"/>
              </a:solidFill>
              <a:latin typeface="Calibri"/>
              <a:ea typeface="+mn-ea"/>
              <a:cs typeface="+mn-cs"/>
            </a:rPr>
            <a:t>Pseudomonas aeruginosa</a:t>
          </a:r>
        </a:p>
      </dgm:t>
    </dgm:pt>
    <dgm:pt modelId="{8C091984-7CD2-4164-BE73-E38871FCAAD8}" type="parTrans" cxnId="{6786294A-E6A8-48B6-9300-4D77C68A5E17}">
      <dgm:prSet/>
      <dgm:spPr/>
      <dgm:t>
        <a:bodyPr/>
        <a:lstStyle/>
        <a:p>
          <a:endParaRPr lang="en-US"/>
        </a:p>
      </dgm:t>
    </dgm:pt>
    <dgm:pt modelId="{1D895805-61EF-4089-8BE0-8FF522438679}" type="sibTrans" cxnId="{6786294A-E6A8-48B6-9300-4D77C68A5E17}">
      <dgm:prSet/>
      <dgm:spPr/>
      <dgm:t>
        <a:bodyPr/>
        <a:lstStyle/>
        <a:p>
          <a:endParaRPr lang="en-US"/>
        </a:p>
      </dgm:t>
    </dgm:pt>
    <dgm:pt modelId="{81BAE3BF-0275-484E-8DA0-F56B984EA356}">
      <dgm:prSet/>
      <dgm:spPr>
        <a:xfrm>
          <a:off x="0" y="2517439"/>
          <a:ext cx="6666833" cy="1612800"/>
        </a:xfrm>
        <a:prstGeom prst="rect">
          <a:avLst/>
        </a:prstGeom>
        <a:solidFill>
          <a:sysClr val="window" lastClr="FFFFFF">
            <a:alpha val="90000"/>
            <a:hueOff val="0"/>
            <a:satOff val="0"/>
            <a:lumOff val="0"/>
            <a:alphaOff val="0"/>
          </a:sysClr>
        </a:solidFill>
        <a:ln w="9525" cap="flat" cmpd="sng" algn="ctr">
          <a:solidFill>
            <a:srgbClr val="8064A2">
              <a:hueOff val="0"/>
              <a:satOff val="0"/>
              <a:lumOff val="0"/>
              <a:alphaOff val="0"/>
            </a:srgbClr>
          </a:solidFill>
          <a:prstDash val="solid"/>
        </a:ln>
        <a:effectLst/>
      </dgm:spPr>
      <dgm:t>
        <a:bodyPr/>
        <a:lstStyle/>
        <a:p>
          <a:pPr>
            <a:buChar char="•"/>
          </a:pPr>
          <a:r>
            <a:rPr lang="en-US">
              <a:solidFill>
                <a:sysClr val="windowText" lastClr="000000">
                  <a:hueOff val="0"/>
                  <a:satOff val="0"/>
                  <a:lumOff val="0"/>
                  <a:alphaOff val="0"/>
                </a:sysClr>
              </a:solidFill>
              <a:latin typeface="Calibri"/>
              <a:ea typeface="+mn-ea"/>
              <a:cs typeface="+mn-cs"/>
            </a:rPr>
            <a:t>M</a:t>
          </a:r>
          <a:r>
            <a:rPr lang="en-US" b="0" i="0">
              <a:solidFill>
                <a:sysClr val="windowText" lastClr="000000">
                  <a:hueOff val="0"/>
                  <a:satOff val="0"/>
                  <a:lumOff val="0"/>
                  <a:alphaOff val="0"/>
                </a:sysClr>
              </a:solidFill>
              <a:latin typeface="Calibri"/>
              <a:ea typeface="+mn-ea"/>
              <a:cs typeface="+mn-cs"/>
            </a:rPr>
            <a:t>eropenem or imipenem MIC </a:t>
          </a:r>
          <a:r>
            <a:rPr lang="en-US" b="0" i="0" u="sng">
              <a:solidFill>
                <a:sysClr val="windowText" lastClr="000000">
                  <a:hueOff val="0"/>
                  <a:satOff val="0"/>
                  <a:lumOff val="0"/>
                  <a:alphaOff val="0"/>
                </a:sysClr>
              </a:solidFill>
              <a:latin typeface="Calibri"/>
              <a:ea typeface="+mn-ea"/>
              <a:cs typeface="+mn-cs"/>
            </a:rPr>
            <a:t>&gt;</a:t>
          </a:r>
          <a:r>
            <a:rPr lang="en-US" b="0" i="0">
              <a:solidFill>
                <a:sysClr val="windowText" lastClr="000000">
                  <a:hueOff val="0"/>
                  <a:satOff val="0"/>
                  <a:lumOff val="0"/>
                  <a:alphaOff val="0"/>
                </a:sysClr>
              </a:solidFill>
              <a:latin typeface="Calibri"/>
              <a:ea typeface="+mn-ea"/>
              <a:cs typeface="+mn-cs"/>
            </a:rPr>
            <a:t> 4 µg/mL or non-susceptible by disc diffusion method PLUS non-susceptible to both cefepime and cefazidime at MIC  </a:t>
          </a:r>
          <a:r>
            <a:rPr lang="en-US" b="0" i="0" u="sng">
              <a:solidFill>
                <a:sysClr val="windowText" lastClr="000000">
                  <a:hueOff val="0"/>
                  <a:satOff val="0"/>
                  <a:lumOff val="0"/>
                  <a:alphaOff val="0"/>
                </a:sysClr>
              </a:solidFill>
              <a:latin typeface="Calibri"/>
              <a:ea typeface="+mn-ea"/>
              <a:cs typeface="+mn-cs"/>
            </a:rPr>
            <a:t>&gt;</a:t>
          </a:r>
          <a:r>
            <a:rPr lang="en-US" b="0" i="0">
              <a:solidFill>
                <a:sysClr val="windowText" lastClr="000000">
                  <a:hueOff val="0"/>
                  <a:satOff val="0"/>
                  <a:lumOff val="0"/>
                  <a:alphaOff val="0"/>
                </a:sysClr>
              </a:solidFill>
              <a:latin typeface="Calibri"/>
              <a:ea typeface="+mn-ea"/>
              <a:cs typeface="+mn-cs"/>
            </a:rPr>
            <a:t> 16 µg/mL</a:t>
          </a:r>
          <a:endParaRPr lang="en-US">
            <a:solidFill>
              <a:sysClr val="windowText" lastClr="000000">
                <a:hueOff val="0"/>
                <a:satOff val="0"/>
                <a:lumOff val="0"/>
                <a:alphaOff val="0"/>
              </a:sysClr>
            </a:solidFill>
            <a:latin typeface="Calibri"/>
            <a:ea typeface="+mn-ea"/>
            <a:cs typeface="+mn-cs"/>
          </a:endParaRPr>
        </a:p>
      </dgm:t>
    </dgm:pt>
    <dgm:pt modelId="{060394FD-AFA4-4C4B-A790-BE40CA2FD84E}" type="parTrans" cxnId="{1725F617-66C1-4012-9BFD-531E9B701CFF}">
      <dgm:prSet/>
      <dgm:spPr/>
      <dgm:t>
        <a:bodyPr/>
        <a:lstStyle/>
        <a:p>
          <a:endParaRPr lang="en-US"/>
        </a:p>
      </dgm:t>
    </dgm:pt>
    <dgm:pt modelId="{5A6A955A-CB8B-4144-BD05-24FDBDCE7310}" type="sibTrans" cxnId="{1725F617-66C1-4012-9BFD-531E9B701CFF}">
      <dgm:prSet/>
      <dgm:spPr/>
      <dgm:t>
        <a:bodyPr/>
        <a:lstStyle/>
        <a:p>
          <a:endParaRPr lang="en-US"/>
        </a:p>
      </dgm:t>
    </dgm:pt>
    <dgm:pt modelId="{9F8625EA-A655-4555-B06F-32955AD694A7}">
      <dgm:prSet/>
      <dgm:spPr>
        <a:xfrm>
          <a:off x="0" y="2517439"/>
          <a:ext cx="6666833" cy="1612800"/>
        </a:xfrm>
        <a:prstGeom prst="rect">
          <a:avLst/>
        </a:prstGeom>
        <a:solidFill>
          <a:sysClr val="window" lastClr="FFFFFF">
            <a:alpha val="90000"/>
            <a:hueOff val="0"/>
            <a:satOff val="0"/>
            <a:lumOff val="0"/>
            <a:alphaOff val="0"/>
          </a:sysClr>
        </a:solidFill>
        <a:ln w="9525" cap="flat" cmpd="sng" algn="ctr">
          <a:solidFill>
            <a:srgbClr val="8064A2">
              <a:hueOff val="0"/>
              <a:satOff val="0"/>
              <a:lumOff val="0"/>
              <a:alphaOff val="0"/>
            </a:srgbClr>
          </a:solidFill>
          <a:prstDash val="solid"/>
        </a:ln>
        <a:effectLst/>
      </dgm:spPr>
      <dgm:t>
        <a:bodyPr/>
        <a:lstStyle/>
        <a:p>
          <a:pPr>
            <a:buChar char="•"/>
          </a:pPr>
          <a:r>
            <a:rPr lang="en-US" b="0">
              <a:solidFill>
                <a:sysClr val="windowText" lastClr="000000">
                  <a:hueOff val="0"/>
                  <a:satOff val="0"/>
                  <a:lumOff val="0"/>
                  <a:alphaOff val="0"/>
                </a:sysClr>
              </a:solidFill>
              <a:latin typeface="Calibri"/>
              <a:ea typeface="+mn-ea"/>
              <a:cs typeface="+mn-cs"/>
            </a:rPr>
            <a:t>Exceptions:</a:t>
          </a:r>
          <a:r>
            <a:rPr lang="en-US" b="0" i="1">
              <a:solidFill>
                <a:sysClr val="windowText" lastClr="000000">
                  <a:hueOff val="0"/>
                  <a:satOff val="0"/>
                  <a:lumOff val="0"/>
                  <a:alphaOff val="0"/>
                </a:sysClr>
              </a:solidFill>
              <a:latin typeface="Calibri"/>
              <a:ea typeface="+mn-ea"/>
              <a:cs typeface="+mn-cs"/>
            </a:rPr>
            <a:t> Pseudomonas aeruginosa</a:t>
          </a:r>
          <a:r>
            <a:rPr lang="en-US" b="0" i="0">
              <a:solidFill>
                <a:sysClr val="windowText" lastClr="000000">
                  <a:hueOff val="0"/>
                  <a:satOff val="0"/>
                  <a:lumOff val="0"/>
                  <a:alphaOff val="0"/>
                </a:sysClr>
              </a:solidFill>
              <a:latin typeface="Calibri"/>
              <a:ea typeface="+mn-ea"/>
              <a:cs typeface="+mn-cs"/>
            </a:rPr>
            <a:t> that are mucoid or from cystic fibrosis patients</a:t>
          </a:r>
          <a:endParaRPr lang="en-US">
            <a:solidFill>
              <a:sysClr val="windowText" lastClr="000000">
                <a:hueOff val="0"/>
                <a:satOff val="0"/>
                <a:lumOff val="0"/>
                <a:alphaOff val="0"/>
              </a:sysClr>
            </a:solidFill>
            <a:latin typeface="Calibri"/>
            <a:ea typeface="+mn-ea"/>
            <a:cs typeface="+mn-cs"/>
          </a:endParaRPr>
        </a:p>
      </dgm:t>
    </dgm:pt>
    <dgm:pt modelId="{AB15CED8-6919-4E06-ABB2-A9C92D4556D2}" type="parTrans" cxnId="{040DD2FA-B461-44A6-810E-46057BA06151}">
      <dgm:prSet/>
      <dgm:spPr/>
      <dgm:t>
        <a:bodyPr/>
        <a:lstStyle/>
        <a:p>
          <a:endParaRPr lang="en-US"/>
        </a:p>
      </dgm:t>
    </dgm:pt>
    <dgm:pt modelId="{B878540F-39C1-45EF-82AF-7714F6C1065C}" type="sibTrans" cxnId="{040DD2FA-B461-44A6-810E-46057BA06151}">
      <dgm:prSet/>
      <dgm:spPr/>
      <dgm:t>
        <a:bodyPr/>
        <a:lstStyle/>
        <a:p>
          <a:endParaRPr lang="en-US"/>
        </a:p>
      </dgm:t>
    </dgm:pt>
    <dgm:pt modelId="{EC45FBFD-451F-4D64-9BB7-B38576CEBA47}">
      <dgm:prSet/>
      <dgm:spPr>
        <a:xfrm>
          <a:off x="333341" y="4216640"/>
          <a:ext cx="4666783" cy="472320"/>
        </a:xfrm>
        <a:prstGeom prst="roundRect">
          <a:avLst/>
        </a:prstGeom>
        <a:gradFill rotWithShape="0">
          <a:gsLst>
            <a:gs pos="0">
              <a:srgbClr val="8064A2">
                <a:hueOff val="0"/>
                <a:satOff val="0"/>
                <a:lumOff val="0"/>
                <a:alphaOff val="0"/>
                <a:tint val="100000"/>
                <a:shade val="100000"/>
                <a:satMod val="130000"/>
              </a:srgbClr>
            </a:gs>
            <a:gs pos="100000">
              <a:srgbClr val="8064A2">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pPr>
            <a:buNone/>
          </a:pPr>
          <a:r>
            <a:rPr lang="en-US" i="1">
              <a:solidFill>
                <a:sysClr val="window" lastClr="FFFFFF"/>
              </a:solidFill>
              <a:latin typeface="Calibri"/>
              <a:ea typeface="+mn-ea"/>
              <a:cs typeface="+mn-cs"/>
            </a:rPr>
            <a:t>Acinetobacter baumanii</a:t>
          </a:r>
        </a:p>
      </dgm:t>
    </dgm:pt>
    <dgm:pt modelId="{B1AE96D8-A800-455F-8989-49ACA2320A09}" type="parTrans" cxnId="{017CEF11-99AC-40E4-B101-574FF72DB56C}">
      <dgm:prSet/>
      <dgm:spPr/>
      <dgm:t>
        <a:bodyPr/>
        <a:lstStyle/>
        <a:p>
          <a:endParaRPr lang="en-US"/>
        </a:p>
      </dgm:t>
    </dgm:pt>
    <dgm:pt modelId="{D1DE6D4E-0518-4D02-9566-12B6AD9C3571}" type="sibTrans" cxnId="{017CEF11-99AC-40E4-B101-574FF72DB56C}">
      <dgm:prSet/>
      <dgm:spPr/>
      <dgm:t>
        <a:bodyPr/>
        <a:lstStyle/>
        <a:p>
          <a:endParaRPr lang="en-US"/>
        </a:p>
      </dgm:t>
    </dgm:pt>
    <dgm:pt modelId="{161E43FA-F036-4B2F-913B-0EB775A5DE96}">
      <dgm:prSet/>
      <dgm:spPr>
        <a:xfrm>
          <a:off x="0" y="4452800"/>
          <a:ext cx="6666833" cy="907200"/>
        </a:xfrm>
        <a:prstGeom prst="rect">
          <a:avLst/>
        </a:prstGeom>
        <a:solidFill>
          <a:sysClr val="window" lastClr="FFFFFF">
            <a:alpha val="90000"/>
            <a:hueOff val="0"/>
            <a:satOff val="0"/>
            <a:lumOff val="0"/>
            <a:alphaOff val="0"/>
          </a:sysClr>
        </a:solidFill>
        <a:ln w="9525" cap="flat" cmpd="sng" algn="ctr">
          <a:solidFill>
            <a:srgbClr val="8064A2">
              <a:hueOff val="0"/>
              <a:satOff val="0"/>
              <a:lumOff val="0"/>
              <a:alphaOff val="0"/>
            </a:srgbClr>
          </a:solidFill>
          <a:prstDash val="solid"/>
        </a:ln>
        <a:effectLst/>
      </dgm:spPr>
      <dgm:t>
        <a:bodyPr/>
        <a:lstStyle/>
        <a:p>
          <a:pPr>
            <a:buChar char="•"/>
          </a:pPr>
          <a:r>
            <a:rPr lang="en-US">
              <a:solidFill>
                <a:sysClr val="windowText" lastClr="000000">
                  <a:hueOff val="0"/>
                  <a:satOff val="0"/>
                  <a:lumOff val="0"/>
                  <a:alphaOff val="0"/>
                </a:sysClr>
              </a:solidFill>
              <a:latin typeface="Calibri"/>
              <a:ea typeface="+mn-ea"/>
              <a:cs typeface="+mn-cs"/>
            </a:rPr>
            <a:t>Doripenem, M</a:t>
          </a:r>
          <a:r>
            <a:rPr lang="en-US" b="0" i="0">
              <a:solidFill>
                <a:sysClr val="windowText" lastClr="000000">
                  <a:hueOff val="0"/>
                  <a:satOff val="0"/>
                  <a:lumOff val="0"/>
                  <a:alphaOff val="0"/>
                </a:sysClr>
              </a:solidFill>
              <a:latin typeface="Calibri"/>
              <a:ea typeface="+mn-ea"/>
              <a:cs typeface="+mn-cs"/>
            </a:rPr>
            <a:t>eropenem or imipenem MIC </a:t>
          </a:r>
          <a:r>
            <a:rPr lang="en-US" b="0" i="0" u="sng">
              <a:solidFill>
                <a:sysClr val="windowText" lastClr="000000">
                  <a:hueOff val="0"/>
                  <a:satOff val="0"/>
                  <a:lumOff val="0"/>
                  <a:alphaOff val="0"/>
                </a:sysClr>
              </a:solidFill>
              <a:latin typeface="Calibri"/>
              <a:ea typeface="+mn-ea"/>
              <a:cs typeface="+mn-cs"/>
            </a:rPr>
            <a:t>&gt;</a:t>
          </a:r>
          <a:r>
            <a:rPr lang="en-US" b="0" i="0">
              <a:solidFill>
                <a:sysClr val="windowText" lastClr="000000">
                  <a:hueOff val="0"/>
                  <a:satOff val="0"/>
                  <a:lumOff val="0"/>
                  <a:alphaOff val="0"/>
                </a:sysClr>
              </a:solidFill>
              <a:latin typeface="Calibri"/>
              <a:ea typeface="+mn-ea"/>
              <a:cs typeface="+mn-cs"/>
            </a:rPr>
            <a:t> 4 µg/mL or non-susceptible by disc diffusion method </a:t>
          </a:r>
          <a:endParaRPr lang="en-US">
            <a:solidFill>
              <a:sysClr val="windowText" lastClr="000000">
                <a:hueOff val="0"/>
                <a:satOff val="0"/>
                <a:lumOff val="0"/>
                <a:alphaOff val="0"/>
              </a:sysClr>
            </a:solidFill>
            <a:latin typeface="Calibri"/>
            <a:ea typeface="+mn-ea"/>
            <a:cs typeface="+mn-cs"/>
          </a:endParaRPr>
        </a:p>
      </dgm:t>
    </dgm:pt>
    <dgm:pt modelId="{94B91015-1766-4B92-8324-B0E67A718179}" type="parTrans" cxnId="{6D858AB1-7140-4EF7-9DD4-406B0225939E}">
      <dgm:prSet/>
      <dgm:spPr/>
      <dgm:t>
        <a:bodyPr/>
        <a:lstStyle/>
        <a:p>
          <a:endParaRPr lang="en-US"/>
        </a:p>
      </dgm:t>
    </dgm:pt>
    <dgm:pt modelId="{745644AE-9EDA-496F-8462-E0D85905CB04}" type="sibTrans" cxnId="{6D858AB1-7140-4EF7-9DD4-406B0225939E}">
      <dgm:prSet/>
      <dgm:spPr/>
      <dgm:t>
        <a:bodyPr/>
        <a:lstStyle/>
        <a:p>
          <a:endParaRPr lang="en-US"/>
        </a:p>
      </dgm:t>
    </dgm:pt>
    <dgm:pt modelId="{2EB84979-7BDA-4B00-9AE2-DEAE3BD1EB8A}" type="pres">
      <dgm:prSet presAssocID="{3B8498B2-0346-4D15-AA97-AEDA921D897C}" presName="linear" presStyleCnt="0">
        <dgm:presLayoutVars>
          <dgm:dir/>
          <dgm:animLvl val="lvl"/>
          <dgm:resizeHandles val="exact"/>
        </dgm:presLayoutVars>
      </dgm:prSet>
      <dgm:spPr/>
    </dgm:pt>
    <dgm:pt modelId="{2C264362-F863-4D0D-A027-5C0A373E3C85}" type="pres">
      <dgm:prSet presAssocID="{C4BFC39D-7070-4A6E-98E0-5D3804759920}" presName="parentLin" presStyleCnt="0"/>
      <dgm:spPr/>
    </dgm:pt>
    <dgm:pt modelId="{0A97EE83-BDEE-4C5E-A34E-94ECB48BAD71}" type="pres">
      <dgm:prSet presAssocID="{C4BFC39D-7070-4A6E-98E0-5D3804759920}" presName="parentLeftMargin" presStyleLbl="node1" presStyleIdx="0" presStyleCnt="3"/>
      <dgm:spPr/>
    </dgm:pt>
    <dgm:pt modelId="{88CEFE40-C702-4A72-BFC7-FF8442932006}" type="pres">
      <dgm:prSet presAssocID="{C4BFC39D-7070-4A6E-98E0-5D3804759920}" presName="parentText" presStyleLbl="node1" presStyleIdx="0" presStyleCnt="3">
        <dgm:presLayoutVars>
          <dgm:chMax val="0"/>
          <dgm:bulletEnabled val="1"/>
        </dgm:presLayoutVars>
      </dgm:prSet>
      <dgm:spPr/>
    </dgm:pt>
    <dgm:pt modelId="{DAE4F189-BF2A-4C37-A6A8-7A7EA716AA0C}" type="pres">
      <dgm:prSet presAssocID="{C4BFC39D-7070-4A6E-98E0-5D3804759920}" presName="negativeSpace" presStyleCnt="0"/>
      <dgm:spPr/>
    </dgm:pt>
    <dgm:pt modelId="{F0C258A7-420D-4BA3-823D-1F1423D49624}" type="pres">
      <dgm:prSet presAssocID="{C4BFC39D-7070-4A6E-98E0-5D3804759920}" presName="childText" presStyleLbl="conFgAcc1" presStyleIdx="0" presStyleCnt="3">
        <dgm:presLayoutVars>
          <dgm:bulletEnabled val="1"/>
        </dgm:presLayoutVars>
      </dgm:prSet>
      <dgm:spPr/>
    </dgm:pt>
    <dgm:pt modelId="{0CFE07BE-F913-49A2-ACE3-451C56D3D52C}" type="pres">
      <dgm:prSet presAssocID="{94FCE5BD-FDAF-4DA5-AAB5-328AE2945DBF}" presName="spaceBetweenRectangles" presStyleCnt="0"/>
      <dgm:spPr/>
    </dgm:pt>
    <dgm:pt modelId="{03F383B7-8F78-4830-848E-B94BC17B0317}" type="pres">
      <dgm:prSet presAssocID="{C6774281-70B6-4831-BEE9-4D4BD638B166}" presName="parentLin" presStyleCnt="0"/>
      <dgm:spPr/>
    </dgm:pt>
    <dgm:pt modelId="{BFB5B082-C279-4EBB-9A01-A4DDD80F796C}" type="pres">
      <dgm:prSet presAssocID="{C6774281-70B6-4831-BEE9-4D4BD638B166}" presName="parentLeftMargin" presStyleLbl="node1" presStyleIdx="0" presStyleCnt="3"/>
      <dgm:spPr/>
    </dgm:pt>
    <dgm:pt modelId="{A26544FF-D37A-4628-AEB2-DBB224CD1CB3}" type="pres">
      <dgm:prSet presAssocID="{C6774281-70B6-4831-BEE9-4D4BD638B166}" presName="parentText" presStyleLbl="node1" presStyleIdx="1" presStyleCnt="3">
        <dgm:presLayoutVars>
          <dgm:chMax val="0"/>
          <dgm:bulletEnabled val="1"/>
        </dgm:presLayoutVars>
      </dgm:prSet>
      <dgm:spPr/>
    </dgm:pt>
    <dgm:pt modelId="{A18380AC-4A5C-4938-8ED5-44FDD535C7F0}" type="pres">
      <dgm:prSet presAssocID="{C6774281-70B6-4831-BEE9-4D4BD638B166}" presName="negativeSpace" presStyleCnt="0"/>
      <dgm:spPr/>
    </dgm:pt>
    <dgm:pt modelId="{0CEAAADD-9F6E-46EB-9720-4B71C47EE4E9}" type="pres">
      <dgm:prSet presAssocID="{C6774281-70B6-4831-BEE9-4D4BD638B166}" presName="childText" presStyleLbl="conFgAcc1" presStyleIdx="1" presStyleCnt="3">
        <dgm:presLayoutVars>
          <dgm:bulletEnabled val="1"/>
        </dgm:presLayoutVars>
      </dgm:prSet>
      <dgm:spPr/>
    </dgm:pt>
    <dgm:pt modelId="{38A6C100-120A-44AB-A49F-CE7C3EE0820B}" type="pres">
      <dgm:prSet presAssocID="{1D895805-61EF-4089-8BE0-8FF522438679}" presName="spaceBetweenRectangles" presStyleCnt="0"/>
      <dgm:spPr/>
    </dgm:pt>
    <dgm:pt modelId="{EF547636-B7C0-4DD1-8991-EAD9776C472A}" type="pres">
      <dgm:prSet presAssocID="{EC45FBFD-451F-4D64-9BB7-B38576CEBA47}" presName="parentLin" presStyleCnt="0"/>
      <dgm:spPr/>
    </dgm:pt>
    <dgm:pt modelId="{ADDDC53D-355C-4818-95E4-F3E41B870C5D}" type="pres">
      <dgm:prSet presAssocID="{EC45FBFD-451F-4D64-9BB7-B38576CEBA47}" presName="parentLeftMargin" presStyleLbl="node1" presStyleIdx="1" presStyleCnt="3"/>
      <dgm:spPr/>
    </dgm:pt>
    <dgm:pt modelId="{97C367E0-C4A2-4846-AB08-C5EEC928A6B9}" type="pres">
      <dgm:prSet presAssocID="{EC45FBFD-451F-4D64-9BB7-B38576CEBA47}" presName="parentText" presStyleLbl="node1" presStyleIdx="2" presStyleCnt="3">
        <dgm:presLayoutVars>
          <dgm:chMax val="0"/>
          <dgm:bulletEnabled val="1"/>
        </dgm:presLayoutVars>
      </dgm:prSet>
      <dgm:spPr/>
    </dgm:pt>
    <dgm:pt modelId="{1C3AC219-3D4C-40EE-A44E-A9818D3AF4A9}" type="pres">
      <dgm:prSet presAssocID="{EC45FBFD-451F-4D64-9BB7-B38576CEBA47}" presName="negativeSpace" presStyleCnt="0"/>
      <dgm:spPr/>
    </dgm:pt>
    <dgm:pt modelId="{16DAA1E6-52E8-4666-A645-0B6B0295784D}" type="pres">
      <dgm:prSet presAssocID="{EC45FBFD-451F-4D64-9BB7-B38576CEBA47}" presName="childText" presStyleLbl="conFgAcc1" presStyleIdx="2" presStyleCnt="3">
        <dgm:presLayoutVars>
          <dgm:bulletEnabled val="1"/>
        </dgm:presLayoutVars>
      </dgm:prSet>
      <dgm:spPr/>
    </dgm:pt>
  </dgm:ptLst>
  <dgm:cxnLst>
    <dgm:cxn modelId="{FFED4406-68C3-4510-9786-97965A7D6AC8}" type="presOf" srcId="{C6774281-70B6-4831-BEE9-4D4BD638B166}" destId="{BFB5B082-C279-4EBB-9A01-A4DDD80F796C}" srcOrd="0" destOrd="0" presId="urn:microsoft.com/office/officeart/2005/8/layout/list1"/>
    <dgm:cxn modelId="{BFB92808-2A6D-4E83-80B5-05971A109BDD}" type="presOf" srcId="{C4BFC39D-7070-4A6E-98E0-5D3804759920}" destId="{88CEFE40-C702-4A72-BFC7-FF8442932006}" srcOrd="1" destOrd="0" presId="urn:microsoft.com/office/officeart/2005/8/layout/list1"/>
    <dgm:cxn modelId="{017CEF11-99AC-40E4-B101-574FF72DB56C}" srcId="{3B8498B2-0346-4D15-AA97-AEDA921D897C}" destId="{EC45FBFD-451F-4D64-9BB7-B38576CEBA47}" srcOrd="2" destOrd="0" parTransId="{B1AE96D8-A800-455F-8989-49ACA2320A09}" sibTransId="{D1DE6D4E-0518-4D02-9566-12B6AD9C3571}"/>
    <dgm:cxn modelId="{1725F617-66C1-4012-9BFD-531E9B701CFF}" srcId="{C6774281-70B6-4831-BEE9-4D4BD638B166}" destId="{81BAE3BF-0275-484E-8DA0-F56B984EA356}" srcOrd="0" destOrd="0" parTransId="{060394FD-AFA4-4C4B-A790-BE40CA2FD84E}" sibTransId="{5A6A955A-CB8B-4144-BD05-24FDBDCE7310}"/>
    <dgm:cxn modelId="{4E3F6428-70F3-4A37-8DB4-7F277080A70F}" type="presOf" srcId="{C6774281-70B6-4831-BEE9-4D4BD638B166}" destId="{A26544FF-D37A-4628-AEB2-DBB224CD1CB3}" srcOrd="1" destOrd="0" presId="urn:microsoft.com/office/officeart/2005/8/layout/list1"/>
    <dgm:cxn modelId="{85151B2F-EA29-41A9-ACA7-C4BD25B44229}" srcId="{C4BFC39D-7070-4A6E-98E0-5D3804759920}" destId="{C4DF5A3C-6958-4ED2-8A09-BB61782E590F}" srcOrd="1" destOrd="0" parTransId="{5D66396F-B28D-4DCE-8319-3442B82BA11F}" sibTransId="{183367CA-A309-4190-865E-2A065F1E0CCB}"/>
    <dgm:cxn modelId="{EC09942F-E234-4EBB-B840-937EC5B5C394}" srcId="{C4BFC39D-7070-4A6E-98E0-5D3804759920}" destId="{4005D1C2-37B8-4E2E-9E39-6AF98B96F71D}" srcOrd="0" destOrd="0" parTransId="{6186B714-636F-4565-8712-46368820BAFE}" sibTransId="{0AB627FA-C5F9-435B-96E3-1D7668C68A99}"/>
    <dgm:cxn modelId="{FF772F40-8144-4240-8D25-817B872143AE}" type="presOf" srcId="{C4BFC39D-7070-4A6E-98E0-5D3804759920}" destId="{0A97EE83-BDEE-4C5E-A34E-94ECB48BAD71}" srcOrd="0" destOrd="0" presId="urn:microsoft.com/office/officeart/2005/8/layout/list1"/>
    <dgm:cxn modelId="{6F189B65-C1EB-4F8F-9E9B-3D90E0239EC3}" type="presOf" srcId="{9F8625EA-A655-4555-B06F-32955AD694A7}" destId="{0CEAAADD-9F6E-46EB-9720-4B71C47EE4E9}" srcOrd="0" destOrd="1" presId="urn:microsoft.com/office/officeart/2005/8/layout/list1"/>
    <dgm:cxn modelId="{6786294A-E6A8-48B6-9300-4D77C68A5E17}" srcId="{3B8498B2-0346-4D15-AA97-AEDA921D897C}" destId="{C6774281-70B6-4831-BEE9-4D4BD638B166}" srcOrd="1" destOrd="0" parTransId="{8C091984-7CD2-4164-BE73-E38871FCAAD8}" sibTransId="{1D895805-61EF-4089-8BE0-8FF522438679}"/>
    <dgm:cxn modelId="{A34CDF4E-3BB7-412D-ABD1-D25BC0589824}" type="presOf" srcId="{EC45FBFD-451F-4D64-9BB7-B38576CEBA47}" destId="{97C367E0-C4A2-4846-AB08-C5EEC928A6B9}" srcOrd="1" destOrd="0" presId="urn:microsoft.com/office/officeart/2005/8/layout/list1"/>
    <dgm:cxn modelId="{53805985-5AC4-4A64-9CED-015060F55C17}" type="presOf" srcId="{C4DF5A3C-6958-4ED2-8A09-BB61782E590F}" destId="{F0C258A7-420D-4BA3-823D-1F1423D49624}" srcOrd="0" destOrd="1" presId="urn:microsoft.com/office/officeart/2005/8/layout/list1"/>
    <dgm:cxn modelId="{0E003CA4-9619-41F2-A697-62A302E16771}" type="presOf" srcId="{4005D1C2-37B8-4E2E-9E39-6AF98B96F71D}" destId="{F0C258A7-420D-4BA3-823D-1F1423D49624}" srcOrd="0" destOrd="0" presId="urn:microsoft.com/office/officeart/2005/8/layout/list1"/>
    <dgm:cxn modelId="{C75308B0-5F43-4D25-893A-6B017AAE44D9}" type="presOf" srcId="{81BAE3BF-0275-484E-8DA0-F56B984EA356}" destId="{0CEAAADD-9F6E-46EB-9720-4B71C47EE4E9}" srcOrd="0" destOrd="0" presId="urn:microsoft.com/office/officeart/2005/8/layout/list1"/>
    <dgm:cxn modelId="{6D858AB1-7140-4EF7-9DD4-406B0225939E}" srcId="{EC45FBFD-451F-4D64-9BB7-B38576CEBA47}" destId="{161E43FA-F036-4B2F-913B-0EB775A5DE96}" srcOrd="0" destOrd="0" parTransId="{94B91015-1766-4B92-8324-B0E67A718179}" sibTransId="{745644AE-9EDA-496F-8462-E0D85905CB04}"/>
    <dgm:cxn modelId="{A51BCDC3-7153-40D6-B2BE-A153AE9DF2A7}" type="presOf" srcId="{161E43FA-F036-4B2F-913B-0EB775A5DE96}" destId="{16DAA1E6-52E8-4666-A645-0B6B0295784D}" srcOrd="0" destOrd="0" presId="urn:microsoft.com/office/officeart/2005/8/layout/list1"/>
    <dgm:cxn modelId="{4E7879C6-6EE1-48FB-A74D-C076BE78DF94}" type="presOf" srcId="{EC45FBFD-451F-4D64-9BB7-B38576CEBA47}" destId="{ADDDC53D-355C-4818-95E4-F3E41B870C5D}" srcOrd="0" destOrd="0" presId="urn:microsoft.com/office/officeart/2005/8/layout/list1"/>
    <dgm:cxn modelId="{A11087CB-61E4-40C6-AD0B-EB6FFDB64278}" srcId="{3B8498B2-0346-4D15-AA97-AEDA921D897C}" destId="{C4BFC39D-7070-4A6E-98E0-5D3804759920}" srcOrd="0" destOrd="0" parTransId="{DBA6B26F-835F-4D5E-BF16-894B64E4F9DA}" sibTransId="{94FCE5BD-FDAF-4DA5-AAB5-328AE2945DBF}"/>
    <dgm:cxn modelId="{6E224EE9-EC3B-4804-BE5B-A5A66AD25B32}" type="presOf" srcId="{3B8498B2-0346-4D15-AA97-AEDA921D897C}" destId="{2EB84979-7BDA-4B00-9AE2-DEAE3BD1EB8A}" srcOrd="0" destOrd="0" presId="urn:microsoft.com/office/officeart/2005/8/layout/list1"/>
    <dgm:cxn modelId="{040DD2FA-B461-44A6-810E-46057BA06151}" srcId="{C6774281-70B6-4831-BEE9-4D4BD638B166}" destId="{9F8625EA-A655-4555-B06F-32955AD694A7}" srcOrd="1" destOrd="0" parTransId="{AB15CED8-6919-4E06-ABB2-A9C92D4556D2}" sibTransId="{B878540F-39C1-45EF-82AF-7714F6C1065C}"/>
    <dgm:cxn modelId="{6F710DD2-028C-4D91-9A4E-66FE474F3A76}" type="presParOf" srcId="{2EB84979-7BDA-4B00-9AE2-DEAE3BD1EB8A}" destId="{2C264362-F863-4D0D-A027-5C0A373E3C85}" srcOrd="0" destOrd="0" presId="urn:microsoft.com/office/officeart/2005/8/layout/list1"/>
    <dgm:cxn modelId="{A6494F93-3F7D-41F8-ABA8-0D4A441A25D2}" type="presParOf" srcId="{2C264362-F863-4D0D-A027-5C0A373E3C85}" destId="{0A97EE83-BDEE-4C5E-A34E-94ECB48BAD71}" srcOrd="0" destOrd="0" presId="urn:microsoft.com/office/officeart/2005/8/layout/list1"/>
    <dgm:cxn modelId="{68FB24D7-18F0-4E97-9CD1-AA8C6421E841}" type="presParOf" srcId="{2C264362-F863-4D0D-A027-5C0A373E3C85}" destId="{88CEFE40-C702-4A72-BFC7-FF8442932006}" srcOrd="1" destOrd="0" presId="urn:microsoft.com/office/officeart/2005/8/layout/list1"/>
    <dgm:cxn modelId="{D949B4EC-2910-4502-8EFE-ECF0301857A7}" type="presParOf" srcId="{2EB84979-7BDA-4B00-9AE2-DEAE3BD1EB8A}" destId="{DAE4F189-BF2A-4C37-A6A8-7A7EA716AA0C}" srcOrd="1" destOrd="0" presId="urn:microsoft.com/office/officeart/2005/8/layout/list1"/>
    <dgm:cxn modelId="{B8309407-FE36-4607-B850-B05D5E322333}" type="presParOf" srcId="{2EB84979-7BDA-4B00-9AE2-DEAE3BD1EB8A}" destId="{F0C258A7-420D-4BA3-823D-1F1423D49624}" srcOrd="2" destOrd="0" presId="urn:microsoft.com/office/officeart/2005/8/layout/list1"/>
    <dgm:cxn modelId="{1748A25B-E967-44AF-9B60-BE6B51D0DF82}" type="presParOf" srcId="{2EB84979-7BDA-4B00-9AE2-DEAE3BD1EB8A}" destId="{0CFE07BE-F913-49A2-ACE3-451C56D3D52C}" srcOrd="3" destOrd="0" presId="urn:microsoft.com/office/officeart/2005/8/layout/list1"/>
    <dgm:cxn modelId="{BFD17FA5-2CF0-4E5B-977A-C06F6C350B87}" type="presParOf" srcId="{2EB84979-7BDA-4B00-9AE2-DEAE3BD1EB8A}" destId="{03F383B7-8F78-4830-848E-B94BC17B0317}" srcOrd="4" destOrd="0" presId="urn:microsoft.com/office/officeart/2005/8/layout/list1"/>
    <dgm:cxn modelId="{ED9F503A-E824-4CCC-BAC4-742032FC946D}" type="presParOf" srcId="{03F383B7-8F78-4830-848E-B94BC17B0317}" destId="{BFB5B082-C279-4EBB-9A01-A4DDD80F796C}" srcOrd="0" destOrd="0" presId="urn:microsoft.com/office/officeart/2005/8/layout/list1"/>
    <dgm:cxn modelId="{746B854F-3A93-4D9B-A8F6-3B0B4513737B}" type="presParOf" srcId="{03F383B7-8F78-4830-848E-B94BC17B0317}" destId="{A26544FF-D37A-4628-AEB2-DBB224CD1CB3}" srcOrd="1" destOrd="0" presId="urn:microsoft.com/office/officeart/2005/8/layout/list1"/>
    <dgm:cxn modelId="{76031853-5418-41B8-AFE7-A0E75FA608C6}" type="presParOf" srcId="{2EB84979-7BDA-4B00-9AE2-DEAE3BD1EB8A}" destId="{A18380AC-4A5C-4938-8ED5-44FDD535C7F0}" srcOrd="5" destOrd="0" presId="urn:microsoft.com/office/officeart/2005/8/layout/list1"/>
    <dgm:cxn modelId="{274C452C-E9A0-46A4-AD47-8445827F854A}" type="presParOf" srcId="{2EB84979-7BDA-4B00-9AE2-DEAE3BD1EB8A}" destId="{0CEAAADD-9F6E-46EB-9720-4B71C47EE4E9}" srcOrd="6" destOrd="0" presId="urn:microsoft.com/office/officeart/2005/8/layout/list1"/>
    <dgm:cxn modelId="{AA828B7E-AFB8-4E6F-8D85-A149EB53D7E1}" type="presParOf" srcId="{2EB84979-7BDA-4B00-9AE2-DEAE3BD1EB8A}" destId="{38A6C100-120A-44AB-A49F-CE7C3EE0820B}" srcOrd="7" destOrd="0" presId="urn:microsoft.com/office/officeart/2005/8/layout/list1"/>
    <dgm:cxn modelId="{DB353B9B-317E-44DA-AC47-1D0CE8EC9826}" type="presParOf" srcId="{2EB84979-7BDA-4B00-9AE2-DEAE3BD1EB8A}" destId="{EF547636-B7C0-4DD1-8991-EAD9776C472A}" srcOrd="8" destOrd="0" presId="urn:microsoft.com/office/officeart/2005/8/layout/list1"/>
    <dgm:cxn modelId="{E2F33DCD-F3CB-44BD-90E2-008B93044E5E}" type="presParOf" srcId="{EF547636-B7C0-4DD1-8991-EAD9776C472A}" destId="{ADDDC53D-355C-4818-95E4-F3E41B870C5D}" srcOrd="0" destOrd="0" presId="urn:microsoft.com/office/officeart/2005/8/layout/list1"/>
    <dgm:cxn modelId="{DED42D70-D63C-4F05-8B20-499592E2D053}" type="presParOf" srcId="{EF547636-B7C0-4DD1-8991-EAD9776C472A}" destId="{97C367E0-C4A2-4846-AB08-C5EEC928A6B9}" srcOrd="1" destOrd="0" presId="urn:microsoft.com/office/officeart/2005/8/layout/list1"/>
    <dgm:cxn modelId="{58C12D3B-3E46-4CA4-B7D4-33ADB6D08D5E}" type="presParOf" srcId="{2EB84979-7BDA-4B00-9AE2-DEAE3BD1EB8A}" destId="{1C3AC219-3D4C-40EE-A44E-A9818D3AF4A9}" srcOrd="9" destOrd="0" presId="urn:microsoft.com/office/officeart/2005/8/layout/list1"/>
    <dgm:cxn modelId="{5C20C8F9-204A-472A-85E2-06205C6DF3B9}" type="presParOf" srcId="{2EB84979-7BDA-4B00-9AE2-DEAE3BD1EB8A}" destId="{16DAA1E6-52E8-4666-A645-0B6B0295784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D21B35-003B-4752-97F2-B1C3C55173F6}" type="doc">
      <dgm:prSet loTypeId="urn:microsoft.com/office/officeart/2005/8/layout/cycle8" loCatId="cycle" qsTypeId="urn:microsoft.com/office/officeart/2005/8/quickstyle/simple2" qsCatId="simple" csTypeId="urn:microsoft.com/office/officeart/2005/8/colors/colorful1" csCatId="colorful" phldr="1"/>
      <dgm:spPr/>
    </dgm:pt>
    <dgm:pt modelId="{CC1CC420-87BC-4C5A-8AFC-24932CB8C1D7}">
      <dgm:prSet phldrT="[Text]"/>
      <dgm:spPr/>
      <dgm:t>
        <a:bodyPr/>
        <a:lstStyle/>
        <a:p>
          <a:r>
            <a:rPr lang="en-US"/>
            <a:t>Tracking </a:t>
          </a:r>
        </a:p>
      </dgm:t>
    </dgm:pt>
    <dgm:pt modelId="{07BC9B9D-5820-4BB2-B057-9407300B7BEA}" type="parTrans" cxnId="{53D8D19A-4A7F-4F6C-86E7-428DE2A15D61}">
      <dgm:prSet/>
      <dgm:spPr/>
      <dgm:t>
        <a:bodyPr/>
        <a:lstStyle/>
        <a:p>
          <a:endParaRPr lang="en-US"/>
        </a:p>
      </dgm:t>
    </dgm:pt>
    <dgm:pt modelId="{D17EBDB3-43A3-4C2C-9BD0-FF21A685744E}" type="sibTrans" cxnId="{53D8D19A-4A7F-4F6C-86E7-428DE2A15D61}">
      <dgm:prSet/>
      <dgm:spPr/>
      <dgm:t>
        <a:bodyPr/>
        <a:lstStyle/>
        <a:p>
          <a:endParaRPr lang="en-US"/>
        </a:p>
      </dgm:t>
    </dgm:pt>
    <dgm:pt modelId="{EC89084A-EFDB-4970-8B12-9D0C508584C7}">
      <dgm:prSet phldrT="[Text]"/>
      <dgm:spPr/>
      <dgm:t>
        <a:bodyPr/>
        <a:lstStyle/>
        <a:p>
          <a:r>
            <a:rPr lang="en-US"/>
            <a:t>Reporting </a:t>
          </a:r>
        </a:p>
      </dgm:t>
    </dgm:pt>
    <dgm:pt modelId="{B75D4839-D42C-4EDF-B779-054382AB6BCA}" type="parTrans" cxnId="{D8C23C72-91DD-4931-8E4D-CB38F115D75B}">
      <dgm:prSet/>
      <dgm:spPr/>
      <dgm:t>
        <a:bodyPr/>
        <a:lstStyle/>
        <a:p>
          <a:endParaRPr lang="en-US"/>
        </a:p>
      </dgm:t>
    </dgm:pt>
    <dgm:pt modelId="{BBC12C47-DC17-41BC-821E-15402E4E6308}" type="sibTrans" cxnId="{D8C23C72-91DD-4931-8E4D-CB38F115D75B}">
      <dgm:prSet/>
      <dgm:spPr/>
      <dgm:t>
        <a:bodyPr/>
        <a:lstStyle/>
        <a:p>
          <a:endParaRPr lang="en-US"/>
        </a:p>
      </dgm:t>
    </dgm:pt>
    <dgm:pt modelId="{2B578BCA-A468-44FC-AB0A-4F98A0000915}">
      <dgm:prSet phldrT="[Text]"/>
      <dgm:spPr/>
      <dgm:t>
        <a:bodyPr/>
        <a:lstStyle/>
        <a:p>
          <a:r>
            <a:rPr lang="en-US" i="1"/>
            <a:t>Planning</a:t>
          </a:r>
        </a:p>
      </dgm:t>
    </dgm:pt>
    <dgm:pt modelId="{0FA4830E-5A9A-4426-9618-F9F01D3774D7}" type="parTrans" cxnId="{63EDD189-F3B4-4ACF-A411-5785481A6B33}">
      <dgm:prSet/>
      <dgm:spPr/>
      <dgm:t>
        <a:bodyPr/>
        <a:lstStyle/>
        <a:p>
          <a:endParaRPr lang="en-US"/>
        </a:p>
      </dgm:t>
    </dgm:pt>
    <dgm:pt modelId="{10780537-44AE-42C2-8D2F-399023C096D7}" type="sibTrans" cxnId="{63EDD189-F3B4-4ACF-A411-5785481A6B33}">
      <dgm:prSet/>
      <dgm:spPr/>
      <dgm:t>
        <a:bodyPr/>
        <a:lstStyle/>
        <a:p>
          <a:endParaRPr lang="en-US"/>
        </a:p>
      </dgm:t>
    </dgm:pt>
    <dgm:pt modelId="{9279834C-9BFA-430B-BADD-575FB97D423A}">
      <dgm:prSet/>
      <dgm:spPr/>
      <dgm:t>
        <a:bodyPr/>
        <a:lstStyle/>
        <a:p>
          <a:r>
            <a:rPr lang="en-US"/>
            <a:t>Education </a:t>
          </a:r>
        </a:p>
      </dgm:t>
    </dgm:pt>
    <dgm:pt modelId="{4804C813-DDDB-452D-B99C-D0A052A395A3}" type="parTrans" cxnId="{90CAC7FE-3B30-4355-80B9-D7C61A353A26}">
      <dgm:prSet/>
      <dgm:spPr/>
      <dgm:t>
        <a:bodyPr/>
        <a:lstStyle/>
        <a:p>
          <a:endParaRPr lang="en-US"/>
        </a:p>
      </dgm:t>
    </dgm:pt>
    <dgm:pt modelId="{586F199C-A32E-4A0C-8308-CF3C72066DA2}" type="sibTrans" cxnId="{90CAC7FE-3B30-4355-80B9-D7C61A353A26}">
      <dgm:prSet/>
      <dgm:spPr/>
      <dgm:t>
        <a:bodyPr/>
        <a:lstStyle/>
        <a:p>
          <a:endParaRPr lang="en-US"/>
        </a:p>
      </dgm:t>
    </dgm:pt>
    <dgm:pt modelId="{102A1ED2-52F5-44D2-BD75-7ABA94CD8C77}">
      <dgm:prSet/>
      <dgm:spPr/>
      <dgm:t>
        <a:bodyPr/>
        <a:lstStyle/>
        <a:p>
          <a:r>
            <a:rPr lang="en-US"/>
            <a:t>Action </a:t>
          </a:r>
        </a:p>
      </dgm:t>
    </dgm:pt>
    <dgm:pt modelId="{1F0056C8-57A9-4457-94F2-92374650BD81}" type="parTrans" cxnId="{385099E4-8029-484F-835C-A09DD1AD89D1}">
      <dgm:prSet/>
      <dgm:spPr/>
      <dgm:t>
        <a:bodyPr/>
        <a:lstStyle/>
        <a:p>
          <a:endParaRPr lang="en-US"/>
        </a:p>
      </dgm:t>
    </dgm:pt>
    <dgm:pt modelId="{0FE3EEAB-624B-48C0-B3F1-1A95E3CE5E9D}" type="sibTrans" cxnId="{385099E4-8029-484F-835C-A09DD1AD89D1}">
      <dgm:prSet/>
      <dgm:spPr/>
      <dgm:t>
        <a:bodyPr/>
        <a:lstStyle/>
        <a:p>
          <a:endParaRPr lang="en-US"/>
        </a:p>
      </dgm:t>
    </dgm:pt>
    <dgm:pt modelId="{550946AF-F069-4C7E-9ADE-B0B94F60B091}" type="pres">
      <dgm:prSet presAssocID="{2DD21B35-003B-4752-97F2-B1C3C55173F6}" presName="compositeShape" presStyleCnt="0">
        <dgm:presLayoutVars>
          <dgm:chMax val="7"/>
          <dgm:dir/>
          <dgm:resizeHandles val="exact"/>
        </dgm:presLayoutVars>
      </dgm:prSet>
      <dgm:spPr/>
    </dgm:pt>
    <dgm:pt modelId="{8FB15720-2243-47F1-A0E3-BAA1C3EF55ED}" type="pres">
      <dgm:prSet presAssocID="{2DD21B35-003B-4752-97F2-B1C3C55173F6}" presName="wedge1" presStyleLbl="node1" presStyleIdx="0" presStyleCnt="5" custLinFactNeighborX="599" custLinFactNeighborY="-1302"/>
      <dgm:spPr/>
    </dgm:pt>
    <dgm:pt modelId="{F699EA12-8D96-4FE8-BE79-CF1DB540FE05}" type="pres">
      <dgm:prSet presAssocID="{2DD21B35-003B-4752-97F2-B1C3C55173F6}" presName="dummy1a" presStyleCnt="0"/>
      <dgm:spPr/>
    </dgm:pt>
    <dgm:pt modelId="{9CAC1EE4-9A9E-4C82-B46C-833C6647528F}" type="pres">
      <dgm:prSet presAssocID="{2DD21B35-003B-4752-97F2-B1C3C55173F6}" presName="dummy1b" presStyleCnt="0"/>
      <dgm:spPr/>
    </dgm:pt>
    <dgm:pt modelId="{D806FF91-3AD9-4DF8-8591-68AA1F90CFB6}" type="pres">
      <dgm:prSet presAssocID="{2DD21B35-003B-4752-97F2-B1C3C55173F6}" presName="wedge1Tx" presStyleLbl="node1" presStyleIdx="0" presStyleCnt="5">
        <dgm:presLayoutVars>
          <dgm:chMax val="0"/>
          <dgm:chPref val="0"/>
          <dgm:bulletEnabled val="1"/>
        </dgm:presLayoutVars>
      </dgm:prSet>
      <dgm:spPr/>
    </dgm:pt>
    <dgm:pt modelId="{98F5016A-A7DF-46EB-920C-9EE4CD4E8B67}" type="pres">
      <dgm:prSet presAssocID="{2DD21B35-003B-4752-97F2-B1C3C55173F6}" presName="wedge2" presStyleLbl="node1" presStyleIdx="1" presStyleCnt="5" custLinFactNeighborX="501" custLinFactNeighborY="-1502"/>
      <dgm:spPr/>
    </dgm:pt>
    <dgm:pt modelId="{955D5D26-796B-45DA-A4A2-A5E2AE24CAC1}" type="pres">
      <dgm:prSet presAssocID="{2DD21B35-003B-4752-97F2-B1C3C55173F6}" presName="dummy2a" presStyleCnt="0"/>
      <dgm:spPr/>
    </dgm:pt>
    <dgm:pt modelId="{CCB472B7-491A-44C1-A18C-4239061D80D5}" type="pres">
      <dgm:prSet presAssocID="{2DD21B35-003B-4752-97F2-B1C3C55173F6}" presName="dummy2b" presStyleCnt="0"/>
      <dgm:spPr/>
    </dgm:pt>
    <dgm:pt modelId="{9111B6EB-B4F0-4236-A6EF-C7ADFF0EEFED}" type="pres">
      <dgm:prSet presAssocID="{2DD21B35-003B-4752-97F2-B1C3C55173F6}" presName="wedge2Tx" presStyleLbl="node1" presStyleIdx="1" presStyleCnt="5">
        <dgm:presLayoutVars>
          <dgm:chMax val="0"/>
          <dgm:chPref val="0"/>
          <dgm:bulletEnabled val="1"/>
        </dgm:presLayoutVars>
      </dgm:prSet>
      <dgm:spPr/>
    </dgm:pt>
    <dgm:pt modelId="{5A7C99BD-CF08-429C-8457-D374F32842E2}" type="pres">
      <dgm:prSet presAssocID="{2DD21B35-003B-4752-97F2-B1C3C55173F6}" presName="wedge3" presStyleLbl="node1" presStyleIdx="2" presStyleCnt="5" custLinFactNeighborX="2004" custLinFactNeighborY="-217"/>
      <dgm:spPr/>
    </dgm:pt>
    <dgm:pt modelId="{0530B689-A4FB-4983-9999-3DC68B9D2849}" type="pres">
      <dgm:prSet presAssocID="{2DD21B35-003B-4752-97F2-B1C3C55173F6}" presName="dummy3a" presStyleCnt="0"/>
      <dgm:spPr/>
    </dgm:pt>
    <dgm:pt modelId="{7AEE4327-8FFA-42F2-9D85-4BDDA517E07D}" type="pres">
      <dgm:prSet presAssocID="{2DD21B35-003B-4752-97F2-B1C3C55173F6}" presName="dummy3b" presStyleCnt="0"/>
      <dgm:spPr/>
    </dgm:pt>
    <dgm:pt modelId="{3AAC4A03-E2F0-4C00-A950-2C51109AD8AC}" type="pres">
      <dgm:prSet presAssocID="{2DD21B35-003B-4752-97F2-B1C3C55173F6}" presName="wedge3Tx" presStyleLbl="node1" presStyleIdx="2" presStyleCnt="5">
        <dgm:presLayoutVars>
          <dgm:chMax val="0"/>
          <dgm:chPref val="0"/>
          <dgm:bulletEnabled val="1"/>
        </dgm:presLayoutVars>
      </dgm:prSet>
      <dgm:spPr/>
    </dgm:pt>
    <dgm:pt modelId="{0C08402F-994E-4761-944B-7ED563974A25}" type="pres">
      <dgm:prSet presAssocID="{2DD21B35-003B-4752-97F2-B1C3C55173F6}" presName="wedge4" presStyleLbl="node1" presStyleIdx="3" presStyleCnt="5" custLinFactNeighborX="2270"/>
      <dgm:spPr/>
    </dgm:pt>
    <dgm:pt modelId="{622E76FB-6501-4F04-9E21-9958185708EA}" type="pres">
      <dgm:prSet presAssocID="{2DD21B35-003B-4752-97F2-B1C3C55173F6}" presName="dummy4a" presStyleCnt="0"/>
      <dgm:spPr/>
    </dgm:pt>
    <dgm:pt modelId="{08E0A949-32BD-4D52-8539-D98D04EEFA86}" type="pres">
      <dgm:prSet presAssocID="{2DD21B35-003B-4752-97F2-B1C3C55173F6}" presName="dummy4b" presStyleCnt="0"/>
      <dgm:spPr/>
    </dgm:pt>
    <dgm:pt modelId="{6BD950C4-C578-467F-B9D9-6ABD8180B611}" type="pres">
      <dgm:prSet presAssocID="{2DD21B35-003B-4752-97F2-B1C3C55173F6}" presName="wedge4Tx" presStyleLbl="node1" presStyleIdx="3" presStyleCnt="5">
        <dgm:presLayoutVars>
          <dgm:chMax val="0"/>
          <dgm:chPref val="0"/>
          <dgm:bulletEnabled val="1"/>
        </dgm:presLayoutVars>
      </dgm:prSet>
      <dgm:spPr/>
    </dgm:pt>
    <dgm:pt modelId="{E063C18B-5451-4B06-8367-687E1EA1709A}" type="pres">
      <dgm:prSet presAssocID="{2DD21B35-003B-4752-97F2-B1C3C55173F6}" presName="wedge5" presStyleLbl="node1" presStyleIdx="4" presStyleCnt="5"/>
      <dgm:spPr/>
    </dgm:pt>
    <dgm:pt modelId="{F9386D91-E2F2-485B-BB02-F2DCE111CD8A}" type="pres">
      <dgm:prSet presAssocID="{2DD21B35-003B-4752-97F2-B1C3C55173F6}" presName="dummy5a" presStyleCnt="0"/>
      <dgm:spPr/>
    </dgm:pt>
    <dgm:pt modelId="{F74FB91C-5F54-4CD9-99BF-D8A1125CE80C}" type="pres">
      <dgm:prSet presAssocID="{2DD21B35-003B-4752-97F2-B1C3C55173F6}" presName="dummy5b" presStyleCnt="0"/>
      <dgm:spPr/>
    </dgm:pt>
    <dgm:pt modelId="{6330199E-BB61-4406-B436-2A541AA88592}" type="pres">
      <dgm:prSet presAssocID="{2DD21B35-003B-4752-97F2-B1C3C55173F6}" presName="wedge5Tx" presStyleLbl="node1" presStyleIdx="4" presStyleCnt="5">
        <dgm:presLayoutVars>
          <dgm:chMax val="0"/>
          <dgm:chPref val="0"/>
          <dgm:bulletEnabled val="1"/>
        </dgm:presLayoutVars>
      </dgm:prSet>
      <dgm:spPr/>
    </dgm:pt>
    <dgm:pt modelId="{76EE4D46-B488-4966-8807-387D8B86D079}" type="pres">
      <dgm:prSet presAssocID="{586F199C-A32E-4A0C-8308-CF3C72066DA2}" presName="arrowWedge1" presStyleLbl="fgSibTrans2D1" presStyleIdx="0" presStyleCnt="5"/>
      <dgm:spPr/>
    </dgm:pt>
    <dgm:pt modelId="{72884294-D6F1-4D84-974E-8E31FFA3BD36}" type="pres">
      <dgm:prSet presAssocID="{0FE3EEAB-624B-48C0-B3F1-1A95E3CE5E9D}" presName="arrowWedge2" presStyleLbl="fgSibTrans2D1" presStyleIdx="1" presStyleCnt="5"/>
      <dgm:spPr/>
    </dgm:pt>
    <dgm:pt modelId="{9716C4C9-4D5D-4558-A3D4-7E83802B1EF3}" type="pres">
      <dgm:prSet presAssocID="{D17EBDB3-43A3-4C2C-9BD0-FF21A685744E}" presName="arrowWedge3" presStyleLbl="fgSibTrans2D1" presStyleIdx="2" presStyleCnt="5"/>
      <dgm:spPr/>
    </dgm:pt>
    <dgm:pt modelId="{D9D66535-A02C-4B06-BA8A-BA10AF54AF71}" type="pres">
      <dgm:prSet presAssocID="{BBC12C47-DC17-41BC-821E-15402E4E6308}" presName="arrowWedge4" presStyleLbl="fgSibTrans2D1" presStyleIdx="3" presStyleCnt="5"/>
      <dgm:spPr/>
    </dgm:pt>
    <dgm:pt modelId="{E83BA683-608C-4703-BBC5-BAE33B28B90C}" type="pres">
      <dgm:prSet presAssocID="{10780537-44AE-42C2-8D2F-399023C096D7}" presName="arrowWedge5" presStyleLbl="fgSibTrans2D1" presStyleIdx="4" presStyleCnt="5"/>
      <dgm:spPr/>
    </dgm:pt>
  </dgm:ptLst>
  <dgm:cxnLst>
    <dgm:cxn modelId="{8B6E2717-1B6C-422B-A728-674DED2ED2B3}" type="presOf" srcId="{2B578BCA-A468-44FC-AB0A-4F98A0000915}" destId="{6330199E-BB61-4406-B436-2A541AA88592}" srcOrd="1" destOrd="0" presId="urn:microsoft.com/office/officeart/2005/8/layout/cycle8"/>
    <dgm:cxn modelId="{FC78872A-09EC-4F4B-8135-E774543B5CEC}" type="presOf" srcId="{102A1ED2-52F5-44D2-BD75-7ABA94CD8C77}" destId="{9111B6EB-B4F0-4236-A6EF-C7ADFF0EEFED}" srcOrd="1" destOrd="0" presId="urn:microsoft.com/office/officeart/2005/8/layout/cycle8"/>
    <dgm:cxn modelId="{F9D8D730-F5F8-41B3-AD9F-6BC969AECE24}" type="presOf" srcId="{EC89084A-EFDB-4970-8B12-9D0C508584C7}" destId="{0C08402F-994E-4761-944B-7ED563974A25}" srcOrd="0" destOrd="0" presId="urn:microsoft.com/office/officeart/2005/8/layout/cycle8"/>
    <dgm:cxn modelId="{B5673536-73FF-45F7-B5A5-EB3EFCF1A27F}" type="presOf" srcId="{EC89084A-EFDB-4970-8B12-9D0C508584C7}" destId="{6BD950C4-C578-467F-B9D9-6ABD8180B611}" srcOrd="1" destOrd="0" presId="urn:microsoft.com/office/officeart/2005/8/layout/cycle8"/>
    <dgm:cxn modelId="{B6B43139-FE90-4664-A44E-B674895182F0}" type="presOf" srcId="{9279834C-9BFA-430B-BADD-575FB97D423A}" destId="{8FB15720-2243-47F1-A0E3-BAA1C3EF55ED}" srcOrd="0" destOrd="0" presId="urn:microsoft.com/office/officeart/2005/8/layout/cycle8"/>
    <dgm:cxn modelId="{D8C23C72-91DD-4931-8E4D-CB38F115D75B}" srcId="{2DD21B35-003B-4752-97F2-B1C3C55173F6}" destId="{EC89084A-EFDB-4970-8B12-9D0C508584C7}" srcOrd="3" destOrd="0" parTransId="{B75D4839-D42C-4EDF-B779-054382AB6BCA}" sibTransId="{BBC12C47-DC17-41BC-821E-15402E4E6308}"/>
    <dgm:cxn modelId="{63EDD189-F3B4-4ACF-A411-5785481A6B33}" srcId="{2DD21B35-003B-4752-97F2-B1C3C55173F6}" destId="{2B578BCA-A468-44FC-AB0A-4F98A0000915}" srcOrd="4" destOrd="0" parTransId="{0FA4830E-5A9A-4426-9618-F9F01D3774D7}" sibTransId="{10780537-44AE-42C2-8D2F-399023C096D7}"/>
    <dgm:cxn modelId="{BEB2928A-8F52-476A-A190-7A09851A1195}" type="presOf" srcId="{9279834C-9BFA-430B-BADD-575FB97D423A}" destId="{D806FF91-3AD9-4DF8-8591-68AA1F90CFB6}" srcOrd="1" destOrd="0" presId="urn:microsoft.com/office/officeart/2005/8/layout/cycle8"/>
    <dgm:cxn modelId="{53D8D19A-4A7F-4F6C-86E7-428DE2A15D61}" srcId="{2DD21B35-003B-4752-97F2-B1C3C55173F6}" destId="{CC1CC420-87BC-4C5A-8AFC-24932CB8C1D7}" srcOrd="2" destOrd="0" parTransId="{07BC9B9D-5820-4BB2-B057-9407300B7BEA}" sibTransId="{D17EBDB3-43A3-4C2C-9BD0-FF21A685744E}"/>
    <dgm:cxn modelId="{E039549D-D0FA-4E5A-9B5D-725CB4FCCB95}" type="presOf" srcId="{2B578BCA-A468-44FC-AB0A-4F98A0000915}" destId="{E063C18B-5451-4B06-8367-687E1EA1709A}" srcOrd="0" destOrd="0" presId="urn:microsoft.com/office/officeart/2005/8/layout/cycle8"/>
    <dgm:cxn modelId="{F1426EB5-CF7F-4F96-AE39-12F9C3FDA524}" type="presOf" srcId="{102A1ED2-52F5-44D2-BD75-7ABA94CD8C77}" destId="{98F5016A-A7DF-46EB-920C-9EE4CD4E8B67}" srcOrd="0" destOrd="0" presId="urn:microsoft.com/office/officeart/2005/8/layout/cycle8"/>
    <dgm:cxn modelId="{212A48B9-A8D1-40A3-B2A1-FB4B434156B4}" type="presOf" srcId="{CC1CC420-87BC-4C5A-8AFC-24932CB8C1D7}" destId="{5A7C99BD-CF08-429C-8457-D374F32842E2}" srcOrd="0" destOrd="0" presId="urn:microsoft.com/office/officeart/2005/8/layout/cycle8"/>
    <dgm:cxn modelId="{AE48C9CA-DD6F-4D0A-B9E9-B9A245AACC0C}" type="presOf" srcId="{2DD21B35-003B-4752-97F2-B1C3C55173F6}" destId="{550946AF-F069-4C7E-9ADE-B0B94F60B091}" srcOrd="0" destOrd="0" presId="urn:microsoft.com/office/officeart/2005/8/layout/cycle8"/>
    <dgm:cxn modelId="{385099E4-8029-484F-835C-A09DD1AD89D1}" srcId="{2DD21B35-003B-4752-97F2-B1C3C55173F6}" destId="{102A1ED2-52F5-44D2-BD75-7ABA94CD8C77}" srcOrd="1" destOrd="0" parTransId="{1F0056C8-57A9-4457-94F2-92374650BD81}" sibTransId="{0FE3EEAB-624B-48C0-B3F1-1A95E3CE5E9D}"/>
    <dgm:cxn modelId="{508698E5-9795-42CA-AE60-84BE8A2C089B}" type="presOf" srcId="{CC1CC420-87BC-4C5A-8AFC-24932CB8C1D7}" destId="{3AAC4A03-E2F0-4C00-A950-2C51109AD8AC}" srcOrd="1" destOrd="0" presId="urn:microsoft.com/office/officeart/2005/8/layout/cycle8"/>
    <dgm:cxn modelId="{90CAC7FE-3B30-4355-80B9-D7C61A353A26}" srcId="{2DD21B35-003B-4752-97F2-B1C3C55173F6}" destId="{9279834C-9BFA-430B-BADD-575FB97D423A}" srcOrd="0" destOrd="0" parTransId="{4804C813-DDDB-452D-B99C-D0A052A395A3}" sibTransId="{586F199C-A32E-4A0C-8308-CF3C72066DA2}"/>
    <dgm:cxn modelId="{6E3F4213-DD93-46D5-B522-50048C230248}" type="presParOf" srcId="{550946AF-F069-4C7E-9ADE-B0B94F60B091}" destId="{8FB15720-2243-47F1-A0E3-BAA1C3EF55ED}" srcOrd="0" destOrd="0" presId="urn:microsoft.com/office/officeart/2005/8/layout/cycle8"/>
    <dgm:cxn modelId="{142B685A-BC0E-4028-8B5E-FB19D0C119FF}" type="presParOf" srcId="{550946AF-F069-4C7E-9ADE-B0B94F60B091}" destId="{F699EA12-8D96-4FE8-BE79-CF1DB540FE05}" srcOrd="1" destOrd="0" presId="urn:microsoft.com/office/officeart/2005/8/layout/cycle8"/>
    <dgm:cxn modelId="{9ECCE6AF-9E6C-4C2A-807B-F18C0FCF8195}" type="presParOf" srcId="{550946AF-F069-4C7E-9ADE-B0B94F60B091}" destId="{9CAC1EE4-9A9E-4C82-B46C-833C6647528F}" srcOrd="2" destOrd="0" presId="urn:microsoft.com/office/officeart/2005/8/layout/cycle8"/>
    <dgm:cxn modelId="{6EB0D8D7-BA07-47BB-9F4F-B9A5D98E6168}" type="presParOf" srcId="{550946AF-F069-4C7E-9ADE-B0B94F60B091}" destId="{D806FF91-3AD9-4DF8-8591-68AA1F90CFB6}" srcOrd="3" destOrd="0" presId="urn:microsoft.com/office/officeart/2005/8/layout/cycle8"/>
    <dgm:cxn modelId="{C3CB3672-6B4E-4A2B-B08A-653035145AC6}" type="presParOf" srcId="{550946AF-F069-4C7E-9ADE-B0B94F60B091}" destId="{98F5016A-A7DF-46EB-920C-9EE4CD4E8B67}" srcOrd="4" destOrd="0" presId="urn:microsoft.com/office/officeart/2005/8/layout/cycle8"/>
    <dgm:cxn modelId="{7142DA56-223C-44E3-9BFD-C4B073D9F598}" type="presParOf" srcId="{550946AF-F069-4C7E-9ADE-B0B94F60B091}" destId="{955D5D26-796B-45DA-A4A2-A5E2AE24CAC1}" srcOrd="5" destOrd="0" presId="urn:microsoft.com/office/officeart/2005/8/layout/cycle8"/>
    <dgm:cxn modelId="{59349423-6508-471F-8BA6-EE8F3237E947}" type="presParOf" srcId="{550946AF-F069-4C7E-9ADE-B0B94F60B091}" destId="{CCB472B7-491A-44C1-A18C-4239061D80D5}" srcOrd="6" destOrd="0" presId="urn:microsoft.com/office/officeart/2005/8/layout/cycle8"/>
    <dgm:cxn modelId="{5F86B285-6A2A-4079-8833-140EF78F1386}" type="presParOf" srcId="{550946AF-F069-4C7E-9ADE-B0B94F60B091}" destId="{9111B6EB-B4F0-4236-A6EF-C7ADFF0EEFED}" srcOrd="7" destOrd="0" presId="urn:microsoft.com/office/officeart/2005/8/layout/cycle8"/>
    <dgm:cxn modelId="{7577B043-1375-4B23-8F18-D7DBD01C8837}" type="presParOf" srcId="{550946AF-F069-4C7E-9ADE-B0B94F60B091}" destId="{5A7C99BD-CF08-429C-8457-D374F32842E2}" srcOrd="8" destOrd="0" presId="urn:microsoft.com/office/officeart/2005/8/layout/cycle8"/>
    <dgm:cxn modelId="{F9810444-E214-4FF7-949A-24342205D51D}" type="presParOf" srcId="{550946AF-F069-4C7E-9ADE-B0B94F60B091}" destId="{0530B689-A4FB-4983-9999-3DC68B9D2849}" srcOrd="9" destOrd="0" presId="urn:microsoft.com/office/officeart/2005/8/layout/cycle8"/>
    <dgm:cxn modelId="{9A4240C0-EB65-4E83-BF73-899A5BF7AF11}" type="presParOf" srcId="{550946AF-F069-4C7E-9ADE-B0B94F60B091}" destId="{7AEE4327-8FFA-42F2-9D85-4BDDA517E07D}" srcOrd="10" destOrd="0" presId="urn:microsoft.com/office/officeart/2005/8/layout/cycle8"/>
    <dgm:cxn modelId="{7D16D0EB-1FA7-44F4-89A6-83DAF051B4DD}" type="presParOf" srcId="{550946AF-F069-4C7E-9ADE-B0B94F60B091}" destId="{3AAC4A03-E2F0-4C00-A950-2C51109AD8AC}" srcOrd="11" destOrd="0" presId="urn:microsoft.com/office/officeart/2005/8/layout/cycle8"/>
    <dgm:cxn modelId="{11DD7ADC-9084-470B-8A9B-F3B5EDE01D19}" type="presParOf" srcId="{550946AF-F069-4C7E-9ADE-B0B94F60B091}" destId="{0C08402F-994E-4761-944B-7ED563974A25}" srcOrd="12" destOrd="0" presId="urn:microsoft.com/office/officeart/2005/8/layout/cycle8"/>
    <dgm:cxn modelId="{97172DB9-910E-4671-B37B-FFF21689C14F}" type="presParOf" srcId="{550946AF-F069-4C7E-9ADE-B0B94F60B091}" destId="{622E76FB-6501-4F04-9E21-9958185708EA}" srcOrd="13" destOrd="0" presId="urn:microsoft.com/office/officeart/2005/8/layout/cycle8"/>
    <dgm:cxn modelId="{D9ECAF47-7704-47E1-93EE-A22D39CE97EF}" type="presParOf" srcId="{550946AF-F069-4C7E-9ADE-B0B94F60B091}" destId="{08E0A949-32BD-4D52-8539-D98D04EEFA86}" srcOrd="14" destOrd="0" presId="urn:microsoft.com/office/officeart/2005/8/layout/cycle8"/>
    <dgm:cxn modelId="{9242FCF7-925D-4F92-9558-1E470CC164C5}" type="presParOf" srcId="{550946AF-F069-4C7E-9ADE-B0B94F60B091}" destId="{6BD950C4-C578-467F-B9D9-6ABD8180B611}" srcOrd="15" destOrd="0" presId="urn:microsoft.com/office/officeart/2005/8/layout/cycle8"/>
    <dgm:cxn modelId="{813D35BE-9784-440C-B359-7A8E4A4E896F}" type="presParOf" srcId="{550946AF-F069-4C7E-9ADE-B0B94F60B091}" destId="{E063C18B-5451-4B06-8367-687E1EA1709A}" srcOrd="16" destOrd="0" presId="urn:microsoft.com/office/officeart/2005/8/layout/cycle8"/>
    <dgm:cxn modelId="{02637AE7-48EE-40DE-8B4E-C2FA0BAFF6D2}" type="presParOf" srcId="{550946AF-F069-4C7E-9ADE-B0B94F60B091}" destId="{F9386D91-E2F2-485B-BB02-F2DCE111CD8A}" srcOrd="17" destOrd="0" presId="urn:microsoft.com/office/officeart/2005/8/layout/cycle8"/>
    <dgm:cxn modelId="{4ADE6656-1C03-42A2-9306-3B183770E626}" type="presParOf" srcId="{550946AF-F069-4C7E-9ADE-B0B94F60B091}" destId="{F74FB91C-5F54-4CD9-99BF-D8A1125CE80C}" srcOrd="18" destOrd="0" presId="urn:microsoft.com/office/officeart/2005/8/layout/cycle8"/>
    <dgm:cxn modelId="{00BDFE72-5B7F-4C46-8B0E-7FB546BE55E4}" type="presParOf" srcId="{550946AF-F069-4C7E-9ADE-B0B94F60B091}" destId="{6330199E-BB61-4406-B436-2A541AA88592}" srcOrd="19" destOrd="0" presId="urn:microsoft.com/office/officeart/2005/8/layout/cycle8"/>
    <dgm:cxn modelId="{7BDBACAD-D760-4079-AC22-38F00EEE4A64}" type="presParOf" srcId="{550946AF-F069-4C7E-9ADE-B0B94F60B091}" destId="{76EE4D46-B488-4966-8807-387D8B86D079}" srcOrd="20" destOrd="0" presId="urn:microsoft.com/office/officeart/2005/8/layout/cycle8"/>
    <dgm:cxn modelId="{D63EDDA8-2F01-4923-9803-7B0F50B0DDA1}" type="presParOf" srcId="{550946AF-F069-4C7E-9ADE-B0B94F60B091}" destId="{72884294-D6F1-4D84-974E-8E31FFA3BD36}" srcOrd="21" destOrd="0" presId="urn:microsoft.com/office/officeart/2005/8/layout/cycle8"/>
    <dgm:cxn modelId="{5434B13B-16BE-4D6B-963F-CAB2A843709B}" type="presParOf" srcId="{550946AF-F069-4C7E-9ADE-B0B94F60B091}" destId="{9716C4C9-4D5D-4558-A3D4-7E83802B1EF3}" srcOrd="22" destOrd="0" presId="urn:microsoft.com/office/officeart/2005/8/layout/cycle8"/>
    <dgm:cxn modelId="{6B3A47FE-69D3-4BE9-AD2E-F0CAE202FC6C}" type="presParOf" srcId="{550946AF-F069-4C7E-9ADE-B0B94F60B091}" destId="{D9D66535-A02C-4B06-BA8A-BA10AF54AF71}" srcOrd="23" destOrd="0" presId="urn:microsoft.com/office/officeart/2005/8/layout/cycle8"/>
    <dgm:cxn modelId="{CD674D2D-79D7-41BC-9A14-53418D8854F8}" type="presParOf" srcId="{550946AF-F069-4C7E-9ADE-B0B94F60B091}" destId="{E83BA683-608C-4703-BBC5-BAE33B28B90C}"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149216-A0E3-45E1-A062-9C3DBF726185}" type="doc">
      <dgm:prSet loTypeId="urn:microsoft.com/office/officeart/2005/8/layout/hProcess9" loCatId="process" qsTypeId="urn:microsoft.com/office/officeart/2005/8/quickstyle/simple1" qsCatId="simple" csTypeId="urn:microsoft.com/office/officeart/2005/8/colors/accent1_2" csCatId="accent1" phldr="1"/>
      <dgm:spPr/>
    </dgm:pt>
    <dgm:pt modelId="{FDAAD2DE-F6F0-48DE-82E6-999919906F51}">
      <dgm:prSet phldrT="[Text]"/>
      <dgm:spPr/>
      <dgm:t>
        <a:bodyPr/>
        <a:lstStyle/>
        <a:p>
          <a:r>
            <a:rPr lang="en-US" dirty="0"/>
            <a:t>2022</a:t>
          </a:r>
        </a:p>
        <a:p>
          <a:r>
            <a:rPr lang="en-US" dirty="0"/>
            <a:t>1 CAH Reporting</a:t>
          </a:r>
        </a:p>
        <a:p>
          <a:r>
            <a:rPr lang="en-US" dirty="0"/>
            <a:t>AU and AR Data</a:t>
          </a:r>
        </a:p>
      </dgm:t>
    </dgm:pt>
    <dgm:pt modelId="{446974EF-78E0-4C9E-AC90-ED3742D5F460}" type="parTrans" cxnId="{5CFC337A-00DC-4CA9-B52A-305EE420A1C8}">
      <dgm:prSet/>
      <dgm:spPr/>
      <dgm:t>
        <a:bodyPr/>
        <a:lstStyle/>
        <a:p>
          <a:endParaRPr lang="en-US"/>
        </a:p>
      </dgm:t>
    </dgm:pt>
    <dgm:pt modelId="{3EE7BD9C-A4FF-4A79-9FA2-C43173E74F89}" type="sibTrans" cxnId="{5CFC337A-00DC-4CA9-B52A-305EE420A1C8}">
      <dgm:prSet/>
      <dgm:spPr/>
      <dgm:t>
        <a:bodyPr/>
        <a:lstStyle/>
        <a:p>
          <a:endParaRPr lang="en-US"/>
        </a:p>
      </dgm:t>
    </dgm:pt>
    <dgm:pt modelId="{8FC48B58-8614-4E1E-9BBE-5395C84EB1C5}">
      <dgm:prSet phldrT="[Text]"/>
      <dgm:spPr/>
      <dgm:t>
        <a:bodyPr/>
        <a:lstStyle/>
        <a:p>
          <a:r>
            <a:rPr lang="en-US" dirty="0"/>
            <a:t>September 2024</a:t>
          </a:r>
        </a:p>
        <a:p>
          <a:r>
            <a:rPr lang="en-US" dirty="0"/>
            <a:t>31 CAHs Reporting</a:t>
          </a:r>
        </a:p>
        <a:p>
          <a:r>
            <a:rPr lang="en-US" dirty="0"/>
            <a:t>AU Data</a:t>
          </a:r>
        </a:p>
      </dgm:t>
    </dgm:pt>
    <dgm:pt modelId="{CE16087A-0B20-4F8A-B791-5BE79F5EBD75}" type="parTrans" cxnId="{6E66689E-0675-4F72-B418-5F48965612FE}">
      <dgm:prSet/>
      <dgm:spPr/>
      <dgm:t>
        <a:bodyPr/>
        <a:lstStyle/>
        <a:p>
          <a:endParaRPr lang="en-US"/>
        </a:p>
      </dgm:t>
    </dgm:pt>
    <dgm:pt modelId="{FCD34D69-851E-46B0-A967-477BD9BE64F9}" type="sibTrans" cxnId="{6E66689E-0675-4F72-B418-5F48965612FE}">
      <dgm:prSet/>
      <dgm:spPr/>
      <dgm:t>
        <a:bodyPr/>
        <a:lstStyle/>
        <a:p>
          <a:endParaRPr lang="en-US"/>
        </a:p>
      </dgm:t>
    </dgm:pt>
    <dgm:pt modelId="{120C893F-0F80-4EB7-8CFF-4FAF3E337CA8}">
      <dgm:prSet phldrT="[Text]"/>
      <dgm:spPr/>
      <dgm:t>
        <a:bodyPr/>
        <a:lstStyle/>
        <a:p>
          <a:r>
            <a:rPr lang="en-US" dirty="0"/>
            <a:t>September 2024</a:t>
          </a:r>
        </a:p>
        <a:p>
          <a:r>
            <a:rPr lang="en-US" dirty="0"/>
            <a:t>22 CAHs Reporting</a:t>
          </a:r>
        </a:p>
        <a:p>
          <a:r>
            <a:rPr lang="en-US" dirty="0"/>
            <a:t>AR Data</a:t>
          </a:r>
        </a:p>
      </dgm:t>
    </dgm:pt>
    <dgm:pt modelId="{FD41C91F-437E-441A-97B3-06109188237C}" type="parTrans" cxnId="{77DEDAD4-B444-4795-A4EF-46B59B8566FD}">
      <dgm:prSet/>
      <dgm:spPr/>
      <dgm:t>
        <a:bodyPr/>
        <a:lstStyle/>
        <a:p>
          <a:endParaRPr lang="en-US"/>
        </a:p>
      </dgm:t>
    </dgm:pt>
    <dgm:pt modelId="{87E4ECFD-1CFB-4CBA-81FC-C0D10FC258FB}" type="sibTrans" cxnId="{77DEDAD4-B444-4795-A4EF-46B59B8566FD}">
      <dgm:prSet/>
      <dgm:spPr/>
      <dgm:t>
        <a:bodyPr/>
        <a:lstStyle/>
        <a:p>
          <a:endParaRPr lang="en-US"/>
        </a:p>
      </dgm:t>
    </dgm:pt>
    <dgm:pt modelId="{9D17A80F-1211-4276-8EE1-B2485BAE59E0}" type="pres">
      <dgm:prSet presAssocID="{64149216-A0E3-45E1-A062-9C3DBF726185}" presName="CompostProcess" presStyleCnt="0">
        <dgm:presLayoutVars>
          <dgm:dir/>
          <dgm:resizeHandles val="exact"/>
        </dgm:presLayoutVars>
      </dgm:prSet>
      <dgm:spPr/>
    </dgm:pt>
    <dgm:pt modelId="{585B7239-93F4-40CB-9E77-EA46B9C56917}" type="pres">
      <dgm:prSet presAssocID="{64149216-A0E3-45E1-A062-9C3DBF726185}" presName="arrow" presStyleLbl="bgShp" presStyleIdx="0" presStyleCnt="1"/>
      <dgm:spPr/>
    </dgm:pt>
    <dgm:pt modelId="{49EB3CBD-5547-466B-A3E6-419A6531846A}" type="pres">
      <dgm:prSet presAssocID="{64149216-A0E3-45E1-A062-9C3DBF726185}" presName="linearProcess" presStyleCnt="0"/>
      <dgm:spPr/>
    </dgm:pt>
    <dgm:pt modelId="{E1FA499B-DD96-4647-B7BF-2D06B0ABFE06}" type="pres">
      <dgm:prSet presAssocID="{FDAAD2DE-F6F0-48DE-82E6-999919906F51}" presName="textNode" presStyleLbl="node1" presStyleIdx="0" presStyleCnt="3">
        <dgm:presLayoutVars>
          <dgm:bulletEnabled val="1"/>
        </dgm:presLayoutVars>
      </dgm:prSet>
      <dgm:spPr/>
    </dgm:pt>
    <dgm:pt modelId="{925E0F9B-9340-4BFE-9305-CC892A3CA91C}" type="pres">
      <dgm:prSet presAssocID="{3EE7BD9C-A4FF-4A79-9FA2-C43173E74F89}" presName="sibTrans" presStyleCnt="0"/>
      <dgm:spPr/>
    </dgm:pt>
    <dgm:pt modelId="{FF391964-8DE4-484C-BFAE-649F7C83BD41}" type="pres">
      <dgm:prSet presAssocID="{8FC48B58-8614-4E1E-9BBE-5395C84EB1C5}" presName="textNode" presStyleLbl="node1" presStyleIdx="1" presStyleCnt="3">
        <dgm:presLayoutVars>
          <dgm:bulletEnabled val="1"/>
        </dgm:presLayoutVars>
      </dgm:prSet>
      <dgm:spPr/>
    </dgm:pt>
    <dgm:pt modelId="{8783AD6E-0092-469E-914F-21F69FE313F4}" type="pres">
      <dgm:prSet presAssocID="{FCD34D69-851E-46B0-A967-477BD9BE64F9}" presName="sibTrans" presStyleCnt="0"/>
      <dgm:spPr/>
    </dgm:pt>
    <dgm:pt modelId="{2A6C8FEB-440B-4A3B-9C90-1AA043EEE7D3}" type="pres">
      <dgm:prSet presAssocID="{120C893F-0F80-4EB7-8CFF-4FAF3E337CA8}" presName="textNode" presStyleLbl="node1" presStyleIdx="2" presStyleCnt="3">
        <dgm:presLayoutVars>
          <dgm:bulletEnabled val="1"/>
        </dgm:presLayoutVars>
      </dgm:prSet>
      <dgm:spPr/>
    </dgm:pt>
  </dgm:ptLst>
  <dgm:cxnLst>
    <dgm:cxn modelId="{B0490535-0550-4085-AD29-516C2978E538}" type="presOf" srcId="{64149216-A0E3-45E1-A062-9C3DBF726185}" destId="{9D17A80F-1211-4276-8EE1-B2485BAE59E0}" srcOrd="0" destOrd="0" presId="urn:microsoft.com/office/officeart/2005/8/layout/hProcess9"/>
    <dgm:cxn modelId="{C558B65E-3C2A-4074-B7BF-DE4A408D38AB}" type="presOf" srcId="{FDAAD2DE-F6F0-48DE-82E6-999919906F51}" destId="{E1FA499B-DD96-4647-B7BF-2D06B0ABFE06}" srcOrd="0" destOrd="0" presId="urn:microsoft.com/office/officeart/2005/8/layout/hProcess9"/>
    <dgm:cxn modelId="{5CFC337A-00DC-4CA9-B52A-305EE420A1C8}" srcId="{64149216-A0E3-45E1-A062-9C3DBF726185}" destId="{FDAAD2DE-F6F0-48DE-82E6-999919906F51}" srcOrd="0" destOrd="0" parTransId="{446974EF-78E0-4C9E-AC90-ED3742D5F460}" sibTransId="{3EE7BD9C-A4FF-4A79-9FA2-C43173E74F89}"/>
    <dgm:cxn modelId="{6E66689E-0675-4F72-B418-5F48965612FE}" srcId="{64149216-A0E3-45E1-A062-9C3DBF726185}" destId="{8FC48B58-8614-4E1E-9BBE-5395C84EB1C5}" srcOrd="1" destOrd="0" parTransId="{CE16087A-0B20-4F8A-B791-5BE79F5EBD75}" sibTransId="{FCD34D69-851E-46B0-A967-477BD9BE64F9}"/>
    <dgm:cxn modelId="{12BE4DCD-C471-4589-AB4D-0F71BB6FE191}" type="presOf" srcId="{120C893F-0F80-4EB7-8CFF-4FAF3E337CA8}" destId="{2A6C8FEB-440B-4A3B-9C90-1AA043EEE7D3}" srcOrd="0" destOrd="0" presId="urn:microsoft.com/office/officeart/2005/8/layout/hProcess9"/>
    <dgm:cxn modelId="{77DEDAD4-B444-4795-A4EF-46B59B8566FD}" srcId="{64149216-A0E3-45E1-A062-9C3DBF726185}" destId="{120C893F-0F80-4EB7-8CFF-4FAF3E337CA8}" srcOrd="2" destOrd="0" parTransId="{FD41C91F-437E-441A-97B3-06109188237C}" sibTransId="{87E4ECFD-1CFB-4CBA-81FC-C0D10FC258FB}"/>
    <dgm:cxn modelId="{E308EFD5-9B1F-4FC6-AAB0-0199D8986D6C}" type="presOf" srcId="{8FC48B58-8614-4E1E-9BBE-5395C84EB1C5}" destId="{FF391964-8DE4-484C-BFAE-649F7C83BD41}" srcOrd="0" destOrd="0" presId="urn:microsoft.com/office/officeart/2005/8/layout/hProcess9"/>
    <dgm:cxn modelId="{4BB6E946-4DF4-4B02-BE4A-D20DE56B16C8}" type="presParOf" srcId="{9D17A80F-1211-4276-8EE1-B2485BAE59E0}" destId="{585B7239-93F4-40CB-9E77-EA46B9C56917}" srcOrd="0" destOrd="0" presId="urn:microsoft.com/office/officeart/2005/8/layout/hProcess9"/>
    <dgm:cxn modelId="{5168D6EF-A408-47B2-BD94-8899F1C5EEC0}" type="presParOf" srcId="{9D17A80F-1211-4276-8EE1-B2485BAE59E0}" destId="{49EB3CBD-5547-466B-A3E6-419A6531846A}" srcOrd="1" destOrd="0" presId="urn:microsoft.com/office/officeart/2005/8/layout/hProcess9"/>
    <dgm:cxn modelId="{1D3E347C-A148-4A9B-9AF0-3EDB71382BBF}" type="presParOf" srcId="{49EB3CBD-5547-466B-A3E6-419A6531846A}" destId="{E1FA499B-DD96-4647-B7BF-2D06B0ABFE06}" srcOrd="0" destOrd="0" presId="urn:microsoft.com/office/officeart/2005/8/layout/hProcess9"/>
    <dgm:cxn modelId="{1926FB24-739A-4FE2-A4F4-65D6306B4676}" type="presParOf" srcId="{49EB3CBD-5547-466B-A3E6-419A6531846A}" destId="{925E0F9B-9340-4BFE-9305-CC892A3CA91C}" srcOrd="1" destOrd="0" presId="urn:microsoft.com/office/officeart/2005/8/layout/hProcess9"/>
    <dgm:cxn modelId="{469D71E7-15D1-40A6-BBB9-87817282E442}" type="presParOf" srcId="{49EB3CBD-5547-466B-A3E6-419A6531846A}" destId="{FF391964-8DE4-484C-BFAE-649F7C83BD41}" srcOrd="2" destOrd="0" presId="urn:microsoft.com/office/officeart/2005/8/layout/hProcess9"/>
    <dgm:cxn modelId="{BB682591-9E25-49F8-8BE7-624D5730B6A6}" type="presParOf" srcId="{49EB3CBD-5547-466B-A3E6-419A6531846A}" destId="{8783AD6E-0092-469E-914F-21F69FE313F4}" srcOrd="3" destOrd="0" presId="urn:microsoft.com/office/officeart/2005/8/layout/hProcess9"/>
    <dgm:cxn modelId="{CA51353D-BC79-44E9-9787-01F6C0DF7C9E}" type="presParOf" srcId="{49EB3CBD-5547-466B-A3E6-419A6531846A}" destId="{2A6C8FEB-440B-4A3B-9C90-1AA043EEE7D3}"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202B77-12AD-A041-B181-A62D58C6634C}"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D074816C-1C53-0244-8961-1ABB463F5EA7}">
      <dgm:prSet phldrT="[Text]"/>
      <dgm:spPr/>
      <dgm:t>
        <a:bodyPr/>
        <a:lstStyle/>
        <a:p>
          <a:r>
            <a:rPr lang="en-US"/>
            <a:t>2009</a:t>
          </a:r>
        </a:p>
      </dgm:t>
    </dgm:pt>
    <dgm:pt modelId="{321C0470-0DF4-C34F-AB39-4566E4B778D8}" type="parTrans" cxnId="{E715BBD7-4935-D841-B1F0-1241D6E032A2}">
      <dgm:prSet/>
      <dgm:spPr/>
      <dgm:t>
        <a:bodyPr/>
        <a:lstStyle/>
        <a:p>
          <a:endParaRPr lang="en-US"/>
        </a:p>
      </dgm:t>
    </dgm:pt>
    <dgm:pt modelId="{4B03C373-C65D-E44A-B94E-6C63D08B716B}" type="sibTrans" cxnId="{E715BBD7-4935-D841-B1F0-1241D6E032A2}">
      <dgm:prSet/>
      <dgm:spPr/>
      <dgm:t>
        <a:bodyPr/>
        <a:lstStyle/>
        <a:p>
          <a:endParaRPr lang="en-US"/>
        </a:p>
      </dgm:t>
    </dgm:pt>
    <dgm:pt modelId="{87194208-C0DA-8A4E-9D1A-DDFEFB0500CC}">
      <dgm:prSet phldrT="[Text]"/>
      <dgm:spPr/>
      <dgm:t>
        <a:bodyPr/>
        <a:lstStyle/>
        <a:p>
          <a:r>
            <a:rPr lang="en-US"/>
            <a:t>American Recovery and Reinvestment Act</a:t>
          </a:r>
        </a:p>
      </dgm:t>
    </dgm:pt>
    <dgm:pt modelId="{F99B4A2E-AD0B-4241-9ACC-BBB80661CF3D}" type="parTrans" cxnId="{7FEDE98C-F48A-4641-B91B-B62F5F9C0086}">
      <dgm:prSet/>
      <dgm:spPr/>
      <dgm:t>
        <a:bodyPr/>
        <a:lstStyle/>
        <a:p>
          <a:endParaRPr lang="en-US"/>
        </a:p>
      </dgm:t>
    </dgm:pt>
    <dgm:pt modelId="{6B1552F7-981F-9D42-A98E-3D2F7CFDFEB6}" type="sibTrans" cxnId="{7FEDE98C-F48A-4641-B91B-B62F5F9C0086}">
      <dgm:prSet/>
      <dgm:spPr/>
      <dgm:t>
        <a:bodyPr/>
        <a:lstStyle/>
        <a:p>
          <a:endParaRPr lang="en-US"/>
        </a:p>
      </dgm:t>
    </dgm:pt>
    <dgm:pt modelId="{18BA6BE6-BD65-EC43-8D65-45CC5FB3AD5C}">
      <dgm:prSet phldrT="[Text]"/>
      <dgm:spPr/>
      <dgm:t>
        <a:bodyPr/>
        <a:lstStyle/>
        <a:p>
          <a:r>
            <a:rPr lang="en-US"/>
            <a:t>HAI Programs -&gt; CDC Epidemiology and Laboratory Capacity (ELC)</a:t>
          </a:r>
        </a:p>
      </dgm:t>
    </dgm:pt>
    <dgm:pt modelId="{41E63FD4-6075-AD45-8A72-31834AF98E6C}" type="parTrans" cxnId="{C9AB0F4B-27C0-084D-9240-98E58532773E}">
      <dgm:prSet/>
      <dgm:spPr/>
      <dgm:t>
        <a:bodyPr/>
        <a:lstStyle/>
        <a:p>
          <a:endParaRPr lang="en-US"/>
        </a:p>
      </dgm:t>
    </dgm:pt>
    <dgm:pt modelId="{BAA2C676-BAF8-B341-8FB5-0DA593846F17}" type="sibTrans" cxnId="{C9AB0F4B-27C0-084D-9240-98E58532773E}">
      <dgm:prSet/>
      <dgm:spPr/>
      <dgm:t>
        <a:bodyPr/>
        <a:lstStyle/>
        <a:p>
          <a:endParaRPr lang="en-US"/>
        </a:p>
      </dgm:t>
    </dgm:pt>
    <dgm:pt modelId="{BE98DC57-50D4-6642-B303-71D7C04448DB}">
      <dgm:prSet phldrT="[Text]"/>
      <dgm:spPr/>
      <dgm:t>
        <a:bodyPr/>
        <a:lstStyle/>
        <a:p>
          <a:r>
            <a:rPr lang="en-US"/>
            <a:t>2014</a:t>
          </a:r>
        </a:p>
      </dgm:t>
    </dgm:pt>
    <dgm:pt modelId="{4CBB9C4F-5BAA-BD40-B2BF-D3A0D4CC79AC}" type="parTrans" cxnId="{40A5F765-FA9E-104A-A5E1-1AF9A5BD7022}">
      <dgm:prSet/>
      <dgm:spPr/>
      <dgm:t>
        <a:bodyPr/>
        <a:lstStyle/>
        <a:p>
          <a:endParaRPr lang="en-US"/>
        </a:p>
      </dgm:t>
    </dgm:pt>
    <dgm:pt modelId="{653BFAE5-9A7D-9E46-8ACF-EEFB309EDD95}" type="sibTrans" cxnId="{40A5F765-FA9E-104A-A5E1-1AF9A5BD7022}">
      <dgm:prSet/>
      <dgm:spPr/>
      <dgm:t>
        <a:bodyPr/>
        <a:lstStyle/>
        <a:p>
          <a:endParaRPr lang="en-US"/>
        </a:p>
      </dgm:t>
    </dgm:pt>
    <dgm:pt modelId="{0831C2A3-7D0B-8C47-B76F-0D97E0EF1C79}">
      <dgm:prSet phldrT="[Text]"/>
      <dgm:spPr/>
      <dgm:t>
        <a:bodyPr/>
        <a:lstStyle/>
        <a:p>
          <a:r>
            <a:rPr lang="en-US"/>
            <a:t>Ebola Preparedness and Response Activities</a:t>
          </a:r>
        </a:p>
      </dgm:t>
    </dgm:pt>
    <dgm:pt modelId="{432B4BA1-BF47-6C47-83F7-1A3BC823948E}" type="parTrans" cxnId="{EF0035E1-D74D-8848-9818-AB1FF7D98F1C}">
      <dgm:prSet/>
      <dgm:spPr/>
      <dgm:t>
        <a:bodyPr/>
        <a:lstStyle/>
        <a:p>
          <a:endParaRPr lang="en-US"/>
        </a:p>
      </dgm:t>
    </dgm:pt>
    <dgm:pt modelId="{F6DD1B11-F624-FF4A-B8F5-4211D233FDC8}" type="sibTrans" cxnId="{EF0035E1-D74D-8848-9818-AB1FF7D98F1C}">
      <dgm:prSet/>
      <dgm:spPr/>
      <dgm:t>
        <a:bodyPr/>
        <a:lstStyle/>
        <a:p>
          <a:endParaRPr lang="en-US"/>
        </a:p>
      </dgm:t>
    </dgm:pt>
    <dgm:pt modelId="{F7FEF28A-9D3B-0544-AD45-E3C519C1217C}">
      <dgm:prSet phldrT="[Text]"/>
      <dgm:spPr/>
      <dgm:t>
        <a:bodyPr/>
        <a:lstStyle/>
        <a:p>
          <a:r>
            <a:rPr lang="en-US"/>
            <a:t>2015</a:t>
          </a:r>
        </a:p>
      </dgm:t>
    </dgm:pt>
    <dgm:pt modelId="{1900A627-4747-3C45-8A55-65FCB35D0636}" type="parTrans" cxnId="{4072E954-F690-B64F-B2FD-6E95C127B0AA}">
      <dgm:prSet/>
      <dgm:spPr/>
      <dgm:t>
        <a:bodyPr/>
        <a:lstStyle/>
        <a:p>
          <a:endParaRPr lang="en-US"/>
        </a:p>
      </dgm:t>
    </dgm:pt>
    <dgm:pt modelId="{3A0C76D5-31F0-F646-8589-2FA654D13007}" type="sibTrans" cxnId="{4072E954-F690-B64F-B2FD-6E95C127B0AA}">
      <dgm:prSet/>
      <dgm:spPr/>
      <dgm:t>
        <a:bodyPr/>
        <a:lstStyle/>
        <a:p>
          <a:endParaRPr lang="en-US"/>
        </a:p>
      </dgm:t>
    </dgm:pt>
    <dgm:pt modelId="{08F4425D-B357-4740-A5F2-212B402D7893}">
      <dgm:prSet phldrT="[Text]"/>
      <dgm:spPr/>
      <dgm:t>
        <a:bodyPr/>
        <a:lstStyle/>
        <a:p>
          <a:r>
            <a:rPr lang="en-US"/>
            <a:t>Domestic Ebola supplement -&gt; Healthcare Infection Control Assessment and Response (ICAR) </a:t>
          </a:r>
        </a:p>
      </dgm:t>
    </dgm:pt>
    <dgm:pt modelId="{DA397CF2-9F61-E043-856F-C9D7DA8B41E6}" type="parTrans" cxnId="{C58CA3AD-9470-0549-AB70-2717756FFFB5}">
      <dgm:prSet/>
      <dgm:spPr/>
      <dgm:t>
        <a:bodyPr/>
        <a:lstStyle/>
        <a:p>
          <a:endParaRPr lang="en-US"/>
        </a:p>
      </dgm:t>
    </dgm:pt>
    <dgm:pt modelId="{F65DE4E9-4991-6049-A7E9-4DD315662862}" type="sibTrans" cxnId="{C58CA3AD-9470-0549-AB70-2717756FFFB5}">
      <dgm:prSet/>
      <dgm:spPr/>
      <dgm:t>
        <a:bodyPr/>
        <a:lstStyle/>
        <a:p>
          <a:endParaRPr lang="en-US"/>
        </a:p>
      </dgm:t>
    </dgm:pt>
    <dgm:pt modelId="{0037D330-07B3-3743-B016-5EA84F7FCFFA}">
      <dgm:prSet phldrT="[Text]"/>
      <dgm:spPr/>
      <dgm:t>
        <a:bodyPr/>
        <a:lstStyle/>
        <a:p>
          <a:r>
            <a:rPr lang="en-US"/>
            <a:t>ICAP is funded to provide technical support to state and local health departments </a:t>
          </a:r>
        </a:p>
      </dgm:t>
    </dgm:pt>
    <dgm:pt modelId="{C05E3FA6-61A7-F34C-AA96-0873E4B6A3C0}" type="parTrans" cxnId="{E1ED1FA2-CA7C-2F4B-9680-DC09EFF367FC}">
      <dgm:prSet/>
      <dgm:spPr/>
      <dgm:t>
        <a:bodyPr/>
        <a:lstStyle/>
        <a:p>
          <a:endParaRPr lang="en-US"/>
        </a:p>
      </dgm:t>
    </dgm:pt>
    <dgm:pt modelId="{59D10279-9E35-0443-A78E-B0688366859F}" type="sibTrans" cxnId="{E1ED1FA2-CA7C-2F4B-9680-DC09EFF367FC}">
      <dgm:prSet/>
      <dgm:spPr/>
      <dgm:t>
        <a:bodyPr/>
        <a:lstStyle/>
        <a:p>
          <a:endParaRPr lang="en-US"/>
        </a:p>
      </dgm:t>
    </dgm:pt>
    <dgm:pt modelId="{B25CB391-14BF-B145-9B6E-103FA825A04E}">
      <dgm:prSet phldrT="[Text]"/>
      <dgm:spPr/>
      <dgm:t>
        <a:bodyPr/>
        <a:lstStyle/>
        <a:p>
          <a:r>
            <a:rPr lang="en-US"/>
            <a:t>HAI surveillance -&gt; CDC Emerging Infection Program (EIP)</a:t>
          </a:r>
        </a:p>
      </dgm:t>
    </dgm:pt>
    <dgm:pt modelId="{E10C7865-CA19-3B4E-8F28-769646B02DA3}" type="parTrans" cxnId="{A44BBD39-4EBB-064C-8ACB-DAB18F5B61FE}">
      <dgm:prSet/>
      <dgm:spPr/>
    </dgm:pt>
    <dgm:pt modelId="{E1EBC4E4-5C09-B946-8CD0-055D8504261C}" type="sibTrans" cxnId="{A44BBD39-4EBB-064C-8ACB-DAB18F5B61FE}">
      <dgm:prSet/>
      <dgm:spPr/>
    </dgm:pt>
    <dgm:pt modelId="{D3FCD284-0325-1B46-9DB9-46089134D55B}" type="pres">
      <dgm:prSet presAssocID="{E7202B77-12AD-A041-B181-A62D58C6634C}" presName="linearFlow" presStyleCnt="0">
        <dgm:presLayoutVars>
          <dgm:dir/>
          <dgm:animLvl val="lvl"/>
          <dgm:resizeHandles val="exact"/>
        </dgm:presLayoutVars>
      </dgm:prSet>
      <dgm:spPr/>
    </dgm:pt>
    <dgm:pt modelId="{E4AC47E6-A4DE-8446-8CAB-D25EB3AD36D5}" type="pres">
      <dgm:prSet presAssocID="{D074816C-1C53-0244-8961-1ABB463F5EA7}" presName="composite" presStyleCnt="0"/>
      <dgm:spPr/>
    </dgm:pt>
    <dgm:pt modelId="{B33896A6-CC16-FF42-B7C8-6A5F33AD6DA1}" type="pres">
      <dgm:prSet presAssocID="{D074816C-1C53-0244-8961-1ABB463F5EA7}" presName="parentText" presStyleLbl="alignNode1" presStyleIdx="0" presStyleCnt="3">
        <dgm:presLayoutVars>
          <dgm:chMax val="1"/>
          <dgm:bulletEnabled val="1"/>
        </dgm:presLayoutVars>
      </dgm:prSet>
      <dgm:spPr/>
    </dgm:pt>
    <dgm:pt modelId="{FCF1A284-D476-6B41-947D-AE4CA4C79B61}" type="pres">
      <dgm:prSet presAssocID="{D074816C-1C53-0244-8961-1ABB463F5EA7}" presName="descendantText" presStyleLbl="alignAcc1" presStyleIdx="0" presStyleCnt="3">
        <dgm:presLayoutVars>
          <dgm:bulletEnabled val="1"/>
        </dgm:presLayoutVars>
      </dgm:prSet>
      <dgm:spPr/>
    </dgm:pt>
    <dgm:pt modelId="{490A235E-F826-F94D-9A9B-9A7CF78E4D44}" type="pres">
      <dgm:prSet presAssocID="{4B03C373-C65D-E44A-B94E-6C63D08B716B}" presName="sp" presStyleCnt="0"/>
      <dgm:spPr/>
    </dgm:pt>
    <dgm:pt modelId="{7E18AC8F-073E-774D-BBBB-0BF259B5C12E}" type="pres">
      <dgm:prSet presAssocID="{BE98DC57-50D4-6642-B303-71D7C04448DB}" presName="composite" presStyleCnt="0"/>
      <dgm:spPr/>
    </dgm:pt>
    <dgm:pt modelId="{083B643D-A837-DA41-BED2-98C1F3333D20}" type="pres">
      <dgm:prSet presAssocID="{BE98DC57-50D4-6642-B303-71D7C04448DB}" presName="parentText" presStyleLbl="alignNode1" presStyleIdx="1" presStyleCnt="3">
        <dgm:presLayoutVars>
          <dgm:chMax val="1"/>
          <dgm:bulletEnabled val="1"/>
        </dgm:presLayoutVars>
      </dgm:prSet>
      <dgm:spPr/>
    </dgm:pt>
    <dgm:pt modelId="{7EC9CE40-BB31-6341-A8C6-A97D8402B627}" type="pres">
      <dgm:prSet presAssocID="{BE98DC57-50D4-6642-B303-71D7C04448DB}" presName="descendantText" presStyleLbl="alignAcc1" presStyleIdx="1" presStyleCnt="3">
        <dgm:presLayoutVars>
          <dgm:bulletEnabled val="1"/>
        </dgm:presLayoutVars>
      </dgm:prSet>
      <dgm:spPr/>
    </dgm:pt>
    <dgm:pt modelId="{99F0C114-A77C-0343-BF71-C97A09462BB3}" type="pres">
      <dgm:prSet presAssocID="{653BFAE5-9A7D-9E46-8ACF-EEFB309EDD95}" presName="sp" presStyleCnt="0"/>
      <dgm:spPr/>
    </dgm:pt>
    <dgm:pt modelId="{9CD78BE6-EAC8-1B48-87F7-E1BE6AA3286A}" type="pres">
      <dgm:prSet presAssocID="{F7FEF28A-9D3B-0544-AD45-E3C519C1217C}" presName="composite" presStyleCnt="0"/>
      <dgm:spPr/>
    </dgm:pt>
    <dgm:pt modelId="{1390EE48-8532-C34F-8051-5CC65A03AAE3}" type="pres">
      <dgm:prSet presAssocID="{F7FEF28A-9D3B-0544-AD45-E3C519C1217C}" presName="parentText" presStyleLbl="alignNode1" presStyleIdx="2" presStyleCnt="3">
        <dgm:presLayoutVars>
          <dgm:chMax val="1"/>
          <dgm:bulletEnabled val="1"/>
        </dgm:presLayoutVars>
      </dgm:prSet>
      <dgm:spPr/>
    </dgm:pt>
    <dgm:pt modelId="{F26D08F5-4BE4-7E49-8850-58F93829676B}" type="pres">
      <dgm:prSet presAssocID="{F7FEF28A-9D3B-0544-AD45-E3C519C1217C}" presName="descendantText" presStyleLbl="alignAcc1" presStyleIdx="2" presStyleCnt="3">
        <dgm:presLayoutVars>
          <dgm:bulletEnabled val="1"/>
        </dgm:presLayoutVars>
      </dgm:prSet>
      <dgm:spPr/>
    </dgm:pt>
  </dgm:ptLst>
  <dgm:cxnLst>
    <dgm:cxn modelId="{A44BBD39-4EBB-064C-8ACB-DAB18F5B61FE}" srcId="{D074816C-1C53-0244-8961-1ABB463F5EA7}" destId="{B25CB391-14BF-B145-9B6E-103FA825A04E}" srcOrd="2" destOrd="0" parTransId="{E10C7865-CA19-3B4E-8F28-769646B02DA3}" sibTransId="{E1EBC4E4-5C09-B946-8CD0-055D8504261C}"/>
    <dgm:cxn modelId="{8029245C-B9B1-5043-864E-A86354FE7C48}" type="presOf" srcId="{D074816C-1C53-0244-8961-1ABB463F5EA7}" destId="{B33896A6-CC16-FF42-B7C8-6A5F33AD6DA1}" srcOrd="0" destOrd="0" presId="urn:microsoft.com/office/officeart/2005/8/layout/chevron2"/>
    <dgm:cxn modelId="{FB35A25F-B1EE-3A44-B8B1-CC54F84E8EB6}" type="presOf" srcId="{F7FEF28A-9D3B-0544-AD45-E3C519C1217C}" destId="{1390EE48-8532-C34F-8051-5CC65A03AAE3}" srcOrd="0" destOrd="0" presId="urn:microsoft.com/office/officeart/2005/8/layout/chevron2"/>
    <dgm:cxn modelId="{40A5F765-FA9E-104A-A5E1-1AF9A5BD7022}" srcId="{E7202B77-12AD-A041-B181-A62D58C6634C}" destId="{BE98DC57-50D4-6642-B303-71D7C04448DB}" srcOrd="1" destOrd="0" parTransId="{4CBB9C4F-5BAA-BD40-B2BF-D3A0D4CC79AC}" sibTransId="{653BFAE5-9A7D-9E46-8ACF-EEFB309EDD95}"/>
    <dgm:cxn modelId="{85AD1968-3781-CE44-B3E3-3D9458279C49}" type="presOf" srcId="{08F4425D-B357-4740-A5F2-212B402D7893}" destId="{F26D08F5-4BE4-7E49-8850-58F93829676B}" srcOrd="0" destOrd="0" presId="urn:microsoft.com/office/officeart/2005/8/layout/chevron2"/>
    <dgm:cxn modelId="{C9AB0F4B-27C0-084D-9240-98E58532773E}" srcId="{D074816C-1C53-0244-8961-1ABB463F5EA7}" destId="{18BA6BE6-BD65-EC43-8D65-45CC5FB3AD5C}" srcOrd="1" destOrd="0" parTransId="{41E63FD4-6075-AD45-8A72-31834AF98E6C}" sibTransId="{BAA2C676-BAF8-B341-8FB5-0DA593846F17}"/>
    <dgm:cxn modelId="{6E138C4F-BD47-0F41-9B09-CBF67369CB29}" type="presOf" srcId="{B25CB391-14BF-B145-9B6E-103FA825A04E}" destId="{FCF1A284-D476-6B41-947D-AE4CA4C79B61}" srcOrd="0" destOrd="2" presId="urn:microsoft.com/office/officeart/2005/8/layout/chevron2"/>
    <dgm:cxn modelId="{4072E954-F690-B64F-B2FD-6E95C127B0AA}" srcId="{E7202B77-12AD-A041-B181-A62D58C6634C}" destId="{F7FEF28A-9D3B-0544-AD45-E3C519C1217C}" srcOrd="2" destOrd="0" parTransId="{1900A627-4747-3C45-8A55-65FCB35D0636}" sibTransId="{3A0C76D5-31F0-F646-8589-2FA654D13007}"/>
    <dgm:cxn modelId="{5FAA4575-66DC-BE4E-907E-5F7D46D6C06E}" type="presOf" srcId="{0831C2A3-7D0B-8C47-B76F-0D97E0EF1C79}" destId="{7EC9CE40-BB31-6341-A8C6-A97D8402B627}" srcOrd="0" destOrd="0" presId="urn:microsoft.com/office/officeart/2005/8/layout/chevron2"/>
    <dgm:cxn modelId="{A2961D7E-FBE1-CA4E-9D9A-9AE91C053C8E}" type="presOf" srcId="{E7202B77-12AD-A041-B181-A62D58C6634C}" destId="{D3FCD284-0325-1B46-9DB9-46089134D55B}" srcOrd="0" destOrd="0" presId="urn:microsoft.com/office/officeart/2005/8/layout/chevron2"/>
    <dgm:cxn modelId="{7FEDE98C-F48A-4641-B91B-B62F5F9C0086}" srcId="{D074816C-1C53-0244-8961-1ABB463F5EA7}" destId="{87194208-C0DA-8A4E-9D1A-DDFEFB0500CC}" srcOrd="0" destOrd="0" parTransId="{F99B4A2E-AD0B-4241-9ACC-BBB80661CF3D}" sibTransId="{6B1552F7-981F-9D42-A98E-3D2F7CFDFEB6}"/>
    <dgm:cxn modelId="{E1ED1FA2-CA7C-2F4B-9680-DC09EFF367FC}" srcId="{F7FEF28A-9D3B-0544-AD45-E3C519C1217C}" destId="{0037D330-07B3-3743-B016-5EA84F7FCFFA}" srcOrd="1" destOrd="0" parTransId="{C05E3FA6-61A7-F34C-AA96-0873E4B6A3C0}" sibTransId="{59D10279-9E35-0443-A78E-B0688366859F}"/>
    <dgm:cxn modelId="{C58CA3AD-9470-0549-AB70-2717756FFFB5}" srcId="{F7FEF28A-9D3B-0544-AD45-E3C519C1217C}" destId="{08F4425D-B357-4740-A5F2-212B402D7893}" srcOrd="0" destOrd="0" parTransId="{DA397CF2-9F61-E043-856F-C9D7DA8B41E6}" sibTransId="{F65DE4E9-4991-6049-A7E9-4DD315662862}"/>
    <dgm:cxn modelId="{4B7B87B2-A8EF-8642-A0AC-43DA899B0E7B}" type="presOf" srcId="{87194208-C0DA-8A4E-9D1A-DDFEFB0500CC}" destId="{FCF1A284-D476-6B41-947D-AE4CA4C79B61}" srcOrd="0" destOrd="0" presId="urn:microsoft.com/office/officeart/2005/8/layout/chevron2"/>
    <dgm:cxn modelId="{944AFFBB-527F-5A4C-B5E5-123298FA11A6}" type="presOf" srcId="{BE98DC57-50D4-6642-B303-71D7C04448DB}" destId="{083B643D-A837-DA41-BED2-98C1F3333D20}" srcOrd="0" destOrd="0" presId="urn:microsoft.com/office/officeart/2005/8/layout/chevron2"/>
    <dgm:cxn modelId="{472E2BCF-327C-B540-8B19-8CA62CC833F9}" type="presOf" srcId="{18BA6BE6-BD65-EC43-8D65-45CC5FB3AD5C}" destId="{FCF1A284-D476-6B41-947D-AE4CA4C79B61}" srcOrd="0" destOrd="1" presId="urn:microsoft.com/office/officeart/2005/8/layout/chevron2"/>
    <dgm:cxn modelId="{E715BBD7-4935-D841-B1F0-1241D6E032A2}" srcId="{E7202B77-12AD-A041-B181-A62D58C6634C}" destId="{D074816C-1C53-0244-8961-1ABB463F5EA7}" srcOrd="0" destOrd="0" parTransId="{321C0470-0DF4-C34F-AB39-4566E4B778D8}" sibTransId="{4B03C373-C65D-E44A-B94E-6C63D08B716B}"/>
    <dgm:cxn modelId="{EF0035E1-D74D-8848-9818-AB1FF7D98F1C}" srcId="{BE98DC57-50D4-6642-B303-71D7C04448DB}" destId="{0831C2A3-7D0B-8C47-B76F-0D97E0EF1C79}" srcOrd="0" destOrd="0" parTransId="{432B4BA1-BF47-6C47-83F7-1A3BC823948E}" sibTransId="{F6DD1B11-F624-FF4A-B8F5-4211D233FDC8}"/>
    <dgm:cxn modelId="{80F230E8-2EBE-BE46-A2B6-6B90F383212E}" type="presOf" srcId="{0037D330-07B3-3743-B016-5EA84F7FCFFA}" destId="{F26D08F5-4BE4-7E49-8850-58F93829676B}" srcOrd="0" destOrd="1" presId="urn:microsoft.com/office/officeart/2005/8/layout/chevron2"/>
    <dgm:cxn modelId="{71ABDCF7-66ED-2743-BC98-766515A1E193}" type="presParOf" srcId="{D3FCD284-0325-1B46-9DB9-46089134D55B}" destId="{E4AC47E6-A4DE-8446-8CAB-D25EB3AD36D5}" srcOrd="0" destOrd="0" presId="urn:microsoft.com/office/officeart/2005/8/layout/chevron2"/>
    <dgm:cxn modelId="{0DCA1DCB-142D-F44E-8C8A-1C69388A5E22}" type="presParOf" srcId="{E4AC47E6-A4DE-8446-8CAB-D25EB3AD36D5}" destId="{B33896A6-CC16-FF42-B7C8-6A5F33AD6DA1}" srcOrd="0" destOrd="0" presId="urn:microsoft.com/office/officeart/2005/8/layout/chevron2"/>
    <dgm:cxn modelId="{0E8ED9B9-083C-FC4F-A8DE-40731EEB5619}" type="presParOf" srcId="{E4AC47E6-A4DE-8446-8CAB-D25EB3AD36D5}" destId="{FCF1A284-D476-6B41-947D-AE4CA4C79B61}" srcOrd="1" destOrd="0" presId="urn:microsoft.com/office/officeart/2005/8/layout/chevron2"/>
    <dgm:cxn modelId="{BAA89F24-9EEE-ED4E-855C-72C912BE6C05}" type="presParOf" srcId="{D3FCD284-0325-1B46-9DB9-46089134D55B}" destId="{490A235E-F826-F94D-9A9B-9A7CF78E4D44}" srcOrd="1" destOrd="0" presId="urn:microsoft.com/office/officeart/2005/8/layout/chevron2"/>
    <dgm:cxn modelId="{73D68AD9-DECB-B743-A126-A9E2ED1C8FCA}" type="presParOf" srcId="{D3FCD284-0325-1B46-9DB9-46089134D55B}" destId="{7E18AC8F-073E-774D-BBBB-0BF259B5C12E}" srcOrd="2" destOrd="0" presId="urn:microsoft.com/office/officeart/2005/8/layout/chevron2"/>
    <dgm:cxn modelId="{15D325AE-7E15-5748-9C86-F15FC13D1AD3}" type="presParOf" srcId="{7E18AC8F-073E-774D-BBBB-0BF259B5C12E}" destId="{083B643D-A837-DA41-BED2-98C1F3333D20}" srcOrd="0" destOrd="0" presId="urn:microsoft.com/office/officeart/2005/8/layout/chevron2"/>
    <dgm:cxn modelId="{756D4507-C70C-564A-84DC-7B871CCA462F}" type="presParOf" srcId="{7E18AC8F-073E-774D-BBBB-0BF259B5C12E}" destId="{7EC9CE40-BB31-6341-A8C6-A97D8402B627}" srcOrd="1" destOrd="0" presId="urn:microsoft.com/office/officeart/2005/8/layout/chevron2"/>
    <dgm:cxn modelId="{B38F0E89-B7ED-FE46-AC00-E135D6AAACA4}" type="presParOf" srcId="{D3FCD284-0325-1B46-9DB9-46089134D55B}" destId="{99F0C114-A77C-0343-BF71-C97A09462BB3}" srcOrd="3" destOrd="0" presId="urn:microsoft.com/office/officeart/2005/8/layout/chevron2"/>
    <dgm:cxn modelId="{75B999FB-C5B6-FA48-B6C1-CBAB826E4FAE}" type="presParOf" srcId="{D3FCD284-0325-1B46-9DB9-46089134D55B}" destId="{9CD78BE6-EAC8-1B48-87F7-E1BE6AA3286A}" srcOrd="4" destOrd="0" presId="urn:microsoft.com/office/officeart/2005/8/layout/chevron2"/>
    <dgm:cxn modelId="{C4292D19-9553-2B48-9C3C-43FDAC92CCB6}" type="presParOf" srcId="{9CD78BE6-EAC8-1B48-87F7-E1BE6AA3286A}" destId="{1390EE48-8532-C34F-8051-5CC65A03AAE3}" srcOrd="0" destOrd="0" presId="urn:microsoft.com/office/officeart/2005/8/layout/chevron2"/>
    <dgm:cxn modelId="{A895E490-5E7E-E049-888D-D2299F5B8111}" type="presParOf" srcId="{9CD78BE6-EAC8-1B48-87F7-E1BE6AA3286A}" destId="{F26D08F5-4BE4-7E49-8850-58F93829676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54F37A-3A05-465A-A04F-7F6BDA208138}" type="doc">
      <dgm:prSet loTypeId="urn:microsoft.com/office/officeart/2005/8/layout/vList2" loCatId="list" qsTypeId="urn:microsoft.com/office/officeart/2005/8/quickstyle/3d3" qsCatId="3D" csTypeId="urn:microsoft.com/office/officeart/2005/8/colors/accent1_2" csCatId="accent1"/>
      <dgm:spPr/>
      <dgm:t>
        <a:bodyPr/>
        <a:lstStyle/>
        <a:p>
          <a:endParaRPr lang="en-US"/>
        </a:p>
      </dgm:t>
    </dgm:pt>
    <dgm:pt modelId="{5D3D19F0-B901-4F39-9C72-0D49AC638D19}">
      <dgm:prSet/>
      <dgm:spPr/>
      <dgm:t>
        <a:bodyPr/>
        <a:lstStyle/>
        <a:p>
          <a:r>
            <a:rPr lang="en-US"/>
            <a:t>Acute Care</a:t>
          </a:r>
        </a:p>
      </dgm:t>
    </dgm:pt>
    <dgm:pt modelId="{1475D14F-E150-4B2F-8456-C5A41A537289}" type="parTrans" cxnId="{B365F614-0502-428F-9F7E-3E4AA2325DD0}">
      <dgm:prSet/>
      <dgm:spPr/>
      <dgm:t>
        <a:bodyPr/>
        <a:lstStyle/>
        <a:p>
          <a:endParaRPr lang="en-US"/>
        </a:p>
      </dgm:t>
    </dgm:pt>
    <dgm:pt modelId="{76D34CFE-C04D-4922-926E-801200116883}" type="sibTrans" cxnId="{B365F614-0502-428F-9F7E-3E4AA2325DD0}">
      <dgm:prSet/>
      <dgm:spPr/>
      <dgm:t>
        <a:bodyPr/>
        <a:lstStyle/>
        <a:p>
          <a:endParaRPr lang="en-US"/>
        </a:p>
      </dgm:t>
    </dgm:pt>
    <dgm:pt modelId="{8071148A-1E0B-4EB2-B698-74717020CACC}">
      <dgm:prSet/>
      <dgm:spPr/>
      <dgm:t>
        <a:bodyPr/>
        <a:lstStyle/>
        <a:p>
          <a:r>
            <a:rPr lang="en-US"/>
            <a:t>Dental</a:t>
          </a:r>
        </a:p>
      </dgm:t>
    </dgm:pt>
    <dgm:pt modelId="{8507ED0F-9E0D-4280-BA8A-608A889BE0C1}" type="parTrans" cxnId="{C72DB2D4-E1F9-4F0C-B296-C6F6CCAFCAC4}">
      <dgm:prSet/>
      <dgm:spPr/>
      <dgm:t>
        <a:bodyPr/>
        <a:lstStyle/>
        <a:p>
          <a:endParaRPr lang="en-US"/>
        </a:p>
      </dgm:t>
    </dgm:pt>
    <dgm:pt modelId="{7892AAA8-FA27-4DE9-AC15-BA4E61A8A223}" type="sibTrans" cxnId="{C72DB2D4-E1F9-4F0C-B296-C6F6CCAFCAC4}">
      <dgm:prSet/>
      <dgm:spPr/>
      <dgm:t>
        <a:bodyPr/>
        <a:lstStyle/>
        <a:p>
          <a:endParaRPr lang="en-US"/>
        </a:p>
      </dgm:t>
    </dgm:pt>
    <dgm:pt modelId="{D04B337F-E584-4232-8968-0BA04641771A}">
      <dgm:prSet/>
      <dgm:spPr/>
      <dgm:t>
        <a:bodyPr/>
        <a:lstStyle/>
        <a:p>
          <a:r>
            <a:rPr lang="en-US"/>
            <a:t>Dialysis</a:t>
          </a:r>
        </a:p>
      </dgm:t>
    </dgm:pt>
    <dgm:pt modelId="{349D6072-CB57-44CB-9EAA-C1CA530B01D4}" type="parTrans" cxnId="{4E24A4EF-CF59-4D5A-81F7-B7AE3FC37E91}">
      <dgm:prSet/>
      <dgm:spPr/>
      <dgm:t>
        <a:bodyPr/>
        <a:lstStyle/>
        <a:p>
          <a:endParaRPr lang="en-US"/>
        </a:p>
      </dgm:t>
    </dgm:pt>
    <dgm:pt modelId="{A2E4BEF3-B0F8-467C-B747-DA452ACA7AF7}" type="sibTrans" cxnId="{4E24A4EF-CF59-4D5A-81F7-B7AE3FC37E91}">
      <dgm:prSet/>
      <dgm:spPr/>
      <dgm:t>
        <a:bodyPr/>
        <a:lstStyle/>
        <a:p>
          <a:endParaRPr lang="en-US"/>
        </a:p>
      </dgm:t>
    </dgm:pt>
    <dgm:pt modelId="{E463A9D4-29DA-4852-9EF2-4598D3CC7A55}">
      <dgm:prSet/>
      <dgm:spPr/>
      <dgm:t>
        <a:bodyPr/>
        <a:lstStyle/>
        <a:p>
          <a:r>
            <a:rPr lang="en-US"/>
            <a:t>Long-term care</a:t>
          </a:r>
        </a:p>
      </dgm:t>
    </dgm:pt>
    <dgm:pt modelId="{CCF7337A-2A22-4691-864E-DCCA5F279FCF}" type="parTrans" cxnId="{2F5B4F0F-D9B4-4725-AB7A-027B52FAAF0D}">
      <dgm:prSet/>
      <dgm:spPr/>
      <dgm:t>
        <a:bodyPr/>
        <a:lstStyle/>
        <a:p>
          <a:endParaRPr lang="en-US"/>
        </a:p>
      </dgm:t>
    </dgm:pt>
    <dgm:pt modelId="{4CD2E759-2544-4562-B8E3-C7ED243580AB}" type="sibTrans" cxnId="{2F5B4F0F-D9B4-4725-AB7A-027B52FAAF0D}">
      <dgm:prSet/>
      <dgm:spPr/>
      <dgm:t>
        <a:bodyPr/>
        <a:lstStyle/>
        <a:p>
          <a:endParaRPr lang="en-US"/>
        </a:p>
      </dgm:t>
    </dgm:pt>
    <dgm:pt modelId="{6F7359BC-F511-48AC-8A8E-04AEFF09B11F}">
      <dgm:prSet/>
      <dgm:spPr/>
      <dgm:t>
        <a:bodyPr/>
        <a:lstStyle/>
        <a:p>
          <a:r>
            <a:rPr lang="en-US"/>
            <a:t>Outpatient</a:t>
          </a:r>
        </a:p>
      </dgm:t>
    </dgm:pt>
    <dgm:pt modelId="{EE2BA543-31D3-4E79-9739-F7C5B01363BE}" type="parTrans" cxnId="{DF18DDB4-F96E-4D1A-9AF6-593AF312D4B7}">
      <dgm:prSet/>
      <dgm:spPr/>
      <dgm:t>
        <a:bodyPr/>
        <a:lstStyle/>
        <a:p>
          <a:endParaRPr lang="en-US"/>
        </a:p>
      </dgm:t>
    </dgm:pt>
    <dgm:pt modelId="{88563B3B-29D7-422C-98A3-191ADE44B310}" type="sibTrans" cxnId="{DF18DDB4-F96E-4D1A-9AF6-593AF312D4B7}">
      <dgm:prSet/>
      <dgm:spPr/>
      <dgm:t>
        <a:bodyPr/>
        <a:lstStyle/>
        <a:p>
          <a:endParaRPr lang="en-US"/>
        </a:p>
      </dgm:t>
    </dgm:pt>
    <dgm:pt modelId="{A7F846F6-90A5-423C-9C8A-118C45731ED6}">
      <dgm:prSet/>
      <dgm:spPr/>
      <dgm:t>
        <a:bodyPr/>
        <a:lstStyle/>
        <a:p>
          <a:r>
            <a:rPr lang="en-US"/>
            <a:t>School</a:t>
          </a:r>
        </a:p>
      </dgm:t>
    </dgm:pt>
    <dgm:pt modelId="{66B48952-370E-473C-9454-6953FFA76E67}" type="parTrans" cxnId="{E1F3A17B-4B87-4E84-85F6-0B8DE64E2287}">
      <dgm:prSet/>
      <dgm:spPr/>
      <dgm:t>
        <a:bodyPr/>
        <a:lstStyle/>
        <a:p>
          <a:endParaRPr lang="en-US"/>
        </a:p>
      </dgm:t>
    </dgm:pt>
    <dgm:pt modelId="{9B0F791B-8FC7-4096-9A04-F4AAA7C5C54C}" type="sibTrans" cxnId="{E1F3A17B-4B87-4E84-85F6-0B8DE64E2287}">
      <dgm:prSet/>
      <dgm:spPr/>
      <dgm:t>
        <a:bodyPr/>
        <a:lstStyle/>
        <a:p>
          <a:endParaRPr lang="en-US"/>
        </a:p>
      </dgm:t>
    </dgm:pt>
    <dgm:pt modelId="{63E01572-C7E5-43B3-9CF5-3B9DE7AAAB2D}" type="pres">
      <dgm:prSet presAssocID="{6154F37A-3A05-465A-A04F-7F6BDA208138}" presName="linear" presStyleCnt="0">
        <dgm:presLayoutVars>
          <dgm:animLvl val="lvl"/>
          <dgm:resizeHandles val="exact"/>
        </dgm:presLayoutVars>
      </dgm:prSet>
      <dgm:spPr/>
    </dgm:pt>
    <dgm:pt modelId="{7EE2A00F-DAF5-4335-8D8B-CB664347A7CA}" type="pres">
      <dgm:prSet presAssocID="{5D3D19F0-B901-4F39-9C72-0D49AC638D19}" presName="parentText" presStyleLbl="node1" presStyleIdx="0" presStyleCnt="6">
        <dgm:presLayoutVars>
          <dgm:chMax val="0"/>
          <dgm:bulletEnabled val="1"/>
        </dgm:presLayoutVars>
      </dgm:prSet>
      <dgm:spPr/>
    </dgm:pt>
    <dgm:pt modelId="{18CAA5B4-17F8-48CD-8FC8-D2BAA45A54F8}" type="pres">
      <dgm:prSet presAssocID="{76D34CFE-C04D-4922-926E-801200116883}" presName="spacer" presStyleCnt="0"/>
      <dgm:spPr/>
    </dgm:pt>
    <dgm:pt modelId="{6A5D0CA6-86AA-41EF-A759-5B1F2F4A679B}" type="pres">
      <dgm:prSet presAssocID="{8071148A-1E0B-4EB2-B698-74717020CACC}" presName="parentText" presStyleLbl="node1" presStyleIdx="1" presStyleCnt="6">
        <dgm:presLayoutVars>
          <dgm:chMax val="0"/>
          <dgm:bulletEnabled val="1"/>
        </dgm:presLayoutVars>
      </dgm:prSet>
      <dgm:spPr/>
    </dgm:pt>
    <dgm:pt modelId="{EAF96868-7E91-4331-B916-B89628AF6E93}" type="pres">
      <dgm:prSet presAssocID="{7892AAA8-FA27-4DE9-AC15-BA4E61A8A223}" presName="spacer" presStyleCnt="0"/>
      <dgm:spPr/>
    </dgm:pt>
    <dgm:pt modelId="{2B90FC50-809B-48E6-A286-7D1D1E6EBB29}" type="pres">
      <dgm:prSet presAssocID="{D04B337F-E584-4232-8968-0BA04641771A}" presName="parentText" presStyleLbl="node1" presStyleIdx="2" presStyleCnt="6">
        <dgm:presLayoutVars>
          <dgm:chMax val="0"/>
          <dgm:bulletEnabled val="1"/>
        </dgm:presLayoutVars>
      </dgm:prSet>
      <dgm:spPr/>
    </dgm:pt>
    <dgm:pt modelId="{4B981FB1-DF35-45B7-8BB1-2D5DB8A1B4E2}" type="pres">
      <dgm:prSet presAssocID="{A2E4BEF3-B0F8-467C-B747-DA452ACA7AF7}" presName="spacer" presStyleCnt="0"/>
      <dgm:spPr/>
    </dgm:pt>
    <dgm:pt modelId="{B42392B8-97E3-4769-8182-CF0E562A779D}" type="pres">
      <dgm:prSet presAssocID="{E463A9D4-29DA-4852-9EF2-4598D3CC7A55}" presName="parentText" presStyleLbl="node1" presStyleIdx="3" presStyleCnt="6">
        <dgm:presLayoutVars>
          <dgm:chMax val="0"/>
          <dgm:bulletEnabled val="1"/>
        </dgm:presLayoutVars>
      </dgm:prSet>
      <dgm:spPr/>
    </dgm:pt>
    <dgm:pt modelId="{B5C4E65A-BC3F-4690-8F2D-FD3384DD5602}" type="pres">
      <dgm:prSet presAssocID="{4CD2E759-2544-4562-B8E3-C7ED243580AB}" presName="spacer" presStyleCnt="0"/>
      <dgm:spPr/>
    </dgm:pt>
    <dgm:pt modelId="{FA838513-9C06-478A-AD0D-0E52170F9F35}" type="pres">
      <dgm:prSet presAssocID="{6F7359BC-F511-48AC-8A8E-04AEFF09B11F}" presName="parentText" presStyleLbl="node1" presStyleIdx="4" presStyleCnt="6">
        <dgm:presLayoutVars>
          <dgm:chMax val="0"/>
          <dgm:bulletEnabled val="1"/>
        </dgm:presLayoutVars>
      </dgm:prSet>
      <dgm:spPr/>
    </dgm:pt>
    <dgm:pt modelId="{85128A43-8A65-4A20-A8B3-BE9A3EDA53EC}" type="pres">
      <dgm:prSet presAssocID="{88563B3B-29D7-422C-98A3-191ADE44B310}" presName="spacer" presStyleCnt="0"/>
      <dgm:spPr/>
    </dgm:pt>
    <dgm:pt modelId="{680141D0-4846-4F2F-A9DF-EC0C2467C2E9}" type="pres">
      <dgm:prSet presAssocID="{A7F846F6-90A5-423C-9C8A-118C45731ED6}" presName="parentText" presStyleLbl="node1" presStyleIdx="5" presStyleCnt="6">
        <dgm:presLayoutVars>
          <dgm:chMax val="0"/>
          <dgm:bulletEnabled val="1"/>
        </dgm:presLayoutVars>
      </dgm:prSet>
      <dgm:spPr/>
    </dgm:pt>
  </dgm:ptLst>
  <dgm:cxnLst>
    <dgm:cxn modelId="{F274E909-E4AA-41A0-9E6E-31791BFBDEA3}" type="presOf" srcId="{A7F846F6-90A5-423C-9C8A-118C45731ED6}" destId="{680141D0-4846-4F2F-A9DF-EC0C2467C2E9}" srcOrd="0" destOrd="0" presId="urn:microsoft.com/office/officeart/2005/8/layout/vList2"/>
    <dgm:cxn modelId="{CCAE710E-1FA1-44C7-89BD-7D7C007AB11E}" type="presOf" srcId="{6F7359BC-F511-48AC-8A8E-04AEFF09B11F}" destId="{FA838513-9C06-478A-AD0D-0E52170F9F35}" srcOrd="0" destOrd="0" presId="urn:microsoft.com/office/officeart/2005/8/layout/vList2"/>
    <dgm:cxn modelId="{2F5B4F0F-D9B4-4725-AB7A-027B52FAAF0D}" srcId="{6154F37A-3A05-465A-A04F-7F6BDA208138}" destId="{E463A9D4-29DA-4852-9EF2-4598D3CC7A55}" srcOrd="3" destOrd="0" parTransId="{CCF7337A-2A22-4691-864E-DCCA5F279FCF}" sibTransId="{4CD2E759-2544-4562-B8E3-C7ED243580AB}"/>
    <dgm:cxn modelId="{B365F614-0502-428F-9F7E-3E4AA2325DD0}" srcId="{6154F37A-3A05-465A-A04F-7F6BDA208138}" destId="{5D3D19F0-B901-4F39-9C72-0D49AC638D19}" srcOrd="0" destOrd="0" parTransId="{1475D14F-E150-4B2F-8456-C5A41A537289}" sibTransId="{76D34CFE-C04D-4922-926E-801200116883}"/>
    <dgm:cxn modelId="{46CCFE23-09F5-47C7-8110-193AD8D54A49}" type="presOf" srcId="{8071148A-1E0B-4EB2-B698-74717020CACC}" destId="{6A5D0CA6-86AA-41EF-A759-5B1F2F4A679B}" srcOrd="0" destOrd="0" presId="urn:microsoft.com/office/officeart/2005/8/layout/vList2"/>
    <dgm:cxn modelId="{9E13483E-5211-413E-8CCD-74C2A51C3A54}" type="presOf" srcId="{E463A9D4-29DA-4852-9EF2-4598D3CC7A55}" destId="{B42392B8-97E3-4769-8182-CF0E562A779D}" srcOrd="0" destOrd="0" presId="urn:microsoft.com/office/officeart/2005/8/layout/vList2"/>
    <dgm:cxn modelId="{51724442-4C0D-489A-A816-EAE5FD51BA12}" type="presOf" srcId="{D04B337F-E584-4232-8968-0BA04641771A}" destId="{2B90FC50-809B-48E6-A286-7D1D1E6EBB29}" srcOrd="0" destOrd="0" presId="urn:microsoft.com/office/officeart/2005/8/layout/vList2"/>
    <dgm:cxn modelId="{69A3AA63-76C9-46AC-A45C-06D045BACB99}" type="presOf" srcId="{6154F37A-3A05-465A-A04F-7F6BDA208138}" destId="{63E01572-C7E5-43B3-9CF5-3B9DE7AAAB2D}" srcOrd="0" destOrd="0" presId="urn:microsoft.com/office/officeart/2005/8/layout/vList2"/>
    <dgm:cxn modelId="{E1F3A17B-4B87-4E84-85F6-0B8DE64E2287}" srcId="{6154F37A-3A05-465A-A04F-7F6BDA208138}" destId="{A7F846F6-90A5-423C-9C8A-118C45731ED6}" srcOrd="5" destOrd="0" parTransId="{66B48952-370E-473C-9454-6953FFA76E67}" sibTransId="{9B0F791B-8FC7-4096-9A04-F4AAA7C5C54C}"/>
    <dgm:cxn modelId="{2A0F869A-4BEC-45D2-9B30-BC68675CA49A}" type="presOf" srcId="{5D3D19F0-B901-4F39-9C72-0D49AC638D19}" destId="{7EE2A00F-DAF5-4335-8D8B-CB664347A7CA}" srcOrd="0" destOrd="0" presId="urn:microsoft.com/office/officeart/2005/8/layout/vList2"/>
    <dgm:cxn modelId="{DF18DDB4-F96E-4D1A-9AF6-593AF312D4B7}" srcId="{6154F37A-3A05-465A-A04F-7F6BDA208138}" destId="{6F7359BC-F511-48AC-8A8E-04AEFF09B11F}" srcOrd="4" destOrd="0" parTransId="{EE2BA543-31D3-4E79-9739-F7C5B01363BE}" sibTransId="{88563B3B-29D7-422C-98A3-191ADE44B310}"/>
    <dgm:cxn modelId="{C72DB2D4-E1F9-4F0C-B296-C6F6CCAFCAC4}" srcId="{6154F37A-3A05-465A-A04F-7F6BDA208138}" destId="{8071148A-1E0B-4EB2-B698-74717020CACC}" srcOrd="1" destOrd="0" parTransId="{8507ED0F-9E0D-4280-BA8A-608A889BE0C1}" sibTransId="{7892AAA8-FA27-4DE9-AC15-BA4E61A8A223}"/>
    <dgm:cxn modelId="{4E24A4EF-CF59-4D5A-81F7-B7AE3FC37E91}" srcId="{6154F37A-3A05-465A-A04F-7F6BDA208138}" destId="{D04B337F-E584-4232-8968-0BA04641771A}" srcOrd="2" destOrd="0" parTransId="{349D6072-CB57-44CB-9EAA-C1CA530B01D4}" sibTransId="{A2E4BEF3-B0F8-467C-B747-DA452ACA7AF7}"/>
    <dgm:cxn modelId="{865603B8-CC86-42A3-AEA1-E5DA4B02729E}" type="presParOf" srcId="{63E01572-C7E5-43B3-9CF5-3B9DE7AAAB2D}" destId="{7EE2A00F-DAF5-4335-8D8B-CB664347A7CA}" srcOrd="0" destOrd="0" presId="urn:microsoft.com/office/officeart/2005/8/layout/vList2"/>
    <dgm:cxn modelId="{69093A3C-6375-4D2E-B590-38B6290A9560}" type="presParOf" srcId="{63E01572-C7E5-43B3-9CF5-3B9DE7AAAB2D}" destId="{18CAA5B4-17F8-48CD-8FC8-D2BAA45A54F8}" srcOrd="1" destOrd="0" presId="urn:microsoft.com/office/officeart/2005/8/layout/vList2"/>
    <dgm:cxn modelId="{1C0B1494-E555-4305-8DBF-68E17724BE1A}" type="presParOf" srcId="{63E01572-C7E5-43B3-9CF5-3B9DE7AAAB2D}" destId="{6A5D0CA6-86AA-41EF-A759-5B1F2F4A679B}" srcOrd="2" destOrd="0" presId="urn:microsoft.com/office/officeart/2005/8/layout/vList2"/>
    <dgm:cxn modelId="{317B9B6E-4450-4DB6-9A8C-767527A541CA}" type="presParOf" srcId="{63E01572-C7E5-43B3-9CF5-3B9DE7AAAB2D}" destId="{EAF96868-7E91-4331-B916-B89628AF6E93}" srcOrd="3" destOrd="0" presId="urn:microsoft.com/office/officeart/2005/8/layout/vList2"/>
    <dgm:cxn modelId="{2D797843-016C-46DD-922F-3CF8EA75FC67}" type="presParOf" srcId="{63E01572-C7E5-43B3-9CF5-3B9DE7AAAB2D}" destId="{2B90FC50-809B-48E6-A286-7D1D1E6EBB29}" srcOrd="4" destOrd="0" presId="urn:microsoft.com/office/officeart/2005/8/layout/vList2"/>
    <dgm:cxn modelId="{E7F58834-1540-45F0-8E8A-A2FAC3B3843F}" type="presParOf" srcId="{63E01572-C7E5-43B3-9CF5-3B9DE7AAAB2D}" destId="{4B981FB1-DF35-45B7-8BB1-2D5DB8A1B4E2}" srcOrd="5" destOrd="0" presId="urn:microsoft.com/office/officeart/2005/8/layout/vList2"/>
    <dgm:cxn modelId="{11C51843-8742-41F2-854D-5748D5867327}" type="presParOf" srcId="{63E01572-C7E5-43B3-9CF5-3B9DE7AAAB2D}" destId="{B42392B8-97E3-4769-8182-CF0E562A779D}" srcOrd="6" destOrd="0" presId="urn:microsoft.com/office/officeart/2005/8/layout/vList2"/>
    <dgm:cxn modelId="{1337258E-BD03-4CC1-8261-34FFB051BAFE}" type="presParOf" srcId="{63E01572-C7E5-43B3-9CF5-3B9DE7AAAB2D}" destId="{B5C4E65A-BC3F-4690-8F2D-FD3384DD5602}" srcOrd="7" destOrd="0" presId="urn:microsoft.com/office/officeart/2005/8/layout/vList2"/>
    <dgm:cxn modelId="{65687974-32CB-45F8-9C63-B14E041E2016}" type="presParOf" srcId="{63E01572-C7E5-43B3-9CF5-3B9DE7AAAB2D}" destId="{FA838513-9C06-478A-AD0D-0E52170F9F35}" srcOrd="8" destOrd="0" presId="urn:microsoft.com/office/officeart/2005/8/layout/vList2"/>
    <dgm:cxn modelId="{32E2E336-DA34-43B3-AFAE-D913372E3E1D}" type="presParOf" srcId="{63E01572-C7E5-43B3-9CF5-3B9DE7AAAB2D}" destId="{85128A43-8A65-4A20-A8B3-BE9A3EDA53EC}" srcOrd="9" destOrd="0" presId="urn:microsoft.com/office/officeart/2005/8/layout/vList2"/>
    <dgm:cxn modelId="{79EC0E3A-20A8-4B4D-92B7-39B4A005D448}" type="presParOf" srcId="{63E01572-C7E5-43B3-9CF5-3B9DE7AAAB2D}" destId="{680141D0-4846-4F2F-A9DF-EC0C2467C2E9}"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C01F6-7630-49DD-8F1D-2954563C9CEE}">
      <dsp:nvSpPr>
        <dsp:cNvPr id="0" name=""/>
        <dsp:cNvSpPr/>
      </dsp:nvSpPr>
      <dsp:spPr>
        <a:xfrm>
          <a:off x="2313463" y="2662"/>
          <a:ext cx="2128819" cy="1175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HAI/AR Response and Prevention Network</a:t>
          </a:r>
        </a:p>
      </dsp:txBody>
      <dsp:txXfrm>
        <a:off x="2370841" y="60040"/>
        <a:ext cx="2014063" cy="1060628"/>
      </dsp:txXfrm>
    </dsp:sp>
    <dsp:sp modelId="{DE219484-953B-449B-AA94-A110982941D1}">
      <dsp:nvSpPr>
        <dsp:cNvPr id="0" name=""/>
        <dsp:cNvSpPr/>
      </dsp:nvSpPr>
      <dsp:spPr>
        <a:xfrm>
          <a:off x="1026802" y="590354"/>
          <a:ext cx="4702141" cy="4702141"/>
        </a:xfrm>
        <a:custGeom>
          <a:avLst/>
          <a:gdLst/>
          <a:ahLst/>
          <a:cxnLst/>
          <a:rect l="0" t="0" r="0" b="0"/>
          <a:pathLst>
            <a:path>
              <a:moveTo>
                <a:pt x="3425999" y="260123"/>
              </a:moveTo>
              <a:arcTo wR="2351070" hR="2351070" stAng="17832426" swAng="171117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9E631CD-C005-4723-8534-89DA7F1B20FD}">
      <dsp:nvSpPr>
        <dsp:cNvPr id="0" name=""/>
        <dsp:cNvSpPr/>
      </dsp:nvSpPr>
      <dsp:spPr>
        <a:xfrm>
          <a:off x="4423391" y="1627214"/>
          <a:ext cx="2380966" cy="1175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Antibiotic Resistance Laboratory Network (AR Lab Network)</a:t>
          </a:r>
        </a:p>
      </dsp:txBody>
      <dsp:txXfrm>
        <a:off x="4480769" y="1684592"/>
        <a:ext cx="2266210" cy="1060628"/>
      </dsp:txXfrm>
    </dsp:sp>
    <dsp:sp modelId="{28FB1FAA-F096-4F9E-A0A4-7A2D86A8BA17}">
      <dsp:nvSpPr>
        <dsp:cNvPr id="0" name=""/>
        <dsp:cNvSpPr/>
      </dsp:nvSpPr>
      <dsp:spPr>
        <a:xfrm>
          <a:off x="1076562" y="951896"/>
          <a:ext cx="4702141" cy="4702141"/>
        </a:xfrm>
        <a:custGeom>
          <a:avLst/>
          <a:gdLst/>
          <a:ahLst/>
          <a:cxnLst/>
          <a:rect l="0" t="0" r="0" b="0"/>
          <a:pathLst>
            <a:path>
              <a:moveTo>
                <a:pt x="4650685" y="1861883"/>
              </a:moveTo>
              <a:arcTo wR="2351070" hR="2351070" stAng="20879443" swAng="165592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DB3705E-8184-4EE5-B95C-32088B7FC27E}">
      <dsp:nvSpPr>
        <dsp:cNvPr id="0" name=""/>
        <dsp:cNvSpPr/>
      </dsp:nvSpPr>
      <dsp:spPr>
        <a:xfrm>
          <a:off x="4157886" y="3945808"/>
          <a:ext cx="2346844" cy="1175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Antibiotic Stewardship</a:t>
          </a:r>
        </a:p>
      </dsp:txBody>
      <dsp:txXfrm>
        <a:off x="4215264" y="4003186"/>
        <a:ext cx="2232088" cy="1060628"/>
      </dsp:txXfrm>
    </dsp:sp>
    <dsp:sp modelId="{1DC9FB76-6ECD-4E48-B0C8-FE328F631246}">
      <dsp:nvSpPr>
        <dsp:cNvPr id="0" name=""/>
        <dsp:cNvSpPr/>
      </dsp:nvSpPr>
      <dsp:spPr>
        <a:xfrm>
          <a:off x="1189041" y="693509"/>
          <a:ext cx="4702141" cy="4702141"/>
        </a:xfrm>
        <a:custGeom>
          <a:avLst/>
          <a:gdLst/>
          <a:ahLst/>
          <a:cxnLst/>
          <a:rect l="0" t="0" r="0" b="0"/>
          <a:pathLst>
            <a:path>
              <a:moveTo>
                <a:pt x="3433983" y="4437894"/>
              </a:moveTo>
              <a:arcTo wR="2351070" hR="2351070" stAng="3754434" swAng="327854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4064965-BBEE-4025-97FE-E4E1E3980A27}">
      <dsp:nvSpPr>
        <dsp:cNvPr id="0" name=""/>
        <dsp:cNvSpPr/>
      </dsp:nvSpPr>
      <dsp:spPr>
        <a:xfrm>
          <a:off x="505874" y="3903039"/>
          <a:ext cx="2185834" cy="12221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National Healthcare Safety Network (NHSN</a:t>
          </a:r>
          <a:r>
            <a:rPr lang="en-US" sz="1600" kern="1200"/>
            <a:t>)</a:t>
          </a:r>
        </a:p>
      </dsp:txBody>
      <dsp:txXfrm>
        <a:off x="565536" y="3962701"/>
        <a:ext cx="2066510" cy="1102852"/>
      </dsp:txXfrm>
    </dsp:sp>
    <dsp:sp modelId="{92A27CA2-EC52-4B0D-9AF9-9F213A1C471D}">
      <dsp:nvSpPr>
        <dsp:cNvPr id="0" name=""/>
        <dsp:cNvSpPr/>
      </dsp:nvSpPr>
      <dsp:spPr>
        <a:xfrm>
          <a:off x="1023229" y="641356"/>
          <a:ext cx="4702141" cy="4702141"/>
        </a:xfrm>
        <a:custGeom>
          <a:avLst/>
          <a:gdLst/>
          <a:ahLst/>
          <a:cxnLst/>
          <a:rect l="0" t="0" r="0" b="0"/>
          <a:pathLst>
            <a:path>
              <a:moveTo>
                <a:pt x="179218" y="3251398"/>
              </a:moveTo>
              <a:arcTo wR="2351070" hR="2351070" stAng="9449031" swAng="161254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7EA5BCD-F84C-4D09-8113-7A157CCB3382}">
      <dsp:nvSpPr>
        <dsp:cNvPr id="0" name=""/>
        <dsp:cNvSpPr/>
      </dsp:nvSpPr>
      <dsp:spPr>
        <a:xfrm>
          <a:off x="-21640" y="1627212"/>
          <a:ext cx="2327025" cy="1175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Project Firstline</a:t>
          </a:r>
        </a:p>
      </dsp:txBody>
      <dsp:txXfrm>
        <a:off x="35738" y="1684590"/>
        <a:ext cx="2212269" cy="1060628"/>
      </dsp:txXfrm>
    </dsp:sp>
    <dsp:sp modelId="{B9C9584B-377C-4C07-9881-E852818445F4}">
      <dsp:nvSpPr>
        <dsp:cNvPr id="0" name=""/>
        <dsp:cNvSpPr/>
      </dsp:nvSpPr>
      <dsp:spPr>
        <a:xfrm>
          <a:off x="1026803" y="590354"/>
          <a:ext cx="4702141" cy="4702141"/>
        </a:xfrm>
        <a:custGeom>
          <a:avLst/>
          <a:gdLst/>
          <a:ahLst/>
          <a:cxnLst/>
          <a:rect l="0" t="0" r="0" b="0"/>
          <a:pathLst>
            <a:path>
              <a:moveTo>
                <a:pt x="408241" y="1027081"/>
              </a:moveTo>
              <a:arcTo wR="2351070" hR="2351070" stAng="12856407" swAng="171116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258A7-420D-4BA3-823D-1F1423D49624}">
      <dsp:nvSpPr>
        <dsp:cNvPr id="0" name=""/>
        <dsp:cNvSpPr/>
      </dsp:nvSpPr>
      <dsp:spPr>
        <a:xfrm>
          <a:off x="0" y="247559"/>
          <a:ext cx="5000125" cy="1398600"/>
        </a:xfrm>
        <a:prstGeom prst="rect">
          <a:avLst/>
        </a:prstGeom>
        <a:solidFill>
          <a:sysClr val="window" lastClr="FFFFFF">
            <a:alpha val="90000"/>
            <a:hueOff val="0"/>
            <a:satOff val="0"/>
            <a:lumOff val="0"/>
            <a:alphaOff val="0"/>
          </a:sysClr>
        </a:solidFill>
        <a:ln w="9525" cap="flat" cmpd="sng" algn="ctr">
          <a:solidFill>
            <a:srgbClr val="8064A2">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8065" tIns="249936" rIns="388065"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a:solidFill>
                <a:sysClr val="windowText" lastClr="000000">
                  <a:hueOff val="0"/>
                  <a:satOff val="0"/>
                  <a:lumOff val="0"/>
                  <a:alphaOff val="0"/>
                </a:sysClr>
              </a:solidFill>
              <a:latin typeface="Calibri"/>
              <a:ea typeface="+mn-ea"/>
              <a:cs typeface="+mn-cs"/>
            </a:rPr>
            <a:t>Ertapenem MIC </a:t>
          </a:r>
          <a:r>
            <a:rPr lang="en-US" sz="1200" b="0" i="0" u="sng" kern="1200">
              <a:solidFill>
                <a:sysClr val="windowText" lastClr="000000">
                  <a:hueOff val="0"/>
                  <a:satOff val="0"/>
                  <a:lumOff val="0"/>
                  <a:alphaOff val="0"/>
                </a:sysClr>
              </a:solidFill>
              <a:latin typeface="Calibri"/>
              <a:ea typeface="+mn-ea"/>
              <a:cs typeface="+mn-cs"/>
            </a:rPr>
            <a:t>&gt;</a:t>
          </a:r>
          <a:r>
            <a:rPr lang="en-US" sz="1200" b="0" i="0" kern="1200">
              <a:solidFill>
                <a:sysClr val="windowText" lastClr="000000">
                  <a:hueOff val="0"/>
                  <a:satOff val="0"/>
                  <a:lumOff val="0"/>
                  <a:alphaOff val="0"/>
                </a:sysClr>
              </a:solidFill>
              <a:latin typeface="Calibri"/>
              <a:ea typeface="+mn-ea"/>
              <a:cs typeface="+mn-cs"/>
            </a:rPr>
            <a:t> 1 µg/mL, or meropenem MIC </a:t>
          </a:r>
          <a:r>
            <a:rPr lang="en-US" sz="1200" b="0" i="0" u="sng" kern="1200">
              <a:solidFill>
                <a:sysClr val="windowText" lastClr="000000">
                  <a:hueOff val="0"/>
                  <a:satOff val="0"/>
                  <a:lumOff val="0"/>
                  <a:alphaOff val="0"/>
                </a:sysClr>
              </a:solidFill>
              <a:latin typeface="Calibri"/>
              <a:ea typeface="+mn-ea"/>
              <a:cs typeface="+mn-cs"/>
            </a:rPr>
            <a:t>&gt;</a:t>
          </a:r>
          <a:r>
            <a:rPr lang="en-US" sz="1200" b="0" i="0" kern="1200">
              <a:solidFill>
                <a:sysClr val="windowText" lastClr="000000">
                  <a:hueOff val="0"/>
                  <a:satOff val="0"/>
                  <a:lumOff val="0"/>
                  <a:alphaOff val="0"/>
                </a:sysClr>
              </a:solidFill>
              <a:latin typeface="Calibri"/>
              <a:ea typeface="+mn-ea"/>
              <a:cs typeface="+mn-cs"/>
            </a:rPr>
            <a:t> 2 µg/mL, or imipenem MIC  </a:t>
          </a:r>
          <a:r>
            <a:rPr lang="en-US" sz="1200" b="0" i="0" u="sng" kern="1200">
              <a:solidFill>
                <a:sysClr val="windowText" lastClr="000000">
                  <a:hueOff val="0"/>
                  <a:satOff val="0"/>
                  <a:lumOff val="0"/>
                  <a:alphaOff val="0"/>
                </a:sysClr>
              </a:solidFill>
              <a:latin typeface="Calibri"/>
              <a:ea typeface="+mn-ea"/>
              <a:cs typeface="+mn-cs"/>
            </a:rPr>
            <a:t>&gt; </a:t>
          </a:r>
          <a:r>
            <a:rPr lang="en-US" sz="1200" b="0" i="0" kern="1200">
              <a:solidFill>
                <a:sysClr val="windowText" lastClr="000000">
                  <a:hueOff val="0"/>
                  <a:satOff val="0"/>
                  <a:lumOff val="0"/>
                  <a:alphaOff val="0"/>
                </a:sysClr>
              </a:solidFill>
              <a:latin typeface="Calibri"/>
              <a:ea typeface="+mn-ea"/>
              <a:cs typeface="+mn-cs"/>
            </a:rPr>
            <a:t>2 µg/mL, or non-susceptible by disk diffusion method </a:t>
          </a:r>
          <a:endParaRPr lang="en-US" sz="1200" kern="1200">
            <a:solidFill>
              <a:sysClr val="windowText" lastClr="000000">
                <a:hueOff val="0"/>
                <a:satOff val="0"/>
                <a:lumOff val="0"/>
                <a:alphaOff val="0"/>
              </a:sysClr>
            </a:solidFill>
            <a:latin typeface="Calibri"/>
            <a:ea typeface="+mn-ea"/>
            <a:cs typeface="+mn-cs"/>
          </a:endParaRPr>
        </a:p>
        <a:p>
          <a:pPr marL="114300" lvl="1" indent="-114300" algn="l" defTabSz="533400">
            <a:lnSpc>
              <a:spcPct val="90000"/>
            </a:lnSpc>
            <a:spcBef>
              <a:spcPct val="0"/>
            </a:spcBef>
            <a:spcAft>
              <a:spcPct val="15000"/>
            </a:spcAft>
            <a:buChar char="•"/>
          </a:pPr>
          <a:r>
            <a:rPr lang="en-US" sz="1200" kern="1200">
              <a:solidFill>
                <a:sysClr val="windowText" lastClr="000000">
                  <a:hueOff val="0"/>
                  <a:satOff val="0"/>
                  <a:lumOff val="0"/>
                  <a:alphaOff val="0"/>
                </a:sysClr>
              </a:solidFill>
              <a:latin typeface="Calibri"/>
              <a:ea typeface="+mn-ea"/>
              <a:cs typeface="+mn-cs"/>
            </a:rPr>
            <a:t>Exceptions: </a:t>
          </a:r>
          <a:r>
            <a:rPr lang="en-US" sz="1200" b="0" i="1" kern="1200">
              <a:solidFill>
                <a:sysClr val="windowText" lastClr="000000">
                  <a:hueOff val="0"/>
                  <a:satOff val="0"/>
                  <a:lumOff val="0"/>
                  <a:alphaOff val="0"/>
                </a:sysClr>
              </a:solidFill>
              <a:latin typeface="Calibri"/>
              <a:ea typeface="+mn-ea"/>
              <a:cs typeface="+mn-cs"/>
            </a:rPr>
            <a:t>Proteus</a:t>
          </a:r>
          <a:r>
            <a:rPr lang="en-US" sz="1200" b="0" i="0" kern="1200">
              <a:solidFill>
                <a:sysClr val="windowText" lastClr="000000">
                  <a:hueOff val="0"/>
                  <a:satOff val="0"/>
                  <a:lumOff val="0"/>
                  <a:alphaOff val="0"/>
                </a:sysClr>
              </a:solidFill>
              <a:latin typeface="Calibri"/>
              <a:ea typeface="+mn-ea"/>
              <a:cs typeface="+mn-cs"/>
            </a:rPr>
            <a:t> species, </a:t>
          </a:r>
          <a:r>
            <a:rPr lang="en-US" sz="1200" b="0" i="1" kern="1200">
              <a:solidFill>
                <a:sysClr val="windowText" lastClr="000000">
                  <a:hueOff val="0"/>
                  <a:satOff val="0"/>
                  <a:lumOff val="0"/>
                  <a:alphaOff val="0"/>
                </a:sysClr>
              </a:solidFill>
              <a:latin typeface="Calibri"/>
              <a:ea typeface="+mn-ea"/>
              <a:cs typeface="+mn-cs"/>
            </a:rPr>
            <a:t>Providencia</a:t>
          </a:r>
          <a:r>
            <a:rPr lang="en-US" sz="1200" b="0" i="0" kern="1200">
              <a:solidFill>
                <a:sysClr val="windowText" lastClr="000000">
                  <a:hueOff val="0"/>
                  <a:satOff val="0"/>
                  <a:lumOff val="0"/>
                  <a:alphaOff val="0"/>
                </a:sysClr>
              </a:solidFill>
              <a:latin typeface="Calibri"/>
              <a:ea typeface="+mn-ea"/>
              <a:cs typeface="+mn-cs"/>
            </a:rPr>
            <a:t> species, or </a:t>
          </a:r>
          <a:r>
            <a:rPr lang="en-US" sz="1200" b="0" i="1" kern="1200">
              <a:solidFill>
                <a:sysClr val="windowText" lastClr="000000">
                  <a:hueOff val="0"/>
                  <a:satOff val="0"/>
                  <a:lumOff val="0"/>
                  <a:alphaOff val="0"/>
                </a:sysClr>
              </a:solidFill>
              <a:latin typeface="Calibri"/>
              <a:ea typeface="+mn-ea"/>
              <a:cs typeface="+mn-cs"/>
            </a:rPr>
            <a:t>Morgenella morganii</a:t>
          </a:r>
          <a:r>
            <a:rPr lang="en-US" sz="1200" b="0" i="0" kern="1200">
              <a:solidFill>
                <a:sysClr val="windowText" lastClr="000000">
                  <a:hueOff val="0"/>
                  <a:satOff val="0"/>
                  <a:lumOff val="0"/>
                  <a:alphaOff val="0"/>
                </a:sysClr>
              </a:solidFill>
              <a:latin typeface="Calibri"/>
              <a:ea typeface="+mn-ea"/>
              <a:cs typeface="+mn-cs"/>
            </a:rPr>
            <a:t> non-susceptible only to imipenem but susceptible to meropenem and ertapenem</a:t>
          </a:r>
          <a:endParaRPr lang="en-US" sz="1200" kern="1200">
            <a:solidFill>
              <a:sysClr val="windowText" lastClr="000000">
                <a:hueOff val="0"/>
                <a:satOff val="0"/>
                <a:lumOff val="0"/>
                <a:alphaOff val="0"/>
              </a:sysClr>
            </a:solidFill>
            <a:latin typeface="Calibri"/>
            <a:ea typeface="+mn-ea"/>
            <a:cs typeface="+mn-cs"/>
          </a:endParaRPr>
        </a:p>
      </dsp:txBody>
      <dsp:txXfrm>
        <a:off x="0" y="247559"/>
        <a:ext cx="5000125" cy="1398600"/>
      </dsp:txXfrm>
    </dsp:sp>
    <dsp:sp modelId="{88CEFE40-C702-4A72-BFC7-FF8442932006}">
      <dsp:nvSpPr>
        <dsp:cNvPr id="0" name=""/>
        <dsp:cNvSpPr/>
      </dsp:nvSpPr>
      <dsp:spPr>
        <a:xfrm>
          <a:off x="250006" y="70439"/>
          <a:ext cx="3500087" cy="354240"/>
        </a:xfrm>
        <a:prstGeom prst="roundRect">
          <a:avLst/>
        </a:prstGeom>
        <a:gradFill rotWithShape="0">
          <a:gsLst>
            <a:gs pos="0">
              <a:srgbClr val="8064A2">
                <a:hueOff val="0"/>
                <a:satOff val="0"/>
                <a:lumOff val="0"/>
                <a:alphaOff val="0"/>
                <a:tint val="100000"/>
                <a:shade val="100000"/>
                <a:satMod val="130000"/>
              </a:srgbClr>
            </a:gs>
            <a:gs pos="100000">
              <a:srgbClr val="8064A2">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533400">
            <a:lnSpc>
              <a:spcPct val="90000"/>
            </a:lnSpc>
            <a:spcBef>
              <a:spcPct val="0"/>
            </a:spcBef>
            <a:spcAft>
              <a:spcPct val="35000"/>
            </a:spcAft>
            <a:buNone/>
          </a:pPr>
          <a:r>
            <a:rPr lang="en-US" sz="1200" kern="1200">
              <a:solidFill>
                <a:sysClr val="window" lastClr="FFFFFF"/>
              </a:solidFill>
              <a:latin typeface="Calibri"/>
              <a:ea typeface="+mn-ea"/>
              <a:cs typeface="+mn-cs"/>
            </a:rPr>
            <a:t>Enterobacterales</a:t>
          </a:r>
        </a:p>
      </dsp:txBody>
      <dsp:txXfrm>
        <a:off x="267299" y="87732"/>
        <a:ext cx="3465501" cy="319654"/>
      </dsp:txXfrm>
    </dsp:sp>
    <dsp:sp modelId="{0CEAAADD-9F6E-46EB-9720-4B71C47EE4E9}">
      <dsp:nvSpPr>
        <dsp:cNvPr id="0" name=""/>
        <dsp:cNvSpPr/>
      </dsp:nvSpPr>
      <dsp:spPr>
        <a:xfrm>
          <a:off x="0" y="1888080"/>
          <a:ext cx="5000125" cy="1209600"/>
        </a:xfrm>
        <a:prstGeom prst="rect">
          <a:avLst/>
        </a:prstGeom>
        <a:solidFill>
          <a:sysClr val="window" lastClr="FFFFFF">
            <a:alpha val="90000"/>
            <a:hueOff val="0"/>
            <a:satOff val="0"/>
            <a:lumOff val="0"/>
            <a:alphaOff val="0"/>
          </a:sysClr>
        </a:solidFill>
        <a:ln w="9525" cap="flat" cmpd="sng" algn="ctr">
          <a:solidFill>
            <a:srgbClr val="8064A2">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8065" tIns="249936" rIns="388065"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ysClr val="windowText" lastClr="000000">
                  <a:hueOff val="0"/>
                  <a:satOff val="0"/>
                  <a:lumOff val="0"/>
                  <a:alphaOff val="0"/>
                </a:sysClr>
              </a:solidFill>
              <a:latin typeface="Calibri"/>
              <a:ea typeface="+mn-ea"/>
              <a:cs typeface="+mn-cs"/>
            </a:rPr>
            <a:t>M</a:t>
          </a:r>
          <a:r>
            <a:rPr lang="en-US" sz="1200" b="0" i="0" kern="1200">
              <a:solidFill>
                <a:sysClr val="windowText" lastClr="000000">
                  <a:hueOff val="0"/>
                  <a:satOff val="0"/>
                  <a:lumOff val="0"/>
                  <a:alphaOff val="0"/>
                </a:sysClr>
              </a:solidFill>
              <a:latin typeface="Calibri"/>
              <a:ea typeface="+mn-ea"/>
              <a:cs typeface="+mn-cs"/>
            </a:rPr>
            <a:t>eropenem or imipenem MIC </a:t>
          </a:r>
          <a:r>
            <a:rPr lang="en-US" sz="1200" b="0" i="0" u="sng" kern="1200">
              <a:solidFill>
                <a:sysClr val="windowText" lastClr="000000">
                  <a:hueOff val="0"/>
                  <a:satOff val="0"/>
                  <a:lumOff val="0"/>
                  <a:alphaOff val="0"/>
                </a:sysClr>
              </a:solidFill>
              <a:latin typeface="Calibri"/>
              <a:ea typeface="+mn-ea"/>
              <a:cs typeface="+mn-cs"/>
            </a:rPr>
            <a:t>&gt;</a:t>
          </a:r>
          <a:r>
            <a:rPr lang="en-US" sz="1200" b="0" i="0" kern="1200">
              <a:solidFill>
                <a:sysClr val="windowText" lastClr="000000">
                  <a:hueOff val="0"/>
                  <a:satOff val="0"/>
                  <a:lumOff val="0"/>
                  <a:alphaOff val="0"/>
                </a:sysClr>
              </a:solidFill>
              <a:latin typeface="Calibri"/>
              <a:ea typeface="+mn-ea"/>
              <a:cs typeface="+mn-cs"/>
            </a:rPr>
            <a:t> 4 µg/mL or non-susceptible by disc diffusion method PLUS non-susceptible to both cefepime and cefazidime at MIC  </a:t>
          </a:r>
          <a:r>
            <a:rPr lang="en-US" sz="1200" b="0" i="0" u="sng" kern="1200">
              <a:solidFill>
                <a:sysClr val="windowText" lastClr="000000">
                  <a:hueOff val="0"/>
                  <a:satOff val="0"/>
                  <a:lumOff val="0"/>
                  <a:alphaOff val="0"/>
                </a:sysClr>
              </a:solidFill>
              <a:latin typeface="Calibri"/>
              <a:ea typeface="+mn-ea"/>
              <a:cs typeface="+mn-cs"/>
            </a:rPr>
            <a:t>&gt;</a:t>
          </a:r>
          <a:r>
            <a:rPr lang="en-US" sz="1200" b="0" i="0" kern="1200">
              <a:solidFill>
                <a:sysClr val="windowText" lastClr="000000">
                  <a:hueOff val="0"/>
                  <a:satOff val="0"/>
                  <a:lumOff val="0"/>
                  <a:alphaOff val="0"/>
                </a:sysClr>
              </a:solidFill>
              <a:latin typeface="Calibri"/>
              <a:ea typeface="+mn-ea"/>
              <a:cs typeface="+mn-cs"/>
            </a:rPr>
            <a:t> 16 µg/mL</a:t>
          </a:r>
          <a:endParaRPr lang="en-US" sz="1200" kern="1200">
            <a:solidFill>
              <a:sysClr val="windowText" lastClr="000000">
                <a:hueOff val="0"/>
                <a:satOff val="0"/>
                <a:lumOff val="0"/>
                <a:alphaOff val="0"/>
              </a:sysClr>
            </a:solidFill>
            <a:latin typeface="Calibri"/>
            <a:ea typeface="+mn-ea"/>
            <a:cs typeface="+mn-cs"/>
          </a:endParaRPr>
        </a:p>
        <a:p>
          <a:pPr marL="114300" lvl="1" indent="-114300" algn="l" defTabSz="533400">
            <a:lnSpc>
              <a:spcPct val="90000"/>
            </a:lnSpc>
            <a:spcBef>
              <a:spcPct val="0"/>
            </a:spcBef>
            <a:spcAft>
              <a:spcPct val="15000"/>
            </a:spcAft>
            <a:buChar char="•"/>
          </a:pPr>
          <a:r>
            <a:rPr lang="en-US" sz="1200" b="0" kern="1200">
              <a:solidFill>
                <a:sysClr val="windowText" lastClr="000000">
                  <a:hueOff val="0"/>
                  <a:satOff val="0"/>
                  <a:lumOff val="0"/>
                  <a:alphaOff val="0"/>
                </a:sysClr>
              </a:solidFill>
              <a:latin typeface="Calibri"/>
              <a:ea typeface="+mn-ea"/>
              <a:cs typeface="+mn-cs"/>
            </a:rPr>
            <a:t>Exceptions:</a:t>
          </a:r>
          <a:r>
            <a:rPr lang="en-US" sz="1200" b="0" i="1" kern="1200">
              <a:solidFill>
                <a:sysClr val="windowText" lastClr="000000">
                  <a:hueOff val="0"/>
                  <a:satOff val="0"/>
                  <a:lumOff val="0"/>
                  <a:alphaOff val="0"/>
                </a:sysClr>
              </a:solidFill>
              <a:latin typeface="Calibri"/>
              <a:ea typeface="+mn-ea"/>
              <a:cs typeface="+mn-cs"/>
            </a:rPr>
            <a:t> Pseudomonas aeruginosa</a:t>
          </a:r>
          <a:r>
            <a:rPr lang="en-US" sz="1200" b="0" i="0" kern="1200">
              <a:solidFill>
                <a:sysClr val="windowText" lastClr="000000">
                  <a:hueOff val="0"/>
                  <a:satOff val="0"/>
                  <a:lumOff val="0"/>
                  <a:alphaOff val="0"/>
                </a:sysClr>
              </a:solidFill>
              <a:latin typeface="Calibri"/>
              <a:ea typeface="+mn-ea"/>
              <a:cs typeface="+mn-cs"/>
            </a:rPr>
            <a:t> that are mucoid or from cystic fibrosis patients</a:t>
          </a:r>
          <a:endParaRPr lang="en-US" sz="1200" kern="1200">
            <a:solidFill>
              <a:sysClr val="windowText" lastClr="000000">
                <a:hueOff val="0"/>
                <a:satOff val="0"/>
                <a:lumOff val="0"/>
                <a:alphaOff val="0"/>
              </a:sysClr>
            </a:solidFill>
            <a:latin typeface="Calibri"/>
            <a:ea typeface="+mn-ea"/>
            <a:cs typeface="+mn-cs"/>
          </a:endParaRPr>
        </a:p>
      </dsp:txBody>
      <dsp:txXfrm>
        <a:off x="0" y="1888080"/>
        <a:ext cx="5000125" cy="1209600"/>
      </dsp:txXfrm>
    </dsp:sp>
    <dsp:sp modelId="{A26544FF-D37A-4628-AEB2-DBB224CD1CB3}">
      <dsp:nvSpPr>
        <dsp:cNvPr id="0" name=""/>
        <dsp:cNvSpPr/>
      </dsp:nvSpPr>
      <dsp:spPr>
        <a:xfrm>
          <a:off x="250006" y="1710960"/>
          <a:ext cx="3500087" cy="354240"/>
        </a:xfrm>
        <a:prstGeom prst="roundRect">
          <a:avLst/>
        </a:prstGeom>
        <a:gradFill rotWithShape="0">
          <a:gsLst>
            <a:gs pos="0">
              <a:srgbClr val="8064A2">
                <a:hueOff val="0"/>
                <a:satOff val="0"/>
                <a:lumOff val="0"/>
                <a:alphaOff val="0"/>
                <a:tint val="100000"/>
                <a:shade val="100000"/>
                <a:satMod val="130000"/>
              </a:srgbClr>
            </a:gs>
            <a:gs pos="100000">
              <a:srgbClr val="8064A2">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533400">
            <a:lnSpc>
              <a:spcPct val="90000"/>
            </a:lnSpc>
            <a:spcBef>
              <a:spcPct val="0"/>
            </a:spcBef>
            <a:spcAft>
              <a:spcPct val="35000"/>
            </a:spcAft>
            <a:buNone/>
          </a:pPr>
          <a:r>
            <a:rPr lang="en-US" sz="1200" i="1" kern="1200">
              <a:solidFill>
                <a:sysClr val="window" lastClr="FFFFFF"/>
              </a:solidFill>
              <a:latin typeface="Calibri"/>
              <a:ea typeface="+mn-ea"/>
              <a:cs typeface="+mn-cs"/>
            </a:rPr>
            <a:t>Pseudomonas aeruginosa</a:t>
          </a:r>
        </a:p>
      </dsp:txBody>
      <dsp:txXfrm>
        <a:off x="267299" y="1728253"/>
        <a:ext cx="3465501" cy="319654"/>
      </dsp:txXfrm>
    </dsp:sp>
    <dsp:sp modelId="{16DAA1E6-52E8-4666-A645-0B6B0295784D}">
      <dsp:nvSpPr>
        <dsp:cNvPr id="0" name=""/>
        <dsp:cNvSpPr/>
      </dsp:nvSpPr>
      <dsp:spPr>
        <a:xfrm>
          <a:off x="0" y="3339600"/>
          <a:ext cx="5000125" cy="680400"/>
        </a:xfrm>
        <a:prstGeom prst="rect">
          <a:avLst/>
        </a:prstGeom>
        <a:solidFill>
          <a:sysClr val="window" lastClr="FFFFFF">
            <a:alpha val="90000"/>
            <a:hueOff val="0"/>
            <a:satOff val="0"/>
            <a:lumOff val="0"/>
            <a:alphaOff val="0"/>
          </a:sysClr>
        </a:solidFill>
        <a:ln w="9525" cap="flat" cmpd="sng" algn="ctr">
          <a:solidFill>
            <a:srgbClr val="8064A2">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8065" tIns="249936" rIns="388065"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ysClr val="windowText" lastClr="000000">
                  <a:hueOff val="0"/>
                  <a:satOff val="0"/>
                  <a:lumOff val="0"/>
                  <a:alphaOff val="0"/>
                </a:sysClr>
              </a:solidFill>
              <a:latin typeface="Calibri"/>
              <a:ea typeface="+mn-ea"/>
              <a:cs typeface="+mn-cs"/>
            </a:rPr>
            <a:t>Doripenem, M</a:t>
          </a:r>
          <a:r>
            <a:rPr lang="en-US" sz="1200" b="0" i="0" kern="1200">
              <a:solidFill>
                <a:sysClr val="windowText" lastClr="000000">
                  <a:hueOff val="0"/>
                  <a:satOff val="0"/>
                  <a:lumOff val="0"/>
                  <a:alphaOff val="0"/>
                </a:sysClr>
              </a:solidFill>
              <a:latin typeface="Calibri"/>
              <a:ea typeface="+mn-ea"/>
              <a:cs typeface="+mn-cs"/>
            </a:rPr>
            <a:t>eropenem or imipenem MIC </a:t>
          </a:r>
          <a:r>
            <a:rPr lang="en-US" sz="1200" b="0" i="0" u="sng" kern="1200">
              <a:solidFill>
                <a:sysClr val="windowText" lastClr="000000">
                  <a:hueOff val="0"/>
                  <a:satOff val="0"/>
                  <a:lumOff val="0"/>
                  <a:alphaOff val="0"/>
                </a:sysClr>
              </a:solidFill>
              <a:latin typeface="Calibri"/>
              <a:ea typeface="+mn-ea"/>
              <a:cs typeface="+mn-cs"/>
            </a:rPr>
            <a:t>&gt;</a:t>
          </a:r>
          <a:r>
            <a:rPr lang="en-US" sz="1200" b="0" i="0" kern="1200">
              <a:solidFill>
                <a:sysClr val="windowText" lastClr="000000">
                  <a:hueOff val="0"/>
                  <a:satOff val="0"/>
                  <a:lumOff val="0"/>
                  <a:alphaOff val="0"/>
                </a:sysClr>
              </a:solidFill>
              <a:latin typeface="Calibri"/>
              <a:ea typeface="+mn-ea"/>
              <a:cs typeface="+mn-cs"/>
            </a:rPr>
            <a:t> 4 µg/mL or non-susceptible by disc diffusion method </a:t>
          </a:r>
          <a:endParaRPr lang="en-US" sz="1200" kern="1200">
            <a:solidFill>
              <a:sysClr val="windowText" lastClr="000000">
                <a:hueOff val="0"/>
                <a:satOff val="0"/>
                <a:lumOff val="0"/>
                <a:alphaOff val="0"/>
              </a:sysClr>
            </a:solidFill>
            <a:latin typeface="Calibri"/>
            <a:ea typeface="+mn-ea"/>
            <a:cs typeface="+mn-cs"/>
          </a:endParaRPr>
        </a:p>
      </dsp:txBody>
      <dsp:txXfrm>
        <a:off x="0" y="3339600"/>
        <a:ext cx="5000125" cy="680400"/>
      </dsp:txXfrm>
    </dsp:sp>
    <dsp:sp modelId="{97C367E0-C4A2-4846-AB08-C5EEC928A6B9}">
      <dsp:nvSpPr>
        <dsp:cNvPr id="0" name=""/>
        <dsp:cNvSpPr/>
      </dsp:nvSpPr>
      <dsp:spPr>
        <a:xfrm>
          <a:off x="250006" y="3162480"/>
          <a:ext cx="3500087" cy="354240"/>
        </a:xfrm>
        <a:prstGeom prst="roundRect">
          <a:avLst/>
        </a:prstGeom>
        <a:gradFill rotWithShape="0">
          <a:gsLst>
            <a:gs pos="0">
              <a:srgbClr val="8064A2">
                <a:hueOff val="0"/>
                <a:satOff val="0"/>
                <a:lumOff val="0"/>
                <a:alphaOff val="0"/>
                <a:tint val="100000"/>
                <a:shade val="100000"/>
                <a:satMod val="130000"/>
              </a:srgbClr>
            </a:gs>
            <a:gs pos="100000">
              <a:srgbClr val="8064A2">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533400">
            <a:lnSpc>
              <a:spcPct val="90000"/>
            </a:lnSpc>
            <a:spcBef>
              <a:spcPct val="0"/>
            </a:spcBef>
            <a:spcAft>
              <a:spcPct val="35000"/>
            </a:spcAft>
            <a:buNone/>
          </a:pPr>
          <a:r>
            <a:rPr lang="en-US" sz="1200" i="1" kern="1200">
              <a:solidFill>
                <a:sysClr val="window" lastClr="FFFFFF"/>
              </a:solidFill>
              <a:latin typeface="Calibri"/>
              <a:ea typeface="+mn-ea"/>
              <a:cs typeface="+mn-cs"/>
            </a:rPr>
            <a:t>Acinetobacter baumanii</a:t>
          </a:r>
        </a:p>
      </dsp:txBody>
      <dsp:txXfrm>
        <a:off x="267299" y="3179773"/>
        <a:ext cx="3465501"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15720-2243-47F1-A0E3-BAA1C3EF55ED}">
      <dsp:nvSpPr>
        <dsp:cNvPr id="0" name=""/>
        <dsp:cNvSpPr/>
      </dsp:nvSpPr>
      <dsp:spPr>
        <a:xfrm>
          <a:off x="2329730" y="260823"/>
          <a:ext cx="4299015" cy="4299015"/>
        </a:xfrm>
        <a:prstGeom prst="pie">
          <a:avLst>
            <a:gd name="adj1" fmla="val 16200000"/>
            <a:gd name="adj2" fmla="val 2052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Education </a:t>
          </a:r>
        </a:p>
      </dsp:txBody>
      <dsp:txXfrm>
        <a:off x="4572382" y="983467"/>
        <a:ext cx="1381826" cy="921217"/>
      </dsp:txXfrm>
    </dsp:sp>
    <dsp:sp modelId="{98F5016A-A7DF-46EB-920C-9EE4CD4E8B67}">
      <dsp:nvSpPr>
        <dsp:cNvPr id="0" name=""/>
        <dsp:cNvSpPr/>
      </dsp:nvSpPr>
      <dsp:spPr>
        <a:xfrm>
          <a:off x="2362365" y="366865"/>
          <a:ext cx="4299015" cy="4299015"/>
        </a:xfrm>
        <a:prstGeom prst="pie">
          <a:avLst>
            <a:gd name="adj1" fmla="val 20520000"/>
            <a:gd name="adj2" fmla="val 324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Action </a:t>
          </a:r>
        </a:p>
      </dsp:txBody>
      <dsp:txXfrm>
        <a:off x="5131136" y="2331106"/>
        <a:ext cx="1279468" cy="1023575"/>
      </dsp:txXfrm>
    </dsp:sp>
    <dsp:sp modelId="{5A7C99BD-CF08-429C-8457-D374F32842E2}">
      <dsp:nvSpPr>
        <dsp:cNvPr id="0" name=""/>
        <dsp:cNvSpPr/>
      </dsp:nvSpPr>
      <dsp:spPr>
        <a:xfrm>
          <a:off x="2329740" y="492734"/>
          <a:ext cx="4299015" cy="4299015"/>
        </a:xfrm>
        <a:prstGeom prst="pie">
          <a:avLst>
            <a:gd name="adj1" fmla="val 3240000"/>
            <a:gd name="adj2" fmla="val 756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Tracking </a:t>
          </a:r>
        </a:p>
      </dsp:txBody>
      <dsp:txXfrm>
        <a:off x="3865102" y="3512280"/>
        <a:ext cx="1228290" cy="1125932"/>
      </dsp:txXfrm>
    </dsp:sp>
    <dsp:sp modelId="{0C08402F-994E-4761-944B-7ED563974A25}">
      <dsp:nvSpPr>
        <dsp:cNvPr id="0" name=""/>
        <dsp:cNvSpPr/>
      </dsp:nvSpPr>
      <dsp:spPr>
        <a:xfrm>
          <a:off x="2243936" y="431436"/>
          <a:ext cx="4299015" cy="4299015"/>
        </a:xfrm>
        <a:prstGeom prst="pie">
          <a:avLst>
            <a:gd name="adj1" fmla="val 7560000"/>
            <a:gd name="adj2" fmla="val 1188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Reporting </a:t>
          </a:r>
        </a:p>
      </dsp:txBody>
      <dsp:txXfrm>
        <a:off x="2494711" y="2395677"/>
        <a:ext cx="1279468" cy="1023575"/>
      </dsp:txXfrm>
    </dsp:sp>
    <dsp:sp modelId="{E063C18B-5451-4B06-8367-687E1EA1709A}">
      <dsp:nvSpPr>
        <dsp:cNvPr id="0" name=""/>
        <dsp:cNvSpPr/>
      </dsp:nvSpPr>
      <dsp:spPr>
        <a:xfrm>
          <a:off x="2183197" y="316796"/>
          <a:ext cx="4299015" cy="4299015"/>
        </a:xfrm>
        <a:prstGeom prst="pie">
          <a:avLst>
            <a:gd name="adj1" fmla="val 11880000"/>
            <a:gd name="adj2" fmla="val 1620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i="1" kern="1200"/>
            <a:t>Planning</a:t>
          </a:r>
        </a:p>
      </dsp:txBody>
      <dsp:txXfrm>
        <a:off x="2857732" y="1039440"/>
        <a:ext cx="1381826" cy="921217"/>
      </dsp:txXfrm>
    </dsp:sp>
    <dsp:sp modelId="{76EE4D46-B488-4966-8807-387D8B86D079}">
      <dsp:nvSpPr>
        <dsp:cNvPr id="0" name=""/>
        <dsp:cNvSpPr/>
      </dsp:nvSpPr>
      <dsp:spPr>
        <a:xfrm>
          <a:off x="2063398" y="-5306"/>
          <a:ext cx="4831274" cy="4831274"/>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2884294-D6F1-4D84-974E-8E31FFA3BD36}">
      <dsp:nvSpPr>
        <dsp:cNvPr id="0" name=""/>
        <dsp:cNvSpPr/>
      </dsp:nvSpPr>
      <dsp:spPr>
        <a:xfrm>
          <a:off x="2096533" y="100698"/>
          <a:ext cx="4831274" cy="4831274"/>
        </a:xfrm>
        <a:prstGeom prst="circularArrow">
          <a:avLst>
            <a:gd name="adj1" fmla="val 5085"/>
            <a:gd name="adj2" fmla="val 327528"/>
            <a:gd name="adj3" fmla="val 2912753"/>
            <a:gd name="adj4" fmla="val 20519953"/>
            <a:gd name="adj5" fmla="val 5932"/>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716C4C9-4D5D-4558-A3D4-7E83802B1EF3}">
      <dsp:nvSpPr>
        <dsp:cNvPr id="0" name=""/>
        <dsp:cNvSpPr/>
      </dsp:nvSpPr>
      <dsp:spPr>
        <a:xfrm>
          <a:off x="2063610" y="226783"/>
          <a:ext cx="4831274" cy="4831274"/>
        </a:xfrm>
        <a:prstGeom prst="circularArrow">
          <a:avLst>
            <a:gd name="adj1" fmla="val 5085"/>
            <a:gd name="adj2" fmla="val 327528"/>
            <a:gd name="adj3" fmla="val 7232777"/>
            <a:gd name="adj4" fmla="val 3239695"/>
            <a:gd name="adj5" fmla="val 5932"/>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9D66535-A02C-4B06-BA8A-BA10AF54AF71}">
      <dsp:nvSpPr>
        <dsp:cNvPr id="0" name=""/>
        <dsp:cNvSpPr/>
      </dsp:nvSpPr>
      <dsp:spPr>
        <a:xfrm>
          <a:off x="1977509" y="165269"/>
          <a:ext cx="4831274" cy="4831274"/>
        </a:xfrm>
        <a:prstGeom prst="circularArrow">
          <a:avLst>
            <a:gd name="adj1" fmla="val 5085"/>
            <a:gd name="adj2" fmla="val 327528"/>
            <a:gd name="adj3" fmla="val 11552519"/>
            <a:gd name="adj4" fmla="val 7559718"/>
            <a:gd name="adj5" fmla="val 5932"/>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83BA683-608C-4703-BBC5-BAE33B28B90C}">
      <dsp:nvSpPr>
        <dsp:cNvPr id="0" name=""/>
        <dsp:cNvSpPr/>
      </dsp:nvSpPr>
      <dsp:spPr>
        <a:xfrm>
          <a:off x="1917270" y="50666"/>
          <a:ext cx="4831274" cy="4831274"/>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B7239-93F4-40CB-9E77-EA46B9C56917}">
      <dsp:nvSpPr>
        <dsp:cNvPr id="0" name=""/>
        <dsp:cNvSpPr/>
      </dsp:nvSpPr>
      <dsp:spPr>
        <a:xfrm>
          <a:off x="531611" y="0"/>
          <a:ext cx="6024932" cy="444655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FA499B-DD96-4647-B7BF-2D06B0ABFE06}">
      <dsp:nvSpPr>
        <dsp:cNvPr id="0" name=""/>
        <dsp:cNvSpPr/>
      </dsp:nvSpPr>
      <dsp:spPr>
        <a:xfrm>
          <a:off x="4077" y="1333966"/>
          <a:ext cx="2274859" cy="17786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2022</a:t>
          </a:r>
        </a:p>
        <a:p>
          <a:pPr marL="0" lvl="0" indent="0" algn="ctr" defTabSz="933450">
            <a:lnSpc>
              <a:spcPct val="90000"/>
            </a:lnSpc>
            <a:spcBef>
              <a:spcPct val="0"/>
            </a:spcBef>
            <a:spcAft>
              <a:spcPct val="35000"/>
            </a:spcAft>
            <a:buNone/>
          </a:pPr>
          <a:r>
            <a:rPr lang="en-US" sz="2100" kern="1200" dirty="0"/>
            <a:t>1 CAH Reporting</a:t>
          </a:r>
        </a:p>
        <a:p>
          <a:pPr marL="0" lvl="0" indent="0" algn="ctr" defTabSz="933450">
            <a:lnSpc>
              <a:spcPct val="90000"/>
            </a:lnSpc>
            <a:spcBef>
              <a:spcPct val="0"/>
            </a:spcBef>
            <a:spcAft>
              <a:spcPct val="35000"/>
            </a:spcAft>
            <a:buNone/>
          </a:pPr>
          <a:r>
            <a:rPr lang="en-US" sz="2100" kern="1200" dirty="0"/>
            <a:t>AU and AR Data</a:t>
          </a:r>
        </a:p>
      </dsp:txBody>
      <dsp:txXfrm>
        <a:off x="90902" y="1420791"/>
        <a:ext cx="2101209" cy="1604972"/>
      </dsp:txXfrm>
    </dsp:sp>
    <dsp:sp modelId="{FF391964-8DE4-484C-BFAE-649F7C83BD41}">
      <dsp:nvSpPr>
        <dsp:cNvPr id="0" name=""/>
        <dsp:cNvSpPr/>
      </dsp:nvSpPr>
      <dsp:spPr>
        <a:xfrm>
          <a:off x="2406648" y="1333966"/>
          <a:ext cx="2274859" cy="17786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September 2024</a:t>
          </a:r>
        </a:p>
        <a:p>
          <a:pPr marL="0" lvl="0" indent="0" algn="ctr" defTabSz="933450">
            <a:lnSpc>
              <a:spcPct val="90000"/>
            </a:lnSpc>
            <a:spcBef>
              <a:spcPct val="0"/>
            </a:spcBef>
            <a:spcAft>
              <a:spcPct val="35000"/>
            </a:spcAft>
            <a:buNone/>
          </a:pPr>
          <a:r>
            <a:rPr lang="en-US" sz="2100" kern="1200" dirty="0"/>
            <a:t>31 CAHs Reporting</a:t>
          </a:r>
        </a:p>
        <a:p>
          <a:pPr marL="0" lvl="0" indent="0" algn="ctr" defTabSz="933450">
            <a:lnSpc>
              <a:spcPct val="90000"/>
            </a:lnSpc>
            <a:spcBef>
              <a:spcPct val="0"/>
            </a:spcBef>
            <a:spcAft>
              <a:spcPct val="35000"/>
            </a:spcAft>
            <a:buNone/>
          </a:pPr>
          <a:r>
            <a:rPr lang="en-US" sz="2100" kern="1200" dirty="0"/>
            <a:t>AU Data</a:t>
          </a:r>
        </a:p>
      </dsp:txBody>
      <dsp:txXfrm>
        <a:off x="2493473" y="1420791"/>
        <a:ext cx="2101209" cy="1604972"/>
      </dsp:txXfrm>
    </dsp:sp>
    <dsp:sp modelId="{2A6C8FEB-440B-4A3B-9C90-1AA043EEE7D3}">
      <dsp:nvSpPr>
        <dsp:cNvPr id="0" name=""/>
        <dsp:cNvSpPr/>
      </dsp:nvSpPr>
      <dsp:spPr>
        <a:xfrm>
          <a:off x="4809219" y="1333966"/>
          <a:ext cx="2274859" cy="17786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September 2024</a:t>
          </a:r>
        </a:p>
        <a:p>
          <a:pPr marL="0" lvl="0" indent="0" algn="ctr" defTabSz="933450">
            <a:lnSpc>
              <a:spcPct val="90000"/>
            </a:lnSpc>
            <a:spcBef>
              <a:spcPct val="0"/>
            </a:spcBef>
            <a:spcAft>
              <a:spcPct val="35000"/>
            </a:spcAft>
            <a:buNone/>
          </a:pPr>
          <a:r>
            <a:rPr lang="en-US" sz="2100" kern="1200" dirty="0"/>
            <a:t>22 CAHs Reporting</a:t>
          </a:r>
        </a:p>
        <a:p>
          <a:pPr marL="0" lvl="0" indent="0" algn="ctr" defTabSz="933450">
            <a:lnSpc>
              <a:spcPct val="90000"/>
            </a:lnSpc>
            <a:spcBef>
              <a:spcPct val="0"/>
            </a:spcBef>
            <a:spcAft>
              <a:spcPct val="35000"/>
            </a:spcAft>
            <a:buNone/>
          </a:pPr>
          <a:r>
            <a:rPr lang="en-US" sz="2100" kern="1200" dirty="0"/>
            <a:t>AR Data</a:t>
          </a:r>
        </a:p>
      </dsp:txBody>
      <dsp:txXfrm>
        <a:off x="4896044" y="1420791"/>
        <a:ext cx="2101209" cy="16049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896A6-CC16-FF42-B7C8-6A5F33AD6DA1}">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2009</a:t>
          </a:r>
        </a:p>
      </dsp:txBody>
      <dsp:txXfrm rot="-5400000">
        <a:off x="1" y="520688"/>
        <a:ext cx="1039018" cy="445294"/>
      </dsp:txXfrm>
    </dsp:sp>
    <dsp:sp modelId="{FCF1A284-D476-6B41-947D-AE4CA4C79B61}">
      <dsp:nvSpPr>
        <dsp:cNvPr id="0" name=""/>
        <dsp:cNvSpPr/>
      </dsp:nvSpPr>
      <dsp:spPr>
        <a:xfrm rot="5400000">
          <a:off x="3085107" y="-2044909"/>
          <a:ext cx="964803" cy="5056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American Recovery and Reinvestment Act</a:t>
          </a:r>
        </a:p>
        <a:p>
          <a:pPr marL="114300" lvl="1" indent="-114300" algn="l" defTabSz="622300">
            <a:lnSpc>
              <a:spcPct val="90000"/>
            </a:lnSpc>
            <a:spcBef>
              <a:spcPct val="0"/>
            </a:spcBef>
            <a:spcAft>
              <a:spcPct val="15000"/>
            </a:spcAft>
            <a:buChar char="•"/>
          </a:pPr>
          <a:r>
            <a:rPr lang="en-US" sz="1400" kern="1200"/>
            <a:t>HAI Programs -&gt; CDC Epidemiology and Laboratory Capacity (ELC)</a:t>
          </a:r>
        </a:p>
        <a:p>
          <a:pPr marL="114300" lvl="1" indent="-114300" algn="l" defTabSz="622300">
            <a:lnSpc>
              <a:spcPct val="90000"/>
            </a:lnSpc>
            <a:spcBef>
              <a:spcPct val="0"/>
            </a:spcBef>
            <a:spcAft>
              <a:spcPct val="15000"/>
            </a:spcAft>
            <a:buChar char="•"/>
          </a:pPr>
          <a:r>
            <a:rPr lang="en-US" sz="1400" kern="1200"/>
            <a:t>HAI surveillance -&gt; CDC Emerging Infection Program (EIP)</a:t>
          </a:r>
        </a:p>
      </dsp:txBody>
      <dsp:txXfrm rot="-5400000">
        <a:off x="1039018" y="48278"/>
        <a:ext cx="5009883" cy="870607"/>
      </dsp:txXfrm>
    </dsp:sp>
    <dsp:sp modelId="{083B643D-A837-DA41-BED2-98C1F3333D20}">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2014</a:t>
          </a:r>
        </a:p>
      </dsp:txBody>
      <dsp:txXfrm rot="-5400000">
        <a:off x="1" y="1809352"/>
        <a:ext cx="1039018" cy="445294"/>
      </dsp:txXfrm>
    </dsp:sp>
    <dsp:sp modelId="{7EC9CE40-BB31-6341-A8C6-A97D8402B627}">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Ebola Preparedness and Response Activities</a:t>
          </a:r>
        </a:p>
      </dsp:txBody>
      <dsp:txXfrm rot="-5400000">
        <a:off x="1039018" y="1336942"/>
        <a:ext cx="5009883" cy="870607"/>
      </dsp:txXfrm>
    </dsp:sp>
    <dsp:sp modelId="{1390EE48-8532-C34F-8051-5CC65A03AAE3}">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2015</a:t>
          </a:r>
        </a:p>
      </dsp:txBody>
      <dsp:txXfrm rot="-5400000">
        <a:off x="1" y="3098016"/>
        <a:ext cx="1039018" cy="445294"/>
      </dsp:txXfrm>
    </dsp:sp>
    <dsp:sp modelId="{F26D08F5-4BE4-7E49-8850-58F93829676B}">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Domestic Ebola supplement -&gt; Healthcare Infection Control Assessment and Response (ICAR) </a:t>
          </a:r>
        </a:p>
        <a:p>
          <a:pPr marL="114300" lvl="1" indent="-114300" algn="l" defTabSz="622300">
            <a:lnSpc>
              <a:spcPct val="90000"/>
            </a:lnSpc>
            <a:spcBef>
              <a:spcPct val="0"/>
            </a:spcBef>
            <a:spcAft>
              <a:spcPct val="15000"/>
            </a:spcAft>
            <a:buChar char="•"/>
          </a:pPr>
          <a:r>
            <a:rPr lang="en-US" sz="1400" kern="1200"/>
            <a:t>ICAP is funded to provide technical support to state and local health departments </a:t>
          </a:r>
        </a:p>
      </dsp:txBody>
      <dsp:txXfrm rot="-5400000">
        <a:off x="1039018" y="2625605"/>
        <a:ext cx="5009883" cy="8706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2A00F-DAF5-4335-8D8B-CB664347A7CA}">
      <dsp:nvSpPr>
        <dsp:cNvPr id="0" name=""/>
        <dsp:cNvSpPr/>
      </dsp:nvSpPr>
      <dsp:spPr>
        <a:xfrm>
          <a:off x="0" y="14402"/>
          <a:ext cx="7782074" cy="62361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Acute Care</a:t>
          </a:r>
        </a:p>
      </dsp:txBody>
      <dsp:txXfrm>
        <a:off x="30442" y="44844"/>
        <a:ext cx="7721190" cy="562726"/>
      </dsp:txXfrm>
    </dsp:sp>
    <dsp:sp modelId="{6A5D0CA6-86AA-41EF-A759-5B1F2F4A679B}">
      <dsp:nvSpPr>
        <dsp:cNvPr id="0" name=""/>
        <dsp:cNvSpPr/>
      </dsp:nvSpPr>
      <dsp:spPr>
        <a:xfrm>
          <a:off x="0" y="712892"/>
          <a:ext cx="7782074" cy="62361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Dental</a:t>
          </a:r>
        </a:p>
      </dsp:txBody>
      <dsp:txXfrm>
        <a:off x="30442" y="743334"/>
        <a:ext cx="7721190" cy="562726"/>
      </dsp:txXfrm>
    </dsp:sp>
    <dsp:sp modelId="{2B90FC50-809B-48E6-A286-7D1D1E6EBB29}">
      <dsp:nvSpPr>
        <dsp:cNvPr id="0" name=""/>
        <dsp:cNvSpPr/>
      </dsp:nvSpPr>
      <dsp:spPr>
        <a:xfrm>
          <a:off x="0" y="1411382"/>
          <a:ext cx="7782074" cy="62361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Dialysis</a:t>
          </a:r>
        </a:p>
      </dsp:txBody>
      <dsp:txXfrm>
        <a:off x="30442" y="1441824"/>
        <a:ext cx="7721190" cy="562726"/>
      </dsp:txXfrm>
    </dsp:sp>
    <dsp:sp modelId="{B42392B8-97E3-4769-8182-CF0E562A779D}">
      <dsp:nvSpPr>
        <dsp:cNvPr id="0" name=""/>
        <dsp:cNvSpPr/>
      </dsp:nvSpPr>
      <dsp:spPr>
        <a:xfrm>
          <a:off x="0" y="2109872"/>
          <a:ext cx="7782074" cy="62361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Long-term care</a:t>
          </a:r>
        </a:p>
      </dsp:txBody>
      <dsp:txXfrm>
        <a:off x="30442" y="2140314"/>
        <a:ext cx="7721190" cy="562726"/>
      </dsp:txXfrm>
    </dsp:sp>
    <dsp:sp modelId="{FA838513-9C06-478A-AD0D-0E52170F9F35}">
      <dsp:nvSpPr>
        <dsp:cNvPr id="0" name=""/>
        <dsp:cNvSpPr/>
      </dsp:nvSpPr>
      <dsp:spPr>
        <a:xfrm>
          <a:off x="0" y="2808362"/>
          <a:ext cx="7782074" cy="62361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Outpatient</a:t>
          </a:r>
        </a:p>
      </dsp:txBody>
      <dsp:txXfrm>
        <a:off x="30442" y="2838804"/>
        <a:ext cx="7721190" cy="562726"/>
      </dsp:txXfrm>
    </dsp:sp>
    <dsp:sp modelId="{680141D0-4846-4F2F-A9DF-EC0C2467C2E9}">
      <dsp:nvSpPr>
        <dsp:cNvPr id="0" name=""/>
        <dsp:cNvSpPr/>
      </dsp:nvSpPr>
      <dsp:spPr>
        <a:xfrm>
          <a:off x="0" y="3506852"/>
          <a:ext cx="7782074" cy="62361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School</a:t>
          </a:r>
        </a:p>
      </dsp:txBody>
      <dsp:txXfrm>
        <a:off x="30442" y="3537294"/>
        <a:ext cx="7721190"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2707C5-ED5F-4559-A036-66AA39CFDA89}" type="datetimeFigureOut">
              <a:rPr lang="en-US" smtClean="0"/>
              <a:t>9/25/2024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B71817-FDB2-47F4-99BC-AAE60FA532DF}" type="slidenum">
              <a:rPr lang="en-US" smtClean="0"/>
              <a:t>‹#›</a:t>
            </a:fld>
            <a:endParaRPr lang="en-US"/>
          </a:p>
        </p:txBody>
      </p:sp>
    </p:spTree>
    <p:extLst>
      <p:ext uri="{BB962C8B-B14F-4D97-AF65-F5344CB8AC3E}">
        <p14:creationId xmlns:p14="http://schemas.microsoft.com/office/powerpoint/2010/main" val="4038194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hai/HAI-AR-Programs.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dc.gov/HAI/state-based/index.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6</a:t>
            </a:fld>
            <a:endParaRPr lang="en-US"/>
          </a:p>
        </p:txBody>
      </p:sp>
    </p:spTree>
    <p:extLst>
      <p:ext uri="{BB962C8B-B14F-4D97-AF65-F5344CB8AC3E}">
        <p14:creationId xmlns:p14="http://schemas.microsoft.com/office/powerpoint/2010/main" val="367817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5/17/2024 by LP</a:t>
            </a:r>
          </a:p>
        </p:txBody>
      </p:sp>
      <p:sp>
        <p:nvSpPr>
          <p:cNvPr id="4" name="Slide Number Placeholder 3"/>
          <p:cNvSpPr>
            <a:spLocks noGrp="1"/>
          </p:cNvSpPr>
          <p:nvPr>
            <p:ph type="sldNum" sz="quarter" idx="5"/>
          </p:nvPr>
        </p:nvSpPr>
        <p:spPr/>
        <p:txBody>
          <a:bodyPr/>
          <a:lstStyle/>
          <a:p>
            <a:fld id="{A1CD1BC9-625C-4919-8D84-F93D53F2B105}" type="slidenum">
              <a:rPr lang="en-US" smtClean="0"/>
              <a:t>27</a:t>
            </a:fld>
            <a:endParaRPr lang="en-US"/>
          </a:p>
        </p:txBody>
      </p:sp>
    </p:spTree>
    <p:extLst>
      <p:ext uri="{BB962C8B-B14F-4D97-AF65-F5344CB8AC3E}">
        <p14:creationId xmlns:p14="http://schemas.microsoft.com/office/powerpoint/2010/main" val="1089179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4DB4E2-D77E-4222-B9ED-6BABCC66F86B}" type="slidenum">
              <a:rPr lang="en-US" smtClean="0"/>
              <a:t>29</a:t>
            </a:fld>
            <a:endParaRPr lang="en-US"/>
          </a:p>
        </p:txBody>
      </p:sp>
    </p:spTree>
    <p:extLst>
      <p:ext uri="{BB962C8B-B14F-4D97-AF65-F5344CB8AC3E}">
        <p14:creationId xmlns:p14="http://schemas.microsoft.com/office/powerpoint/2010/main" val="1499528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D1BC9-625C-4919-8D84-F93D53F2B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516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32</a:t>
            </a:fld>
            <a:endParaRPr lang="en-US"/>
          </a:p>
        </p:txBody>
      </p:sp>
    </p:spTree>
    <p:extLst>
      <p:ext uri="{BB962C8B-B14F-4D97-AF65-F5344CB8AC3E}">
        <p14:creationId xmlns:p14="http://schemas.microsoft.com/office/powerpoint/2010/main" val="4266609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33</a:t>
            </a:fld>
            <a:endParaRPr lang="en-US"/>
          </a:p>
        </p:txBody>
      </p:sp>
    </p:spTree>
    <p:extLst>
      <p:ext uri="{BB962C8B-B14F-4D97-AF65-F5344CB8AC3E}">
        <p14:creationId xmlns:p14="http://schemas.microsoft.com/office/powerpoint/2010/main" val="690181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VanSchooneveld, our ASAP medical director, guided me that the core elements should really be considered as process elements that work together, very much like a continuous improvement model. When looking at programs, these elements should really correlate in order to be effective. </a:t>
            </a:r>
          </a:p>
          <a:p>
            <a:r>
              <a:rPr lang="en-US"/>
              <a:t>For example: if we agree that treatment of asymptomatic bacteriuria is the problem and we enact a diagnostic algorithm or UTI SBAR (or both) as our action. We need to educated the providers and nurses that what we are doing and why- they should know their role. Tracking and monitoring with related to the tools we put in place (like use of the SBAR), the number of UTI treatment courses, and the number of courses that meet our treatment criteria. Reporting the use of the tools and the number of infections helps the team understand our progress. So the rest of the slides speak to each step, but the congruence of those things is something that we should be evaluating when we look at the ASP elements in place. </a:t>
            </a:r>
          </a:p>
        </p:txBody>
      </p:sp>
      <p:sp>
        <p:nvSpPr>
          <p:cNvPr id="4" name="Slide Number Placeholder 3"/>
          <p:cNvSpPr>
            <a:spLocks noGrp="1"/>
          </p:cNvSpPr>
          <p:nvPr>
            <p:ph type="sldNum" sz="quarter" idx="5"/>
          </p:nvPr>
        </p:nvSpPr>
        <p:spPr/>
        <p:txBody>
          <a:bodyPr/>
          <a:lstStyle/>
          <a:p>
            <a:fld id="{A2B71817-FDB2-47F4-99BC-AAE60FA532DF}" type="slidenum">
              <a:rPr lang="en-US" smtClean="0"/>
              <a:t>34</a:t>
            </a:fld>
            <a:endParaRPr lang="en-US"/>
          </a:p>
        </p:txBody>
      </p:sp>
    </p:spTree>
    <p:extLst>
      <p:ext uri="{BB962C8B-B14F-4D97-AF65-F5344CB8AC3E}">
        <p14:creationId xmlns:p14="http://schemas.microsoft.com/office/powerpoint/2010/main" val="546375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35</a:t>
            </a:fld>
            <a:endParaRPr lang="en-US"/>
          </a:p>
        </p:txBody>
      </p:sp>
    </p:spTree>
    <p:extLst>
      <p:ext uri="{BB962C8B-B14F-4D97-AF65-F5344CB8AC3E}">
        <p14:creationId xmlns:p14="http://schemas.microsoft.com/office/powerpoint/2010/main" val="2964361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36</a:t>
            </a:fld>
            <a:endParaRPr lang="en-US"/>
          </a:p>
        </p:txBody>
      </p:sp>
    </p:spTree>
    <p:extLst>
      <p:ext uri="{BB962C8B-B14F-4D97-AF65-F5344CB8AC3E}">
        <p14:creationId xmlns:p14="http://schemas.microsoft.com/office/powerpoint/2010/main" val="3560210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37</a:t>
            </a:fld>
            <a:endParaRPr lang="en-US"/>
          </a:p>
        </p:txBody>
      </p:sp>
    </p:spTree>
    <p:extLst>
      <p:ext uri="{BB962C8B-B14F-4D97-AF65-F5344CB8AC3E}">
        <p14:creationId xmlns:p14="http://schemas.microsoft.com/office/powerpoint/2010/main" val="1818421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38</a:t>
            </a:fld>
            <a:endParaRPr lang="en-US"/>
          </a:p>
        </p:txBody>
      </p:sp>
    </p:spTree>
    <p:extLst>
      <p:ext uri="{BB962C8B-B14F-4D97-AF65-F5344CB8AC3E}">
        <p14:creationId xmlns:p14="http://schemas.microsoft.com/office/powerpoint/2010/main" val="400239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8</a:t>
            </a:fld>
            <a:endParaRPr lang="en-US"/>
          </a:p>
        </p:txBody>
      </p:sp>
    </p:spTree>
    <p:extLst>
      <p:ext uri="{BB962C8B-B14F-4D97-AF65-F5344CB8AC3E}">
        <p14:creationId xmlns:p14="http://schemas.microsoft.com/office/powerpoint/2010/main" val="2988198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42</a:t>
            </a:fld>
            <a:endParaRPr lang="en-US"/>
          </a:p>
        </p:txBody>
      </p:sp>
    </p:spTree>
    <p:extLst>
      <p:ext uri="{BB962C8B-B14F-4D97-AF65-F5344CB8AC3E}">
        <p14:creationId xmlns:p14="http://schemas.microsoft.com/office/powerpoint/2010/main" val="3107364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43</a:t>
            </a:fld>
            <a:endParaRPr lang="en-US"/>
          </a:p>
        </p:txBody>
      </p:sp>
    </p:spTree>
    <p:extLst>
      <p:ext uri="{BB962C8B-B14F-4D97-AF65-F5344CB8AC3E}">
        <p14:creationId xmlns:p14="http://schemas.microsoft.com/office/powerpoint/2010/main" val="2445422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Rebecca takes over from Dr. Teran.  Thank you so much..  Again, I am Rebecca Martinez, an infection preventionist for NE ICAP and I focus primarily are assisting IPs at critical access hospitals and other hospitals but also assist in other settings as well.  I wanted to start this with slide about CDC’s Core Infection Prevention and Control Practices for Safe Healthcare Delivery in All Settings because it as foundational for any IPC program.  The first core practice is leadership support which include not just your executive leadership but the support from the quality. That is why I am so happy to be able to speak to you today because a key partnership between quality and infection prevention and control in my view is critical to any successful IPC program. Other core practice categories are Education and Training of Healthcare Personnel on Infection Prevention and Control (IPC) – note that education is different than training – staff need to be set for success by being given education to retain that knowledge and be able to demonstrate skills to perform their job duties.  Patient, Family and Care giver education is another core practice.  You are directly involved in the performance monitoring and feedback.  I now that Jessica talked about infection prevention prior so to review  standard precautions are a fundamental standard of care and include hand hygiene, environmental cleaning and disinfection, injection and medication safety, using PPE appropriate for the task, minimizing potential exposures and this include respiratory hygiene and cough etiquette, and the reprocessing of reusable medical equipment. Transmission-based precautions when needed such as airborne, contact droplet precautions.  Also avoiding the use of medical devices unless necessary and maintaining them when used with prompt removal when no longer necessary is key.  And finally, a foundational core practices is a robust occupational health or employee health program as your employees are valuable and you most important asset and quality and safety involves both the patient and healthcare care personnel.  </a:t>
            </a:r>
          </a:p>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47</a:t>
            </a:fld>
            <a:endParaRPr lang="en-US"/>
          </a:p>
        </p:txBody>
      </p:sp>
    </p:spTree>
    <p:extLst>
      <p:ext uri="{BB962C8B-B14F-4D97-AF65-F5344CB8AC3E}">
        <p14:creationId xmlns:p14="http://schemas.microsoft.com/office/powerpoint/2010/main" val="212746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Unfortunately, not every IPC program is well supported.  I always knew that our quality department which is often one person in a critical assess department, you in this room may be the only “friend’ that the infection preventionist or IP can rely for support because you understand and care about quality but also because you have a responsibility to address IPC concerns brought to you formally.  That is why I am bring up this slide which Jessica touched on earlier.  This CMS State Operations Manual, Appendix W for Critical Access Hospitals outlines the conditions of participation, the requirements for the IPC program and the antibiotic stewardship program.  </a:t>
            </a:r>
          </a:p>
        </p:txBody>
      </p:sp>
      <p:sp>
        <p:nvSpPr>
          <p:cNvPr id="4" name="Slide Number Placeholder 3"/>
          <p:cNvSpPr>
            <a:spLocks noGrp="1"/>
          </p:cNvSpPr>
          <p:nvPr>
            <p:ph type="sldNum" sz="quarter" idx="5"/>
          </p:nvPr>
        </p:nvSpPr>
        <p:spPr/>
        <p:txBody>
          <a:bodyPr/>
          <a:lstStyle/>
          <a:p>
            <a:fld id="{A2B71817-FDB2-47F4-99BC-AAE60FA532DF}" type="slidenum">
              <a:rPr lang="en-US" smtClean="0"/>
              <a:t>48</a:t>
            </a:fld>
            <a:endParaRPr lang="en-US"/>
          </a:p>
        </p:txBody>
      </p:sp>
    </p:spTree>
    <p:extLst>
      <p:ext uri="{BB962C8B-B14F-4D97-AF65-F5344CB8AC3E}">
        <p14:creationId xmlns:p14="http://schemas.microsoft.com/office/powerpoint/2010/main" val="1130421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included this key excerpt because the hospital is required to have an active facility wide program for the surveillance, prevention, and control of healthcare associated infections and other infectious disease and also for the optimization of antimicrobial use through stewardship. The program must adherence to nationally recognized guidelines and best practices to reduce the development and transmission of HAIs and antibiotic-resistant organisms.  The issues identified in the IPC and AMS programs must be address in coordination with the facility-wide quality assessment and performance improvement (QAPI) program.  This is also reinforced under leadership responsibilities.   </a:t>
            </a:r>
          </a:p>
        </p:txBody>
      </p:sp>
      <p:sp>
        <p:nvSpPr>
          <p:cNvPr id="4" name="Slide Number Placeholder 3"/>
          <p:cNvSpPr>
            <a:spLocks noGrp="1"/>
          </p:cNvSpPr>
          <p:nvPr>
            <p:ph type="sldNum" sz="quarter" idx="5"/>
          </p:nvPr>
        </p:nvSpPr>
        <p:spPr/>
        <p:txBody>
          <a:bodyPr/>
          <a:lstStyle/>
          <a:p>
            <a:fld id="{A2B71817-FDB2-47F4-99BC-AAE60FA532DF}" type="slidenum">
              <a:rPr lang="en-US" smtClean="0"/>
              <a:t>49</a:t>
            </a:fld>
            <a:endParaRPr lang="en-US"/>
          </a:p>
        </p:txBody>
      </p:sp>
    </p:spTree>
    <p:extLst>
      <p:ext uri="{BB962C8B-B14F-4D97-AF65-F5344CB8AC3E}">
        <p14:creationId xmlns:p14="http://schemas.microsoft.com/office/powerpoint/2010/main" val="526182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facilities have a joint IPC and QAPI committee, some are separate or IPC might be a sub-committee of the QAPI committee.  Regardless, I am including a sample IPC committee agenda that might be helpful to ensure the IPC program is engaging and informing other key stakeholders and continually evaluating the program. Overall all, attendance is taken, prior meeting minutes that were sent out after the meeting for review are approved, surveillance and outbreaks are discussed including anything that was required to be reported which often electronic lab reporting automatically does this in most cases, then progress surveillance is discussed such as audit findings including environmental cleaning and disinfection. Not every topic will be an agenda item for each meeting but should be represented at some point.  For example, April Showers bring May Flowers, you might want to have a water management program update each April annually and then whenever there are concerns or updates that would be reported and addressed at the time as well.  It can be a great time to ensure data from stakeholders is being submitted along with having a rotational system to review IPC policies and procedures getting feedback and approving.  This is a key point where concerns to the QAPI committee to help address are documented and placed on agenda for updates.  </a:t>
            </a:r>
          </a:p>
        </p:txBody>
      </p:sp>
      <p:sp>
        <p:nvSpPr>
          <p:cNvPr id="4" name="Slide Number Placeholder 3"/>
          <p:cNvSpPr>
            <a:spLocks noGrp="1"/>
          </p:cNvSpPr>
          <p:nvPr>
            <p:ph type="sldNum" sz="quarter" idx="5"/>
          </p:nvPr>
        </p:nvSpPr>
        <p:spPr/>
        <p:txBody>
          <a:bodyPr/>
          <a:lstStyle/>
          <a:p>
            <a:fld id="{A2B71817-FDB2-47F4-99BC-AAE60FA532DF}" type="slidenum">
              <a:rPr lang="en-US" smtClean="0"/>
              <a:t>50</a:t>
            </a:fld>
            <a:endParaRPr lang="en-US"/>
          </a:p>
        </p:txBody>
      </p:sp>
    </p:spTree>
    <p:extLst>
      <p:ext uri="{BB962C8B-B14F-4D97-AF65-F5344CB8AC3E}">
        <p14:creationId xmlns:p14="http://schemas.microsoft.com/office/powerpoint/2010/main" val="2035131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Now, I know that Jessica talked about the importance of injection safety and that really can’t be understated as it remains a key gap or area of opportunity across the years in critical access hospitals and other settings.  I find this very concerning especially the increasing number of injections being provided when delivering medications including vaccines.  It is very concerning because it a very high volume and high risk task where many hospitals are not doing any form of auditing and may not be validating competency of safe injection practices.  IPs should be rounding regularly (along with managers of departments).  A scenario the we encounter that an IP would encounter would be rounding and noting the medications are within the splash zone of sink or other water source within 36 inches and/or they notice that staff are not swabbing the top of the medication vials each and every time as those dust caps are just that to protect from dust and the septum still needs to be disinfected.  So when the IP identifies gaps, this is a prime opportunity for the IP and the QAPI program to work together within their scopes to not duplicate work but have a synergistic effect.  You can work together to make this a performance improvement goal, identify injection safety champions, and engage people on the front-line to meeting everyone’s needs.  Auditing can be performed and delegated along with the QAPI department helping to monitor performance improvement.   There is a wealth of resources on this slide to help get your started and provide a foundation for competency-based training upon hire, annually, and when gaps or new processes are identified</a:t>
            </a:r>
            <a:r>
              <a:rPr lang="en-US"/>
              <a:t>.  </a:t>
            </a:r>
          </a:p>
        </p:txBody>
      </p:sp>
    </p:spTree>
    <p:extLst>
      <p:ext uri="{BB962C8B-B14F-4D97-AF65-F5344CB8AC3E}">
        <p14:creationId xmlns:p14="http://schemas.microsoft.com/office/powerpoint/2010/main" val="2065270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43" indent="-285743">
              <a:buFont typeface="Arial" panose="020B0604020202020204" pitchFamily="34" charset="0"/>
              <a:buChar char="•"/>
            </a:pPr>
            <a:r>
              <a:rPr lang="en-US"/>
              <a:t>This is a photo of splash zones and why they are important to mitigate. </a:t>
            </a:r>
            <a:r>
              <a:rPr lang="en-US" sz="1200"/>
              <a:t>Outbreaks of infection have been associated with medications contaminated with tap water.</a:t>
            </a:r>
          </a:p>
          <a:p>
            <a:pPr marL="285743" indent="-285743">
              <a:buFont typeface="Arial" panose="020B0604020202020204" pitchFamily="34" charset="0"/>
              <a:buChar char="•"/>
            </a:pPr>
            <a:r>
              <a:rPr lang="en-US" sz="1200"/>
              <a:t>Do not prepare medications near areas of splashing water (e.g., within 3 feet of a sink).</a:t>
            </a:r>
          </a:p>
          <a:p>
            <a:pPr marL="285743" indent="-285743">
              <a:buFont typeface="Arial" panose="020B0604020202020204" pitchFamily="34" charset="0"/>
              <a:buChar char="•"/>
            </a:pPr>
            <a:r>
              <a:rPr lang="en-US" sz="1200"/>
              <a:t>Make sure sink splash zones do not contain any items which could become contaminated from hand washing/water splash.</a:t>
            </a:r>
          </a:p>
          <a:p>
            <a:pPr marL="285743" indent="-285743">
              <a:buFont typeface="Arial" panose="020B0604020202020204" pitchFamily="34" charset="0"/>
              <a:buChar char="•"/>
            </a:pPr>
            <a:r>
              <a:rPr lang="en-US" sz="1200"/>
              <a:t>Mount a splash guard when workspace is limited. </a:t>
            </a:r>
          </a:p>
          <a:p>
            <a:endParaRPr lang="en-US"/>
          </a:p>
        </p:txBody>
      </p:sp>
      <p:sp>
        <p:nvSpPr>
          <p:cNvPr id="4" name="Slide Number Placeholder 3"/>
          <p:cNvSpPr>
            <a:spLocks noGrp="1"/>
          </p:cNvSpPr>
          <p:nvPr>
            <p:ph type="sldNum" sz="quarter" idx="5"/>
          </p:nvPr>
        </p:nvSpPr>
        <p:spPr/>
        <p:txBody>
          <a:bodyPr/>
          <a:lstStyle/>
          <a:p>
            <a:fld id="{1C1B8667-CCFE-41BE-A713-6B8282F2B6D8}" type="slidenum">
              <a:rPr lang="en-US" smtClean="0"/>
              <a:t>52</a:t>
            </a:fld>
            <a:endParaRPr lang="en-US"/>
          </a:p>
        </p:txBody>
      </p:sp>
    </p:spTree>
    <p:extLst>
      <p:ext uri="{BB962C8B-B14F-4D97-AF65-F5344CB8AC3E}">
        <p14:creationId xmlns:p14="http://schemas.microsoft.com/office/powerpoint/2010/main" val="2430247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Again, HPC need to have education and training on IPC. </a:t>
            </a:r>
            <a:r>
              <a:rPr lang="en-US" sz="1200" b="1" i="1">
                <a:solidFill>
                  <a:srgbClr val="000000"/>
                </a:solidFill>
              </a:rPr>
              <a:t>Competency-Based Training (CBT): </a:t>
            </a:r>
          </a:p>
          <a:p>
            <a:r>
              <a:rPr lang="en-US" sz="1200" i="1">
                <a:solidFill>
                  <a:srgbClr val="000000"/>
                </a:solidFill>
              </a:rPr>
              <a:t>The provision of job-specific education, training, and assessment to ensure that healthcare personnel possess t</a:t>
            </a:r>
            <a:r>
              <a:rPr lang="en-US" sz="1200" i="1"/>
              <a:t>he proven ability to apply essential knowledge, skills, and abilities to prevent the transmission of pathogens during the provision of care.  You in the quality department can advocate to ensure HCP have protected time to be adequately trained and that the IP has protected time to perform their job duties as well.  Policies and procedures should be current and available and based on evidence-based guidelines, they provide great education but the CBT is key.  Auditing is the monitoring and documenting to validate practices and feedback is critical to give to front-line staff so they know and also to share trends within the committee and organization for improvement and prioritization of activities. </a:t>
            </a:r>
            <a:endParaRPr lang="en-US" sz="1200">
              <a:solidFill>
                <a:srgbClr val="000000"/>
              </a:solidFill>
            </a:endParaRPr>
          </a:p>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53</a:t>
            </a:fld>
            <a:endParaRPr lang="en-US"/>
          </a:p>
        </p:txBody>
      </p:sp>
    </p:spTree>
    <p:extLst>
      <p:ext uri="{BB962C8B-B14F-4D97-AF65-F5344CB8AC3E}">
        <p14:creationId xmlns:p14="http://schemas.microsoft.com/office/powerpoint/2010/main" val="3156722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addition to using auditing data to help monitor performance, the IP should work with the QAPI department to delegate tasks to be performed using standardized tools and definitions to </a:t>
            </a:r>
            <a:r>
              <a:rPr lang="en-US" sz="1200"/>
              <a:t>monitor the incidence of infections that may be related to care provided at the facility and act on the data and use information collected through surveillance to detect transmission of infectious agents in the facility.  I have been to CAHs where quality reports to NHSN but isn’t sharing their data with IP or others, work together.  </a:t>
            </a:r>
          </a:p>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54</a:t>
            </a:fld>
            <a:endParaRPr lang="en-US"/>
          </a:p>
        </p:txBody>
      </p:sp>
    </p:spTree>
    <p:extLst>
      <p:ext uri="{BB962C8B-B14F-4D97-AF65-F5344CB8AC3E}">
        <p14:creationId xmlns:p14="http://schemas.microsoft.com/office/powerpoint/2010/main" val="375448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9</a:t>
            </a:fld>
            <a:endParaRPr lang="en-US"/>
          </a:p>
        </p:txBody>
      </p:sp>
    </p:spTree>
    <p:extLst>
      <p:ext uri="{BB962C8B-B14F-4D97-AF65-F5344CB8AC3E}">
        <p14:creationId xmlns:p14="http://schemas.microsoft.com/office/powerpoint/2010/main" val="577025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lang="en-US"/>
              <a:t>Finally, NE ICAP is here for you as Dr. Teran noted and we can provide education and are available for consulting.  Just contact us.  A key activity are infection control assessment and response visits.  </a:t>
            </a:r>
            <a:r>
              <a:rPr lang="en-US" sz="1200">
                <a:solidFill>
                  <a:prstClr val="black"/>
                </a:solidFill>
                <a:latin typeface="Calibri" panose="020F0502020204030204" pitchFamily="34" charset="0"/>
                <a:ea typeface="Calibri" panose="020F0502020204030204" pitchFamily="34" charset="0"/>
              </a:rPr>
              <a:t>The ICAP team evaluates IPC practices in a peer-to-peer, non-regulatory format. ICAR evaluations are friendly, confidential, and </a:t>
            </a:r>
            <a:r>
              <a:rPr lang="en-US" sz="1200" u="sng">
                <a:solidFill>
                  <a:prstClr val="black"/>
                </a:solidFill>
                <a:latin typeface="Calibri" panose="020F0502020204030204" pitchFamily="34" charset="0"/>
                <a:ea typeface="Calibri" panose="020F0502020204030204" pitchFamily="34" charset="0"/>
              </a:rPr>
              <a:t>free</a:t>
            </a:r>
            <a:r>
              <a:rPr lang="en-US" sz="1200">
                <a:solidFill>
                  <a:prstClr val="black"/>
                </a:solidFill>
                <a:latin typeface="Calibri" panose="020F0502020204030204" pitchFamily="34" charset="0"/>
                <a:ea typeface="Calibri" panose="020F0502020204030204" pitchFamily="34" charset="0"/>
              </a:rPr>
              <a:t>.  We do some interview and discussion questions then perform observations across your facility.  The ICAR visits can be more general of focused.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9AFEE-0D50-42D2-ACAB-C492EBF2D7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625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None/>
            </a:pPr>
            <a:r>
              <a:rPr lang="en-US" sz="1200">
                <a:effectLst/>
                <a:latin typeface="Calibri" panose="020F0502020204030204" pitchFamily="34" charset="0"/>
              </a:rPr>
              <a:t>For example, a general ICAR will be lengthy but a focused on certain domains to meet your facility needs.   </a:t>
            </a:r>
          </a:p>
        </p:txBody>
      </p:sp>
      <p:sp>
        <p:nvSpPr>
          <p:cNvPr id="5" name="Slide Number Placeholder 4">
            <a:extLst>
              <a:ext uri="{FF2B5EF4-FFF2-40B4-BE49-F238E27FC236}">
                <a16:creationId xmlns:a16="http://schemas.microsoft.com/office/drawing/2014/main" id="{0A5D0643-9248-0BE2-DCC8-1EBAD543AC8C}"/>
              </a:ext>
            </a:extLst>
          </p:cNvPr>
          <p:cNvSpPr>
            <a:spLocks noGrp="1"/>
          </p:cNvSpPr>
          <p:nvPr>
            <p:ph type="sldNum" sz="quarter" idx="5"/>
          </p:nvPr>
        </p:nvSpPr>
        <p:spPr/>
        <p:txBody>
          <a:bodyPr/>
          <a:lstStyle/>
          <a:p>
            <a:fld id="{A2B71817-FDB2-47F4-99BC-AAE60FA532DF}" type="slidenum">
              <a:rPr lang="en-US" smtClean="0"/>
              <a:t>56</a:t>
            </a:fld>
            <a:endParaRPr lang="en-US"/>
          </a:p>
        </p:txBody>
      </p:sp>
    </p:spTree>
    <p:extLst>
      <p:ext uri="{BB962C8B-B14F-4D97-AF65-F5344CB8AC3E}">
        <p14:creationId xmlns:p14="http://schemas.microsoft.com/office/powerpoint/2010/main" val="3860490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a:effectLst/>
                <a:latin typeface="Calibri" panose="020F0502020204030204" pitchFamily="34" charset="0"/>
              </a:rPr>
              <a:t>And SSI focused ICAR would include touching on your overall IPC program, hand hygiene, PPE, and environmental cleaning along with observing in the operating and observing sterilization practices.  Not that we </a:t>
            </a:r>
            <a:r>
              <a:rPr lang="en-US"/>
              <a:t>do not approve policies, but review to make sure all areas that need to be addressed are addressed in written policies.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71817-FDB2-47F4-99BC-AAE60FA532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380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excerpt of interview questions we go over.  For an SSI focused-ICAR we would review the results of an SSI survey you may have already completed to compare to overall Nebraska results.  </a:t>
            </a:r>
          </a:p>
        </p:txBody>
      </p:sp>
      <p:sp>
        <p:nvSpPr>
          <p:cNvPr id="4" name="Slide Number Placeholder 3"/>
          <p:cNvSpPr>
            <a:spLocks noGrp="1"/>
          </p:cNvSpPr>
          <p:nvPr>
            <p:ph type="sldNum" sz="quarter" idx="5"/>
          </p:nvPr>
        </p:nvSpPr>
        <p:spPr/>
        <p:txBody>
          <a:bodyPr/>
          <a:lstStyle/>
          <a:p>
            <a:fld id="{A1CD1BC9-625C-4919-8D84-F93D53F2B105}" type="slidenum">
              <a:rPr lang="en-US" smtClean="0"/>
              <a:t>58</a:t>
            </a:fld>
            <a:endParaRPr lang="en-US"/>
          </a:p>
        </p:txBody>
      </p:sp>
    </p:spTree>
    <p:extLst>
      <p:ext uri="{BB962C8B-B14F-4D97-AF65-F5344CB8AC3E}">
        <p14:creationId xmlns:p14="http://schemas.microsoft.com/office/powerpoint/2010/main" val="3473928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a response document that is sent via a secure package that includes strengths and what we may prioritize as opportunities.  It includes findings and specific recommendations including references to back-up those recommendations.  The facilities do not have to complete the recommendations; however we encourage facilities to address at least the higher level recommendations and for ease, we even include the response document in a spreadsheet that could be used as a performance improvement tool.  Thank you.  </a:t>
            </a:r>
          </a:p>
        </p:txBody>
      </p:sp>
      <p:sp>
        <p:nvSpPr>
          <p:cNvPr id="4" name="Slide Number Placeholder 3"/>
          <p:cNvSpPr>
            <a:spLocks noGrp="1"/>
          </p:cNvSpPr>
          <p:nvPr>
            <p:ph type="sldNum" sz="quarter" idx="5"/>
          </p:nvPr>
        </p:nvSpPr>
        <p:spPr/>
        <p:txBody>
          <a:bodyPr/>
          <a:lstStyle/>
          <a:p>
            <a:fld id="{A2B71817-FDB2-47F4-99BC-AAE60FA532DF}" type="slidenum">
              <a:rPr lang="en-US" smtClean="0"/>
              <a:t>59</a:t>
            </a:fld>
            <a:endParaRPr lang="en-US"/>
          </a:p>
        </p:txBody>
      </p:sp>
    </p:spTree>
    <p:extLst>
      <p:ext uri="{BB962C8B-B14F-4D97-AF65-F5344CB8AC3E}">
        <p14:creationId xmlns:p14="http://schemas.microsoft.com/office/powerpoint/2010/main" val="358651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60</a:t>
            </a:fld>
            <a:endParaRPr lang="en-US"/>
          </a:p>
        </p:txBody>
      </p:sp>
    </p:spTree>
    <p:extLst>
      <p:ext uri="{BB962C8B-B14F-4D97-AF65-F5344CB8AC3E}">
        <p14:creationId xmlns:p14="http://schemas.microsoft.com/office/powerpoint/2010/main" val="3886962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cs typeface="Calibri"/>
            </a:endParaRPr>
          </a:p>
        </p:txBody>
      </p:sp>
      <p:sp>
        <p:nvSpPr>
          <p:cNvPr id="5" name="Slide Number Placeholder 4">
            <a:extLst>
              <a:ext uri="{FF2B5EF4-FFF2-40B4-BE49-F238E27FC236}">
                <a16:creationId xmlns:a16="http://schemas.microsoft.com/office/drawing/2014/main" id="{69A8CF2D-7BA7-1904-511F-E7D382CBA9C2}"/>
              </a:ext>
            </a:extLst>
          </p:cNvPr>
          <p:cNvSpPr>
            <a:spLocks noGrp="1"/>
          </p:cNvSpPr>
          <p:nvPr>
            <p:ph type="sldNum" sz="quarter" idx="5"/>
          </p:nvPr>
        </p:nvSpPr>
        <p:spPr/>
        <p:txBody>
          <a:bodyPr/>
          <a:lstStyle/>
          <a:p>
            <a:fld id="{A2B71817-FDB2-47F4-99BC-AAE60FA532DF}" type="slidenum">
              <a:rPr lang="en-US" smtClean="0"/>
              <a:t>62</a:t>
            </a:fld>
            <a:endParaRPr lang="en-US"/>
          </a:p>
        </p:txBody>
      </p:sp>
    </p:spTree>
    <p:extLst>
      <p:ext uri="{BB962C8B-B14F-4D97-AF65-F5344CB8AC3E}">
        <p14:creationId xmlns:p14="http://schemas.microsoft.com/office/powerpoint/2010/main" val="3519012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63</a:t>
            </a:fld>
            <a:endParaRPr lang="en-US"/>
          </a:p>
        </p:txBody>
      </p:sp>
    </p:spTree>
    <p:extLst>
      <p:ext uri="{BB962C8B-B14F-4D97-AF65-F5344CB8AC3E}">
        <p14:creationId xmlns:p14="http://schemas.microsoft.com/office/powerpoint/2010/main" val="4082899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Open Sans" panose="020B0606030504020204" pitchFamily="34" charset="0"/>
              </a:rPr>
              <a:t>CDC’s National Healthcare Safety Network is the nation’s most widely used healthcare-associated infection (</a:t>
            </a:r>
            <a:r>
              <a:rPr lang="en-US" b="0" i="0" u="sng">
                <a:solidFill>
                  <a:srgbClr val="075290"/>
                </a:solidFill>
                <a:effectLst/>
                <a:latin typeface="Open Sans" panose="020B0606030504020204" pitchFamily="34" charset="0"/>
                <a:hlinkClick r:id="rId3"/>
              </a:rPr>
              <a:t>HAI</a:t>
            </a:r>
            <a:r>
              <a:rPr lang="en-US" b="0" i="0">
                <a:solidFill>
                  <a:srgbClr val="000000"/>
                </a:solidFill>
                <a:effectLst/>
                <a:latin typeface="Open Sans" panose="020B0606030504020204" pitchFamily="34" charset="0"/>
              </a:rPr>
              <a:t>) tracking system. NHSN provides facilities, health departments, tracking system, </a:t>
            </a:r>
            <a:r>
              <a:rPr lang="en-US" b="0" i="0" u="sng">
                <a:solidFill>
                  <a:srgbClr val="075290"/>
                </a:solidFill>
                <a:effectLst/>
                <a:latin typeface="Open Sans" panose="020B0606030504020204" pitchFamily="34" charset="0"/>
                <a:hlinkClick r:id="rId4"/>
              </a:rPr>
              <a:t>states</a:t>
            </a:r>
            <a:r>
              <a:rPr lang="en-US" b="0" i="0">
                <a:solidFill>
                  <a:srgbClr val="000000"/>
                </a:solidFill>
                <a:effectLst/>
                <a:latin typeface="Open Sans" panose="020B0606030504020204" pitchFamily="34" charset="0"/>
              </a:rPr>
              <a:t>, regions, and the nation with data needed to identify problem areas, measure progress of prevention efforts, and ultimately eliminate healthcare-associated infections.</a:t>
            </a:r>
          </a:p>
          <a:p>
            <a:pPr algn="l"/>
            <a:r>
              <a:rPr lang="en-US" b="0" i="0">
                <a:solidFill>
                  <a:srgbClr val="000000"/>
                </a:solidFill>
                <a:effectLst/>
                <a:latin typeface="Open Sans" panose="020B0606030504020204" pitchFamily="34" charset="0"/>
              </a:rPr>
              <a:t>In addition, NHSN allows healthcare facilities to track blood safety errors and important healthcare process measures such as healthcare personnel influenza vaccine status and infection control adherence rates.</a:t>
            </a:r>
            <a:br>
              <a:rPr lang="en-US" b="0" i="0">
                <a:solidFill>
                  <a:srgbClr val="000000"/>
                </a:solidFill>
                <a:effectLst/>
                <a:latin typeface="Open Sans" panose="020B0606030504020204" pitchFamily="34" charset="0"/>
              </a:rPr>
            </a:br>
            <a:r>
              <a:rPr lang="en-US" b="0" i="0">
                <a:solidFill>
                  <a:srgbClr val="000000"/>
                </a:solidFill>
                <a:effectLst/>
                <a:latin typeface="Open Sans" panose="020B0606030504020204" pitchFamily="34" charset="0"/>
              </a:rPr>
              <a:t>NHSN provides medical facilities, states, regions, and the nation with data collection and reporting capabilities needed to:</a:t>
            </a:r>
          </a:p>
          <a:p>
            <a:pPr algn="l">
              <a:buFont typeface="Arial" panose="020B0604020202020204" pitchFamily="34" charset="0"/>
              <a:buChar char="•"/>
            </a:pPr>
            <a:r>
              <a:rPr lang="en-US" b="0" i="0">
                <a:solidFill>
                  <a:srgbClr val="000000"/>
                </a:solidFill>
                <a:effectLst/>
                <a:latin typeface="Open Sans" panose="020B0606030504020204" pitchFamily="34" charset="0"/>
              </a:rPr>
              <a:t>identify infection prevention problems by facility, state, or specific quality improvement project</a:t>
            </a:r>
          </a:p>
          <a:p>
            <a:pPr algn="l">
              <a:buFont typeface="Arial" panose="020B0604020202020204" pitchFamily="34" charset="0"/>
              <a:buChar char="•"/>
            </a:pPr>
            <a:r>
              <a:rPr lang="en-US" b="0" i="0">
                <a:solidFill>
                  <a:srgbClr val="000000"/>
                </a:solidFill>
                <a:effectLst/>
                <a:latin typeface="Open Sans" panose="020B0606030504020204" pitchFamily="34" charset="0"/>
              </a:rPr>
              <a:t>benchmark progress of infection prevention efforts</a:t>
            </a:r>
          </a:p>
          <a:p>
            <a:pPr algn="l">
              <a:buFont typeface="Arial" panose="020B0604020202020204" pitchFamily="34" charset="0"/>
              <a:buChar char="•"/>
            </a:pPr>
            <a:r>
              <a:rPr lang="en-US" b="0" i="0">
                <a:solidFill>
                  <a:srgbClr val="000000"/>
                </a:solidFill>
                <a:effectLst/>
                <a:latin typeface="Open Sans" panose="020B0606030504020204" pitchFamily="34" charset="0"/>
              </a:rPr>
              <a:t>comply with state and federal public reporting mandates, and ultimately,</a:t>
            </a:r>
          </a:p>
          <a:p>
            <a:pPr algn="l">
              <a:buFont typeface="Arial" panose="020B0604020202020204" pitchFamily="34" charset="0"/>
              <a:buChar char="•"/>
            </a:pPr>
            <a:r>
              <a:rPr lang="en-US" b="0" i="0">
                <a:solidFill>
                  <a:srgbClr val="000000"/>
                </a:solidFill>
                <a:effectLst/>
                <a:latin typeface="Open Sans" panose="020B0606030504020204" pitchFamily="34" charset="0"/>
              </a:rPr>
              <a:t>drive national progress toward elimination of HAIs.</a:t>
            </a:r>
          </a:p>
          <a:p>
            <a:br>
              <a:rPr lang="en-US"/>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71817-FDB2-47F4-99BC-AAE60FA532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5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B71817-FDB2-47F4-99BC-AAE60FA532DF}" type="slidenum">
              <a:rPr lang="en-US" smtClean="0"/>
              <a:t>17</a:t>
            </a:fld>
            <a:endParaRPr lang="en-US"/>
          </a:p>
        </p:txBody>
      </p:sp>
    </p:spTree>
    <p:extLst>
      <p:ext uri="{BB962C8B-B14F-4D97-AF65-F5344CB8AC3E}">
        <p14:creationId xmlns:p14="http://schemas.microsoft.com/office/powerpoint/2010/main" val="892352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CD1BC9-625C-4919-8D84-F93D53F2B105}" type="slidenum">
              <a:rPr lang="en-US" smtClean="0"/>
              <a:t>19</a:t>
            </a:fld>
            <a:endParaRPr lang="en-US"/>
          </a:p>
        </p:txBody>
      </p:sp>
    </p:spTree>
    <p:extLst>
      <p:ext uri="{BB962C8B-B14F-4D97-AF65-F5344CB8AC3E}">
        <p14:creationId xmlns:p14="http://schemas.microsoft.com/office/powerpoint/2010/main" val="80279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Updated 5/17/2024 by LP </a:t>
            </a:r>
          </a:p>
          <a:p>
            <a:endParaRPr lang="en-US"/>
          </a:p>
        </p:txBody>
      </p:sp>
      <p:sp>
        <p:nvSpPr>
          <p:cNvPr id="4" name="Slide Number Placeholder 3"/>
          <p:cNvSpPr>
            <a:spLocks noGrp="1"/>
          </p:cNvSpPr>
          <p:nvPr>
            <p:ph type="sldNum" sz="quarter" idx="5"/>
          </p:nvPr>
        </p:nvSpPr>
        <p:spPr/>
        <p:txBody>
          <a:bodyPr/>
          <a:lstStyle/>
          <a:p>
            <a:fld id="{A1CD1BC9-625C-4919-8D84-F93D53F2B105}" type="slidenum">
              <a:rPr lang="en-US" smtClean="0"/>
              <a:t>21</a:t>
            </a:fld>
            <a:endParaRPr lang="en-US"/>
          </a:p>
        </p:txBody>
      </p:sp>
    </p:spTree>
    <p:extLst>
      <p:ext uri="{BB962C8B-B14F-4D97-AF65-F5344CB8AC3E}">
        <p14:creationId xmlns:p14="http://schemas.microsoft.com/office/powerpoint/2010/main" val="3780928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5/17/2024 by LP </a:t>
            </a:r>
          </a:p>
          <a:p>
            <a:r>
              <a:rPr lang="en-US"/>
              <a:t>Acute Care hospitals (ACH). Does not include CAH</a:t>
            </a:r>
          </a:p>
          <a:p>
            <a:endParaRPr lang="en-US"/>
          </a:p>
        </p:txBody>
      </p:sp>
      <p:sp>
        <p:nvSpPr>
          <p:cNvPr id="4" name="Slide Number Placeholder 3"/>
          <p:cNvSpPr>
            <a:spLocks noGrp="1"/>
          </p:cNvSpPr>
          <p:nvPr>
            <p:ph type="sldNum" sz="quarter" idx="5"/>
          </p:nvPr>
        </p:nvSpPr>
        <p:spPr/>
        <p:txBody>
          <a:bodyPr/>
          <a:lstStyle/>
          <a:p>
            <a:fld id="{A1CD1BC9-625C-4919-8D84-F93D53F2B105}" type="slidenum">
              <a:rPr lang="en-US" smtClean="0"/>
              <a:t>22</a:t>
            </a:fld>
            <a:endParaRPr lang="en-US"/>
          </a:p>
        </p:txBody>
      </p:sp>
    </p:spTree>
    <p:extLst>
      <p:ext uri="{BB962C8B-B14F-4D97-AF65-F5344CB8AC3E}">
        <p14:creationId xmlns:p14="http://schemas.microsoft.com/office/powerpoint/2010/main" val="282696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Updated 5/23/2024 by LP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2024 18 facilities reported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2023 19 facilities reported</a:t>
            </a:r>
          </a:p>
          <a:p>
            <a:endParaRPr lang="en-US"/>
          </a:p>
        </p:txBody>
      </p:sp>
      <p:sp>
        <p:nvSpPr>
          <p:cNvPr id="4" name="Slide Number Placeholder 3"/>
          <p:cNvSpPr>
            <a:spLocks noGrp="1"/>
          </p:cNvSpPr>
          <p:nvPr>
            <p:ph type="sldNum" sz="quarter" idx="5"/>
          </p:nvPr>
        </p:nvSpPr>
        <p:spPr/>
        <p:txBody>
          <a:bodyPr/>
          <a:lstStyle/>
          <a:p>
            <a:fld id="{A1CD1BC9-625C-4919-8D84-F93D53F2B105}" type="slidenum">
              <a:rPr lang="en-US" smtClean="0"/>
              <a:t>23</a:t>
            </a:fld>
            <a:endParaRPr lang="en-US"/>
          </a:p>
        </p:txBody>
      </p:sp>
    </p:spTree>
    <p:extLst>
      <p:ext uri="{BB962C8B-B14F-4D97-AF65-F5344CB8AC3E}">
        <p14:creationId xmlns:p14="http://schemas.microsoft.com/office/powerpoint/2010/main" val="3774675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6.xml"/><Relationship Id="rId4" Type="http://schemas.openxmlformats.org/officeDocument/2006/relationships/image" Target="../media/image31.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8.jpeg"/><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31.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Master" Target="../slideMasters/slideMaster5.xml"/><Relationship Id="rId4" Type="http://schemas.openxmlformats.org/officeDocument/2006/relationships/image" Target="../media/image41.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6D3AA6-81E0-79B6-5A4A-F4E9E240639F}"/>
              </a:ext>
            </a:extLst>
          </p:cNvPr>
          <p:cNvPicPr>
            <a:picLocks noChangeAspect="1"/>
          </p:cNvPicPr>
          <p:nvPr userDrawn="1"/>
        </p:nvPicPr>
        <p:blipFill>
          <a:blip r:embed="rId2"/>
          <a:stretch>
            <a:fillRect/>
          </a:stretch>
        </p:blipFill>
        <p:spPr>
          <a:xfrm>
            <a:off x="0" y="6012529"/>
            <a:ext cx="9144000" cy="899271"/>
          </a:xfrm>
          <a:prstGeom prst="rect">
            <a:avLst/>
          </a:prstGeom>
        </p:spPr>
      </p:pic>
      <p:sp>
        <p:nvSpPr>
          <p:cNvPr id="9" name="Title 1"/>
          <p:cNvSpPr>
            <a:spLocks noGrp="1"/>
          </p:cNvSpPr>
          <p:nvPr>
            <p:ph type="title"/>
          </p:nvPr>
        </p:nvSpPr>
        <p:spPr>
          <a:xfrm>
            <a:off x="619934" y="395835"/>
            <a:ext cx="8107269" cy="1359153"/>
          </a:xfrm>
        </p:spPr>
        <p:txBody>
          <a:bodyPr tIns="0" bIns="0"/>
          <a:lstStyle>
            <a:lvl1pPr>
              <a:defRPr>
                <a:latin typeface="+mj-lt"/>
              </a:defRPr>
            </a:lvl1pPr>
          </a:lstStyle>
          <a:p>
            <a:r>
              <a:rPr lang="en-US"/>
              <a:t>Click to edit Master title style</a:t>
            </a:r>
          </a:p>
        </p:txBody>
      </p:sp>
      <p:sp>
        <p:nvSpPr>
          <p:cNvPr id="10" name="Content Placeholder 2"/>
          <p:cNvSpPr>
            <a:spLocks noGrp="1"/>
          </p:cNvSpPr>
          <p:nvPr>
            <p:ph idx="1"/>
          </p:nvPr>
        </p:nvSpPr>
        <p:spPr>
          <a:xfrm>
            <a:off x="619934" y="1882622"/>
            <a:ext cx="8107269" cy="4052959"/>
          </a:xfrm>
        </p:spPr>
        <p:txBody>
          <a:bodyPr>
            <a:normAutofit/>
          </a:bodyPr>
          <a:lstStyle>
            <a:lvl1pPr>
              <a:lnSpc>
                <a:spcPct val="90000"/>
              </a:lnSpc>
              <a:defRPr sz="1350">
                <a:latin typeface="+mj-lt"/>
              </a:defRPr>
            </a:lvl1pPr>
            <a:lvl2pPr>
              <a:lnSpc>
                <a:spcPct val="90000"/>
              </a:lnSpc>
              <a:defRPr sz="1350">
                <a:latin typeface="+mj-lt"/>
                <a:cs typeface="Arial"/>
              </a:defRPr>
            </a:lvl2pPr>
            <a:lvl3pPr>
              <a:lnSpc>
                <a:spcPct val="90000"/>
              </a:lnSpc>
              <a:defRPr sz="1350">
                <a:latin typeface="+mj-lt"/>
              </a:defRPr>
            </a:lvl3pPr>
            <a:lvl4pPr>
              <a:lnSpc>
                <a:spcPct val="90000"/>
              </a:lnSpc>
              <a:defRPr sz="1350">
                <a:latin typeface="+mj-lt"/>
              </a:defRPr>
            </a:lvl4pPr>
            <a:lvl5pPr>
              <a:lnSpc>
                <a:spcPct val="90000"/>
              </a:lnSpc>
              <a:defRPr sz="135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37F3414D-564F-E835-F275-31347889745D}"/>
              </a:ext>
            </a:extLst>
          </p:cNvPr>
          <p:cNvSpPr txBox="1"/>
          <p:nvPr userDrawn="1"/>
        </p:nvSpPr>
        <p:spPr>
          <a:xfrm>
            <a:off x="84437" y="6164863"/>
            <a:ext cx="6993708" cy="584775"/>
          </a:xfrm>
          <a:prstGeom prst="rect">
            <a:avLst/>
          </a:prstGeom>
          <a:noFill/>
        </p:spPr>
        <p:txBody>
          <a:bodyPr wrap="square" rtlCol="0">
            <a:spAutoFit/>
          </a:bodyPr>
          <a:lstStyle/>
          <a:p>
            <a:r>
              <a:rPr lang="en-US" sz="1600">
                <a:solidFill>
                  <a:schemeClr val="bg1"/>
                </a:solidFill>
              </a:rPr>
              <a:t>NEBRASKA INFECTION CONTROL ASSESSMENT AND PROMOTION PROGRAM</a:t>
            </a:r>
          </a:p>
          <a:p>
            <a:r>
              <a:rPr lang="en-US" sz="1600">
                <a:solidFill>
                  <a:schemeClr val="bg1"/>
                </a:solidFill>
              </a:rPr>
              <a:t>ANTIMICROBIAL STEWARDSHIP ASSESSMENT AND PROMOTION PROGRAM</a:t>
            </a:r>
          </a:p>
        </p:txBody>
      </p:sp>
      <p:sp>
        <p:nvSpPr>
          <p:cNvPr id="4" name="Parallelogram 11">
            <a:extLst>
              <a:ext uri="{FF2B5EF4-FFF2-40B4-BE49-F238E27FC236}">
                <a16:creationId xmlns:a16="http://schemas.microsoft.com/office/drawing/2014/main" id="{CEFB93A0-7FAF-9A6D-7C6C-E1E282A1C775}"/>
              </a:ext>
            </a:extLst>
          </p:cNvPr>
          <p:cNvSpPr/>
          <p:nvPr userDrawn="1"/>
        </p:nvSpPr>
        <p:spPr>
          <a:xfrm flipV="1">
            <a:off x="6292734" y="6012527"/>
            <a:ext cx="2864517" cy="895347"/>
          </a:xfrm>
          <a:custGeom>
            <a:avLst/>
            <a:gdLst>
              <a:gd name="connsiteX0" fmla="*/ 0 w 4640239"/>
              <a:gd name="connsiteY0" fmla="*/ 848415 h 848415"/>
              <a:gd name="connsiteX1" fmla="*/ 921336 w 4640239"/>
              <a:gd name="connsiteY1" fmla="*/ 0 h 848415"/>
              <a:gd name="connsiteX2" fmla="*/ 4640239 w 4640239"/>
              <a:gd name="connsiteY2" fmla="*/ 0 h 848415"/>
              <a:gd name="connsiteX3" fmla="*/ 3718903 w 4640239"/>
              <a:gd name="connsiteY3" fmla="*/ 848415 h 848415"/>
              <a:gd name="connsiteX4" fmla="*/ 0 w 4640239"/>
              <a:gd name="connsiteY4" fmla="*/ 848415 h 848415"/>
              <a:gd name="connsiteX0" fmla="*/ 0 w 4640239"/>
              <a:gd name="connsiteY0" fmla="*/ 848415 h 848415"/>
              <a:gd name="connsiteX1" fmla="*/ 921336 w 4640239"/>
              <a:gd name="connsiteY1" fmla="*/ 0 h 848415"/>
              <a:gd name="connsiteX2" fmla="*/ 4640239 w 4640239"/>
              <a:gd name="connsiteY2" fmla="*/ 0 h 848415"/>
              <a:gd name="connsiteX3" fmla="*/ 4073745 w 4640239"/>
              <a:gd name="connsiteY3" fmla="*/ 821119 h 848415"/>
              <a:gd name="connsiteX4" fmla="*/ 0 w 4640239"/>
              <a:gd name="connsiteY4" fmla="*/ 848415 h 848415"/>
              <a:gd name="connsiteX0" fmla="*/ 0 w 4640239"/>
              <a:gd name="connsiteY0" fmla="*/ 848415 h 848415"/>
              <a:gd name="connsiteX1" fmla="*/ 921336 w 4640239"/>
              <a:gd name="connsiteY1" fmla="*/ 0 h 848415"/>
              <a:gd name="connsiteX2" fmla="*/ 4640239 w 4640239"/>
              <a:gd name="connsiteY2" fmla="*/ 0 h 848415"/>
              <a:gd name="connsiteX3" fmla="*/ 3897050 w 4640239"/>
              <a:gd name="connsiteY3" fmla="*/ 847624 h 848415"/>
              <a:gd name="connsiteX4" fmla="*/ 0 w 4640239"/>
              <a:gd name="connsiteY4" fmla="*/ 848415 h 848415"/>
              <a:gd name="connsiteX0" fmla="*/ 0 w 3933456"/>
              <a:gd name="connsiteY0" fmla="*/ 848415 h 848415"/>
              <a:gd name="connsiteX1" fmla="*/ 921336 w 3933456"/>
              <a:gd name="connsiteY1" fmla="*/ 0 h 848415"/>
              <a:gd name="connsiteX2" fmla="*/ 3933456 w 3933456"/>
              <a:gd name="connsiteY2" fmla="*/ 0 h 848415"/>
              <a:gd name="connsiteX3" fmla="*/ 3897050 w 3933456"/>
              <a:gd name="connsiteY3" fmla="*/ 847624 h 848415"/>
              <a:gd name="connsiteX4" fmla="*/ 0 w 3933456"/>
              <a:gd name="connsiteY4" fmla="*/ 848415 h 848415"/>
              <a:gd name="connsiteX0" fmla="*/ 0 w 3898117"/>
              <a:gd name="connsiteY0" fmla="*/ 848415 h 848415"/>
              <a:gd name="connsiteX1" fmla="*/ 921336 w 3898117"/>
              <a:gd name="connsiteY1" fmla="*/ 0 h 848415"/>
              <a:gd name="connsiteX2" fmla="*/ 3898117 w 3898117"/>
              <a:gd name="connsiteY2" fmla="*/ 0 h 848415"/>
              <a:gd name="connsiteX3" fmla="*/ 3897050 w 3898117"/>
              <a:gd name="connsiteY3" fmla="*/ 847624 h 848415"/>
              <a:gd name="connsiteX4" fmla="*/ 0 w 3898117"/>
              <a:gd name="connsiteY4" fmla="*/ 848415 h 84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117" h="848415">
                <a:moveTo>
                  <a:pt x="0" y="848415"/>
                </a:moveTo>
                <a:lnTo>
                  <a:pt x="921336" y="0"/>
                </a:lnTo>
                <a:lnTo>
                  <a:pt x="3898117" y="0"/>
                </a:lnTo>
                <a:cubicBezTo>
                  <a:pt x="3897761" y="282541"/>
                  <a:pt x="3897406" y="565083"/>
                  <a:pt x="3897050" y="847624"/>
                </a:cubicBezTo>
                <a:lnTo>
                  <a:pt x="0" y="848415"/>
                </a:lnTo>
                <a:close/>
              </a:path>
            </a:pathLst>
          </a:custGeom>
          <a:solidFill>
            <a:srgbClr val="AD1F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4" descr="A red sign with white text&#10;&#10;Description automatically generated">
            <a:extLst>
              <a:ext uri="{FF2B5EF4-FFF2-40B4-BE49-F238E27FC236}">
                <a16:creationId xmlns:a16="http://schemas.microsoft.com/office/drawing/2014/main" id="{C6462FEF-B294-318F-40D5-DCFF4CBDA6A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7198" b="16088"/>
          <a:stretch/>
        </p:blipFill>
        <p:spPr>
          <a:xfrm>
            <a:off x="7449206" y="6161635"/>
            <a:ext cx="1559825" cy="601060"/>
          </a:xfrm>
          <a:prstGeom prst="rect">
            <a:avLst/>
          </a:prstGeom>
        </p:spPr>
      </p:pic>
    </p:spTree>
    <p:extLst>
      <p:ext uri="{BB962C8B-B14F-4D97-AF65-F5344CB8AC3E}">
        <p14:creationId xmlns:p14="http://schemas.microsoft.com/office/powerpoint/2010/main" val="3574437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6AC878-8023-4540-BCB0-B50ED955407D}" type="slidenum">
              <a:rPr lang="en-US" smtClean="0"/>
              <a:t>‹#›</a:t>
            </a:fld>
            <a:endParaRPr lang="en-US"/>
          </a:p>
        </p:txBody>
      </p:sp>
    </p:spTree>
    <p:extLst>
      <p:ext uri="{BB962C8B-B14F-4D97-AF65-F5344CB8AC3E}">
        <p14:creationId xmlns:p14="http://schemas.microsoft.com/office/powerpoint/2010/main" val="2104086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624784-245A-F93A-5B3E-1849997B21A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5004708" cy="6858000"/>
          </a:xfrm>
          <a:prstGeom prst="rect">
            <a:avLst/>
          </a:prstGeom>
        </p:spPr>
      </p:pic>
      <p:sp>
        <p:nvSpPr>
          <p:cNvPr id="6" name="Rectangle 5">
            <a:extLst>
              <a:ext uri="{FF2B5EF4-FFF2-40B4-BE49-F238E27FC236}">
                <a16:creationId xmlns:a16="http://schemas.microsoft.com/office/drawing/2014/main" id="{787F7F16-6B77-5364-8BE3-97C8EC34A644}"/>
              </a:ext>
            </a:extLst>
          </p:cNvPr>
          <p:cNvSpPr/>
          <p:nvPr userDrawn="1"/>
        </p:nvSpPr>
        <p:spPr>
          <a:xfrm>
            <a:off x="0" y="0"/>
            <a:ext cx="5004708"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079810" y="3200476"/>
            <a:ext cx="4378389" cy="457048"/>
          </a:xfrm>
          <a:prstGeom prst="rect">
            <a:avLst/>
          </a:prstGeom>
        </p:spPr>
        <p:txBody>
          <a:bodyPr wrap="square" lIns="0" tIns="0" rIns="0" bIns="0" anchor="ctr" anchorCtr="0">
            <a:spAutoFit/>
          </a:bodyPr>
          <a:lstStyle>
            <a:lvl1pPr marL="0" indent="0" algn="r">
              <a:buNone/>
              <a:defRPr sz="3300" b="1">
                <a:solidFill>
                  <a:srgbClr val="00607F"/>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40673826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5">
    <p:bg>
      <p:bgPr>
        <a:gradFill>
          <a:gsLst>
            <a:gs pos="0">
              <a:srgbClr val="004358"/>
            </a:gs>
            <a:gs pos="100000">
              <a:srgbClr val="00607F"/>
            </a:gs>
          </a:gsLst>
          <a:lin ang="0" scaled="0"/>
        </a:gra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191778" y="3200476"/>
            <a:ext cx="4266422" cy="457048"/>
          </a:xfrm>
          <a:prstGeom prst="rect">
            <a:avLst/>
          </a:prstGeom>
        </p:spPr>
        <p:txBody>
          <a:bodyPr wrap="square" lIns="0" tIns="0" rIns="0" bIns="0" anchor="ctr" anchorCtr="0">
            <a:spAutoFit/>
          </a:bodyPr>
          <a:lstStyle>
            <a:lvl1pPr marL="0" indent="0" algn="r">
              <a:buNone/>
              <a:defRPr sz="3300" b="1">
                <a:solidFill>
                  <a:schemeClr val="bg1"/>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18787509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asic Table">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52DDE2B7-5B71-405C-B692-53F39E00A440}"/>
              </a:ext>
            </a:extLst>
          </p:cNvPr>
          <p:cNvSpPr>
            <a:spLocks noGrp="1"/>
          </p:cNvSpPr>
          <p:nvPr>
            <p:ph type="body" sz="quarter" idx="11" hasCustomPrompt="1"/>
          </p:nvPr>
        </p:nvSpPr>
        <p:spPr>
          <a:xfrm>
            <a:off x="685801" y="914401"/>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TABLE TITLE</a:t>
            </a:r>
          </a:p>
        </p:txBody>
      </p:sp>
      <p:sp>
        <p:nvSpPr>
          <p:cNvPr id="16" name="Text Placeholder 14">
            <a:extLst>
              <a:ext uri="{FF2B5EF4-FFF2-40B4-BE49-F238E27FC236}">
                <a16:creationId xmlns:a16="http://schemas.microsoft.com/office/drawing/2014/main" id="{BA319157-4BB3-48B2-A365-5BBDC9196714}"/>
              </a:ext>
            </a:extLst>
          </p:cNvPr>
          <p:cNvSpPr>
            <a:spLocks noGrp="1"/>
          </p:cNvSpPr>
          <p:nvPr>
            <p:ph type="body" sz="quarter" idx="13" hasCustomPrompt="1"/>
          </p:nvPr>
        </p:nvSpPr>
        <p:spPr>
          <a:xfrm>
            <a:off x="685800" y="3056997"/>
            <a:ext cx="2043401" cy="858837"/>
          </a:xfrm>
          <a:prstGeom prst="rect">
            <a:avLst/>
          </a:prstGeom>
          <a:solidFill>
            <a:srgbClr val="4D4D4F"/>
          </a:solidFill>
        </p:spPr>
        <p:txBody>
          <a:bodyPr lIns="0" tIns="0" rIns="0" bIns="0" anchor="ctr" anchorCtr="0"/>
          <a:lstStyle>
            <a:lvl1pPr marL="0" indent="0" algn="ctr">
              <a:buNone/>
              <a:defRPr b="1">
                <a:solidFill>
                  <a:schemeClr val="bg1"/>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ROW 1</a:t>
            </a:r>
          </a:p>
        </p:txBody>
      </p:sp>
      <p:sp>
        <p:nvSpPr>
          <p:cNvPr id="17" name="Text Placeholder 14">
            <a:extLst>
              <a:ext uri="{FF2B5EF4-FFF2-40B4-BE49-F238E27FC236}">
                <a16:creationId xmlns:a16="http://schemas.microsoft.com/office/drawing/2014/main" id="{2BDF8A4F-9563-43AA-9680-F632F77EF0D4}"/>
              </a:ext>
            </a:extLst>
          </p:cNvPr>
          <p:cNvSpPr>
            <a:spLocks noGrp="1"/>
          </p:cNvSpPr>
          <p:nvPr>
            <p:ph type="body" sz="quarter" idx="14" hasCustomPrompt="1"/>
          </p:nvPr>
        </p:nvSpPr>
        <p:spPr>
          <a:xfrm>
            <a:off x="685800" y="4070880"/>
            <a:ext cx="2043401" cy="858837"/>
          </a:xfrm>
          <a:prstGeom prst="rect">
            <a:avLst/>
          </a:prstGeom>
          <a:solidFill>
            <a:srgbClr val="00607F"/>
          </a:solidFill>
        </p:spPr>
        <p:txBody>
          <a:bodyPr lIns="0" tIns="0" rIns="0" bIns="0" anchor="ctr" anchorCtr="0"/>
          <a:lstStyle>
            <a:lvl1pPr marL="0" indent="0" algn="ctr">
              <a:buNone/>
              <a:defRPr b="1">
                <a:solidFill>
                  <a:schemeClr val="bg1"/>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ROW 2</a:t>
            </a:r>
          </a:p>
        </p:txBody>
      </p:sp>
      <p:sp>
        <p:nvSpPr>
          <p:cNvPr id="18" name="Text Placeholder 14">
            <a:extLst>
              <a:ext uri="{FF2B5EF4-FFF2-40B4-BE49-F238E27FC236}">
                <a16:creationId xmlns:a16="http://schemas.microsoft.com/office/drawing/2014/main" id="{08FC4191-77C6-4BAA-AD97-06BA94C63907}"/>
              </a:ext>
            </a:extLst>
          </p:cNvPr>
          <p:cNvSpPr>
            <a:spLocks noGrp="1"/>
          </p:cNvSpPr>
          <p:nvPr>
            <p:ph type="body" sz="quarter" idx="15" hasCustomPrompt="1"/>
          </p:nvPr>
        </p:nvSpPr>
        <p:spPr>
          <a:xfrm>
            <a:off x="685800" y="5084764"/>
            <a:ext cx="2043401" cy="858837"/>
          </a:xfrm>
          <a:prstGeom prst="rect">
            <a:avLst/>
          </a:prstGeom>
          <a:solidFill>
            <a:srgbClr val="B9C8D3"/>
          </a:solidFill>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ROW 3</a:t>
            </a:r>
          </a:p>
        </p:txBody>
      </p:sp>
      <p:sp>
        <p:nvSpPr>
          <p:cNvPr id="19" name="Text Placeholder 14">
            <a:extLst>
              <a:ext uri="{FF2B5EF4-FFF2-40B4-BE49-F238E27FC236}">
                <a16:creationId xmlns:a16="http://schemas.microsoft.com/office/drawing/2014/main" id="{7F67E3B8-0500-4059-81E7-1A6ED8253CFC}"/>
              </a:ext>
            </a:extLst>
          </p:cNvPr>
          <p:cNvSpPr>
            <a:spLocks noGrp="1"/>
          </p:cNvSpPr>
          <p:nvPr>
            <p:ph type="body" sz="quarter" idx="16" hasCustomPrompt="1"/>
          </p:nvPr>
        </p:nvSpPr>
        <p:spPr>
          <a:xfrm>
            <a:off x="2857181" y="2043113"/>
            <a:ext cx="1306286" cy="858837"/>
          </a:xfrm>
          <a:prstGeom prst="rect">
            <a:avLst/>
          </a:prstGeom>
          <a:solidFill>
            <a:schemeClr val="bg1">
              <a:lumMod val="95000"/>
            </a:schemeClr>
          </a:solidFill>
          <a:ln>
            <a:noFill/>
          </a:ln>
        </p:spPr>
        <p:txBody>
          <a:bodyPr lIns="0" tIns="0" rIns="0" bIns="0" anchor="ctr" anchorCtr="0"/>
          <a:lstStyle>
            <a:lvl1pPr marL="0" indent="0" algn="ctr">
              <a:buNone/>
              <a:defRPr sz="1500" b="1">
                <a:solidFill>
                  <a:schemeClr val="bg1">
                    <a:lumMod val="75000"/>
                  </a:schemeClr>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COLUMN 1</a:t>
            </a:r>
          </a:p>
        </p:txBody>
      </p:sp>
      <p:sp>
        <p:nvSpPr>
          <p:cNvPr id="20" name="Text Placeholder 14">
            <a:extLst>
              <a:ext uri="{FF2B5EF4-FFF2-40B4-BE49-F238E27FC236}">
                <a16:creationId xmlns:a16="http://schemas.microsoft.com/office/drawing/2014/main" id="{F5D8945E-C91B-4DE2-B322-7F961923E335}"/>
              </a:ext>
            </a:extLst>
          </p:cNvPr>
          <p:cNvSpPr>
            <a:spLocks noGrp="1"/>
          </p:cNvSpPr>
          <p:nvPr>
            <p:ph type="body" sz="quarter" idx="17" hasCustomPrompt="1"/>
          </p:nvPr>
        </p:nvSpPr>
        <p:spPr>
          <a:xfrm>
            <a:off x="2857181" y="3056996"/>
            <a:ext cx="1306286" cy="858837"/>
          </a:xfrm>
          <a:prstGeom prst="rect">
            <a:avLst/>
          </a:prstGeom>
          <a:noFill/>
          <a:ln>
            <a:noFill/>
          </a:ln>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21" name="Text Placeholder 14">
            <a:extLst>
              <a:ext uri="{FF2B5EF4-FFF2-40B4-BE49-F238E27FC236}">
                <a16:creationId xmlns:a16="http://schemas.microsoft.com/office/drawing/2014/main" id="{C2CF0955-CBD0-4B99-AF88-7D0163BC97CA}"/>
              </a:ext>
            </a:extLst>
          </p:cNvPr>
          <p:cNvSpPr>
            <a:spLocks noGrp="1"/>
          </p:cNvSpPr>
          <p:nvPr>
            <p:ph type="body" sz="quarter" idx="18" hasCustomPrompt="1"/>
          </p:nvPr>
        </p:nvSpPr>
        <p:spPr>
          <a:xfrm>
            <a:off x="2857181" y="4070879"/>
            <a:ext cx="1306286" cy="858837"/>
          </a:xfrm>
          <a:prstGeom prst="rect">
            <a:avLst/>
          </a:prstGeom>
          <a:noFill/>
          <a:ln>
            <a:noFill/>
          </a:ln>
        </p:spPr>
        <p:txBody>
          <a:bodyPr lIns="0" tIns="0" rIns="0" bIns="0" anchor="ctr" anchorCtr="0"/>
          <a:lstStyle>
            <a:lvl1pPr marL="0" indent="0" algn="ctr">
              <a:buNone/>
              <a:defRPr b="1">
                <a:solidFill>
                  <a:srgbClr val="00607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22" name="Text Placeholder 14">
            <a:extLst>
              <a:ext uri="{FF2B5EF4-FFF2-40B4-BE49-F238E27FC236}">
                <a16:creationId xmlns:a16="http://schemas.microsoft.com/office/drawing/2014/main" id="{2642CB5F-5911-4879-8EDC-5630FFE32CC1}"/>
              </a:ext>
            </a:extLst>
          </p:cNvPr>
          <p:cNvSpPr>
            <a:spLocks noGrp="1"/>
          </p:cNvSpPr>
          <p:nvPr>
            <p:ph type="body" sz="quarter" idx="19" hasCustomPrompt="1"/>
          </p:nvPr>
        </p:nvSpPr>
        <p:spPr>
          <a:xfrm>
            <a:off x="2857181" y="5084763"/>
            <a:ext cx="1306286" cy="858837"/>
          </a:xfrm>
          <a:prstGeom prst="rect">
            <a:avLst/>
          </a:prstGeom>
          <a:noFill/>
          <a:ln>
            <a:noFill/>
          </a:ln>
        </p:spPr>
        <p:txBody>
          <a:bodyPr lIns="0" tIns="0" rIns="0" bIns="0" anchor="ctr" anchorCtr="0"/>
          <a:lstStyle>
            <a:lvl1pPr marL="0" indent="0" algn="ctr">
              <a:buNone/>
              <a:defRPr b="1">
                <a:solidFill>
                  <a:srgbClr val="B9C8D3"/>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35" name="Text Placeholder 14">
            <a:extLst>
              <a:ext uri="{FF2B5EF4-FFF2-40B4-BE49-F238E27FC236}">
                <a16:creationId xmlns:a16="http://schemas.microsoft.com/office/drawing/2014/main" id="{2956B670-E7DB-476F-B569-5F09A6CFE2CC}"/>
              </a:ext>
            </a:extLst>
          </p:cNvPr>
          <p:cNvSpPr>
            <a:spLocks noGrp="1"/>
          </p:cNvSpPr>
          <p:nvPr>
            <p:ph type="body" sz="quarter" idx="20" hasCustomPrompt="1"/>
          </p:nvPr>
        </p:nvSpPr>
        <p:spPr>
          <a:xfrm>
            <a:off x="4291447" y="2043113"/>
            <a:ext cx="1306286" cy="858837"/>
          </a:xfrm>
          <a:prstGeom prst="rect">
            <a:avLst/>
          </a:prstGeom>
          <a:solidFill>
            <a:schemeClr val="bg1">
              <a:lumMod val="95000"/>
            </a:schemeClr>
          </a:solidFill>
          <a:ln>
            <a:noFill/>
          </a:ln>
        </p:spPr>
        <p:txBody>
          <a:bodyPr lIns="0" tIns="0" rIns="0" bIns="0" anchor="ctr" anchorCtr="0"/>
          <a:lstStyle>
            <a:lvl1pPr marL="0" indent="0" algn="ctr">
              <a:buNone/>
              <a:defRPr sz="1500" b="1">
                <a:solidFill>
                  <a:schemeClr val="bg1">
                    <a:lumMod val="75000"/>
                  </a:schemeClr>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COLUMN 2</a:t>
            </a:r>
          </a:p>
        </p:txBody>
      </p:sp>
      <p:sp>
        <p:nvSpPr>
          <p:cNvPr id="36" name="Text Placeholder 14">
            <a:extLst>
              <a:ext uri="{FF2B5EF4-FFF2-40B4-BE49-F238E27FC236}">
                <a16:creationId xmlns:a16="http://schemas.microsoft.com/office/drawing/2014/main" id="{D761B5F6-25B6-4DF5-955D-BF2FE1D305D6}"/>
              </a:ext>
            </a:extLst>
          </p:cNvPr>
          <p:cNvSpPr>
            <a:spLocks noGrp="1"/>
          </p:cNvSpPr>
          <p:nvPr>
            <p:ph type="body" sz="quarter" idx="21" hasCustomPrompt="1"/>
          </p:nvPr>
        </p:nvSpPr>
        <p:spPr>
          <a:xfrm>
            <a:off x="4291447" y="3056996"/>
            <a:ext cx="1306286" cy="858837"/>
          </a:xfrm>
          <a:prstGeom prst="rect">
            <a:avLst/>
          </a:prstGeom>
          <a:noFill/>
          <a:ln>
            <a:noFill/>
          </a:ln>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37" name="Text Placeholder 14">
            <a:extLst>
              <a:ext uri="{FF2B5EF4-FFF2-40B4-BE49-F238E27FC236}">
                <a16:creationId xmlns:a16="http://schemas.microsoft.com/office/drawing/2014/main" id="{81864505-7ADF-4CD7-9661-6E6AD9B11CB0}"/>
              </a:ext>
            </a:extLst>
          </p:cNvPr>
          <p:cNvSpPr>
            <a:spLocks noGrp="1"/>
          </p:cNvSpPr>
          <p:nvPr>
            <p:ph type="body" sz="quarter" idx="22" hasCustomPrompt="1"/>
          </p:nvPr>
        </p:nvSpPr>
        <p:spPr>
          <a:xfrm>
            <a:off x="4291447" y="4070879"/>
            <a:ext cx="1306286" cy="858837"/>
          </a:xfrm>
          <a:prstGeom prst="rect">
            <a:avLst/>
          </a:prstGeom>
          <a:noFill/>
          <a:ln>
            <a:noFill/>
          </a:ln>
        </p:spPr>
        <p:txBody>
          <a:bodyPr lIns="0" tIns="0" rIns="0" bIns="0" anchor="ctr" anchorCtr="0"/>
          <a:lstStyle>
            <a:lvl1pPr marL="0" indent="0" algn="ctr">
              <a:buNone/>
              <a:defRPr b="1">
                <a:solidFill>
                  <a:srgbClr val="00607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38" name="Text Placeholder 14">
            <a:extLst>
              <a:ext uri="{FF2B5EF4-FFF2-40B4-BE49-F238E27FC236}">
                <a16:creationId xmlns:a16="http://schemas.microsoft.com/office/drawing/2014/main" id="{68DC4AE0-7498-4BF6-9E88-8F98B0683F5F}"/>
              </a:ext>
            </a:extLst>
          </p:cNvPr>
          <p:cNvSpPr>
            <a:spLocks noGrp="1"/>
          </p:cNvSpPr>
          <p:nvPr>
            <p:ph type="body" sz="quarter" idx="23" hasCustomPrompt="1"/>
          </p:nvPr>
        </p:nvSpPr>
        <p:spPr>
          <a:xfrm>
            <a:off x="4291447" y="5084763"/>
            <a:ext cx="1306286" cy="858837"/>
          </a:xfrm>
          <a:prstGeom prst="rect">
            <a:avLst/>
          </a:prstGeom>
          <a:noFill/>
          <a:ln>
            <a:noFill/>
          </a:ln>
        </p:spPr>
        <p:txBody>
          <a:bodyPr lIns="0" tIns="0" rIns="0" bIns="0" anchor="ctr" anchorCtr="0"/>
          <a:lstStyle>
            <a:lvl1pPr marL="0" indent="0" algn="ctr">
              <a:buNone/>
              <a:defRPr b="1">
                <a:solidFill>
                  <a:srgbClr val="B9C8D3"/>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39" name="Text Placeholder 14">
            <a:extLst>
              <a:ext uri="{FF2B5EF4-FFF2-40B4-BE49-F238E27FC236}">
                <a16:creationId xmlns:a16="http://schemas.microsoft.com/office/drawing/2014/main" id="{AEA7956C-95FF-4243-B262-8DC05CB6EF4C}"/>
              </a:ext>
            </a:extLst>
          </p:cNvPr>
          <p:cNvSpPr>
            <a:spLocks noGrp="1"/>
          </p:cNvSpPr>
          <p:nvPr>
            <p:ph type="body" sz="quarter" idx="24" hasCustomPrompt="1"/>
          </p:nvPr>
        </p:nvSpPr>
        <p:spPr>
          <a:xfrm>
            <a:off x="5721680" y="2043113"/>
            <a:ext cx="1306286" cy="858837"/>
          </a:xfrm>
          <a:prstGeom prst="rect">
            <a:avLst/>
          </a:prstGeom>
          <a:solidFill>
            <a:schemeClr val="bg1">
              <a:lumMod val="95000"/>
            </a:schemeClr>
          </a:solidFill>
          <a:ln>
            <a:noFill/>
          </a:ln>
        </p:spPr>
        <p:txBody>
          <a:bodyPr lIns="0" tIns="0" rIns="0" bIns="0" anchor="ctr" anchorCtr="0"/>
          <a:lstStyle>
            <a:lvl1pPr marL="0" indent="0" algn="ctr">
              <a:buNone/>
              <a:defRPr sz="1500" b="1">
                <a:solidFill>
                  <a:schemeClr val="bg1">
                    <a:lumMod val="75000"/>
                  </a:schemeClr>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COLUMN 3</a:t>
            </a:r>
          </a:p>
        </p:txBody>
      </p:sp>
      <p:sp>
        <p:nvSpPr>
          <p:cNvPr id="40" name="Text Placeholder 14">
            <a:extLst>
              <a:ext uri="{FF2B5EF4-FFF2-40B4-BE49-F238E27FC236}">
                <a16:creationId xmlns:a16="http://schemas.microsoft.com/office/drawing/2014/main" id="{2273E7FD-23D2-4517-924E-95E5F7F61561}"/>
              </a:ext>
            </a:extLst>
          </p:cNvPr>
          <p:cNvSpPr>
            <a:spLocks noGrp="1"/>
          </p:cNvSpPr>
          <p:nvPr>
            <p:ph type="body" sz="quarter" idx="25" hasCustomPrompt="1"/>
          </p:nvPr>
        </p:nvSpPr>
        <p:spPr>
          <a:xfrm>
            <a:off x="5721680" y="3056996"/>
            <a:ext cx="1306286" cy="858837"/>
          </a:xfrm>
          <a:prstGeom prst="rect">
            <a:avLst/>
          </a:prstGeom>
          <a:noFill/>
          <a:ln>
            <a:noFill/>
          </a:ln>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1" name="Text Placeholder 14">
            <a:extLst>
              <a:ext uri="{FF2B5EF4-FFF2-40B4-BE49-F238E27FC236}">
                <a16:creationId xmlns:a16="http://schemas.microsoft.com/office/drawing/2014/main" id="{E3130083-C668-40B2-904F-EF0BCCD6004D}"/>
              </a:ext>
            </a:extLst>
          </p:cNvPr>
          <p:cNvSpPr>
            <a:spLocks noGrp="1"/>
          </p:cNvSpPr>
          <p:nvPr>
            <p:ph type="body" sz="quarter" idx="26" hasCustomPrompt="1"/>
          </p:nvPr>
        </p:nvSpPr>
        <p:spPr>
          <a:xfrm>
            <a:off x="5721680" y="4070879"/>
            <a:ext cx="1306286" cy="858837"/>
          </a:xfrm>
          <a:prstGeom prst="rect">
            <a:avLst/>
          </a:prstGeom>
          <a:noFill/>
          <a:ln>
            <a:noFill/>
          </a:ln>
        </p:spPr>
        <p:txBody>
          <a:bodyPr lIns="0" tIns="0" rIns="0" bIns="0" anchor="ctr" anchorCtr="0"/>
          <a:lstStyle>
            <a:lvl1pPr marL="0" indent="0" algn="ctr">
              <a:buNone/>
              <a:defRPr b="1">
                <a:solidFill>
                  <a:srgbClr val="00607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2" name="Text Placeholder 14">
            <a:extLst>
              <a:ext uri="{FF2B5EF4-FFF2-40B4-BE49-F238E27FC236}">
                <a16:creationId xmlns:a16="http://schemas.microsoft.com/office/drawing/2014/main" id="{F3FB74E6-3FA4-411E-BA9A-0794B69F6C10}"/>
              </a:ext>
            </a:extLst>
          </p:cNvPr>
          <p:cNvSpPr>
            <a:spLocks noGrp="1"/>
          </p:cNvSpPr>
          <p:nvPr>
            <p:ph type="body" sz="quarter" idx="27" hasCustomPrompt="1"/>
          </p:nvPr>
        </p:nvSpPr>
        <p:spPr>
          <a:xfrm>
            <a:off x="5721680" y="5084763"/>
            <a:ext cx="1306286" cy="858837"/>
          </a:xfrm>
          <a:prstGeom prst="rect">
            <a:avLst/>
          </a:prstGeom>
          <a:noFill/>
          <a:ln>
            <a:noFill/>
          </a:ln>
        </p:spPr>
        <p:txBody>
          <a:bodyPr lIns="0" tIns="0" rIns="0" bIns="0" anchor="ctr" anchorCtr="0"/>
          <a:lstStyle>
            <a:lvl1pPr marL="0" indent="0" algn="ctr">
              <a:buNone/>
              <a:defRPr b="1">
                <a:solidFill>
                  <a:srgbClr val="B9C8D3"/>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3" name="Text Placeholder 14">
            <a:extLst>
              <a:ext uri="{FF2B5EF4-FFF2-40B4-BE49-F238E27FC236}">
                <a16:creationId xmlns:a16="http://schemas.microsoft.com/office/drawing/2014/main" id="{90BAADB2-415C-4BEA-8242-9E4AB553A88F}"/>
              </a:ext>
            </a:extLst>
          </p:cNvPr>
          <p:cNvSpPr>
            <a:spLocks noGrp="1"/>
          </p:cNvSpPr>
          <p:nvPr>
            <p:ph type="body" sz="quarter" idx="28" hasCustomPrompt="1"/>
          </p:nvPr>
        </p:nvSpPr>
        <p:spPr>
          <a:xfrm>
            <a:off x="7151914" y="2043113"/>
            <a:ext cx="1306286" cy="858837"/>
          </a:xfrm>
          <a:prstGeom prst="rect">
            <a:avLst/>
          </a:prstGeom>
          <a:solidFill>
            <a:schemeClr val="bg1">
              <a:lumMod val="95000"/>
            </a:schemeClr>
          </a:solidFill>
          <a:ln>
            <a:noFill/>
          </a:ln>
        </p:spPr>
        <p:txBody>
          <a:bodyPr lIns="0" tIns="0" rIns="0" bIns="0" anchor="ctr" anchorCtr="0"/>
          <a:lstStyle>
            <a:lvl1pPr marL="0" indent="0" algn="ctr">
              <a:buNone/>
              <a:defRPr sz="1500" b="1">
                <a:solidFill>
                  <a:schemeClr val="bg1">
                    <a:lumMod val="75000"/>
                  </a:schemeClr>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COLUMN 4</a:t>
            </a:r>
          </a:p>
        </p:txBody>
      </p:sp>
      <p:sp>
        <p:nvSpPr>
          <p:cNvPr id="44" name="Text Placeholder 14">
            <a:extLst>
              <a:ext uri="{FF2B5EF4-FFF2-40B4-BE49-F238E27FC236}">
                <a16:creationId xmlns:a16="http://schemas.microsoft.com/office/drawing/2014/main" id="{ABC306A6-FF9D-4E90-BA60-C092249738A5}"/>
              </a:ext>
            </a:extLst>
          </p:cNvPr>
          <p:cNvSpPr>
            <a:spLocks noGrp="1"/>
          </p:cNvSpPr>
          <p:nvPr>
            <p:ph type="body" sz="quarter" idx="29" hasCustomPrompt="1"/>
          </p:nvPr>
        </p:nvSpPr>
        <p:spPr>
          <a:xfrm>
            <a:off x="7151914" y="3056996"/>
            <a:ext cx="1306286" cy="858837"/>
          </a:xfrm>
          <a:prstGeom prst="rect">
            <a:avLst/>
          </a:prstGeom>
          <a:noFill/>
          <a:ln>
            <a:noFill/>
          </a:ln>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5" name="Text Placeholder 14">
            <a:extLst>
              <a:ext uri="{FF2B5EF4-FFF2-40B4-BE49-F238E27FC236}">
                <a16:creationId xmlns:a16="http://schemas.microsoft.com/office/drawing/2014/main" id="{FA3FB250-C85E-4D51-870F-CB2CFCE894B8}"/>
              </a:ext>
            </a:extLst>
          </p:cNvPr>
          <p:cNvSpPr>
            <a:spLocks noGrp="1"/>
          </p:cNvSpPr>
          <p:nvPr>
            <p:ph type="body" sz="quarter" idx="30" hasCustomPrompt="1"/>
          </p:nvPr>
        </p:nvSpPr>
        <p:spPr>
          <a:xfrm>
            <a:off x="7151914" y="4070879"/>
            <a:ext cx="1306286" cy="858837"/>
          </a:xfrm>
          <a:prstGeom prst="rect">
            <a:avLst/>
          </a:prstGeom>
          <a:noFill/>
          <a:ln>
            <a:noFill/>
          </a:ln>
        </p:spPr>
        <p:txBody>
          <a:bodyPr lIns="0" tIns="0" rIns="0" bIns="0" anchor="ctr" anchorCtr="0"/>
          <a:lstStyle>
            <a:lvl1pPr marL="0" indent="0" algn="ctr">
              <a:buNone/>
              <a:defRPr b="1">
                <a:solidFill>
                  <a:srgbClr val="00607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6" name="Text Placeholder 14">
            <a:extLst>
              <a:ext uri="{FF2B5EF4-FFF2-40B4-BE49-F238E27FC236}">
                <a16:creationId xmlns:a16="http://schemas.microsoft.com/office/drawing/2014/main" id="{A6035808-752F-4BF6-AEB6-9F6D7F8CA1A7}"/>
              </a:ext>
            </a:extLst>
          </p:cNvPr>
          <p:cNvSpPr>
            <a:spLocks noGrp="1"/>
          </p:cNvSpPr>
          <p:nvPr>
            <p:ph type="body" sz="quarter" idx="31" hasCustomPrompt="1"/>
          </p:nvPr>
        </p:nvSpPr>
        <p:spPr>
          <a:xfrm>
            <a:off x="7151914" y="5084763"/>
            <a:ext cx="1306286" cy="858837"/>
          </a:xfrm>
          <a:prstGeom prst="rect">
            <a:avLst/>
          </a:prstGeom>
          <a:noFill/>
          <a:ln>
            <a:noFill/>
          </a:ln>
        </p:spPr>
        <p:txBody>
          <a:bodyPr lIns="0" tIns="0" rIns="0" bIns="0" anchor="ctr" anchorCtr="0"/>
          <a:lstStyle>
            <a:lvl1pPr marL="0" indent="0" algn="ctr">
              <a:buNone/>
              <a:defRPr b="1">
                <a:solidFill>
                  <a:srgbClr val="B9C8D3"/>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grpSp>
        <p:nvGrpSpPr>
          <p:cNvPr id="30" name="Group 29">
            <a:extLst>
              <a:ext uri="{FF2B5EF4-FFF2-40B4-BE49-F238E27FC236}">
                <a16:creationId xmlns:a16="http://schemas.microsoft.com/office/drawing/2014/main" id="{0899FCA9-9762-842F-5B0E-4150618B778F}"/>
              </a:ext>
            </a:extLst>
          </p:cNvPr>
          <p:cNvGrpSpPr/>
          <p:nvPr userDrawn="1"/>
        </p:nvGrpSpPr>
        <p:grpSpPr>
          <a:xfrm>
            <a:off x="7013031" y="6289401"/>
            <a:ext cx="2130969" cy="460023"/>
            <a:chOff x="9350708" y="6289400"/>
            <a:chExt cx="2841292" cy="460023"/>
          </a:xfrm>
        </p:grpSpPr>
        <p:pic>
          <p:nvPicPr>
            <p:cNvPr id="31" name="Picture 30">
              <a:extLst>
                <a:ext uri="{FF2B5EF4-FFF2-40B4-BE49-F238E27FC236}">
                  <a16:creationId xmlns:a16="http://schemas.microsoft.com/office/drawing/2014/main" id="{329225D9-60EA-0E74-238A-E03075DE339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32" name="TextBox 31">
              <a:extLst>
                <a:ext uri="{FF2B5EF4-FFF2-40B4-BE49-F238E27FC236}">
                  <a16:creationId xmlns:a16="http://schemas.microsoft.com/office/drawing/2014/main" id="{3660D79D-BD31-2F7E-9465-3152E049CB9A}"/>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B48018"/>
                  </a:solidFill>
                  <a:latin typeface="Century Gothic" panose="020B0502020202020204" pitchFamily="34" charset="0"/>
                </a:rPr>
                <a:t>DIVISION OF </a:t>
              </a:r>
            </a:p>
            <a:p>
              <a:r>
                <a:rPr lang="en-US" sz="788" b="1">
                  <a:solidFill>
                    <a:srgbClr val="B48018"/>
                  </a:solidFill>
                  <a:latin typeface="Century Gothic" panose="020B0502020202020204" pitchFamily="34" charset="0"/>
                </a:rPr>
                <a:t>PUBLIC HEALTH</a:t>
              </a:r>
            </a:p>
          </p:txBody>
        </p:sp>
      </p:grpSp>
      <p:sp>
        <p:nvSpPr>
          <p:cNvPr id="25" name="Slide Number Placeholder 5">
            <a:extLst>
              <a:ext uri="{FF2B5EF4-FFF2-40B4-BE49-F238E27FC236}">
                <a16:creationId xmlns:a16="http://schemas.microsoft.com/office/drawing/2014/main" id="{782E05D1-C536-FE6B-35A1-1696B28B9DF2}"/>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754940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009902B5-AEC1-A341-2702-115A882842C6}"/>
              </a:ext>
            </a:extLst>
          </p:cNvPr>
          <p:cNvSpPr>
            <a:spLocks noGrp="1"/>
          </p:cNvSpPr>
          <p:nvPr>
            <p:ph type="body" sz="quarter" idx="14" hasCustomPrompt="1"/>
          </p:nvPr>
        </p:nvSpPr>
        <p:spPr>
          <a:xfrm>
            <a:off x="4572000" y="928637"/>
            <a:ext cx="3886201"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TEXT + PHOTO</a:t>
            </a:r>
          </a:p>
        </p:txBody>
      </p:sp>
      <p:sp>
        <p:nvSpPr>
          <p:cNvPr id="15" name="Text Placeholder 21">
            <a:extLst>
              <a:ext uri="{FF2B5EF4-FFF2-40B4-BE49-F238E27FC236}">
                <a16:creationId xmlns:a16="http://schemas.microsoft.com/office/drawing/2014/main" id="{C3318A3F-A21D-22D0-7263-92AFBE1D7ABA}"/>
              </a:ext>
            </a:extLst>
          </p:cNvPr>
          <p:cNvSpPr>
            <a:spLocks noGrp="1"/>
          </p:cNvSpPr>
          <p:nvPr>
            <p:ph type="body" sz="quarter" idx="15" hasCustomPrompt="1"/>
          </p:nvPr>
        </p:nvSpPr>
        <p:spPr>
          <a:xfrm>
            <a:off x="4572000" y="2008581"/>
            <a:ext cx="3886199" cy="3920782"/>
          </a:xfrm>
          <a:prstGeom prst="rect">
            <a:avLst/>
          </a:prstGeom>
        </p:spPr>
        <p:txBody>
          <a:bodyPr lIns="0" tIns="0" rIns="0" bIns="0">
            <a:noAutofit/>
          </a:bodyPr>
          <a:lstStyle>
            <a:lvl1pPr marL="0" indent="0">
              <a:lnSpc>
                <a:spcPct val="100000"/>
              </a:lnSpc>
              <a:buNone/>
              <a:defRPr sz="1200">
                <a:solidFill>
                  <a:srgbClr val="4D4D4F"/>
                </a:solidFill>
                <a:latin typeface="+mj-lt"/>
              </a:defRPr>
            </a:lvl1pPr>
          </a:lstStyle>
          <a:p>
            <a:pPr lvl="0"/>
            <a:r>
              <a:rPr lang="en-US"/>
              <a:t>Basic text content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 quis sed mi. Quisque sapien leo, scelerisque eget libero sed, interdum blandit mauris. Pellentesque sodales justo et blandit tempus. Cras suscipit fermentum tincidunt. </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a:t>Mauris fermentum mollis massa, sed tincidunt velit vulputate quis. Vestibulum ornare, eros egestas viverra volutpat, nisl risus vehicula purus, id luctus erat erat non lorem. Cras eu pretium mi. Duis mauris mauris, cursus non risus vitae elementum.</a:t>
            </a:r>
          </a:p>
        </p:txBody>
      </p:sp>
      <p:sp>
        <p:nvSpPr>
          <p:cNvPr id="16" name="Content Placeholder 17">
            <a:extLst>
              <a:ext uri="{FF2B5EF4-FFF2-40B4-BE49-F238E27FC236}">
                <a16:creationId xmlns:a16="http://schemas.microsoft.com/office/drawing/2014/main" id="{89B5735E-C742-0AC8-F487-AFCBCC24D3E2}"/>
              </a:ext>
            </a:extLst>
          </p:cNvPr>
          <p:cNvSpPr>
            <a:spLocks noGrp="1"/>
          </p:cNvSpPr>
          <p:nvPr>
            <p:ph sz="quarter" idx="16"/>
          </p:nvPr>
        </p:nvSpPr>
        <p:spPr>
          <a:xfrm>
            <a:off x="1" y="0"/>
            <a:ext cx="3886199" cy="6858000"/>
          </a:xfrm>
          <a:prstGeom prst="rect">
            <a:avLst/>
          </a:prstGeom>
        </p:spPr>
        <p:txBody>
          <a:bodyPr/>
          <a:lstStyle>
            <a:lvl1pPr marL="0" indent="0">
              <a:buNone/>
              <a:defRPr/>
            </a:lvl1pPr>
          </a:lstStyle>
          <a:p>
            <a:pPr lvl="0"/>
            <a:endParaRPr lang="en-US"/>
          </a:p>
        </p:txBody>
      </p:sp>
      <p:grpSp>
        <p:nvGrpSpPr>
          <p:cNvPr id="22" name="Group 21">
            <a:extLst>
              <a:ext uri="{FF2B5EF4-FFF2-40B4-BE49-F238E27FC236}">
                <a16:creationId xmlns:a16="http://schemas.microsoft.com/office/drawing/2014/main" id="{7A210ABC-074F-E288-F3E0-4B9515295EFB}"/>
              </a:ext>
            </a:extLst>
          </p:cNvPr>
          <p:cNvGrpSpPr/>
          <p:nvPr userDrawn="1"/>
        </p:nvGrpSpPr>
        <p:grpSpPr>
          <a:xfrm>
            <a:off x="7013031" y="6289401"/>
            <a:ext cx="2130969" cy="460023"/>
            <a:chOff x="9350708" y="6289400"/>
            <a:chExt cx="2841292" cy="460023"/>
          </a:xfrm>
        </p:grpSpPr>
        <p:pic>
          <p:nvPicPr>
            <p:cNvPr id="23" name="Picture 22">
              <a:extLst>
                <a:ext uri="{FF2B5EF4-FFF2-40B4-BE49-F238E27FC236}">
                  <a16:creationId xmlns:a16="http://schemas.microsoft.com/office/drawing/2014/main" id="{6E6D5B5B-84DB-698B-625A-1EC2A3B5121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4" name="TextBox 23">
              <a:extLst>
                <a:ext uri="{FF2B5EF4-FFF2-40B4-BE49-F238E27FC236}">
                  <a16:creationId xmlns:a16="http://schemas.microsoft.com/office/drawing/2014/main" id="{848C1CD2-7490-B6DA-2F5F-6341A5AB03F9}"/>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8" name="Slide Number Placeholder 5">
            <a:extLst>
              <a:ext uri="{FF2B5EF4-FFF2-40B4-BE49-F238E27FC236}">
                <a16:creationId xmlns:a16="http://schemas.microsoft.com/office/drawing/2014/main" id="{0527978D-3768-45AE-70FD-1DFF0A7589EC}"/>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951003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anked Lis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79B03C4-6947-4BF2-86D5-6FD47AE8BB73}"/>
              </a:ext>
            </a:extLst>
          </p:cNvPr>
          <p:cNvSpPr>
            <a:spLocks noGrp="1"/>
          </p:cNvSpPr>
          <p:nvPr>
            <p:ph type="body" sz="quarter" idx="11" hasCustomPrompt="1"/>
          </p:nvPr>
        </p:nvSpPr>
        <p:spPr>
          <a:xfrm>
            <a:off x="685801" y="914401"/>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RANKED LIST TITLE</a:t>
            </a:r>
          </a:p>
        </p:txBody>
      </p:sp>
      <p:sp>
        <p:nvSpPr>
          <p:cNvPr id="14" name="Text Placeholder 52">
            <a:extLst>
              <a:ext uri="{FF2B5EF4-FFF2-40B4-BE49-F238E27FC236}">
                <a16:creationId xmlns:a16="http://schemas.microsoft.com/office/drawing/2014/main" id="{395E75A6-4EA4-441F-8785-C0C346BBA917}"/>
              </a:ext>
            </a:extLst>
          </p:cNvPr>
          <p:cNvSpPr>
            <a:spLocks noGrp="1"/>
          </p:cNvSpPr>
          <p:nvPr>
            <p:ph type="body" sz="quarter" idx="10" hasCustomPrompt="1"/>
          </p:nvPr>
        </p:nvSpPr>
        <p:spPr>
          <a:xfrm>
            <a:off x="685800" y="2675413"/>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15" name="Text Placeholder 21">
            <a:extLst>
              <a:ext uri="{FF2B5EF4-FFF2-40B4-BE49-F238E27FC236}">
                <a16:creationId xmlns:a16="http://schemas.microsoft.com/office/drawing/2014/main" id="{A4F3323D-7CE7-4295-B1FF-0C30BD878316}"/>
              </a:ext>
            </a:extLst>
          </p:cNvPr>
          <p:cNvSpPr>
            <a:spLocks noGrp="1"/>
          </p:cNvSpPr>
          <p:nvPr>
            <p:ph type="body" sz="quarter" idx="12" hasCustomPrompt="1"/>
          </p:nvPr>
        </p:nvSpPr>
        <p:spPr>
          <a:xfrm>
            <a:off x="689251" y="3059149"/>
            <a:ext cx="1788027" cy="825906"/>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16" name="Text Placeholder 21">
            <a:extLst>
              <a:ext uri="{FF2B5EF4-FFF2-40B4-BE49-F238E27FC236}">
                <a16:creationId xmlns:a16="http://schemas.microsoft.com/office/drawing/2014/main" id="{E4612104-D5EF-480F-BB42-D97A5D19F89F}"/>
              </a:ext>
            </a:extLst>
          </p:cNvPr>
          <p:cNvSpPr>
            <a:spLocks noGrp="1"/>
          </p:cNvSpPr>
          <p:nvPr>
            <p:ph type="body" sz="quarter" idx="15" hasCustomPrompt="1"/>
          </p:nvPr>
        </p:nvSpPr>
        <p:spPr>
          <a:xfrm>
            <a:off x="1406505" y="2043113"/>
            <a:ext cx="354733" cy="470515"/>
          </a:xfrm>
          <a:prstGeom prst="ellipse">
            <a:avLst/>
          </a:prstGeom>
          <a:solidFill>
            <a:srgbClr val="00607F"/>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1</a:t>
            </a:r>
          </a:p>
        </p:txBody>
      </p:sp>
      <p:sp>
        <p:nvSpPr>
          <p:cNvPr id="56" name="Text Placeholder 52">
            <a:extLst>
              <a:ext uri="{FF2B5EF4-FFF2-40B4-BE49-F238E27FC236}">
                <a16:creationId xmlns:a16="http://schemas.microsoft.com/office/drawing/2014/main" id="{65B4724C-ABC4-4ECF-AB1D-739F7A195E97}"/>
              </a:ext>
            </a:extLst>
          </p:cNvPr>
          <p:cNvSpPr>
            <a:spLocks noGrp="1"/>
          </p:cNvSpPr>
          <p:nvPr>
            <p:ph type="body" sz="quarter" idx="16" hasCustomPrompt="1"/>
          </p:nvPr>
        </p:nvSpPr>
        <p:spPr>
          <a:xfrm>
            <a:off x="2676736" y="2675413"/>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57" name="Text Placeholder 21">
            <a:extLst>
              <a:ext uri="{FF2B5EF4-FFF2-40B4-BE49-F238E27FC236}">
                <a16:creationId xmlns:a16="http://schemas.microsoft.com/office/drawing/2014/main" id="{26557A3F-2842-43A3-A14A-EBC60EEB4803}"/>
              </a:ext>
            </a:extLst>
          </p:cNvPr>
          <p:cNvSpPr>
            <a:spLocks noGrp="1"/>
          </p:cNvSpPr>
          <p:nvPr>
            <p:ph type="body" sz="quarter" idx="17" hasCustomPrompt="1"/>
          </p:nvPr>
        </p:nvSpPr>
        <p:spPr>
          <a:xfrm>
            <a:off x="2680187" y="3059149"/>
            <a:ext cx="1788027" cy="825906"/>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58" name="Text Placeholder 21">
            <a:extLst>
              <a:ext uri="{FF2B5EF4-FFF2-40B4-BE49-F238E27FC236}">
                <a16:creationId xmlns:a16="http://schemas.microsoft.com/office/drawing/2014/main" id="{9CDE603A-5CA2-45C0-9637-CD3651502426}"/>
              </a:ext>
            </a:extLst>
          </p:cNvPr>
          <p:cNvSpPr>
            <a:spLocks noGrp="1"/>
          </p:cNvSpPr>
          <p:nvPr>
            <p:ph type="body" sz="quarter" idx="18" hasCustomPrompt="1"/>
          </p:nvPr>
        </p:nvSpPr>
        <p:spPr>
          <a:xfrm>
            <a:off x="3397239" y="2043113"/>
            <a:ext cx="354733" cy="470515"/>
          </a:xfrm>
          <a:prstGeom prst="ellipse">
            <a:avLst/>
          </a:prstGeom>
          <a:solidFill>
            <a:schemeClr val="bg1">
              <a:lumMod val="65000"/>
            </a:schemeClr>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2</a:t>
            </a:r>
          </a:p>
        </p:txBody>
      </p:sp>
      <p:sp>
        <p:nvSpPr>
          <p:cNvPr id="59" name="Text Placeholder 52">
            <a:extLst>
              <a:ext uri="{FF2B5EF4-FFF2-40B4-BE49-F238E27FC236}">
                <a16:creationId xmlns:a16="http://schemas.microsoft.com/office/drawing/2014/main" id="{E63F41EE-6E45-439C-9892-921C96869882}"/>
              </a:ext>
            </a:extLst>
          </p:cNvPr>
          <p:cNvSpPr>
            <a:spLocks noGrp="1"/>
          </p:cNvSpPr>
          <p:nvPr>
            <p:ph type="body" sz="quarter" idx="19" hasCustomPrompt="1"/>
          </p:nvPr>
        </p:nvSpPr>
        <p:spPr>
          <a:xfrm>
            <a:off x="4667672" y="2675413"/>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60" name="Text Placeholder 21">
            <a:extLst>
              <a:ext uri="{FF2B5EF4-FFF2-40B4-BE49-F238E27FC236}">
                <a16:creationId xmlns:a16="http://schemas.microsoft.com/office/drawing/2014/main" id="{7FA5F416-EC08-4E2B-BE74-423A16D60FA7}"/>
              </a:ext>
            </a:extLst>
          </p:cNvPr>
          <p:cNvSpPr>
            <a:spLocks noGrp="1"/>
          </p:cNvSpPr>
          <p:nvPr>
            <p:ph type="body" sz="quarter" idx="20" hasCustomPrompt="1"/>
          </p:nvPr>
        </p:nvSpPr>
        <p:spPr>
          <a:xfrm>
            <a:off x="4671122" y="3059149"/>
            <a:ext cx="1788027" cy="825906"/>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61" name="Text Placeholder 21">
            <a:extLst>
              <a:ext uri="{FF2B5EF4-FFF2-40B4-BE49-F238E27FC236}">
                <a16:creationId xmlns:a16="http://schemas.microsoft.com/office/drawing/2014/main" id="{5F6AEE26-7CEC-4348-8BD8-303D858F4373}"/>
              </a:ext>
            </a:extLst>
          </p:cNvPr>
          <p:cNvSpPr>
            <a:spLocks noGrp="1"/>
          </p:cNvSpPr>
          <p:nvPr>
            <p:ph type="body" sz="quarter" idx="21" hasCustomPrompt="1"/>
          </p:nvPr>
        </p:nvSpPr>
        <p:spPr>
          <a:xfrm>
            <a:off x="5387972" y="2043113"/>
            <a:ext cx="354733" cy="470515"/>
          </a:xfrm>
          <a:prstGeom prst="ellipse">
            <a:avLst/>
          </a:prstGeom>
          <a:solidFill>
            <a:srgbClr val="B9C8D3"/>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3</a:t>
            </a:r>
          </a:p>
        </p:txBody>
      </p:sp>
      <p:sp>
        <p:nvSpPr>
          <p:cNvPr id="62" name="Text Placeholder 52">
            <a:extLst>
              <a:ext uri="{FF2B5EF4-FFF2-40B4-BE49-F238E27FC236}">
                <a16:creationId xmlns:a16="http://schemas.microsoft.com/office/drawing/2014/main" id="{843F94D0-9BC8-4087-9AE2-14A6F02D879B}"/>
              </a:ext>
            </a:extLst>
          </p:cNvPr>
          <p:cNvSpPr>
            <a:spLocks noGrp="1"/>
          </p:cNvSpPr>
          <p:nvPr>
            <p:ph type="body" sz="quarter" idx="22" hasCustomPrompt="1"/>
          </p:nvPr>
        </p:nvSpPr>
        <p:spPr>
          <a:xfrm>
            <a:off x="6658608" y="2675413"/>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63" name="Text Placeholder 21">
            <a:extLst>
              <a:ext uri="{FF2B5EF4-FFF2-40B4-BE49-F238E27FC236}">
                <a16:creationId xmlns:a16="http://schemas.microsoft.com/office/drawing/2014/main" id="{55E4EFE8-4587-4A32-A55D-52352906FF05}"/>
              </a:ext>
            </a:extLst>
          </p:cNvPr>
          <p:cNvSpPr>
            <a:spLocks noGrp="1"/>
          </p:cNvSpPr>
          <p:nvPr>
            <p:ph type="body" sz="quarter" idx="23" hasCustomPrompt="1"/>
          </p:nvPr>
        </p:nvSpPr>
        <p:spPr>
          <a:xfrm>
            <a:off x="6662059" y="3059149"/>
            <a:ext cx="1788027" cy="825906"/>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64" name="Text Placeholder 21">
            <a:extLst>
              <a:ext uri="{FF2B5EF4-FFF2-40B4-BE49-F238E27FC236}">
                <a16:creationId xmlns:a16="http://schemas.microsoft.com/office/drawing/2014/main" id="{56987D62-B814-43C5-B1B7-C140210030B4}"/>
              </a:ext>
            </a:extLst>
          </p:cNvPr>
          <p:cNvSpPr>
            <a:spLocks noGrp="1"/>
          </p:cNvSpPr>
          <p:nvPr>
            <p:ph type="body" sz="quarter" idx="24" hasCustomPrompt="1"/>
          </p:nvPr>
        </p:nvSpPr>
        <p:spPr>
          <a:xfrm>
            <a:off x="7378706" y="2043113"/>
            <a:ext cx="354733" cy="470515"/>
          </a:xfrm>
          <a:prstGeom prst="ellipse">
            <a:avLst/>
          </a:prstGeom>
          <a:solidFill>
            <a:srgbClr val="4D4D4F"/>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4</a:t>
            </a:r>
          </a:p>
        </p:txBody>
      </p:sp>
      <p:sp>
        <p:nvSpPr>
          <p:cNvPr id="65" name="Text Placeholder 52">
            <a:extLst>
              <a:ext uri="{FF2B5EF4-FFF2-40B4-BE49-F238E27FC236}">
                <a16:creationId xmlns:a16="http://schemas.microsoft.com/office/drawing/2014/main" id="{24BD8AA2-FF6B-4EDA-BBC8-EF1B940B7728}"/>
              </a:ext>
            </a:extLst>
          </p:cNvPr>
          <p:cNvSpPr>
            <a:spLocks noGrp="1"/>
          </p:cNvSpPr>
          <p:nvPr>
            <p:ph type="body" sz="quarter" idx="25" hasCustomPrompt="1"/>
          </p:nvPr>
        </p:nvSpPr>
        <p:spPr>
          <a:xfrm>
            <a:off x="693915" y="4733956"/>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66" name="Text Placeholder 21">
            <a:extLst>
              <a:ext uri="{FF2B5EF4-FFF2-40B4-BE49-F238E27FC236}">
                <a16:creationId xmlns:a16="http://schemas.microsoft.com/office/drawing/2014/main" id="{7E2AA58A-6762-4EB4-985C-D7CB54C1E4B1}"/>
              </a:ext>
            </a:extLst>
          </p:cNvPr>
          <p:cNvSpPr>
            <a:spLocks noGrp="1"/>
          </p:cNvSpPr>
          <p:nvPr>
            <p:ph type="body" sz="quarter" idx="26" hasCustomPrompt="1"/>
          </p:nvPr>
        </p:nvSpPr>
        <p:spPr>
          <a:xfrm>
            <a:off x="697365" y="5117692"/>
            <a:ext cx="1788027" cy="825905"/>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67" name="Text Placeholder 21">
            <a:extLst>
              <a:ext uri="{FF2B5EF4-FFF2-40B4-BE49-F238E27FC236}">
                <a16:creationId xmlns:a16="http://schemas.microsoft.com/office/drawing/2014/main" id="{9AA4F79F-3A17-4F54-97CE-FEC748A0D0B7}"/>
              </a:ext>
            </a:extLst>
          </p:cNvPr>
          <p:cNvSpPr>
            <a:spLocks noGrp="1"/>
          </p:cNvSpPr>
          <p:nvPr>
            <p:ph type="body" sz="quarter" idx="27" hasCustomPrompt="1"/>
          </p:nvPr>
        </p:nvSpPr>
        <p:spPr>
          <a:xfrm>
            <a:off x="1414620" y="4101656"/>
            <a:ext cx="354733" cy="470515"/>
          </a:xfrm>
          <a:prstGeom prst="ellipse">
            <a:avLst/>
          </a:prstGeom>
          <a:solidFill>
            <a:srgbClr val="B9C8D3"/>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5</a:t>
            </a:r>
          </a:p>
        </p:txBody>
      </p:sp>
      <p:sp>
        <p:nvSpPr>
          <p:cNvPr id="68" name="Text Placeholder 52">
            <a:extLst>
              <a:ext uri="{FF2B5EF4-FFF2-40B4-BE49-F238E27FC236}">
                <a16:creationId xmlns:a16="http://schemas.microsoft.com/office/drawing/2014/main" id="{71CC2987-1E1C-4E80-A473-903FD085D770}"/>
              </a:ext>
            </a:extLst>
          </p:cNvPr>
          <p:cNvSpPr>
            <a:spLocks noGrp="1"/>
          </p:cNvSpPr>
          <p:nvPr>
            <p:ph type="body" sz="quarter" idx="28" hasCustomPrompt="1"/>
          </p:nvPr>
        </p:nvSpPr>
        <p:spPr>
          <a:xfrm>
            <a:off x="2684850" y="4733956"/>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69" name="Text Placeholder 21">
            <a:extLst>
              <a:ext uri="{FF2B5EF4-FFF2-40B4-BE49-F238E27FC236}">
                <a16:creationId xmlns:a16="http://schemas.microsoft.com/office/drawing/2014/main" id="{7587D8E9-3F96-4375-9985-4EAAA54D8FE0}"/>
              </a:ext>
            </a:extLst>
          </p:cNvPr>
          <p:cNvSpPr>
            <a:spLocks noGrp="1"/>
          </p:cNvSpPr>
          <p:nvPr>
            <p:ph type="body" sz="quarter" idx="29" hasCustomPrompt="1"/>
          </p:nvPr>
        </p:nvSpPr>
        <p:spPr>
          <a:xfrm>
            <a:off x="2688301" y="5117692"/>
            <a:ext cx="1788027" cy="825905"/>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70" name="Text Placeholder 21">
            <a:extLst>
              <a:ext uri="{FF2B5EF4-FFF2-40B4-BE49-F238E27FC236}">
                <a16:creationId xmlns:a16="http://schemas.microsoft.com/office/drawing/2014/main" id="{C96006B6-35E7-4C5A-8ABC-276B2C1A48A8}"/>
              </a:ext>
            </a:extLst>
          </p:cNvPr>
          <p:cNvSpPr>
            <a:spLocks noGrp="1"/>
          </p:cNvSpPr>
          <p:nvPr>
            <p:ph type="body" sz="quarter" idx="30" hasCustomPrompt="1"/>
          </p:nvPr>
        </p:nvSpPr>
        <p:spPr>
          <a:xfrm>
            <a:off x="3405353" y="4101656"/>
            <a:ext cx="354733" cy="470515"/>
          </a:xfrm>
          <a:prstGeom prst="ellipse">
            <a:avLst/>
          </a:prstGeom>
          <a:solidFill>
            <a:srgbClr val="4D4D4F"/>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6</a:t>
            </a:r>
          </a:p>
        </p:txBody>
      </p:sp>
      <p:sp>
        <p:nvSpPr>
          <p:cNvPr id="71" name="Text Placeholder 52">
            <a:extLst>
              <a:ext uri="{FF2B5EF4-FFF2-40B4-BE49-F238E27FC236}">
                <a16:creationId xmlns:a16="http://schemas.microsoft.com/office/drawing/2014/main" id="{5604B196-6715-4E20-8988-D36C4AE1C2AD}"/>
              </a:ext>
            </a:extLst>
          </p:cNvPr>
          <p:cNvSpPr>
            <a:spLocks noGrp="1"/>
          </p:cNvSpPr>
          <p:nvPr>
            <p:ph type="body" sz="quarter" idx="31" hasCustomPrompt="1"/>
          </p:nvPr>
        </p:nvSpPr>
        <p:spPr>
          <a:xfrm>
            <a:off x="4675786" y="4733956"/>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72" name="Text Placeholder 21">
            <a:extLst>
              <a:ext uri="{FF2B5EF4-FFF2-40B4-BE49-F238E27FC236}">
                <a16:creationId xmlns:a16="http://schemas.microsoft.com/office/drawing/2014/main" id="{C1F7EE30-E9C9-414F-87D9-247A8E1F0F79}"/>
              </a:ext>
            </a:extLst>
          </p:cNvPr>
          <p:cNvSpPr>
            <a:spLocks noGrp="1"/>
          </p:cNvSpPr>
          <p:nvPr>
            <p:ph type="body" sz="quarter" idx="32" hasCustomPrompt="1"/>
          </p:nvPr>
        </p:nvSpPr>
        <p:spPr>
          <a:xfrm>
            <a:off x="4679237" y="5117692"/>
            <a:ext cx="1788027" cy="825905"/>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73" name="Text Placeholder 21">
            <a:extLst>
              <a:ext uri="{FF2B5EF4-FFF2-40B4-BE49-F238E27FC236}">
                <a16:creationId xmlns:a16="http://schemas.microsoft.com/office/drawing/2014/main" id="{0CF79F5D-73C0-4BA6-A0F6-C4B7E348CFA9}"/>
              </a:ext>
            </a:extLst>
          </p:cNvPr>
          <p:cNvSpPr>
            <a:spLocks noGrp="1"/>
          </p:cNvSpPr>
          <p:nvPr>
            <p:ph type="body" sz="quarter" idx="33" hasCustomPrompt="1"/>
          </p:nvPr>
        </p:nvSpPr>
        <p:spPr>
          <a:xfrm>
            <a:off x="5396086" y="4101656"/>
            <a:ext cx="354733" cy="470515"/>
          </a:xfrm>
          <a:prstGeom prst="ellipse">
            <a:avLst/>
          </a:prstGeom>
          <a:solidFill>
            <a:srgbClr val="00607F"/>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7</a:t>
            </a:r>
          </a:p>
        </p:txBody>
      </p:sp>
      <p:sp>
        <p:nvSpPr>
          <p:cNvPr id="74" name="Text Placeholder 52">
            <a:extLst>
              <a:ext uri="{FF2B5EF4-FFF2-40B4-BE49-F238E27FC236}">
                <a16:creationId xmlns:a16="http://schemas.microsoft.com/office/drawing/2014/main" id="{3FFE44CC-CFF3-463D-8092-5C5CD9F7C623}"/>
              </a:ext>
            </a:extLst>
          </p:cNvPr>
          <p:cNvSpPr>
            <a:spLocks noGrp="1"/>
          </p:cNvSpPr>
          <p:nvPr>
            <p:ph type="body" sz="quarter" idx="34" hasCustomPrompt="1"/>
          </p:nvPr>
        </p:nvSpPr>
        <p:spPr>
          <a:xfrm>
            <a:off x="6666723" y="4733956"/>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75" name="Text Placeholder 21">
            <a:extLst>
              <a:ext uri="{FF2B5EF4-FFF2-40B4-BE49-F238E27FC236}">
                <a16:creationId xmlns:a16="http://schemas.microsoft.com/office/drawing/2014/main" id="{74D909A0-CCFF-421F-BDE1-F7B3B8560E45}"/>
              </a:ext>
            </a:extLst>
          </p:cNvPr>
          <p:cNvSpPr>
            <a:spLocks noGrp="1"/>
          </p:cNvSpPr>
          <p:nvPr>
            <p:ph type="body" sz="quarter" idx="35" hasCustomPrompt="1"/>
          </p:nvPr>
        </p:nvSpPr>
        <p:spPr>
          <a:xfrm>
            <a:off x="6670173" y="5117692"/>
            <a:ext cx="1788027" cy="825905"/>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76" name="Text Placeholder 21">
            <a:extLst>
              <a:ext uri="{FF2B5EF4-FFF2-40B4-BE49-F238E27FC236}">
                <a16:creationId xmlns:a16="http://schemas.microsoft.com/office/drawing/2014/main" id="{153DFEB9-52A5-4D05-B5FB-FC66B0155B61}"/>
              </a:ext>
            </a:extLst>
          </p:cNvPr>
          <p:cNvSpPr>
            <a:spLocks noGrp="1"/>
          </p:cNvSpPr>
          <p:nvPr>
            <p:ph type="body" sz="quarter" idx="36" hasCustomPrompt="1"/>
          </p:nvPr>
        </p:nvSpPr>
        <p:spPr>
          <a:xfrm>
            <a:off x="7386820" y="4101656"/>
            <a:ext cx="354733" cy="470515"/>
          </a:xfrm>
          <a:prstGeom prst="ellipse">
            <a:avLst/>
          </a:prstGeom>
          <a:solidFill>
            <a:schemeClr val="bg1">
              <a:lumMod val="65000"/>
            </a:schemeClr>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8</a:t>
            </a:r>
          </a:p>
        </p:txBody>
      </p:sp>
      <p:grpSp>
        <p:nvGrpSpPr>
          <p:cNvPr id="4" name="Group 3">
            <a:extLst>
              <a:ext uri="{FF2B5EF4-FFF2-40B4-BE49-F238E27FC236}">
                <a16:creationId xmlns:a16="http://schemas.microsoft.com/office/drawing/2014/main" id="{7D21B5DE-3123-A9F4-675D-245FD222DA1D}"/>
              </a:ext>
            </a:extLst>
          </p:cNvPr>
          <p:cNvGrpSpPr/>
          <p:nvPr userDrawn="1"/>
        </p:nvGrpSpPr>
        <p:grpSpPr>
          <a:xfrm>
            <a:off x="7013031" y="6289401"/>
            <a:ext cx="2130969" cy="460023"/>
            <a:chOff x="9350708" y="6289400"/>
            <a:chExt cx="2841292" cy="460023"/>
          </a:xfrm>
        </p:grpSpPr>
        <p:pic>
          <p:nvPicPr>
            <p:cNvPr id="77" name="Picture 76">
              <a:extLst>
                <a:ext uri="{FF2B5EF4-FFF2-40B4-BE49-F238E27FC236}">
                  <a16:creationId xmlns:a16="http://schemas.microsoft.com/office/drawing/2014/main" id="{F8548B20-C3DC-4791-86D5-79317DC122A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3" name="TextBox 2">
              <a:extLst>
                <a:ext uri="{FF2B5EF4-FFF2-40B4-BE49-F238E27FC236}">
                  <a16:creationId xmlns:a16="http://schemas.microsoft.com/office/drawing/2014/main" id="{BD47710F-EA57-060B-5AE6-4A7385F1E0AB}"/>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30" name="Slide Number Placeholder 5">
            <a:extLst>
              <a:ext uri="{FF2B5EF4-FFF2-40B4-BE49-F238E27FC236}">
                <a16:creationId xmlns:a16="http://schemas.microsoft.com/office/drawing/2014/main" id="{8B718483-A586-98AC-3990-4CA5BBA7A76C}"/>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27554660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5" name="Text Placeholder 21">
            <a:extLst>
              <a:ext uri="{FF2B5EF4-FFF2-40B4-BE49-F238E27FC236}">
                <a16:creationId xmlns:a16="http://schemas.microsoft.com/office/drawing/2014/main" id="{671AEF07-2D60-4B1E-BD29-1B21B1C44DC9}"/>
              </a:ext>
            </a:extLst>
          </p:cNvPr>
          <p:cNvSpPr>
            <a:spLocks noGrp="1"/>
          </p:cNvSpPr>
          <p:nvPr>
            <p:ph type="body" sz="quarter" idx="14" hasCustomPrompt="1"/>
          </p:nvPr>
        </p:nvSpPr>
        <p:spPr>
          <a:xfrm>
            <a:off x="1597543" y="2251458"/>
            <a:ext cx="6860656" cy="657669"/>
          </a:xfrm>
          <a:prstGeom prst="rect">
            <a:avLst/>
          </a:prstGeom>
        </p:spPr>
        <p:txBody>
          <a:bodyPr lIns="0" tIns="0" rIns="0" bIns="0">
            <a:normAutofit/>
          </a:bodyPr>
          <a:lstStyle>
            <a:lvl1pPr marL="0" indent="0">
              <a:buNone/>
              <a:defRPr sz="900">
                <a:solidFill>
                  <a:srgbClr val="4D4D4F"/>
                </a:solidFill>
                <a:latin typeface="+mj-lt"/>
              </a:defRPr>
            </a:lvl1pPr>
          </a:lstStyle>
          <a:p>
            <a:pPr lvl="0"/>
            <a:r>
              <a:rPr lang="en-US"/>
              <a:t>List item description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a:t>
            </a:r>
          </a:p>
        </p:txBody>
      </p:sp>
      <p:sp>
        <p:nvSpPr>
          <p:cNvPr id="6" name="Text Placeholder 21">
            <a:extLst>
              <a:ext uri="{FF2B5EF4-FFF2-40B4-BE49-F238E27FC236}">
                <a16:creationId xmlns:a16="http://schemas.microsoft.com/office/drawing/2014/main" id="{1E9897BE-8F74-4ED0-8145-BD54AC51E507}"/>
              </a:ext>
            </a:extLst>
          </p:cNvPr>
          <p:cNvSpPr>
            <a:spLocks noGrp="1"/>
          </p:cNvSpPr>
          <p:nvPr>
            <p:ph type="body" sz="quarter" idx="15" hasCustomPrompt="1"/>
          </p:nvPr>
        </p:nvSpPr>
        <p:spPr>
          <a:xfrm>
            <a:off x="685799" y="2008582"/>
            <a:ext cx="678942" cy="900544"/>
          </a:xfrm>
          <a:prstGeom prst="ellipse">
            <a:avLst/>
          </a:prstGeom>
          <a:solidFill>
            <a:srgbClr val="4D4D4F"/>
          </a:solidFill>
        </p:spPr>
        <p:txBody>
          <a:bodyPr lIns="0" tIns="0" rIns="0" bIns="0" anchor="ctr" anchorCtr="0">
            <a:normAutofit/>
          </a:bodyPr>
          <a:lstStyle>
            <a:lvl1pPr marL="0" indent="0" algn="ctr">
              <a:lnSpc>
                <a:spcPct val="100000"/>
              </a:lnSpc>
              <a:spcBef>
                <a:spcPts val="0"/>
              </a:spcBef>
              <a:buNone/>
              <a:defRPr sz="2400" b="1">
                <a:solidFill>
                  <a:schemeClr val="bg1"/>
                </a:solidFill>
                <a:latin typeface="Century Gothic" panose="020B0502020202020204" pitchFamily="34" charset="0"/>
              </a:defRPr>
            </a:lvl1pPr>
          </a:lstStyle>
          <a:p>
            <a:pPr lvl="0"/>
            <a:r>
              <a:rPr lang="en-US"/>
              <a:t>1</a:t>
            </a:r>
          </a:p>
        </p:txBody>
      </p:sp>
      <p:sp>
        <p:nvSpPr>
          <p:cNvPr id="7" name="Text Placeholder 21">
            <a:extLst>
              <a:ext uri="{FF2B5EF4-FFF2-40B4-BE49-F238E27FC236}">
                <a16:creationId xmlns:a16="http://schemas.microsoft.com/office/drawing/2014/main" id="{374C22B4-74C4-48DA-80D3-3016FDC8CA6E}"/>
              </a:ext>
            </a:extLst>
          </p:cNvPr>
          <p:cNvSpPr>
            <a:spLocks noGrp="1"/>
          </p:cNvSpPr>
          <p:nvPr>
            <p:ph type="body" sz="quarter" idx="19" hasCustomPrompt="1"/>
          </p:nvPr>
        </p:nvSpPr>
        <p:spPr>
          <a:xfrm>
            <a:off x="1597544" y="2008582"/>
            <a:ext cx="6860655" cy="242875"/>
          </a:xfrm>
          <a:prstGeom prst="rect">
            <a:avLst/>
          </a:prstGeom>
        </p:spPr>
        <p:txBody>
          <a:bodyPr lIns="0" tIns="0" rIns="0" bIns="0">
            <a:normAutofit/>
          </a:bodyPr>
          <a:lstStyle>
            <a:lvl1pPr marL="0" indent="0" algn="l">
              <a:lnSpc>
                <a:spcPct val="100000"/>
              </a:lnSpc>
              <a:spcBef>
                <a:spcPts val="0"/>
              </a:spcBef>
              <a:buNone/>
              <a:defRPr sz="900" b="1">
                <a:solidFill>
                  <a:srgbClr val="4D4D4F"/>
                </a:solidFill>
                <a:latin typeface="Century Gothic" panose="020B0502020202020204" pitchFamily="34" charset="0"/>
              </a:defRPr>
            </a:lvl1pPr>
          </a:lstStyle>
          <a:p>
            <a:pPr lvl="0"/>
            <a:r>
              <a:rPr lang="en-US"/>
              <a:t>Item Title: Try to Keep Exactly One Line</a:t>
            </a:r>
          </a:p>
        </p:txBody>
      </p:sp>
      <p:sp>
        <p:nvSpPr>
          <p:cNvPr id="17" name="Text Placeholder 11">
            <a:extLst>
              <a:ext uri="{FF2B5EF4-FFF2-40B4-BE49-F238E27FC236}">
                <a16:creationId xmlns:a16="http://schemas.microsoft.com/office/drawing/2014/main" id="{7BC8975F-39F4-49F4-B98A-A40C7B4340BD}"/>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NUMBERED LIST TITLE</a:t>
            </a:r>
          </a:p>
        </p:txBody>
      </p:sp>
      <p:sp>
        <p:nvSpPr>
          <p:cNvPr id="21" name="Text Placeholder 21">
            <a:extLst>
              <a:ext uri="{FF2B5EF4-FFF2-40B4-BE49-F238E27FC236}">
                <a16:creationId xmlns:a16="http://schemas.microsoft.com/office/drawing/2014/main" id="{051B88B6-BA53-4233-856E-A9BCBEADA3ED}"/>
              </a:ext>
            </a:extLst>
          </p:cNvPr>
          <p:cNvSpPr>
            <a:spLocks noGrp="1"/>
          </p:cNvSpPr>
          <p:nvPr>
            <p:ph type="body" sz="quarter" idx="20" hasCustomPrompt="1"/>
          </p:nvPr>
        </p:nvSpPr>
        <p:spPr>
          <a:xfrm>
            <a:off x="1597543" y="5271695"/>
            <a:ext cx="6860656" cy="657669"/>
          </a:xfrm>
          <a:prstGeom prst="rect">
            <a:avLst/>
          </a:prstGeom>
        </p:spPr>
        <p:txBody>
          <a:bodyPr lIns="0" tIns="0" rIns="0" bIns="0">
            <a:normAutofit/>
          </a:bodyPr>
          <a:lstStyle>
            <a:lvl1pPr marL="0" indent="0">
              <a:buNone/>
              <a:defRPr sz="900">
                <a:solidFill>
                  <a:srgbClr val="4D4D4F"/>
                </a:solidFill>
                <a:latin typeface="+mj-lt"/>
              </a:defRPr>
            </a:lvl1pPr>
          </a:lstStyle>
          <a:p>
            <a:pPr lvl="0"/>
            <a:r>
              <a:rPr lang="en-US"/>
              <a:t>List item description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a:t>
            </a:r>
          </a:p>
        </p:txBody>
      </p:sp>
      <p:sp>
        <p:nvSpPr>
          <p:cNvPr id="22" name="Text Placeholder 21">
            <a:extLst>
              <a:ext uri="{FF2B5EF4-FFF2-40B4-BE49-F238E27FC236}">
                <a16:creationId xmlns:a16="http://schemas.microsoft.com/office/drawing/2014/main" id="{D6F2555C-3253-4A84-8C88-21E8880C847D}"/>
              </a:ext>
            </a:extLst>
          </p:cNvPr>
          <p:cNvSpPr>
            <a:spLocks noGrp="1"/>
          </p:cNvSpPr>
          <p:nvPr>
            <p:ph type="body" sz="quarter" idx="21" hasCustomPrompt="1"/>
          </p:nvPr>
        </p:nvSpPr>
        <p:spPr>
          <a:xfrm>
            <a:off x="685799" y="5028819"/>
            <a:ext cx="678942" cy="900544"/>
          </a:xfrm>
          <a:prstGeom prst="ellipse">
            <a:avLst/>
          </a:prstGeom>
          <a:solidFill>
            <a:srgbClr val="B9C8D3"/>
          </a:solidFill>
        </p:spPr>
        <p:txBody>
          <a:bodyPr lIns="0" tIns="0" rIns="0" bIns="0" anchor="ctr" anchorCtr="0">
            <a:normAutofit/>
          </a:bodyPr>
          <a:lstStyle>
            <a:lvl1pPr marL="0" indent="0" algn="ctr">
              <a:lnSpc>
                <a:spcPct val="100000"/>
              </a:lnSpc>
              <a:spcBef>
                <a:spcPts val="0"/>
              </a:spcBef>
              <a:buNone/>
              <a:defRPr sz="2400" b="1">
                <a:solidFill>
                  <a:srgbClr val="4D4D4F"/>
                </a:solidFill>
                <a:latin typeface="Century Gothic" panose="020B0502020202020204" pitchFamily="34" charset="0"/>
              </a:defRPr>
            </a:lvl1pPr>
          </a:lstStyle>
          <a:p>
            <a:pPr lvl="0"/>
            <a:r>
              <a:rPr lang="en-US"/>
              <a:t>3</a:t>
            </a:r>
          </a:p>
        </p:txBody>
      </p:sp>
      <p:sp>
        <p:nvSpPr>
          <p:cNvPr id="23" name="Text Placeholder 21">
            <a:extLst>
              <a:ext uri="{FF2B5EF4-FFF2-40B4-BE49-F238E27FC236}">
                <a16:creationId xmlns:a16="http://schemas.microsoft.com/office/drawing/2014/main" id="{E05BA8B6-2978-417C-84E3-7237C8D8E834}"/>
              </a:ext>
            </a:extLst>
          </p:cNvPr>
          <p:cNvSpPr>
            <a:spLocks noGrp="1"/>
          </p:cNvSpPr>
          <p:nvPr>
            <p:ph type="body" sz="quarter" idx="22" hasCustomPrompt="1"/>
          </p:nvPr>
        </p:nvSpPr>
        <p:spPr>
          <a:xfrm>
            <a:off x="1597544" y="5028819"/>
            <a:ext cx="6860655" cy="242875"/>
          </a:xfrm>
          <a:prstGeom prst="rect">
            <a:avLst/>
          </a:prstGeom>
        </p:spPr>
        <p:txBody>
          <a:bodyPr lIns="0" tIns="0" rIns="0" bIns="0">
            <a:normAutofit/>
          </a:bodyPr>
          <a:lstStyle>
            <a:lvl1pPr marL="0" indent="0" algn="l">
              <a:lnSpc>
                <a:spcPct val="100000"/>
              </a:lnSpc>
              <a:spcBef>
                <a:spcPts val="0"/>
              </a:spcBef>
              <a:buNone/>
              <a:defRPr sz="900" b="1">
                <a:solidFill>
                  <a:srgbClr val="4D4D4F"/>
                </a:solidFill>
                <a:latin typeface="Century Gothic" panose="020B0502020202020204" pitchFamily="34" charset="0"/>
              </a:defRPr>
            </a:lvl1pPr>
          </a:lstStyle>
          <a:p>
            <a:pPr lvl="0"/>
            <a:r>
              <a:rPr lang="en-US"/>
              <a:t>Item Title: Try to Keep Exactly One Line</a:t>
            </a:r>
          </a:p>
        </p:txBody>
      </p:sp>
      <p:sp>
        <p:nvSpPr>
          <p:cNvPr id="24" name="Text Placeholder 21">
            <a:extLst>
              <a:ext uri="{FF2B5EF4-FFF2-40B4-BE49-F238E27FC236}">
                <a16:creationId xmlns:a16="http://schemas.microsoft.com/office/drawing/2014/main" id="{DAE62E1E-5555-4987-90BE-DD1CC956E004}"/>
              </a:ext>
            </a:extLst>
          </p:cNvPr>
          <p:cNvSpPr>
            <a:spLocks noGrp="1"/>
          </p:cNvSpPr>
          <p:nvPr>
            <p:ph type="body" sz="quarter" idx="23" hasCustomPrompt="1"/>
          </p:nvPr>
        </p:nvSpPr>
        <p:spPr>
          <a:xfrm>
            <a:off x="1597543" y="3761575"/>
            <a:ext cx="6860656" cy="657669"/>
          </a:xfrm>
          <a:prstGeom prst="rect">
            <a:avLst/>
          </a:prstGeom>
        </p:spPr>
        <p:txBody>
          <a:bodyPr lIns="0" tIns="0" rIns="0" bIns="0">
            <a:normAutofit/>
          </a:bodyPr>
          <a:lstStyle>
            <a:lvl1pPr marL="0" indent="0">
              <a:buNone/>
              <a:defRPr sz="900">
                <a:solidFill>
                  <a:srgbClr val="4D4D4F"/>
                </a:solidFill>
                <a:latin typeface="+mj-lt"/>
              </a:defRPr>
            </a:lvl1pPr>
          </a:lstStyle>
          <a:p>
            <a:pPr lvl="0"/>
            <a:r>
              <a:rPr lang="en-US"/>
              <a:t>List item description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a:t>
            </a:r>
          </a:p>
        </p:txBody>
      </p:sp>
      <p:sp>
        <p:nvSpPr>
          <p:cNvPr id="25" name="Text Placeholder 21">
            <a:extLst>
              <a:ext uri="{FF2B5EF4-FFF2-40B4-BE49-F238E27FC236}">
                <a16:creationId xmlns:a16="http://schemas.microsoft.com/office/drawing/2014/main" id="{999DCFB6-47AA-4346-9373-6FDD1FCD2C41}"/>
              </a:ext>
            </a:extLst>
          </p:cNvPr>
          <p:cNvSpPr>
            <a:spLocks noGrp="1"/>
          </p:cNvSpPr>
          <p:nvPr>
            <p:ph type="body" sz="quarter" idx="24" hasCustomPrompt="1"/>
          </p:nvPr>
        </p:nvSpPr>
        <p:spPr>
          <a:xfrm>
            <a:off x="685799" y="3518699"/>
            <a:ext cx="678942" cy="900544"/>
          </a:xfrm>
          <a:prstGeom prst="ellipse">
            <a:avLst/>
          </a:prstGeom>
          <a:solidFill>
            <a:srgbClr val="00607F"/>
          </a:solidFill>
        </p:spPr>
        <p:txBody>
          <a:bodyPr lIns="0" tIns="0" rIns="0" bIns="0" anchor="ctr" anchorCtr="0">
            <a:normAutofit/>
          </a:bodyPr>
          <a:lstStyle>
            <a:lvl1pPr marL="0" indent="0" algn="ctr">
              <a:lnSpc>
                <a:spcPct val="100000"/>
              </a:lnSpc>
              <a:spcBef>
                <a:spcPts val="0"/>
              </a:spcBef>
              <a:buNone/>
              <a:defRPr sz="2400" b="1">
                <a:solidFill>
                  <a:schemeClr val="bg1"/>
                </a:solidFill>
                <a:latin typeface="Century Gothic" panose="020B0502020202020204" pitchFamily="34" charset="0"/>
              </a:defRPr>
            </a:lvl1pPr>
          </a:lstStyle>
          <a:p>
            <a:pPr lvl="0"/>
            <a:r>
              <a:rPr lang="en-US"/>
              <a:t>2</a:t>
            </a:r>
          </a:p>
        </p:txBody>
      </p:sp>
      <p:sp>
        <p:nvSpPr>
          <p:cNvPr id="26" name="Text Placeholder 21">
            <a:extLst>
              <a:ext uri="{FF2B5EF4-FFF2-40B4-BE49-F238E27FC236}">
                <a16:creationId xmlns:a16="http://schemas.microsoft.com/office/drawing/2014/main" id="{50553E82-AA06-4F87-ACEE-90E916B8CA80}"/>
              </a:ext>
            </a:extLst>
          </p:cNvPr>
          <p:cNvSpPr>
            <a:spLocks noGrp="1"/>
          </p:cNvSpPr>
          <p:nvPr>
            <p:ph type="body" sz="quarter" idx="25" hasCustomPrompt="1"/>
          </p:nvPr>
        </p:nvSpPr>
        <p:spPr>
          <a:xfrm>
            <a:off x="1597544" y="3518699"/>
            <a:ext cx="6860655" cy="242875"/>
          </a:xfrm>
          <a:prstGeom prst="rect">
            <a:avLst/>
          </a:prstGeom>
        </p:spPr>
        <p:txBody>
          <a:bodyPr lIns="0" tIns="0" rIns="0" bIns="0">
            <a:normAutofit/>
          </a:bodyPr>
          <a:lstStyle>
            <a:lvl1pPr marL="0" indent="0" algn="l">
              <a:lnSpc>
                <a:spcPct val="100000"/>
              </a:lnSpc>
              <a:spcBef>
                <a:spcPts val="0"/>
              </a:spcBef>
              <a:buNone/>
              <a:defRPr sz="900" b="1">
                <a:solidFill>
                  <a:srgbClr val="4D4D4F"/>
                </a:solidFill>
                <a:latin typeface="Century Gothic" panose="020B0502020202020204" pitchFamily="34" charset="0"/>
              </a:defRPr>
            </a:lvl1pPr>
          </a:lstStyle>
          <a:p>
            <a:pPr lvl="0"/>
            <a:r>
              <a:rPr lang="en-US"/>
              <a:t>Item Title: Try to Keep Exactly One Line</a:t>
            </a:r>
          </a:p>
        </p:txBody>
      </p:sp>
      <p:grpSp>
        <p:nvGrpSpPr>
          <p:cNvPr id="19" name="Group 18">
            <a:extLst>
              <a:ext uri="{FF2B5EF4-FFF2-40B4-BE49-F238E27FC236}">
                <a16:creationId xmlns:a16="http://schemas.microsoft.com/office/drawing/2014/main" id="{95833E7D-3829-8643-0640-539DAC981337}"/>
              </a:ext>
            </a:extLst>
          </p:cNvPr>
          <p:cNvGrpSpPr/>
          <p:nvPr userDrawn="1"/>
        </p:nvGrpSpPr>
        <p:grpSpPr>
          <a:xfrm>
            <a:off x="7013031" y="6289401"/>
            <a:ext cx="2130969" cy="460023"/>
            <a:chOff x="9350708" y="6289400"/>
            <a:chExt cx="2841292" cy="460023"/>
          </a:xfrm>
        </p:grpSpPr>
        <p:pic>
          <p:nvPicPr>
            <p:cNvPr id="31" name="Picture 30">
              <a:extLst>
                <a:ext uri="{FF2B5EF4-FFF2-40B4-BE49-F238E27FC236}">
                  <a16:creationId xmlns:a16="http://schemas.microsoft.com/office/drawing/2014/main" id="{CB7BE9A1-B1DB-02AD-6EA6-2EA8B547B32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32" name="TextBox 31">
              <a:extLst>
                <a:ext uri="{FF2B5EF4-FFF2-40B4-BE49-F238E27FC236}">
                  <a16:creationId xmlns:a16="http://schemas.microsoft.com/office/drawing/2014/main" id="{B4B93E71-1C4E-FAA9-537D-6D3BEA947BE3}"/>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15" name="Slide Number Placeholder 5">
            <a:extLst>
              <a:ext uri="{FF2B5EF4-FFF2-40B4-BE49-F238E27FC236}">
                <a16:creationId xmlns:a16="http://schemas.microsoft.com/office/drawing/2014/main" id="{E32BB8F6-A7E9-BCB1-C127-313BC63B9B98}"/>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24223439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 Photo or Char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0C00B-9955-4449-88F5-BE38D8EF2E60}"/>
              </a:ext>
            </a:extLst>
          </p:cNvPr>
          <p:cNvSpPr>
            <a:spLocks noGrp="1"/>
          </p:cNvSpPr>
          <p:nvPr>
            <p:ph sz="quarter" idx="15"/>
          </p:nvPr>
        </p:nvSpPr>
        <p:spPr>
          <a:xfrm>
            <a:off x="685655" y="2008189"/>
            <a:ext cx="3422002" cy="3921125"/>
          </a:xfrm>
          <a:prstGeom prst="rect">
            <a:avLst/>
          </a:prstGeom>
        </p:spPr>
        <p:txBody>
          <a:bodyPr/>
          <a:lstStyle>
            <a:lvl1pPr marL="0" indent="0">
              <a:buNone/>
              <a:defRPr/>
            </a:lvl1pPr>
          </a:lstStyle>
          <a:p>
            <a:pPr lvl="0"/>
            <a:endParaRPr lang="en-US"/>
          </a:p>
        </p:txBody>
      </p:sp>
      <p:sp>
        <p:nvSpPr>
          <p:cNvPr id="9" name="Text Placeholder 11">
            <a:extLst>
              <a:ext uri="{FF2B5EF4-FFF2-40B4-BE49-F238E27FC236}">
                <a16:creationId xmlns:a16="http://schemas.microsoft.com/office/drawing/2014/main" id="{E4D75D68-6E67-462B-B11C-84C806CA5892}"/>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TEXT + PHOTO OR CHART</a:t>
            </a:r>
          </a:p>
        </p:txBody>
      </p:sp>
      <p:sp>
        <p:nvSpPr>
          <p:cNvPr id="14" name="Text Placeholder 21">
            <a:extLst>
              <a:ext uri="{FF2B5EF4-FFF2-40B4-BE49-F238E27FC236}">
                <a16:creationId xmlns:a16="http://schemas.microsoft.com/office/drawing/2014/main" id="{F3A935FB-0FB1-4F31-8CCB-FC6AE9E86BAF}"/>
              </a:ext>
            </a:extLst>
          </p:cNvPr>
          <p:cNvSpPr>
            <a:spLocks noGrp="1"/>
          </p:cNvSpPr>
          <p:nvPr>
            <p:ph type="body" sz="quarter" idx="13" hasCustomPrompt="1"/>
          </p:nvPr>
        </p:nvSpPr>
        <p:spPr>
          <a:xfrm>
            <a:off x="4572000" y="2008581"/>
            <a:ext cx="3886199" cy="3920782"/>
          </a:xfrm>
          <a:prstGeom prst="rect">
            <a:avLst/>
          </a:prstGeom>
        </p:spPr>
        <p:txBody>
          <a:bodyPr lIns="0" tIns="0" rIns="0" bIns="0">
            <a:noAutofit/>
          </a:bodyPr>
          <a:lstStyle>
            <a:lvl1pPr marL="0" indent="0">
              <a:lnSpc>
                <a:spcPct val="100000"/>
              </a:lnSpc>
              <a:buNone/>
              <a:defRPr sz="1200">
                <a:solidFill>
                  <a:srgbClr val="4D4D4F"/>
                </a:solidFill>
                <a:latin typeface="+mj-lt"/>
              </a:defRPr>
            </a:lvl1pPr>
          </a:lstStyle>
          <a:p>
            <a:pPr lvl="0"/>
            <a:r>
              <a:rPr lang="en-US"/>
              <a:t>Basic text content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 quis sed mi. Quisque sapien leo, scelerisque eget libero sed, interdum blandit mauris. Pellentesque sodales justo et blandit tempus. Cras suscipit fermentum tincidunt. </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a:t>Mauris fermentum mollis massa, sed tincidunt velit vulputate quis. Vestibulum ornare, eros egestas viverra volutpat, nisl risus vehicula purus, id luctus erat erat non lorem. Cras eu pretium mi. Duis mauris mauris, cursus non risus vitae elementum.</a:t>
            </a:r>
          </a:p>
        </p:txBody>
      </p:sp>
      <p:grpSp>
        <p:nvGrpSpPr>
          <p:cNvPr id="16" name="Group 15">
            <a:extLst>
              <a:ext uri="{FF2B5EF4-FFF2-40B4-BE49-F238E27FC236}">
                <a16:creationId xmlns:a16="http://schemas.microsoft.com/office/drawing/2014/main" id="{BE9429DD-C467-0EC5-A636-53E9D2D883DE}"/>
              </a:ext>
            </a:extLst>
          </p:cNvPr>
          <p:cNvGrpSpPr/>
          <p:nvPr userDrawn="1"/>
        </p:nvGrpSpPr>
        <p:grpSpPr>
          <a:xfrm>
            <a:off x="7013031" y="6289401"/>
            <a:ext cx="2130969" cy="460023"/>
            <a:chOff x="9350708" y="6289400"/>
            <a:chExt cx="2841292" cy="460023"/>
          </a:xfrm>
        </p:grpSpPr>
        <p:pic>
          <p:nvPicPr>
            <p:cNvPr id="17" name="Picture 16">
              <a:extLst>
                <a:ext uri="{FF2B5EF4-FFF2-40B4-BE49-F238E27FC236}">
                  <a16:creationId xmlns:a16="http://schemas.microsoft.com/office/drawing/2014/main" id="{32FFECD6-FC1B-8BA7-3E2D-2A43D8A1BE2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0" name="TextBox 19">
              <a:extLst>
                <a:ext uri="{FF2B5EF4-FFF2-40B4-BE49-F238E27FC236}">
                  <a16:creationId xmlns:a16="http://schemas.microsoft.com/office/drawing/2014/main" id="{44D458CB-59EF-678A-7F1B-E6124FA864C1}"/>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8" name="Slide Number Placeholder 5">
            <a:extLst>
              <a:ext uri="{FF2B5EF4-FFF2-40B4-BE49-F238E27FC236}">
                <a16:creationId xmlns:a16="http://schemas.microsoft.com/office/drawing/2014/main" id="{E8A257C0-90F9-200F-BB2D-BF8217D0C5A7}"/>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29215072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riple Conten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6F532393-4594-4452-8F97-41D5F50AB7A2}"/>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TRIPLE CONTENT</a:t>
            </a:r>
          </a:p>
        </p:txBody>
      </p:sp>
      <p:sp>
        <p:nvSpPr>
          <p:cNvPr id="20" name="Oval 19">
            <a:extLst>
              <a:ext uri="{FF2B5EF4-FFF2-40B4-BE49-F238E27FC236}">
                <a16:creationId xmlns:a16="http://schemas.microsoft.com/office/drawing/2014/main" id="{9EA4CBC6-4AF5-40C6-8E54-6D190A493642}"/>
              </a:ext>
            </a:extLst>
          </p:cNvPr>
          <p:cNvSpPr/>
          <p:nvPr userDrawn="1"/>
        </p:nvSpPr>
        <p:spPr>
          <a:xfrm>
            <a:off x="685799" y="2034139"/>
            <a:ext cx="2921418" cy="3895224"/>
          </a:xfrm>
          <a:prstGeom prst="ellipse">
            <a:avLst/>
          </a:prstGeom>
          <a:solidFill>
            <a:srgbClr val="00607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a:solidFill>
                <a:srgbClr val="E2A325"/>
              </a:solidFill>
            </a:endParaRPr>
          </a:p>
        </p:txBody>
      </p:sp>
      <p:sp>
        <p:nvSpPr>
          <p:cNvPr id="21" name="Oval 20">
            <a:extLst>
              <a:ext uri="{FF2B5EF4-FFF2-40B4-BE49-F238E27FC236}">
                <a16:creationId xmlns:a16="http://schemas.microsoft.com/office/drawing/2014/main" id="{0CBBB922-E6EA-4950-86D3-E0B76CC581B1}"/>
              </a:ext>
            </a:extLst>
          </p:cNvPr>
          <p:cNvSpPr/>
          <p:nvPr userDrawn="1"/>
        </p:nvSpPr>
        <p:spPr>
          <a:xfrm>
            <a:off x="3111290" y="2034139"/>
            <a:ext cx="2921418" cy="3895224"/>
          </a:xfrm>
          <a:prstGeom prst="ellipse">
            <a:avLst/>
          </a:prstGeom>
          <a:solidFill>
            <a:srgbClr val="4D4D4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E2A325"/>
              </a:solidFill>
            </a:endParaRPr>
          </a:p>
        </p:txBody>
      </p:sp>
      <p:sp>
        <p:nvSpPr>
          <p:cNvPr id="22" name="Oval 21">
            <a:extLst>
              <a:ext uri="{FF2B5EF4-FFF2-40B4-BE49-F238E27FC236}">
                <a16:creationId xmlns:a16="http://schemas.microsoft.com/office/drawing/2014/main" id="{11FEE081-5D04-4B24-9224-684955648796}"/>
              </a:ext>
            </a:extLst>
          </p:cNvPr>
          <p:cNvSpPr/>
          <p:nvPr userDrawn="1"/>
        </p:nvSpPr>
        <p:spPr>
          <a:xfrm>
            <a:off x="5536784" y="2034139"/>
            <a:ext cx="2921418" cy="3895224"/>
          </a:xfrm>
          <a:prstGeom prst="ellipse">
            <a:avLst/>
          </a:prstGeom>
          <a:solidFill>
            <a:srgbClr val="B9C8D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E2A325"/>
              </a:solidFill>
            </a:endParaRPr>
          </a:p>
        </p:txBody>
      </p:sp>
      <p:sp>
        <p:nvSpPr>
          <p:cNvPr id="24" name="Text Placeholder 23">
            <a:extLst>
              <a:ext uri="{FF2B5EF4-FFF2-40B4-BE49-F238E27FC236}">
                <a16:creationId xmlns:a16="http://schemas.microsoft.com/office/drawing/2014/main" id="{B4CFF5E8-575E-401D-866D-7B00BD38C38C}"/>
              </a:ext>
            </a:extLst>
          </p:cNvPr>
          <p:cNvSpPr>
            <a:spLocks noGrp="1"/>
          </p:cNvSpPr>
          <p:nvPr>
            <p:ph type="body" sz="quarter" idx="12" hasCustomPrompt="1"/>
          </p:nvPr>
        </p:nvSpPr>
        <p:spPr>
          <a:xfrm>
            <a:off x="1231107" y="2547939"/>
            <a:ext cx="1645055" cy="409866"/>
          </a:xfrm>
          <a:prstGeom prst="rect">
            <a:avLst/>
          </a:prstGeom>
        </p:spPr>
        <p:txBody>
          <a:bodyPr/>
          <a:lstStyle>
            <a:lvl1pPr marL="0" indent="0" algn="ctr">
              <a:buNone/>
              <a:defRPr sz="1500" b="1">
                <a:solidFill>
                  <a:schemeClr val="bg1"/>
                </a:solidFill>
                <a:latin typeface="Century Gothic" panose="020B0502020202020204" pitchFamily="34" charset="0"/>
              </a:defRPr>
            </a:lvl1pPr>
          </a:lstStyle>
          <a:p>
            <a:pPr lvl="0"/>
            <a:r>
              <a:rPr lang="en-US"/>
              <a:t>TITLE</a:t>
            </a:r>
          </a:p>
        </p:txBody>
      </p:sp>
      <p:sp>
        <p:nvSpPr>
          <p:cNvPr id="25" name="Text Placeholder 23">
            <a:extLst>
              <a:ext uri="{FF2B5EF4-FFF2-40B4-BE49-F238E27FC236}">
                <a16:creationId xmlns:a16="http://schemas.microsoft.com/office/drawing/2014/main" id="{1BCBE418-031F-45F6-A9E7-96CD15F1060C}"/>
              </a:ext>
            </a:extLst>
          </p:cNvPr>
          <p:cNvSpPr>
            <a:spLocks noGrp="1"/>
          </p:cNvSpPr>
          <p:nvPr>
            <p:ph type="body" sz="quarter" idx="13" hasCustomPrompt="1"/>
          </p:nvPr>
        </p:nvSpPr>
        <p:spPr>
          <a:xfrm>
            <a:off x="1231106" y="3019134"/>
            <a:ext cx="1645055" cy="2224670"/>
          </a:xfrm>
          <a:prstGeom prst="rect">
            <a:avLst/>
          </a:prstGeom>
        </p:spPr>
        <p:txBody>
          <a:bodyPr/>
          <a:lstStyle>
            <a:lvl1pPr marL="0" indent="0" algn="l">
              <a:buNone/>
              <a:defRPr sz="1050" b="0">
                <a:solidFill>
                  <a:schemeClr val="bg1"/>
                </a:solidFill>
                <a:latin typeface="+mj-lt"/>
              </a:defRPr>
            </a:lvl1pPr>
          </a:lstStyle>
          <a:p>
            <a:pPr lvl="0"/>
            <a:r>
              <a:rPr lang="en-US"/>
              <a:t>Lorem ipsum dolor sit amet, consectetur adipiscing elit. Quisque pretium posuere arcu vitae scelerisque. Nullam non commodo eros. Aliquam euismod scelerisque maximus. Nulla facilisi. Nulla lorem quam, congue non velit sed, suscipit cursus elit. Proin in sodales quam.</a:t>
            </a:r>
          </a:p>
        </p:txBody>
      </p:sp>
      <p:sp>
        <p:nvSpPr>
          <p:cNvPr id="26" name="Text Placeholder 23">
            <a:extLst>
              <a:ext uri="{FF2B5EF4-FFF2-40B4-BE49-F238E27FC236}">
                <a16:creationId xmlns:a16="http://schemas.microsoft.com/office/drawing/2014/main" id="{C62116D3-9D7A-43AC-A40F-87BD8D6C3BEB}"/>
              </a:ext>
            </a:extLst>
          </p:cNvPr>
          <p:cNvSpPr>
            <a:spLocks noGrp="1"/>
          </p:cNvSpPr>
          <p:nvPr>
            <p:ph type="body" sz="quarter" idx="14" hasCustomPrompt="1"/>
          </p:nvPr>
        </p:nvSpPr>
        <p:spPr>
          <a:xfrm>
            <a:off x="3656597" y="2547939"/>
            <a:ext cx="1645055" cy="409866"/>
          </a:xfrm>
          <a:prstGeom prst="rect">
            <a:avLst/>
          </a:prstGeom>
        </p:spPr>
        <p:txBody>
          <a:bodyPr/>
          <a:lstStyle>
            <a:lvl1pPr marL="0" indent="0" algn="ctr">
              <a:buNone/>
              <a:defRPr sz="1500" b="1">
                <a:solidFill>
                  <a:schemeClr val="bg1"/>
                </a:solidFill>
                <a:latin typeface="Century Gothic" panose="020B0502020202020204" pitchFamily="34" charset="0"/>
              </a:defRPr>
            </a:lvl1pPr>
          </a:lstStyle>
          <a:p>
            <a:pPr lvl="0"/>
            <a:r>
              <a:rPr lang="en-US"/>
              <a:t>TITLE</a:t>
            </a:r>
          </a:p>
        </p:txBody>
      </p:sp>
      <p:sp>
        <p:nvSpPr>
          <p:cNvPr id="27" name="Text Placeholder 23">
            <a:extLst>
              <a:ext uri="{FF2B5EF4-FFF2-40B4-BE49-F238E27FC236}">
                <a16:creationId xmlns:a16="http://schemas.microsoft.com/office/drawing/2014/main" id="{CC083FA9-3FDD-43FD-B1A0-92D33F59CC7D}"/>
              </a:ext>
            </a:extLst>
          </p:cNvPr>
          <p:cNvSpPr>
            <a:spLocks noGrp="1"/>
          </p:cNvSpPr>
          <p:nvPr>
            <p:ph type="body" sz="quarter" idx="15" hasCustomPrompt="1"/>
          </p:nvPr>
        </p:nvSpPr>
        <p:spPr>
          <a:xfrm>
            <a:off x="3656596" y="3019134"/>
            <a:ext cx="1645055" cy="2224670"/>
          </a:xfrm>
          <a:prstGeom prst="rect">
            <a:avLst/>
          </a:prstGeom>
        </p:spPr>
        <p:txBody>
          <a:bodyPr/>
          <a:lstStyle>
            <a:lvl1pPr marL="0" indent="0" algn="l">
              <a:buNone/>
              <a:defRPr sz="1050" b="0">
                <a:solidFill>
                  <a:schemeClr val="bg1"/>
                </a:solidFill>
                <a:latin typeface="+mj-lt"/>
              </a:defRPr>
            </a:lvl1pPr>
          </a:lstStyle>
          <a:p>
            <a:pPr lvl="0"/>
            <a:r>
              <a:rPr lang="en-US"/>
              <a:t>Lorem ipsum dolor sit amet, consectetur adipiscing elit. Quisque pretium posuere arcu vitae scelerisque. Nullam non commodo eros. Aliquam euismod scelerisque maximus. Nulla facilisi. Nulla lorem quam, congue non velit sed, suscipit cursus elit. Proin in sodales quam.</a:t>
            </a:r>
          </a:p>
        </p:txBody>
      </p:sp>
      <p:sp>
        <p:nvSpPr>
          <p:cNvPr id="28" name="Text Placeholder 23">
            <a:extLst>
              <a:ext uri="{FF2B5EF4-FFF2-40B4-BE49-F238E27FC236}">
                <a16:creationId xmlns:a16="http://schemas.microsoft.com/office/drawing/2014/main" id="{D0C92CA2-9E4A-415A-942B-6A3B5C04C554}"/>
              </a:ext>
            </a:extLst>
          </p:cNvPr>
          <p:cNvSpPr>
            <a:spLocks noGrp="1"/>
          </p:cNvSpPr>
          <p:nvPr>
            <p:ph type="body" sz="quarter" idx="16" hasCustomPrompt="1"/>
          </p:nvPr>
        </p:nvSpPr>
        <p:spPr>
          <a:xfrm>
            <a:off x="6174967" y="2609268"/>
            <a:ext cx="1645055" cy="409866"/>
          </a:xfrm>
          <a:prstGeom prst="rect">
            <a:avLst/>
          </a:prstGeom>
        </p:spPr>
        <p:txBody>
          <a:bodyPr/>
          <a:lstStyle>
            <a:lvl1pPr marL="0" indent="0" algn="ctr">
              <a:buNone/>
              <a:defRPr sz="1500" b="1">
                <a:solidFill>
                  <a:srgbClr val="4D4D4F"/>
                </a:solidFill>
                <a:latin typeface="Century Gothic" panose="020B0502020202020204" pitchFamily="34" charset="0"/>
              </a:defRPr>
            </a:lvl1pPr>
          </a:lstStyle>
          <a:p>
            <a:pPr lvl="0"/>
            <a:r>
              <a:rPr lang="en-US"/>
              <a:t>TITLE</a:t>
            </a:r>
          </a:p>
        </p:txBody>
      </p:sp>
      <p:sp>
        <p:nvSpPr>
          <p:cNvPr id="29" name="Text Placeholder 23">
            <a:extLst>
              <a:ext uri="{FF2B5EF4-FFF2-40B4-BE49-F238E27FC236}">
                <a16:creationId xmlns:a16="http://schemas.microsoft.com/office/drawing/2014/main" id="{20FD0C80-EDCF-46F6-AD4E-1975C8FF566C}"/>
              </a:ext>
            </a:extLst>
          </p:cNvPr>
          <p:cNvSpPr>
            <a:spLocks noGrp="1"/>
          </p:cNvSpPr>
          <p:nvPr>
            <p:ph type="body" sz="quarter" idx="17" hasCustomPrompt="1"/>
          </p:nvPr>
        </p:nvSpPr>
        <p:spPr>
          <a:xfrm>
            <a:off x="6174967" y="3080463"/>
            <a:ext cx="1645055" cy="2224670"/>
          </a:xfrm>
          <a:prstGeom prst="rect">
            <a:avLst/>
          </a:prstGeom>
        </p:spPr>
        <p:txBody>
          <a:bodyPr/>
          <a:lstStyle>
            <a:lvl1pPr marL="0" indent="0" algn="l">
              <a:buNone/>
              <a:defRPr sz="1050" b="0">
                <a:solidFill>
                  <a:srgbClr val="4D4D4F"/>
                </a:solidFill>
                <a:latin typeface="+mj-lt"/>
              </a:defRPr>
            </a:lvl1pPr>
          </a:lstStyle>
          <a:p>
            <a:pPr lvl="0"/>
            <a:r>
              <a:rPr lang="en-US"/>
              <a:t>Lorem ipsum dolor sit amet, consectetur adipiscing elit. Quisque pretium posuere arcu vitae scelerisque. Nullam non commodo eros. Aliquam euismod scelerisque maximus. Nulla facilisi. Nulla lorem quam, congue non velit sed, suscipit cursus elit. Proin in sodales quam.</a:t>
            </a:r>
          </a:p>
        </p:txBody>
      </p:sp>
      <p:grpSp>
        <p:nvGrpSpPr>
          <p:cNvPr id="18" name="Group 17">
            <a:extLst>
              <a:ext uri="{FF2B5EF4-FFF2-40B4-BE49-F238E27FC236}">
                <a16:creationId xmlns:a16="http://schemas.microsoft.com/office/drawing/2014/main" id="{35ED4C83-664C-DB04-CAAD-B346E6C5ED93}"/>
              </a:ext>
            </a:extLst>
          </p:cNvPr>
          <p:cNvGrpSpPr/>
          <p:nvPr userDrawn="1"/>
        </p:nvGrpSpPr>
        <p:grpSpPr>
          <a:xfrm>
            <a:off x="7013031" y="6289401"/>
            <a:ext cx="2130969" cy="460023"/>
            <a:chOff x="9350708" y="6289400"/>
            <a:chExt cx="2841292" cy="460023"/>
          </a:xfrm>
        </p:grpSpPr>
        <p:pic>
          <p:nvPicPr>
            <p:cNvPr id="19" name="Picture 18">
              <a:extLst>
                <a:ext uri="{FF2B5EF4-FFF2-40B4-BE49-F238E27FC236}">
                  <a16:creationId xmlns:a16="http://schemas.microsoft.com/office/drawing/2014/main" id="{25449FED-52CA-5917-1D02-E130FDA3383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3" name="TextBox 22">
              <a:extLst>
                <a:ext uri="{FF2B5EF4-FFF2-40B4-BE49-F238E27FC236}">
                  <a16:creationId xmlns:a16="http://schemas.microsoft.com/office/drawing/2014/main" id="{2A233FC9-6B5E-4C8F-D7DF-6806B01E36B9}"/>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15" name="Slide Number Placeholder 5">
            <a:extLst>
              <a:ext uri="{FF2B5EF4-FFF2-40B4-BE49-F238E27FC236}">
                <a16:creationId xmlns:a16="http://schemas.microsoft.com/office/drawing/2014/main" id="{335E5C58-B18A-9785-05EE-556CA1AE991E}"/>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12912992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riple Photos">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CD2E638-97AB-4D99-B172-25D430C3516C}"/>
              </a:ext>
            </a:extLst>
          </p:cNvPr>
          <p:cNvSpPr>
            <a:spLocks noGrp="1"/>
          </p:cNvSpPr>
          <p:nvPr>
            <p:ph type="pic" sz="quarter" idx="14"/>
          </p:nvPr>
        </p:nvSpPr>
        <p:spPr>
          <a:xfrm>
            <a:off x="3637260" y="2070780"/>
            <a:ext cx="1869477" cy="2492637"/>
          </a:xfrm>
          <a:prstGeom prst="ellipse">
            <a:avLst/>
          </a:prstGeom>
        </p:spPr>
        <p:txBody>
          <a:bodyPr/>
          <a:lstStyle/>
          <a:p>
            <a:endParaRPr lang="en-US"/>
          </a:p>
        </p:txBody>
      </p:sp>
      <p:sp>
        <p:nvSpPr>
          <p:cNvPr id="5" name="Text Placeholder 11">
            <a:extLst>
              <a:ext uri="{FF2B5EF4-FFF2-40B4-BE49-F238E27FC236}">
                <a16:creationId xmlns:a16="http://schemas.microsoft.com/office/drawing/2014/main" id="{8A50B662-926A-4664-939F-C28084EC9548}"/>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TRIPLE PHOTOS</a:t>
            </a:r>
          </a:p>
        </p:txBody>
      </p:sp>
      <p:sp>
        <p:nvSpPr>
          <p:cNvPr id="13" name="Text Placeholder 23">
            <a:extLst>
              <a:ext uri="{FF2B5EF4-FFF2-40B4-BE49-F238E27FC236}">
                <a16:creationId xmlns:a16="http://schemas.microsoft.com/office/drawing/2014/main" id="{059E913D-774B-4345-9AC7-0B99041FED61}"/>
              </a:ext>
            </a:extLst>
          </p:cNvPr>
          <p:cNvSpPr>
            <a:spLocks noGrp="1"/>
          </p:cNvSpPr>
          <p:nvPr>
            <p:ph type="body" sz="quarter" idx="12" hasCustomPrompt="1"/>
          </p:nvPr>
        </p:nvSpPr>
        <p:spPr>
          <a:xfrm>
            <a:off x="3324031" y="4717196"/>
            <a:ext cx="2495938" cy="409866"/>
          </a:xfrm>
          <a:prstGeom prst="rect">
            <a:avLst/>
          </a:prstGeom>
        </p:spPr>
        <p:txBody>
          <a:bodyPr/>
          <a:lstStyle>
            <a:lvl1pPr marL="0" indent="0" algn="ctr">
              <a:buNone/>
              <a:defRPr sz="1500" b="1">
                <a:solidFill>
                  <a:srgbClr val="4D4D4F"/>
                </a:solidFill>
                <a:latin typeface="Century Gothic" panose="020B0502020202020204" pitchFamily="34" charset="0"/>
              </a:defRPr>
            </a:lvl1pPr>
          </a:lstStyle>
          <a:p>
            <a:pPr lvl="0"/>
            <a:r>
              <a:rPr lang="en-US"/>
              <a:t>TITLE</a:t>
            </a:r>
          </a:p>
        </p:txBody>
      </p:sp>
      <p:sp>
        <p:nvSpPr>
          <p:cNvPr id="14" name="Text Placeholder 23">
            <a:extLst>
              <a:ext uri="{FF2B5EF4-FFF2-40B4-BE49-F238E27FC236}">
                <a16:creationId xmlns:a16="http://schemas.microsoft.com/office/drawing/2014/main" id="{51CBF819-7598-4DEE-B0B1-BA0E2C26D94A}"/>
              </a:ext>
            </a:extLst>
          </p:cNvPr>
          <p:cNvSpPr>
            <a:spLocks noGrp="1"/>
          </p:cNvSpPr>
          <p:nvPr>
            <p:ph type="body" sz="quarter" idx="13" hasCustomPrompt="1"/>
          </p:nvPr>
        </p:nvSpPr>
        <p:spPr>
          <a:xfrm>
            <a:off x="3324030" y="5188392"/>
            <a:ext cx="2495938" cy="858177"/>
          </a:xfrm>
          <a:prstGeom prst="rect">
            <a:avLst/>
          </a:prstGeom>
        </p:spPr>
        <p:txBody>
          <a:bodyPr/>
          <a:lstStyle>
            <a:lvl1pPr marL="0" indent="0" algn="l">
              <a:buNone/>
              <a:defRPr sz="1050" b="0">
                <a:solidFill>
                  <a:srgbClr val="4D4D4F"/>
                </a:solidFill>
                <a:latin typeface="+mj-lt"/>
              </a:defRPr>
            </a:lvl1pPr>
          </a:lstStyle>
          <a:p>
            <a:pPr lvl="0"/>
            <a:r>
              <a:rPr lang="en-US"/>
              <a:t>Lorem ipsum dolor sit amet, consectetur adipiscing elit. Quisque pretium posuere arcu vitae scelerisque. Nullam non commodo eros.</a:t>
            </a:r>
          </a:p>
        </p:txBody>
      </p:sp>
      <p:sp>
        <p:nvSpPr>
          <p:cNvPr id="22" name="Picture Placeholder 20">
            <a:extLst>
              <a:ext uri="{FF2B5EF4-FFF2-40B4-BE49-F238E27FC236}">
                <a16:creationId xmlns:a16="http://schemas.microsoft.com/office/drawing/2014/main" id="{26542108-A9D2-4103-B998-E9BF223A6DB0}"/>
              </a:ext>
            </a:extLst>
          </p:cNvPr>
          <p:cNvSpPr>
            <a:spLocks noGrp="1"/>
          </p:cNvSpPr>
          <p:nvPr>
            <p:ph type="pic" sz="quarter" idx="15"/>
          </p:nvPr>
        </p:nvSpPr>
        <p:spPr>
          <a:xfrm>
            <a:off x="6275491" y="2070780"/>
            <a:ext cx="1869477" cy="2492637"/>
          </a:xfrm>
          <a:prstGeom prst="ellipse">
            <a:avLst/>
          </a:prstGeom>
        </p:spPr>
        <p:txBody>
          <a:bodyPr/>
          <a:lstStyle/>
          <a:p>
            <a:endParaRPr lang="en-US"/>
          </a:p>
        </p:txBody>
      </p:sp>
      <p:sp>
        <p:nvSpPr>
          <p:cNvPr id="23" name="Text Placeholder 23">
            <a:extLst>
              <a:ext uri="{FF2B5EF4-FFF2-40B4-BE49-F238E27FC236}">
                <a16:creationId xmlns:a16="http://schemas.microsoft.com/office/drawing/2014/main" id="{484EB608-6F69-4A95-A02E-FEA72B8BC64C}"/>
              </a:ext>
            </a:extLst>
          </p:cNvPr>
          <p:cNvSpPr>
            <a:spLocks noGrp="1"/>
          </p:cNvSpPr>
          <p:nvPr>
            <p:ph type="body" sz="quarter" idx="16" hasCustomPrompt="1"/>
          </p:nvPr>
        </p:nvSpPr>
        <p:spPr>
          <a:xfrm>
            <a:off x="5962262" y="4717196"/>
            <a:ext cx="2495938" cy="409866"/>
          </a:xfrm>
          <a:prstGeom prst="rect">
            <a:avLst/>
          </a:prstGeom>
        </p:spPr>
        <p:txBody>
          <a:bodyPr/>
          <a:lstStyle>
            <a:lvl1pPr marL="0" indent="0" algn="ctr">
              <a:buNone/>
              <a:defRPr sz="1500" b="1">
                <a:solidFill>
                  <a:srgbClr val="4D4D4F"/>
                </a:solidFill>
                <a:latin typeface="Century Gothic" panose="020B0502020202020204" pitchFamily="34" charset="0"/>
              </a:defRPr>
            </a:lvl1pPr>
          </a:lstStyle>
          <a:p>
            <a:pPr lvl="0"/>
            <a:r>
              <a:rPr lang="en-US"/>
              <a:t>TITLE</a:t>
            </a:r>
          </a:p>
        </p:txBody>
      </p:sp>
      <p:sp>
        <p:nvSpPr>
          <p:cNvPr id="24" name="Text Placeholder 23">
            <a:extLst>
              <a:ext uri="{FF2B5EF4-FFF2-40B4-BE49-F238E27FC236}">
                <a16:creationId xmlns:a16="http://schemas.microsoft.com/office/drawing/2014/main" id="{C1029334-95E9-4F40-AAAB-AFB5EACD7D85}"/>
              </a:ext>
            </a:extLst>
          </p:cNvPr>
          <p:cNvSpPr>
            <a:spLocks noGrp="1"/>
          </p:cNvSpPr>
          <p:nvPr>
            <p:ph type="body" sz="quarter" idx="17" hasCustomPrompt="1"/>
          </p:nvPr>
        </p:nvSpPr>
        <p:spPr>
          <a:xfrm>
            <a:off x="5962261" y="5188392"/>
            <a:ext cx="2495938" cy="858177"/>
          </a:xfrm>
          <a:prstGeom prst="rect">
            <a:avLst/>
          </a:prstGeom>
        </p:spPr>
        <p:txBody>
          <a:bodyPr/>
          <a:lstStyle>
            <a:lvl1pPr marL="0" indent="0" algn="l">
              <a:buNone/>
              <a:defRPr sz="1050" b="0">
                <a:solidFill>
                  <a:srgbClr val="4D4D4F"/>
                </a:solidFill>
                <a:latin typeface="+mj-lt"/>
              </a:defRPr>
            </a:lvl1pPr>
          </a:lstStyle>
          <a:p>
            <a:pPr lvl="0"/>
            <a:r>
              <a:rPr lang="en-US"/>
              <a:t>Lorem ipsum dolor sit amet, consectetur adipiscing elit. Quisque pretium posuere arcu vitae scelerisque. Nullam non commodo eros.</a:t>
            </a:r>
          </a:p>
        </p:txBody>
      </p:sp>
      <p:sp>
        <p:nvSpPr>
          <p:cNvPr id="25" name="Picture Placeholder 20">
            <a:extLst>
              <a:ext uri="{FF2B5EF4-FFF2-40B4-BE49-F238E27FC236}">
                <a16:creationId xmlns:a16="http://schemas.microsoft.com/office/drawing/2014/main" id="{E830088C-D2EE-4207-882F-F1B0FEC62CDF}"/>
              </a:ext>
            </a:extLst>
          </p:cNvPr>
          <p:cNvSpPr>
            <a:spLocks noGrp="1"/>
          </p:cNvSpPr>
          <p:nvPr>
            <p:ph type="pic" sz="quarter" idx="18"/>
          </p:nvPr>
        </p:nvSpPr>
        <p:spPr>
          <a:xfrm>
            <a:off x="999032" y="2070780"/>
            <a:ext cx="1869477" cy="2492637"/>
          </a:xfrm>
          <a:prstGeom prst="ellipse">
            <a:avLst/>
          </a:prstGeom>
        </p:spPr>
        <p:txBody>
          <a:bodyPr/>
          <a:lstStyle/>
          <a:p>
            <a:endParaRPr lang="en-US"/>
          </a:p>
        </p:txBody>
      </p:sp>
      <p:sp>
        <p:nvSpPr>
          <p:cNvPr id="26" name="Text Placeholder 23">
            <a:extLst>
              <a:ext uri="{FF2B5EF4-FFF2-40B4-BE49-F238E27FC236}">
                <a16:creationId xmlns:a16="http://schemas.microsoft.com/office/drawing/2014/main" id="{8BB69362-CF7C-4EEB-BEDC-5F3C99ECC297}"/>
              </a:ext>
            </a:extLst>
          </p:cNvPr>
          <p:cNvSpPr>
            <a:spLocks noGrp="1"/>
          </p:cNvSpPr>
          <p:nvPr>
            <p:ph type="body" sz="quarter" idx="19" hasCustomPrompt="1"/>
          </p:nvPr>
        </p:nvSpPr>
        <p:spPr>
          <a:xfrm>
            <a:off x="685803" y="4717196"/>
            <a:ext cx="2495938" cy="409866"/>
          </a:xfrm>
          <a:prstGeom prst="rect">
            <a:avLst/>
          </a:prstGeom>
        </p:spPr>
        <p:txBody>
          <a:bodyPr/>
          <a:lstStyle>
            <a:lvl1pPr marL="0" indent="0" algn="ctr">
              <a:buNone/>
              <a:defRPr sz="1500" b="1">
                <a:solidFill>
                  <a:srgbClr val="4D4D4F"/>
                </a:solidFill>
                <a:latin typeface="Century Gothic" panose="020B0502020202020204" pitchFamily="34" charset="0"/>
              </a:defRPr>
            </a:lvl1pPr>
          </a:lstStyle>
          <a:p>
            <a:pPr lvl="0"/>
            <a:r>
              <a:rPr lang="en-US"/>
              <a:t>TITLE</a:t>
            </a:r>
          </a:p>
        </p:txBody>
      </p:sp>
      <p:sp>
        <p:nvSpPr>
          <p:cNvPr id="27" name="Text Placeholder 23">
            <a:extLst>
              <a:ext uri="{FF2B5EF4-FFF2-40B4-BE49-F238E27FC236}">
                <a16:creationId xmlns:a16="http://schemas.microsoft.com/office/drawing/2014/main" id="{575CDC2C-9C37-4F18-9686-BF68B7A4E175}"/>
              </a:ext>
            </a:extLst>
          </p:cNvPr>
          <p:cNvSpPr>
            <a:spLocks noGrp="1"/>
          </p:cNvSpPr>
          <p:nvPr>
            <p:ph type="body" sz="quarter" idx="20" hasCustomPrompt="1"/>
          </p:nvPr>
        </p:nvSpPr>
        <p:spPr>
          <a:xfrm>
            <a:off x="685803" y="5188392"/>
            <a:ext cx="2495938" cy="858177"/>
          </a:xfrm>
          <a:prstGeom prst="rect">
            <a:avLst/>
          </a:prstGeom>
        </p:spPr>
        <p:txBody>
          <a:bodyPr/>
          <a:lstStyle>
            <a:lvl1pPr marL="0" indent="0" algn="l">
              <a:buNone/>
              <a:defRPr sz="1050" b="0">
                <a:solidFill>
                  <a:srgbClr val="4D4D4F"/>
                </a:solidFill>
                <a:latin typeface="+mj-lt"/>
              </a:defRPr>
            </a:lvl1pPr>
          </a:lstStyle>
          <a:p>
            <a:pPr lvl="0"/>
            <a:r>
              <a:rPr lang="en-US"/>
              <a:t>Lorem ipsum dolor sit amet, consectetur adipiscing elit. Quisque pretium posuere arcu vitae scelerisque. Nullam non commodo eros.</a:t>
            </a:r>
          </a:p>
        </p:txBody>
      </p:sp>
      <p:grpSp>
        <p:nvGrpSpPr>
          <p:cNvPr id="18" name="Group 17">
            <a:extLst>
              <a:ext uri="{FF2B5EF4-FFF2-40B4-BE49-F238E27FC236}">
                <a16:creationId xmlns:a16="http://schemas.microsoft.com/office/drawing/2014/main" id="{07B0AC18-2FA3-DDD6-BB70-C4B65E756B14}"/>
              </a:ext>
            </a:extLst>
          </p:cNvPr>
          <p:cNvGrpSpPr/>
          <p:nvPr userDrawn="1"/>
        </p:nvGrpSpPr>
        <p:grpSpPr>
          <a:xfrm>
            <a:off x="7013031" y="6289401"/>
            <a:ext cx="2130969" cy="460023"/>
            <a:chOff x="9350708" y="6289400"/>
            <a:chExt cx="2841292" cy="460023"/>
          </a:xfrm>
        </p:grpSpPr>
        <p:pic>
          <p:nvPicPr>
            <p:cNvPr id="20" name="Picture 19">
              <a:extLst>
                <a:ext uri="{FF2B5EF4-FFF2-40B4-BE49-F238E27FC236}">
                  <a16:creationId xmlns:a16="http://schemas.microsoft.com/office/drawing/2014/main" id="{6EC3C8CE-CEB3-FD0A-A588-11BA2C06DB0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8" name="TextBox 27">
              <a:extLst>
                <a:ext uri="{FF2B5EF4-FFF2-40B4-BE49-F238E27FC236}">
                  <a16:creationId xmlns:a16="http://schemas.microsoft.com/office/drawing/2014/main" id="{D74FE896-6524-0AF9-9280-6E57E2FA7047}"/>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15" name="Slide Number Placeholder 5">
            <a:extLst>
              <a:ext uri="{FF2B5EF4-FFF2-40B4-BE49-F238E27FC236}">
                <a16:creationId xmlns:a16="http://schemas.microsoft.com/office/drawing/2014/main" id="{A69366AB-D3A2-EC9C-472D-064ADA0BFEC4}"/>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24318435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tatistical Info">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E8432460-2479-E057-F7A4-95E39D90A31E}"/>
              </a:ext>
            </a:extLst>
          </p:cNvPr>
          <p:cNvSpPr>
            <a:spLocks noGrp="1"/>
          </p:cNvSpPr>
          <p:nvPr>
            <p:ph type="body" sz="quarter" idx="11" hasCustomPrompt="1"/>
          </p:nvPr>
        </p:nvSpPr>
        <p:spPr>
          <a:xfrm>
            <a:off x="272921" y="350139"/>
            <a:ext cx="8642479" cy="249299"/>
          </a:xfrm>
          <a:prstGeom prst="rect">
            <a:avLst/>
          </a:prstGeom>
        </p:spPr>
        <p:txBody>
          <a:bodyPr wrap="square" lIns="0" tIns="0" rIns="0" bIns="0" anchor="t" anchorCtr="0">
            <a:spAutoFit/>
          </a:bodyPr>
          <a:lstStyle>
            <a:lvl1pPr marL="0" indent="0" algn="l">
              <a:buNone/>
              <a:defRPr sz="1800" b="1">
                <a:solidFill>
                  <a:srgbClr val="00607F"/>
                </a:solidFill>
                <a:latin typeface="Century Gothic" panose="020B0502020202020204" pitchFamily="34" charset="0"/>
              </a:defRPr>
            </a:lvl1pPr>
          </a:lstStyle>
          <a:p>
            <a:pPr lvl="0"/>
            <a:r>
              <a:rPr lang="en-US"/>
              <a:t>STATISTICAL INFO</a:t>
            </a:r>
          </a:p>
        </p:txBody>
      </p:sp>
      <p:sp>
        <p:nvSpPr>
          <p:cNvPr id="3" name="Slide Number Placeholder 5">
            <a:extLst>
              <a:ext uri="{FF2B5EF4-FFF2-40B4-BE49-F238E27FC236}">
                <a16:creationId xmlns:a16="http://schemas.microsoft.com/office/drawing/2014/main" id="{91528485-07D4-8C22-5F29-0DDEBF515980}"/>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2193028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tatistical Info">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E8432460-2479-E057-F7A4-95E39D90A31E}"/>
              </a:ext>
            </a:extLst>
          </p:cNvPr>
          <p:cNvSpPr>
            <a:spLocks noGrp="1"/>
          </p:cNvSpPr>
          <p:nvPr>
            <p:ph type="body" sz="quarter" idx="11" hasCustomPrompt="1"/>
          </p:nvPr>
        </p:nvSpPr>
        <p:spPr>
          <a:xfrm>
            <a:off x="272921" y="350139"/>
            <a:ext cx="8642479" cy="249299"/>
          </a:xfrm>
          <a:prstGeom prst="rect">
            <a:avLst/>
          </a:prstGeom>
        </p:spPr>
        <p:txBody>
          <a:bodyPr wrap="square" lIns="0" tIns="0" rIns="0" bIns="0" anchor="t" anchorCtr="0">
            <a:spAutoFit/>
          </a:bodyPr>
          <a:lstStyle>
            <a:lvl1pPr marL="0" indent="0" algn="l">
              <a:buNone/>
              <a:defRPr sz="1800" b="1">
                <a:solidFill>
                  <a:srgbClr val="00607F"/>
                </a:solidFill>
                <a:latin typeface="Century Gothic" panose="020B0502020202020204" pitchFamily="34" charset="0"/>
              </a:defRPr>
            </a:lvl1pPr>
          </a:lstStyle>
          <a:p>
            <a:pPr lvl="0"/>
            <a:r>
              <a:rPr lang="en-US"/>
              <a:t>STATISTICAL INFO</a:t>
            </a:r>
          </a:p>
        </p:txBody>
      </p:sp>
      <p:sp>
        <p:nvSpPr>
          <p:cNvPr id="3" name="Slide Number Placeholder 5">
            <a:extLst>
              <a:ext uri="{FF2B5EF4-FFF2-40B4-BE49-F238E27FC236}">
                <a16:creationId xmlns:a16="http://schemas.microsoft.com/office/drawing/2014/main" id="{91528485-07D4-8C22-5F29-0DDEBF515980}"/>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8C2B7AB-8A2D-462E-A2F2-EF97AD69520E}" type="slidenum">
              <a:rPr lang="en-US" smtClean="0"/>
              <a:t>‹#›</a:t>
            </a:fld>
            <a:endParaRPr lang="en-US"/>
          </a:p>
        </p:txBody>
      </p:sp>
    </p:spTree>
    <p:extLst>
      <p:ext uri="{BB962C8B-B14F-4D97-AF65-F5344CB8AC3E}">
        <p14:creationId xmlns:p14="http://schemas.microsoft.com/office/powerpoint/2010/main" val="26295780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building, dome&#10;&#10;Description automatically generated">
            <a:extLst>
              <a:ext uri="{FF2B5EF4-FFF2-40B4-BE49-F238E27FC236}">
                <a16:creationId xmlns:a16="http://schemas.microsoft.com/office/drawing/2014/main" id="{481642BD-E414-49B3-8DF4-31E9D1ED7FF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543925" y="6167044"/>
            <a:ext cx="514350" cy="467513"/>
          </a:xfrm>
          <a:prstGeom prst="rect">
            <a:avLst/>
          </a:prstGeom>
        </p:spPr>
      </p:pic>
      <p:grpSp>
        <p:nvGrpSpPr>
          <p:cNvPr id="11" name="Group 10">
            <a:extLst>
              <a:ext uri="{FF2B5EF4-FFF2-40B4-BE49-F238E27FC236}">
                <a16:creationId xmlns:a16="http://schemas.microsoft.com/office/drawing/2014/main" id="{8AE4A8BC-1AB4-D2FE-CEA4-7B72FDBB7B14}"/>
              </a:ext>
            </a:extLst>
          </p:cNvPr>
          <p:cNvGrpSpPr/>
          <p:nvPr userDrawn="1"/>
        </p:nvGrpSpPr>
        <p:grpSpPr>
          <a:xfrm>
            <a:off x="7013031" y="6289401"/>
            <a:ext cx="2130969" cy="460023"/>
            <a:chOff x="9350708" y="6289400"/>
            <a:chExt cx="2841292" cy="460023"/>
          </a:xfrm>
        </p:grpSpPr>
        <p:pic>
          <p:nvPicPr>
            <p:cNvPr id="12" name="Picture 11">
              <a:extLst>
                <a:ext uri="{FF2B5EF4-FFF2-40B4-BE49-F238E27FC236}">
                  <a16:creationId xmlns:a16="http://schemas.microsoft.com/office/drawing/2014/main" id="{E409891C-C85F-5C65-51C4-E4706600F179}"/>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13" name="TextBox 12">
              <a:extLst>
                <a:ext uri="{FF2B5EF4-FFF2-40B4-BE49-F238E27FC236}">
                  <a16:creationId xmlns:a16="http://schemas.microsoft.com/office/drawing/2014/main" id="{F11738BE-78E4-030D-1205-B827217EB0FF}"/>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16" name="TextBox 15">
            <a:extLst>
              <a:ext uri="{FF2B5EF4-FFF2-40B4-BE49-F238E27FC236}">
                <a16:creationId xmlns:a16="http://schemas.microsoft.com/office/drawing/2014/main" id="{2D7B11C5-52F3-992A-E199-5633A644A467}"/>
              </a:ext>
            </a:extLst>
          </p:cNvPr>
          <p:cNvSpPr txBox="1"/>
          <p:nvPr userDrawn="1"/>
        </p:nvSpPr>
        <p:spPr>
          <a:xfrm>
            <a:off x="4368950" y="2967336"/>
            <a:ext cx="4775050" cy="692497"/>
          </a:xfrm>
          <a:prstGeom prst="rect">
            <a:avLst/>
          </a:prstGeom>
          <a:noFill/>
        </p:spPr>
        <p:txBody>
          <a:bodyPr wrap="square" lIns="0" tIns="0" rIns="0" bIns="0" rtlCol="0">
            <a:spAutoFit/>
          </a:bodyPr>
          <a:lstStyle/>
          <a:p>
            <a:pPr algn="ctr"/>
            <a:r>
              <a:rPr lang="en-US" sz="4500" b="1">
                <a:solidFill>
                  <a:srgbClr val="00607F"/>
                </a:solidFill>
                <a:latin typeface="Century Gothic" panose="020B0502020202020204" pitchFamily="34" charset="0"/>
              </a:rPr>
              <a:t>QUESTIONS?</a:t>
            </a:r>
          </a:p>
        </p:txBody>
      </p:sp>
      <p:pic>
        <p:nvPicPr>
          <p:cNvPr id="3" name="Picture 2" descr="A picture containing text&#10;&#10;Description automatically generated">
            <a:extLst>
              <a:ext uri="{FF2B5EF4-FFF2-40B4-BE49-F238E27FC236}">
                <a16:creationId xmlns:a16="http://schemas.microsoft.com/office/drawing/2014/main" id="{C7C21ECD-37A6-CF0D-8ED3-07795AFD2201}"/>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1" y="-1683"/>
            <a:ext cx="5098010" cy="6870440"/>
          </a:xfrm>
          <a:prstGeom prst="rect">
            <a:avLst/>
          </a:prstGeom>
        </p:spPr>
      </p:pic>
      <p:sp>
        <p:nvSpPr>
          <p:cNvPr id="15" name="Rectangle 14">
            <a:extLst>
              <a:ext uri="{FF2B5EF4-FFF2-40B4-BE49-F238E27FC236}">
                <a16:creationId xmlns:a16="http://schemas.microsoft.com/office/drawing/2014/main" id="{29329C7E-6045-CA8D-7CC9-6D4C416BD2CC}"/>
              </a:ext>
            </a:extLst>
          </p:cNvPr>
          <p:cNvSpPr/>
          <p:nvPr userDrawn="1"/>
        </p:nvSpPr>
        <p:spPr>
          <a:xfrm>
            <a:off x="1" y="10757"/>
            <a:ext cx="5098010"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827064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ank You Editabl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28C5FB8A-691C-5001-DA31-D789D3C37AC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2"/>
          <a:stretch/>
        </p:blipFill>
        <p:spPr>
          <a:xfrm>
            <a:off x="0" y="0"/>
            <a:ext cx="4764428" cy="6868756"/>
          </a:xfrm>
          <a:prstGeom prst="rect">
            <a:avLst/>
          </a:prstGeom>
        </p:spPr>
      </p:pic>
      <p:sp>
        <p:nvSpPr>
          <p:cNvPr id="6" name="Rectangle 5">
            <a:extLst>
              <a:ext uri="{FF2B5EF4-FFF2-40B4-BE49-F238E27FC236}">
                <a16:creationId xmlns:a16="http://schemas.microsoft.com/office/drawing/2014/main" id="{41EAB198-73F8-EF6F-A5FA-A0D84D8808C7}"/>
              </a:ext>
            </a:extLst>
          </p:cNvPr>
          <p:cNvSpPr/>
          <p:nvPr userDrawn="1"/>
        </p:nvSpPr>
        <p:spPr>
          <a:xfrm>
            <a:off x="2260342" y="1"/>
            <a:ext cx="2504087" cy="6868757"/>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4">
            <a:extLst>
              <a:ext uri="{FF2B5EF4-FFF2-40B4-BE49-F238E27FC236}">
                <a16:creationId xmlns:a16="http://schemas.microsoft.com/office/drawing/2014/main" id="{0BF5A5F0-409E-40B0-BD0F-32C5C2010604}"/>
              </a:ext>
            </a:extLst>
          </p:cNvPr>
          <p:cNvSpPr>
            <a:spLocks noGrp="1"/>
          </p:cNvSpPr>
          <p:nvPr>
            <p:ph type="body" sz="quarter" idx="10" hasCustomPrompt="1"/>
          </p:nvPr>
        </p:nvSpPr>
        <p:spPr>
          <a:xfrm>
            <a:off x="5907816" y="4175229"/>
            <a:ext cx="2033579" cy="159269"/>
          </a:xfrm>
          <a:prstGeom prst="rect">
            <a:avLst/>
          </a:prstGeom>
        </p:spPr>
        <p:txBody>
          <a:bodyPr lIns="0" tIns="0" rIns="0" bIns="0">
            <a:normAutofit/>
          </a:bodyPr>
          <a:lstStyle>
            <a:lvl1pPr marL="0" indent="0" algn="ctr">
              <a:buNone/>
              <a:defRPr sz="1050">
                <a:solidFill>
                  <a:srgbClr val="4D4D4F"/>
                </a:solidFill>
                <a:latin typeface="+mj-lt"/>
              </a:defRPr>
            </a:lvl1pPr>
          </a:lstStyle>
          <a:p>
            <a:pPr lvl="0"/>
            <a:r>
              <a:rPr lang="en-US"/>
              <a:t>Enter any additional info here</a:t>
            </a:r>
          </a:p>
        </p:txBody>
      </p:sp>
      <p:sp>
        <p:nvSpPr>
          <p:cNvPr id="12" name="Text Placeholder 4">
            <a:extLst>
              <a:ext uri="{FF2B5EF4-FFF2-40B4-BE49-F238E27FC236}">
                <a16:creationId xmlns:a16="http://schemas.microsoft.com/office/drawing/2014/main" id="{8B1A0124-FD08-41CB-885E-29253FCF5D31}"/>
              </a:ext>
            </a:extLst>
          </p:cNvPr>
          <p:cNvSpPr>
            <a:spLocks noGrp="1"/>
          </p:cNvSpPr>
          <p:nvPr>
            <p:ph type="body" sz="quarter" idx="11" hasCustomPrompt="1"/>
          </p:nvPr>
        </p:nvSpPr>
        <p:spPr>
          <a:xfrm>
            <a:off x="5907816" y="3858677"/>
            <a:ext cx="2033579" cy="159269"/>
          </a:xfrm>
          <a:prstGeom prst="rect">
            <a:avLst/>
          </a:prstGeom>
        </p:spPr>
        <p:txBody>
          <a:bodyPr lIns="0" tIns="0" rIns="0" bIns="0">
            <a:normAutofit/>
          </a:bodyPr>
          <a:lstStyle>
            <a:lvl1pPr marL="0" indent="0" algn="ctr">
              <a:buNone/>
              <a:defRPr sz="1050" b="1">
                <a:solidFill>
                  <a:srgbClr val="00607F"/>
                </a:solidFill>
                <a:latin typeface="Century Gothic" panose="020B0502020202020204" pitchFamily="34" charset="0"/>
              </a:defRPr>
            </a:lvl1pPr>
          </a:lstStyle>
          <a:p>
            <a:pPr lvl="0"/>
            <a:r>
              <a:rPr lang="en-US"/>
              <a:t>ENTER YOUR INFO HERE</a:t>
            </a:r>
          </a:p>
        </p:txBody>
      </p:sp>
      <p:pic>
        <p:nvPicPr>
          <p:cNvPr id="10" name="Picture 9">
            <a:extLst>
              <a:ext uri="{FF2B5EF4-FFF2-40B4-BE49-F238E27FC236}">
                <a16:creationId xmlns:a16="http://schemas.microsoft.com/office/drawing/2014/main" id="{F754EB00-61AA-43C9-B47F-09AF4F3F3FFA}"/>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975571" y="3858677"/>
            <a:ext cx="836587" cy="459094"/>
          </a:xfrm>
          <a:prstGeom prst="rect">
            <a:avLst/>
          </a:prstGeom>
        </p:spPr>
      </p:pic>
      <p:sp>
        <p:nvSpPr>
          <p:cNvPr id="3" name="TextBox 2">
            <a:extLst>
              <a:ext uri="{FF2B5EF4-FFF2-40B4-BE49-F238E27FC236}">
                <a16:creationId xmlns:a16="http://schemas.microsoft.com/office/drawing/2014/main" id="{31E295A0-EBA1-40BF-9F7E-EBC94C8F83CC}"/>
              </a:ext>
            </a:extLst>
          </p:cNvPr>
          <p:cNvSpPr txBox="1"/>
          <p:nvPr userDrawn="1"/>
        </p:nvSpPr>
        <p:spPr>
          <a:xfrm>
            <a:off x="3785896" y="2380590"/>
            <a:ext cx="5358104" cy="692497"/>
          </a:xfrm>
          <a:prstGeom prst="rect">
            <a:avLst/>
          </a:prstGeom>
          <a:noFill/>
        </p:spPr>
        <p:txBody>
          <a:bodyPr wrap="square" lIns="0" tIns="0" rIns="0" bIns="0" rtlCol="0">
            <a:spAutoFit/>
          </a:bodyPr>
          <a:lstStyle/>
          <a:p>
            <a:pPr algn="ctr"/>
            <a:r>
              <a:rPr lang="en-US" sz="4500" b="1">
                <a:solidFill>
                  <a:srgbClr val="00607F"/>
                </a:solidFill>
                <a:latin typeface="Century Gothic" panose="020B0502020202020204" pitchFamily="34" charset="0"/>
              </a:rPr>
              <a:t>THANK YOU</a:t>
            </a:r>
          </a:p>
        </p:txBody>
      </p:sp>
      <p:sp>
        <p:nvSpPr>
          <p:cNvPr id="2" name="TextBox 1">
            <a:extLst>
              <a:ext uri="{FF2B5EF4-FFF2-40B4-BE49-F238E27FC236}">
                <a16:creationId xmlns:a16="http://schemas.microsoft.com/office/drawing/2014/main" id="{BF4B677B-DA3F-1154-84C7-1B487A82C417}"/>
              </a:ext>
            </a:extLst>
          </p:cNvPr>
          <p:cNvSpPr txBox="1"/>
          <p:nvPr userDrawn="1"/>
        </p:nvSpPr>
        <p:spPr>
          <a:xfrm>
            <a:off x="4905817" y="3285898"/>
            <a:ext cx="3118261" cy="323165"/>
          </a:xfrm>
          <a:prstGeom prst="rect">
            <a:avLst/>
          </a:prstGeom>
          <a:noFill/>
        </p:spPr>
        <p:txBody>
          <a:bodyPr wrap="square" rtlCol="0">
            <a:spAutoFit/>
          </a:bodyPr>
          <a:lstStyle/>
          <a:p>
            <a:pPr algn="ctr"/>
            <a:r>
              <a:rPr lang="en-US" sz="1500" b="1">
                <a:solidFill>
                  <a:srgbClr val="E2A325"/>
                </a:solidFill>
                <a:latin typeface="Century Gothic" panose="020B0502020202020204" pitchFamily="34" charset="0"/>
              </a:rPr>
              <a:t>DIVISION OF PUBLIC HEALTH</a:t>
            </a:r>
          </a:p>
        </p:txBody>
      </p:sp>
    </p:spTree>
    <p:extLst>
      <p:ext uri="{BB962C8B-B14F-4D97-AF65-F5344CB8AC3E}">
        <p14:creationId xmlns:p14="http://schemas.microsoft.com/office/powerpoint/2010/main" val="6576191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4D75D68-6E67-462B-B11C-84C806CA5892}"/>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BULLET LIST</a:t>
            </a:r>
          </a:p>
        </p:txBody>
      </p:sp>
      <p:grpSp>
        <p:nvGrpSpPr>
          <p:cNvPr id="16" name="Group 15">
            <a:extLst>
              <a:ext uri="{FF2B5EF4-FFF2-40B4-BE49-F238E27FC236}">
                <a16:creationId xmlns:a16="http://schemas.microsoft.com/office/drawing/2014/main" id="{BE9429DD-C467-0EC5-A636-53E9D2D883DE}"/>
              </a:ext>
            </a:extLst>
          </p:cNvPr>
          <p:cNvGrpSpPr/>
          <p:nvPr userDrawn="1"/>
        </p:nvGrpSpPr>
        <p:grpSpPr>
          <a:xfrm>
            <a:off x="7013031" y="6289401"/>
            <a:ext cx="2130969" cy="460023"/>
            <a:chOff x="9350708" y="6289400"/>
            <a:chExt cx="2841292" cy="460023"/>
          </a:xfrm>
        </p:grpSpPr>
        <p:pic>
          <p:nvPicPr>
            <p:cNvPr id="17" name="Picture 16">
              <a:extLst>
                <a:ext uri="{FF2B5EF4-FFF2-40B4-BE49-F238E27FC236}">
                  <a16:creationId xmlns:a16="http://schemas.microsoft.com/office/drawing/2014/main" id="{32FFECD6-FC1B-8BA7-3E2D-2A43D8A1BE2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0" name="TextBox 19">
              <a:extLst>
                <a:ext uri="{FF2B5EF4-FFF2-40B4-BE49-F238E27FC236}">
                  <a16:creationId xmlns:a16="http://schemas.microsoft.com/office/drawing/2014/main" id="{44D458CB-59EF-678A-7F1B-E6124FA864C1}"/>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8" name="Slide Number Placeholder 5">
            <a:extLst>
              <a:ext uri="{FF2B5EF4-FFF2-40B4-BE49-F238E27FC236}">
                <a16:creationId xmlns:a16="http://schemas.microsoft.com/office/drawing/2014/main" id="{E8A257C0-90F9-200F-BB2D-BF8217D0C5A7}"/>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
        <p:nvSpPr>
          <p:cNvPr id="2" name="Text Placeholder 21">
            <a:extLst>
              <a:ext uri="{FF2B5EF4-FFF2-40B4-BE49-F238E27FC236}">
                <a16:creationId xmlns:a16="http://schemas.microsoft.com/office/drawing/2014/main" id="{6AB016CB-827A-398E-A12F-AA3C8587B022}"/>
              </a:ext>
            </a:extLst>
          </p:cNvPr>
          <p:cNvSpPr>
            <a:spLocks noGrp="1"/>
          </p:cNvSpPr>
          <p:nvPr>
            <p:ph type="body" sz="quarter" idx="13" hasCustomPrompt="1"/>
          </p:nvPr>
        </p:nvSpPr>
        <p:spPr>
          <a:xfrm>
            <a:off x="685655" y="1834179"/>
            <a:ext cx="7772544" cy="4095184"/>
          </a:xfrm>
          <a:prstGeom prst="rect">
            <a:avLst/>
          </a:prstGeom>
        </p:spPr>
        <p:txBody>
          <a:bodyPr lIns="0" tIns="0" rIns="0" bIns="0">
            <a:noAutofit/>
          </a:bodyPr>
          <a:lstStyle>
            <a:lvl1pPr marL="257175" indent="-257175">
              <a:lnSpc>
                <a:spcPct val="100000"/>
              </a:lnSpc>
              <a:buFont typeface="Wingdings" panose="05000000000000000000" pitchFamily="2" charset="2"/>
              <a:buChar char="q"/>
              <a:defRPr sz="2100">
                <a:solidFill>
                  <a:srgbClr val="4D4D4F"/>
                </a:solidFill>
                <a:latin typeface="+mj-lt"/>
              </a:defRPr>
            </a:lvl1pPr>
            <a:lvl2pPr marL="771525" indent="-257175">
              <a:buFont typeface="Wingdings" panose="05000000000000000000" pitchFamily="2" charset="2"/>
              <a:buChar char="q"/>
              <a:defRPr sz="1800">
                <a:solidFill>
                  <a:srgbClr val="4D4D4F"/>
                </a:solidFill>
                <a:latin typeface="+mj-lt"/>
              </a:defRPr>
            </a:lvl2pPr>
            <a:lvl3pPr marL="857250" indent="0">
              <a:buFont typeface="Wingdings" panose="05000000000000000000" pitchFamily="2" charset="2"/>
              <a:buChar char="q"/>
              <a:defRPr sz="1500">
                <a:solidFill>
                  <a:srgbClr val="4D4D4F"/>
                </a:solidFill>
                <a:latin typeface="+mj-lt"/>
              </a:defRPr>
            </a:lvl3pPr>
            <a:lvl4pPr marL="1200150" indent="0">
              <a:buNone/>
              <a:defRPr>
                <a:solidFill>
                  <a:srgbClr val="4D4D4F"/>
                </a:solidFill>
              </a:defRPr>
            </a:lvl4pPr>
            <a:lvl5pPr>
              <a:defRPr/>
            </a:lvl5pPr>
          </a:lstStyle>
          <a:p>
            <a:pPr marL="214313" marR="0" lvl="0" indent="-214313"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lang="en-US"/>
              <a:t>Sed </a:t>
            </a:r>
            <a:r>
              <a:rPr lang="en-US" err="1"/>
              <a:t>tincidunt</a:t>
            </a:r>
            <a:r>
              <a:rPr lang="en-US"/>
              <a:t> </a:t>
            </a:r>
            <a:r>
              <a:rPr lang="en-US" err="1"/>
              <a:t>velit</a:t>
            </a:r>
            <a:r>
              <a:rPr lang="en-US"/>
              <a:t> </a:t>
            </a:r>
            <a:r>
              <a:rPr lang="en-US" err="1"/>
              <a:t>vulputate</a:t>
            </a:r>
            <a:r>
              <a:rPr lang="en-US"/>
              <a:t> </a:t>
            </a:r>
            <a:r>
              <a:rPr lang="en-US" err="1"/>
              <a:t>quis</a:t>
            </a:r>
            <a:r>
              <a:rPr lang="en-US"/>
              <a:t>. Vestibulum </a:t>
            </a:r>
            <a:r>
              <a:rPr lang="en-US" err="1"/>
              <a:t>ornare</a:t>
            </a:r>
            <a:r>
              <a:rPr lang="en-US"/>
              <a:t>, eros </a:t>
            </a:r>
            <a:r>
              <a:rPr lang="en-US" err="1"/>
              <a:t>egestas</a:t>
            </a:r>
            <a:r>
              <a:rPr lang="en-US"/>
              <a:t> </a:t>
            </a:r>
            <a:r>
              <a:rPr lang="en-US" err="1"/>
              <a:t>viverra</a:t>
            </a:r>
            <a:r>
              <a:rPr lang="en-US"/>
              <a:t> </a:t>
            </a:r>
            <a:r>
              <a:rPr lang="en-US" err="1"/>
              <a:t>volutpat</a:t>
            </a:r>
            <a:r>
              <a:rPr lang="en-US"/>
              <a:t>, </a:t>
            </a:r>
            <a:r>
              <a:rPr lang="en-US" err="1"/>
              <a:t>nisl</a:t>
            </a:r>
            <a:r>
              <a:rPr lang="en-US"/>
              <a:t> </a:t>
            </a:r>
            <a:r>
              <a:rPr lang="en-US" err="1"/>
              <a:t>risus</a:t>
            </a:r>
            <a:r>
              <a:rPr lang="en-US"/>
              <a:t> </a:t>
            </a:r>
            <a:r>
              <a:rPr lang="en-US" err="1"/>
              <a:t>vehicula</a:t>
            </a:r>
            <a:r>
              <a:rPr lang="en-US"/>
              <a:t> </a:t>
            </a:r>
            <a:r>
              <a:rPr lang="en-US" err="1"/>
              <a:t>purus</a:t>
            </a:r>
            <a:r>
              <a:rPr lang="en-US"/>
              <a:t>, id </a:t>
            </a:r>
            <a:r>
              <a:rPr lang="en-US" err="1"/>
              <a:t>luctus</a:t>
            </a:r>
            <a:r>
              <a:rPr lang="en-US"/>
              <a:t> </a:t>
            </a:r>
            <a:r>
              <a:rPr lang="en-US" err="1"/>
              <a:t>erat</a:t>
            </a:r>
            <a:r>
              <a:rPr lang="en-US"/>
              <a:t> </a:t>
            </a:r>
            <a:r>
              <a:rPr lang="en-US" err="1"/>
              <a:t>erat</a:t>
            </a:r>
            <a:r>
              <a:rPr lang="en-US"/>
              <a:t> non lorem. Cras </a:t>
            </a:r>
            <a:r>
              <a:rPr lang="en-US" err="1"/>
              <a:t>eu</a:t>
            </a:r>
            <a:r>
              <a:rPr lang="en-US"/>
              <a:t> </a:t>
            </a:r>
            <a:r>
              <a:rPr lang="en-US" err="1"/>
              <a:t>preti</a:t>
            </a:r>
            <a:r>
              <a:rPr lang="en-US"/>
              <a:t>. </a:t>
            </a:r>
          </a:p>
          <a:p>
            <a:pPr marL="728663" marR="0" lvl="1" indent="-214313"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lang="en-US"/>
              <a:t>Vestibulum </a:t>
            </a:r>
            <a:r>
              <a:rPr lang="en-US" err="1"/>
              <a:t>ornare</a:t>
            </a:r>
            <a:r>
              <a:rPr lang="en-US"/>
              <a:t>, eros </a:t>
            </a:r>
            <a:r>
              <a:rPr lang="en-US" err="1"/>
              <a:t>egestas</a:t>
            </a:r>
            <a:r>
              <a:rPr lang="en-US"/>
              <a:t> </a:t>
            </a:r>
            <a:r>
              <a:rPr lang="en-US" err="1"/>
              <a:t>viverra</a:t>
            </a:r>
            <a:r>
              <a:rPr lang="en-US"/>
              <a:t> </a:t>
            </a:r>
            <a:r>
              <a:rPr lang="en-US" err="1"/>
              <a:t>volutpat</a:t>
            </a:r>
            <a:r>
              <a:rPr lang="en-US"/>
              <a:t>, </a:t>
            </a:r>
            <a:r>
              <a:rPr lang="en-US" err="1"/>
              <a:t>nisl</a:t>
            </a:r>
            <a:r>
              <a:rPr lang="en-US"/>
              <a:t> </a:t>
            </a:r>
            <a:r>
              <a:rPr lang="en-US" err="1"/>
              <a:t>risus</a:t>
            </a:r>
            <a:r>
              <a:rPr lang="en-US"/>
              <a:t> </a:t>
            </a:r>
            <a:r>
              <a:rPr lang="en-US" err="1"/>
              <a:t>vehicula</a:t>
            </a:r>
            <a:r>
              <a:rPr lang="en-US"/>
              <a:t> </a:t>
            </a:r>
            <a:r>
              <a:rPr lang="en-US" err="1"/>
              <a:t>purus</a:t>
            </a:r>
            <a:r>
              <a:rPr lang="en-US"/>
              <a:t>, id </a:t>
            </a:r>
            <a:r>
              <a:rPr lang="en-US" err="1"/>
              <a:t>luctus</a:t>
            </a:r>
            <a:r>
              <a:rPr lang="en-US"/>
              <a:t> </a:t>
            </a:r>
            <a:r>
              <a:rPr lang="en-US" err="1"/>
              <a:t>erat</a:t>
            </a:r>
            <a:r>
              <a:rPr lang="en-US"/>
              <a:t> </a:t>
            </a:r>
            <a:r>
              <a:rPr lang="en-US" err="1"/>
              <a:t>erat</a:t>
            </a:r>
            <a:r>
              <a:rPr lang="en-US"/>
              <a:t> non lorem. Cras </a:t>
            </a:r>
            <a:r>
              <a:rPr lang="en-US" err="1"/>
              <a:t>eu</a:t>
            </a:r>
            <a:r>
              <a:rPr lang="en-US"/>
              <a:t> </a:t>
            </a:r>
            <a:r>
              <a:rPr lang="en-US" err="1"/>
              <a:t>preti</a:t>
            </a:r>
            <a:r>
              <a:rPr lang="en-US"/>
              <a:t>. </a:t>
            </a:r>
          </a:p>
          <a:p>
            <a:pPr marL="1071563" marR="0" lvl="2" indent="-214313"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lang="en-US" err="1"/>
              <a:t>Luat</a:t>
            </a:r>
            <a:r>
              <a:rPr lang="en-US"/>
              <a:t> </a:t>
            </a:r>
            <a:r>
              <a:rPr lang="en-US" err="1"/>
              <a:t>tincidunt</a:t>
            </a:r>
            <a:r>
              <a:rPr lang="en-US"/>
              <a:t> </a:t>
            </a:r>
            <a:r>
              <a:rPr lang="en-US" err="1"/>
              <a:t>velit</a:t>
            </a:r>
            <a:r>
              <a:rPr lang="en-US"/>
              <a:t> </a:t>
            </a:r>
            <a:r>
              <a:rPr lang="en-US" err="1"/>
              <a:t>vulputate</a:t>
            </a:r>
            <a:r>
              <a:rPr lang="en-US"/>
              <a:t> </a:t>
            </a:r>
            <a:r>
              <a:rPr lang="en-US" err="1"/>
              <a:t>quis</a:t>
            </a:r>
            <a:r>
              <a:rPr lang="en-US"/>
              <a:t>. Vestibulum </a:t>
            </a:r>
            <a:r>
              <a:rPr lang="en-US" err="1"/>
              <a:t>ornare</a:t>
            </a:r>
            <a:r>
              <a:rPr lang="en-US"/>
              <a:t>, eros </a:t>
            </a:r>
            <a:r>
              <a:rPr lang="en-US" err="1"/>
              <a:t>egestas</a:t>
            </a:r>
            <a:r>
              <a:rPr lang="en-US"/>
              <a:t> </a:t>
            </a:r>
            <a:r>
              <a:rPr lang="en-US" err="1"/>
              <a:t>viverra</a:t>
            </a:r>
            <a:r>
              <a:rPr lang="en-US"/>
              <a:t> </a:t>
            </a:r>
            <a:r>
              <a:rPr lang="en-US" err="1"/>
              <a:t>volutpat</a:t>
            </a:r>
            <a:r>
              <a:rPr lang="en-US"/>
              <a:t>, </a:t>
            </a:r>
            <a:r>
              <a:rPr lang="en-US" err="1"/>
              <a:t>nisl</a:t>
            </a:r>
            <a:r>
              <a:rPr lang="en-US"/>
              <a:t> </a:t>
            </a:r>
            <a:r>
              <a:rPr lang="en-US" err="1"/>
              <a:t>risus</a:t>
            </a:r>
            <a:r>
              <a:rPr lang="en-US"/>
              <a:t> </a:t>
            </a:r>
            <a:r>
              <a:rPr lang="en-US" err="1"/>
              <a:t>vehicula</a:t>
            </a:r>
            <a:r>
              <a:rPr lang="en-US"/>
              <a:t> </a:t>
            </a:r>
            <a:r>
              <a:rPr lang="en-US" err="1"/>
              <a:t>purus</a:t>
            </a:r>
            <a:r>
              <a:rPr lang="en-US"/>
              <a:t>, id </a:t>
            </a:r>
            <a:r>
              <a:rPr lang="en-US" err="1"/>
              <a:t>luctus</a:t>
            </a:r>
            <a:r>
              <a:rPr lang="en-US"/>
              <a:t> </a:t>
            </a:r>
            <a:r>
              <a:rPr lang="en-US" err="1"/>
              <a:t>erat</a:t>
            </a:r>
            <a:r>
              <a:rPr lang="en-US"/>
              <a:t> </a:t>
            </a:r>
            <a:r>
              <a:rPr lang="en-US" err="1"/>
              <a:t>erat</a:t>
            </a:r>
            <a:r>
              <a:rPr lang="en-US"/>
              <a:t> non lorem. Cras </a:t>
            </a:r>
            <a:r>
              <a:rPr lang="en-US" err="1"/>
              <a:t>eu</a:t>
            </a:r>
            <a:r>
              <a:rPr lang="en-US"/>
              <a:t> </a:t>
            </a:r>
            <a:r>
              <a:rPr lang="en-US" err="1"/>
              <a:t>pretium</a:t>
            </a:r>
            <a:r>
              <a:rPr lang="en-US"/>
              <a:t> mi. Duis </a:t>
            </a:r>
            <a:r>
              <a:rPr lang="en-US" err="1"/>
              <a:t>mauris</a:t>
            </a:r>
            <a:r>
              <a:rPr lang="en-US"/>
              <a:t> </a:t>
            </a:r>
            <a:r>
              <a:rPr lang="en-US" err="1"/>
              <a:t>mauris</a:t>
            </a:r>
            <a:r>
              <a:rPr lang="en-US"/>
              <a:t>, cursus non </a:t>
            </a:r>
            <a:r>
              <a:rPr lang="en-US" err="1"/>
              <a:t>risus</a:t>
            </a:r>
            <a:r>
              <a:rPr lang="en-US"/>
              <a:t> vitae </a:t>
            </a:r>
            <a:r>
              <a:rPr lang="en-US" err="1"/>
              <a:t>elementum</a:t>
            </a:r>
            <a:r>
              <a:rPr lang="en-US"/>
              <a:t>.</a:t>
            </a:r>
          </a:p>
          <a:p>
            <a:pPr marL="1414463" marR="0" lvl="3" indent="-214313"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13014154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282BB-CCCC-6B9F-4CC1-9B61B72166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0BF003-B84F-FB6D-9264-2CE42478D5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D97B9-D8AF-AFD3-DC79-D69976A148D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7C1E019-2969-674E-2F03-6F85EE233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DDC5C-6C71-018B-6C70-459819C9E671}"/>
              </a:ext>
            </a:extLst>
          </p:cNvPr>
          <p:cNvSpPr>
            <a:spLocks noGrp="1"/>
          </p:cNvSpPr>
          <p:nvPr>
            <p:ph type="sldNum" sz="quarter" idx="12"/>
          </p:nvPr>
        </p:nvSpPr>
        <p:spPr/>
        <p:txBody>
          <a:bodyPr/>
          <a:lstStyle/>
          <a:p>
            <a:fld id="{1A9F3304-B795-4C88-BF40-A851C5E123E1}" type="slidenum">
              <a:rPr lang="en-US" smtClean="0"/>
              <a:t>‹#›</a:t>
            </a:fld>
            <a:endParaRPr lang="en-US"/>
          </a:p>
        </p:txBody>
      </p:sp>
    </p:spTree>
    <p:extLst>
      <p:ext uri="{BB962C8B-B14F-4D97-AF65-F5344CB8AC3E}">
        <p14:creationId xmlns:p14="http://schemas.microsoft.com/office/powerpoint/2010/main" val="20753003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8F8D5E-B6FC-6AE2-33D3-C9E24D7BA68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1770CD7-7DDA-7D2F-E20D-B6B8E6FB00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F74CDE-3FC1-8B5D-2DB1-6FF0C4488025}"/>
              </a:ext>
            </a:extLst>
          </p:cNvPr>
          <p:cNvSpPr>
            <a:spLocks noGrp="1"/>
          </p:cNvSpPr>
          <p:nvPr>
            <p:ph type="sldNum" sz="quarter" idx="12"/>
          </p:nvPr>
        </p:nvSpPr>
        <p:spPr/>
        <p:txBody>
          <a:bodyPr/>
          <a:lstStyle/>
          <a:p>
            <a:fld id="{FC5DFCC8-EE87-44C6-A24A-A367DDA15E4C}" type="slidenum">
              <a:rPr lang="en-US" smtClean="0"/>
              <a:t>‹#›</a:t>
            </a:fld>
            <a:endParaRPr lang="en-US"/>
          </a:p>
        </p:txBody>
      </p:sp>
    </p:spTree>
    <p:extLst>
      <p:ext uri="{BB962C8B-B14F-4D97-AF65-F5344CB8AC3E}">
        <p14:creationId xmlns:p14="http://schemas.microsoft.com/office/powerpoint/2010/main" val="2834506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706930" y="1607424"/>
            <a:ext cx="8095041" cy="4953033"/>
          </a:xfrm>
        </p:spPr>
        <p:txBody>
          <a:bodyPr/>
          <a:lstStyle>
            <a:lvl1pPr>
              <a:lnSpc>
                <a:spcPct val="90000"/>
              </a:lnSpc>
              <a:defRPr/>
            </a:lvl1pPr>
            <a:lvl2pPr>
              <a:lnSpc>
                <a:spcPct val="90000"/>
              </a:lnSpc>
              <a:defRPr sz="2400">
                <a:latin typeface="Arial"/>
                <a:cs typeface="Arial"/>
              </a:defRPr>
            </a:lvl2pPr>
            <a:lvl3pPr>
              <a:lnSpc>
                <a:spcPct val="90000"/>
              </a:lnSpc>
              <a:defRPr sz="2400"/>
            </a:lvl3pPr>
            <a:lvl4pPr>
              <a:lnSpc>
                <a:spcPct val="90000"/>
              </a:lnSpc>
              <a:defRPr sz="2000"/>
            </a:lvl4pPr>
            <a:lvl5pPr>
              <a:lnSpc>
                <a:spcPct val="9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56EC772F-B9BF-784F-AD7D-9FE977C6E79C}"/>
              </a:ext>
            </a:extLst>
          </p:cNvPr>
          <p:cNvSpPr>
            <a:spLocks noGrp="1"/>
          </p:cNvSpPr>
          <p:nvPr>
            <p:ph type="title"/>
          </p:nvPr>
        </p:nvSpPr>
        <p:spPr>
          <a:xfrm>
            <a:off x="706930" y="240810"/>
            <a:ext cx="8095037" cy="1229801"/>
          </a:xfrm>
        </p:spPr>
        <p:txBody>
          <a:bodyPr tIns="0" bIns="0"/>
          <a:lstStyle>
            <a:lvl1pPr>
              <a:defRPr sz="3600">
                <a:solidFill>
                  <a:srgbClr val="AD122A"/>
                </a:solidFill>
              </a:defRPr>
            </a:lvl1pPr>
          </a:lstStyle>
          <a:p>
            <a:r>
              <a:rPr lang="en-US"/>
              <a:t>Click to edit Master title style</a:t>
            </a:r>
          </a:p>
        </p:txBody>
      </p:sp>
    </p:spTree>
    <p:extLst>
      <p:ext uri="{BB962C8B-B14F-4D97-AF65-F5344CB8AC3E}">
        <p14:creationId xmlns:p14="http://schemas.microsoft.com/office/powerpoint/2010/main" val="2285980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284726-3E4A-F303-BC9D-CEF2F92A1900}"/>
              </a:ext>
            </a:extLst>
          </p:cNvPr>
          <p:cNvPicPr>
            <a:picLocks noChangeAspect="1"/>
          </p:cNvPicPr>
          <p:nvPr userDrawn="1"/>
        </p:nvPicPr>
        <p:blipFill>
          <a:blip r:embed="rId2">
            <a:extLst>
              <a:ext uri="{28A0092B-C50C-407E-A947-70E740481C1C}">
                <a14:useLocalDpi xmlns:a14="http://schemas.microsoft.com/office/drawing/2010/main" val="0"/>
              </a:ext>
            </a:extLst>
          </a:blip>
          <a:srcRect t="5524" b="5524"/>
          <a:stretch/>
        </p:blipFill>
        <p:spPr>
          <a:xfrm>
            <a:off x="1" y="0"/>
            <a:ext cx="4891574" cy="6858000"/>
          </a:xfrm>
          <a:prstGeom prst="rect">
            <a:avLst/>
          </a:prstGeom>
        </p:spPr>
      </p:pic>
      <p:sp>
        <p:nvSpPr>
          <p:cNvPr id="11" name="Rectangle 10">
            <a:extLst>
              <a:ext uri="{FF2B5EF4-FFF2-40B4-BE49-F238E27FC236}">
                <a16:creationId xmlns:a16="http://schemas.microsoft.com/office/drawing/2014/main" id="{33891918-D46B-D959-E29A-5281ED175371}"/>
              </a:ext>
            </a:extLst>
          </p:cNvPr>
          <p:cNvSpPr/>
          <p:nvPr userDrawn="1"/>
        </p:nvSpPr>
        <p:spPr>
          <a:xfrm>
            <a:off x="1" y="0"/>
            <a:ext cx="4891574" cy="6858000"/>
          </a:xfrm>
          <a:prstGeom prst="rect">
            <a:avLst/>
          </a:prstGeom>
          <a:gradFill>
            <a:gsLst>
              <a:gs pos="57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1">
            <a:extLst>
              <a:ext uri="{FF2B5EF4-FFF2-40B4-BE49-F238E27FC236}">
                <a16:creationId xmlns:a16="http://schemas.microsoft.com/office/drawing/2014/main" id="{9D30CB40-0611-4858-9539-F23C27625269}"/>
              </a:ext>
            </a:extLst>
          </p:cNvPr>
          <p:cNvSpPr>
            <a:spLocks noGrp="1"/>
          </p:cNvSpPr>
          <p:nvPr>
            <p:ph type="body" sz="quarter" idx="11" hasCustomPrompt="1"/>
          </p:nvPr>
        </p:nvSpPr>
        <p:spPr>
          <a:xfrm>
            <a:off x="4422710" y="1968107"/>
            <a:ext cx="4035489" cy="457048"/>
          </a:xfrm>
          <a:prstGeom prst="rect">
            <a:avLst/>
          </a:prstGeom>
        </p:spPr>
        <p:txBody>
          <a:bodyPr wrap="square" lIns="0" tIns="0" rIns="0" bIns="0" anchor="ctr" anchorCtr="0">
            <a:spAutoFit/>
          </a:bodyPr>
          <a:lstStyle>
            <a:lvl1pPr marL="0" indent="0" algn="r">
              <a:spcBef>
                <a:spcPts val="0"/>
              </a:spcBef>
              <a:buNone/>
              <a:defRPr sz="3300" b="1">
                <a:solidFill>
                  <a:srgbClr val="00607F"/>
                </a:solidFill>
                <a:latin typeface="Century Gothic" panose="020B0502020202020204" pitchFamily="34" charset="0"/>
              </a:defRPr>
            </a:lvl1pPr>
          </a:lstStyle>
          <a:p>
            <a:pPr lvl="0"/>
            <a:r>
              <a:rPr lang="en-US"/>
              <a:t>PRESENTATION TITLE</a:t>
            </a:r>
          </a:p>
        </p:txBody>
      </p:sp>
      <p:sp>
        <p:nvSpPr>
          <p:cNvPr id="16" name="Text Placeholder 11">
            <a:extLst>
              <a:ext uri="{FF2B5EF4-FFF2-40B4-BE49-F238E27FC236}">
                <a16:creationId xmlns:a16="http://schemas.microsoft.com/office/drawing/2014/main" id="{9812CB7C-5384-4D37-87EA-0CC32319FE88}"/>
              </a:ext>
            </a:extLst>
          </p:cNvPr>
          <p:cNvSpPr>
            <a:spLocks noGrp="1"/>
          </p:cNvSpPr>
          <p:nvPr>
            <p:ph type="body" sz="quarter" idx="12" hasCustomPrompt="1"/>
          </p:nvPr>
        </p:nvSpPr>
        <p:spPr>
          <a:xfrm>
            <a:off x="4422710" y="2918737"/>
            <a:ext cx="4035489" cy="207749"/>
          </a:xfrm>
          <a:prstGeom prst="rect">
            <a:avLst/>
          </a:prstGeom>
        </p:spPr>
        <p:txBody>
          <a:bodyPr wrap="square" lIns="0" tIns="0" rIns="0" bIns="0" anchor="t" anchorCtr="0">
            <a:spAutoFit/>
          </a:bodyPr>
          <a:lstStyle>
            <a:lvl1pPr marL="0" indent="0" algn="r">
              <a:spcBef>
                <a:spcPts val="0"/>
              </a:spcBef>
              <a:buNone/>
              <a:defRPr sz="1500" b="0">
                <a:solidFill>
                  <a:srgbClr val="4D4D4F"/>
                </a:solidFill>
                <a:latin typeface="Century Gothic" panose="020B0502020202020204" pitchFamily="34" charset="0"/>
              </a:defRPr>
            </a:lvl1pPr>
          </a:lstStyle>
          <a:p>
            <a:pPr lvl="0"/>
            <a:r>
              <a:rPr lang="en-US"/>
              <a:t>PRESENTER | PROJECT TITLE | DATE</a:t>
            </a:r>
          </a:p>
        </p:txBody>
      </p:sp>
      <p:grpSp>
        <p:nvGrpSpPr>
          <p:cNvPr id="6" name="Group 5">
            <a:extLst>
              <a:ext uri="{FF2B5EF4-FFF2-40B4-BE49-F238E27FC236}">
                <a16:creationId xmlns:a16="http://schemas.microsoft.com/office/drawing/2014/main" id="{834F41DA-CB32-8520-9188-98B8CBACEBF7}"/>
              </a:ext>
            </a:extLst>
          </p:cNvPr>
          <p:cNvGrpSpPr/>
          <p:nvPr userDrawn="1"/>
        </p:nvGrpSpPr>
        <p:grpSpPr>
          <a:xfrm>
            <a:off x="5828095" y="5115582"/>
            <a:ext cx="2630105" cy="828019"/>
            <a:chOff x="7770792" y="5115581"/>
            <a:chExt cx="3506807" cy="828019"/>
          </a:xfrm>
        </p:grpSpPr>
        <p:pic>
          <p:nvPicPr>
            <p:cNvPr id="18" name="Picture 17">
              <a:extLst>
                <a:ext uri="{FF2B5EF4-FFF2-40B4-BE49-F238E27FC236}">
                  <a16:creationId xmlns:a16="http://schemas.microsoft.com/office/drawing/2014/main" id="{1C16050B-3BBE-4301-BCAC-41CFD8F8BF6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70792" y="5118560"/>
              <a:ext cx="2004579" cy="825040"/>
            </a:xfrm>
            <a:prstGeom prst="rect">
              <a:avLst/>
            </a:prstGeom>
          </p:spPr>
        </p:pic>
        <p:sp>
          <p:nvSpPr>
            <p:cNvPr id="9" name="TextBox 8">
              <a:extLst>
                <a:ext uri="{FF2B5EF4-FFF2-40B4-BE49-F238E27FC236}">
                  <a16:creationId xmlns:a16="http://schemas.microsoft.com/office/drawing/2014/main" id="{0A5127CA-9FF3-FEC9-B7C9-0F2C9280E7D8}"/>
                </a:ext>
              </a:extLst>
            </p:cNvPr>
            <p:cNvSpPr txBox="1"/>
            <p:nvPr userDrawn="1"/>
          </p:nvSpPr>
          <p:spPr>
            <a:xfrm>
              <a:off x="10011747" y="5115581"/>
              <a:ext cx="1265852" cy="825039"/>
            </a:xfrm>
            <a:prstGeom prst="rect">
              <a:avLst/>
            </a:prstGeom>
            <a:noFill/>
          </p:spPr>
          <p:txBody>
            <a:bodyPr wrap="square" lIns="0" tIns="0" rIns="0" bIns="0" rtlCol="0" anchor="ctr" anchorCtr="0">
              <a:noAutofit/>
            </a:bodyPr>
            <a:lstStyle/>
            <a:p>
              <a:r>
                <a:rPr lang="en-US" sz="1050" b="1">
                  <a:solidFill>
                    <a:srgbClr val="E2A325"/>
                  </a:solidFill>
                  <a:latin typeface="Century Gothic" panose="020B0502020202020204" pitchFamily="34" charset="0"/>
                </a:rPr>
                <a:t>DIVISION OF </a:t>
              </a:r>
            </a:p>
            <a:p>
              <a:r>
                <a:rPr lang="en-US" sz="1050" b="1">
                  <a:solidFill>
                    <a:srgbClr val="E2A325"/>
                  </a:solidFill>
                  <a:latin typeface="Century Gothic" panose="020B0502020202020204" pitchFamily="34" charset="0"/>
                </a:rPr>
                <a:t>PUBLIC HEALTH</a:t>
              </a:r>
            </a:p>
          </p:txBody>
        </p:sp>
      </p:grpSp>
    </p:spTree>
    <p:extLst>
      <p:ext uri="{BB962C8B-B14F-4D97-AF65-F5344CB8AC3E}">
        <p14:creationId xmlns:p14="http://schemas.microsoft.com/office/powerpoint/2010/main" val="3367440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4F41DA-CB32-8520-9188-98B8CBACEBF7}"/>
              </a:ext>
            </a:extLst>
          </p:cNvPr>
          <p:cNvGrpSpPr/>
          <p:nvPr userDrawn="1"/>
        </p:nvGrpSpPr>
        <p:grpSpPr>
          <a:xfrm>
            <a:off x="5828095" y="5115582"/>
            <a:ext cx="2630105" cy="828019"/>
            <a:chOff x="7770792" y="5115581"/>
            <a:chExt cx="3506807" cy="828019"/>
          </a:xfrm>
        </p:grpSpPr>
        <p:pic>
          <p:nvPicPr>
            <p:cNvPr id="18" name="Picture 17">
              <a:extLst>
                <a:ext uri="{FF2B5EF4-FFF2-40B4-BE49-F238E27FC236}">
                  <a16:creationId xmlns:a16="http://schemas.microsoft.com/office/drawing/2014/main" id="{1C16050B-3BBE-4301-BCAC-41CFD8F8BF6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770792" y="5118560"/>
              <a:ext cx="2004579" cy="825040"/>
            </a:xfrm>
            <a:prstGeom prst="rect">
              <a:avLst/>
            </a:prstGeom>
          </p:spPr>
        </p:pic>
        <p:sp>
          <p:nvSpPr>
            <p:cNvPr id="9" name="TextBox 8">
              <a:extLst>
                <a:ext uri="{FF2B5EF4-FFF2-40B4-BE49-F238E27FC236}">
                  <a16:creationId xmlns:a16="http://schemas.microsoft.com/office/drawing/2014/main" id="{0A5127CA-9FF3-FEC9-B7C9-0F2C9280E7D8}"/>
                </a:ext>
              </a:extLst>
            </p:cNvPr>
            <p:cNvSpPr txBox="1"/>
            <p:nvPr userDrawn="1"/>
          </p:nvSpPr>
          <p:spPr>
            <a:xfrm>
              <a:off x="10011747" y="5115581"/>
              <a:ext cx="1265852" cy="825039"/>
            </a:xfrm>
            <a:prstGeom prst="rect">
              <a:avLst/>
            </a:prstGeom>
            <a:noFill/>
          </p:spPr>
          <p:txBody>
            <a:bodyPr wrap="square" lIns="0" tIns="0" rIns="0" bIns="0" rtlCol="0" anchor="ctr" anchorCtr="0">
              <a:noAutofit/>
            </a:bodyPr>
            <a:lstStyle/>
            <a:p>
              <a:r>
                <a:rPr lang="en-US" sz="1050" b="1">
                  <a:solidFill>
                    <a:srgbClr val="E2A325"/>
                  </a:solidFill>
                  <a:latin typeface="Century Gothic" panose="020B0502020202020204" pitchFamily="34" charset="0"/>
                </a:rPr>
                <a:t>DIVISION OF </a:t>
              </a:r>
            </a:p>
            <a:p>
              <a:r>
                <a:rPr lang="en-US" sz="1050" b="1">
                  <a:solidFill>
                    <a:srgbClr val="E2A325"/>
                  </a:solidFill>
                  <a:latin typeface="Century Gothic" panose="020B0502020202020204" pitchFamily="34" charset="0"/>
                </a:rPr>
                <a:t>PUBLIC HEALTH</a:t>
              </a:r>
            </a:p>
          </p:txBody>
        </p:sp>
      </p:grpSp>
      <p:pic>
        <p:nvPicPr>
          <p:cNvPr id="5" name="Picture 4" descr="A picture containing outdoor, sky, water, river&#10;&#10;Description automatically generated">
            <a:extLst>
              <a:ext uri="{FF2B5EF4-FFF2-40B4-BE49-F238E27FC236}">
                <a16:creationId xmlns:a16="http://schemas.microsoft.com/office/drawing/2014/main" id="{7D6C08D5-A07B-DD45-4A97-1F4EA22573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11" name="Rectangle 10">
            <a:extLst>
              <a:ext uri="{FF2B5EF4-FFF2-40B4-BE49-F238E27FC236}">
                <a16:creationId xmlns:a16="http://schemas.microsoft.com/office/drawing/2014/main" id="{33891918-D46B-D959-E29A-5281ED175371}"/>
              </a:ext>
            </a:extLst>
          </p:cNvPr>
          <p:cNvSpPr/>
          <p:nvPr userDrawn="1"/>
        </p:nvSpPr>
        <p:spPr>
          <a:xfrm>
            <a:off x="-28238" y="2079"/>
            <a:ext cx="460023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A17626D5-FA35-8166-ED3D-37C3008C7798}"/>
              </a:ext>
            </a:extLst>
          </p:cNvPr>
          <p:cNvSpPr/>
          <p:nvPr userDrawn="1"/>
        </p:nvSpPr>
        <p:spPr>
          <a:xfrm>
            <a:off x="0" y="0"/>
            <a:ext cx="4572000"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1">
            <a:extLst>
              <a:ext uri="{FF2B5EF4-FFF2-40B4-BE49-F238E27FC236}">
                <a16:creationId xmlns:a16="http://schemas.microsoft.com/office/drawing/2014/main" id="{9D30CB40-0611-4858-9539-F23C27625269}"/>
              </a:ext>
            </a:extLst>
          </p:cNvPr>
          <p:cNvSpPr>
            <a:spLocks noGrp="1"/>
          </p:cNvSpPr>
          <p:nvPr>
            <p:ph type="body" sz="quarter" idx="11" hasCustomPrompt="1"/>
          </p:nvPr>
        </p:nvSpPr>
        <p:spPr>
          <a:xfrm>
            <a:off x="4664757" y="1951970"/>
            <a:ext cx="4035489" cy="457048"/>
          </a:xfrm>
          <a:prstGeom prst="rect">
            <a:avLst/>
          </a:prstGeom>
        </p:spPr>
        <p:txBody>
          <a:bodyPr wrap="square" lIns="0" tIns="0" rIns="0" bIns="0" anchor="ctr" anchorCtr="0">
            <a:spAutoFit/>
          </a:bodyPr>
          <a:lstStyle>
            <a:lvl1pPr marL="0" indent="0" algn="r">
              <a:spcBef>
                <a:spcPts val="0"/>
              </a:spcBef>
              <a:buNone/>
              <a:defRPr sz="3300" b="1">
                <a:solidFill>
                  <a:srgbClr val="00607F"/>
                </a:solidFill>
                <a:latin typeface="Century Gothic" panose="020B0502020202020204" pitchFamily="34" charset="0"/>
              </a:defRPr>
            </a:lvl1pPr>
          </a:lstStyle>
          <a:p>
            <a:pPr lvl="0"/>
            <a:r>
              <a:rPr lang="en-US"/>
              <a:t>PRESENTATION TITLE</a:t>
            </a:r>
          </a:p>
        </p:txBody>
      </p:sp>
      <p:sp>
        <p:nvSpPr>
          <p:cNvPr id="16" name="Text Placeholder 11">
            <a:extLst>
              <a:ext uri="{FF2B5EF4-FFF2-40B4-BE49-F238E27FC236}">
                <a16:creationId xmlns:a16="http://schemas.microsoft.com/office/drawing/2014/main" id="{9812CB7C-5384-4D37-87EA-0CC32319FE88}"/>
              </a:ext>
            </a:extLst>
          </p:cNvPr>
          <p:cNvSpPr>
            <a:spLocks noGrp="1"/>
          </p:cNvSpPr>
          <p:nvPr>
            <p:ph type="body" sz="quarter" idx="12" hasCustomPrompt="1"/>
          </p:nvPr>
        </p:nvSpPr>
        <p:spPr>
          <a:xfrm>
            <a:off x="4600238" y="2913359"/>
            <a:ext cx="4035489" cy="207749"/>
          </a:xfrm>
          <a:prstGeom prst="rect">
            <a:avLst/>
          </a:prstGeom>
        </p:spPr>
        <p:txBody>
          <a:bodyPr wrap="square" lIns="0" tIns="0" rIns="0" bIns="0" anchor="t" anchorCtr="0">
            <a:spAutoFit/>
          </a:bodyPr>
          <a:lstStyle>
            <a:lvl1pPr marL="0" indent="0" algn="r">
              <a:spcBef>
                <a:spcPts val="0"/>
              </a:spcBef>
              <a:buNone/>
              <a:defRPr sz="1500" b="0">
                <a:solidFill>
                  <a:srgbClr val="4D4D4F"/>
                </a:solidFill>
                <a:latin typeface="Century Gothic" panose="020B0502020202020204" pitchFamily="34" charset="0"/>
              </a:defRPr>
            </a:lvl1pPr>
          </a:lstStyle>
          <a:p>
            <a:pPr lvl="0"/>
            <a:r>
              <a:rPr lang="en-US"/>
              <a:t>PRESENTER | PROJECT TITLE | DATE</a:t>
            </a:r>
          </a:p>
        </p:txBody>
      </p:sp>
    </p:spTree>
    <p:extLst>
      <p:ext uri="{BB962C8B-B14F-4D97-AF65-F5344CB8AC3E}">
        <p14:creationId xmlns:p14="http://schemas.microsoft.com/office/powerpoint/2010/main" val="3738329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314459-FF0A-4689-5D53-DDAED67C8B72}"/>
              </a:ext>
            </a:extLst>
          </p:cNvPr>
          <p:cNvGrpSpPr/>
          <p:nvPr userDrawn="1"/>
        </p:nvGrpSpPr>
        <p:grpSpPr>
          <a:xfrm>
            <a:off x="5828095" y="5115582"/>
            <a:ext cx="2630105" cy="828019"/>
            <a:chOff x="7770792" y="5115581"/>
            <a:chExt cx="3506807" cy="828019"/>
          </a:xfrm>
        </p:grpSpPr>
        <p:pic>
          <p:nvPicPr>
            <p:cNvPr id="7" name="Picture 6">
              <a:extLst>
                <a:ext uri="{FF2B5EF4-FFF2-40B4-BE49-F238E27FC236}">
                  <a16:creationId xmlns:a16="http://schemas.microsoft.com/office/drawing/2014/main" id="{AE455353-94E5-ABC7-8ADD-72655EBAD4E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770792" y="5118560"/>
              <a:ext cx="2004579" cy="825040"/>
            </a:xfrm>
            <a:prstGeom prst="rect">
              <a:avLst/>
            </a:prstGeom>
          </p:spPr>
        </p:pic>
        <p:sp>
          <p:nvSpPr>
            <p:cNvPr id="8" name="TextBox 7">
              <a:extLst>
                <a:ext uri="{FF2B5EF4-FFF2-40B4-BE49-F238E27FC236}">
                  <a16:creationId xmlns:a16="http://schemas.microsoft.com/office/drawing/2014/main" id="{882E1BC3-554C-4BAC-F23A-DDF16A71D38A}"/>
                </a:ext>
              </a:extLst>
            </p:cNvPr>
            <p:cNvSpPr txBox="1"/>
            <p:nvPr userDrawn="1"/>
          </p:nvSpPr>
          <p:spPr>
            <a:xfrm>
              <a:off x="10011747" y="5115581"/>
              <a:ext cx="1265852" cy="825039"/>
            </a:xfrm>
            <a:prstGeom prst="rect">
              <a:avLst/>
            </a:prstGeom>
            <a:noFill/>
          </p:spPr>
          <p:txBody>
            <a:bodyPr wrap="square" lIns="0" tIns="0" rIns="0" bIns="0" rtlCol="0" anchor="ctr" anchorCtr="0">
              <a:noAutofit/>
            </a:bodyPr>
            <a:lstStyle/>
            <a:p>
              <a:r>
                <a:rPr lang="en-US" sz="1050" b="1">
                  <a:solidFill>
                    <a:srgbClr val="E2A325"/>
                  </a:solidFill>
                  <a:latin typeface="Century Gothic" panose="020B0502020202020204" pitchFamily="34" charset="0"/>
                </a:rPr>
                <a:t>DIVISION OF </a:t>
              </a:r>
            </a:p>
            <a:p>
              <a:r>
                <a:rPr lang="en-US" sz="1050" b="1">
                  <a:solidFill>
                    <a:srgbClr val="E2A325"/>
                  </a:solidFill>
                  <a:latin typeface="Century Gothic" panose="020B0502020202020204" pitchFamily="34" charset="0"/>
                </a:rPr>
                <a:t>PUBLIC HEALTH</a:t>
              </a:r>
            </a:p>
          </p:txBody>
        </p:sp>
      </p:grpSp>
      <p:pic>
        <p:nvPicPr>
          <p:cNvPr id="9" name="Picture 8" descr="A picture containing building, outdoor, sky, city&#10;&#10;Description automatically generated">
            <a:extLst>
              <a:ext uri="{FF2B5EF4-FFF2-40B4-BE49-F238E27FC236}">
                <a16:creationId xmlns:a16="http://schemas.microsoft.com/office/drawing/2014/main" id="{2FE9F712-D28C-8405-BF8F-F86BA1B4B3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3" y="0"/>
            <a:ext cx="4526837" cy="6858000"/>
          </a:xfrm>
          <a:prstGeom prst="rect">
            <a:avLst/>
          </a:prstGeom>
        </p:spPr>
      </p:pic>
      <p:sp>
        <p:nvSpPr>
          <p:cNvPr id="2" name="Rectangle 1">
            <a:extLst>
              <a:ext uri="{FF2B5EF4-FFF2-40B4-BE49-F238E27FC236}">
                <a16:creationId xmlns:a16="http://schemas.microsoft.com/office/drawing/2014/main" id="{F14BAAB6-E005-2023-9732-77F20E54F51E}"/>
              </a:ext>
            </a:extLst>
          </p:cNvPr>
          <p:cNvSpPr/>
          <p:nvPr userDrawn="1"/>
        </p:nvSpPr>
        <p:spPr>
          <a:xfrm>
            <a:off x="1" y="0"/>
            <a:ext cx="4535300"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11">
            <a:extLst>
              <a:ext uri="{FF2B5EF4-FFF2-40B4-BE49-F238E27FC236}">
                <a16:creationId xmlns:a16="http://schemas.microsoft.com/office/drawing/2014/main" id="{29523454-6357-EE76-2F55-F8311D3D39D5}"/>
              </a:ext>
            </a:extLst>
          </p:cNvPr>
          <p:cNvSpPr>
            <a:spLocks noGrp="1"/>
          </p:cNvSpPr>
          <p:nvPr>
            <p:ph type="body" sz="quarter" idx="11" hasCustomPrompt="1"/>
          </p:nvPr>
        </p:nvSpPr>
        <p:spPr>
          <a:xfrm>
            <a:off x="4664757" y="1951970"/>
            <a:ext cx="4035489" cy="457048"/>
          </a:xfrm>
          <a:prstGeom prst="rect">
            <a:avLst/>
          </a:prstGeom>
        </p:spPr>
        <p:txBody>
          <a:bodyPr wrap="square" lIns="0" tIns="0" rIns="0" bIns="0" anchor="ctr" anchorCtr="0">
            <a:spAutoFit/>
          </a:bodyPr>
          <a:lstStyle>
            <a:lvl1pPr marL="0" indent="0" algn="r">
              <a:spcBef>
                <a:spcPts val="0"/>
              </a:spcBef>
              <a:buNone/>
              <a:defRPr sz="3300" b="1">
                <a:solidFill>
                  <a:srgbClr val="00607F"/>
                </a:solidFill>
                <a:latin typeface="Century Gothic" panose="020B0502020202020204" pitchFamily="34" charset="0"/>
              </a:defRPr>
            </a:lvl1pPr>
          </a:lstStyle>
          <a:p>
            <a:pPr lvl="0"/>
            <a:r>
              <a:rPr lang="en-US"/>
              <a:t>PRESENTATION TITLE</a:t>
            </a:r>
          </a:p>
        </p:txBody>
      </p:sp>
      <p:sp>
        <p:nvSpPr>
          <p:cNvPr id="5" name="Text Placeholder 11">
            <a:extLst>
              <a:ext uri="{FF2B5EF4-FFF2-40B4-BE49-F238E27FC236}">
                <a16:creationId xmlns:a16="http://schemas.microsoft.com/office/drawing/2014/main" id="{8318DA5B-DDEB-2CD5-B163-DDF748087DB0}"/>
              </a:ext>
            </a:extLst>
          </p:cNvPr>
          <p:cNvSpPr>
            <a:spLocks noGrp="1"/>
          </p:cNvSpPr>
          <p:nvPr>
            <p:ph type="body" sz="quarter" idx="12" hasCustomPrompt="1"/>
          </p:nvPr>
        </p:nvSpPr>
        <p:spPr>
          <a:xfrm>
            <a:off x="4600238" y="2913359"/>
            <a:ext cx="4035489" cy="207749"/>
          </a:xfrm>
          <a:prstGeom prst="rect">
            <a:avLst/>
          </a:prstGeom>
        </p:spPr>
        <p:txBody>
          <a:bodyPr wrap="square" lIns="0" tIns="0" rIns="0" bIns="0" anchor="t" anchorCtr="0">
            <a:spAutoFit/>
          </a:bodyPr>
          <a:lstStyle>
            <a:lvl1pPr marL="0" indent="0" algn="r">
              <a:spcBef>
                <a:spcPts val="0"/>
              </a:spcBef>
              <a:buNone/>
              <a:defRPr sz="1500" b="0">
                <a:solidFill>
                  <a:srgbClr val="4D4D4F"/>
                </a:solidFill>
                <a:latin typeface="Century Gothic" panose="020B0502020202020204" pitchFamily="34" charset="0"/>
              </a:defRPr>
            </a:lvl1pPr>
          </a:lstStyle>
          <a:p>
            <a:pPr lvl="0"/>
            <a:r>
              <a:rPr lang="en-US"/>
              <a:t>PRESENTER | PROJECT TITLE | DATE</a:t>
            </a:r>
          </a:p>
        </p:txBody>
      </p:sp>
    </p:spTree>
    <p:extLst>
      <p:ext uri="{BB962C8B-B14F-4D97-AF65-F5344CB8AC3E}">
        <p14:creationId xmlns:p14="http://schemas.microsoft.com/office/powerpoint/2010/main" val="4114782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rgbClr val="00607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86007E-58B5-7400-F5F5-681F3BBCE304}"/>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17454" r="4558"/>
          <a:stretch/>
        </p:blipFill>
        <p:spPr>
          <a:xfrm>
            <a:off x="0" y="0"/>
            <a:ext cx="6221186" cy="6858000"/>
          </a:xfrm>
          <a:prstGeom prst="rect">
            <a:avLst/>
          </a:prstGeom>
        </p:spPr>
      </p:pic>
      <p:sp>
        <p:nvSpPr>
          <p:cNvPr id="4" name="Rectangle 3">
            <a:extLst>
              <a:ext uri="{FF2B5EF4-FFF2-40B4-BE49-F238E27FC236}">
                <a16:creationId xmlns:a16="http://schemas.microsoft.com/office/drawing/2014/main" id="{62423584-0F16-090B-638A-CFC87801FD2A}"/>
              </a:ext>
            </a:extLst>
          </p:cNvPr>
          <p:cNvSpPr/>
          <p:nvPr userDrawn="1"/>
        </p:nvSpPr>
        <p:spPr>
          <a:xfrm>
            <a:off x="0" y="0"/>
            <a:ext cx="6221185" cy="6858000"/>
          </a:xfrm>
          <a:prstGeom prst="rect">
            <a:avLst/>
          </a:prstGeom>
          <a:gradFill>
            <a:gsLst>
              <a:gs pos="0">
                <a:srgbClr val="00607F">
                  <a:alpha val="0"/>
                </a:srgbClr>
              </a:gs>
              <a:gs pos="82000">
                <a:srgbClr val="00607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212772" y="3200476"/>
            <a:ext cx="4245428" cy="457048"/>
          </a:xfrm>
          <a:prstGeom prst="rect">
            <a:avLst/>
          </a:prstGeom>
        </p:spPr>
        <p:txBody>
          <a:bodyPr wrap="square" lIns="0" tIns="0" rIns="0" bIns="0" anchor="ctr" anchorCtr="0">
            <a:spAutoFit/>
          </a:bodyPr>
          <a:lstStyle>
            <a:lvl1pPr marL="0" indent="0" algn="r">
              <a:buNone/>
              <a:defRPr sz="3300" b="1">
                <a:solidFill>
                  <a:schemeClr val="bg1"/>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446918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00607F"/>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69D9972-3F23-67F4-1C14-B1989A93A2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867" r="12451"/>
          <a:stretch/>
        </p:blipFill>
        <p:spPr>
          <a:xfrm flipH="1">
            <a:off x="-8374" y="0"/>
            <a:ext cx="5375808" cy="6858000"/>
          </a:xfrm>
          <a:prstGeom prst="rect">
            <a:avLst/>
          </a:prstGeom>
        </p:spPr>
      </p:pic>
      <p:sp>
        <p:nvSpPr>
          <p:cNvPr id="4" name="Rectangle 3">
            <a:extLst>
              <a:ext uri="{FF2B5EF4-FFF2-40B4-BE49-F238E27FC236}">
                <a16:creationId xmlns:a16="http://schemas.microsoft.com/office/drawing/2014/main" id="{62423584-0F16-090B-638A-CFC87801FD2A}"/>
              </a:ext>
            </a:extLst>
          </p:cNvPr>
          <p:cNvSpPr/>
          <p:nvPr userDrawn="1"/>
        </p:nvSpPr>
        <p:spPr>
          <a:xfrm>
            <a:off x="1" y="0"/>
            <a:ext cx="5367434" cy="6858000"/>
          </a:xfrm>
          <a:prstGeom prst="rect">
            <a:avLst/>
          </a:prstGeom>
          <a:gradFill>
            <a:gsLst>
              <a:gs pos="0">
                <a:srgbClr val="00607F">
                  <a:alpha val="0"/>
                </a:srgbClr>
              </a:gs>
              <a:gs pos="100000">
                <a:srgbClr val="00607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191778" y="3200476"/>
            <a:ext cx="4266422" cy="457048"/>
          </a:xfrm>
          <a:prstGeom prst="rect">
            <a:avLst/>
          </a:prstGeom>
        </p:spPr>
        <p:txBody>
          <a:bodyPr wrap="square" lIns="0" tIns="0" rIns="0" bIns="0" anchor="ctr" anchorCtr="0">
            <a:spAutoFit/>
          </a:bodyPr>
          <a:lstStyle>
            <a:lvl1pPr marL="0" indent="0" algn="r">
              <a:buNone/>
              <a:defRPr sz="3300" b="1">
                <a:solidFill>
                  <a:schemeClr val="bg1"/>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3752824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624784-245A-F93A-5B3E-1849997B21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90" r="28604"/>
          <a:stretch/>
        </p:blipFill>
        <p:spPr>
          <a:xfrm>
            <a:off x="1" y="0"/>
            <a:ext cx="4891574" cy="6858000"/>
          </a:xfrm>
          <a:prstGeom prst="rect">
            <a:avLst/>
          </a:prstGeom>
        </p:spPr>
      </p:pic>
      <p:sp>
        <p:nvSpPr>
          <p:cNvPr id="6" name="Rectangle 5">
            <a:extLst>
              <a:ext uri="{FF2B5EF4-FFF2-40B4-BE49-F238E27FC236}">
                <a16:creationId xmlns:a16="http://schemas.microsoft.com/office/drawing/2014/main" id="{787F7F16-6B77-5364-8BE3-97C8EC34A644}"/>
              </a:ext>
            </a:extLst>
          </p:cNvPr>
          <p:cNvSpPr/>
          <p:nvPr userDrawn="1"/>
        </p:nvSpPr>
        <p:spPr>
          <a:xfrm>
            <a:off x="1" y="0"/>
            <a:ext cx="4891574"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079810" y="3200476"/>
            <a:ext cx="4378389" cy="457048"/>
          </a:xfrm>
          <a:prstGeom prst="rect">
            <a:avLst/>
          </a:prstGeom>
        </p:spPr>
        <p:txBody>
          <a:bodyPr wrap="square" lIns="0" tIns="0" rIns="0" bIns="0" anchor="ctr" anchorCtr="0">
            <a:spAutoFit/>
          </a:bodyPr>
          <a:lstStyle>
            <a:lvl1pPr marL="0" indent="0" algn="r">
              <a:buNone/>
              <a:defRPr sz="3300" b="1">
                <a:solidFill>
                  <a:srgbClr val="00607F"/>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2691795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624784-245A-F93A-5B3E-1849997B21A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397" r="13022"/>
          <a:stretch/>
        </p:blipFill>
        <p:spPr>
          <a:xfrm>
            <a:off x="0" y="0"/>
            <a:ext cx="5004708" cy="6858000"/>
          </a:xfrm>
          <a:prstGeom prst="rect">
            <a:avLst/>
          </a:prstGeom>
        </p:spPr>
      </p:pic>
      <p:sp>
        <p:nvSpPr>
          <p:cNvPr id="6" name="Rectangle 5">
            <a:extLst>
              <a:ext uri="{FF2B5EF4-FFF2-40B4-BE49-F238E27FC236}">
                <a16:creationId xmlns:a16="http://schemas.microsoft.com/office/drawing/2014/main" id="{787F7F16-6B77-5364-8BE3-97C8EC34A644}"/>
              </a:ext>
            </a:extLst>
          </p:cNvPr>
          <p:cNvSpPr/>
          <p:nvPr userDrawn="1"/>
        </p:nvSpPr>
        <p:spPr>
          <a:xfrm>
            <a:off x="0" y="0"/>
            <a:ext cx="5004708"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079810" y="3200476"/>
            <a:ext cx="4378389" cy="457048"/>
          </a:xfrm>
          <a:prstGeom prst="rect">
            <a:avLst/>
          </a:prstGeom>
        </p:spPr>
        <p:txBody>
          <a:bodyPr wrap="square" lIns="0" tIns="0" rIns="0" bIns="0" anchor="ctr" anchorCtr="0">
            <a:spAutoFit/>
          </a:bodyPr>
          <a:lstStyle>
            <a:lvl1pPr marL="0" indent="0" algn="r">
              <a:buNone/>
              <a:defRPr sz="3300" b="1">
                <a:solidFill>
                  <a:srgbClr val="00607F"/>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3339336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58191" y="1762519"/>
            <a:ext cx="6032578" cy="1666482"/>
          </a:xfrm>
        </p:spPr>
        <p:txBody>
          <a:bodyPr anchor="b">
            <a:normAutofit/>
          </a:bodyPr>
          <a:lstStyle>
            <a:lvl1pPr algn="r">
              <a:lnSpc>
                <a:spcPct val="80000"/>
              </a:lnSpc>
              <a:defRPr sz="3600" b="1" i="0" baseline="0">
                <a:solidFill>
                  <a:schemeClr val="bg1"/>
                </a:solidFill>
                <a:latin typeface="+mj-lt"/>
                <a:cs typeface="Arial-BoldMT"/>
              </a:defRPr>
            </a:lvl1pPr>
          </a:lstStyle>
          <a:p>
            <a:r>
              <a:rPr lang="en-US"/>
              <a:t>Title Slide</a:t>
            </a:r>
          </a:p>
        </p:txBody>
      </p:sp>
      <p:sp>
        <p:nvSpPr>
          <p:cNvPr id="3" name="Subtitle 2"/>
          <p:cNvSpPr>
            <a:spLocks noGrp="1"/>
          </p:cNvSpPr>
          <p:nvPr>
            <p:ph type="subTitle" idx="1" hasCustomPrompt="1"/>
          </p:nvPr>
        </p:nvSpPr>
        <p:spPr>
          <a:xfrm>
            <a:off x="3128212" y="3593377"/>
            <a:ext cx="5262557" cy="688511"/>
          </a:xfrm>
        </p:spPr>
        <p:txBody>
          <a:bodyPr>
            <a:normAutofit/>
          </a:bodyPr>
          <a:lstStyle>
            <a:lvl1pPr marL="0" indent="0" algn="r">
              <a:buNone/>
              <a:defRPr sz="1500" b="1" i="0" baseline="0">
                <a:solidFill>
                  <a:schemeClr val="accent6"/>
                </a:solidFill>
                <a:latin typeface="+mj-lt"/>
                <a:cs typeface="Arial-BoldMT"/>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Subhead</a:t>
            </a:r>
          </a:p>
        </p:txBody>
      </p:sp>
      <p:sp>
        <p:nvSpPr>
          <p:cNvPr id="7" name="Rectangle 6">
            <a:extLst>
              <a:ext uri="{FF2B5EF4-FFF2-40B4-BE49-F238E27FC236}">
                <a16:creationId xmlns:a16="http://schemas.microsoft.com/office/drawing/2014/main" id="{3BA3CFF5-8247-4AAC-B1B8-C50A4BD3E1FA}"/>
              </a:ext>
            </a:extLst>
          </p:cNvPr>
          <p:cNvSpPr/>
          <p:nvPr userDrawn="1"/>
        </p:nvSpPr>
        <p:spPr>
          <a:xfrm>
            <a:off x="443165" y="5134775"/>
            <a:ext cx="3785937" cy="1666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9D37A653-BAD2-42DC-872D-CAD1F21E9682}"/>
              </a:ext>
            </a:extLst>
          </p:cNvPr>
          <p:cNvSpPr/>
          <p:nvPr userDrawn="1"/>
        </p:nvSpPr>
        <p:spPr>
          <a:xfrm>
            <a:off x="443164" y="4281889"/>
            <a:ext cx="2899608" cy="1666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7BD4DAA9-E25E-3A1A-FAEC-D592D7C8F46E}"/>
              </a:ext>
            </a:extLst>
          </p:cNvPr>
          <p:cNvSpPr/>
          <p:nvPr userDrawn="1"/>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9" name="Picture 18">
            <a:extLst>
              <a:ext uri="{FF2B5EF4-FFF2-40B4-BE49-F238E27FC236}">
                <a16:creationId xmlns:a16="http://schemas.microsoft.com/office/drawing/2014/main" id="{54E91ECA-5085-E11B-EE80-D1F2E1F679B0}"/>
              </a:ext>
            </a:extLst>
          </p:cNvPr>
          <p:cNvPicPr>
            <a:picLocks noChangeAspect="1"/>
          </p:cNvPicPr>
          <p:nvPr userDrawn="1"/>
        </p:nvPicPr>
        <p:blipFill>
          <a:blip r:embed="rId2"/>
          <a:stretch>
            <a:fillRect/>
          </a:stretch>
        </p:blipFill>
        <p:spPr>
          <a:xfrm>
            <a:off x="1758" y="0"/>
            <a:ext cx="9142242" cy="6858000"/>
          </a:xfrm>
          <a:prstGeom prst="rect">
            <a:avLst/>
          </a:prstGeom>
        </p:spPr>
      </p:pic>
      <p:sp>
        <p:nvSpPr>
          <p:cNvPr id="4" name="Rectangle 3">
            <a:extLst>
              <a:ext uri="{FF2B5EF4-FFF2-40B4-BE49-F238E27FC236}">
                <a16:creationId xmlns:a16="http://schemas.microsoft.com/office/drawing/2014/main" id="{F057401E-D83D-085F-881C-8D008F54B472}"/>
              </a:ext>
            </a:extLst>
          </p:cNvPr>
          <p:cNvSpPr/>
          <p:nvPr userDrawn="1"/>
        </p:nvSpPr>
        <p:spPr>
          <a:xfrm>
            <a:off x="-1" y="4616697"/>
            <a:ext cx="6347791" cy="2241305"/>
          </a:xfrm>
          <a:custGeom>
            <a:avLst/>
            <a:gdLst>
              <a:gd name="connsiteX0" fmla="*/ 0 w 6533322"/>
              <a:gd name="connsiteY0" fmla="*/ 0 h 1779973"/>
              <a:gd name="connsiteX1" fmla="*/ 6533322 w 6533322"/>
              <a:gd name="connsiteY1" fmla="*/ 0 h 1779973"/>
              <a:gd name="connsiteX2" fmla="*/ 6533322 w 6533322"/>
              <a:gd name="connsiteY2" fmla="*/ 1779973 h 1779973"/>
              <a:gd name="connsiteX3" fmla="*/ 0 w 6533322"/>
              <a:gd name="connsiteY3" fmla="*/ 1779973 h 1779973"/>
              <a:gd name="connsiteX4" fmla="*/ 0 w 6533322"/>
              <a:gd name="connsiteY4" fmla="*/ 0 h 1779973"/>
              <a:gd name="connsiteX0" fmla="*/ 0 w 6533322"/>
              <a:gd name="connsiteY0" fmla="*/ 0 h 1779973"/>
              <a:gd name="connsiteX1" fmla="*/ 4545496 w 6533322"/>
              <a:gd name="connsiteY1" fmla="*/ 0 h 1779973"/>
              <a:gd name="connsiteX2" fmla="*/ 6533322 w 6533322"/>
              <a:gd name="connsiteY2" fmla="*/ 1779973 h 1779973"/>
              <a:gd name="connsiteX3" fmla="*/ 0 w 6533322"/>
              <a:gd name="connsiteY3" fmla="*/ 1779973 h 1779973"/>
              <a:gd name="connsiteX4" fmla="*/ 0 w 6533322"/>
              <a:gd name="connsiteY4" fmla="*/ 0 h 1779973"/>
              <a:gd name="connsiteX0" fmla="*/ 0 w 6387548"/>
              <a:gd name="connsiteY0" fmla="*/ 0 h 1779973"/>
              <a:gd name="connsiteX1" fmla="*/ 4545496 w 6387548"/>
              <a:gd name="connsiteY1" fmla="*/ 0 h 1779973"/>
              <a:gd name="connsiteX2" fmla="*/ 6387548 w 6387548"/>
              <a:gd name="connsiteY2" fmla="*/ 1779973 h 1779973"/>
              <a:gd name="connsiteX3" fmla="*/ 0 w 6387548"/>
              <a:gd name="connsiteY3" fmla="*/ 1779973 h 1779973"/>
              <a:gd name="connsiteX4" fmla="*/ 0 w 6387548"/>
              <a:gd name="connsiteY4" fmla="*/ 0 h 1779973"/>
              <a:gd name="connsiteX0" fmla="*/ 0 w 6122505"/>
              <a:gd name="connsiteY0" fmla="*/ 0 h 1793225"/>
              <a:gd name="connsiteX1" fmla="*/ 4545496 w 6122505"/>
              <a:gd name="connsiteY1" fmla="*/ 0 h 1793225"/>
              <a:gd name="connsiteX2" fmla="*/ 6122505 w 6122505"/>
              <a:gd name="connsiteY2" fmla="*/ 1793225 h 1793225"/>
              <a:gd name="connsiteX3" fmla="*/ 0 w 6122505"/>
              <a:gd name="connsiteY3" fmla="*/ 1779973 h 1793225"/>
              <a:gd name="connsiteX4" fmla="*/ 0 w 6122505"/>
              <a:gd name="connsiteY4" fmla="*/ 0 h 1793225"/>
              <a:gd name="connsiteX0" fmla="*/ 0 w 6334540"/>
              <a:gd name="connsiteY0" fmla="*/ 0 h 1793225"/>
              <a:gd name="connsiteX1" fmla="*/ 4545496 w 6334540"/>
              <a:gd name="connsiteY1" fmla="*/ 0 h 1793225"/>
              <a:gd name="connsiteX2" fmla="*/ 6334540 w 6334540"/>
              <a:gd name="connsiteY2" fmla="*/ 1793225 h 1793225"/>
              <a:gd name="connsiteX3" fmla="*/ 0 w 6334540"/>
              <a:gd name="connsiteY3" fmla="*/ 1779973 h 1793225"/>
              <a:gd name="connsiteX4" fmla="*/ 0 w 6334540"/>
              <a:gd name="connsiteY4" fmla="*/ 0 h 1793225"/>
              <a:gd name="connsiteX0" fmla="*/ 0 w 6321288"/>
              <a:gd name="connsiteY0" fmla="*/ 0 h 1779973"/>
              <a:gd name="connsiteX1" fmla="*/ 4545496 w 6321288"/>
              <a:gd name="connsiteY1" fmla="*/ 0 h 1779973"/>
              <a:gd name="connsiteX2" fmla="*/ 6321288 w 6321288"/>
              <a:gd name="connsiteY2" fmla="*/ 1753469 h 1779973"/>
              <a:gd name="connsiteX3" fmla="*/ 0 w 6321288"/>
              <a:gd name="connsiteY3" fmla="*/ 1779973 h 1779973"/>
              <a:gd name="connsiteX4" fmla="*/ 0 w 6321288"/>
              <a:gd name="connsiteY4" fmla="*/ 0 h 1779973"/>
              <a:gd name="connsiteX0" fmla="*/ 0 w 6321288"/>
              <a:gd name="connsiteY0" fmla="*/ 0 h 1779973"/>
              <a:gd name="connsiteX1" fmla="*/ 4558749 w 6321288"/>
              <a:gd name="connsiteY1" fmla="*/ 0 h 1779973"/>
              <a:gd name="connsiteX2" fmla="*/ 6321288 w 6321288"/>
              <a:gd name="connsiteY2" fmla="*/ 1753469 h 1779973"/>
              <a:gd name="connsiteX3" fmla="*/ 0 w 6321288"/>
              <a:gd name="connsiteY3" fmla="*/ 1779973 h 1779973"/>
              <a:gd name="connsiteX4" fmla="*/ 0 w 6321288"/>
              <a:gd name="connsiteY4" fmla="*/ 0 h 1779973"/>
              <a:gd name="connsiteX0" fmla="*/ 0 w 6361044"/>
              <a:gd name="connsiteY0" fmla="*/ 0 h 1793225"/>
              <a:gd name="connsiteX1" fmla="*/ 4558749 w 6361044"/>
              <a:gd name="connsiteY1" fmla="*/ 0 h 1793225"/>
              <a:gd name="connsiteX2" fmla="*/ 6361044 w 6361044"/>
              <a:gd name="connsiteY2" fmla="*/ 1793225 h 1793225"/>
              <a:gd name="connsiteX3" fmla="*/ 0 w 6361044"/>
              <a:gd name="connsiteY3" fmla="*/ 1779973 h 1793225"/>
              <a:gd name="connsiteX4" fmla="*/ 0 w 6361044"/>
              <a:gd name="connsiteY4" fmla="*/ 0 h 1793225"/>
              <a:gd name="connsiteX0" fmla="*/ 0 w 6347791"/>
              <a:gd name="connsiteY0" fmla="*/ 0 h 1779973"/>
              <a:gd name="connsiteX1" fmla="*/ 4558749 w 6347791"/>
              <a:gd name="connsiteY1" fmla="*/ 0 h 1779973"/>
              <a:gd name="connsiteX2" fmla="*/ 6347791 w 6347791"/>
              <a:gd name="connsiteY2" fmla="*/ 1753469 h 1779973"/>
              <a:gd name="connsiteX3" fmla="*/ 0 w 6347791"/>
              <a:gd name="connsiteY3" fmla="*/ 1779973 h 1779973"/>
              <a:gd name="connsiteX4" fmla="*/ 0 w 6347791"/>
              <a:gd name="connsiteY4" fmla="*/ 0 h 1779973"/>
              <a:gd name="connsiteX0" fmla="*/ 0 w 6347791"/>
              <a:gd name="connsiteY0" fmla="*/ 0 h 1793225"/>
              <a:gd name="connsiteX1" fmla="*/ 4558749 w 6347791"/>
              <a:gd name="connsiteY1" fmla="*/ 0 h 1793225"/>
              <a:gd name="connsiteX2" fmla="*/ 6347791 w 6347791"/>
              <a:gd name="connsiteY2" fmla="*/ 1793225 h 1793225"/>
              <a:gd name="connsiteX3" fmla="*/ 0 w 6347791"/>
              <a:gd name="connsiteY3" fmla="*/ 1779973 h 1793225"/>
              <a:gd name="connsiteX4" fmla="*/ 0 w 6347791"/>
              <a:gd name="connsiteY4" fmla="*/ 0 h 1793225"/>
              <a:gd name="connsiteX0" fmla="*/ 0 w 6347791"/>
              <a:gd name="connsiteY0" fmla="*/ 0 h 1793225"/>
              <a:gd name="connsiteX1" fmla="*/ 4611758 w 6347791"/>
              <a:gd name="connsiteY1" fmla="*/ 13253 h 1793225"/>
              <a:gd name="connsiteX2" fmla="*/ 6347791 w 6347791"/>
              <a:gd name="connsiteY2" fmla="*/ 1793225 h 1793225"/>
              <a:gd name="connsiteX3" fmla="*/ 0 w 6347791"/>
              <a:gd name="connsiteY3" fmla="*/ 1779973 h 1793225"/>
              <a:gd name="connsiteX4" fmla="*/ 0 w 6347791"/>
              <a:gd name="connsiteY4" fmla="*/ 0 h 1793225"/>
              <a:gd name="connsiteX0" fmla="*/ 0 w 6347791"/>
              <a:gd name="connsiteY0" fmla="*/ 0 h 1779973"/>
              <a:gd name="connsiteX1" fmla="*/ 4611758 w 6347791"/>
              <a:gd name="connsiteY1" fmla="*/ 13253 h 1779973"/>
              <a:gd name="connsiteX2" fmla="*/ 6347791 w 6347791"/>
              <a:gd name="connsiteY2" fmla="*/ 1778938 h 1779973"/>
              <a:gd name="connsiteX3" fmla="*/ 0 w 6347791"/>
              <a:gd name="connsiteY3" fmla="*/ 1779973 h 1779973"/>
              <a:gd name="connsiteX4" fmla="*/ 0 w 6347791"/>
              <a:gd name="connsiteY4" fmla="*/ 0 h 1779973"/>
              <a:gd name="connsiteX0" fmla="*/ 0 w 6347791"/>
              <a:gd name="connsiteY0" fmla="*/ 0 h 1779973"/>
              <a:gd name="connsiteX1" fmla="*/ 4602233 w 6347791"/>
              <a:gd name="connsiteY1" fmla="*/ 13253 h 1779973"/>
              <a:gd name="connsiteX2" fmla="*/ 6347791 w 6347791"/>
              <a:gd name="connsiteY2" fmla="*/ 1778938 h 1779973"/>
              <a:gd name="connsiteX3" fmla="*/ 0 w 6347791"/>
              <a:gd name="connsiteY3" fmla="*/ 1779973 h 1779973"/>
              <a:gd name="connsiteX4" fmla="*/ 0 w 6347791"/>
              <a:gd name="connsiteY4" fmla="*/ 0 h 1779973"/>
              <a:gd name="connsiteX0" fmla="*/ 0 w 6347791"/>
              <a:gd name="connsiteY0" fmla="*/ 0 h 1779973"/>
              <a:gd name="connsiteX1" fmla="*/ 4115216 w 6347791"/>
              <a:gd name="connsiteY1" fmla="*/ 2729 h 1779973"/>
              <a:gd name="connsiteX2" fmla="*/ 6347791 w 6347791"/>
              <a:gd name="connsiteY2" fmla="*/ 1778938 h 1779973"/>
              <a:gd name="connsiteX3" fmla="*/ 0 w 6347791"/>
              <a:gd name="connsiteY3" fmla="*/ 1779973 h 1779973"/>
              <a:gd name="connsiteX4" fmla="*/ 0 w 6347791"/>
              <a:gd name="connsiteY4" fmla="*/ 0 h 177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7791" h="1779973">
                <a:moveTo>
                  <a:pt x="0" y="0"/>
                </a:moveTo>
                <a:lnTo>
                  <a:pt x="4115216" y="2729"/>
                </a:lnTo>
                <a:lnTo>
                  <a:pt x="6347791" y="1778938"/>
                </a:lnTo>
                <a:lnTo>
                  <a:pt x="0" y="1779973"/>
                </a:lnTo>
                <a:lnTo>
                  <a:pt x="0" y="0"/>
                </a:lnTo>
                <a:close/>
              </a:path>
            </a:pathLst>
          </a:custGeom>
          <a:solidFill>
            <a:srgbClr val="AD1F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5" descr="A picture containing logo&#10;&#10;Description automatically generated">
            <a:extLst>
              <a:ext uri="{FF2B5EF4-FFF2-40B4-BE49-F238E27FC236}">
                <a16:creationId xmlns:a16="http://schemas.microsoft.com/office/drawing/2014/main" id="{5713CF5A-0064-4049-8E91-FFF76850ED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5434" y="3429000"/>
            <a:ext cx="2172512" cy="1023321"/>
          </a:xfrm>
          <a:prstGeom prst="rect">
            <a:avLst/>
          </a:prstGeom>
        </p:spPr>
      </p:pic>
      <p:sp>
        <p:nvSpPr>
          <p:cNvPr id="22" name="TextBox 21">
            <a:extLst>
              <a:ext uri="{FF2B5EF4-FFF2-40B4-BE49-F238E27FC236}">
                <a16:creationId xmlns:a16="http://schemas.microsoft.com/office/drawing/2014/main" id="{AA472A52-EFF1-10B7-F4FB-8FC6675CCF0C}"/>
              </a:ext>
            </a:extLst>
          </p:cNvPr>
          <p:cNvSpPr txBox="1"/>
          <p:nvPr userDrawn="1"/>
        </p:nvSpPr>
        <p:spPr>
          <a:xfrm>
            <a:off x="119399" y="6109206"/>
            <a:ext cx="8905202" cy="507831"/>
          </a:xfrm>
          <a:prstGeom prst="rect">
            <a:avLst/>
          </a:prstGeom>
          <a:noFill/>
        </p:spPr>
        <p:txBody>
          <a:bodyPr wrap="square" rtlCol="0">
            <a:spAutoFit/>
          </a:bodyPr>
          <a:lstStyle/>
          <a:p>
            <a:r>
              <a:rPr lang="en-US" sz="1350">
                <a:solidFill>
                  <a:schemeClr val="bg1"/>
                </a:solidFill>
              </a:rPr>
              <a:t>NEBRASKA INFECTION CONTROL ASSESMENT AND PROMOTION PROGRAM </a:t>
            </a:r>
          </a:p>
          <a:p>
            <a:r>
              <a:rPr lang="en-US" sz="1350">
                <a:solidFill>
                  <a:schemeClr val="bg1"/>
                </a:solidFill>
              </a:rPr>
              <a:t>ANTIMICROBIAL STEWARDSHIP ASSESSMENT AND PROMOTION PROGRAM</a:t>
            </a:r>
          </a:p>
        </p:txBody>
      </p:sp>
      <p:pic>
        <p:nvPicPr>
          <p:cNvPr id="9" name="Picture 8" descr="A red sign with white text&#10;&#10;Description automatically generated">
            <a:extLst>
              <a:ext uri="{FF2B5EF4-FFF2-40B4-BE49-F238E27FC236}">
                <a16:creationId xmlns:a16="http://schemas.microsoft.com/office/drawing/2014/main" id="{ABB333F9-7D3C-1142-0983-92A69656450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7198" b="16088"/>
          <a:stretch/>
        </p:blipFill>
        <p:spPr>
          <a:xfrm>
            <a:off x="150676" y="4771236"/>
            <a:ext cx="3259120" cy="1240227"/>
          </a:xfrm>
          <a:prstGeom prst="rect">
            <a:avLst/>
          </a:prstGeom>
        </p:spPr>
      </p:pic>
    </p:spTree>
    <p:extLst>
      <p:ext uri="{BB962C8B-B14F-4D97-AF65-F5344CB8AC3E}">
        <p14:creationId xmlns:p14="http://schemas.microsoft.com/office/powerpoint/2010/main" val="908293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5">
    <p:bg>
      <p:bgPr>
        <a:gradFill>
          <a:gsLst>
            <a:gs pos="0">
              <a:srgbClr val="004358"/>
            </a:gs>
            <a:gs pos="100000">
              <a:srgbClr val="00607F"/>
            </a:gs>
          </a:gsLst>
          <a:lin ang="0" scaled="0"/>
        </a:gra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191778" y="3200476"/>
            <a:ext cx="4266422" cy="457048"/>
          </a:xfrm>
          <a:prstGeom prst="rect">
            <a:avLst/>
          </a:prstGeom>
        </p:spPr>
        <p:txBody>
          <a:bodyPr wrap="square" lIns="0" tIns="0" rIns="0" bIns="0" anchor="ctr" anchorCtr="0">
            <a:spAutoFit/>
          </a:bodyPr>
          <a:lstStyle>
            <a:lvl1pPr marL="0" indent="0" algn="r">
              <a:buNone/>
              <a:defRPr sz="3300" b="1">
                <a:solidFill>
                  <a:schemeClr val="bg1"/>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1814599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sic Table">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52DDE2B7-5B71-405C-B692-53F39E00A440}"/>
              </a:ext>
            </a:extLst>
          </p:cNvPr>
          <p:cNvSpPr>
            <a:spLocks noGrp="1"/>
          </p:cNvSpPr>
          <p:nvPr>
            <p:ph type="body" sz="quarter" idx="11" hasCustomPrompt="1"/>
          </p:nvPr>
        </p:nvSpPr>
        <p:spPr>
          <a:xfrm>
            <a:off x="685801" y="914401"/>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TABLE TITLE</a:t>
            </a:r>
          </a:p>
        </p:txBody>
      </p:sp>
      <p:sp>
        <p:nvSpPr>
          <p:cNvPr id="16" name="Text Placeholder 14">
            <a:extLst>
              <a:ext uri="{FF2B5EF4-FFF2-40B4-BE49-F238E27FC236}">
                <a16:creationId xmlns:a16="http://schemas.microsoft.com/office/drawing/2014/main" id="{BA319157-4BB3-48B2-A365-5BBDC9196714}"/>
              </a:ext>
            </a:extLst>
          </p:cNvPr>
          <p:cNvSpPr>
            <a:spLocks noGrp="1"/>
          </p:cNvSpPr>
          <p:nvPr>
            <p:ph type="body" sz="quarter" idx="13" hasCustomPrompt="1"/>
          </p:nvPr>
        </p:nvSpPr>
        <p:spPr>
          <a:xfrm>
            <a:off x="685800" y="3056997"/>
            <a:ext cx="2043401" cy="858837"/>
          </a:xfrm>
          <a:prstGeom prst="rect">
            <a:avLst/>
          </a:prstGeom>
          <a:solidFill>
            <a:srgbClr val="4D4D4F"/>
          </a:solidFill>
        </p:spPr>
        <p:txBody>
          <a:bodyPr lIns="0" tIns="0" rIns="0" bIns="0" anchor="ctr" anchorCtr="0"/>
          <a:lstStyle>
            <a:lvl1pPr marL="0" indent="0" algn="ctr">
              <a:buNone/>
              <a:defRPr b="1">
                <a:solidFill>
                  <a:schemeClr val="bg1"/>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ROW 1</a:t>
            </a:r>
          </a:p>
        </p:txBody>
      </p:sp>
      <p:sp>
        <p:nvSpPr>
          <p:cNvPr id="17" name="Text Placeholder 14">
            <a:extLst>
              <a:ext uri="{FF2B5EF4-FFF2-40B4-BE49-F238E27FC236}">
                <a16:creationId xmlns:a16="http://schemas.microsoft.com/office/drawing/2014/main" id="{2BDF8A4F-9563-43AA-9680-F632F77EF0D4}"/>
              </a:ext>
            </a:extLst>
          </p:cNvPr>
          <p:cNvSpPr>
            <a:spLocks noGrp="1"/>
          </p:cNvSpPr>
          <p:nvPr>
            <p:ph type="body" sz="quarter" idx="14" hasCustomPrompt="1"/>
          </p:nvPr>
        </p:nvSpPr>
        <p:spPr>
          <a:xfrm>
            <a:off x="685800" y="4070880"/>
            <a:ext cx="2043401" cy="858837"/>
          </a:xfrm>
          <a:prstGeom prst="rect">
            <a:avLst/>
          </a:prstGeom>
          <a:solidFill>
            <a:srgbClr val="00607F"/>
          </a:solidFill>
        </p:spPr>
        <p:txBody>
          <a:bodyPr lIns="0" tIns="0" rIns="0" bIns="0" anchor="ctr" anchorCtr="0"/>
          <a:lstStyle>
            <a:lvl1pPr marL="0" indent="0" algn="ctr">
              <a:buNone/>
              <a:defRPr b="1">
                <a:solidFill>
                  <a:schemeClr val="bg1"/>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ROW 2</a:t>
            </a:r>
          </a:p>
        </p:txBody>
      </p:sp>
      <p:sp>
        <p:nvSpPr>
          <p:cNvPr id="18" name="Text Placeholder 14">
            <a:extLst>
              <a:ext uri="{FF2B5EF4-FFF2-40B4-BE49-F238E27FC236}">
                <a16:creationId xmlns:a16="http://schemas.microsoft.com/office/drawing/2014/main" id="{08FC4191-77C6-4BAA-AD97-06BA94C63907}"/>
              </a:ext>
            </a:extLst>
          </p:cNvPr>
          <p:cNvSpPr>
            <a:spLocks noGrp="1"/>
          </p:cNvSpPr>
          <p:nvPr>
            <p:ph type="body" sz="quarter" idx="15" hasCustomPrompt="1"/>
          </p:nvPr>
        </p:nvSpPr>
        <p:spPr>
          <a:xfrm>
            <a:off x="685800" y="5084764"/>
            <a:ext cx="2043401" cy="858837"/>
          </a:xfrm>
          <a:prstGeom prst="rect">
            <a:avLst/>
          </a:prstGeom>
          <a:solidFill>
            <a:srgbClr val="7794A9"/>
          </a:solidFill>
        </p:spPr>
        <p:txBody>
          <a:bodyPr lIns="0" tIns="0" rIns="0" bIns="0" anchor="ctr" anchorCtr="0"/>
          <a:lstStyle>
            <a:lvl1pPr marL="0" indent="0" algn="ctr">
              <a:buNone/>
              <a:defRPr b="1">
                <a:solidFill>
                  <a:schemeClr val="bg1"/>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ROW 3</a:t>
            </a:r>
          </a:p>
        </p:txBody>
      </p:sp>
      <p:sp>
        <p:nvSpPr>
          <p:cNvPr id="19" name="Text Placeholder 14">
            <a:extLst>
              <a:ext uri="{FF2B5EF4-FFF2-40B4-BE49-F238E27FC236}">
                <a16:creationId xmlns:a16="http://schemas.microsoft.com/office/drawing/2014/main" id="{7F67E3B8-0500-4059-81E7-1A6ED8253CFC}"/>
              </a:ext>
            </a:extLst>
          </p:cNvPr>
          <p:cNvSpPr>
            <a:spLocks noGrp="1"/>
          </p:cNvSpPr>
          <p:nvPr>
            <p:ph type="body" sz="quarter" idx="16" hasCustomPrompt="1"/>
          </p:nvPr>
        </p:nvSpPr>
        <p:spPr>
          <a:xfrm>
            <a:off x="2857181" y="2043113"/>
            <a:ext cx="1306286" cy="858837"/>
          </a:xfrm>
          <a:prstGeom prst="rect">
            <a:avLst/>
          </a:prstGeom>
          <a:solidFill>
            <a:schemeClr val="bg1">
              <a:lumMod val="95000"/>
            </a:schemeClr>
          </a:solidFill>
          <a:ln>
            <a:noFill/>
          </a:ln>
        </p:spPr>
        <p:txBody>
          <a:bodyPr lIns="0" tIns="0" rIns="0" bIns="0" anchor="ctr" anchorCtr="0"/>
          <a:lstStyle>
            <a:lvl1pPr marL="0" indent="0" algn="ctr">
              <a:buNone/>
              <a:defRPr sz="1500" b="1">
                <a:solidFill>
                  <a:schemeClr val="bg1">
                    <a:lumMod val="75000"/>
                  </a:schemeClr>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COLUMN 1</a:t>
            </a:r>
          </a:p>
        </p:txBody>
      </p:sp>
      <p:sp>
        <p:nvSpPr>
          <p:cNvPr id="20" name="Text Placeholder 14">
            <a:extLst>
              <a:ext uri="{FF2B5EF4-FFF2-40B4-BE49-F238E27FC236}">
                <a16:creationId xmlns:a16="http://schemas.microsoft.com/office/drawing/2014/main" id="{F5D8945E-C91B-4DE2-B322-7F961923E335}"/>
              </a:ext>
            </a:extLst>
          </p:cNvPr>
          <p:cNvSpPr>
            <a:spLocks noGrp="1"/>
          </p:cNvSpPr>
          <p:nvPr>
            <p:ph type="body" sz="quarter" idx="17" hasCustomPrompt="1"/>
          </p:nvPr>
        </p:nvSpPr>
        <p:spPr>
          <a:xfrm>
            <a:off x="2857181" y="3056996"/>
            <a:ext cx="1306286" cy="858837"/>
          </a:xfrm>
          <a:prstGeom prst="rect">
            <a:avLst/>
          </a:prstGeom>
          <a:noFill/>
          <a:ln>
            <a:noFill/>
          </a:ln>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21" name="Text Placeholder 14">
            <a:extLst>
              <a:ext uri="{FF2B5EF4-FFF2-40B4-BE49-F238E27FC236}">
                <a16:creationId xmlns:a16="http://schemas.microsoft.com/office/drawing/2014/main" id="{C2CF0955-CBD0-4B99-AF88-7D0163BC97CA}"/>
              </a:ext>
            </a:extLst>
          </p:cNvPr>
          <p:cNvSpPr>
            <a:spLocks noGrp="1"/>
          </p:cNvSpPr>
          <p:nvPr>
            <p:ph type="body" sz="quarter" idx="18" hasCustomPrompt="1"/>
          </p:nvPr>
        </p:nvSpPr>
        <p:spPr>
          <a:xfrm>
            <a:off x="2857181" y="4070879"/>
            <a:ext cx="1306286" cy="858837"/>
          </a:xfrm>
          <a:prstGeom prst="rect">
            <a:avLst/>
          </a:prstGeom>
          <a:noFill/>
          <a:ln>
            <a:noFill/>
          </a:ln>
        </p:spPr>
        <p:txBody>
          <a:bodyPr lIns="0" tIns="0" rIns="0" bIns="0" anchor="ctr" anchorCtr="0"/>
          <a:lstStyle>
            <a:lvl1pPr marL="0" indent="0" algn="ctr">
              <a:buNone/>
              <a:defRPr b="1">
                <a:solidFill>
                  <a:srgbClr val="00607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22" name="Text Placeholder 14">
            <a:extLst>
              <a:ext uri="{FF2B5EF4-FFF2-40B4-BE49-F238E27FC236}">
                <a16:creationId xmlns:a16="http://schemas.microsoft.com/office/drawing/2014/main" id="{2642CB5F-5911-4879-8EDC-5630FFE32CC1}"/>
              </a:ext>
            </a:extLst>
          </p:cNvPr>
          <p:cNvSpPr>
            <a:spLocks noGrp="1"/>
          </p:cNvSpPr>
          <p:nvPr>
            <p:ph type="body" sz="quarter" idx="19" hasCustomPrompt="1"/>
          </p:nvPr>
        </p:nvSpPr>
        <p:spPr>
          <a:xfrm>
            <a:off x="2857181" y="5084763"/>
            <a:ext cx="1306286" cy="858837"/>
          </a:xfrm>
          <a:prstGeom prst="rect">
            <a:avLst/>
          </a:prstGeom>
          <a:noFill/>
          <a:ln>
            <a:noFill/>
          </a:ln>
        </p:spPr>
        <p:txBody>
          <a:bodyPr lIns="0" tIns="0" rIns="0" bIns="0" anchor="ctr" anchorCtr="0"/>
          <a:lstStyle>
            <a:lvl1pPr marL="0" indent="0" algn="ctr">
              <a:buNone/>
              <a:defRPr b="1">
                <a:solidFill>
                  <a:srgbClr val="7794A9"/>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35" name="Text Placeholder 14">
            <a:extLst>
              <a:ext uri="{FF2B5EF4-FFF2-40B4-BE49-F238E27FC236}">
                <a16:creationId xmlns:a16="http://schemas.microsoft.com/office/drawing/2014/main" id="{2956B670-E7DB-476F-B569-5F09A6CFE2CC}"/>
              </a:ext>
            </a:extLst>
          </p:cNvPr>
          <p:cNvSpPr>
            <a:spLocks noGrp="1"/>
          </p:cNvSpPr>
          <p:nvPr>
            <p:ph type="body" sz="quarter" idx="20" hasCustomPrompt="1"/>
          </p:nvPr>
        </p:nvSpPr>
        <p:spPr>
          <a:xfrm>
            <a:off x="4291447" y="2043113"/>
            <a:ext cx="1306286" cy="858837"/>
          </a:xfrm>
          <a:prstGeom prst="rect">
            <a:avLst/>
          </a:prstGeom>
          <a:solidFill>
            <a:schemeClr val="bg1">
              <a:lumMod val="95000"/>
            </a:schemeClr>
          </a:solidFill>
          <a:ln>
            <a:noFill/>
          </a:ln>
        </p:spPr>
        <p:txBody>
          <a:bodyPr lIns="0" tIns="0" rIns="0" bIns="0" anchor="ctr" anchorCtr="0"/>
          <a:lstStyle>
            <a:lvl1pPr marL="0" indent="0" algn="ctr">
              <a:buNone/>
              <a:defRPr sz="1500" b="1">
                <a:solidFill>
                  <a:schemeClr val="bg1">
                    <a:lumMod val="75000"/>
                  </a:schemeClr>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COLUMN 2</a:t>
            </a:r>
          </a:p>
        </p:txBody>
      </p:sp>
      <p:sp>
        <p:nvSpPr>
          <p:cNvPr id="36" name="Text Placeholder 14">
            <a:extLst>
              <a:ext uri="{FF2B5EF4-FFF2-40B4-BE49-F238E27FC236}">
                <a16:creationId xmlns:a16="http://schemas.microsoft.com/office/drawing/2014/main" id="{D761B5F6-25B6-4DF5-955D-BF2FE1D305D6}"/>
              </a:ext>
            </a:extLst>
          </p:cNvPr>
          <p:cNvSpPr>
            <a:spLocks noGrp="1"/>
          </p:cNvSpPr>
          <p:nvPr>
            <p:ph type="body" sz="quarter" idx="21" hasCustomPrompt="1"/>
          </p:nvPr>
        </p:nvSpPr>
        <p:spPr>
          <a:xfrm>
            <a:off x="4291447" y="3056996"/>
            <a:ext cx="1306286" cy="858837"/>
          </a:xfrm>
          <a:prstGeom prst="rect">
            <a:avLst/>
          </a:prstGeom>
          <a:noFill/>
          <a:ln>
            <a:noFill/>
          </a:ln>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37" name="Text Placeholder 14">
            <a:extLst>
              <a:ext uri="{FF2B5EF4-FFF2-40B4-BE49-F238E27FC236}">
                <a16:creationId xmlns:a16="http://schemas.microsoft.com/office/drawing/2014/main" id="{81864505-7ADF-4CD7-9661-6E6AD9B11CB0}"/>
              </a:ext>
            </a:extLst>
          </p:cNvPr>
          <p:cNvSpPr>
            <a:spLocks noGrp="1"/>
          </p:cNvSpPr>
          <p:nvPr>
            <p:ph type="body" sz="quarter" idx="22" hasCustomPrompt="1"/>
          </p:nvPr>
        </p:nvSpPr>
        <p:spPr>
          <a:xfrm>
            <a:off x="4291447" y="4070879"/>
            <a:ext cx="1306286" cy="858837"/>
          </a:xfrm>
          <a:prstGeom prst="rect">
            <a:avLst/>
          </a:prstGeom>
          <a:noFill/>
          <a:ln>
            <a:noFill/>
          </a:ln>
        </p:spPr>
        <p:txBody>
          <a:bodyPr lIns="0" tIns="0" rIns="0" bIns="0" anchor="ctr" anchorCtr="0"/>
          <a:lstStyle>
            <a:lvl1pPr marL="0" indent="0" algn="ctr">
              <a:buNone/>
              <a:defRPr b="1">
                <a:solidFill>
                  <a:srgbClr val="00607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38" name="Text Placeholder 14">
            <a:extLst>
              <a:ext uri="{FF2B5EF4-FFF2-40B4-BE49-F238E27FC236}">
                <a16:creationId xmlns:a16="http://schemas.microsoft.com/office/drawing/2014/main" id="{68DC4AE0-7498-4BF6-9E88-8F98B0683F5F}"/>
              </a:ext>
            </a:extLst>
          </p:cNvPr>
          <p:cNvSpPr>
            <a:spLocks noGrp="1"/>
          </p:cNvSpPr>
          <p:nvPr>
            <p:ph type="body" sz="quarter" idx="23" hasCustomPrompt="1"/>
          </p:nvPr>
        </p:nvSpPr>
        <p:spPr>
          <a:xfrm>
            <a:off x="4291447" y="5084763"/>
            <a:ext cx="1306286" cy="858837"/>
          </a:xfrm>
          <a:prstGeom prst="rect">
            <a:avLst/>
          </a:prstGeom>
          <a:noFill/>
          <a:ln>
            <a:noFill/>
          </a:ln>
        </p:spPr>
        <p:txBody>
          <a:bodyPr lIns="0" tIns="0" rIns="0" bIns="0" anchor="ctr" anchorCtr="0"/>
          <a:lstStyle>
            <a:lvl1pPr marL="0" indent="0" algn="ctr">
              <a:buNone/>
              <a:defRPr b="1">
                <a:solidFill>
                  <a:srgbClr val="7794A9"/>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39" name="Text Placeholder 14">
            <a:extLst>
              <a:ext uri="{FF2B5EF4-FFF2-40B4-BE49-F238E27FC236}">
                <a16:creationId xmlns:a16="http://schemas.microsoft.com/office/drawing/2014/main" id="{AEA7956C-95FF-4243-B262-8DC05CB6EF4C}"/>
              </a:ext>
            </a:extLst>
          </p:cNvPr>
          <p:cNvSpPr>
            <a:spLocks noGrp="1"/>
          </p:cNvSpPr>
          <p:nvPr>
            <p:ph type="body" sz="quarter" idx="24" hasCustomPrompt="1"/>
          </p:nvPr>
        </p:nvSpPr>
        <p:spPr>
          <a:xfrm>
            <a:off x="5721680" y="2043113"/>
            <a:ext cx="1306286" cy="858837"/>
          </a:xfrm>
          <a:prstGeom prst="rect">
            <a:avLst/>
          </a:prstGeom>
          <a:solidFill>
            <a:schemeClr val="bg1">
              <a:lumMod val="95000"/>
            </a:schemeClr>
          </a:solidFill>
          <a:ln>
            <a:noFill/>
          </a:ln>
        </p:spPr>
        <p:txBody>
          <a:bodyPr lIns="0" tIns="0" rIns="0" bIns="0" anchor="ctr" anchorCtr="0"/>
          <a:lstStyle>
            <a:lvl1pPr marL="0" indent="0" algn="ctr">
              <a:buNone/>
              <a:defRPr sz="1500" b="1">
                <a:solidFill>
                  <a:schemeClr val="bg1">
                    <a:lumMod val="75000"/>
                  </a:schemeClr>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COLUMN 3</a:t>
            </a:r>
          </a:p>
        </p:txBody>
      </p:sp>
      <p:sp>
        <p:nvSpPr>
          <p:cNvPr id="40" name="Text Placeholder 14">
            <a:extLst>
              <a:ext uri="{FF2B5EF4-FFF2-40B4-BE49-F238E27FC236}">
                <a16:creationId xmlns:a16="http://schemas.microsoft.com/office/drawing/2014/main" id="{2273E7FD-23D2-4517-924E-95E5F7F61561}"/>
              </a:ext>
            </a:extLst>
          </p:cNvPr>
          <p:cNvSpPr>
            <a:spLocks noGrp="1"/>
          </p:cNvSpPr>
          <p:nvPr>
            <p:ph type="body" sz="quarter" idx="25" hasCustomPrompt="1"/>
          </p:nvPr>
        </p:nvSpPr>
        <p:spPr>
          <a:xfrm>
            <a:off x="5721680" y="3056996"/>
            <a:ext cx="1306286" cy="858837"/>
          </a:xfrm>
          <a:prstGeom prst="rect">
            <a:avLst/>
          </a:prstGeom>
          <a:noFill/>
          <a:ln>
            <a:noFill/>
          </a:ln>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1" name="Text Placeholder 14">
            <a:extLst>
              <a:ext uri="{FF2B5EF4-FFF2-40B4-BE49-F238E27FC236}">
                <a16:creationId xmlns:a16="http://schemas.microsoft.com/office/drawing/2014/main" id="{E3130083-C668-40B2-904F-EF0BCCD6004D}"/>
              </a:ext>
            </a:extLst>
          </p:cNvPr>
          <p:cNvSpPr>
            <a:spLocks noGrp="1"/>
          </p:cNvSpPr>
          <p:nvPr>
            <p:ph type="body" sz="quarter" idx="26" hasCustomPrompt="1"/>
          </p:nvPr>
        </p:nvSpPr>
        <p:spPr>
          <a:xfrm>
            <a:off x="5721680" y="4070879"/>
            <a:ext cx="1306286" cy="858837"/>
          </a:xfrm>
          <a:prstGeom prst="rect">
            <a:avLst/>
          </a:prstGeom>
          <a:noFill/>
          <a:ln>
            <a:noFill/>
          </a:ln>
        </p:spPr>
        <p:txBody>
          <a:bodyPr lIns="0" tIns="0" rIns="0" bIns="0" anchor="ctr" anchorCtr="0"/>
          <a:lstStyle>
            <a:lvl1pPr marL="0" indent="0" algn="ctr">
              <a:buNone/>
              <a:defRPr b="1">
                <a:solidFill>
                  <a:srgbClr val="00607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2" name="Text Placeholder 14">
            <a:extLst>
              <a:ext uri="{FF2B5EF4-FFF2-40B4-BE49-F238E27FC236}">
                <a16:creationId xmlns:a16="http://schemas.microsoft.com/office/drawing/2014/main" id="{F3FB74E6-3FA4-411E-BA9A-0794B69F6C10}"/>
              </a:ext>
            </a:extLst>
          </p:cNvPr>
          <p:cNvSpPr>
            <a:spLocks noGrp="1"/>
          </p:cNvSpPr>
          <p:nvPr>
            <p:ph type="body" sz="quarter" idx="27" hasCustomPrompt="1"/>
          </p:nvPr>
        </p:nvSpPr>
        <p:spPr>
          <a:xfrm>
            <a:off x="5721680" y="5084763"/>
            <a:ext cx="1306286" cy="858837"/>
          </a:xfrm>
          <a:prstGeom prst="rect">
            <a:avLst/>
          </a:prstGeom>
          <a:noFill/>
          <a:ln>
            <a:noFill/>
          </a:ln>
        </p:spPr>
        <p:txBody>
          <a:bodyPr lIns="0" tIns="0" rIns="0" bIns="0" anchor="ctr" anchorCtr="0"/>
          <a:lstStyle>
            <a:lvl1pPr marL="0" indent="0" algn="ctr">
              <a:buNone/>
              <a:defRPr b="1">
                <a:solidFill>
                  <a:srgbClr val="7794A9"/>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3" name="Text Placeholder 14">
            <a:extLst>
              <a:ext uri="{FF2B5EF4-FFF2-40B4-BE49-F238E27FC236}">
                <a16:creationId xmlns:a16="http://schemas.microsoft.com/office/drawing/2014/main" id="{90BAADB2-415C-4BEA-8242-9E4AB553A88F}"/>
              </a:ext>
            </a:extLst>
          </p:cNvPr>
          <p:cNvSpPr>
            <a:spLocks noGrp="1"/>
          </p:cNvSpPr>
          <p:nvPr>
            <p:ph type="body" sz="quarter" idx="28" hasCustomPrompt="1"/>
          </p:nvPr>
        </p:nvSpPr>
        <p:spPr>
          <a:xfrm>
            <a:off x="7151914" y="2043113"/>
            <a:ext cx="1306286" cy="858837"/>
          </a:xfrm>
          <a:prstGeom prst="rect">
            <a:avLst/>
          </a:prstGeom>
          <a:solidFill>
            <a:schemeClr val="bg1">
              <a:lumMod val="95000"/>
            </a:schemeClr>
          </a:solidFill>
          <a:ln>
            <a:noFill/>
          </a:ln>
        </p:spPr>
        <p:txBody>
          <a:bodyPr lIns="0" tIns="0" rIns="0" bIns="0" anchor="ctr" anchorCtr="0"/>
          <a:lstStyle>
            <a:lvl1pPr marL="0" indent="0" algn="ctr">
              <a:buNone/>
              <a:defRPr sz="1500" b="1">
                <a:solidFill>
                  <a:schemeClr val="bg1">
                    <a:lumMod val="75000"/>
                  </a:schemeClr>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COLUMN 4</a:t>
            </a:r>
          </a:p>
        </p:txBody>
      </p:sp>
      <p:sp>
        <p:nvSpPr>
          <p:cNvPr id="44" name="Text Placeholder 14">
            <a:extLst>
              <a:ext uri="{FF2B5EF4-FFF2-40B4-BE49-F238E27FC236}">
                <a16:creationId xmlns:a16="http://schemas.microsoft.com/office/drawing/2014/main" id="{ABC306A6-FF9D-4E90-BA60-C092249738A5}"/>
              </a:ext>
            </a:extLst>
          </p:cNvPr>
          <p:cNvSpPr>
            <a:spLocks noGrp="1"/>
          </p:cNvSpPr>
          <p:nvPr>
            <p:ph type="body" sz="quarter" idx="29" hasCustomPrompt="1"/>
          </p:nvPr>
        </p:nvSpPr>
        <p:spPr>
          <a:xfrm>
            <a:off x="7151914" y="3056996"/>
            <a:ext cx="1306286" cy="858837"/>
          </a:xfrm>
          <a:prstGeom prst="rect">
            <a:avLst/>
          </a:prstGeom>
          <a:noFill/>
          <a:ln>
            <a:noFill/>
          </a:ln>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5" name="Text Placeholder 14">
            <a:extLst>
              <a:ext uri="{FF2B5EF4-FFF2-40B4-BE49-F238E27FC236}">
                <a16:creationId xmlns:a16="http://schemas.microsoft.com/office/drawing/2014/main" id="{FA3FB250-C85E-4D51-870F-CB2CFCE894B8}"/>
              </a:ext>
            </a:extLst>
          </p:cNvPr>
          <p:cNvSpPr>
            <a:spLocks noGrp="1"/>
          </p:cNvSpPr>
          <p:nvPr>
            <p:ph type="body" sz="quarter" idx="30" hasCustomPrompt="1"/>
          </p:nvPr>
        </p:nvSpPr>
        <p:spPr>
          <a:xfrm>
            <a:off x="7151914" y="4070879"/>
            <a:ext cx="1306286" cy="858837"/>
          </a:xfrm>
          <a:prstGeom prst="rect">
            <a:avLst/>
          </a:prstGeom>
          <a:noFill/>
          <a:ln>
            <a:noFill/>
          </a:ln>
        </p:spPr>
        <p:txBody>
          <a:bodyPr lIns="0" tIns="0" rIns="0" bIns="0" anchor="ctr" anchorCtr="0"/>
          <a:lstStyle>
            <a:lvl1pPr marL="0" indent="0" algn="ctr">
              <a:buNone/>
              <a:defRPr b="1">
                <a:solidFill>
                  <a:srgbClr val="00607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6" name="Text Placeholder 14">
            <a:extLst>
              <a:ext uri="{FF2B5EF4-FFF2-40B4-BE49-F238E27FC236}">
                <a16:creationId xmlns:a16="http://schemas.microsoft.com/office/drawing/2014/main" id="{A6035808-752F-4BF6-AEB6-9F6D7F8CA1A7}"/>
              </a:ext>
            </a:extLst>
          </p:cNvPr>
          <p:cNvSpPr>
            <a:spLocks noGrp="1"/>
          </p:cNvSpPr>
          <p:nvPr>
            <p:ph type="body" sz="quarter" idx="31" hasCustomPrompt="1"/>
          </p:nvPr>
        </p:nvSpPr>
        <p:spPr>
          <a:xfrm>
            <a:off x="7151914" y="5084763"/>
            <a:ext cx="1306286" cy="858837"/>
          </a:xfrm>
          <a:prstGeom prst="rect">
            <a:avLst/>
          </a:prstGeom>
          <a:noFill/>
          <a:ln>
            <a:noFill/>
          </a:ln>
        </p:spPr>
        <p:txBody>
          <a:bodyPr lIns="0" tIns="0" rIns="0" bIns="0" anchor="ctr" anchorCtr="0"/>
          <a:lstStyle>
            <a:lvl1pPr marL="0" indent="0" algn="ctr">
              <a:buNone/>
              <a:defRPr b="1">
                <a:solidFill>
                  <a:srgbClr val="7794A9"/>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grpSp>
        <p:nvGrpSpPr>
          <p:cNvPr id="30" name="Group 29">
            <a:extLst>
              <a:ext uri="{FF2B5EF4-FFF2-40B4-BE49-F238E27FC236}">
                <a16:creationId xmlns:a16="http://schemas.microsoft.com/office/drawing/2014/main" id="{0899FCA9-9762-842F-5B0E-4150618B778F}"/>
              </a:ext>
            </a:extLst>
          </p:cNvPr>
          <p:cNvGrpSpPr/>
          <p:nvPr userDrawn="1"/>
        </p:nvGrpSpPr>
        <p:grpSpPr>
          <a:xfrm>
            <a:off x="7013031" y="6289401"/>
            <a:ext cx="2130969" cy="460023"/>
            <a:chOff x="9350708" y="6289400"/>
            <a:chExt cx="2841292" cy="460023"/>
          </a:xfrm>
        </p:grpSpPr>
        <p:pic>
          <p:nvPicPr>
            <p:cNvPr id="31" name="Picture 30">
              <a:extLst>
                <a:ext uri="{FF2B5EF4-FFF2-40B4-BE49-F238E27FC236}">
                  <a16:creationId xmlns:a16="http://schemas.microsoft.com/office/drawing/2014/main" id="{329225D9-60EA-0E74-238A-E03075DE3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32" name="TextBox 31">
              <a:extLst>
                <a:ext uri="{FF2B5EF4-FFF2-40B4-BE49-F238E27FC236}">
                  <a16:creationId xmlns:a16="http://schemas.microsoft.com/office/drawing/2014/main" id="{3660D79D-BD31-2F7E-9465-3152E049CB9A}"/>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B48018"/>
                  </a:solidFill>
                  <a:latin typeface="Century Gothic" panose="020B0502020202020204" pitchFamily="34" charset="0"/>
                </a:rPr>
                <a:t>DIVISION OF </a:t>
              </a:r>
            </a:p>
            <a:p>
              <a:r>
                <a:rPr lang="en-US" sz="788" b="1">
                  <a:solidFill>
                    <a:srgbClr val="B48018"/>
                  </a:solidFill>
                  <a:latin typeface="Century Gothic" panose="020B0502020202020204" pitchFamily="34" charset="0"/>
                </a:rPr>
                <a:t>PUBLIC HEALTH</a:t>
              </a:r>
            </a:p>
          </p:txBody>
        </p:sp>
      </p:grpSp>
      <p:sp>
        <p:nvSpPr>
          <p:cNvPr id="25" name="Slide Number Placeholder 5">
            <a:extLst>
              <a:ext uri="{FF2B5EF4-FFF2-40B4-BE49-F238E27FC236}">
                <a16:creationId xmlns:a16="http://schemas.microsoft.com/office/drawing/2014/main" id="{782E05D1-C536-FE6B-35A1-1696B28B9DF2}"/>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2469815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009902B5-AEC1-A341-2702-115A882842C6}"/>
              </a:ext>
            </a:extLst>
          </p:cNvPr>
          <p:cNvSpPr>
            <a:spLocks noGrp="1"/>
          </p:cNvSpPr>
          <p:nvPr>
            <p:ph type="body" sz="quarter" idx="14" hasCustomPrompt="1"/>
          </p:nvPr>
        </p:nvSpPr>
        <p:spPr>
          <a:xfrm>
            <a:off x="4572000" y="928637"/>
            <a:ext cx="3886201"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TEXT + PHOTO</a:t>
            </a:r>
          </a:p>
        </p:txBody>
      </p:sp>
      <p:sp>
        <p:nvSpPr>
          <p:cNvPr id="15" name="Text Placeholder 21">
            <a:extLst>
              <a:ext uri="{FF2B5EF4-FFF2-40B4-BE49-F238E27FC236}">
                <a16:creationId xmlns:a16="http://schemas.microsoft.com/office/drawing/2014/main" id="{C3318A3F-A21D-22D0-7263-92AFBE1D7ABA}"/>
              </a:ext>
            </a:extLst>
          </p:cNvPr>
          <p:cNvSpPr>
            <a:spLocks noGrp="1"/>
          </p:cNvSpPr>
          <p:nvPr>
            <p:ph type="body" sz="quarter" idx="15" hasCustomPrompt="1"/>
          </p:nvPr>
        </p:nvSpPr>
        <p:spPr>
          <a:xfrm>
            <a:off x="4572000" y="2008581"/>
            <a:ext cx="3886199" cy="3920782"/>
          </a:xfrm>
          <a:prstGeom prst="rect">
            <a:avLst/>
          </a:prstGeom>
        </p:spPr>
        <p:txBody>
          <a:bodyPr lIns="0" tIns="0" rIns="0" bIns="0">
            <a:noAutofit/>
          </a:bodyPr>
          <a:lstStyle>
            <a:lvl1pPr marL="0" indent="0">
              <a:lnSpc>
                <a:spcPct val="100000"/>
              </a:lnSpc>
              <a:spcBef>
                <a:spcPts val="750"/>
              </a:spcBef>
              <a:buNone/>
              <a:defRPr sz="1200">
                <a:solidFill>
                  <a:srgbClr val="4D4D4F"/>
                </a:solidFill>
                <a:latin typeface="+mj-lt"/>
              </a:defRPr>
            </a:lvl1pPr>
            <a:lvl2pPr>
              <a:spcBef>
                <a:spcPts val="750"/>
              </a:spcBef>
              <a:defRPr sz="1200">
                <a:solidFill>
                  <a:srgbClr val="4D4D4F"/>
                </a:solidFill>
                <a:latin typeface="+mj-lt"/>
              </a:defRPr>
            </a:lvl2pPr>
            <a:lvl3pPr>
              <a:spcBef>
                <a:spcPts val="750"/>
              </a:spcBef>
              <a:defRPr sz="1200">
                <a:solidFill>
                  <a:srgbClr val="4D4D4F"/>
                </a:solidFill>
                <a:latin typeface="+mj-lt"/>
              </a:defRPr>
            </a:lvl3pPr>
          </a:lstStyle>
          <a:p>
            <a:pPr lvl="0"/>
            <a:r>
              <a:rPr lang="en-US"/>
              <a:t>Basic text content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Quisque</a:t>
            </a:r>
            <a:r>
              <a:rPr lang="en-US"/>
              <a:t> </a:t>
            </a:r>
            <a:r>
              <a:rPr lang="en-US" err="1"/>
              <a:t>pretium</a:t>
            </a:r>
            <a:r>
              <a:rPr lang="en-US"/>
              <a:t> </a:t>
            </a:r>
            <a:r>
              <a:rPr lang="en-US" err="1"/>
              <a:t>posuere</a:t>
            </a:r>
            <a:r>
              <a:rPr lang="en-US"/>
              <a:t> </a:t>
            </a:r>
            <a:r>
              <a:rPr lang="en-US" err="1"/>
              <a:t>arcu</a:t>
            </a:r>
            <a:r>
              <a:rPr lang="en-US"/>
              <a:t> vitae </a:t>
            </a:r>
            <a:r>
              <a:rPr lang="en-US" err="1"/>
              <a:t>scelerisque</a:t>
            </a:r>
            <a:r>
              <a:rPr lang="en-US"/>
              <a:t>. </a:t>
            </a:r>
            <a:r>
              <a:rPr lang="en-US" err="1"/>
              <a:t>Nullam</a:t>
            </a:r>
            <a:r>
              <a:rPr lang="en-US"/>
              <a:t> non </a:t>
            </a:r>
            <a:r>
              <a:rPr lang="en-US" err="1"/>
              <a:t>commodo</a:t>
            </a:r>
            <a:r>
              <a:rPr lang="en-US"/>
              <a:t> eros. Aliquam </a:t>
            </a:r>
            <a:r>
              <a:rPr lang="en-US" err="1"/>
              <a:t>euismod</a:t>
            </a:r>
            <a:r>
              <a:rPr lang="en-US"/>
              <a:t> </a:t>
            </a:r>
            <a:r>
              <a:rPr lang="en-US" err="1"/>
              <a:t>scelerisque</a:t>
            </a:r>
            <a:r>
              <a:rPr lang="en-US"/>
              <a:t> maximus. </a:t>
            </a:r>
            <a:r>
              <a:rPr lang="en-US" err="1"/>
              <a:t>Nulla</a:t>
            </a:r>
            <a:r>
              <a:rPr lang="en-US"/>
              <a:t> </a:t>
            </a:r>
            <a:r>
              <a:rPr lang="en-US" err="1"/>
              <a:t>facilisi</a:t>
            </a:r>
            <a:r>
              <a:rPr lang="en-US"/>
              <a:t>. </a:t>
            </a:r>
            <a:r>
              <a:rPr lang="en-US" err="1"/>
              <a:t>Nulla</a:t>
            </a:r>
            <a:r>
              <a:rPr lang="en-US"/>
              <a:t> lorem </a:t>
            </a:r>
            <a:r>
              <a:rPr lang="en-US" err="1"/>
              <a:t>quam</a:t>
            </a:r>
            <a:r>
              <a:rPr lang="en-US"/>
              <a:t>, </a:t>
            </a:r>
            <a:r>
              <a:rPr lang="en-US" err="1"/>
              <a:t>congue</a:t>
            </a:r>
            <a:r>
              <a:rPr lang="en-US"/>
              <a:t> non </a:t>
            </a:r>
            <a:r>
              <a:rPr lang="en-US" err="1"/>
              <a:t>velit</a:t>
            </a:r>
            <a:r>
              <a:rPr lang="en-US"/>
              <a:t> sed, </a:t>
            </a:r>
            <a:r>
              <a:rPr lang="en-US" err="1"/>
              <a:t>suscipit</a:t>
            </a:r>
            <a:r>
              <a:rPr lang="en-US"/>
              <a:t> cursus </a:t>
            </a:r>
            <a:r>
              <a:rPr lang="en-US" err="1"/>
              <a:t>elit</a:t>
            </a:r>
            <a:r>
              <a:rPr lang="en-US"/>
              <a:t>. Proin in </a:t>
            </a:r>
            <a:r>
              <a:rPr lang="en-US" err="1"/>
              <a:t>sodales</a:t>
            </a:r>
            <a:r>
              <a:rPr lang="en-US"/>
              <a:t> </a:t>
            </a:r>
            <a:r>
              <a:rPr lang="en-US" err="1"/>
              <a:t>quam</a:t>
            </a:r>
            <a:r>
              <a:rPr lang="en-US"/>
              <a:t>. </a:t>
            </a:r>
            <a:r>
              <a:rPr lang="en-US" err="1"/>
              <a:t>Mauris</a:t>
            </a:r>
            <a:r>
              <a:rPr lang="en-US"/>
              <a:t> a </a:t>
            </a:r>
            <a:r>
              <a:rPr lang="en-US" err="1"/>
              <a:t>ultrices</a:t>
            </a:r>
            <a:r>
              <a:rPr lang="en-US"/>
              <a:t> </a:t>
            </a:r>
            <a:r>
              <a:rPr lang="en-US" err="1"/>
              <a:t>erat</a:t>
            </a:r>
            <a:r>
              <a:rPr lang="en-US"/>
              <a:t>.</a:t>
            </a:r>
          </a:p>
          <a:p>
            <a:pPr lvl="1"/>
            <a:r>
              <a:rPr lang="en-US" err="1"/>
              <a:t>Mauris</a:t>
            </a:r>
            <a:r>
              <a:rPr lang="en-US"/>
              <a:t> fermentum </a:t>
            </a:r>
            <a:r>
              <a:rPr lang="en-US" err="1"/>
              <a:t>mollis</a:t>
            </a:r>
            <a:r>
              <a:rPr lang="en-US"/>
              <a:t>, sed </a:t>
            </a:r>
            <a:r>
              <a:rPr lang="en-US" err="1"/>
              <a:t>tincidunt</a:t>
            </a:r>
            <a:r>
              <a:rPr lang="en-US"/>
              <a:t> </a:t>
            </a:r>
            <a:r>
              <a:rPr lang="en-US" err="1"/>
              <a:t>velit</a:t>
            </a:r>
            <a:r>
              <a:rPr lang="en-US"/>
              <a:t> </a:t>
            </a:r>
            <a:r>
              <a:rPr lang="en-US" err="1"/>
              <a:t>vulputate</a:t>
            </a:r>
            <a:r>
              <a:rPr lang="en-US"/>
              <a:t> </a:t>
            </a:r>
            <a:r>
              <a:rPr lang="en-US" err="1"/>
              <a:t>quis</a:t>
            </a:r>
            <a:r>
              <a:rPr lang="en-US"/>
              <a:t>. Vestibulum </a:t>
            </a:r>
            <a:r>
              <a:rPr lang="en-US" err="1"/>
              <a:t>ornare</a:t>
            </a:r>
            <a:r>
              <a:rPr lang="en-US"/>
              <a:t>.</a:t>
            </a:r>
          </a:p>
          <a:p>
            <a:pPr marL="857250" marR="0" lvl="2"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err="1"/>
              <a:t>Mauris</a:t>
            </a:r>
            <a:r>
              <a:rPr lang="en-US"/>
              <a:t> fermentum </a:t>
            </a:r>
            <a:r>
              <a:rPr lang="en-US" err="1"/>
              <a:t>mollis</a:t>
            </a:r>
            <a:r>
              <a:rPr lang="en-US"/>
              <a:t>, sed </a:t>
            </a:r>
            <a:r>
              <a:rPr lang="en-US" err="1"/>
              <a:t>tincidunt</a:t>
            </a:r>
            <a:r>
              <a:rPr lang="en-US"/>
              <a:t> </a:t>
            </a:r>
            <a:r>
              <a:rPr lang="en-US" err="1"/>
              <a:t>velit</a:t>
            </a:r>
            <a:r>
              <a:rPr lang="en-US"/>
              <a:t> </a:t>
            </a:r>
            <a:r>
              <a:rPr lang="en-US" err="1"/>
              <a:t>vulputate</a:t>
            </a:r>
            <a:r>
              <a:rPr lang="en-US"/>
              <a:t> </a:t>
            </a:r>
            <a:r>
              <a:rPr lang="en-US" err="1"/>
              <a:t>quis</a:t>
            </a:r>
            <a:r>
              <a:rPr lang="en-US"/>
              <a:t>. Vestibulum </a:t>
            </a:r>
            <a:r>
              <a:rPr lang="en-US" err="1"/>
              <a:t>ornare</a:t>
            </a:r>
            <a:r>
              <a:rPr lang="en-US"/>
              <a:t>.</a:t>
            </a:r>
          </a:p>
          <a:p>
            <a:pPr lvl="1"/>
            <a:endParaRPr lang="en-US"/>
          </a:p>
          <a:p>
            <a:pPr marL="214313" marR="0" lvl="0" indent="-214313"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endParaRPr lang="en-US"/>
          </a:p>
        </p:txBody>
      </p:sp>
      <p:sp>
        <p:nvSpPr>
          <p:cNvPr id="16" name="Content Placeholder 17">
            <a:extLst>
              <a:ext uri="{FF2B5EF4-FFF2-40B4-BE49-F238E27FC236}">
                <a16:creationId xmlns:a16="http://schemas.microsoft.com/office/drawing/2014/main" id="{89B5735E-C742-0AC8-F487-AFCBCC24D3E2}"/>
              </a:ext>
            </a:extLst>
          </p:cNvPr>
          <p:cNvSpPr>
            <a:spLocks noGrp="1"/>
          </p:cNvSpPr>
          <p:nvPr>
            <p:ph sz="quarter" idx="16"/>
          </p:nvPr>
        </p:nvSpPr>
        <p:spPr>
          <a:xfrm>
            <a:off x="1" y="0"/>
            <a:ext cx="3886199" cy="6858000"/>
          </a:xfrm>
          <a:prstGeom prst="rect">
            <a:avLst/>
          </a:prstGeom>
        </p:spPr>
        <p:txBody>
          <a:bodyPr/>
          <a:lstStyle>
            <a:lvl1pPr marL="0" indent="0">
              <a:buNone/>
              <a:defRPr/>
            </a:lvl1pPr>
          </a:lstStyle>
          <a:p>
            <a:pPr lvl="0"/>
            <a:endParaRPr lang="en-US"/>
          </a:p>
        </p:txBody>
      </p:sp>
      <p:grpSp>
        <p:nvGrpSpPr>
          <p:cNvPr id="22" name="Group 21">
            <a:extLst>
              <a:ext uri="{FF2B5EF4-FFF2-40B4-BE49-F238E27FC236}">
                <a16:creationId xmlns:a16="http://schemas.microsoft.com/office/drawing/2014/main" id="{7A210ABC-074F-E288-F3E0-4B9515295EFB}"/>
              </a:ext>
            </a:extLst>
          </p:cNvPr>
          <p:cNvGrpSpPr/>
          <p:nvPr userDrawn="1"/>
        </p:nvGrpSpPr>
        <p:grpSpPr>
          <a:xfrm>
            <a:off x="7013031" y="6289401"/>
            <a:ext cx="2130969" cy="460023"/>
            <a:chOff x="9350708" y="6289400"/>
            <a:chExt cx="2841292" cy="460023"/>
          </a:xfrm>
        </p:grpSpPr>
        <p:pic>
          <p:nvPicPr>
            <p:cNvPr id="23" name="Picture 22">
              <a:extLst>
                <a:ext uri="{FF2B5EF4-FFF2-40B4-BE49-F238E27FC236}">
                  <a16:creationId xmlns:a16="http://schemas.microsoft.com/office/drawing/2014/main" id="{6E6D5B5B-84DB-698B-625A-1EC2A3B5121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4" name="TextBox 23">
              <a:extLst>
                <a:ext uri="{FF2B5EF4-FFF2-40B4-BE49-F238E27FC236}">
                  <a16:creationId xmlns:a16="http://schemas.microsoft.com/office/drawing/2014/main" id="{848C1CD2-7490-B6DA-2F5F-6341A5AB03F9}"/>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8" name="Slide Number Placeholder 5">
            <a:extLst>
              <a:ext uri="{FF2B5EF4-FFF2-40B4-BE49-F238E27FC236}">
                <a16:creationId xmlns:a16="http://schemas.microsoft.com/office/drawing/2014/main" id="{0527978D-3768-45AE-70FD-1DFF0A7589EC}"/>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1437375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anked Lis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79B03C4-6947-4BF2-86D5-6FD47AE8BB73}"/>
              </a:ext>
            </a:extLst>
          </p:cNvPr>
          <p:cNvSpPr>
            <a:spLocks noGrp="1"/>
          </p:cNvSpPr>
          <p:nvPr>
            <p:ph type="body" sz="quarter" idx="11" hasCustomPrompt="1"/>
          </p:nvPr>
        </p:nvSpPr>
        <p:spPr>
          <a:xfrm>
            <a:off x="685801" y="914401"/>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RANKED LIST TITLE</a:t>
            </a:r>
          </a:p>
        </p:txBody>
      </p:sp>
      <p:sp>
        <p:nvSpPr>
          <p:cNvPr id="14" name="Text Placeholder 52">
            <a:extLst>
              <a:ext uri="{FF2B5EF4-FFF2-40B4-BE49-F238E27FC236}">
                <a16:creationId xmlns:a16="http://schemas.microsoft.com/office/drawing/2014/main" id="{395E75A6-4EA4-441F-8785-C0C346BBA917}"/>
              </a:ext>
            </a:extLst>
          </p:cNvPr>
          <p:cNvSpPr>
            <a:spLocks noGrp="1"/>
          </p:cNvSpPr>
          <p:nvPr>
            <p:ph type="body" sz="quarter" idx="10" hasCustomPrompt="1"/>
          </p:nvPr>
        </p:nvSpPr>
        <p:spPr>
          <a:xfrm>
            <a:off x="685800" y="2675413"/>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15" name="Text Placeholder 21">
            <a:extLst>
              <a:ext uri="{FF2B5EF4-FFF2-40B4-BE49-F238E27FC236}">
                <a16:creationId xmlns:a16="http://schemas.microsoft.com/office/drawing/2014/main" id="{A4F3323D-7CE7-4295-B1FF-0C30BD878316}"/>
              </a:ext>
            </a:extLst>
          </p:cNvPr>
          <p:cNvSpPr>
            <a:spLocks noGrp="1"/>
          </p:cNvSpPr>
          <p:nvPr>
            <p:ph type="body" sz="quarter" idx="12" hasCustomPrompt="1"/>
          </p:nvPr>
        </p:nvSpPr>
        <p:spPr>
          <a:xfrm>
            <a:off x="689251" y="3059149"/>
            <a:ext cx="1788027" cy="825906"/>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16" name="Text Placeholder 21">
            <a:extLst>
              <a:ext uri="{FF2B5EF4-FFF2-40B4-BE49-F238E27FC236}">
                <a16:creationId xmlns:a16="http://schemas.microsoft.com/office/drawing/2014/main" id="{E4612104-D5EF-480F-BB42-D97A5D19F89F}"/>
              </a:ext>
            </a:extLst>
          </p:cNvPr>
          <p:cNvSpPr>
            <a:spLocks noGrp="1"/>
          </p:cNvSpPr>
          <p:nvPr>
            <p:ph type="body" sz="quarter" idx="15" hasCustomPrompt="1"/>
          </p:nvPr>
        </p:nvSpPr>
        <p:spPr>
          <a:xfrm>
            <a:off x="1406505" y="2043113"/>
            <a:ext cx="354733" cy="470515"/>
          </a:xfrm>
          <a:prstGeom prst="ellipse">
            <a:avLst/>
          </a:prstGeom>
          <a:solidFill>
            <a:srgbClr val="00607F"/>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1</a:t>
            </a:r>
          </a:p>
        </p:txBody>
      </p:sp>
      <p:sp>
        <p:nvSpPr>
          <p:cNvPr id="56" name="Text Placeholder 52">
            <a:extLst>
              <a:ext uri="{FF2B5EF4-FFF2-40B4-BE49-F238E27FC236}">
                <a16:creationId xmlns:a16="http://schemas.microsoft.com/office/drawing/2014/main" id="{65B4724C-ABC4-4ECF-AB1D-739F7A195E97}"/>
              </a:ext>
            </a:extLst>
          </p:cNvPr>
          <p:cNvSpPr>
            <a:spLocks noGrp="1"/>
          </p:cNvSpPr>
          <p:nvPr>
            <p:ph type="body" sz="quarter" idx="16" hasCustomPrompt="1"/>
          </p:nvPr>
        </p:nvSpPr>
        <p:spPr>
          <a:xfrm>
            <a:off x="2676736" y="2675413"/>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57" name="Text Placeholder 21">
            <a:extLst>
              <a:ext uri="{FF2B5EF4-FFF2-40B4-BE49-F238E27FC236}">
                <a16:creationId xmlns:a16="http://schemas.microsoft.com/office/drawing/2014/main" id="{26557A3F-2842-43A3-A14A-EBC60EEB4803}"/>
              </a:ext>
            </a:extLst>
          </p:cNvPr>
          <p:cNvSpPr>
            <a:spLocks noGrp="1"/>
          </p:cNvSpPr>
          <p:nvPr>
            <p:ph type="body" sz="quarter" idx="17" hasCustomPrompt="1"/>
          </p:nvPr>
        </p:nvSpPr>
        <p:spPr>
          <a:xfrm>
            <a:off x="2680187" y="3059149"/>
            <a:ext cx="1788027" cy="825906"/>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58" name="Text Placeholder 21">
            <a:extLst>
              <a:ext uri="{FF2B5EF4-FFF2-40B4-BE49-F238E27FC236}">
                <a16:creationId xmlns:a16="http://schemas.microsoft.com/office/drawing/2014/main" id="{9CDE603A-5CA2-45C0-9637-CD3651502426}"/>
              </a:ext>
            </a:extLst>
          </p:cNvPr>
          <p:cNvSpPr>
            <a:spLocks noGrp="1"/>
          </p:cNvSpPr>
          <p:nvPr>
            <p:ph type="body" sz="quarter" idx="18" hasCustomPrompt="1"/>
          </p:nvPr>
        </p:nvSpPr>
        <p:spPr>
          <a:xfrm>
            <a:off x="3397239" y="2043113"/>
            <a:ext cx="354733" cy="470515"/>
          </a:xfrm>
          <a:prstGeom prst="ellipse">
            <a:avLst/>
          </a:prstGeom>
          <a:solidFill>
            <a:schemeClr val="bg1">
              <a:lumMod val="65000"/>
            </a:schemeClr>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2</a:t>
            </a:r>
          </a:p>
        </p:txBody>
      </p:sp>
      <p:sp>
        <p:nvSpPr>
          <p:cNvPr id="59" name="Text Placeholder 52">
            <a:extLst>
              <a:ext uri="{FF2B5EF4-FFF2-40B4-BE49-F238E27FC236}">
                <a16:creationId xmlns:a16="http://schemas.microsoft.com/office/drawing/2014/main" id="{E63F41EE-6E45-439C-9892-921C96869882}"/>
              </a:ext>
            </a:extLst>
          </p:cNvPr>
          <p:cNvSpPr>
            <a:spLocks noGrp="1"/>
          </p:cNvSpPr>
          <p:nvPr>
            <p:ph type="body" sz="quarter" idx="19" hasCustomPrompt="1"/>
          </p:nvPr>
        </p:nvSpPr>
        <p:spPr>
          <a:xfrm>
            <a:off x="4667672" y="2675413"/>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60" name="Text Placeholder 21">
            <a:extLst>
              <a:ext uri="{FF2B5EF4-FFF2-40B4-BE49-F238E27FC236}">
                <a16:creationId xmlns:a16="http://schemas.microsoft.com/office/drawing/2014/main" id="{7FA5F416-EC08-4E2B-BE74-423A16D60FA7}"/>
              </a:ext>
            </a:extLst>
          </p:cNvPr>
          <p:cNvSpPr>
            <a:spLocks noGrp="1"/>
          </p:cNvSpPr>
          <p:nvPr>
            <p:ph type="body" sz="quarter" idx="20" hasCustomPrompt="1"/>
          </p:nvPr>
        </p:nvSpPr>
        <p:spPr>
          <a:xfrm>
            <a:off x="4671122" y="3059149"/>
            <a:ext cx="1788027" cy="825906"/>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61" name="Text Placeholder 21">
            <a:extLst>
              <a:ext uri="{FF2B5EF4-FFF2-40B4-BE49-F238E27FC236}">
                <a16:creationId xmlns:a16="http://schemas.microsoft.com/office/drawing/2014/main" id="{5F6AEE26-7CEC-4348-8BD8-303D858F4373}"/>
              </a:ext>
            </a:extLst>
          </p:cNvPr>
          <p:cNvSpPr>
            <a:spLocks noGrp="1"/>
          </p:cNvSpPr>
          <p:nvPr>
            <p:ph type="body" sz="quarter" idx="21" hasCustomPrompt="1"/>
          </p:nvPr>
        </p:nvSpPr>
        <p:spPr>
          <a:xfrm>
            <a:off x="5387972" y="2043113"/>
            <a:ext cx="354733" cy="470515"/>
          </a:xfrm>
          <a:prstGeom prst="ellipse">
            <a:avLst/>
          </a:prstGeom>
          <a:solidFill>
            <a:srgbClr val="B9C8D3"/>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3</a:t>
            </a:r>
          </a:p>
        </p:txBody>
      </p:sp>
      <p:sp>
        <p:nvSpPr>
          <p:cNvPr id="62" name="Text Placeholder 52">
            <a:extLst>
              <a:ext uri="{FF2B5EF4-FFF2-40B4-BE49-F238E27FC236}">
                <a16:creationId xmlns:a16="http://schemas.microsoft.com/office/drawing/2014/main" id="{843F94D0-9BC8-4087-9AE2-14A6F02D879B}"/>
              </a:ext>
            </a:extLst>
          </p:cNvPr>
          <p:cNvSpPr>
            <a:spLocks noGrp="1"/>
          </p:cNvSpPr>
          <p:nvPr>
            <p:ph type="body" sz="quarter" idx="22" hasCustomPrompt="1"/>
          </p:nvPr>
        </p:nvSpPr>
        <p:spPr>
          <a:xfrm>
            <a:off x="6658608" y="2675413"/>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63" name="Text Placeholder 21">
            <a:extLst>
              <a:ext uri="{FF2B5EF4-FFF2-40B4-BE49-F238E27FC236}">
                <a16:creationId xmlns:a16="http://schemas.microsoft.com/office/drawing/2014/main" id="{55E4EFE8-4587-4A32-A55D-52352906FF05}"/>
              </a:ext>
            </a:extLst>
          </p:cNvPr>
          <p:cNvSpPr>
            <a:spLocks noGrp="1"/>
          </p:cNvSpPr>
          <p:nvPr>
            <p:ph type="body" sz="quarter" idx="23" hasCustomPrompt="1"/>
          </p:nvPr>
        </p:nvSpPr>
        <p:spPr>
          <a:xfrm>
            <a:off x="6662059" y="3059149"/>
            <a:ext cx="1788027" cy="825906"/>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64" name="Text Placeholder 21">
            <a:extLst>
              <a:ext uri="{FF2B5EF4-FFF2-40B4-BE49-F238E27FC236}">
                <a16:creationId xmlns:a16="http://schemas.microsoft.com/office/drawing/2014/main" id="{56987D62-B814-43C5-B1B7-C140210030B4}"/>
              </a:ext>
            </a:extLst>
          </p:cNvPr>
          <p:cNvSpPr>
            <a:spLocks noGrp="1"/>
          </p:cNvSpPr>
          <p:nvPr>
            <p:ph type="body" sz="quarter" idx="24" hasCustomPrompt="1"/>
          </p:nvPr>
        </p:nvSpPr>
        <p:spPr>
          <a:xfrm>
            <a:off x="7378706" y="2043113"/>
            <a:ext cx="354733" cy="470515"/>
          </a:xfrm>
          <a:prstGeom prst="ellipse">
            <a:avLst/>
          </a:prstGeom>
          <a:solidFill>
            <a:srgbClr val="4D4D4F"/>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4</a:t>
            </a:r>
          </a:p>
        </p:txBody>
      </p:sp>
      <p:sp>
        <p:nvSpPr>
          <p:cNvPr id="65" name="Text Placeholder 52">
            <a:extLst>
              <a:ext uri="{FF2B5EF4-FFF2-40B4-BE49-F238E27FC236}">
                <a16:creationId xmlns:a16="http://schemas.microsoft.com/office/drawing/2014/main" id="{24BD8AA2-FF6B-4EDA-BBC8-EF1B940B7728}"/>
              </a:ext>
            </a:extLst>
          </p:cNvPr>
          <p:cNvSpPr>
            <a:spLocks noGrp="1"/>
          </p:cNvSpPr>
          <p:nvPr>
            <p:ph type="body" sz="quarter" idx="25" hasCustomPrompt="1"/>
          </p:nvPr>
        </p:nvSpPr>
        <p:spPr>
          <a:xfrm>
            <a:off x="693915" y="4733956"/>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66" name="Text Placeholder 21">
            <a:extLst>
              <a:ext uri="{FF2B5EF4-FFF2-40B4-BE49-F238E27FC236}">
                <a16:creationId xmlns:a16="http://schemas.microsoft.com/office/drawing/2014/main" id="{7E2AA58A-6762-4EB4-985C-D7CB54C1E4B1}"/>
              </a:ext>
            </a:extLst>
          </p:cNvPr>
          <p:cNvSpPr>
            <a:spLocks noGrp="1"/>
          </p:cNvSpPr>
          <p:nvPr>
            <p:ph type="body" sz="quarter" idx="26" hasCustomPrompt="1"/>
          </p:nvPr>
        </p:nvSpPr>
        <p:spPr>
          <a:xfrm>
            <a:off x="697365" y="5117692"/>
            <a:ext cx="1788027" cy="825905"/>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67" name="Text Placeholder 21">
            <a:extLst>
              <a:ext uri="{FF2B5EF4-FFF2-40B4-BE49-F238E27FC236}">
                <a16:creationId xmlns:a16="http://schemas.microsoft.com/office/drawing/2014/main" id="{9AA4F79F-3A17-4F54-97CE-FEC748A0D0B7}"/>
              </a:ext>
            </a:extLst>
          </p:cNvPr>
          <p:cNvSpPr>
            <a:spLocks noGrp="1"/>
          </p:cNvSpPr>
          <p:nvPr>
            <p:ph type="body" sz="quarter" idx="27" hasCustomPrompt="1"/>
          </p:nvPr>
        </p:nvSpPr>
        <p:spPr>
          <a:xfrm>
            <a:off x="1414620" y="4101656"/>
            <a:ext cx="354733" cy="470515"/>
          </a:xfrm>
          <a:prstGeom prst="ellipse">
            <a:avLst/>
          </a:prstGeom>
          <a:solidFill>
            <a:srgbClr val="B9C8D3"/>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5</a:t>
            </a:r>
          </a:p>
        </p:txBody>
      </p:sp>
      <p:sp>
        <p:nvSpPr>
          <p:cNvPr id="68" name="Text Placeholder 52">
            <a:extLst>
              <a:ext uri="{FF2B5EF4-FFF2-40B4-BE49-F238E27FC236}">
                <a16:creationId xmlns:a16="http://schemas.microsoft.com/office/drawing/2014/main" id="{71CC2987-1E1C-4E80-A473-903FD085D770}"/>
              </a:ext>
            </a:extLst>
          </p:cNvPr>
          <p:cNvSpPr>
            <a:spLocks noGrp="1"/>
          </p:cNvSpPr>
          <p:nvPr>
            <p:ph type="body" sz="quarter" idx="28" hasCustomPrompt="1"/>
          </p:nvPr>
        </p:nvSpPr>
        <p:spPr>
          <a:xfrm>
            <a:off x="2684850" y="4733956"/>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69" name="Text Placeholder 21">
            <a:extLst>
              <a:ext uri="{FF2B5EF4-FFF2-40B4-BE49-F238E27FC236}">
                <a16:creationId xmlns:a16="http://schemas.microsoft.com/office/drawing/2014/main" id="{7587D8E9-3F96-4375-9985-4EAAA54D8FE0}"/>
              </a:ext>
            </a:extLst>
          </p:cNvPr>
          <p:cNvSpPr>
            <a:spLocks noGrp="1"/>
          </p:cNvSpPr>
          <p:nvPr>
            <p:ph type="body" sz="quarter" idx="29" hasCustomPrompt="1"/>
          </p:nvPr>
        </p:nvSpPr>
        <p:spPr>
          <a:xfrm>
            <a:off x="2688301" y="5117692"/>
            <a:ext cx="1788027" cy="825905"/>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70" name="Text Placeholder 21">
            <a:extLst>
              <a:ext uri="{FF2B5EF4-FFF2-40B4-BE49-F238E27FC236}">
                <a16:creationId xmlns:a16="http://schemas.microsoft.com/office/drawing/2014/main" id="{C96006B6-35E7-4C5A-8ABC-276B2C1A48A8}"/>
              </a:ext>
            </a:extLst>
          </p:cNvPr>
          <p:cNvSpPr>
            <a:spLocks noGrp="1"/>
          </p:cNvSpPr>
          <p:nvPr>
            <p:ph type="body" sz="quarter" idx="30" hasCustomPrompt="1"/>
          </p:nvPr>
        </p:nvSpPr>
        <p:spPr>
          <a:xfrm>
            <a:off x="3405353" y="4101656"/>
            <a:ext cx="354733" cy="470515"/>
          </a:xfrm>
          <a:prstGeom prst="ellipse">
            <a:avLst/>
          </a:prstGeom>
          <a:solidFill>
            <a:srgbClr val="4D4D4F"/>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6</a:t>
            </a:r>
          </a:p>
        </p:txBody>
      </p:sp>
      <p:sp>
        <p:nvSpPr>
          <p:cNvPr id="71" name="Text Placeholder 52">
            <a:extLst>
              <a:ext uri="{FF2B5EF4-FFF2-40B4-BE49-F238E27FC236}">
                <a16:creationId xmlns:a16="http://schemas.microsoft.com/office/drawing/2014/main" id="{5604B196-6715-4E20-8988-D36C4AE1C2AD}"/>
              </a:ext>
            </a:extLst>
          </p:cNvPr>
          <p:cNvSpPr>
            <a:spLocks noGrp="1"/>
          </p:cNvSpPr>
          <p:nvPr>
            <p:ph type="body" sz="quarter" idx="31" hasCustomPrompt="1"/>
          </p:nvPr>
        </p:nvSpPr>
        <p:spPr>
          <a:xfrm>
            <a:off x="4675786" y="4733956"/>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72" name="Text Placeholder 21">
            <a:extLst>
              <a:ext uri="{FF2B5EF4-FFF2-40B4-BE49-F238E27FC236}">
                <a16:creationId xmlns:a16="http://schemas.microsoft.com/office/drawing/2014/main" id="{C1F7EE30-E9C9-414F-87D9-247A8E1F0F79}"/>
              </a:ext>
            </a:extLst>
          </p:cNvPr>
          <p:cNvSpPr>
            <a:spLocks noGrp="1"/>
          </p:cNvSpPr>
          <p:nvPr>
            <p:ph type="body" sz="quarter" idx="32" hasCustomPrompt="1"/>
          </p:nvPr>
        </p:nvSpPr>
        <p:spPr>
          <a:xfrm>
            <a:off x="4679237" y="5117692"/>
            <a:ext cx="1788027" cy="825905"/>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73" name="Text Placeholder 21">
            <a:extLst>
              <a:ext uri="{FF2B5EF4-FFF2-40B4-BE49-F238E27FC236}">
                <a16:creationId xmlns:a16="http://schemas.microsoft.com/office/drawing/2014/main" id="{0CF79F5D-73C0-4BA6-A0F6-C4B7E348CFA9}"/>
              </a:ext>
            </a:extLst>
          </p:cNvPr>
          <p:cNvSpPr>
            <a:spLocks noGrp="1"/>
          </p:cNvSpPr>
          <p:nvPr>
            <p:ph type="body" sz="quarter" idx="33" hasCustomPrompt="1"/>
          </p:nvPr>
        </p:nvSpPr>
        <p:spPr>
          <a:xfrm>
            <a:off x="5396086" y="4101656"/>
            <a:ext cx="354733" cy="470515"/>
          </a:xfrm>
          <a:prstGeom prst="ellipse">
            <a:avLst/>
          </a:prstGeom>
          <a:solidFill>
            <a:srgbClr val="00607F"/>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7</a:t>
            </a:r>
          </a:p>
        </p:txBody>
      </p:sp>
      <p:sp>
        <p:nvSpPr>
          <p:cNvPr id="74" name="Text Placeholder 52">
            <a:extLst>
              <a:ext uri="{FF2B5EF4-FFF2-40B4-BE49-F238E27FC236}">
                <a16:creationId xmlns:a16="http://schemas.microsoft.com/office/drawing/2014/main" id="{3FFE44CC-CFF3-463D-8092-5C5CD9F7C623}"/>
              </a:ext>
            </a:extLst>
          </p:cNvPr>
          <p:cNvSpPr>
            <a:spLocks noGrp="1"/>
          </p:cNvSpPr>
          <p:nvPr>
            <p:ph type="body" sz="quarter" idx="34" hasCustomPrompt="1"/>
          </p:nvPr>
        </p:nvSpPr>
        <p:spPr>
          <a:xfrm>
            <a:off x="6666723" y="4733956"/>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75" name="Text Placeholder 21">
            <a:extLst>
              <a:ext uri="{FF2B5EF4-FFF2-40B4-BE49-F238E27FC236}">
                <a16:creationId xmlns:a16="http://schemas.microsoft.com/office/drawing/2014/main" id="{74D909A0-CCFF-421F-BDE1-F7B3B8560E45}"/>
              </a:ext>
            </a:extLst>
          </p:cNvPr>
          <p:cNvSpPr>
            <a:spLocks noGrp="1"/>
          </p:cNvSpPr>
          <p:nvPr>
            <p:ph type="body" sz="quarter" idx="35" hasCustomPrompt="1"/>
          </p:nvPr>
        </p:nvSpPr>
        <p:spPr>
          <a:xfrm>
            <a:off x="6670173" y="5117692"/>
            <a:ext cx="1788027" cy="825905"/>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76" name="Text Placeholder 21">
            <a:extLst>
              <a:ext uri="{FF2B5EF4-FFF2-40B4-BE49-F238E27FC236}">
                <a16:creationId xmlns:a16="http://schemas.microsoft.com/office/drawing/2014/main" id="{153DFEB9-52A5-4D05-B5FB-FC66B0155B61}"/>
              </a:ext>
            </a:extLst>
          </p:cNvPr>
          <p:cNvSpPr>
            <a:spLocks noGrp="1"/>
          </p:cNvSpPr>
          <p:nvPr>
            <p:ph type="body" sz="quarter" idx="36" hasCustomPrompt="1"/>
          </p:nvPr>
        </p:nvSpPr>
        <p:spPr>
          <a:xfrm>
            <a:off x="7386820" y="4101656"/>
            <a:ext cx="354733" cy="470515"/>
          </a:xfrm>
          <a:prstGeom prst="ellipse">
            <a:avLst/>
          </a:prstGeom>
          <a:solidFill>
            <a:schemeClr val="bg1">
              <a:lumMod val="65000"/>
            </a:schemeClr>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8</a:t>
            </a:r>
          </a:p>
        </p:txBody>
      </p:sp>
      <p:grpSp>
        <p:nvGrpSpPr>
          <p:cNvPr id="4" name="Group 3">
            <a:extLst>
              <a:ext uri="{FF2B5EF4-FFF2-40B4-BE49-F238E27FC236}">
                <a16:creationId xmlns:a16="http://schemas.microsoft.com/office/drawing/2014/main" id="{7D21B5DE-3123-A9F4-675D-245FD222DA1D}"/>
              </a:ext>
            </a:extLst>
          </p:cNvPr>
          <p:cNvGrpSpPr/>
          <p:nvPr userDrawn="1"/>
        </p:nvGrpSpPr>
        <p:grpSpPr>
          <a:xfrm>
            <a:off x="7013031" y="6289401"/>
            <a:ext cx="2130969" cy="460023"/>
            <a:chOff x="9350708" y="6289400"/>
            <a:chExt cx="2841292" cy="460023"/>
          </a:xfrm>
        </p:grpSpPr>
        <p:pic>
          <p:nvPicPr>
            <p:cNvPr id="77" name="Picture 76">
              <a:extLst>
                <a:ext uri="{FF2B5EF4-FFF2-40B4-BE49-F238E27FC236}">
                  <a16:creationId xmlns:a16="http://schemas.microsoft.com/office/drawing/2014/main" id="{F8548B20-C3DC-4791-86D5-79317DC122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3" name="TextBox 2">
              <a:extLst>
                <a:ext uri="{FF2B5EF4-FFF2-40B4-BE49-F238E27FC236}">
                  <a16:creationId xmlns:a16="http://schemas.microsoft.com/office/drawing/2014/main" id="{BD47710F-EA57-060B-5AE6-4A7385F1E0AB}"/>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30" name="Slide Number Placeholder 5">
            <a:extLst>
              <a:ext uri="{FF2B5EF4-FFF2-40B4-BE49-F238E27FC236}">
                <a16:creationId xmlns:a16="http://schemas.microsoft.com/office/drawing/2014/main" id="{8B718483-A586-98AC-3990-4CA5BBA7A76C}"/>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838024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5" name="Text Placeholder 21">
            <a:extLst>
              <a:ext uri="{FF2B5EF4-FFF2-40B4-BE49-F238E27FC236}">
                <a16:creationId xmlns:a16="http://schemas.microsoft.com/office/drawing/2014/main" id="{671AEF07-2D60-4B1E-BD29-1B21B1C44DC9}"/>
              </a:ext>
            </a:extLst>
          </p:cNvPr>
          <p:cNvSpPr>
            <a:spLocks noGrp="1"/>
          </p:cNvSpPr>
          <p:nvPr>
            <p:ph type="body" sz="quarter" idx="14" hasCustomPrompt="1"/>
          </p:nvPr>
        </p:nvSpPr>
        <p:spPr>
          <a:xfrm>
            <a:off x="1597543" y="2251458"/>
            <a:ext cx="6860656" cy="657669"/>
          </a:xfrm>
          <a:prstGeom prst="rect">
            <a:avLst/>
          </a:prstGeom>
        </p:spPr>
        <p:txBody>
          <a:bodyPr lIns="0" tIns="0" rIns="0" bIns="0">
            <a:normAutofit/>
          </a:bodyPr>
          <a:lstStyle>
            <a:lvl1pPr marL="0" indent="0">
              <a:buNone/>
              <a:defRPr sz="900">
                <a:solidFill>
                  <a:srgbClr val="4D4D4F"/>
                </a:solidFill>
                <a:latin typeface="+mj-lt"/>
              </a:defRPr>
            </a:lvl1pPr>
          </a:lstStyle>
          <a:p>
            <a:pPr lvl="0"/>
            <a:r>
              <a:rPr lang="en-US"/>
              <a:t>List item description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Quisque</a:t>
            </a:r>
            <a:r>
              <a:rPr lang="en-US"/>
              <a:t> </a:t>
            </a:r>
            <a:r>
              <a:rPr lang="en-US" err="1"/>
              <a:t>pretium</a:t>
            </a:r>
            <a:r>
              <a:rPr lang="en-US"/>
              <a:t> </a:t>
            </a:r>
            <a:r>
              <a:rPr lang="en-US" err="1"/>
              <a:t>posuere</a:t>
            </a:r>
            <a:r>
              <a:rPr lang="en-US"/>
              <a:t> </a:t>
            </a:r>
            <a:r>
              <a:rPr lang="en-US" err="1"/>
              <a:t>arcu</a:t>
            </a:r>
            <a:r>
              <a:rPr lang="en-US"/>
              <a:t> vitae </a:t>
            </a:r>
            <a:r>
              <a:rPr lang="en-US" err="1"/>
              <a:t>scelerisque</a:t>
            </a:r>
            <a:r>
              <a:rPr lang="en-US"/>
              <a:t>. </a:t>
            </a:r>
            <a:r>
              <a:rPr lang="en-US" err="1"/>
              <a:t>Nullam</a:t>
            </a:r>
            <a:r>
              <a:rPr lang="en-US"/>
              <a:t> non </a:t>
            </a:r>
            <a:r>
              <a:rPr lang="en-US" err="1"/>
              <a:t>commodo</a:t>
            </a:r>
            <a:r>
              <a:rPr lang="en-US"/>
              <a:t> eros. Aliquam </a:t>
            </a:r>
            <a:r>
              <a:rPr lang="en-US" err="1"/>
              <a:t>euismod</a:t>
            </a:r>
            <a:r>
              <a:rPr lang="en-US"/>
              <a:t> </a:t>
            </a:r>
            <a:r>
              <a:rPr lang="en-US" err="1"/>
              <a:t>scelerisque</a:t>
            </a:r>
            <a:r>
              <a:rPr lang="en-US"/>
              <a:t> maximus. </a:t>
            </a:r>
            <a:r>
              <a:rPr lang="en-US" err="1"/>
              <a:t>Nulla</a:t>
            </a:r>
            <a:r>
              <a:rPr lang="en-US"/>
              <a:t> </a:t>
            </a:r>
            <a:r>
              <a:rPr lang="en-US" err="1"/>
              <a:t>facilisi</a:t>
            </a:r>
            <a:r>
              <a:rPr lang="en-US"/>
              <a:t>. </a:t>
            </a:r>
            <a:r>
              <a:rPr lang="en-US" err="1"/>
              <a:t>Nulla</a:t>
            </a:r>
            <a:r>
              <a:rPr lang="en-US"/>
              <a:t> lorem </a:t>
            </a:r>
            <a:r>
              <a:rPr lang="en-US" err="1"/>
              <a:t>quam</a:t>
            </a:r>
            <a:r>
              <a:rPr lang="en-US"/>
              <a:t>, </a:t>
            </a:r>
            <a:r>
              <a:rPr lang="en-US" err="1"/>
              <a:t>congue</a:t>
            </a:r>
            <a:r>
              <a:rPr lang="en-US"/>
              <a:t> non </a:t>
            </a:r>
            <a:r>
              <a:rPr lang="en-US" err="1"/>
              <a:t>velit</a:t>
            </a:r>
            <a:r>
              <a:rPr lang="en-US"/>
              <a:t> sed, </a:t>
            </a:r>
            <a:r>
              <a:rPr lang="en-US" err="1"/>
              <a:t>suscipit</a:t>
            </a:r>
            <a:r>
              <a:rPr lang="en-US"/>
              <a:t> cursus </a:t>
            </a:r>
            <a:r>
              <a:rPr lang="en-US" err="1"/>
              <a:t>elit</a:t>
            </a:r>
            <a:r>
              <a:rPr lang="en-US"/>
              <a:t>. Proin in </a:t>
            </a:r>
            <a:r>
              <a:rPr lang="en-US" err="1"/>
              <a:t>sodales</a:t>
            </a:r>
            <a:r>
              <a:rPr lang="en-US"/>
              <a:t> </a:t>
            </a:r>
            <a:r>
              <a:rPr lang="en-US" err="1"/>
              <a:t>quam</a:t>
            </a:r>
            <a:r>
              <a:rPr lang="en-US"/>
              <a:t>. </a:t>
            </a:r>
            <a:r>
              <a:rPr lang="en-US" err="1"/>
              <a:t>Mauris</a:t>
            </a:r>
            <a:r>
              <a:rPr lang="en-US"/>
              <a:t> a </a:t>
            </a:r>
            <a:r>
              <a:rPr lang="en-US" err="1"/>
              <a:t>ultrices</a:t>
            </a:r>
            <a:r>
              <a:rPr lang="en-US"/>
              <a:t> </a:t>
            </a:r>
            <a:r>
              <a:rPr lang="en-US" err="1"/>
              <a:t>erat</a:t>
            </a:r>
            <a:r>
              <a:rPr lang="en-US"/>
              <a:t>. In semper </a:t>
            </a:r>
            <a:r>
              <a:rPr lang="en-US" err="1"/>
              <a:t>facilisis</a:t>
            </a:r>
            <a:r>
              <a:rPr lang="en-US"/>
              <a:t> </a:t>
            </a:r>
            <a:r>
              <a:rPr lang="en-US" err="1"/>
              <a:t>scelerisque</a:t>
            </a:r>
            <a:r>
              <a:rPr lang="en-US"/>
              <a:t>. Ut </a:t>
            </a:r>
            <a:r>
              <a:rPr lang="en-US" err="1"/>
              <a:t>lobortis</a:t>
            </a:r>
            <a:r>
              <a:rPr lang="en-US"/>
              <a:t> </a:t>
            </a:r>
            <a:r>
              <a:rPr lang="en-US" err="1"/>
              <a:t>facilisis</a:t>
            </a:r>
            <a:r>
              <a:rPr lang="en-US"/>
              <a:t> </a:t>
            </a:r>
            <a:r>
              <a:rPr lang="en-US" err="1"/>
              <a:t>purus</a:t>
            </a:r>
            <a:r>
              <a:rPr lang="en-US"/>
              <a:t>, </a:t>
            </a:r>
            <a:r>
              <a:rPr lang="en-US" err="1"/>
              <a:t>eu</a:t>
            </a:r>
            <a:r>
              <a:rPr lang="en-US"/>
              <a:t> </a:t>
            </a:r>
            <a:r>
              <a:rPr lang="en-US" err="1"/>
              <a:t>vehicula</a:t>
            </a:r>
            <a:r>
              <a:rPr lang="en-US"/>
              <a:t> </a:t>
            </a:r>
            <a:r>
              <a:rPr lang="en-US" err="1"/>
              <a:t>sapien</a:t>
            </a:r>
            <a:r>
              <a:rPr lang="en-US"/>
              <a:t> </a:t>
            </a:r>
            <a:r>
              <a:rPr lang="en-US" err="1"/>
              <a:t>viverra</a:t>
            </a:r>
            <a:r>
              <a:rPr lang="en-US"/>
              <a:t> non. </a:t>
            </a:r>
            <a:r>
              <a:rPr lang="en-US" err="1"/>
              <a:t>Etiam</a:t>
            </a:r>
            <a:r>
              <a:rPr lang="en-US"/>
              <a:t> </a:t>
            </a:r>
            <a:r>
              <a:rPr lang="en-US" err="1"/>
              <a:t>sodales</a:t>
            </a:r>
            <a:r>
              <a:rPr lang="en-US"/>
              <a:t> lacinia </a:t>
            </a:r>
            <a:r>
              <a:rPr lang="en-US" err="1"/>
              <a:t>nibh</a:t>
            </a:r>
            <a:r>
              <a:rPr lang="en-US"/>
              <a:t> a </a:t>
            </a:r>
            <a:r>
              <a:rPr lang="en-US" err="1"/>
              <a:t>congue</a:t>
            </a:r>
            <a:r>
              <a:rPr lang="en-US"/>
              <a:t>. Cras non nisi ac </a:t>
            </a:r>
            <a:r>
              <a:rPr lang="en-US" err="1"/>
              <a:t>neque</a:t>
            </a:r>
            <a:r>
              <a:rPr lang="en-US"/>
              <a:t> </a:t>
            </a:r>
            <a:r>
              <a:rPr lang="en-US" err="1"/>
              <a:t>mollis</a:t>
            </a:r>
            <a:r>
              <a:rPr lang="en-US"/>
              <a:t> maximus.</a:t>
            </a:r>
          </a:p>
        </p:txBody>
      </p:sp>
      <p:sp>
        <p:nvSpPr>
          <p:cNvPr id="6" name="Text Placeholder 21">
            <a:extLst>
              <a:ext uri="{FF2B5EF4-FFF2-40B4-BE49-F238E27FC236}">
                <a16:creationId xmlns:a16="http://schemas.microsoft.com/office/drawing/2014/main" id="{1E9897BE-8F74-4ED0-8145-BD54AC51E507}"/>
              </a:ext>
            </a:extLst>
          </p:cNvPr>
          <p:cNvSpPr>
            <a:spLocks noGrp="1"/>
          </p:cNvSpPr>
          <p:nvPr>
            <p:ph type="body" sz="quarter" idx="15" hasCustomPrompt="1"/>
          </p:nvPr>
        </p:nvSpPr>
        <p:spPr>
          <a:xfrm>
            <a:off x="685799" y="2008582"/>
            <a:ext cx="678942" cy="900544"/>
          </a:xfrm>
          <a:prstGeom prst="ellipse">
            <a:avLst/>
          </a:prstGeom>
          <a:solidFill>
            <a:srgbClr val="4D4D4F"/>
          </a:solidFill>
        </p:spPr>
        <p:txBody>
          <a:bodyPr lIns="0" tIns="0" rIns="0" bIns="0" anchor="ctr" anchorCtr="0">
            <a:normAutofit/>
          </a:bodyPr>
          <a:lstStyle>
            <a:lvl1pPr marL="0" indent="0" algn="ctr">
              <a:lnSpc>
                <a:spcPct val="100000"/>
              </a:lnSpc>
              <a:spcBef>
                <a:spcPts val="0"/>
              </a:spcBef>
              <a:buNone/>
              <a:defRPr sz="2400" b="1">
                <a:solidFill>
                  <a:schemeClr val="bg1"/>
                </a:solidFill>
                <a:latin typeface="Century Gothic" panose="020B0502020202020204" pitchFamily="34" charset="0"/>
              </a:defRPr>
            </a:lvl1pPr>
          </a:lstStyle>
          <a:p>
            <a:pPr lvl="0"/>
            <a:r>
              <a:rPr lang="en-US"/>
              <a:t>1</a:t>
            </a:r>
          </a:p>
        </p:txBody>
      </p:sp>
      <p:sp>
        <p:nvSpPr>
          <p:cNvPr id="7" name="Text Placeholder 21">
            <a:extLst>
              <a:ext uri="{FF2B5EF4-FFF2-40B4-BE49-F238E27FC236}">
                <a16:creationId xmlns:a16="http://schemas.microsoft.com/office/drawing/2014/main" id="{374C22B4-74C4-48DA-80D3-3016FDC8CA6E}"/>
              </a:ext>
            </a:extLst>
          </p:cNvPr>
          <p:cNvSpPr>
            <a:spLocks noGrp="1"/>
          </p:cNvSpPr>
          <p:nvPr>
            <p:ph type="body" sz="quarter" idx="19" hasCustomPrompt="1"/>
          </p:nvPr>
        </p:nvSpPr>
        <p:spPr>
          <a:xfrm>
            <a:off x="1597544" y="2008582"/>
            <a:ext cx="6860655" cy="242875"/>
          </a:xfrm>
          <a:prstGeom prst="rect">
            <a:avLst/>
          </a:prstGeom>
        </p:spPr>
        <p:txBody>
          <a:bodyPr lIns="0" tIns="0" rIns="0" bIns="0">
            <a:normAutofit/>
          </a:bodyPr>
          <a:lstStyle>
            <a:lvl1pPr marL="0" indent="0" algn="l">
              <a:lnSpc>
                <a:spcPct val="100000"/>
              </a:lnSpc>
              <a:spcBef>
                <a:spcPts val="0"/>
              </a:spcBef>
              <a:buNone/>
              <a:defRPr sz="900" b="1">
                <a:solidFill>
                  <a:srgbClr val="4D4D4F"/>
                </a:solidFill>
                <a:latin typeface="Century Gothic" panose="020B0502020202020204" pitchFamily="34" charset="0"/>
              </a:defRPr>
            </a:lvl1pPr>
          </a:lstStyle>
          <a:p>
            <a:pPr lvl="0"/>
            <a:r>
              <a:rPr lang="en-US"/>
              <a:t>Item Title: Try to Keep Exactly One Line</a:t>
            </a:r>
          </a:p>
        </p:txBody>
      </p:sp>
      <p:sp>
        <p:nvSpPr>
          <p:cNvPr id="17" name="Text Placeholder 11">
            <a:extLst>
              <a:ext uri="{FF2B5EF4-FFF2-40B4-BE49-F238E27FC236}">
                <a16:creationId xmlns:a16="http://schemas.microsoft.com/office/drawing/2014/main" id="{7BC8975F-39F4-49F4-B98A-A40C7B4340BD}"/>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NUMBERED LIST TITLE</a:t>
            </a:r>
          </a:p>
        </p:txBody>
      </p:sp>
      <p:sp>
        <p:nvSpPr>
          <p:cNvPr id="21" name="Text Placeholder 21">
            <a:extLst>
              <a:ext uri="{FF2B5EF4-FFF2-40B4-BE49-F238E27FC236}">
                <a16:creationId xmlns:a16="http://schemas.microsoft.com/office/drawing/2014/main" id="{051B88B6-BA53-4233-856E-A9BCBEADA3ED}"/>
              </a:ext>
            </a:extLst>
          </p:cNvPr>
          <p:cNvSpPr>
            <a:spLocks noGrp="1"/>
          </p:cNvSpPr>
          <p:nvPr>
            <p:ph type="body" sz="quarter" idx="20" hasCustomPrompt="1"/>
          </p:nvPr>
        </p:nvSpPr>
        <p:spPr>
          <a:xfrm>
            <a:off x="1597543" y="5271695"/>
            <a:ext cx="6860656" cy="657669"/>
          </a:xfrm>
          <a:prstGeom prst="rect">
            <a:avLst/>
          </a:prstGeom>
        </p:spPr>
        <p:txBody>
          <a:bodyPr lIns="0" tIns="0" rIns="0" bIns="0">
            <a:normAutofit/>
          </a:bodyPr>
          <a:lstStyle>
            <a:lvl1pPr marL="0" indent="0">
              <a:buNone/>
              <a:defRPr sz="900">
                <a:solidFill>
                  <a:srgbClr val="4D4D4F"/>
                </a:solidFill>
                <a:latin typeface="+mj-lt"/>
              </a:defRPr>
            </a:lvl1pPr>
          </a:lstStyle>
          <a:p>
            <a:pPr lvl="0"/>
            <a:r>
              <a:rPr lang="en-US"/>
              <a:t>List item description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a:t>
            </a:r>
          </a:p>
        </p:txBody>
      </p:sp>
      <p:sp>
        <p:nvSpPr>
          <p:cNvPr id="22" name="Text Placeholder 21">
            <a:extLst>
              <a:ext uri="{FF2B5EF4-FFF2-40B4-BE49-F238E27FC236}">
                <a16:creationId xmlns:a16="http://schemas.microsoft.com/office/drawing/2014/main" id="{D6F2555C-3253-4A84-8C88-21E8880C847D}"/>
              </a:ext>
            </a:extLst>
          </p:cNvPr>
          <p:cNvSpPr>
            <a:spLocks noGrp="1"/>
          </p:cNvSpPr>
          <p:nvPr>
            <p:ph type="body" sz="quarter" idx="21" hasCustomPrompt="1"/>
          </p:nvPr>
        </p:nvSpPr>
        <p:spPr>
          <a:xfrm>
            <a:off x="685799" y="5028819"/>
            <a:ext cx="678942" cy="900544"/>
          </a:xfrm>
          <a:prstGeom prst="ellipse">
            <a:avLst/>
          </a:prstGeom>
          <a:solidFill>
            <a:srgbClr val="B9C8D3"/>
          </a:solidFill>
        </p:spPr>
        <p:txBody>
          <a:bodyPr lIns="0" tIns="0" rIns="0" bIns="0" anchor="ctr" anchorCtr="0">
            <a:normAutofit/>
          </a:bodyPr>
          <a:lstStyle>
            <a:lvl1pPr marL="0" indent="0" algn="ctr">
              <a:lnSpc>
                <a:spcPct val="100000"/>
              </a:lnSpc>
              <a:spcBef>
                <a:spcPts val="0"/>
              </a:spcBef>
              <a:buNone/>
              <a:defRPr sz="2400" b="1">
                <a:solidFill>
                  <a:srgbClr val="4D4D4F"/>
                </a:solidFill>
                <a:latin typeface="Century Gothic" panose="020B0502020202020204" pitchFamily="34" charset="0"/>
              </a:defRPr>
            </a:lvl1pPr>
          </a:lstStyle>
          <a:p>
            <a:pPr lvl="0"/>
            <a:r>
              <a:rPr lang="en-US"/>
              <a:t>3</a:t>
            </a:r>
          </a:p>
        </p:txBody>
      </p:sp>
      <p:sp>
        <p:nvSpPr>
          <p:cNvPr id="23" name="Text Placeholder 21">
            <a:extLst>
              <a:ext uri="{FF2B5EF4-FFF2-40B4-BE49-F238E27FC236}">
                <a16:creationId xmlns:a16="http://schemas.microsoft.com/office/drawing/2014/main" id="{E05BA8B6-2978-417C-84E3-7237C8D8E834}"/>
              </a:ext>
            </a:extLst>
          </p:cNvPr>
          <p:cNvSpPr>
            <a:spLocks noGrp="1"/>
          </p:cNvSpPr>
          <p:nvPr>
            <p:ph type="body" sz="quarter" idx="22" hasCustomPrompt="1"/>
          </p:nvPr>
        </p:nvSpPr>
        <p:spPr>
          <a:xfrm>
            <a:off x="1597544" y="5028819"/>
            <a:ext cx="6860655" cy="242875"/>
          </a:xfrm>
          <a:prstGeom prst="rect">
            <a:avLst/>
          </a:prstGeom>
        </p:spPr>
        <p:txBody>
          <a:bodyPr lIns="0" tIns="0" rIns="0" bIns="0">
            <a:normAutofit/>
          </a:bodyPr>
          <a:lstStyle>
            <a:lvl1pPr marL="0" indent="0" algn="l">
              <a:lnSpc>
                <a:spcPct val="100000"/>
              </a:lnSpc>
              <a:spcBef>
                <a:spcPts val="0"/>
              </a:spcBef>
              <a:buNone/>
              <a:defRPr sz="900" b="1">
                <a:solidFill>
                  <a:srgbClr val="4D4D4F"/>
                </a:solidFill>
                <a:latin typeface="Century Gothic" panose="020B0502020202020204" pitchFamily="34" charset="0"/>
              </a:defRPr>
            </a:lvl1pPr>
          </a:lstStyle>
          <a:p>
            <a:pPr lvl="0"/>
            <a:r>
              <a:rPr lang="en-US"/>
              <a:t>Item Title: Try to Keep Exactly One Line</a:t>
            </a:r>
          </a:p>
        </p:txBody>
      </p:sp>
      <p:sp>
        <p:nvSpPr>
          <p:cNvPr id="24" name="Text Placeholder 21">
            <a:extLst>
              <a:ext uri="{FF2B5EF4-FFF2-40B4-BE49-F238E27FC236}">
                <a16:creationId xmlns:a16="http://schemas.microsoft.com/office/drawing/2014/main" id="{DAE62E1E-5555-4987-90BE-DD1CC956E004}"/>
              </a:ext>
            </a:extLst>
          </p:cNvPr>
          <p:cNvSpPr>
            <a:spLocks noGrp="1"/>
          </p:cNvSpPr>
          <p:nvPr>
            <p:ph type="body" sz="quarter" idx="23" hasCustomPrompt="1"/>
          </p:nvPr>
        </p:nvSpPr>
        <p:spPr>
          <a:xfrm>
            <a:off x="1597543" y="3761575"/>
            <a:ext cx="6860656" cy="657669"/>
          </a:xfrm>
          <a:prstGeom prst="rect">
            <a:avLst/>
          </a:prstGeom>
        </p:spPr>
        <p:txBody>
          <a:bodyPr lIns="0" tIns="0" rIns="0" bIns="0">
            <a:normAutofit/>
          </a:bodyPr>
          <a:lstStyle>
            <a:lvl1pPr marL="0" indent="0">
              <a:buNone/>
              <a:defRPr sz="900">
                <a:solidFill>
                  <a:srgbClr val="4D4D4F"/>
                </a:solidFill>
                <a:latin typeface="+mj-lt"/>
              </a:defRPr>
            </a:lvl1pPr>
          </a:lstStyle>
          <a:p>
            <a:pPr lvl="0"/>
            <a:r>
              <a:rPr lang="en-US"/>
              <a:t>List item description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Quisque</a:t>
            </a:r>
            <a:r>
              <a:rPr lang="en-US"/>
              <a:t> </a:t>
            </a:r>
            <a:r>
              <a:rPr lang="en-US" err="1"/>
              <a:t>pretium</a:t>
            </a:r>
            <a:r>
              <a:rPr lang="en-US"/>
              <a:t> </a:t>
            </a:r>
            <a:r>
              <a:rPr lang="en-US" err="1"/>
              <a:t>posuere</a:t>
            </a:r>
            <a:r>
              <a:rPr lang="en-US"/>
              <a:t> </a:t>
            </a:r>
            <a:r>
              <a:rPr lang="en-US" err="1"/>
              <a:t>arcu</a:t>
            </a:r>
            <a:r>
              <a:rPr lang="en-US"/>
              <a:t> vitae </a:t>
            </a:r>
            <a:r>
              <a:rPr lang="en-US" err="1"/>
              <a:t>scelerisque</a:t>
            </a:r>
            <a:r>
              <a:rPr lang="en-US"/>
              <a:t>. </a:t>
            </a:r>
            <a:r>
              <a:rPr lang="en-US" err="1"/>
              <a:t>Nullam</a:t>
            </a:r>
            <a:r>
              <a:rPr lang="en-US"/>
              <a:t> non </a:t>
            </a:r>
            <a:r>
              <a:rPr lang="en-US" err="1"/>
              <a:t>commodo</a:t>
            </a:r>
            <a:r>
              <a:rPr lang="en-US"/>
              <a:t> eros. Aliquam </a:t>
            </a:r>
            <a:r>
              <a:rPr lang="en-US" err="1"/>
              <a:t>euismod</a:t>
            </a:r>
            <a:r>
              <a:rPr lang="en-US"/>
              <a:t> </a:t>
            </a:r>
            <a:r>
              <a:rPr lang="en-US" err="1"/>
              <a:t>scelerisque</a:t>
            </a:r>
            <a:r>
              <a:rPr lang="en-US"/>
              <a:t> maximus. </a:t>
            </a:r>
            <a:r>
              <a:rPr lang="en-US" err="1"/>
              <a:t>Nulla</a:t>
            </a:r>
            <a:r>
              <a:rPr lang="en-US"/>
              <a:t> </a:t>
            </a:r>
            <a:r>
              <a:rPr lang="en-US" err="1"/>
              <a:t>facilisi</a:t>
            </a:r>
            <a:r>
              <a:rPr lang="en-US"/>
              <a:t>. </a:t>
            </a:r>
            <a:r>
              <a:rPr lang="en-US" err="1"/>
              <a:t>Nulla</a:t>
            </a:r>
            <a:r>
              <a:rPr lang="en-US"/>
              <a:t> lorem </a:t>
            </a:r>
            <a:r>
              <a:rPr lang="en-US" err="1"/>
              <a:t>quam</a:t>
            </a:r>
            <a:r>
              <a:rPr lang="en-US"/>
              <a:t>, </a:t>
            </a:r>
            <a:r>
              <a:rPr lang="en-US" err="1"/>
              <a:t>congue</a:t>
            </a:r>
            <a:r>
              <a:rPr lang="en-US"/>
              <a:t> non </a:t>
            </a:r>
            <a:r>
              <a:rPr lang="en-US" err="1"/>
              <a:t>velit</a:t>
            </a:r>
            <a:r>
              <a:rPr lang="en-US"/>
              <a:t> sed, </a:t>
            </a:r>
            <a:r>
              <a:rPr lang="en-US" err="1"/>
              <a:t>suscipit</a:t>
            </a:r>
            <a:r>
              <a:rPr lang="en-US"/>
              <a:t> cursus </a:t>
            </a:r>
            <a:r>
              <a:rPr lang="en-US" err="1"/>
              <a:t>elit</a:t>
            </a:r>
            <a:r>
              <a:rPr lang="en-US"/>
              <a:t>. Proin in </a:t>
            </a:r>
            <a:r>
              <a:rPr lang="en-US" err="1"/>
              <a:t>sodales</a:t>
            </a:r>
            <a:r>
              <a:rPr lang="en-US"/>
              <a:t> </a:t>
            </a:r>
            <a:r>
              <a:rPr lang="en-US" err="1"/>
              <a:t>quam</a:t>
            </a:r>
            <a:r>
              <a:rPr lang="en-US"/>
              <a:t>. </a:t>
            </a:r>
            <a:r>
              <a:rPr lang="en-US" err="1"/>
              <a:t>Mauris</a:t>
            </a:r>
            <a:r>
              <a:rPr lang="en-US"/>
              <a:t> a </a:t>
            </a:r>
            <a:r>
              <a:rPr lang="en-US" err="1"/>
              <a:t>ultrices</a:t>
            </a:r>
            <a:r>
              <a:rPr lang="en-US"/>
              <a:t> </a:t>
            </a:r>
            <a:r>
              <a:rPr lang="en-US" err="1"/>
              <a:t>erat</a:t>
            </a:r>
            <a:r>
              <a:rPr lang="en-US"/>
              <a:t>. In semper </a:t>
            </a:r>
            <a:r>
              <a:rPr lang="en-US" err="1"/>
              <a:t>facilisis</a:t>
            </a:r>
            <a:r>
              <a:rPr lang="en-US"/>
              <a:t> </a:t>
            </a:r>
            <a:r>
              <a:rPr lang="en-US" err="1"/>
              <a:t>scelerisque</a:t>
            </a:r>
            <a:r>
              <a:rPr lang="en-US"/>
              <a:t>. Ut </a:t>
            </a:r>
            <a:r>
              <a:rPr lang="en-US" err="1"/>
              <a:t>lobortis</a:t>
            </a:r>
            <a:r>
              <a:rPr lang="en-US"/>
              <a:t> </a:t>
            </a:r>
            <a:r>
              <a:rPr lang="en-US" err="1"/>
              <a:t>facilisis</a:t>
            </a:r>
            <a:r>
              <a:rPr lang="en-US"/>
              <a:t> </a:t>
            </a:r>
            <a:r>
              <a:rPr lang="en-US" err="1"/>
              <a:t>purus</a:t>
            </a:r>
            <a:r>
              <a:rPr lang="en-US"/>
              <a:t>, </a:t>
            </a:r>
            <a:r>
              <a:rPr lang="en-US" err="1"/>
              <a:t>eu</a:t>
            </a:r>
            <a:r>
              <a:rPr lang="en-US"/>
              <a:t> </a:t>
            </a:r>
            <a:r>
              <a:rPr lang="en-US" err="1"/>
              <a:t>vehicula</a:t>
            </a:r>
            <a:r>
              <a:rPr lang="en-US"/>
              <a:t> </a:t>
            </a:r>
            <a:r>
              <a:rPr lang="en-US" err="1"/>
              <a:t>sapien</a:t>
            </a:r>
            <a:r>
              <a:rPr lang="en-US"/>
              <a:t> </a:t>
            </a:r>
            <a:r>
              <a:rPr lang="en-US" err="1"/>
              <a:t>viverra</a:t>
            </a:r>
            <a:r>
              <a:rPr lang="en-US"/>
              <a:t> non. </a:t>
            </a:r>
            <a:r>
              <a:rPr lang="en-US" err="1"/>
              <a:t>Etiam</a:t>
            </a:r>
            <a:r>
              <a:rPr lang="en-US"/>
              <a:t> </a:t>
            </a:r>
            <a:r>
              <a:rPr lang="en-US" err="1"/>
              <a:t>sodales</a:t>
            </a:r>
            <a:r>
              <a:rPr lang="en-US"/>
              <a:t> lacinia </a:t>
            </a:r>
            <a:r>
              <a:rPr lang="en-US" err="1"/>
              <a:t>nibh</a:t>
            </a:r>
            <a:r>
              <a:rPr lang="en-US"/>
              <a:t> a </a:t>
            </a:r>
            <a:r>
              <a:rPr lang="en-US" err="1"/>
              <a:t>congue</a:t>
            </a:r>
            <a:r>
              <a:rPr lang="en-US"/>
              <a:t>. Cras non nisi ac </a:t>
            </a:r>
            <a:r>
              <a:rPr lang="en-US" err="1"/>
              <a:t>neque</a:t>
            </a:r>
            <a:r>
              <a:rPr lang="en-US"/>
              <a:t> </a:t>
            </a:r>
            <a:r>
              <a:rPr lang="en-US" err="1"/>
              <a:t>mollis</a:t>
            </a:r>
            <a:r>
              <a:rPr lang="en-US"/>
              <a:t> maximus.</a:t>
            </a:r>
          </a:p>
        </p:txBody>
      </p:sp>
      <p:sp>
        <p:nvSpPr>
          <p:cNvPr id="25" name="Text Placeholder 21">
            <a:extLst>
              <a:ext uri="{FF2B5EF4-FFF2-40B4-BE49-F238E27FC236}">
                <a16:creationId xmlns:a16="http://schemas.microsoft.com/office/drawing/2014/main" id="{999DCFB6-47AA-4346-9373-6FDD1FCD2C41}"/>
              </a:ext>
            </a:extLst>
          </p:cNvPr>
          <p:cNvSpPr>
            <a:spLocks noGrp="1"/>
          </p:cNvSpPr>
          <p:nvPr>
            <p:ph type="body" sz="quarter" idx="24" hasCustomPrompt="1"/>
          </p:nvPr>
        </p:nvSpPr>
        <p:spPr>
          <a:xfrm>
            <a:off x="685799" y="3518699"/>
            <a:ext cx="678942" cy="900544"/>
          </a:xfrm>
          <a:prstGeom prst="ellipse">
            <a:avLst/>
          </a:prstGeom>
          <a:solidFill>
            <a:srgbClr val="00607F"/>
          </a:solidFill>
        </p:spPr>
        <p:txBody>
          <a:bodyPr lIns="0" tIns="0" rIns="0" bIns="0" anchor="ctr" anchorCtr="0">
            <a:normAutofit/>
          </a:bodyPr>
          <a:lstStyle>
            <a:lvl1pPr marL="0" indent="0" algn="ctr">
              <a:lnSpc>
                <a:spcPct val="100000"/>
              </a:lnSpc>
              <a:spcBef>
                <a:spcPts val="0"/>
              </a:spcBef>
              <a:buNone/>
              <a:defRPr sz="2400" b="1">
                <a:solidFill>
                  <a:schemeClr val="bg1"/>
                </a:solidFill>
                <a:latin typeface="Century Gothic" panose="020B0502020202020204" pitchFamily="34" charset="0"/>
              </a:defRPr>
            </a:lvl1pPr>
          </a:lstStyle>
          <a:p>
            <a:pPr lvl="0"/>
            <a:r>
              <a:rPr lang="en-US"/>
              <a:t>2</a:t>
            </a:r>
          </a:p>
        </p:txBody>
      </p:sp>
      <p:sp>
        <p:nvSpPr>
          <p:cNvPr id="26" name="Text Placeholder 21">
            <a:extLst>
              <a:ext uri="{FF2B5EF4-FFF2-40B4-BE49-F238E27FC236}">
                <a16:creationId xmlns:a16="http://schemas.microsoft.com/office/drawing/2014/main" id="{50553E82-AA06-4F87-ACEE-90E916B8CA80}"/>
              </a:ext>
            </a:extLst>
          </p:cNvPr>
          <p:cNvSpPr>
            <a:spLocks noGrp="1"/>
          </p:cNvSpPr>
          <p:nvPr>
            <p:ph type="body" sz="quarter" idx="25" hasCustomPrompt="1"/>
          </p:nvPr>
        </p:nvSpPr>
        <p:spPr>
          <a:xfrm>
            <a:off x="1597544" y="3518699"/>
            <a:ext cx="6860655" cy="242875"/>
          </a:xfrm>
          <a:prstGeom prst="rect">
            <a:avLst/>
          </a:prstGeom>
        </p:spPr>
        <p:txBody>
          <a:bodyPr lIns="0" tIns="0" rIns="0" bIns="0">
            <a:normAutofit/>
          </a:bodyPr>
          <a:lstStyle>
            <a:lvl1pPr marL="0" indent="0" algn="l">
              <a:lnSpc>
                <a:spcPct val="100000"/>
              </a:lnSpc>
              <a:spcBef>
                <a:spcPts val="0"/>
              </a:spcBef>
              <a:buNone/>
              <a:defRPr sz="900" b="1">
                <a:solidFill>
                  <a:srgbClr val="4D4D4F"/>
                </a:solidFill>
                <a:latin typeface="Century Gothic" panose="020B0502020202020204" pitchFamily="34" charset="0"/>
              </a:defRPr>
            </a:lvl1pPr>
          </a:lstStyle>
          <a:p>
            <a:pPr lvl="0"/>
            <a:r>
              <a:rPr lang="en-US"/>
              <a:t>Item Title: Try to Keep Exactly One Line</a:t>
            </a:r>
          </a:p>
        </p:txBody>
      </p:sp>
      <p:grpSp>
        <p:nvGrpSpPr>
          <p:cNvPr id="19" name="Group 18">
            <a:extLst>
              <a:ext uri="{FF2B5EF4-FFF2-40B4-BE49-F238E27FC236}">
                <a16:creationId xmlns:a16="http://schemas.microsoft.com/office/drawing/2014/main" id="{95833E7D-3829-8643-0640-539DAC981337}"/>
              </a:ext>
            </a:extLst>
          </p:cNvPr>
          <p:cNvGrpSpPr/>
          <p:nvPr userDrawn="1"/>
        </p:nvGrpSpPr>
        <p:grpSpPr>
          <a:xfrm>
            <a:off x="7013031" y="6289401"/>
            <a:ext cx="2130969" cy="460023"/>
            <a:chOff x="9350708" y="6289400"/>
            <a:chExt cx="2841292" cy="460023"/>
          </a:xfrm>
        </p:grpSpPr>
        <p:pic>
          <p:nvPicPr>
            <p:cNvPr id="31" name="Picture 30">
              <a:extLst>
                <a:ext uri="{FF2B5EF4-FFF2-40B4-BE49-F238E27FC236}">
                  <a16:creationId xmlns:a16="http://schemas.microsoft.com/office/drawing/2014/main" id="{CB7BE9A1-B1DB-02AD-6EA6-2EA8B547B32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32" name="TextBox 31">
              <a:extLst>
                <a:ext uri="{FF2B5EF4-FFF2-40B4-BE49-F238E27FC236}">
                  <a16:creationId xmlns:a16="http://schemas.microsoft.com/office/drawing/2014/main" id="{B4B93E71-1C4E-FAA9-537D-6D3BEA947BE3}"/>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15" name="Slide Number Placeholder 5">
            <a:extLst>
              <a:ext uri="{FF2B5EF4-FFF2-40B4-BE49-F238E27FC236}">
                <a16:creationId xmlns:a16="http://schemas.microsoft.com/office/drawing/2014/main" id="{E32BB8F6-A7E9-BCB1-C127-313BC63B9B98}"/>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3660894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Photo or Char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0C00B-9955-4449-88F5-BE38D8EF2E60}"/>
              </a:ext>
            </a:extLst>
          </p:cNvPr>
          <p:cNvSpPr>
            <a:spLocks noGrp="1"/>
          </p:cNvSpPr>
          <p:nvPr>
            <p:ph sz="quarter" idx="15"/>
          </p:nvPr>
        </p:nvSpPr>
        <p:spPr>
          <a:xfrm>
            <a:off x="685655" y="2008189"/>
            <a:ext cx="3422002" cy="3921125"/>
          </a:xfrm>
          <a:prstGeom prst="rect">
            <a:avLst/>
          </a:prstGeom>
        </p:spPr>
        <p:txBody>
          <a:bodyPr/>
          <a:lstStyle>
            <a:lvl1pPr marL="0" indent="0">
              <a:buNone/>
              <a:defRPr/>
            </a:lvl1pPr>
          </a:lstStyle>
          <a:p>
            <a:pPr lvl="0"/>
            <a:endParaRPr lang="en-US"/>
          </a:p>
        </p:txBody>
      </p:sp>
      <p:sp>
        <p:nvSpPr>
          <p:cNvPr id="9" name="Text Placeholder 11">
            <a:extLst>
              <a:ext uri="{FF2B5EF4-FFF2-40B4-BE49-F238E27FC236}">
                <a16:creationId xmlns:a16="http://schemas.microsoft.com/office/drawing/2014/main" id="{E4D75D68-6E67-462B-B11C-84C806CA5892}"/>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TEXT + PHOTO OR CHART</a:t>
            </a:r>
          </a:p>
        </p:txBody>
      </p:sp>
      <p:sp>
        <p:nvSpPr>
          <p:cNvPr id="14" name="Text Placeholder 21">
            <a:extLst>
              <a:ext uri="{FF2B5EF4-FFF2-40B4-BE49-F238E27FC236}">
                <a16:creationId xmlns:a16="http://schemas.microsoft.com/office/drawing/2014/main" id="{F3A935FB-0FB1-4F31-8CCB-FC6AE9E86BAF}"/>
              </a:ext>
            </a:extLst>
          </p:cNvPr>
          <p:cNvSpPr>
            <a:spLocks noGrp="1"/>
          </p:cNvSpPr>
          <p:nvPr>
            <p:ph type="body" sz="quarter" idx="13" hasCustomPrompt="1"/>
          </p:nvPr>
        </p:nvSpPr>
        <p:spPr>
          <a:xfrm>
            <a:off x="4572000" y="2008581"/>
            <a:ext cx="3886199" cy="3920782"/>
          </a:xfrm>
          <a:prstGeom prst="rect">
            <a:avLst/>
          </a:prstGeom>
        </p:spPr>
        <p:txBody>
          <a:bodyPr lIns="0" tIns="0" rIns="0" bIns="0">
            <a:noAutofit/>
          </a:bodyPr>
          <a:lstStyle>
            <a:lvl1pPr marL="0" indent="0">
              <a:lnSpc>
                <a:spcPct val="100000"/>
              </a:lnSpc>
              <a:buFont typeface="Arial" panose="020B0604020202020204" pitchFamily="34" charset="0"/>
              <a:buNone/>
              <a:defRPr sz="1200">
                <a:solidFill>
                  <a:srgbClr val="4D4D4F"/>
                </a:solidFill>
                <a:latin typeface="+mj-lt"/>
              </a:defRPr>
            </a:lvl1pPr>
            <a:lvl2pPr>
              <a:spcBef>
                <a:spcPts val="750"/>
              </a:spcBef>
              <a:defRPr sz="1200">
                <a:solidFill>
                  <a:srgbClr val="4D4D4F"/>
                </a:solidFill>
                <a:latin typeface="+mj-lt"/>
              </a:defRPr>
            </a:lvl2pPr>
            <a:lvl3pPr>
              <a:defRPr sz="1200">
                <a:solidFill>
                  <a:srgbClr val="4D4D4F"/>
                </a:solidFill>
                <a:latin typeface="+mj-lt"/>
              </a:defRPr>
            </a:lvl3pPr>
          </a:lstStyle>
          <a:p>
            <a:pPr lvl="0"/>
            <a:r>
              <a:rPr lang="en-US"/>
              <a:t>Basic text content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Quisque</a:t>
            </a:r>
            <a:r>
              <a:rPr lang="en-US"/>
              <a:t> </a:t>
            </a:r>
            <a:r>
              <a:rPr lang="en-US" err="1"/>
              <a:t>pretium</a:t>
            </a:r>
            <a:r>
              <a:rPr lang="en-US"/>
              <a:t> </a:t>
            </a:r>
            <a:r>
              <a:rPr lang="en-US" err="1"/>
              <a:t>posuere</a:t>
            </a:r>
            <a:r>
              <a:rPr lang="en-US"/>
              <a:t> </a:t>
            </a:r>
            <a:r>
              <a:rPr lang="en-US" err="1"/>
              <a:t>arcu</a:t>
            </a:r>
            <a:r>
              <a:rPr lang="en-US"/>
              <a:t> vitae </a:t>
            </a:r>
            <a:r>
              <a:rPr lang="en-US" err="1"/>
              <a:t>scelerisque</a:t>
            </a:r>
            <a:r>
              <a:rPr lang="en-US"/>
              <a:t>. </a:t>
            </a:r>
            <a:r>
              <a:rPr lang="en-US" err="1"/>
              <a:t>Nullam</a:t>
            </a:r>
            <a:r>
              <a:rPr lang="en-US"/>
              <a:t> non </a:t>
            </a:r>
            <a:r>
              <a:rPr lang="en-US" err="1"/>
              <a:t>commodo</a:t>
            </a:r>
            <a:r>
              <a:rPr lang="en-US"/>
              <a:t> eros. Aliquam </a:t>
            </a:r>
            <a:r>
              <a:rPr lang="en-US" err="1"/>
              <a:t>euismod</a:t>
            </a:r>
            <a:r>
              <a:rPr lang="en-US"/>
              <a:t> </a:t>
            </a:r>
            <a:r>
              <a:rPr lang="en-US" err="1"/>
              <a:t>scelerisque</a:t>
            </a:r>
            <a:r>
              <a:rPr lang="en-US"/>
              <a:t> maximus. </a:t>
            </a:r>
            <a:r>
              <a:rPr lang="en-US" err="1"/>
              <a:t>Nulla</a:t>
            </a:r>
            <a:r>
              <a:rPr lang="en-US"/>
              <a:t> </a:t>
            </a:r>
            <a:r>
              <a:rPr lang="en-US" err="1"/>
              <a:t>facilisi</a:t>
            </a:r>
            <a:r>
              <a:rPr lang="en-US"/>
              <a:t>. </a:t>
            </a:r>
            <a:r>
              <a:rPr lang="en-US" err="1"/>
              <a:t>Nulla</a:t>
            </a:r>
            <a:r>
              <a:rPr lang="en-US"/>
              <a:t> lorem </a:t>
            </a:r>
            <a:r>
              <a:rPr lang="en-US" err="1"/>
              <a:t>quam</a:t>
            </a:r>
            <a:r>
              <a:rPr lang="en-US"/>
              <a:t>, </a:t>
            </a:r>
            <a:r>
              <a:rPr lang="en-US" err="1"/>
              <a:t>congue</a:t>
            </a:r>
            <a:r>
              <a:rPr lang="en-US"/>
              <a:t> non </a:t>
            </a:r>
            <a:r>
              <a:rPr lang="en-US" err="1"/>
              <a:t>velit</a:t>
            </a:r>
            <a:r>
              <a:rPr lang="en-US"/>
              <a:t> sed, </a:t>
            </a:r>
            <a:r>
              <a:rPr lang="en-US" err="1"/>
              <a:t>suscipit</a:t>
            </a:r>
            <a:r>
              <a:rPr lang="en-US"/>
              <a:t> cursus </a:t>
            </a:r>
            <a:r>
              <a:rPr lang="en-US" err="1"/>
              <a:t>elit</a:t>
            </a:r>
            <a:r>
              <a:rPr lang="en-US"/>
              <a:t>. Proin in </a:t>
            </a:r>
            <a:r>
              <a:rPr lang="en-US" err="1"/>
              <a:t>sodales</a:t>
            </a:r>
            <a:r>
              <a:rPr lang="en-US"/>
              <a:t> </a:t>
            </a:r>
            <a:r>
              <a:rPr lang="en-US" err="1"/>
              <a:t>quam</a:t>
            </a:r>
            <a:r>
              <a:rPr lang="en-US"/>
              <a:t>. </a:t>
            </a:r>
            <a:r>
              <a:rPr lang="en-US" err="1"/>
              <a:t>Mauris</a:t>
            </a:r>
            <a:r>
              <a:rPr lang="en-US"/>
              <a:t> a </a:t>
            </a:r>
            <a:r>
              <a:rPr lang="en-US" err="1"/>
              <a:t>ultrices</a:t>
            </a:r>
            <a:r>
              <a:rPr lang="en-US"/>
              <a:t> </a:t>
            </a:r>
            <a:r>
              <a:rPr lang="en-US" err="1"/>
              <a:t>erat</a:t>
            </a:r>
            <a:r>
              <a:rPr lang="en-US"/>
              <a:t>.</a:t>
            </a:r>
          </a:p>
          <a:p>
            <a:pPr lvl="1"/>
            <a:r>
              <a:rPr lang="en-US" err="1"/>
              <a:t>Mauris</a:t>
            </a:r>
            <a:r>
              <a:rPr lang="en-US"/>
              <a:t> fermentum </a:t>
            </a:r>
            <a:r>
              <a:rPr lang="en-US" err="1"/>
              <a:t>mollis</a:t>
            </a:r>
            <a:r>
              <a:rPr lang="en-US"/>
              <a:t>, sed </a:t>
            </a:r>
            <a:r>
              <a:rPr lang="en-US" err="1"/>
              <a:t>tincidunt</a:t>
            </a:r>
            <a:r>
              <a:rPr lang="en-US"/>
              <a:t> </a:t>
            </a:r>
            <a:r>
              <a:rPr lang="en-US" err="1"/>
              <a:t>velit</a:t>
            </a:r>
            <a:r>
              <a:rPr lang="en-US"/>
              <a:t> </a:t>
            </a:r>
            <a:r>
              <a:rPr lang="en-US" err="1"/>
              <a:t>vulputate</a:t>
            </a:r>
            <a:r>
              <a:rPr lang="en-US"/>
              <a:t> </a:t>
            </a:r>
            <a:r>
              <a:rPr lang="en-US" err="1"/>
              <a:t>quis</a:t>
            </a:r>
            <a:r>
              <a:rPr lang="en-US"/>
              <a:t>. Vestibulum </a:t>
            </a:r>
            <a:r>
              <a:rPr lang="en-US" err="1"/>
              <a:t>ornare</a:t>
            </a:r>
            <a:r>
              <a:rPr lang="en-US"/>
              <a:t>.</a:t>
            </a:r>
          </a:p>
          <a:p>
            <a:pPr marL="857250" marR="0" lvl="2"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err="1"/>
              <a:t>Mauris</a:t>
            </a:r>
            <a:r>
              <a:rPr lang="en-US"/>
              <a:t> fermentum </a:t>
            </a:r>
            <a:r>
              <a:rPr lang="en-US" err="1"/>
              <a:t>mollis</a:t>
            </a:r>
            <a:r>
              <a:rPr lang="en-US"/>
              <a:t>, sed </a:t>
            </a:r>
            <a:r>
              <a:rPr lang="en-US" err="1"/>
              <a:t>tincidunt</a:t>
            </a:r>
            <a:r>
              <a:rPr lang="en-US"/>
              <a:t> </a:t>
            </a:r>
            <a:r>
              <a:rPr lang="en-US" err="1"/>
              <a:t>velit</a:t>
            </a:r>
            <a:r>
              <a:rPr lang="en-US"/>
              <a:t> </a:t>
            </a:r>
            <a:r>
              <a:rPr lang="en-US" err="1"/>
              <a:t>vulputate</a:t>
            </a:r>
            <a:r>
              <a:rPr lang="en-US"/>
              <a:t> </a:t>
            </a:r>
            <a:r>
              <a:rPr lang="en-US" err="1"/>
              <a:t>quis</a:t>
            </a:r>
            <a:r>
              <a:rPr lang="en-US"/>
              <a:t>. Vestibulum </a:t>
            </a:r>
            <a:r>
              <a:rPr lang="en-US" err="1"/>
              <a:t>ornare</a:t>
            </a:r>
            <a:r>
              <a:rPr lang="en-US"/>
              <a:t>.</a:t>
            </a:r>
          </a:p>
          <a:p>
            <a:pPr lvl="1"/>
            <a:endParaRPr lang="en-US"/>
          </a:p>
          <a:p>
            <a:pPr marL="214313" marR="0" lvl="0" indent="-214313"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endParaRPr lang="en-US"/>
          </a:p>
        </p:txBody>
      </p:sp>
      <p:grpSp>
        <p:nvGrpSpPr>
          <p:cNvPr id="16" name="Group 15">
            <a:extLst>
              <a:ext uri="{FF2B5EF4-FFF2-40B4-BE49-F238E27FC236}">
                <a16:creationId xmlns:a16="http://schemas.microsoft.com/office/drawing/2014/main" id="{BE9429DD-C467-0EC5-A636-53E9D2D883DE}"/>
              </a:ext>
            </a:extLst>
          </p:cNvPr>
          <p:cNvGrpSpPr/>
          <p:nvPr userDrawn="1"/>
        </p:nvGrpSpPr>
        <p:grpSpPr>
          <a:xfrm>
            <a:off x="7013031" y="6289401"/>
            <a:ext cx="2130969" cy="460023"/>
            <a:chOff x="9350708" y="6289400"/>
            <a:chExt cx="2841292" cy="460023"/>
          </a:xfrm>
        </p:grpSpPr>
        <p:pic>
          <p:nvPicPr>
            <p:cNvPr id="17" name="Picture 16">
              <a:extLst>
                <a:ext uri="{FF2B5EF4-FFF2-40B4-BE49-F238E27FC236}">
                  <a16:creationId xmlns:a16="http://schemas.microsoft.com/office/drawing/2014/main" id="{32FFECD6-FC1B-8BA7-3E2D-2A43D8A1BE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0" name="TextBox 19">
              <a:extLst>
                <a:ext uri="{FF2B5EF4-FFF2-40B4-BE49-F238E27FC236}">
                  <a16:creationId xmlns:a16="http://schemas.microsoft.com/office/drawing/2014/main" id="{44D458CB-59EF-678A-7F1B-E6124FA864C1}"/>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8" name="Slide Number Placeholder 5">
            <a:extLst>
              <a:ext uri="{FF2B5EF4-FFF2-40B4-BE49-F238E27FC236}">
                <a16:creationId xmlns:a16="http://schemas.microsoft.com/office/drawing/2014/main" id="{E8A257C0-90F9-200F-BB2D-BF8217D0C5A7}"/>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2784321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4D75D68-6E67-462B-B11C-84C806CA5892}"/>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BULLET LIST</a:t>
            </a:r>
          </a:p>
        </p:txBody>
      </p:sp>
      <p:grpSp>
        <p:nvGrpSpPr>
          <p:cNvPr id="16" name="Group 15">
            <a:extLst>
              <a:ext uri="{FF2B5EF4-FFF2-40B4-BE49-F238E27FC236}">
                <a16:creationId xmlns:a16="http://schemas.microsoft.com/office/drawing/2014/main" id="{BE9429DD-C467-0EC5-A636-53E9D2D883DE}"/>
              </a:ext>
            </a:extLst>
          </p:cNvPr>
          <p:cNvGrpSpPr/>
          <p:nvPr userDrawn="1"/>
        </p:nvGrpSpPr>
        <p:grpSpPr>
          <a:xfrm>
            <a:off x="7013031" y="6289401"/>
            <a:ext cx="2130969" cy="460023"/>
            <a:chOff x="9350708" y="6289400"/>
            <a:chExt cx="2841292" cy="460023"/>
          </a:xfrm>
        </p:grpSpPr>
        <p:pic>
          <p:nvPicPr>
            <p:cNvPr id="17" name="Picture 16">
              <a:extLst>
                <a:ext uri="{FF2B5EF4-FFF2-40B4-BE49-F238E27FC236}">
                  <a16:creationId xmlns:a16="http://schemas.microsoft.com/office/drawing/2014/main" id="{32FFECD6-FC1B-8BA7-3E2D-2A43D8A1BE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0" name="TextBox 19">
              <a:extLst>
                <a:ext uri="{FF2B5EF4-FFF2-40B4-BE49-F238E27FC236}">
                  <a16:creationId xmlns:a16="http://schemas.microsoft.com/office/drawing/2014/main" id="{44D458CB-59EF-678A-7F1B-E6124FA864C1}"/>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8" name="Slide Number Placeholder 5">
            <a:extLst>
              <a:ext uri="{FF2B5EF4-FFF2-40B4-BE49-F238E27FC236}">
                <a16:creationId xmlns:a16="http://schemas.microsoft.com/office/drawing/2014/main" id="{E8A257C0-90F9-200F-BB2D-BF8217D0C5A7}"/>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
        <p:nvSpPr>
          <p:cNvPr id="2" name="Text Placeholder 21">
            <a:extLst>
              <a:ext uri="{FF2B5EF4-FFF2-40B4-BE49-F238E27FC236}">
                <a16:creationId xmlns:a16="http://schemas.microsoft.com/office/drawing/2014/main" id="{6AB016CB-827A-398E-A12F-AA3C8587B022}"/>
              </a:ext>
            </a:extLst>
          </p:cNvPr>
          <p:cNvSpPr>
            <a:spLocks noGrp="1"/>
          </p:cNvSpPr>
          <p:nvPr>
            <p:ph type="body" sz="quarter" idx="13" hasCustomPrompt="1"/>
          </p:nvPr>
        </p:nvSpPr>
        <p:spPr>
          <a:xfrm>
            <a:off x="685655" y="1834179"/>
            <a:ext cx="7772544" cy="4095184"/>
          </a:xfrm>
          <a:prstGeom prst="rect">
            <a:avLst/>
          </a:prstGeom>
        </p:spPr>
        <p:txBody>
          <a:bodyPr lIns="0" tIns="0" rIns="0" bIns="0">
            <a:noAutofit/>
          </a:bodyPr>
          <a:lstStyle>
            <a:lvl1pPr marL="257175" indent="-257175">
              <a:lnSpc>
                <a:spcPct val="100000"/>
              </a:lnSpc>
              <a:buFont typeface="Wingdings" panose="05000000000000000000" pitchFamily="2" charset="2"/>
              <a:buChar char="q"/>
              <a:defRPr sz="2100">
                <a:solidFill>
                  <a:srgbClr val="4D4D4F"/>
                </a:solidFill>
                <a:latin typeface="+mj-lt"/>
              </a:defRPr>
            </a:lvl1pPr>
            <a:lvl2pPr marL="771525" indent="-257175">
              <a:buFont typeface="Wingdings" panose="05000000000000000000" pitchFamily="2" charset="2"/>
              <a:buChar char="q"/>
              <a:defRPr sz="1800">
                <a:solidFill>
                  <a:srgbClr val="4D4D4F"/>
                </a:solidFill>
                <a:latin typeface="+mj-lt"/>
              </a:defRPr>
            </a:lvl2pPr>
            <a:lvl3pPr marL="857250" indent="0">
              <a:buFont typeface="Wingdings" panose="05000000000000000000" pitchFamily="2" charset="2"/>
              <a:buChar char="q"/>
              <a:defRPr sz="1500">
                <a:solidFill>
                  <a:srgbClr val="4D4D4F"/>
                </a:solidFill>
                <a:latin typeface="+mj-lt"/>
              </a:defRPr>
            </a:lvl3pPr>
            <a:lvl4pPr marL="1200150" indent="0">
              <a:buNone/>
              <a:defRPr>
                <a:solidFill>
                  <a:srgbClr val="4D4D4F"/>
                </a:solidFill>
              </a:defRPr>
            </a:lvl4pPr>
            <a:lvl5pPr>
              <a:defRPr/>
            </a:lvl5pPr>
          </a:lstStyle>
          <a:p>
            <a:pPr marL="214313" marR="0" lvl="0" indent="-214313"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lang="en-US"/>
              <a:t>Sed </a:t>
            </a:r>
            <a:r>
              <a:rPr lang="en-US" err="1"/>
              <a:t>tincidunt</a:t>
            </a:r>
            <a:r>
              <a:rPr lang="en-US"/>
              <a:t> </a:t>
            </a:r>
            <a:r>
              <a:rPr lang="en-US" err="1"/>
              <a:t>velit</a:t>
            </a:r>
            <a:r>
              <a:rPr lang="en-US"/>
              <a:t> </a:t>
            </a:r>
            <a:r>
              <a:rPr lang="en-US" err="1"/>
              <a:t>vulputate</a:t>
            </a:r>
            <a:r>
              <a:rPr lang="en-US"/>
              <a:t> </a:t>
            </a:r>
            <a:r>
              <a:rPr lang="en-US" err="1"/>
              <a:t>quis</a:t>
            </a:r>
            <a:r>
              <a:rPr lang="en-US"/>
              <a:t>. Vestibulum </a:t>
            </a:r>
            <a:r>
              <a:rPr lang="en-US" err="1"/>
              <a:t>ornare</a:t>
            </a:r>
            <a:r>
              <a:rPr lang="en-US"/>
              <a:t>, eros </a:t>
            </a:r>
            <a:r>
              <a:rPr lang="en-US" err="1"/>
              <a:t>egestas</a:t>
            </a:r>
            <a:r>
              <a:rPr lang="en-US"/>
              <a:t> </a:t>
            </a:r>
            <a:r>
              <a:rPr lang="en-US" err="1"/>
              <a:t>viverra</a:t>
            </a:r>
            <a:r>
              <a:rPr lang="en-US"/>
              <a:t> </a:t>
            </a:r>
            <a:r>
              <a:rPr lang="en-US" err="1"/>
              <a:t>volutpat</a:t>
            </a:r>
            <a:r>
              <a:rPr lang="en-US"/>
              <a:t>, </a:t>
            </a:r>
            <a:r>
              <a:rPr lang="en-US" err="1"/>
              <a:t>nisl</a:t>
            </a:r>
            <a:r>
              <a:rPr lang="en-US"/>
              <a:t> </a:t>
            </a:r>
            <a:r>
              <a:rPr lang="en-US" err="1"/>
              <a:t>risus</a:t>
            </a:r>
            <a:r>
              <a:rPr lang="en-US"/>
              <a:t> </a:t>
            </a:r>
            <a:r>
              <a:rPr lang="en-US" err="1"/>
              <a:t>vehicula</a:t>
            </a:r>
            <a:r>
              <a:rPr lang="en-US"/>
              <a:t> </a:t>
            </a:r>
            <a:r>
              <a:rPr lang="en-US" err="1"/>
              <a:t>purus</a:t>
            </a:r>
            <a:r>
              <a:rPr lang="en-US"/>
              <a:t>, id </a:t>
            </a:r>
            <a:r>
              <a:rPr lang="en-US" err="1"/>
              <a:t>luctus</a:t>
            </a:r>
            <a:r>
              <a:rPr lang="en-US"/>
              <a:t> </a:t>
            </a:r>
            <a:r>
              <a:rPr lang="en-US" err="1"/>
              <a:t>erat</a:t>
            </a:r>
            <a:r>
              <a:rPr lang="en-US"/>
              <a:t> </a:t>
            </a:r>
            <a:r>
              <a:rPr lang="en-US" err="1"/>
              <a:t>erat</a:t>
            </a:r>
            <a:r>
              <a:rPr lang="en-US"/>
              <a:t> non lorem. Cras </a:t>
            </a:r>
            <a:r>
              <a:rPr lang="en-US" err="1"/>
              <a:t>eu</a:t>
            </a:r>
            <a:r>
              <a:rPr lang="en-US"/>
              <a:t> </a:t>
            </a:r>
            <a:r>
              <a:rPr lang="en-US" err="1"/>
              <a:t>preti</a:t>
            </a:r>
            <a:r>
              <a:rPr lang="en-US"/>
              <a:t>. </a:t>
            </a:r>
          </a:p>
          <a:p>
            <a:pPr marL="728663" marR="0" lvl="1" indent="-214313"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lang="en-US"/>
              <a:t>Vestibulum </a:t>
            </a:r>
            <a:r>
              <a:rPr lang="en-US" err="1"/>
              <a:t>ornare</a:t>
            </a:r>
            <a:r>
              <a:rPr lang="en-US"/>
              <a:t>, eros </a:t>
            </a:r>
            <a:r>
              <a:rPr lang="en-US" err="1"/>
              <a:t>egestas</a:t>
            </a:r>
            <a:r>
              <a:rPr lang="en-US"/>
              <a:t> </a:t>
            </a:r>
            <a:r>
              <a:rPr lang="en-US" err="1"/>
              <a:t>viverra</a:t>
            </a:r>
            <a:r>
              <a:rPr lang="en-US"/>
              <a:t> </a:t>
            </a:r>
            <a:r>
              <a:rPr lang="en-US" err="1"/>
              <a:t>volutpat</a:t>
            </a:r>
            <a:r>
              <a:rPr lang="en-US"/>
              <a:t>, </a:t>
            </a:r>
            <a:r>
              <a:rPr lang="en-US" err="1"/>
              <a:t>nisl</a:t>
            </a:r>
            <a:r>
              <a:rPr lang="en-US"/>
              <a:t> </a:t>
            </a:r>
            <a:r>
              <a:rPr lang="en-US" err="1"/>
              <a:t>risus</a:t>
            </a:r>
            <a:r>
              <a:rPr lang="en-US"/>
              <a:t> </a:t>
            </a:r>
            <a:r>
              <a:rPr lang="en-US" err="1"/>
              <a:t>vehicula</a:t>
            </a:r>
            <a:r>
              <a:rPr lang="en-US"/>
              <a:t> </a:t>
            </a:r>
            <a:r>
              <a:rPr lang="en-US" err="1"/>
              <a:t>purus</a:t>
            </a:r>
            <a:r>
              <a:rPr lang="en-US"/>
              <a:t>, id </a:t>
            </a:r>
            <a:r>
              <a:rPr lang="en-US" err="1"/>
              <a:t>luctus</a:t>
            </a:r>
            <a:r>
              <a:rPr lang="en-US"/>
              <a:t> </a:t>
            </a:r>
            <a:r>
              <a:rPr lang="en-US" err="1"/>
              <a:t>erat</a:t>
            </a:r>
            <a:r>
              <a:rPr lang="en-US"/>
              <a:t> </a:t>
            </a:r>
            <a:r>
              <a:rPr lang="en-US" err="1"/>
              <a:t>erat</a:t>
            </a:r>
            <a:r>
              <a:rPr lang="en-US"/>
              <a:t> non lorem. Cras </a:t>
            </a:r>
            <a:r>
              <a:rPr lang="en-US" err="1"/>
              <a:t>eu</a:t>
            </a:r>
            <a:r>
              <a:rPr lang="en-US"/>
              <a:t> </a:t>
            </a:r>
            <a:r>
              <a:rPr lang="en-US" err="1"/>
              <a:t>preti</a:t>
            </a:r>
            <a:r>
              <a:rPr lang="en-US"/>
              <a:t>. </a:t>
            </a:r>
          </a:p>
          <a:p>
            <a:pPr marL="1071563" marR="0" lvl="2" indent="-214313"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lang="en-US" err="1"/>
              <a:t>Luat</a:t>
            </a:r>
            <a:r>
              <a:rPr lang="en-US"/>
              <a:t> </a:t>
            </a:r>
            <a:r>
              <a:rPr lang="en-US" err="1"/>
              <a:t>tincidunt</a:t>
            </a:r>
            <a:r>
              <a:rPr lang="en-US"/>
              <a:t> </a:t>
            </a:r>
            <a:r>
              <a:rPr lang="en-US" err="1"/>
              <a:t>velit</a:t>
            </a:r>
            <a:r>
              <a:rPr lang="en-US"/>
              <a:t> </a:t>
            </a:r>
            <a:r>
              <a:rPr lang="en-US" err="1"/>
              <a:t>vulputate</a:t>
            </a:r>
            <a:r>
              <a:rPr lang="en-US"/>
              <a:t> </a:t>
            </a:r>
            <a:r>
              <a:rPr lang="en-US" err="1"/>
              <a:t>quis</a:t>
            </a:r>
            <a:r>
              <a:rPr lang="en-US"/>
              <a:t>. Vestibulum </a:t>
            </a:r>
            <a:r>
              <a:rPr lang="en-US" err="1"/>
              <a:t>ornare</a:t>
            </a:r>
            <a:r>
              <a:rPr lang="en-US"/>
              <a:t>, eros </a:t>
            </a:r>
            <a:r>
              <a:rPr lang="en-US" err="1"/>
              <a:t>egestas</a:t>
            </a:r>
            <a:r>
              <a:rPr lang="en-US"/>
              <a:t> </a:t>
            </a:r>
            <a:r>
              <a:rPr lang="en-US" err="1"/>
              <a:t>viverra</a:t>
            </a:r>
            <a:r>
              <a:rPr lang="en-US"/>
              <a:t> </a:t>
            </a:r>
            <a:r>
              <a:rPr lang="en-US" err="1"/>
              <a:t>volutpat</a:t>
            </a:r>
            <a:r>
              <a:rPr lang="en-US"/>
              <a:t>, </a:t>
            </a:r>
            <a:r>
              <a:rPr lang="en-US" err="1"/>
              <a:t>nisl</a:t>
            </a:r>
            <a:r>
              <a:rPr lang="en-US"/>
              <a:t> </a:t>
            </a:r>
            <a:r>
              <a:rPr lang="en-US" err="1"/>
              <a:t>risus</a:t>
            </a:r>
            <a:r>
              <a:rPr lang="en-US"/>
              <a:t> </a:t>
            </a:r>
            <a:r>
              <a:rPr lang="en-US" err="1"/>
              <a:t>vehicula</a:t>
            </a:r>
            <a:r>
              <a:rPr lang="en-US"/>
              <a:t> </a:t>
            </a:r>
            <a:r>
              <a:rPr lang="en-US" err="1"/>
              <a:t>purus</a:t>
            </a:r>
            <a:r>
              <a:rPr lang="en-US"/>
              <a:t>, id </a:t>
            </a:r>
            <a:r>
              <a:rPr lang="en-US" err="1"/>
              <a:t>luctus</a:t>
            </a:r>
            <a:r>
              <a:rPr lang="en-US"/>
              <a:t> </a:t>
            </a:r>
            <a:r>
              <a:rPr lang="en-US" err="1"/>
              <a:t>erat</a:t>
            </a:r>
            <a:r>
              <a:rPr lang="en-US"/>
              <a:t> </a:t>
            </a:r>
            <a:r>
              <a:rPr lang="en-US" err="1"/>
              <a:t>erat</a:t>
            </a:r>
            <a:r>
              <a:rPr lang="en-US"/>
              <a:t> non lorem. Cras </a:t>
            </a:r>
            <a:r>
              <a:rPr lang="en-US" err="1"/>
              <a:t>eu</a:t>
            </a:r>
            <a:r>
              <a:rPr lang="en-US"/>
              <a:t> </a:t>
            </a:r>
            <a:r>
              <a:rPr lang="en-US" err="1"/>
              <a:t>pretium</a:t>
            </a:r>
            <a:r>
              <a:rPr lang="en-US"/>
              <a:t> mi. Duis </a:t>
            </a:r>
            <a:r>
              <a:rPr lang="en-US" err="1"/>
              <a:t>mauris</a:t>
            </a:r>
            <a:r>
              <a:rPr lang="en-US"/>
              <a:t> </a:t>
            </a:r>
            <a:r>
              <a:rPr lang="en-US" err="1"/>
              <a:t>mauris</a:t>
            </a:r>
            <a:r>
              <a:rPr lang="en-US"/>
              <a:t>, cursus non </a:t>
            </a:r>
            <a:r>
              <a:rPr lang="en-US" err="1"/>
              <a:t>risus</a:t>
            </a:r>
            <a:r>
              <a:rPr lang="en-US"/>
              <a:t> vitae </a:t>
            </a:r>
            <a:r>
              <a:rPr lang="en-US" err="1"/>
              <a:t>elementum</a:t>
            </a:r>
            <a:r>
              <a:rPr lang="en-US"/>
              <a:t>.</a:t>
            </a:r>
          </a:p>
          <a:p>
            <a:pPr marL="1414463" marR="0" lvl="3" indent="-214313"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1179716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iple Conten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6F532393-4594-4452-8F97-41D5F50AB7A2}"/>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TRIPLE CONTENT</a:t>
            </a:r>
          </a:p>
        </p:txBody>
      </p:sp>
      <p:sp>
        <p:nvSpPr>
          <p:cNvPr id="20" name="Oval 19">
            <a:extLst>
              <a:ext uri="{FF2B5EF4-FFF2-40B4-BE49-F238E27FC236}">
                <a16:creationId xmlns:a16="http://schemas.microsoft.com/office/drawing/2014/main" id="{9EA4CBC6-4AF5-40C6-8E54-6D190A493642}"/>
              </a:ext>
            </a:extLst>
          </p:cNvPr>
          <p:cNvSpPr/>
          <p:nvPr userDrawn="1"/>
        </p:nvSpPr>
        <p:spPr>
          <a:xfrm>
            <a:off x="685799" y="2034139"/>
            <a:ext cx="2921418" cy="3895224"/>
          </a:xfrm>
          <a:prstGeom prst="ellipse">
            <a:avLst/>
          </a:prstGeom>
          <a:solidFill>
            <a:srgbClr val="00607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a:solidFill>
                <a:srgbClr val="E2A325"/>
              </a:solidFill>
            </a:endParaRPr>
          </a:p>
        </p:txBody>
      </p:sp>
      <p:sp>
        <p:nvSpPr>
          <p:cNvPr id="21" name="Oval 20">
            <a:extLst>
              <a:ext uri="{FF2B5EF4-FFF2-40B4-BE49-F238E27FC236}">
                <a16:creationId xmlns:a16="http://schemas.microsoft.com/office/drawing/2014/main" id="{0CBBB922-E6EA-4950-86D3-E0B76CC581B1}"/>
              </a:ext>
            </a:extLst>
          </p:cNvPr>
          <p:cNvSpPr/>
          <p:nvPr userDrawn="1"/>
        </p:nvSpPr>
        <p:spPr>
          <a:xfrm>
            <a:off x="3111290" y="2034139"/>
            <a:ext cx="2921418" cy="3895224"/>
          </a:xfrm>
          <a:prstGeom prst="ellipse">
            <a:avLst/>
          </a:prstGeom>
          <a:solidFill>
            <a:srgbClr val="4D4D4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E2A325"/>
              </a:solidFill>
            </a:endParaRPr>
          </a:p>
        </p:txBody>
      </p:sp>
      <p:sp>
        <p:nvSpPr>
          <p:cNvPr id="22" name="Oval 21">
            <a:extLst>
              <a:ext uri="{FF2B5EF4-FFF2-40B4-BE49-F238E27FC236}">
                <a16:creationId xmlns:a16="http://schemas.microsoft.com/office/drawing/2014/main" id="{11FEE081-5D04-4B24-9224-684955648796}"/>
              </a:ext>
            </a:extLst>
          </p:cNvPr>
          <p:cNvSpPr/>
          <p:nvPr userDrawn="1"/>
        </p:nvSpPr>
        <p:spPr>
          <a:xfrm>
            <a:off x="5536784" y="2034139"/>
            <a:ext cx="2921418" cy="3895224"/>
          </a:xfrm>
          <a:prstGeom prst="ellipse">
            <a:avLst/>
          </a:prstGeom>
          <a:solidFill>
            <a:srgbClr val="B9C8D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E2A325"/>
              </a:solidFill>
            </a:endParaRPr>
          </a:p>
        </p:txBody>
      </p:sp>
      <p:sp>
        <p:nvSpPr>
          <p:cNvPr id="24" name="Text Placeholder 23">
            <a:extLst>
              <a:ext uri="{FF2B5EF4-FFF2-40B4-BE49-F238E27FC236}">
                <a16:creationId xmlns:a16="http://schemas.microsoft.com/office/drawing/2014/main" id="{B4CFF5E8-575E-401D-866D-7B00BD38C38C}"/>
              </a:ext>
            </a:extLst>
          </p:cNvPr>
          <p:cNvSpPr>
            <a:spLocks noGrp="1"/>
          </p:cNvSpPr>
          <p:nvPr>
            <p:ph type="body" sz="quarter" idx="12" hasCustomPrompt="1"/>
          </p:nvPr>
        </p:nvSpPr>
        <p:spPr>
          <a:xfrm>
            <a:off x="1231107" y="2547939"/>
            <a:ext cx="1645055" cy="409866"/>
          </a:xfrm>
          <a:prstGeom prst="rect">
            <a:avLst/>
          </a:prstGeom>
        </p:spPr>
        <p:txBody>
          <a:bodyPr/>
          <a:lstStyle>
            <a:lvl1pPr marL="0" indent="0" algn="ctr">
              <a:buNone/>
              <a:defRPr sz="1500" b="1">
                <a:solidFill>
                  <a:schemeClr val="bg1"/>
                </a:solidFill>
                <a:latin typeface="Century Gothic" panose="020B0502020202020204" pitchFamily="34" charset="0"/>
              </a:defRPr>
            </a:lvl1pPr>
          </a:lstStyle>
          <a:p>
            <a:pPr lvl="0"/>
            <a:r>
              <a:rPr lang="en-US"/>
              <a:t>TITLE</a:t>
            </a:r>
          </a:p>
        </p:txBody>
      </p:sp>
      <p:sp>
        <p:nvSpPr>
          <p:cNvPr id="25" name="Text Placeholder 23">
            <a:extLst>
              <a:ext uri="{FF2B5EF4-FFF2-40B4-BE49-F238E27FC236}">
                <a16:creationId xmlns:a16="http://schemas.microsoft.com/office/drawing/2014/main" id="{1BCBE418-031F-45F6-A9E7-96CD15F1060C}"/>
              </a:ext>
            </a:extLst>
          </p:cNvPr>
          <p:cNvSpPr>
            <a:spLocks noGrp="1"/>
          </p:cNvSpPr>
          <p:nvPr>
            <p:ph type="body" sz="quarter" idx="13" hasCustomPrompt="1"/>
          </p:nvPr>
        </p:nvSpPr>
        <p:spPr>
          <a:xfrm>
            <a:off x="1231106" y="3019134"/>
            <a:ext cx="1645055" cy="2224670"/>
          </a:xfrm>
          <a:prstGeom prst="rect">
            <a:avLst/>
          </a:prstGeom>
        </p:spPr>
        <p:txBody>
          <a:bodyPr/>
          <a:lstStyle>
            <a:lvl1pPr marL="0" indent="0" algn="l">
              <a:buNone/>
              <a:defRPr sz="1050" b="0">
                <a:solidFill>
                  <a:schemeClr val="bg1"/>
                </a:solidFill>
                <a:latin typeface="+mj-lt"/>
              </a:defRPr>
            </a:lvl1pPr>
          </a:lstStyle>
          <a:p>
            <a:pPr lvl="0"/>
            <a:r>
              <a:rPr lang="en-US"/>
              <a:t>Lorem ipsum dolor sit amet, consectetur adipiscing elit. Quisque pretium posuere arcu vitae scelerisque. Nullam non commodo eros. Aliquam euismod scelerisque maximus. Nulla facilisi. Nulla lorem quam, congue non velit sed, suscipit cursus elit. Proin in sodales quam.</a:t>
            </a:r>
          </a:p>
        </p:txBody>
      </p:sp>
      <p:sp>
        <p:nvSpPr>
          <p:cNvPr id="26" name="Text Placeholder 23">
            <a:extLst>
              <a:ext uri="{FF2B5EF4-FFF2-40B4-BE49-F238E27FC236}">
                <a16:creationId xmlns:a16="http://schemas.microsoft.com/office/drawing/2014/main" id="{C62116D3-9D7A-43AC-A40F-87BD8D6C3BEB}"/>
              </a:ext>
            </a:extLst>
          </p:cNvPr>
          <p:cNvSpPr>
            <a:spLocks noGrp="1"/>
          </p:cNvSpPr>
          <p:nvPr>
            <p:ph type="body" sz="quarter" idx="14" hasCustomPrompt="1"/>
          </p:nvPr>
        </p:nvSpPr>
        <p:spPr>
          <a:xfrm>
            <a:off x="3656597" y="2547939"/>
            <a:ext cx="1645055" cy="409866"/>
          </a:xfrm>
          <a:prstGeom prst="rect">
            <a:avLst/>
          </a:prstGeom>
        </p:spPr>
        <p:txBody>
          <a:bodyPr/>
          <a:lstStyle>
            <a:lvl1pPr marL="0" indent="0" algn="ctr">
              <a:buNone/>
              <a:defRPr sz="1500" b="1">
                <a:solidFill>
                  <a:schemeClr val="bg1"/>
                </a:solidFill>
                <a:latin typeface="Century Gothic" panose="020B0502020202020204" pitchFamily="34" charset="0"/>
              </a:defRPr>
            </a:lvl1pPr>
          </a:lstStyle>
          <a:p>
            <a:pPr lvl="0"/>
            <a:r>
              <a:rPr lang="en-US"/>
              <a:t>TITLE</a:t>
            </a:r>
          </a:p>
        </p:txBody>
      </p:sp>
      <p:sp>
        <p:nvSpPr>
          <p:cNvPr id="27" name="Text Placeholder 23">
            <a:extLst>
              <a:ext uri="{FF2B5EF4-FFF2-40B4-BE49-F238E27FC236}">
                <a16:creationId xmlns:a16="http://schemas.microsoft.com/office/drawing/2014/main" id="{CC083FA9-3FDD-43FD-B1A0-92D33F59CC7D}"/>
              </a:ext>
            </a:extLst>
          </p:cNvPr>
          <p:cNvSpPr>
            <a:spLocks noGrp="1"/>
          </p:cNvSpPr>
          <p:nvPr>
            <p:ph type="body" sz="quarter" idx="15" hasCustomPrompt="1"/>
          </p:nvPr>
        </p:nvSpPr>
        <p:spPr>
          <a:xfrm>
            <a:off x="3656596" y="3019134"/>
            <a:ext cx="1645055" cy="2224670"/>
          </a:xfrm>
          <a:prstGeom prst="rect">
            <a:avLst/>
          </a:prstGeom>
        </p:spPr>
        <p:txBody>
          <a:bodyPr/>
          <a:lstStyle>
            <a:lvl1pPr marL="0" indent="0" algn="l">
              <a:buNone/>
              <a:defRPr sz="1050" b="0">
                <a:solidFill>
                  <a:schemeClr val="bg1"/>
                </a:solidFill>
                <a:latin typeface="+mj-lt"/>
              </a:defRPr>
            </a:lvl1pPr>
          </a:lstStyle>
          <a:p>
            <a:pPr lvl="0"/>
            <a:r>
              <a:rPr lang="en-US"/>
              <a:t>Lorem ipsum dolor sit amet, consectetur adipiscing elit. Quisque pretium posuere arcu vitae scelerisque. Nullam non commodo eros. Aliquam euismod scelerisque maximus. Nulla facilisi. Nulla lorem quam, congue non velit sed, suscipit cursus elit. Proin in sodales quam.</a:t>
            </a:r>
          </a:p>
        </p:txBody>
      </p:sp>
      <p:sp>
        <p:nvSpPr>
          <p:cNvPr id="28" name="Text Placeholder 23">
            <a:extLst>
              <a:ext uri="{FF2B5EF4-FFF2-40B4-BE49-F238E27FC236}">
                <a16:creationId xmlns:a16="http://schemas.microsoft.com/office/drawing/2014/main" id="{D0C92CA2-9E4A-415A-942B-6A3B5C04C554}"/>
              </a:ext>
            </a:extLst>
          </p:cNvPr>
          <p:cNvSpPr>
            <a:spLocks noGrp="1"/>
          </p:cNvSpPr>
          <p:nvPr>
            <p:ph type="body" sz="quarter" idx="16" hasCustomPrompt="1"/>
          </p:nvPr>
        </p:nvSpPr>
        <p:spPr>
          <a:xfrm>
            <a:off x="6174967" y="2609268"/>
            <a:ext cx="1645055" cy="409866"/>
          </a:xfrm>
          <a:prstGeom prst="rect">
            <a:avLst/>
          </a:prstGeom>
        </p:spPr>
        <p:txBody>
          <a:bodyPr/>
          <a:lstStyle>
            <a:lvl1pPr marL="0" indent="0" algn="ctr">
              <a:buNone/>
              <a:defRPr sz="1500" b="1">
                <a:solidFill>
                  <a:srgbClr val="4D4D4F"/>
                </a:solidFill>
                <a:latin typeface="Century Gothic" panose="020B0502020202020204" pitchFamily="34" charset="0"/>
              </a:defRPr>
            </a:lvl1pPr>
          </a:lstStyle>
          <a:p>
            <a:pPr lvl="0"/>
            <a:r>
              <a:rPr lang="en-US"/>
              <a:t>TITLE</a:t>
            </a:r>
          </a:p>
        </p:txBody>
      </p:sp>
      <p:sp>
        <p:nvSpPr>
          <p:cNvPr id="29" name="Text Placeholder 23">
            <a:extLst>
              <a:ext uri="{FF2B5EF4-FFF2-40B4-BE49-F238E27FC236}">
                <a16:creationId xmlns:a16="http://schemas.microsoft.com/office/drawing/2014/main" id="{20FD0C80-EDCF-46F6-AD4E-1975C8FF566C}"/>
              </a:ext>
            </a:extLst>
          </p:cNvPr>
          <p:cNvSpPr>
            <a:spLocks noGrp="1"/>
          </p:cNvSpPr>
          <p:nvPr>
            <p:ph type="body" sz="quarter" idx="17" hasCustomPrompt="1"/>
          </p:nvPr>
        </p:nvSpPr>
        <p:spPr>
          <a:xfrm>
            <a:off x="6174967" y="3080463"/>
            <a:ext cx="1645055" cy="2224670"/>
          </a:xfrm>
          <a:prstGeom prst="rect">
            <a:avLst/>
          </a:prstGeom>
        </p:spPr>
        <p:txBody>
          <a:bodyPr/>
          <a:lstStyle>
            <a:lvl1pPr marL="0" indent="0" algn="l">
              <a:buNone/>
              <a:defRPr sz="1050" b="0">
                <a:solidFill>
                  <a:srgbClr val="4D4D4F"/>
                </a:solidFill>
                <a:latin typeface="+mj-lt"/>
              </a:defRPr>
            </a:lvl1pPr>
          </a:lstStyle>
          <a:p>
            <a:pPr lvl="0"/>
            <a:r>
              <a:rPr lang="en-US"/>
              <a:t>Lorem ipsum dolor sit amet, consectetur adipiscing elit. Quisque pretium posuere arcu vitae scelerisque. Nullam non commodo eros. Aliquam euismod scelerisque maximus. Nulla facilisi. Nulla lorem quam, congue non velit sed, suscipit cursus elit. Proin in sodales quam.</a:t>
            </a:r>
          </a:p>
        </p:txBody>
      </p:sp>
      <p:grpSp>
        <p:nvGrpSpPr>
          <p:cNvPr id="18" name="Group 17">
            <a:extLst>
              <a:ext uri="{FF2B5EF4-FFF2-40B4-BE49-F238E27FC236}">
                <a16:creationId xmlns:a16="http://schemas.microsoft.com/office/drawing/2014/main" id="{35ED4C83-664C-DB04-CAAD-B346E6C5ED93}"/>
              </a:ext>
            </a:extLst>
          </p:cNvPr>
          <p:cNvGrpSpPr/>
          <p:nvPr userDrawn="1"/>
        </p:nvGrpSpPr>
        <p:grpSpPr>
          <a:xfrm>
            <a:off x="7013031" y="6289401"/>
            <a:ext cx="2130969" cy="460023"/>
            <a:chOff x="9350708" y="6289400"/>
            <a:chExt cx="2841292" cy="460023"/>
          </a:xfrm>
        </p:grpSpPr>
        <p:pic>
          <p:nvPicPr>
            <p:cNvPr id="19" name="Picture 18">
              <a:extLst>
                <a:ext uri="{FF2B5EF4-FFF2-40B4-BE49-F238E27FC236}">
                  <a16:creationId xmlns:a16="http://schemas.microsoft.com/office/drawing/2014/main" id="{25449FED-52CA-5917-1D02-E130FDA3383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3" name="TextBox 22">
              <a:extLst>
                <a:ext uri="{FF2B5EF4-FFF2-40B4-BE49-F238E27FC236}">
                  <a16:creationId xmlns:a16="http://schemas.microsoft.com/office/drawing/2014/main" id="{2A233FC9-6B5E-4C8F-D7DF-6806B01E36B9}"/>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15" name="Slide Number Placeholder 5">
            <a:extLst>
              <a:ext uri="{FF2B5EF4-FFF2-40B4-BE49-F238E27FC236}">
                <a16:creationId xmlns:a16="http://schemas.microsoft.com/office/drawing/2014/main" id="{335E5C58-B18A-9785-05EE-556CA1AE991E}"/>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69275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iple Photos">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CD2E638-97AB-4D99-B172-25D430C3516C}"/>
              </a:ext>
            </a:extLst>
          </p:cNvPr>
          <p:cNvSpPr>
            <a:spLocks noGrp="1"/>
          </p:cNvSpPr>
          <p:nvPr>
            <p:ph type="pic" sz="quarter" idx="14"/>
          </p:nvPr>
        </p:nvSpPr>
        <p:spPr>
          <a:xfrm>
            <a:off x="3637260" y="2070780"/>
            <a:ext cx="1869477" cy="2492637"/>
          </a:xfrm>
          <a:prstGeom prst="ellipse">
            <a:avLst/>
          </a:prstGeom>
        </p:spPr>
        <p:txBody>
          <a:bodyPr/>
          <a:lstStyle/>
          <a:p>
            <a:endParaRPr lang="en-US"/>
          </a:p>
        </p:txBody>
      </p:sp>
      <p:sp>
        <p:nvSpPr>
          <p:cNvPr id="5" name="Text Placeholder 11">
            <a:extLst>
              <a:ext uri="{FF2B5EF4-FFF2-40B4-BE49-F238E27FC236}">
                <a16:creationId xmlns:a16="http://schemas.microsoft.com/office/drawing/2014/main" id="{8A50B662-926A-4664-939F-C28084EC9548}"/>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TRIPLE PHOTOS</a:t>
            </a:r>
          </a:p>
        </p:txBody>
      </p:sp>
      <p:sp>
        <p:nvSpPr>
          <p:cNvPr id="13" name="Text Placeholder 23">
            <a:extLst>
              <a:ext uri="{FF2B5EF4-FFF2-40B4-BE49-F238E27FC236}">
                <a16:creationId xmlns:a16="http://schemas.microsoft.com/office/drawing/2014/main" id="{059E913D-774B-4345-9AC7-0B99041FED61}"/>
              </a:ext>
            </a:extLst>
          </p:cNvPr>
          <p:cNvSpPr>
            <a:spLocks noGrp="1"/>
          </p:cNvSpPr>
          <p:nvPr>
            <p:ph type="body" sz="quarter" idx="12" hasCustomPrompt="1"/>
          </p:nvPr>
        </p:nvSpPr>
        <p:spPr>
          <a:xfrm>
            <a:off x="3324031" y="4717196"/>
            <a:ext cx="2495938" cy="409866"/>
          </a:xfrm>
          <a:prstGeom prst="rect">
            <a:avLst/>
          </a:prstGeom>
        </p:spPr>
        <p:txBody>
          <a:bodyPr/>
          <a:lstStyle>
            <a:lvl1pPr marL="0" indent="0" algn="ctr">
              <a:buNone/>
              <a:defRPr sz="1500" b="1">
                <a:solidFill>
                  <a:srgbClr val="4D4D4F"/>
                </a:solidFill>
                <a:latin typeface="Century Gothic" panose="020B0502020202020204" pitchFamily="34" charset="0"/>
              </a:defRPr>
            </a:lvl1pPr>
          </a:lstStyle>
          <a:p>
            <a:pPr lvl="0"/>
            <a:r>
              <a:rPr lang="en-US"/>
              <a:t>TITLE</a:t>
            </a:r>
          </a:p>
        </p:txBody>
      </p:sp>
      <p:sp>
        <p:nvSpPr>
          <p:cNvPr id="14" name="Text Placeholder 23">
            <a:extLst>
              <a:ext uri="{FF2B5EF4-FFF2-40B4-BE49-F238E27FC236}">
                <a16:creationId xmlns:a16="http://schemas.microsoft.com/office/drawing/2014/main" id="{51CBF819-7598-4DEE-B0B1-BA0E2C26D94A}"/>
              </a:ext>
            </a:extLst>
          </p:cNvPr>
          <p:cNvSpPr>
            <a:spLocks noGrp="1"/>
          </p:cNvSpPr>
          <p:nvPr>
            <p:ph type="body" sz="quarter" idx="13" hasCustomPrompt="1"/>
          </p:nvPr>
        </p:nvSpPr>
        <p:spPr>
          <a:xfrm>
            <a:off x="3324030" y="5188392"/>
            <a:ext cx="2495938" cy="858177"/>
          </a:xfrm>
          <a:prstGeom prst="rect">
            <a:avLst/>
          </a:prstGeom>
        </p:spPr>
        <p:txBody>
          <a:bodyPr/>
          <a:lstStyle>
            <a:lvl1pPr marL="0" indent="0" algn="l">
              <a:buNone/>
              <a:defRPr sz="1050" b="0">
                <a:solidFill>
                  <a:srgbClr val="4D4D4F"/>
                </a:solidFill>
                <a:latin typeface="+mj-lt"/>
              </a:defRPr>
            </a:lvl1pPr>
          </a:lstStyle>
          <a:p>
            <a:pPr lvl="0"/>
            <a:r>
              <a:rPr lang="en-US"/>
              <a:t>Lorem ipsum dolor sit amet, consectetur adipiscing elit. Quisque pretium posuere arcu vitae scelerisque. Nullam non commodo eros.</a:t>
            </a:r>
          </a:p>
        </p:txBody>
      </p:sp>
      <p:sp>
        <p:nvSpPr>
          <p:cNvPr id="22" name="Picture Placeholder 20">
            <a:extLst>
              <a:ext uri="{FF2B5EF4-FFF2-40B4-BE49-F238E27FC236}">
                <a16:creationId xmlns:a16="http://schemas.microsoft.com/office/drawing/2014/main" id="{26542108-A9D2-4103-B998-E9BF223A6DB0}"/>
              </a:ext>
            </a:extLst>
          </p:cNvPr>
          <p:cNvSpPr>
            <a:spLocks noGrp="1"/>
          </p:cNvSpPr>
          <p:nvPr>
            <p:ph type="pic" sz="quarter" idx="15"/>
          </p:nvPr>
        </p:nvSpPr>
        <p:spPr>
          <a:xfrm>
            <a:off x="6275491" y="2070780"/>
            <a:ext cx="1869477" cy="2492637"/>
          </a:xfrm>
          <a:prstGeom prst="ellipse">
            <a:avLst/>
          </a:prstGeom>
        </p:spPr>
        <p:txBody>
          <a:bodyPr/>
          <a:lstStyle/>
          <a:p>
            <a:endParaRPr lang="en-US"/>
          </a:p>
        </p:txBody>
      </p:sp>
      <p:sp>
        <p:nvSpPr>
          <p:cNvPr id="23" name="Text Placeholder 23">
            <a:extLst>
              <a:ext uri="{FF2B5EF4-FFF2-40B4-BE49-F238E27FC236}">
                <a16:creationId xmlns:a16="http://schemas.microsoft.com/office/drawing/2014/main" id="{484EB608-6F69-4A95-A02E-FEA72B8BC64C}"/>
              </a:ext>
            </a:extLst>
          </p:cNvPr>
          <p:cNvSpPr>
            <a:spLocks noGrp="1"/>
          </p:cNvSpPr>
          <p:nvPr>
            <p:ph type="body" sz="quarter" idx="16" hasCustomPrompt="1"/>
          </p:nvPr>
        </p:nvSpPr>
        <p:spPr>
          <a:xfrm>
            <a:off x="5962262" y="4717196"/>
            <a:ext cx="2495938" cy="409866"/>
          </a:xfrm>
          <a:prstGeom prst="rect">
            <a:avLst/>
          </a:prstGeom>
        </p:spPr>
        <p:txBody>
          <a:bodyPr/>
          <a:lstStyle>
            <a:lvl1pPr marL="0" indent="0" algn="ctr">
              <a:buNone/>
              <a:defRPr sz="1500" b="1">
                <a:solidFill>
                  <a:srgbClr val="4D4D4F"/>
                </a:solidFill>
                <a:latin typeface="Century Gothic" panose="020B0502020202020204" pitchFamily="34" charset="0"/>
              </a:defRPr>
            </a:lvl1pPr>
          </a:lstStyle>
          <a:p>
            <a:pPr lvl="0"/>
            <a:r>
              <a:rPr lang="en-US"/>
              <a:t>TITLE</a:t>
            </a:r>
          </a:p>
        </p:txBody>
      </p:sp>
      <p:sp>
        <p:nvSpPr>
          <p:cNvPr id="24" name="Text Placeholder 23">
            <a:extLst>
              <a:ext uri="{FF2B5EF4-FFF2-40B4-BE49-F238E27FC236}">
                <a16:creationId xmlns:a16="http://schemas.microsoft.com/office/drawing/2014/main" id="{C1029334-95E9-4F40-AAAB-AFB5EACD7D85}"/>
              </a:ext>
            </a:extLst>
          </p:cNvPr>
          <p:cNvSpPr>
            <a:spLocks noGrp="1"/>
          </p:cNvSpPr>
          <p:nvPr>
            <p:ph type="body" sz="quarter" idx="17" hasCustomPrompt="1"/>
          </p:nvPr>
        </p:nvSpPr>
        <p:spPr>
          <a:xfrm>
            <a:off x="5962261" y="5188392"/>
            <a:ext cx="2495938" cy="858177"/>
          </a:xfrm>
          <a:prstGeom prst="rect">
            <a:avLst/>
          </a:prstGeom>
        </p:spPr>
        <p:txBody>
          <a:bodyPr/>
          <a:lstStyle>
            <a:lvl1pPr marL="0" indent="0" algn="l">
              <a:buNone/>
              <a:defRPr sz="1050" b="0">
                <a:solidFill>
                  <a:srgbClr val="4D4D4F"/>
                </a:solidFill>
                <a:latin typeface="+mj-lt"/>
              </a:defRPr>
            </a:lvl1pPr>
          </a:lstStyle>
          <a:p>
            <a:pPr lvl="0"/>
            <a:r>
              <a:rPr lang="en-US"/>
              <a:t>Lorem ipsum dolor sit amet, consectetur adipiscing elit. Quisque pretium posuere arcu vitae scelerisque. Nullam non commodo eros.</a:t>
            </a:r>
          </a:p>
        </p:txBody>
      </p:sp>
      <p:sp>
        <p:nvSpPr>
          <p:cNvPr id="25" name="Picture Placeholder 20">
            <a:extLst>
              <a:ext uri="{FF2B5EF4-FFF2-40B4-BE49-F238E27FC236}">
                <a16:creationId xmlns:a16="http://schemas.microsoft.com/office/drawing/2014/main" id="{E830088C-D2EE-4207-882F-F1B0FEC62CDF}"/>
              </a:ext>
            </a:extLst>
          </p:cNvPr>
          <p:cNvSpPr>
            <a:spLocks noGrp="1"/>
          </p:cNvSpPr>
          <p:nvPr>
            <p:ph type="pic" sz="quarter" idx="18"/>
          </p:nvPr>
        </p:nvSpPr>
        <p:spPr>
          <a:xfrm>
            <a:off x="999032" y="2070780"/>
            <a:ext cx="1869477" cy="2492637"/>
          </a:xfrm>
          <a:prstGeom prst="ellipse">
            <a:avLst/>
          </a:prstGeom>
        </p:spPr>
        <p:txBody>
          <a:bodyPr/>
          <a:lstStyle/>
          <a:p>
            <a:endParaRPr lang="en-US"/>
          </a:p>
        </p:txBody>
      </p:sp>
      <p:sp>
        <p:nvSpPr>
          <p:cNvPr id="26" name="Text Placeholder 23">
            <a:extLst>
              <a:ext uri="{FF2B5EF4-FFF2-40B4-BE49-F238E27FC236}">
                <a16:creationId xmlns:a16="http://schemas.microsoft.com/office/drawing/2014/main" id="{8BB69362-CF7C-4EEB-BEDC-5F3C99ECC297}"/>
              </a:ext>
            </a:extLst>
          </p:cNvPr>
          <p:cNvSpPr>
            <a:spLocks noGrp="1"/>
          </p:cNvSpPr>
          <p:nvPr>
            <p:ph type="body" sz="quarter" idx="19" hasCustomPrompt="1"/>
          </p:nvPr>
        </p:nvSpPr>
        <p:spPr>
          <a:xfrm>
            <a:off x="685803" y="4717196"/>
            <a:ext cx="2495938" cy="409866"/>
          </a:xfrm>
          <a:prstGeom prst="rect">
            <a:avLst/>
          </a:prstGeom>
        </p:spPr>
        <p:txBody>
          <a:bodyPr/>
          <a:lstStyle>
            <a:lvl1pPr marL="0" indent="0" algn="ctr">
              <a:buNone/>
              <a:defRPr sz="1500" b="1">
                <a:solidFill>
                  <a:srgbClr val="4D4D4F"/>
                </a:solidFill>
                <a:latin typeface="Century Gothic" panose="020B0502020202020204" pitchFamily="34" charset="0"/>
              </a:defRPr>
            </a:lvl1pPr>
          </a:lstStyle>
          <a:p>
            <a:pPr lvl="0"/>
            <a:r>
              <a:rPr lang="en-US"/>
              <a:t>TITLE</a:t>
            </a:r>
          </a:p>
        </p:txBody>
      </p:sp>
      <p:sp>
        <p:nvSpPr>
          <p:cNvPr id="27" name="Text Placeholder 23">
            <a:extLst>
              <a:ext uri="{FF2B5EF4-FFF2-40B4-BE49-F238E27FC236}">
                <a16:creationId xmlns:a16="http://schemas.microsoft.com/office/drawing/2014/main" id="{575CDC2C-9C37-4F18-9686-BF68B7A4E175}"/>
              </a:ext>
            </a:extLst>
          </p:cNvPr>
          <p:cNvSpPr>
            <a:spLocks noGrp="1"/>
          </p:cNvSpPr>
          <p:nvPr>
            <p:ph type="body" sz="quarter" idx="20" hasCustomPrompt="1"/>
          </p:nvPr>
        </p:nvSpPr>
        <p:spPr>
          <a:xfrm>
            <a:off x="685803" y="5188392"/>
            <a:ext cx="2495938" cy="858177"/>
          </a:xfrm>
          <a:prstGeom prst="rect">
            <a:avLst/>
          </a:prstGeom>
        </p:spPr>
        <p:txBody>
          <a:bodyPr/>
          <a:lstStyle>
            <a:lvl1pPr marL="0" indent="0" algn="l">
              <a:buNone/>
              <a:defRPr sz="1050" b="0">
                <a:solidFill>
                  <a:srgbClr val="4D4D4F"/>
                </a:solidFill>
                <a:latin typeface="+mj-lt"/>
              </a:defRPr>
            </a:lvl1pPr>
          </a:lstStyle>
          <a:p>
            <a:pPr lvl="0"/>
            <a:r>
              <a:rPr lang="en-US"/>
              <a:t>Lorem ipsum dolor sit amet, consectetur adipiscing elit. Quisque pretium posuere arcu vitae scelerisque. Nullam non commodo eros.</a:t>
            </a:r>
          </a:p>
        </p:txBody>
      </p:sp>
      <p:grpSp>
        <p:nvGrpSpPr>
          <p:cNvPr id="18" name="Group 17">
            <a:extLst>
              <a:ext uri="{FF2B5EF4-FFF2-40B4-BE49-F238E27FC236}">
                <a16:creationId xmlns:a16="http://schemas.microsoft.com/office/drawing/2014/main" id="{07B0AC18-2FA3-DDD6-BB70-C4B65E756B14}"/>
              </a:ext>
            </a:extLst>
          </p:cNvPr>
          <p:cNvGrpSpPr/>
          <p:nvPr userDrawn="1"/>
        </p:nvGrpSpPr>
        <p:grpSpPr>
          <a:xfrm>
            <a:off x="7013031" y="6289401"/>
            <a:ext cx="2130969" cy="460023"/>
            <a:chOff x="9350708" y="6289400"/>
            <a:chExt cx="2841292" cy="460023"/>
          </a:xfrm>
        </p:grpSpPr>
        <p:pic>
          <p:nvPicPr>
            <p:cNvPr id="20" name="Picture 19">
              <a:extLst>
                <a:ext uri="{FF2B5EF4-FFF2-40B4-BE49-F238E27FC236}">
                  <a16:creationId xmlns:a16="http://schemas.microsoft.com/office/drawing/2014/main" id="{6EC3C8CE-CEB3-FD0A-A588-11BA2C06DB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8" name="TextBox 27">
              <a:extLst>
                <a:ext uri="{FF2B5EF4-FFF2-40B4-BE49-F238E27FC236}">
                  <a16:creationId xmlns:a16="http://schemas.microsoft.com/office/drawing/2014/main" id="{D74FE896-6524-0AF9-9280-6E57E2FA7047}"/>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15" name="Slide Number Placeholder 5">
            <a:extLst>
              <a:ext uri="{FF2B5EF4-FFF2-40B4-BE49-F238E27FC236}">
                <a16:creationId xmlns:a16="http://schemas.microsoft.com/office/drawing/2014/main" id="{A69366AB-D3A2-EC9C-472D-064ADA0BFEC4}"/>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2118120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istical Info">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E8432460-2479-E057-F7A4-95E39D90A31E}"/>
              </a:ext>
            </a:extLst>
          </p:cNvPr>
          <p:cNvSpPr>
            <a:spLocks noGrp="1"/>
          </p:cNvSpPr>
          <p:nvPr>
            <p:ph type="body" sz="quarter" idx="11" hasCustomPrompt="1"/>
          </p:nvPr>
        </p:nvSpPr>
        <p:spPr>
          <a:xfrm>
            <a:off x="272921" y="350139"/>
            <a:ext cx="8642479" cy="249299"/>
          </a:xfrm>
          <a:prstGeom prst="rect">
            <a:avLst/>
          </a:prstGeom>
        </p:spPr>
        <p:txBody>
          <a:bodyPr wrap="square" lIns="0" tIns="0" rIns="0" bIns="0" anchor="t" anchorCtr="0">
            <a:spAutoFit/>
          </a:bodyPr>
          <a:lstStyle>
            <a:lvl1pPr marL="0" indent="0" algn="l">
              <a:buNone/>
              <a:defRPr sz="1800" b="1">
                <a:solidFill>
                  <a:srgbClr val="00607F"/>
                </a:solidFill>
                <a:latin typeface="Century Gothic" panose="020B0502020202020204" pitchFamily="34" charset="0"/>
              </a:defRPr>
            </a:lvl1pPr>
          </a:lstStyle>
          <a:p>
            <a:pPr lvl="0"/>
            <a:r>
              <a:rPr lang="en-US"/>
              <a:t>STATISTICAL INFO</a:t>
            </a:r>
          </a:p>
        </p:txBody>
      </p:sp>
      <p:sp>
        <p:nvSpPr>
          <p:cNvPr id="3" name="Slide Number Placeholder 5">
            <a:extLst>
              <a:ext uri="{FF2B5EF4-FFF2-40B4-BE49-F238E27FC236}">
                <a16:creationId xmlns:a16="http://schemas.microsoft.com/office/drawing/2014/main" id="{91528485-07D4-8C22-5F29-0DDEBF515980}"/>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2564129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BB7C192-0024-419C-D76C-BEF6326BB04D}"/>
              </a:ext>
            </a:extLst>
          </p:cNvPr>
          <p:cNvSpPr/>
          <p:nvPr userDrawn="1"/>
        </p:nvSpPr>
        <p:spPr>
          <a:xfrm>
            <a:off x="0" y="2"/>
            <a:ext cx="9144000" cy="685799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6" name="Picture 15">
            <a:extLst>
              <a:ext uri="{FF2B5EF4-FFF2-40B4-BE49-F238E27FC236}">
                <a16:creationId xmlns:a16="http://schemas.microsoft.com/office/drawing/2014/main" id="{966F6134-4AB7-3533-F2D3-FD8681344A56}"/>
              </a:ext>
            </a:extLst>
          </p:cNvPr>
          <p:cNvPicPr>
            <a:picLocks noChangeAspect="1"/>
          </p:cNvPicPr>
          <p:nvPr userDrawn="1"/>
        </p:nvPicPr>
        <p:blipFill rotWithShape="1">
          <a:blip r:embed="rId2"/>
          <a:srcRect l="325" r="323"/>
          <a:stretch/>
        </p:blipFill>
        <p:spPr>
          <a:xfrm>
            <a:off x="0" y="0"/>
            <a:ext cx="9163050" cy="6882349"/>
          </a:xfrm>
          <a:prstGeom prst="rect">
            <a:avLst/>
          </a:prstGeom>
        </p:spPr>
      </p:pic>
      <p:sp>
        <p:nvSpPr>
          <p:cNvPr id="2" name="Title 1"/>
          <p:cNvSpPr>
            <a:spLocks noGrp="1"/>
          </p:cNvSpPr>
          <p:nvPr userDrawn="1">
            <p:ph type="ctrTitle" hasCustomPrompt="1"/>
          </p:nvPr>
        </p:nvSpPr>
        <p:spPr>
          <a:xfrm>
            <a:off x="2574342" y="2113943"/>
            <a:ext cx="6032578" cy="1666482"/>
          </a:xfrm>
        </p:spPr>
        <p:txBody>
          <a:bodyPr anchor="b">
            <a:normAutofit/>
          </a:bodyPr>
          <a:lstStyle>
            <a:lvl1pPr algn="r">
              <a:lnSpc>
                <a:spcPct val="80000"/>
              </a:lnSpc>
              <a:defRPr sz="3600" b="1" i="0" baseline="0">
                <a:solidFill>
                  <a:schemeClr val="bg1"/>
                </a:solidFill>
                <a:latin typeface="+mj-lt"/>
                <a:cs typeface="Arial-BoldMT"/>
              </a:defRPr>
            </a:lvl1pPr>
          </a:lstStyle>
          <a:p>
            <a:r>
              <a:rPr lang="en-US"/>
              <a:t>Speaker Presenter Slide</a:t>
            </a:r>
          </a:p>
        </p:txBody>
      </p:sp>
      <p:sp>
        <p:nvSpPr>
          <p:cNvPr id="3" name="Subtitle 2"/>
          <p:cNvSpPr>
            <a:spLocks noGrp="1"/>
          </p:cNvSpPr>
          <p:nvPr userDrawn="1">
            <p:ph type="subTitle" idx="1" hasCustomPrompt="1"/>
          </p:nvPr>
        </p:nvSpPr>
        <p:spPr>
          <a:xfrm>
            <a:off x="3344363" y="3855631"/>
            <a:ext cx="5262557" cy="688511"/>
          </a:xfrm>
        </p:spPr>
        <p:txBody>
          <a:bodyPr>
            <a:normAutofit/>
          </a:bodyPr>
          <a:lstStyle>
            <a:lvl1pPr marL="0" indent="0" algn="r">
              <a:buNone/>
              <a:defRPr sz="1500" b="1" i="0" baseline="0">
                <a:solidFill>
                  <a:schemeClr val="accent6"/>
                </a:solidFill>
                <a:latin typeface="+mj-lt"/>
                <a:cs typeface="Arial-BoldMT"/>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Subhead</a:t>
            </a:r>
          </a:p>
        </p:txBody>
      </p:sp>
      <p:sp>
        <p:nvSpPr>
          <p:cNvPr id="4" name="Rectangle 3">
            <a:extLst>
              <a:ext uri="{FF2B5EF4-FFF2-40B4-BE49-F238E27FC236}">
                <a16:creationId xmlns:a16="http://schemas.microsoft.com/office/drawing/2014/main" id="{DBEC276D-EAA6-3D85-9D99-233D8B7F3D02}"/>
              </a:ext>
            </a:extLst>
          </p:cNvPr>
          <p:cNvSpPr/>
          <p:nvPr userDrawn="1"/>
        </p:nvSpPr>
        <p:spPr>
          <a:xfrm>
            <a:off x="-19050" y="5102378"/>
            <a:ext cx="4689614" cy="1779973"/>
          </a:xfrm>
          <a:custGeom>
            <a:avLst/>
            <a:gdLst>
              <a:gd name="connsiteX0" fmla="*/ 0 w 6533322"/>
              <a:gd name="connsiteY0" fmla="*/ 0 h 1779973"/>
              <a:gd name="connsiteX1" fmla="*/ 6533322 w 6533322"/>
              <a:gd name="connsiteY1" fmla="*/ 0 h 1779973"/>
              <a:gd name="connsiteX2" fmla="*/ 6533322 w 6533322"/>
              <a:gd name="connsiteY2" fmla="*/ 1779973 h 1779973"/>
              <a:gd name="connsiteX3" fmla="*/ 0 w 6533322"/>
              <a:gd name="connsiteY3" fmla="*/ 1779973 h 1779973"/>
              <a:gd name="connsiteX4" fmla="*/ 0 w 6533322"/>
              <a:gd name="connsiteY4" fmla="*/ 0 h 1779973"/>
              <a:gd name="connsiteX0" fmla="*/ 0 w 6533322"/>
              <a:gd name="connsiteY0" fmla="*/ 0 h 1779973"/>
              <a:gd name="connsiteX1" fmla="*/ 4545496 w 6533322"/>
              <a:gd name="connsiteY1" fmla="*/ 0 h 1779973"/>
              <a:gd name="connsiteX2" fmla="*/ 6533322 w 6533322"/>
              <a:gd name="connsiteY2" fmla="*/ 1779973 h 1779973"/>
              <a:gd name="connsiteX3" fmla="*/ 0 w 6533322"/>
              <a:gd name="connsiteY3" fmla="*/ 1779973 h 1779973"/>
              <a:gd name="connsiteX4" fmla="*/ 0 w 6533322"/>
              <a:gd name="connsiteY4" fmla="*/ 0 h 1779973"/>
              <a:gd name="connsiteX0" fmla="*/ 0 w 6387548"/>
              <a:gd name="connsiteY0" fmla="*/ 0 h 1779973"/>
              <a:gd name="connsiteX1" fmla="*/ 4545496 w 6387548"/>
              <a:gd name="connsiteY1" fmla="*/ 0 h 1779973"/>
              <a:gd name="connsiteX2" fmla="*/ 6387548 w 6387548"/>
              <a:gd name="connsiteY2" fmla="*/ 1779973 h 1779973"/>
              <a:gd name="connsiteX3" fmla="*/ 0 w 6387548"/>
              <a:gd name="connsiteY3" fmla="*/ 1779973 h 1779973"/>
              <a:gd name="connsiteX4" fmla="*/ 0 w 6387548"/>
              <a:gd name="connsiteY4" fmla="*/ 0 h 1779973"/>
              <a:gd name="connsiteX0" fmla="*/ 0 w 6122505"/>
              <a:gd name="connsiteY0" fmla="*/ 0 h 1793225"/>
              <a:gd name="connsiteX1" fmla="*/ 4545496 w 6122505"/>
              <a:gd name="connsiteY1" fmla="*/ 0 h 1793225"/>
              <a:gd name="connsiteX2" fmla="*/ 6122505 w 6122505"/>
              <a:gd name="connsiteY2" fmla="*/ 1793225 h 1793225"/>
              <a:gd name="connsiteX3" fmla="*/ 0 w 6122505"/>
              <a:gd name="connsiteY3" fmla="*/ 1779973 h 1793225"/>
              <a:gd name="connsiteX4" fmla="*/ 0 w 6122505"/>
              <a:gd name="connsiteY4" fmla="*/ 0 h 1793225"/>
              <a:gd name="connsiteX0" fmla="*/ 0 w 6334540"/>
              <a:gd name="connsiteY0" fmla="*/ 0 h 1793225"/>
              <a:gd name="connsiteX1" fmla="*/ 4545496 w 6334540"/>
              <a:gd name="connsiteY1" fmla="*/ 0 h 1793225"/>
              <a:gd name="connsiteX2" fmla="*/ 6334540 w 6334540"/>
              <a:gd name="connsiteY2" fmla="*/ 1793225 h 1793225"/>
              <a:gd name="connsiteX3" fmla="*/ 0 w 6334540"/>
              <a:gd name="connsiteY3" fmla="*/ 1779973 h 1793225"/>
              <a:gd name="connsiteX4" fmla="*/ 0 w 6334540"/>
              <a:gd name="connsiteY4" fmla="*/ 0 h 1793225"/>
              <a:gd name="connsiteX0" fmla="*/ 0 w 6321288"/>
              <a:gd name="connsiteY0" fmla="*/ 0 h 1779973"/>
              <a:gd name="connsiteX1" fmla="*/ 4545496 w 6321288"/>
              <a:gd name="connsiteY1" fmla="*/ 0 h 1779973"/>
              <a:gd name="connsiteX2" fmla="*/ 6321288 w 6321288"/>
              <a:gd name="connsiteY2" fmla="*/ 1753469 h 1779973"/>
              <a:gd name="connsiteX3" fmla="*/ 0 w 6321288"/>
              <a:gd name="connsiteY3" fmla="*/ 1779973 h 1779973"/>
              <a:gd name="connsiteX4" fmla="*/ 0 w 6321288"/>
              <a:gd name="connsiteY4" fmla="*/ 0 h 1779973"/>
              <a:gd name="connsiteX0" fmla="*/ 0 w 6321288"/>
              <a:gd name="connsiteY0" fmla="*/ 0 h 1779973"/>
              <a:gd name="connsiteX1" fmla="*/ 4558749 w 6321288"/>
              <a:gd name="connsiteY1" fmla="*/ 0 h 1779973"/>
              <a:gd name="connsiteX2" fmla="*/ 6321288 w 6321288"/>
              <a:gd name="connsiteY2" fmla="*/ 1753469 h 1779973"/>
              <a:gd name="connsiteX3" fmla="*/ 0 w 6321288"/>
              <a:gd name="connsiteY3" fmla="*/ 1779973 h 1779973"/>
              <a:gd name="connsiteX4" fmla="*/ 0 w 6321288"/>
              <a:gd name="connsiteY4" fmla="*/ 0 h 1779973"/>
              <a:gd name="connsiteX0" fmla="*/ 0 w 6361044"/>
              <a:gd name="connsiteY0" fmla="*/ 0 h 1793225"/>
              <a:gd name="connsiteX1" fmla="*/ 4558749 w 6361044"/>
              <a:gd name="connsiteY1" fmla="*/ 0 h 1793225"/>
              <a:gd name="connsiteX2" fmla="*/ 6361044 w 6361044"/>
              <a:gd name="connsiteY2" fmla="*/ 1793225 h 1793225"/>
              <a:gd name="connsiteX3" fmla="*/ 0 w 6361044"/>
              <a:gd name="connsiteY3" fmla="*/ 1779973 h 1793225"/>
              <a:gd name="connsiteX4" fmla="*/ 0 w 6361044"/>
              <a:gd name="connsiteY4" fmla="*/ 0 h 1793225"/>
              <a:gd name="connsiteX0" fmla="*/ 0 w 6347791"/>
              <a:gd name="connsiteY0" fmla="*/ 0 h 1779973"/>
              <a:gd name="connsiteX1" fmla="*/ 4558749 w 6347791"/>
              <a:gd name="connsiteY1" fmla="*/ 0 h 1779973"/>
              <a:gd name="connsiteX2" fmla="*/ 6347791 w 6347791"/>
              <a:gd name="connsiteY2" fmla="*/ 1753469 h 1779973"/>
              <a:gd name="connsiteX3" fmla="*/ 0 w 6347791"/>
              <a:gd name="connsiteY3" fmla="*/ 1779973 h 1779973"/>
              <a:gd name="connsiteX4" fmla="*/ 0 w 6347791"/>
              <a:gd name="connsiteY4" fmla="*/ 0 h 1779973"/>
              <a:gd name="connsiteX0" fmla="*/ 0 w 6347791"/>
              <a:gd name="connsiteY0" fmla="*/ 0 h 1793225"/>
              <a:gd name="connsiteX1" fmla="*/ 4558749 w 6347791"/>
              <a:gd name="connsiteY1" fmla="*/ 0 h 1793225"/>
              <a:gd name="connsiteX2" fmla="*/ 6347791 w 6347791"/>
              <a:gd name="connsiteY2" fmla="*/ 1793225 h 1793225"/>
              <a:gd name="connsiteX3" fmla="*/ 0 w 6347791"/>
              <a:gd name="connsiteY3" fmla="*/ 1779973 h 1793225"/>
              <a:gd name="connsiteX4" fmla="*/ 0 w 6347791"/>
              <a:gd name="connsiteY4" fmla="*/ 0 h 1793225"/>
              <a:gd name="connsiteX0" fmla="*/ 0 w 6347791"/>
              <a:gd name="connsiteY0" fmla="*/ 0 h 1793225"/>
              <a:gd name="connsiteX1" fmla="*/ 4611758 w 6347791"/>
              <a:gd name="connsiteY1" fmla="*/ 13253 h 1793225"/>
              <a:gd name="connsiteX2" fmla="*/ 6347791 w 6347791"/>
              <a:gd name="connsiteY2" fmla="*/ 1793225 h 1793225"/>
              <a:gd name="connsiteX3" fmla="*/ 0 w 6347791"/>
              <a:gd name="connsiteY3" fmla="*/ 1779973 h 1793225"/>
              <a:gd name="connsiteX4" fmla="*/ 0 w 6347791"/>
              <a:gd name="connsiteY4" fmla="*/ 0 h 1793225"/>
              <a:gd name="connsiteX0" fmla="*/ 0 w 6347791"/>
              <a:gd name="connsiteY0" fmla="*/ 0 h 1793225"/>
              <a:gd name="connsiteX1" fmla="*/ 3932276 w 6347791"/>
              <a:gd name="connsiteY1" fmla="*/ 13253 h 1793225"/>
              <a:gd name="connsiteX2" fmla="*/ 6347791 w 6347791"/>
              <a:gd name="connsiteY2" fmla="*/ 1793225 h 1793225"/>
              <a:gd name="connsiteX3" fmla="*/ 0 w 6347791"/>
              <a:gd name="connsiteY3" fmla="*/ 1779973 h 1793225"/>
              <a:gd name="connsiteX4" fmla="*/ 0 w 6347791"/>
              <a:gd name="connsiteY4" fmla="*/ 0 h 1793225"/>
              <a:gd name="connsiteX0" fmla="*/ 0 w 6276266"/>
              <a:gd name="connsiteY0" fmla="*/ 0 h 1779973"/>
              <a:gd name="connsiteX1" fmla="*/ 3932276 w 6276266"/>
              <a:gd name="connsiteY1" fmla="*/ 13253 h 1779973"/>
              <a:gd name="connsiteX2" fmla="*/ 6276266 w 6276266"/>
              <a:gd name="connsiteY2" fmla="*/ 1779973 h 1779973"/>
              <a:gd name="connsiteX3" fmla="*/ 0 w 6276266"/>
              <a:gd name="connsiteY3" fmla="*/ 1779973 h 1779973"/>
              <a:gd name="connsiteX4" fmla="*/ 0 w 6276266"/>
              <a:gd name="connsiteY4" fmla="*/ 0 h 1779973"/>
              <a:gd name="connsiteX0" fmla="*/ 0 w 6327674"/>
              <a:gd name="connsiteY0" fmla="*/ 0 h 1779973"/>
              <a:gd name="connsiteX1" fmla="*/ 3932276 w 6327674"/>
              <a:gd name="connsiteY1" fmla="*/ 13253 h 1779973"/>
              <a:gd name="connsiteX2" fmla="*/ 6327674 w 6327674"/>
              <a:gd name="connsiteY2" fmla="*/ 1773623 h 1779973"/>
              <a:gd name="connsiteX3" fmla="*/ 0 w 6327674"/>
              <a:gd name="connsiteY3" fmla="*/ 1779973 h 1779973"/>
              <a:gd name="connsiteX4" fmla="*/ 0 w 6327674"/>
              <a:gd name="connsiteY4" fmla="*/ 0 h 1779973"/>
              <a:gd name="connsiteX0" fmla="*/ 0 w 6327674"/>
              <a:gd name="connsiteY0" fmla="*/ 0 h 1779973"/>
              <a:gd name="connsiteX1" fmla="*/ 3975116 w 6327674"/>
              <a:gd name="connsiteY1" fmla="*/ 13253 h 1779973"/>
              <a:gd name="connsiteX2" fmla="*/ 6327674 w 6327674"/>
              <a:gd name="connsiteY2" fmla="*/ 1773623 h 1779973"/>
              <a:gd name="connsiteX3" fmla="*/ 0 w 6327674"/>
              <a:gd name="connsiteY3" fmla="*/ 1779973 h 1779973"/>
              <a:gd name="connsiteX4" fmla="*/ 0 w 6327674"/>
              <a:gd name="connsiteY4" fmla="*/ 0 h 1779973"/>
              <a:gd name="connsiteX0" fmla="*/ 0 w 6327674"/>
              <a:gd name="connsiteY0" fmla="*/ 12147 h 1792120"/>
              <a:gd name="connsiteX1" fmla="*/ 3940844 w 6327674"/>
              <a:gd name="connsiteY1" fmla="*/ 0 h 1792120"/>
              <a:gd name="connsiteX2" fmla="*/ 6327674 w 6327674"/>
              <a:gd name="connsiteY2" fmla="*/ 1785770 h 1792120"/>
              <a:gd name="connsiteX3" fmla="*/ 0 w 6327674"/>
              <a:gd name="connsiteY3" fmla="*/ 1792120 h 1792120"/>
              <a:gd name="connsiteX4" fmla="*/ 0 w 6327674"/>
              <a:gd name="connsiteY4" fmla="*/ 12147 h 1792120"/>
              <a:gd name="connsiteX0" fmla="*/ 0 w 6327674"/>
              <a:gd name="connsiteY0" fmla="*/ 0 h 1779973"/>
              <a:gd name="connsiteX1" fmla="*/ 3949412 w 6327674"/>
              <a:gd name="connsiteY1" fmla="*/ 553 h 1779973"/>
              <a:gd name="connsiteX2" fmla="*/ 6327674 w 6327674"/>
              <a:gd name="connsiteY2" fmla="*/ 1773623 h 1779973"/>
              <a:gd name="connsiteX3" fmla="*/ 0 w 6327674"/>
              <a:gd name="connsiteY3" fmla="*/ 1779973 h 1779973"/>
              <a:gd name="connsiteX4" fmla="*/ 0 w 6327674"/>
              <a:gd name="connsiteY4" fmla="*/ 0 h 1779973"/>
              <a:gd name="connsiteX0" fmla="*/ 0 w 6327674"/>
              <a:gd name="connsiteY0" fmla="*/ 0 h 1779973"/>
              <a:gd name="connsiteX1" fmla="*/ 3966548 w 6327674"/>
              <a:gd name="connsiteY1" fmla="*/ 553 h 1779973"/>
              <a:gd name="connsiteX2" fmla="*/ 6327674 w 6327674"/>
              <a:gd name="connsiteY2" fmla="*/ 1773623 h 1779973"/>
              <a:gd name="connsiteX3" fmla="*/ 0 w 6327674"/>
              <a:gd name="connsiteY3" fmla="*/ 1779973 h 1779973"/>
              <a:gd name="connsiteX4" fmla="*/ 0 w 6327674"/>
              <a:gd name="connsiteY4" fmla="*/ 0 h 177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7674" h="1779973">
                <a:moveTo>
                  <a:pt x="0" y="0"/>
                </a:moveTo>
                <a:lnTo>
                  <a:pt x="3966548" y="553"/>
                </a:lnTo>
                <a:lnTo>
                  <a:pt x="6327674" y="1773623"/>
                </a:lnTo>
                <a:lnTo>
                  <a:pt x="0" y="1779973"/>
                </a:lnTo>
                <a:lnTo>
                  <a:pt x="0" y="0"/>
                </a:lnTo>
                <a:close/>
              </a:path>
            </a:pathLst>
          </a:custGeom>
          <a:solidFill>
            <a:srgbClr val="AD1F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5" descr="A red sign with white text&#10;&#10;Description automatically generated">
            <a:extLst>
              <a:ext uri="{FF2B5EF4-FFF2-40B4-BE49-F238E27FC236}">
                <a16:creationId xmlns:a16="http://schemas.microsoft.com/office/drawing/2014/main" id="{50B5DC3F-F325-C87A-08D1-10D6D5F2E3C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7198" b="16088"/>
          <a:stretch/>
        </p:blipFill>
        <p:spPr>
          <a:xfrm>
            <a:off x="346215" y="5473683"/>
            <a:ext cx="2546072" cy="1037361"/>
          </a:xfrm>
          <a:prstGeom prst="rect">
            <a:avLst/>
          </a:prstGeom>
        </p:spPr>
      </p:pic>
    </p:spTree>
    <p:extLst>
      <p:ext uri="{BB962C8B-B14F-4D97-AF65-F5344CB8AC3E}">
        <p14:creationId xmlns:p14="http://schemas.microsoft.com/office/powerpoint/2010/main" val="905803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building, dome&#10;&#10;Description automatically generated">
            <a:extLst>
              <a:ext uri="{FF2B5EF4-FFF2-40B4-BE49-F238E27FC236}">
                <a16:creationId xmlns:a16="http://schemas.microsoft.com/office/drawing/2014/main" id="{481642BD-E414-49B3-8DF4-31E9D1ED7FF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43925" y="6167044"/>
            <a:ext cx="514350" cy="467513"/>
          </a:xfrm>
          <a:prstGeom prst="rect">
            <a:avLst/>
          </a:prstGeom>
        </p:spPr>
      </p:pic>
      <p:grpSp>
        <p:nvGrpSpPr>
          <p:cNvPr id="11" name="Group 10">
            <a:extLst>
              <a:ext uri="{FF2B5EF4-FFF2-40B4-BE49-F238E27FC236}">
                <a16:creationId xmlns:a16="http://schemas.microsoft.com/office/drawing/2014/main" id="{8AE4A8BC-1AB4-D2FE-CEA4-7B72FDBB7B14}"/>
              </a:ext>
            </a:extLst>
          </p:cNvPr>
          <p:cNvGrpSpPr/>
          <p:nvPr userDrawn="1"/>
        </p:nvGrpSpPr>
        <p:grpSpPr>
          <a:xfrm>
            <a:off x="7013031" y="6289401"/>
            <a:ext cx="2130969" cy="460023"/>
            <a:chOff x="9350708" y="6289400"/>
            <a:chExt cx="2841292" cy="460023"/>
          </a:xfrm>
        </p:grpSpPr>
        <p:pic>
          <p:nvPicPr>
            <p:cNvPr id="12" name="Picture 11">
              <a:extLst>
                <a:ext uri="{FF2B5EF4-FFF2-40B4-BE49-F238E27FC236}">
                  <a16:creationId xmlns:a16="http://schemas.microsoft.com/office/drawing/2014/main" id="{E409891C-C85F-5C65-51C4-E4706600F17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13" name="TextBox 12">
              <a:extLst>
                <a:ext uri="{FF2B5EF4-FFF2-40B4-BE49-F238E27FC236}">
                  <a16:creationId xmlns:a16="http://schemas.microsoft.com/office/drawing/2014/main" id="{F11738BE-78E4-030D-1205-B827217EB0FF}"/>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16" name="TextBox 15">
            <a:extLst>
              <a:ext uri="{FF2B5EF4-FFF2-40B4-BE49-F238E27FC236}">
                <a16:creationId xmlns:a16="http://schemas.microsoft.com/office/drawing/2014/main" id="{2D7B11C5-52F3-992A-E199-5633A644A467}"/>
              </a:ext>
            </a:extLst>
          </p:cNvPr>
          <p:cNvSpPr txBox="1"/>
          <p:nvPr userDrawn="1"/>
        </p:nvSpPr>
        <p:spPr>
          <a:xfrm>
            <a:off x="4368950" y="2967336"/>
            <a:ext cx="4775050" cy="692497"/>
          </a:xfrm>
          <a:prstGeom prst="rect">
            <a:avLst/>
          </a:prstGeom>
          <a:noFill/>
        </p:spPr>
        <p:txBody>
          <a:bodyPr wrap="square" lIns="0" tIns="0" rIns="0" bIns="0" rtlCol="0">
            <a:spAutoFit/>
          </a:bodyPr>
          <a:lstStyle/>
          <a:p>
            <a:pPr algn="ctr"/>
            <a:r>
              <a:rPr lang="en-US" sz="4500" b="1">
                <a:solidFill>
                  <a:srgbClr val="00607F"/>
                </a:solidFill>
                <a:latin typeface="Century Gothic" panose="020B0502020202020204" pitchFamily="34" charset="0"/>
              </a:rPr>
              <a:t>QUESTIONS?</a:t>
            </a:r>
          </a:p>
        </p:txBody>
      </p:sp>
      <p:pic>
        <p:nvPicPr>
          <p:cNvPr id="3" name="Picture 2" descr="A picture containing text&#10;&#10;Description automatically generated">
            <a:extLst>
              <a:ext uri="{FF2B5EF4-FFF2-40B4-BE49-F238E27FC236}">
                <a16:creationId xmlns:a16="http://schemas.microsoft.com/office/drawing/2014/main" id="{C7C21ECD-37A6-CF0D-8ED3-07795AFD220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4042"/>
          <a:stretch/>
        </p:blipFill>
        <p:spPr>
          <a:xfrm>
            <a:off x="1" y="-1683"/>
            <a:ext cx="5098010" cy="6870440"/>
          </a:xfrm>
          <a:prstGeom prst="rect">
            <a:avLst/>
          </a:prstGeom>
        </p:spPr>
      </p:pic>
      <p:sp>
        <p:nvSpPr>
          <p:cNvPr id="15" name="Rectangle 14">
            <a:extLst>
              <a:ext uri="{FF2B5EF4-FFF2-40B4-BE49-F238E27FC236}">
                <a16:creationId xmlns:a16="http://schemas.microsoft.com/office/drawing/2014/main" id="{29329C7E-6045-CA8D-7CC9-6D4C416BD2CC}"/>
              </a:ext>
            </a:extLst>
          </p:cNvPr>
          <p:cNvSpPr/>
          <p:nvPr userDrawn="1"/>
        </p:nvSpPr>
        <p:spPr>
          <a:xfrm>
            <a:off x="1" y="10757"/>
            <a:ext cx="5098010"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09834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Editabl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28C5FB8A-691C-5001-DA31-D789D3C37A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44" r="-1"/>
          <a:stretch/>
        </p:blipFill>
        <p:spPr>
          <a:xfrm>
            <a:off x="0" y="0"/>
            <a:ext cx="4764428" cy="6868756"/>
          </a:xfrm>
          <a:prstGeom prst="rect">
            <a:avLst/>
          </a:prstGeom>
        </p:spPr>
      </p:pic>
      <p:sp>
        <p:nvSpPr>
          <p:cNvPr id="6" name="Rectangle 5">
            <a:extLst>
              <a:ext uri="{FF2B5EF4-FFF2-40B4-BE49-F238E27FC236}">
                <a16:creationId xmlns:a16="http://schemas.microsoft.com/office/drawing/2014/main" id="{41EAB198-73F8-EF6F-A5FA-A0D84D8808C7}"/>
              </a:ext>
            </a:extLst>
          </p:cNvPr>
          <p:cNvSpPr/>
          <p:nvPr userDrawn="1"/>
        </p:nvSpPr>
        <p:spPr>
          <a:xfrm>
            <a:off x="2260342" y="1"/>
            <a:ext cx="2504087" cy="6868757"/>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4">
            <a:extLst>
              <a:ext uri="{FF2B5EF4-FFF2-40B4-BE49-F238E27FC236}">
                <a16:creationId xmlns:a16="http://schemas.microsoft.com/office/drawing/2014/main" id="{0BF5A5F0-409E-40B0-BD0F-32C5C2010604}"/>
              </a:ext>
            </a:extLst>
          </p:cNvPr>
          <p:cNvSpPr>
            <a:spLocks noGrp="1"/>
          </p:cNvSpPr>
          <p:nvPr>
            <p:ph type="body" sz="quarter" idx="10" hasCustomPrompt="1"/>
          </p:nvPr>
        </p:nvSpPr>
        <p:spPr>
          <a:xfrm>
            <a:off x="5907816" y="4175229"/>
            <a:ext cx="2033579" cy="159269"/>
          </a:xfrm>
          <a:prstGeom prst="rect">
            <a:avLst/>
          </a:prstGeom>
        </p:spPr>
        <p:txBody>
          <a:bodyPr lIns="0" tIns="0" rIns="0" bIns="0">
            <a:normAutofit/>
          </a:bodyPr>
          <a:lstStyle>
            <a:lvl1pPr marL="0" indent="0" algn="ctr">
              <a:buNone/>
              <a:defRPr sz="1050">
                <a:solidFill>
                  <a:srgbClr val="4D4D4F"/>
                </a:solidFill>
                <a:latin typeface="+mj-lt"/>
              </a:defRPr>
            </a:lvl1pPr>
          </a:lstStyle>
          <a:p>
            <a:pPr lvl="0"/>
            <a:r>
              <a:rPr lang="en-US"/>
              <a:t>Enter any additional info here</a:t>
            </a:r>
          </a:p>
        </p:txBody>
      </p:sp>
      <p:sp>
        <p:nvSpPr>
          <p:cNvPr id="12" name="Text Placeholder 4">
            <a:extLst>
              <a:ext uri="{FF2B5EF4-FFF2-40B4-BE49-F238E27FC236}">
                <a16:creationId xmlns:a16="http://schemas.microsoft.com/office/drawing/2014/main" id="{8B1A0124-FD08-41CB-885E-29253FCF5D31}"/>
              </a:ext>
            </a:extLst>
          </p:cNvPr>
          <p:cNvSpPr>
            <a:spLocks noGrp="1"/>
          </p:cNvSpPr>
          <p:nvPr>
            <p:ph type="body" sz="quarter" idx="11" hasCustomPrompt="1"/>
          </p:nvPr>
        </p:nvSpPr>
        <p:spPr>
          <a:xfrm>
            <a:off x="5907816" y="3858677"/>
            <a:ext cx="2033579" cy="159269"/>
          </a:xfrm>
          <a:prstGeom prst="rect">
            <a:avLst/>
          </a:prstGeom>
        </p:spPr>
        <p:txBody>
          <a:bodyPr lIns="0" tIns="0" rIns="0" bIns="0">
            <a:normAutofit/>
          </a:bodyPr>
          <a:lstStyle>
            <a:lvl1pPr marL="0" indent="0" algn="ctr">
              <a:buNone/>
              <a:defRPr sz="1050" b="1">
                <a:solidFill>
                  <a:srgbClr val="00607F"/>
                </a:solidFill>
                <a:latin typeface="Century Gothic" panose="020B0502020202020204" pitchFamily="34" charset="0"/>
              </a:defRPr>
            </a:lvl1pPr>
          </a:lstStyle>
          <a:p>
            <a:pPr lvl="0"/>
            <a:r>
              <a:rPr lang="en-US"/>
              <a:t>ENTER YOUR INFO HERE</a:t>
            </a:r>
          </a:p>
        </p:txBody>
      </p:sp>
      <p:pic>
        <p:nvPicPr>
          <p:cNvPr id="10" name="Picture 9">
            <a:extLst>
              <a:ext uri="{FF2B5EF4-FFF2-40B4-BE49-F238E27FC236}">
                <a16:creationId xmlns:a16="http://schemas.microsoft.com/office/drawing/2014/main" id="{F754EB00-61AA-43C9-B47F-09AF4F3F3FF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975571" y="3858677"/>
            <a:ext cx="836587" cy="459094"/>
          </a:xfrm>
          <a:prstGeom prst="rect">
            <a:avLst/>
          </a:prstGeom>
        </p:spPr>
      </p:pic>
      <p:sp>
        <p:nvSpPr>
          <p:cNvPr id="3" name="TextBox 2">
            <a:extLst>
              <a:ext uri="{FF2B5EF4-FFF2-40B4-BE49-F238E27FC236}">
                <a16:creationId xmlns:a16="http://schemas.microsoft.com/office/drawing/2014/main" id="{31E295A0-EBA1-40BF-9F7E-EBC94C8F83CC}"/>
              </a:ext>
            </a:extLst>
          </p:cNvPr>
          <p:cNvSpPr txBox="1"/>
          <p:nvPr userDrawn="1"/>
        </p:nvSpPr>
        <p:spPr>
          <a:xfrm>
            <a:off x="3785896" y="2380590"/>
            <a:ext cx="5358104" cy="692497"/>
          </a:xfrm>
          <a:prstGeom prst="rect">
            <a:avLst/>
          </a:prstGeom>
          <a:noFill/>
        </p:spPr>
        <p:txBody>
          <a:bodyPr wrap="square" lIns="0" tIns="0" rIns="0" bIns="0" rtlCol="0">
            <a:spAutoFit/>
          </a:bodyPr>
          <a:lstStyle/>
          <a:p>
            <a:pPr algn="ctr"/>
            <a:r>
              <a:rPr lang="en-US" sz="4500" b="1">
                <a:solidFill>
                  <a:srgbClr val="00607F"/>
                </a:solidFill>
                <a:latin typeface="Century Gothic" panose="020B0502020202020204" pitchFamily="34" charset="0"/>
              </a:rPr>
              <a:t>THANK YOU</a:t>
            </a:r>
          </a:p>
        </p:txBody>
      </p:sp>
      <p:sp>
        <p:nvSpPr>
          <p:cNvPr id="2" name="TextBox 1">
            <a:extLst>
              <a:ext uri="{FF2B5EF4-FFF2-40B4-BE49-F238E27FC236}">
                <a16:creationId xmlns:a16="http://schemas.microsoft.com/office/drawing/2014/main" id="{BF4B677B-DA3F-1154-84C7-1B487A82C417}"/>
              </a:ext>
            </a:extLst>
          </p:cNvPr>
          <p:cNvSpPr txBox="1"/>
          <p:nvPr userDrawn="1"/>
        </p:nvSpPr>
        <p:spPr>
          <a:xfrm>
            <a:off x="4905817" y="3285898"/>
            <a:ext cx="3118261" cy="323165"/>
          </a:xfrm>
          <a:prstGeom prst="rect">
            <a:avLst/>
          </a:prstGeom>
          <a:noFill/>
        </p:spPr>
        <p:txBody>
          <a:bodyPr wrap="square" rtlCol="0">
            <a:spAutoFit/>
          </a:bodyPr>
          <a:lstStyle/>
          <a:p>
            <a:pPr algn="ctr"/>
            <a:r>
              <a:rPr lang="en-US" sz="1500" b="1">
                <a:solidFill>
                  <a:srgbClr val="E2A325"/>
                </a:solidFill>
                <a:latin typeface="Century Gothic" panose="020B0502020202020204" pitchFamily="34" charset="0"/>
              </a:rPr>
              <a:t>DIVISION OF PUBLIC HEALTH</a:t>
            </a:r>
          </a:p>
        </p:txBody>
      </p:sp>
    </p:spTree>
    <p:extLst>
      <p:ext uri="{BB962C8B-B14F-4D97-AF65-F5344CB8AC3E}">
        <p14:creationId xmlns:p14="http://schemas.microsoft.com/office/powerpoint/2010/main" val="3688133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rand Title Page">
    <p:spTree>
      <p:nvGrpSpPr>
        <p:cNvPr id="1" name=""/>
        <p:cNvGrpSpPr/>
        <p:nvPr/>
      </p:nvGrpSpPr>
      <p:grpSpPr>
        <a:xfrm>
          <a:off x="0" y="0"/>
          <a:ext cx="0" cy="0"/>
          <a:chOff x="0" y="0"/>
          <a:chExt cx="0" cy="0"/>
        </a:xfrm>
      </p:grpSpPr>
      <p:cxnSp>
        <p:nvCxnSpPr>
          <p:cNvPr id="5" name="Title Page Rule Line"/>
          <p:cNvCxnSpPr/>
          <p:nvPr/>
        </p:nvCxnSpPr>
        <p:spPr>
          <a:xfrm>
            <a:off x="628650" y="2443431"/>
            <a:ext cx="78867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628650" y="7011"/>
            <a:ext cx="7886700" cy="2417921"/>
          </a:xfrm>
          <a:prstGeom prst="rect">
            <a:avLst/>
          </a:prstGeom>
        </p:spPr>
        <p:txBody>
          <a:bodyPr anchor="b" anchorCtr="0">
            <a:normAutofit/>
          </a:bodyPr>
          <a:lstStyle>
            <a:lvl1pPr>
              <a:defRPr sz="3300">
                <a:solidFill>
                  <a:srgbClr val="036080"/>
                </a:solidFill>
              </a:defRPr>
            </a:lvl1pPr>
          </a:lstStyle>
          <a:p>
            <a:r>
              <a:rPr lang="en-US"/>
              <a:t>Click to edit Master Title</a:t>
            </a:r>
          </a:p>
        </p:txBody>
      </p:sp>
      <p:sp>
        <p:nvSpPr>
          <p:cNvPr id="7" name="Text Placeholder 3"/>
          <p:cNvSpPr>
            <a:spLocks noGrp="1"/>
          </p:cNvSpPr>
          <p:nvPr>
            <p:ph idx="1" hasCustomPrompt="1"/>
          </p:nvPr>
        </p:nvSpPr>
        <p:spPr>
          <a:xfrm>
            <a:off x="628650" y="2587768"/>
            <a:ext cx="7886700" cy="1925893"/>
          </a:xfrm>
          <a:prstGeom prst="rect">
            <a:avLst/>
          </a:prstGeom>
        </p:spPr>
        <p:txBody>
          <a:bodyPr vert="horz" lIns="91440" tIns="45720" rIns="91440" bIns="45720" rtlCol="0">
            <a:normAutofit/>
          </a:bodyPr>
          <a:lstStyle>
            <a:lvl1pPr algn="ctr">
              <a:defRPr sz="240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Subtitle</a:t>
            </a:r>
          </a:p>
        </p:txBody>
      </p:sp>
    </p:spTree>
    <p:extLst>
      <p:ext uri="{BB962C8B-B14F-4D97-AF65-F5344CB8AC3E}">
        <p14:creationId xmlns:p14="http://schemas.microsoft.com/office/powerpoint/2010/main" val="131214574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282BB-CCCC-6B9F-4CC1-9B61B72166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0BF003-B84F-FB6D-9264-2CE42478D5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D97B9-D8AF-AFD3-DC79-D69976A148D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7C1E019-2969-674E-2F03-6F85EE233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DDC5C-6C71-018B-6C70-459819C9E671}"/>
              </a:ext>
            </a:extLst>
          </p:cNvPr>
          <p:cNvSpPr>
            <a:spLocks noGrp="1"/>
          </p:cNvSpPr>
          <p:nvPr>
            <p:ph type="sldNum" sz="quarter" idx="12"/>
          </p:nvPr>
        </p:nvSpPr>
        <p:spPr/>
        <p:txBody>
          <a:bodyPr/>
          <a:lstStyle/>
          <a:p>
            <a:fld id="{1A9F3304-B795-4C88-BF40-A851C5E123E1}" type="slidenum">
              <a:rPr lang="en-US" smtClean="0"/>
              <a:t>‹#›</a:t>
            </a:fld>
            <a:endParaRPr lang="en-US"/>
          </a:p>
        </p:txBody>
      </p:sp>
    </p:spTree>
    <p:extLst>
      <p:ext uri="{BB962C8B-B14F-4D97-AF65-F5344CB8AC3E}">
        <p14:creationId xmlns:p14="http://schemas.microsoft.com/office/powerpoint/2010/main" val="1499314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284726-3E4A-F303-BC9D-CEF2F92A190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 y="0"/>
            <a:ext cx="4891574" cy="6858000"/>
          </a:xfrm>
          <a:prstGeom prst="rect">
            <a:avLst/>
          </a:prstGeom>
        </p:spPr>
      </p:pic>
      <p:sp>
        <p:nvSpPr>
          <p:cNvPr id="11" name="Rectangle 10">
            <a:extLst>
              <a:ext uri="{FF2B5EF4-FFF2-40B4-BE49-F238E27FC236}">
                <a16:creationId xmlns:a16="http://schemas.microsoft.com/office/drawing/2014/main" id="{33891918-D46B-D959-E29A-5281ED175371}"/>
              </a:ext>
            </a:extLst>
          </p:cNvPr>
          <p:cNvSpPr/>
          <p:nvPr userDrawn="1"/>
        </p:nvSpPr>
        <p:spPr>
          <a:xfrm>
            <a:off x="1" y="0"/>
            <a:ext cx="4891574" cy="6858000"/>
          </a:xfrm>
          <a:prstGeom prst="rect">
            <a:avLst/>
          </a:prstGeom>
          <a:gradFill>
            <a:gsLst>
              <a:gs pos="57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1">
            <a:extLst>
              <a:ext uri="{FF2B5EF4-FFF2-40B4-BE49-F238E27FC236}">
                <a16:creationId xmlns:a16="http://schemas.microsoft.com/office/drawing/2014/main" id="{9D30CB40-0611-4858-9539-F23C27625269}"/>
              </a:ext>
            </a:extLst>
          </p:cNvPr>
          <p:cNvSpPr>
            <a:spLocks noGrp="1"/>
          </p:cNvSpPr>
          <p:nvPr>
            <p:ph type="body" sz="quarter" idx="11" hasCustomPrompt="1"/>
          </p:nvPr>
        </p:nvSpPr>
        <p:spPr>
          <a:xfrm>
            <a:off x="4422710" y="1968107"/>
            <a:ext cx="4035489" cy="457048"/>
          </a:xfrm>
          <a:prstGeom prst="rect">
            <a:avLst/>
          </a:prstGeom>
        </p:spPr>
        <p:txBody>
          <a:bodyPr wrap="square" lIns="0" tIns="0" rIns="0" bIns="0" anchor="ctr" anchorCtr="0">
            <a:spAutoFit/>
          </a:bodyPr>
          <a:lstStyle>
            <a:lvl1pPr marL="0" indent="0" algn="r">
              <a:spcBef>
                <a:spcPts val="0"/>
              </a:spcBef>
              <a:buNone/>
              <a:defRPr sz="3300" b="1">
                <a:solidFill>
                  <a:srgbClr val="00607F"/>
                </a:solidFill>
                <a:latin typeface="Century Gothic" panose="020B0502020202020204" pitchFamily="34" charset="0"/>
              </a:defRPr>
            </a:lvl1pPr>
          </a:lstStyle>
          <a:p>
            <a:pPr lvl="0"/>
            <a:r>
              <a:rPr lang="en-US"/>
              <a:t>PRESENTATION TITLE</a:t>
            </a:r>
          </a:p>
        </p:txBody>
      </p:sp>
      <p:sp>
        <p:nvSpPr>
          <p:cNvPr id="16" name="Text Placeholder 11">
            <a:extLst>
              <a:ext uri="{FF2B5EF4-FFF2-40B4-BE49-F238E27FC236}">
                <a16:creationId xmlns:a16="http://schemas.microsoft.com/office/drawing/2014/main" id="{9812CB7C-5384-4D37-87EA-0CC32319FE88}"/>
              </a:ext>
            </a:extLst>
          </p:cNvPr>
          <p:cNvSpPr>
            <a:spLocks noGrp="1"/>
          </p:cNvSpPr>
          <p:nvPr>
            <p:ph type="body" sz="quarter" idx="12" hasCustomPrompt="1"/>
          </p:nvPr>
        </p:nvSpPr>
        <p:spPr>
          <a:xfrm>
            <a:off x="4422710" y="2918737"/>
            <a:ext cx="4035489" cy="207749"/>
          </a:xfrm>
          <a:prstGeom prst="rect">
            <a:avLst/>
          </a:prstGeom>
        </p:spPr>
        <p:txBody>
          <a:bodyPr wrap="square" lIns="0" tIns="0" rIns="0" bIns="0" anchor="t" anchorCtr="0">
            <a:spAutoFit/>
          </a:bodyPr>
          <a:lstStyle>
            <a:lvl1pPr marL="0" indent="0" algn="r">
              <a:spcBef>
                <a:spcPts val="0"/>
              </a:spcBef>
              <a:buNone/>
              <a:defRPr sz="1500" b="0">
                <a:solidFill>
                  <a:srgbClr val="4D4D4F"/>
                </a:solidFill>
                <a:latin typeface="Century Gothic" panose="020B0502020202020204" pitchFamily="34" charset="0"/>
              </a:defRPr>
            </a:lvl1pPr>
          </a:lstStyle>
          <a:p>
            <a:pPr lvl="0"/>
            <a:r>
              <a:rPr lang="en-US"/>
              <a:t>PRESENTER | PROJECT TITLE | DATE</a:t>
            </a:r>
          </a:p>
        </p:txBody>
      </p:sp>
      <p:grpSp>
        <p:nvGrpSpPr>
          <p:cNvPr id="6" name="Group 5">
            <a:extLst>
              <a:ext uri="{FF2B5EF4-FFF2-40B4-BE49-F238E27FC236}">
                <a16:creationId xmlns:a16="http://schemas.microsoft.com/office/drawing/2014/main" id="{834F41DA-CB32-8520-9188-98B8CBACEBF7}"/>
              </a:ext>
            </a:extLst>
          </p:cNvPr>
          <p:cNvGrpSpPr/>
          <p:nvPr userDrawn="1"/>
        </p:nvGrpSpPr>
        <p:grpSpPr>
          <a:xfrm>
            <a:off x="5828095" y="5115582"/>
            <a:ext cx="2630105" cy="828019"/>
            <a:chOff x="7770792" y="5115581"/>
            <a:chExt cx="3506807" cy="828019"/>
          </a:xfrm>
        </p:grpSpPr>
        <p:pic>
          <p:nvPicPr>
            <p:cNvPr id="18" name="Picture 17">
              <a:extLst>
                <a:ext uri="{FF2B5EF4-FFF2-40B4-BE49-F238E27FC236}">
                  <a16:creationId xmlns:a16="http://schemas.microsoft.com/office/drawing/2014/main" id="{1C16050B-3BBE-4301-BCAC-41CFD8F8BF6B}"/>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770792" y="5118560"/>
              <a:ext cx="2004579" cy="825040"/>
            </a:xfrm>
            <a:prstGeom prst="rect">
              <a:avLst/>
            </a:prstGeom>
          </p:spPr>
        </p:pic>
        <p:sp>
          <p:nvSpPr>
            <p:cNvPr id="9" name="TextBox 8">
              <a:extLst>
                <a:ext uri="{FF2B5EF4-FFF2-40B4-BE49-F238E27FC236}">
                  <a16:creationId xmlns:a16="http://schemas.microsoft.com/office/drawing/2014/main" id="{0A5127CA-9FF3-FEC9-B7C9-0F2C9280E7D8}"/>
                </a:ext>
              </a:extLst>
            </p:cNvPr>
            <p:cNvSpPr txBox="1"/>
            <p:nvPr userDrawn="1"/>
          </p:nvSpPr>
          <p:spPr>
            <a:xfrm>
              <a:off x="10011747" y="5115581"/>
              <a:ext cx="1265852" cy="825039"/>
            </a:xfrm>
            <a:prstGeom prst="rect">
              <a:avLst/>
            </a:prstGeom>
            <a:noFill/>
          </p:spPr>
          <p:txBody>
            <a:bodyPr wrap="square" lIns="0" tIns="0" rIns="0" bIns="0" rtlCol="0" anchor="ctr" anchorCtr="0">
              <a:noAutofit/>
            </a:bodyPr>
            <a:lstStyle/>
            <a:p>
              <a:r>
                <a:rPr lang="en-US" sz="1050" b="1">
                  <a:solidFill>
                    <a:srgbClr val="E2A325"/>
                  </a:solidFill>
                  <a:latin typeface="Century Gothic" panose="020B0502020202020204" pitchFamily="34" charset="0"/>
                </a:rPr>
                <a:t>DIVISION OF </a:t>
              </a:r>
            </a:p>
            <a:p>
              <a:r>
                <a:rPr lang="en-US" sz="1050" b="1">
                  <a:solidFill>
                    <a:srgbClr val="E2A325"/>
                  </a:solidFill>
                  <a:latin typeface="Century Gothic" panose="020B0502020202020204" pitchFamily="34" charset="0"/>
                </a:rPr>
                <a:t>PUBLIC HEALTH</a:t>
              </a:r>
            </a:p>
          </p:txBody>
        </p:sp>
      </p:grpSp>
    </p:spTree>
    <p:extLst>
      <p:ext uri="{BB962C8B-B14F-4D97-AF65-F5344CB8AC3E}">
        <p14:creationId xmlns:p14="http://schemas.microsoft.com/office/powerpoint/2010/main" val="2815870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4F41DA-CB32-8520-9188-98B8CBACEBF7}"/>
              </a:ext>
            </a:extLst>
          </p:cNvPr>
          <p:cNvGrpSpPr/>
          <p:nvPr userDrawn="1"/>
        </p:nvGrpSpPr>
        <p:grpSpPr>
          <a:xfrm>
            <a:off x="5828095" y="5115582"/>
            <a:ext cx="2630105" cy="828019"/>
            <a:chOff x="7770792" y="5115581"/>
            <a:chExt cx="3506807" cy="828019"/>
          </a:xfrm>
        </p:grpSpPr>
        <p:pic>
          <p:nvPicPr>
            <p:cNvPr id="18" name="Picture 17">
              <a:extLst>
                <a:ext uri="{FF2B5EF4-FFF2-40B4-BE49-F238E27FC236}">
                  <a16:creationId xmlns:a16="http://schemas.microsoft.com/office/drawing/2014/main" id="{1C16050B-3BBE-4301-BCAC-41CFD8F8BF6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770792" y="5118560"/>
              <a:ext cx="2004579" cy="825040"/>
            </a:xfrm>
            <a:prstGeom prst="rect">
              <a:avLst/>
            </a:prstGeom>
          </p:spPr>
        </p:pic>
        <p:sp>
          <p:nvSpPr>
            <p:cNvPr id="9" name="TextBox 8">
              <a:extLst>
                <a:ext uri="{FF2B5EF4-FFF2-40B4-BE49-F238E27FC236}">
                  <a16:creationId xmlns:a16="http://schemas.microsoft.com/office/drawing/2014/main" id="{0A5127CA-9FF3-FEC9-B7C9-0F2C9280E7D8}"/>
                </a:ext>
              </a:extLst>
            </p:cNvPr>
            <p:cNvSpPr txBox="1"/>
            <p:nvPr userDrawn="1"/>
          </p:nvSpPr>
          <p:spPr>
            <a:xfrm>
              <a:off x="10011747" y="5115581"/>
              <a:ext cx="1265852" cy="825039"/>
            </a:xfrm>
            <a:prstGeom prst="rect">
              <a:avLst/>
            </a:prstGeom>
            <a:noFill/>
          </p:spPr>
          <p:txBody>
            <a:bodyPr wrap="square" lIns="0" tIns="0" rIns="0" bIns="0" rtlCol="0" anchor="ctr" anchorCtr="0">
              <a:noAutofit/>
            </a:bodyPr>
            <a:lstStyle/>
            <a:p>
              <a:r>
                <a:rPr lang="en-US" sz="1050" b="1">
                  <a:solidFill>
                    <a:srgbClr val="E2A325"/>
                  </a:solidFill>
                  <a:latin typeface="Century Gothic" panose="020B0502020202020204" pitchFamily="34" charset="0"/>
                </a:rPr>
                <a:t>DIVISION OF </a:t>
              </a:r>
            </a:p>
            <a:p>
              <a:r>
                <a:rPr lang="en-US" sz="1050" b="1">
                  <a:solidFill>
                    <a:srgbClr val="E2A325"/>
                  </a:solidFill>
                  <a:latin typeface="Century Gothic" panose="020B0502020202020204" pitchFamily="34" charset="0"/>
                </a:rPr>
                <a:t>PUBLIC HEALTH</a:t>
              </a:r>
            </a:p>
          </p:txBody>
        </p:sp>
      </p:grpSp>
      <p:pic>
        <p:nvPicPr>
          <p:cNvPr id="5" name="Picture 4" descr="A picture containing outdoor, sky, water, river&#10;&#10;Description automatically generated">
            <a:extLst>
              <a:ext uri="{FF2B5EF4-FFF2-40B4-BE49-F238E27FC236}">
                <a16:creationId xmlns:a16="http://schemas.microsoft.com/office/drawing/2014/main" id="{7D6C08D5-A07B-DD45-4A97-1F4EA225730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11" name="Rectangle 10">
            <a:extLst>
              <a:ext uri="{FF2B5EF4-FFF2-40B4-BE49-F238E27FC236}">
                <a16:creationId xmlns:a16="http://schemas.microsoft.com/office/drawing/2014/main" id="{33891918-D46B-D959-E29A-5281ED175371}"/>
              </a:ext>
            </a:extLst>
          </p:cNvPr>
          <p:cNvSpPr/>
          <p:nvPr userDrawn="1"/>
        </p:nvSpPr>
        <p:spPr>
          <a:xfrm>
            <a:off x="-28238" y="2079"/>
            <a:ext cx="460023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A17626D5-FA35-8166-ED3D-37C3008C7798}"/>
              </a:ext>
            </a:extLst>
          </p:cNvPr>
          <p:cNvSpPr/>
          <p:nvPr userDrawn="1"/>
        </p:nvSpPr>
        <p:spPr>
          <a:xfrm>
            <a:off x="0" y="0"/>
            <a:ext cx="4572000"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1">
            <a:extLst>
              <a:ext uri="{FF2B5EF4-FFF2-40B4-BE49-F238E27FC236}">
                <a16:creationId xmlns:a16="http://schemas.microsoft.com/office/drawing/2014/main" id="{9D30CB40-0611-4858-9539-F23C27625269}"/>
              </a:ext>
            </a:extLst>
          </p:cNvPr>
          <p:cNvSpPr>
            <a:spLocks noGrp="1"/>
          </p:cNvSpPr>
          <p:nvPr>
            <p:ph type="body" sz="quarter" idx="11" hasCustomPrompt="1"/>
          </p:nvPr>
        </p:nvSpPr>
        <p:spPr>
          <a:xfrm>
            <a:off x="4664757" y="1951970"/>
            <a:ext cx="4035489" cy="457048"/>
          </a:xfrm>
          <a:prstGeom prst="rect">
            <a:avLst/>
          </a:prstGeom>
        </p:spPr>
        <p:txBody>
          <a:bodyPr wrap="square" lIns="0" tIns="0" rIns="0" bIns="0" anchor="ctr" anchorCtr="0">
            <a:spAutoFit/>
          </a:bodyPr>
          <a:lstStyle>
            <a:lvl1pPr marL="0" indent="0" algn="r">
              <a:spcBef>
                <a:spcPts val="0"/>
              </a:spcBef>
              <a:buNone/>
              <a:defRPr sz="3300" b="1">
                <a:solidFill>
                  <a:srgbClr val="00607F"/>
                </a:solidFill>
                <a:latin typeface="Century Gothic" panose="020B0502020202020204" pitchFamily="34" charset="0"/>
              </a:defRPr>
            </a:lvl1pPr>
          </a:lstStyle>
          <a:p>
            <a:pPr lvl="0"/>
            <a:r>
              <a:rPr lang="en-US"/>
              <a:t>PRESENTATION TITLE</a:t>
            </a:r>
          </a:p>
        </p:txBody>
      </p:sp>
      <p:sp>
        <p:nvSpPr>
          <p:cNvPr id="16" name="Text Placeholder 11">
            <a:extLst>
              <a:ext uri="{FF2B5EF4-FFF2-40B4-BE49-F238E27FC236}">
                <a16:creationId xmlns:a16="http://schemas.microsoft.com/office/drawing/2014/main" id="{9812CB7C-5384-4D37-87EA-0CC32319FE88}"/>
              </a:ext>
            </a:extLst>
          </p:cNvPr>
          <p:cNvSpPr>
            <a:spLocks noGrp="1"/>
          </p:cNvSpPr>
          <p:nvPr>
            <p:ph type="body" sz="quarter" idx="12" hasCustomPrompt="1"/>
          </p:nvPr>
        </p:nvSpPr>
        <p:spPr>
          <a:xfrm>
            <a:off x="4600238" y="2913359"/>
            <a:ext cx="4035489" cy="207749"/>
          </a:xfrm>
          <a:prstGeom prst="rect">
            <a:avLst/>
          </a:prstGeom>
        </p:spPr>
        <p:txBody>
          <a:bodyPr wrap="square" lIns="0" tIns="0" rIns="0" bIns="0" anchor="t" anchorCtr="0">
            <a:spAutoFit/>
          </a:bodyPr>
          <a:lstStyle>
            <a:lvl1pPr marL="0" indent="0" algn="r">
              <a:spcBef>
                <a:spcPts val="0"/>
              </a:spcBef>
              <a:buNone/>
              <a:defRPr sz="1500" b="0">
                <a:solidFill>
                  <a:srgbClr val="4D4D4F"/>
                </a:solidFill>
                <a:latin typeface="Century Gothic" panose="020B0502020202020204" pitchFamily="34" charset="0"/>
              </a:defRPr>
            </a:lvl1pPr>
          </a:lstStyle>
          <a:p>
            <a:pPr lvl="0"/>
            <a:r>
              <a:rPr lang="en-US"/>
              <a:t>PRESENTER | PROJECT TITLE | DATE</a:t>
            </a:r>
          </a:p>
        </p:txBody>
      </p:sp>
    </p:spTree>
    <p:extLst>
      <p:ext uri="{BB962C8B-B14F-4D97-AF65-F5344CB8AC3E}">
        <p14:creationId xmlns:p14="http://schemas.microsoft.com/office/powerpoint/2010/main" val="1171224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314459-FF0A-4689-5D53-DDAED67C8B72}"/>
              </a:ext>
            </a:extLst>
          </p:cNvPr>
          <p:cNvGrpSpPr/>
          <p:nvPr userDrawn="1"/>
        </p:nvGrpSpPr>
        <p:grpSpPr>
          <a:xfrm>
            <a:off x="5828095" y="5115582"/>
            <a:ext cx="2630105" cy="828019"/>
            <a:chOff x="7770792" y="5115581"/>
            <a:chExt cx="3506807" cy="828019"/>
          </a:xfrm>
        </p:grpSpPr>
        <p:pic>
          <p:nvPicPr>
            <p:cNvPr id="7" name="Picture 6">
              <a:extLst>
                <a:ext uri="{FF2B5EF4-FFF2-40B4-BE49-F238E27FC236}">
                  <a16:creationId xmlns:a16="http://schemas.microsoft.com/office/drawing/2014/main" id="{AE455353-94E5-ABC7-8ADD-72655EBAD4E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770792" y="5118560"/>
              <a:ext cx="2004579" cy="825040"/>
            </a:xfrm>
            <a:prstGeom prst="rect">
              <a:avLst/>
            </a:prstGeom>
          </p:spPr>
        </p:pic>
        <p:sp>
          <p:nvSpPr>
            <p:cNvPr id="8" name="TextBox 7">
              <a:extLst>
                <a:ext uri="{FF2B5EF4-FFF2-40B4-BE49-F238E27FC236}">
                  <a16:creationId xmlns:a16="http://schemas.microsoft.com/office/drawing/2014/main" id="{882E1BC3-554C-4BAC-F23A-DDF16A71D38A}"/>
                </a:ext>
              </a:extLst>
            </p:cNvPr>
            <p:cNvSpPr txBox="1"/>
            <p:nvPr userDrawn="1"/>
          </p:nvSpPr>
          <p:spPr>
            <a:xfrm>
              <a:off x="10011747" y="5115581"/>
              <a:ext cx="1265852" cy="825039"/>
            </a:xfrm>
            <a:prstGeom prst="rect">
              <a:avLst/>
            </a:prstGeom>
            <a:noFill/>
          </p:spPr>
          <p:txBody>
            <a:bodyPr wrap="square" lIns="0" tIns="0" rIns="0" bIns="0" rtlCol="0" anchor="ctr" anchorCtr="0">
              <a:noAutofit/>
            </a:bodyPr>
            <a:lstStyle/>
            <a:p>
              <a:r>
                <a:rPr lang="en-US" sz="1050" b="1">
                  <a:solidFill>
                    <a:srgbClr val="E2A325"/>
                  </a:solidFill>
                  <a:latin typeface="Century Gothic" panose="020B0502020202020204" pitchFamily="34" charset="0"/>
                </a:rPr>
                <a:t>DIVISION OF </a:t>
              </a:r>
            </a:p>
            <a:p>
              <a:r>
                <a:rPr lang="en-US" sz="1050" b="1">
                  <a:solidFill>
                    <a:srgbClr val="E2A325"/>
                  </a:solidFill>
                  <a:latin typeface="Century Gothic" panose="020B0502020202020204" pitchFamily="34" charset="0"/>
                </a:rPr>
                <a:t>PUBLIC HEALTH</a:t>
              </a:r>
            </a:p>
          </p:txBody>
        </p:sp>
      </p:grpSp>
      <p:pic>
        <p:nvPicPr>
          <p:cNvPr id="9" name="Picture 8" descr="A picture containing building, outdoor, sky, city&#10;&#10;Description automatically generated">
            <a:extLst>
              <a:ext uri="{FF2B5EF4-FFF2-40B4-BE49-F238E27FC236}">
                <a16:creationId xmlns:a16="http://schemas.microsoft.com/office/drawing/2014/main" id="{2FE9F712-D28C-8405-BF8F-F86BA1B4B37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63" y="0"/>
            <a:ext cx="4526837" cy="6858000"/>
          </a:xfrm>
          <a:prstGeom prst="rect">
            <a:avLst/>
          </a:prstGeom>
        </p:spPr>
      </p:pic>
      <p:sp>
        <p:nvSpPr>
          <p:cNvPr id="2" name="Rectangle 1">
            <a:extLst>
              <a:ext uri="{FF2B5EF4-FFF2-40B4-BE49-F238E27FC236}">
                <a16:creationId xmlns:a16="http://schemas.microsoft.com/office/drawing/2014/main" id="{F14BAAB6-E005-2023-9732-77F20E54F51E}"/>
              </a:ext>
            </a:extLst>
          </p:cNvPr>
          <p:cNvSpPr/>
          <p:nvPr userDrawn="1"/>
        </p:nvSpPr>
        <p:spPr>
          <a:xfrm>
            <a:off x="1" y="0"/>
            <a:ext cx="4535300"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11">
            <a:extLst>
              <a:ext uri="{FF2B5EF4-FFF2-40B4-BE49-F238E27FC236}">
                <a16:creationId xmlns:a16="http://schemas.microsoft.com/office/drawing/2014/main" id="{29523454-6357-EE76-2F55-F8311D3D39D5}"/>
              </a:ext>
            </a:extLst>
          </p:cNvPr>
          <p:cNvSpPr>
            <a:spLocks noGrp="1"/>
          </p:cNvSpPr>
          <p:nvPr>
            <p:ph type="body" sz="quarter" idx="11" hasCustomPrompt="1"/>
          </p:nvPr>
        </p:nvSpPr>
        <p:spPr>
          <a:xfrm>
            <a:off x="4664757" y="1951970"/>
            <a:ext cx="4035489" cy="457048"/>
          </a:xfrm>
          <a:prstGeom prst="rect">
            <a:avLst/>
          </a:prstGeom>
        </p:spPr>
        <p:txBody>
          <a:bodyPr wrap="square" lIns="0" tIns="0" rIns="0" bIns="0" anchor="ctr" anchorCtr="0">
            <a:spAutoFit/>
          </a:bodyPr>
          <a:lstStyle>
            <a:lvl1pPr marL="0" indent="0" algn="r">
              <a:spcBef>
                <a:spcPts val="0"/>
              </a:spcBef>
              <a:buNone/>
              <a:defRPr sz="3300" b="1">
                <a:solidFill>
                  <a:srgbClr val="00607F"/>
                </a:solidFill>
                <a:latin typeface="Century Gothic" panose="020B0502020202020204" pitchFamily="34" charset="0"/>
              </a:defRPr>
            </a:lvl1pPr>
          </a:lstStyle>
          <a:p>
            <a:pPr lvl="0"/>
            <a:r>
              <a:rPr lang="en-US"/>
              <a:t>PRESENTATION TITLE</a:t>
            </a:r>
          </a:p>
        </p:txBody>
      </p:sp>
      <p:sp>
        <p:nvSpPr>
          <p:cNvPr id="5" name="Text Placeholder 11">
            <a:extLst>
              <a:ext uri="{FF2B5EF4-FFF2-40B4-BE49-F238E27FC236}">
                <a16:creationId xmlns:a16="http://schemas.microsoft.com/office/drawing/2014/main" id="{8318DA5B-DDEB-2CD5-B163-DDF748087DB0}"/>
              </a:ext>
            </a:extLst>
          </p:cNvPr>
          <p:cNvSpPr>
            <a:spLocks noGrp="1"/>
          </p:cNvSpPr>
          <p:nvPr>
            <p:ph type="body" sz="quarter" idx="12" hasCustomPrompt="1"/>
          </p:nvPr>
        </p:nvSpPr>
        <p:spPr>
          <a:xfrm>
            <a:off x="4600238" y="2913359"/>
            <a:ext cx="4035489" cy="207749"/>
          </a:xfrm>
          <a:prstGeom prst="rect">
            <a:avLst/>
          </a:prstGeom>
        </p:spPr>
        <p:txBody>
          <a:bodyPr wrap="square" lIns="0" tIns="0" rIns="0" bIns="0" anchor="t" anchorCtr="0">
            <a:spAutoFit/>
          </a:bodyPr>
          <a:lstStyle>
            <a:lvl1pPr marL="0" indent="0" algn="r">
              <a:spcBef>
                <a:spcPts val="0"/>
              </a:spcBef>
              <a:buNone/>
              <a:defRPr sz="1500" b="0">
                <a:solidFill>
                  <a:srgbClr val="4D4D4F"/>
                </a:solidFill>
                <a:latin typeface="Century Gothic" panose="020B0502020202020204" pitchFamily="34" charset="0"/>
              </a:defRPr>
            </a:lvl1pPr>
          </a:lstStyle>
          <a:p>
            <a:pPr lvl="0"/>
            <a:r>
              <a:rPr lang="en-US"/>
              <a:t>PRESENTER | PROJECT TITLE | DATE</a:t>
            </a:r>
          </a:p>
        </p:txBody>
      </p:sp>
    </p:spTree>
    <p:extLst>
      <p:ext uri="{BB962C8B-B14F-4D97-AF65-F5344CB8AC3E}">
        <p14:creationId xmlns:p14="http://schemas.microsoft.com/office/powerpoint/2010/main" val="3833149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rgbClr val="00607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86007E-58B5-7400-F5F5-681F3BBCE304}"/>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val="0"/>
              </a:ext>
            </a:extLst>
          </a:blip>
          <a:srcRect/>
          <a:stretch/>
        </p:blipFill>
        <p:spPr>
          <a:xfrm>
            <a:off x="0" y="0"/>
            <a:ext cx="6221186" cy="6858000"/>
          </a:xfrm>
          <a:prstGeom prst="rect">
            <a:avLst/>
          </a:prstGeom>
        </p:spPr>
      </p:pic>
      <p:sp>
        <p:nvSpPr>
          <p:cNvPr id="4" name="Rectangle 3">
            <a:extLst>
              <a:ext uri="{FF2B5EF4-FFF2-40B4-BE49-F238E27FC236}">
                <a16:creationId xmlns:a16="http://schemas.microsoft.com/office/drawing/2014/main" id="{62423584-0F16-090B-638A-CFC87801FD2A}"/>
              </a:ext>
            </a:extLst>
          </p:cNvPr>
          <p:cNvSpPr/>
          <p:nvPr userDrawn="1"/>
        </p:nvSpPr>
        <p:spPr>
          <a:xfrm>
            <a:off x="0" y="0"/>
            <a:ext cx="6221185" cy="6858000"/>
          </a:xfrm>
          <a:prstGeom prst="rect">
            <a:avLst/>
          </a:prstGeom>
          <a:gradFill>
            <a:gsLst>
              <a:gs pos="0">
                <a:srgbClr val="00607F">
                  <a:alpha val="0"/>
                </a:srgbClr>
              </a:gs>
              <a:gs pos="82000">
                <a:srgbClr val="00607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212772" y="3200476"/>
            <a:ext cx="4245428" cy="457048"/>
          </a:xfrm>
          <a:prstGeom prst="rect">
            <a:avLst/>
          </a:prstGeom>
        </p:spPr>
        <p:txBody>
          <a:bodyPr wrap="square" lIns="0" tIns="0" rIns="0" bIns="0" anchor="ctr" anchorCtr="0">
            <a:spAutoFit/>
          </a:bodyPr>
          <a:lstStyle>
            <a:lvl1pPr marL="0" indent="0" algn="r">
              <a:buNone/>
              <a:defRPr sz="3300" b="1">
                <a:solidFill>
                  <a:schemeClr val="bg1"/>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565396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00607F"/>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69D9972-3F23-67F4-1C14-B1989A93A2A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8374" y="0"/>
            <a:ext cx="5375808" cy="6858000"/>
          </a:xfrm>
          <a:prstGeom prst="rect">
            <a:avLst/>
          </a:prstGeom>
        </p:spPr>
      </p:pic>
      <p:sp>
        <p:nvSpPr>
          <p:cNvPr id="4" name="Rectangle 3">
            <a:extLst>
              <a:ext uri="{FF2B5EF4-FFF2-40B4-BE49-F238E27FC236}">
                <a16:creationId xmlns:a16="http://schemas.microsoft.com/office/drawing/2014/main" id="{62423584-0F16-090B-638A-CFC87801FD2A}"/>
              </a:ext>
            </a:extLst>
          </p:cNvPr>
          <p:cNvSpPr/>
          <p:nvPr userDrawn="1"/>
        </p:nvSpPr>
        <p:spPr>
          <a:xfrm>
            <a:off x="1" y="0"/>
            <a:ext cx="5367434" cy="6858000"/>
          </a:xfrm>
          <a:prstGeom prst="rect">
            <a:avLst/>
          </a:prstGeom>
          <a:gradFill>
            <a:gsLst>
              <a:gs pos="0">
                <a:srgbClr val="00607F">
                  <a:alpha val="0"/>
                </a:srgbClr>
              </a:gs>
              <a:gs pos="100000">
                <a:srgbClr val="00607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191778" y="3200476"/>
            <a:ext cx="4266422" cy="457048"/>
          </a:xfrm>
          <a:prstGeom prst="rect">
            <a:avLst/>
          </a:prstGeom>
        </p:spPr>
        <p:txBody>
          <a:bodyPr wrap="square" lIns="0" tIns="0" rIns="0" bIns="0" anchor="ctr" anchorCtr="0">
            <a:spAutoFit/>
          </a:bodyPr>
          <a:lstStyle>
            <a:lvl1pPr marL="0" indent="0" algn="r">
              <a:buNone/>
              <a:defRPr sz="3300" b="1">
                <a:solidFill>
                  <a:schemeClr val="bg1"/>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4077345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624784-245A-F93A-5B3E-1849997B21A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4891574" cy="6858000"/>
          </a:xfrm>
          <a:prstGeom prst="rect">
            <a:avLst/>
          </a:prstGeom>
        </p:spPr>
      </p:pic>
      <p:sp>
        <p:nvSpPr>
          <p:cNvPr id="6" name="Rectangle 5">
            <a:extLst>
              <a:ext uri="{FF2B5EF4-FFF2-40B4-BE49-F238E27FC236}">
                <a16:creationId xmlns:a16="http://schemas.microsoft.com/office/drawing/2014/main" id="{787F7F16-6B77-5364-8BE3-97C8EC34A644}"/>
              </a:ext>
            </a:extLst>
          </p:cNvPr>
          <p:cNvSpPr/>
          <p:nvPr userDrawn="1"/>
        </p:nvSpPr>
        <p:spPr>
          <a:xfrm>
            <a:off x="1" y="0"/>
            <a:ext cx="4891574"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079810" y="3200476"/>
            <a:ext cx="4378389" cy="457048"/>
          </a:xfrm>
          <a:prstGeom prst="rect">
            <a:avLst/>
          </a:prstGeom>
        </p:spPr>
        <p:txBody>
          <a:bodyPr wrap="square" lIns="0" tIns="0" rIns="0" bIns="0" anchor="ctr" anchorCtr="0">
            <a:spAutoFit/>
          </a:bodyPr>
          <a:lstStyle>
            <a:lvl1pPr marL="0" indent="0" algn="r">
              <a:buNone/>
              <a:defRPr sz="3300" b="1">
                <a:solidFill>
                  <a:srgbClr val="00607F"/>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132525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619934" y="395835"/>
            <a:ext cx="8107269" cy="1359153"/>
          </a:xfrm>
        </p:spPr>
        <p:txBody>
          <a:bodyPr tIns="0" bIns="0"/>
          <a:lstStyle>
            <a:lvl1pPr>
              <a:defRPr>
                <a:latin typeface="+mj-lt"/>
              </a:defRPr>
            </a:lvl1pPr>
          </a:lstStyle>
          <a:p>
            <a:r>
              <a:rPr lang="en-US"/>
              <a:t>Click to edit Master title style</a:t>
            </a:r>
          </a:p>
        </p:txBody>
      </p:sp>
      <p:sp>
        <p:nvSpPr>
          <p:cNvPr id="10" name="Content Placeholder 2"/>
          <p:cNvSpPr>
            <a:spLocks noGrp="1"/>
          </p:cNvSpPr>
          <p:nvPr>
            <p:ph idx="1"/>
          </p:nvPr>
        </p:nvSpPr>
        <p:spPr>
          <a:xfrm>
            <a:off x="619934" y="1882622"/>
            <a:ext cx="8107269" cy="4052959"/>
          </a:xfrm>
        </p:spPr>
        <p:txBody>
          <a:bodyPr>
            <a:normAutofit/>
          </a:bodyPr>
          <a:lstStyle>
            <a:lvl1pPr>
              <a:lnSpc>
                <a:spcPct val="90000"/>
              </a:lnSpc>
              <a:defRPr sz="1350">
                <a:latin typeface="+mj-lt"/>
              </a:defRPr>
            </a:lvl1pPr>
            <a:lvl2pPr>
              <a:lnSpc>
                <a:spcPct val="90000"/>
              </a:lnSpc>
              <a:defRPr sz="1350">
                <a:latin typeface="+mj-lt"/>
                <a:cs typeface="Arial"/>
              </a:defRPr>
            </a:lvl2pPr>
            <a:lvl3pPr>
              <a:lnSpc>
                <a:spcPct val="90000"/>
              </a:lnSpc>
              <a:defRPr sz="1350">
                <a:latin typeface="+mj-lt"/>
              </a:defRPr>
            </a:lvl3pPr>
            <a:lvl4pPr>
              <a:lnSpc>
                <a:spcPct val="90000"/>
              </a:lnSpc>
              <a:defRPr sz="1350">
                <a:latin typeface="+mj-lt"/>
              </a:defRPr>
            </a:lvl4pPr>
            <a:lvl5pPr>
              <a:lnSpc>
                <a:spcPct val="90000"/>
              </a:lnSpc>
              <a:defRPr sz="135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D46D3AA6-81E0-79B6-5A4A-F4E9E240639F}"/>
              </a:ext>
            </a:extLst>
          </p:cNvPr>
          <p:cNvPicPr>
            <a:picLocks noChangeAspect="1"/>
          </p:cNvPicPr>
          <p:nvPr userDrawn="1"/>
        </p:nvPicPr>
        <p:blipFill>
          <a:blip r:embed="rId2"/>
          <a:stretch>
            <a:fillRect/>
          </a:stretch>
        </p:blipFill>
        <p:spPr>
          <a:xfrm>
            <a:off x="0" y="6062697"/>
            <a:ext cx="9144000" cy="848413"/>
          </a:xfrm>
          <a:prstGeom prst="rect">
            <a:avLst/>
          </a:prstGeom>
        </p:spPr>
      </p:pic>
      <p:sp>
        <p:nvSpPr>
          <p:cNvPr id="3" name="TextBox 2">
            <a:extLst>
              <a:ext uri="{FF2B5EF4-FFF2-40B4-BE49-F238E27FC236}">
                <a16:creationId xmlns:a16="http://schemas.microsoft.com/office/drawing/2014/main" id="{37F3414D-564F-E835-F275-31347889745D}"/>
              </a:ext>
            </a:extLst>
          </p:cNvPr>
          <p:cNvSpPr txBox="1"/>
          <p:nvPr userDrawn="1"/>
        </p:nvSpPr>
        <p:spPr>
          <a:xfrm>
            <a:off x="84437" y="6164863"/>
            <a:ext cx="6993708" cy="484748"/>
          </a:xfrm>
          <a:prstGeom prst="rect">
            <a:avLst/>
          </a:prstGeom>
          <a:noFill/>
        </p:spPr>
        <p:txBody>
          <a:bodyPr wrap="square" rtlCol="0">
            <a:spAutoFit/>
          </a:bodyPr>
          <a:lstStyle/>
          <a:p>
            <a:r>
              <a:rPr lang="en-US" sz="1275">
                <a:solidFill>
                  <a:schemeClr val="bg1"/>
                </a:solidFill>
              </a:rPr>
              <a:t>NEBRASKA INFECTION CONTROL ASSESMENT AND PROMOTION PROGRAM</a:t>
            </a:r>
          </a:p>
          <a:p>
            <a:r>
              <a:rPr lang="en-US" sz="1275">
                <a:solidFill>
                  <a:schemeClr val="bg1"/>
                </a:solidFill>
              </a:rPr>
              <a:t>ANTIMICROBIAL STEWARDSHIP ASSESSMENT AND PROMOTION PROGRAM</a:t>
            </a:r>
          </a:p>
        </p:txBody>
      </p:sp>
    </p:spTree>
    <p:extLst>
      <p:ext uri="{BB962C8B-B14F-4D97-AF65-F5344CB8AC3E}">
        <p14:creationId xmlns:p14="http://schemas.microsoft.com/office/powerpoint/2010/main" val="3574437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624784-245A-F93A-5B3E-1849997B21A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5004708" cy="6858000"/>
          </a:xfrm>
          <a:prstGeom prst="rect">
            <a:avLst/>
          </a:prstGeom>
        </p:spPr>
      </p:pic>
      <p:sp>
        <p:nvSpPr>
          <p:cNvPr id="6" name="Rectangle 5">
            <a:extLst>
              <a:ext uri="{FF2B5EF4-FFF2-40B4-BE49-F238E27FC236}">
                <a16:creationId xmlns:a16="http://schemas.microsoft.com/office/drawing/2014/main" id="{787F7F16-6B77-5364-8BE3-97C8EC34A644}"/>
              </a:ext>
            </a:extLst>
          </p:cNvPr>
          <p:cNvSpPr/>
          <p:nvPr userDrawn="1"/>
        </p:nvSpPr>
        <p:spPr>
          <a:xfrm>
            <a:off x="0" y="0"/>
            <a:ext cx="5004708"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079810" y="3200476"/>
            <a:ext cx="4378389" cy="457048"/>
          </a:xfrm>
          <a:prstGeom prst="rect">
            <a:avLst/>
          </a:prstGeom>
        </p:spPr>
        <p:txBody>
          <a:bodyPr wrap="square" lIns="0" tIns="0" rIns="0" bIns="0" anchor="ctr" anchorCtr="0">
            <a:spAutoFit/>
          </a:bodyPr>
          <a:lstStyle>
            <a:lvl1pPr marL="0" indent="0" algn="r">
              <a:buNone/>
              <a:defRPr sz="3300" b="1">
                <a:solidFill>
                  <a:srgbClr val="00607F"/>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2514574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5">
    <p:bg>
      <p:bgPr>
        <a:gradFill>
          <a:gsLst>
            <a:gs pos="0">
              <a:srgbClr val="004358"/>
            </a:gs>
            <a:gs pos="100000">
              <a:srgbClr val="00607F"/>
            </a:gs>
          </a:gsLst>
          <a:lin ang="0" scaled="0"/>
        </a:gra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191778" y="3200476"/>
            <a:ext cx="4266422" cy="457048"/>
          </a:xfrm>
          <a:prstGeom prst="rect">
            <a:avLst/>
          </a:prstGeom>
        </p:spPr>
        <p:txBody>
          <a:bodyPr wrap="square" lIns="0" tIns="0" rIns="0" bIns="0" anchor="ctr" anchorCtr="0">
            <a:spAutoFit/>
          </a:bodyPr>
          <a:lstStyle>
            <a:lvl1pPr marL="0" indent="0" algn="r">
              <a:buNone/>
              <a:defRPr sz="3300" b="1">
                <a:solidFill>
                  <a:schemeClr val="bg1"/>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2222927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sic Table">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52DDE2B7-5B71-405C-B692-53F39E00A440}"/>
              </a:ext>
            </a:extLst>
          </p:cNvPr>
          <p:cNvSpPr>
            <a:spLocks noGrp="1"/>
          </p:cNvSpPr>
          <p:nvPr>
            <p:ph type="body" sz="quarter" idx="11" hasCustomPrompt="1"/>
          </p:nvPr>
        </p:nvSpPr>
        <p:spPr>
          <a:xfrm>
            <a:off x="685801" y="914401"/>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TABLE TITLE</a:t>
            </a:r>
          </a:p>
        </p:txBody>
      </p:sp>
      <p:sp>
        <p:nvSpPr>
          <p:cNvPr id="16" name="Text Placeholder 14">
            <a:extLst>
              <a:ext uri="{FF2B5EF4-FFF2-40B4-BE49-F238E27FC236}">
                <a16:creationId xmlns:a16="http://schemas.microsoft.com/office/drawing/2014/main" id="{BA319157-4BB3-48B2-A365-5BBDC9196714}"/>
              </a:ext>
            </a:extLst>
          </p:cNvPr>
          <p:cNvSpPr>
            <a:spLocks noGrp="1"/>
          </p:cNvSpPr>
          <p:nvPr>
            <p:ph type="body" sz="quarter" idx="13" hasCustomPrompt="1"/>
          </p:nvPr>
        </p:nvSpPr>
        <p:spPr>
          <a:xfrm>
            <a:off x="685800" y="3056997"/>
            <a:ext cx="2043401" cy="858837"/>
          </a:xfrm>
          <a:prstGeom prst="rect">
            <a:avLst/>
          </a:prstGeom>
          <a:solidFill>
            <a:srgbClr val="4D4D4F"/>
          </a:solidFill>
        </p:spPr>
        <p:txBody>
          <a:bodyPr lIns="0" tIns="0" rIns="0" bIns="0" anchor="ctr" anchorCtr="0"/>
          <a:lstStyle>
            <a:lvl1pPr marL="0" indent="0" algn="ctr">
              <a:buNone/>
              <a:defRPr b="1">
                <a:solidFill>
                  <a:schemeClr val="bg1"/>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ROW 1</a:t>
            </a:r>
          </a:p>
        </p:txBody>
      </p:sp>
      <p:sp>
        <p:nvSpPr>
          <p:cNvPr id="17" name="Text Placeholder 14">
            <a:extLst>
              <a:ext uri="{FF2B5EF4-FFF2-40B4-BE49-F238E27FC236}">
                <a16:creationId xmlns:a16="http://schemas.microsoft.com/office/drawing/2014/main" id="{2BDF8A4F-9563-43AA-9680-F632F77EF0D4}"/>
              </a:ext>
            </a:extLst>
          </p:cNvPr>
          <p:cNvSpPr>
            <a:spLocks noGrp="1"/>
          </p:cNvSpPr>
          <p:nvPr>
            <p:ph type="body" sz="quarter" idx="14" hasCustomPrompt="1"/>
          </p:nvPr>
        </p:nvSpPr>
        <p:spPr>
          <a:xfrm>
            <a:off x="685800" y="4070880"/>
            <a:ext cx="2043401" cy="858837"/>
          </a:xfrm>
          <a:prstGeom prst="rect">
            <a:avLst/>
          </a:prstGeom>
          <a:solidFill>
            <a:srgbClr val="00607F"/>
          </a:solidFill>
        </p:spPr>
        <p:txBody>
          <a:bodyPr lIns="0" tIns="0" rIns="0" bIns="0" anchor="ctr" anchorCtr="0"/>
          <a:lstStyle>
            <a:lvl1pPr marL="0" indent="0" algn="ctr">
              <a:buNone/>
              <a:defRPr b="1">
                <a:solidFill>
                  <a:schemeClr val="bg1"/>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ROW 2</a:t>
            </a:r>
          </a:p>
        </p:txBody>
      </p:sp>
      <p:sp>
        <p:nvSpPr>
          <p:cNvPr id="18" name="Text Placeholder 14">
            <a:extLst>
              <a:ext uri="{FF2B5EF4-FFF2-40B4-BE49-F238E27FC236}">
                <a16:creationId xmlns:a16="http://schemas.microsoft.com/office/drawing/2014/main" id="{08FC4191-77C6-4BAA-AD97-06BA94C63907}"/>
              </a:ext>
            </a:extLst>
          </p:cNvPr>
          <p:cNvSpPr>
            <a:spLocks noGrp="1"/>
          </p:cNvSpPr>
          <p:nvPr>
            <p:ph type="body" sz="quarter" idx="15" hasCustomPrompt="1"/>
          </p:nvPr>
        </p:nvSpPr>
        <p:spPr>
          <a:xfrm>
            <a:off x="685800" y="5084764"/>
            <a:ext cx="2043401" cy="858837"/>
          </a:xfrm>
          <a:prstGeom prst="rect">
            <a:avLst/>
          </a:prstGeom>
          <a:solidFill>
            <a:srgbClr val="B9C8D3"/>
          </a:solidFill>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ROW 3</a:t>
            </a:r>
          </a:p>
        </p:txBody>
      </p:sp>
      <p:sp>
        <p:nvSpPr>
          <p:cNvPr id="19" name="Text Placeholder 14">
            <a:extLst>
              <a:ext uri="{FF2B5EF4-FFF2-40B4-BE49-F238E27FC236}">
                <a16:creationId xmlns:a16="http://schemas.microsoft.com/office/drawing/2014/main" id="{7F67E3B8-0500-4059-81E7-1A6ED8253CFC}"/>
              </a:ext>
            </a:extLst>
          </p:cNvPr>
          <p:cNvSpPr>
            <a:spLocks noGrp="1"/>
          </p:cNvSpPr>
          <p:nvPr>
            <p:ph type="body" sz="quarter" idx="16" hasCustomPrompt="1"/>
          </p:nvPr>
        </p:nvSpPr>
        <p:spPr>
          <a:xfrm>
            <a:off x="2857181" y="2043113"/>
            <a:ext cx="1306286" cy="858837"/>
          </a:xfrm>
          <a:prstGeom prst="rect">
            <a:avLst/>
          </a:prstGeom>
          <a:solidFill>
            <a:schemeClr val="bg1">
              <a:lumMod val="95000"/>
            </a:schemeClr>
          </a:solidFill>
          <a:ln>
            <a:noFill/>
          </a:ln>
        </p:spPr>
        <p:txBody>
          <a:bodyPr lIns="0" tIns="0" rIns="0" bIns="0" anchor="ctr" anchorCtr="0"/>
          <a:lstStyle>
            <a:lvl1pPr marL="0" indent="0" algn="ctr">
              <a:buNone/>
              <a:defRPr sz="1500" b="1">
                <a:solidFill>
                  <a:schemeClr val="bg1">
                    <a:lumMod val="75000"/>
                  </a:schemeClr>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COLUMN 1</a:t>
            </a:r>
          </a:p>
        </p:txBody>
      </p:sp>
      <p:sp>
        <p:nvSpPr>
          <p:cNvPr id="20" name="Text Placeholder 14">
            <a:extLst>
              <a:ext uri="{FF2B5EF4-FFF2-40B4-BE49-F238E27FC236}">
                <a16:creationId xmlns:a16="http://schemas.microsoft.com/office/drawing/2014/main" id="{F5D8945E-C91B-4DE2-B322-7F961923E335}"/>
              </a:ext>
            </a:extLst>
          </p:cNvPr>
          <p:cNvSpPr>
            <a:spLocks noGrp="1"/>
          </p:cNvSpPr>
          <p:nvPr>
            <p:ph type="body" sz="quarter" idx="17" hasCustomPrompt="1"/>
          </p:nvPr>
        </p:nvSpPr>
        <p:spPr>
          <a:xfrm>
            <a:off x="2857181" y="3056996"/>
            <a:ext cx="1306286" cy="858837"/>
          </a:xfrm>
          <a:prstGeom prst="rect">
            <a:avLst/>
          </a:prstGeom>
          <a:noFill/>
          <a:ln>
            <a:noFill/>
          </a:ln>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21" name="Text Placeholder 14">
            <a:extLst>
              <a:ext uri="{FF2B5EF4-FFF2-40B4-BE49-F238E27FC236}">
                <a16:creationId xmlns:a16="http://schemas.microsoft.com/office/drawing/2014/main" id="{C2CF0955-CBD0-4B99-AF88-7D0163BC97CA}"/>
              </a:ext>
            </a:extLst>
          </p:cNvPr>
          <p:cNvSpPr>
            <a:spLocks noGrp="1"/>
          </p:cNvSpPr>
          <p:nvPr>
            <p:ph type="body" sz="quarter" idx="18" hasCustomPrompt="1"/>
          </p:nvPr>
        </p:nvSpPr>
        <p:spPr>
          <a:xfrm>
            <a:off x="2857181" y="4070879"/>
            <a:ext cx="1306286" cy="858837"/>
          </a:xfrm>
          <a:prstGeom prst="rect">
            <a:avLst/>
          </a:prstGeom>
          <a:noFill/>
          <a:ln>
            <a:noFill/>
          </a:ln>
        </p:spPr>
        <p:txBody>
          <a:bodyPr lIns="0" tIns="0" rIns="0" bIns="0" anchor="ctr" anchorCtr="0"/>
          <a:lstStyle>
            <a:lvl1pPr marL="0" indent="0" algn="ctr">
              <a:buNone/>
              <a:defRPr b="1">
                <a:solidFill>
                  <a:srgbClr val="00607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22" name="Text Placeholder 14">
            <a:extLst>
              <a:ext uri="{FF2B5EF4-FFF2-40B4-BE49-F238E27FC236}">
                <a16:creationId xmlns:a16="http://schemas.microsoft.com/office/drawing/2014/main" id="{2642CB5F-5911-4879-8EDC-5630FFE32CC1}"/>
              </a:ext>
            </a:extLst>
          </p:cNvPr>
          <p:cNvSpPr>
            <a:spLocks noGrp="1"/>
          </p:cNvSpPr>
          <p:nvPr>
            <p:ph type="body" sz="quarter" idx="19" hasCustomPrompt="1"/>
          </p:nvPr>
        </p:nvSpPr>
        <p:spPr>
          <a:xfrm>
            <a:off x="2857181" y="5084763"/>
            <a:ext cx="1306286" cy="858837"/>
          </a:xfrm>
          <a:prstGeom prst="rect">
            <a:avLst/>
          </a:prstGeom>
          <a:noFill/>
          <a:ln>
            <a:noFill/>
          </a:ln>
        </p:spPr>
        <p:txBody>
          <a:bodyPr lIns="0" tIns="0" rIns="0" bIns="0" anchor="ctr" anchorCtr="0"/>
          <a:lstStyle>
            <a:lvl1pPr marL="0" indent="0" algn="ctr">
              <a:buNone/>
              <a:defRPr b="1">
                <a:solidFill>
                  <a:srgbClr val="B9C8D3"/>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35" name="Text Placeholder 14">
            <a:extLst>
              <a:ext uri="{FF2B5EF4-FFF2-40B4-BE49-F238E27FC236}">
                <a16:creationId xmlns:a16="http://schemas.microsoft.com/office/drawing/2014/main" id="{2956B670-E7DB-476F-B569-5F09A6CFE2CC}"/>
              </a:ext>
            </a:extLst>
          </p:cNvPr>
          <p:cNvSpPr>
            <a:spLocks noGrp="1"/>
          </p:cNvSpPr>
          <p:nvPr>
            <p:ph type="body" sz="quarter" idx="20" hasCustomPrompt="1"/>
          </p:nvPr>
        </p:nvSpPr>
        <p:spPr>
          <a:xfrm>
            <a:off x="4291447" y="2043113"/>
            <a:ext cx="1306286" cy="858837"/>
          </a:xfrm>
          <a:prstGeom prst="rect">
            <a:avLst/>
          </a:prstGeom>
          <a:solidFill>
            <a:schemeClr val="bg1">
              <a:lumMod val="95000"/>
            </a:schemeClr>
          </a:solidFill>
          <a:ln>
            <a:noFill/>
          </a:ln>
        </p:spPr>
        <p:txBody>
          <a:bodyPr lIns="0" tIns="0" rIns="0" bIns="0" anchor="ctr" anchorCtr="0"/>
          <a:lstStyle>
            <a:lvl1pPr marL="0" indent="0" algn="ctr">
              <a:buNone/>
              <a:defRPr sz="1500" b="1">
                <a:solidFill>
                  <a:schemeClr val="bg1">
                    <a:lumMod val="75000"/>
                  </a:schemeClr>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COLUMN 2</a:t>
            </a:r>
          </a:p>
        </p:txBody>
      </p:sp>
      <p:sp>
        <p:nvSpPr>
          <p:cNvPr id="36" name="Text Placeholder 14">
            <a:extLst>
              <a:ext uri="{FF2B5EF4-FFF2-40B4-BE49-F238E27FC236}">
                <a16:creationId xmlns:a16="http://schemas.microsoft.com/office/drawing/2014/main" id="{D761B5F6-25B6-4DF5-955D-BF2FE1D305D6}"/>
              </a:ext>
            </a:extLst>
          </p:cNvPr>
          <p:cNvSpPr>
            <a:spLocks noGrp="1"/>
          </p:cNvSpPr>
          <p:nvPr>
            <p:ph type="body" sz="quarter" idx="21" hasCustomPrompt="1"/>
          </p:nvPr>
        </p:nvSpPr>
        <p:spPr>
          <a:xfrm>
            <a:off x="4291447" y="3056996"/>
            <a:ext cx="1306286" cy="858837"/>
          </a:xfrm>
          <a:prstGeom prst="rect">
            <a:avLst/>
          </a:prstGeom>
          <a:noFill/>
          <a:ln>
            <a:noFill/>
          </a:ln>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37" name="Text Placeholder 14">
            <a:extLst>
              <a:ext uri="{FF2B5EF4-FFF2-40B4-BE49-F238E27FC236}">
                <a16:creationId xmlns:a16="http://schemas.microsoft.com/office/drawing/2014/main" id="{81864505-7ADF-4CD7-9661-6E6AD9B11CB0}"/>
              </a:ext>
            </a:extLst>
          </p:cNvPr>
          <p:cNvSpPr>
            <a:spLocks noGrp="1"/>
          </p:cNvSpPr>
          <p:nvPr>
            <p:ph type="body" sz="quarter" idx="22" hasCustomPrompt="1"/>
          </p:nvPr>
        </p:nvSpPr>
        <p:spPr>
          <a:xfrm>
            <a:off x="4291447" y="4070879"/>
            <a:ext cx="1306286" cy="858837"/>
          </a:xfrm>
          <a:prstGeom prst="rect">
            <a:avLst/>
          </a:prstGeom>
          <a:noFill/>
          <a:ln>
            <a:noFill/>
          </a:ln>
        </p:spPr>
        <p:txBody>
          <a:bodyPr lIns="0" tIns="0" rIns="0" bIns="0" anchor="ctr" anchorCtr="0"/>
          <a:lstStyle>
            <a:lvl1pPr marL="0" indent="0" algn="ctr">
              <a:buNone/>
              <a:defRPr b="1">
                <a:solidFill>
                  <a:srgbClr val="00607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38" name="Text Placeholder 14">
            <a:extLst>
              <a:ext uri="{FF2B5EF4-FFF2-40B4-BE49-F238E27FC236}">
                <a16:creationId xmlns:a16="http://schemas.microsoft.com/office/drawing/2014/main" id="{68DC4AE0-7498-4BF6-9E88-8F98B0683F5F}"/>
              </a:ext>
            </a:extLst>
          </p:cNvPr>
          <p:cNvSpPr>
            <a:spLocks noGrp="1"/>
          </p:cNvSpPr>
          <p:nvPr>
            <p:ph type="body" sz="quarter" idx="23" hasCustomPrompt="1"/>
          </p:nvPr>
        </p:nvSpPr>
        <p:spPr>
          <a:xfrm>
            <a:off x="4291447" y="5084763"/>
            <a:ext cx="1306286" cy="858837"/>
          </a:xfrm>
          <a:prstGeom prst="rect">
            <a:avLst/>
          </a:prstGeom>
          <a:noFill/>
          <a:ln>
            <a:noFill/>
          </a:ln>
        </p:spPr>
        <p:txBody>
          <a:bodyPr lIns="0" tIns="0" rIns="0" bIns="0" anchor="ctr" anchorCtr="0"/>
          <a:lstStyle>
            <a:lvl1pPr marL="0" indent="0" algn="ctr">
              <a:buNone/>
              <a:defRPr b="1">
                <a:solidFill>
                  <a:srgbClr val="B9C8D3"/>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39" name="Text Placeholder 14">
            <a:extLst>
              <a:ext uri="{FF2B5EF4-FFF2-40B4-BE49-F238E27FC236}">
                <a16:creationId xmlns:a16="http://schemas.microsoft.com/office/drawing/2014/main" id="{AEA7956C-95FF-4243-B262-8DC05CB6EF4C}"/>
              </a:ext>
            </a:extLst>
          </p:cNvPr>
          <p:cNvSpPr>
            <a:spLocks noGrp="1"/>
          </p:cNvSpPr>
          <p:nvPr>
            <p:ph type="body" sz="quarter" idx="24" hasCustomPrompt="1"/>
          </p:nvPr>
        </p:nvSpPr>
        <p:spPr>
          <a:xfrm>
            <a:off x="5721680" y="2043113"/>
            <a:ext cx="1306286" cy="858837"/>
          </a:xfrm>
          <a:prstGeom prst="rect">
            <a:avLst/>
          </a:prstGeom>
          <a:solidFill>
            <a:schemeClr val="bg1">
              <a:lumMod val="95000"/>
            </a:schemeClr>
          </a:solidFill>
          <a:ln>
            <a:noFill/>
          </a:ln>
        </p:spPr>
        <p:txBody>
          <a:bodyPr lIns="0" tIns="0" rIns="0" bIns="0" anchor="ctr" anchorCtr="0"/>
          <a:lstStyle>
            <a:lvl1pPr marL="0" indent="0" algn="ctr">
              <a:buNone/>
              <a:defRPr sz="1500" b="1">
                <a:solidFill>
                  <a:schemeClr val="bg1">
                    <a:lumMod val="75000"/>
                  </a:schemeClr>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COLUMN 3</a:t>
            </a:r>
          </a:p>
        </p:txBody>
      </p:sp>
      <p:sp>
        <p:nvSpPr>
          <p:cNvPr id="40" name="Text Placeholder 14">
            <a:extLst>
              <a:ext uri="{FF2B5EF4-FFF2-40B4-BE49-F238E27FC236}">
                <a16:creationId xmlns:a16="http://schemas.microsoft.com/office/drawing/2014/main" id="{2273E7FD-23D2-4517-924E-95E5F7F61561}"/>
              </a:ext>
            </a:extLst>
          </p:cNvPr>
          <p:cNvSpPr>
            <a:spLocks noGrp="1"/>
          </p:cNvSpPr>
          <p:nvPr>
            <p:ph type="body" sz="quarter" idx="25" hasCustomPrompt="1"/>
          </p:nvPr>
        </p:nvSpPr>
        <p:spPr>
          <a:xfrm>
            <a:off x="5721680" y="3056996"/>
            <a:ext cx="1306286" cy="858837"/>
          </a:xfrm>
          <a:prstGeom prst="rect">
            <a:avLst/>
          </a:prstGeom>
          <a:noFill/>
          <a:ln>
            <a:noFill/>
          </a:ln>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1" name="Text Placeholder 14">
            <a:extLst>
              <a:ext uri="{FF2B5EF4-FFF2-40B4-BE49-F238E27FC236}">
                <a16:creationId xmlns:a16="http://schemas.microsoft.com/office/drawing/2014/main" id="{E3130083-C668-40B2-904F-EF0BCCD6004D}"/>
              </a:ext>
            </a:extLst>
          </p:cNvPr>
          <p:cNvSpPr>
            <a:spLocks noGrp="1"/>
          </p:cNvSpPr>
          <p:nvPr>
            <p:ph type="body" sz="quarter" idx="26" hasCustomPrompt="1"/>
          </p:nvPr>
        </p:nvSpPr>
        <p:spPr>
          <a:xfrm>
            <a:off x="5721680" y="4070879"/>
            <a:ext cx="1306286" cy="858837"/>
          </a:xfrm>
          <a:prstGeom prst="rect">
            <a:avLst/>
          </a:prstGeom>
          <a:noFill/>
          <a:ln>
            <a:noFill/>
          </a:ln>
        </p:spPr>
        <p:txBody>
          <a:bodyPr lIns="0" tIns="0" rIns="0" bIns="0" anchor="ctr" anchorCtr="0"/>
          <a:lstStyle>
            <a:lvl1pPr marL="0" indent="0" algn="ctr">
              <a:buNone/>
              <a:defRPr b="1">
                <a:solidFill>
                  <a:srgbClr val="00607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2" name="Text Placeholder 14">
            <a:extLst>
              <a:ext uri="{FF2B5EF4-FFF2-40B4-BE49-F238E27FC236}">
                <a16:creationId xmlns:a16="http://schemas.microsoft.com/office/drawing/2014/main" id="{F3FB74E6-3FA4-411E-BA9A-0794B69F6C10}"/>
              </a:ext>
            </a:extLst>
          </p:cNvPr>
          <p:cNvSpPr>
            <a:spLocks noGrp="1"/>
          </p:cNvSpPr>
          <p:nvPr>
            <p:ph type="body" sz="quarter" idx="27" hasCustomPrompt="1"/>
          </p:nvPr>
        </p:nvSpPr>
        <p:spPr>
          <a:xfrm>
            <a:off x="5721680" y="5084763"/>
            <a:ext cx="1306286" cy="858837"/>
          </a:xfrm>
          <a:prstGeom prst="rect">
            <a:avLst/>
          </a:prstGeom>
          <a:noFill/>
          <a:ln>
            <a:noFill/>
          </a:ln>
        </p:spPr>
        <p:txBody>
          <a:bodyPr lIns="0" tIns="0" rIns="0" bIns="0" anchor="ctr" anchorCtr="0"/>
          <a:lstStyle>
            <a:lvl1pPr marL="0" indent="0" algn="ctr">
              <a:buNone/>
              <a:defRPr b="1">
                <a:solidFill>
                  <a:srgbClr val="B9C8D3"/>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3" name="Text Placeholder 14">
            <a:extLst>
              <a:ext uri="{FF2B5EF4-FFF2-40B4-BE49-F238E27FC236}">
                <a16:creationId xmlns:a16="http://schemas.microsoft.com/office/drawing/2014/main" id="{90BAADB2-415C-4BEA-8242-9E4AB553A88F}"/>
              </a:ext>
            </a:extLst>
          </p:cNvPr>
          <p:cNvSpPr>
            <a:spLocks noGrp="1"/>
          </p:cNvSpPr>
          <p:nvPr>
            <p:ph type="body" sz="quarter" idx="28" hasCustomPrompt="1"/>
          </p:nvPr>
        </p:nvSpPr>
        <p:spPr>
          <a:xfrm>
            <a:off x="7151914" y="2043113"/>
            <a:ext cx="1306286" cy="858837"/>
          </a:xfrm>
          <a:prstGeom prst="rect">
            <a:avLst/>
          </a:prstGeom>
          <a:solidFill>
            <a:schemeClr val="bg1">
              <a:lumMod val="95000"/>
            </a:schemeClr>
          </a:solidFill>
          <a:ln>
            <a:noFill/>
          </a:ln>
        </p:spPr>
        <p:txBody>
          <a:bodyPr lIns="0" tIns="0" rIns="0" bIns="0" anchor="ctr" anchorCtr="0"/>
          <a:lstStyle>
            <a:lvl1pPr marL="0" indent="0" algn="ctr">
              <a:buNone/>
              <a:defRPr sz="1500" b="1">
                <a:solidFill>
                  <a:schemeClr val="bg1">
                    <a:lumMod val="75000"/>
                  </a:schemeClr>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COLUMN 4</a:t>
            </a:r>
          </a:p>
        </p:txBody>
      </p:sp>
      <p:sp>
        <p:nvSpPr>
          <p:cNvPr id="44" name="Text Placeholder 14">
            <a:extLst>
              <a:ext uri="{FF2B5EF4-FFF2-40B4-BE49-F238E27FC236}">
                <a16:creationId xmlns:a16="http://schemas.microsoft.com/office/drawing/2014/main" id="{ABC306A6-FF9D-4E90-BA60-C092249738A5}"/>
              </a:ext>
            </a:extLst>
          </p:cNvPr>
          <p:cNvSpPr>
            <a:spLocks noGrp="1"/>
          </p:cNvSpPr>
          <p:nvPr>
            <p:ph type="body" sz="quarter" idx="29" hasCustomPrompt="1"/>
          </p:nvPr>
        </p:nvSpPr>
        <p:spPr>
          <a:xfrm>
            <a:off x="7151914" y="3056996"/>
            <a:ext cx="1306286" cy="858837"/>
          </a:xfrm>
          <a:prstGeom prst="rect">
            <a:avLst/>
          </a:prstGeom>
          <a:noFill/>
          <a:ln>
            <a:noFill/>
          </a:ln>
        </p:spPr>
        <p:txBody>
          <a:bodyPr lIns="0" tIns="0" rIns="0" bIns="0" anchor="ctr" anchorCtr="0"/>
          <a:lstStyle>
            <a:lvl1pPr marL="0" indent="0" algn="ctr">
              <a:buNone/>
              <a:defRPr b="1">
                <a:solidFill>
                  <a:srgbClr val="4D4D4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5" name="Text Placeholder 14">
            <a:extLst>
              <a:ext uri="{FF2B5EF4-FFF2-40B4-BE49-F238E27FC236}">
                <a16:creationId xmlns:a16="http://schemas.microsoft.com/office/drawing/2014/main" id="{FA3FB250-C85E-4D51-870F-CB2CFCE894B8}"/>
              </a:ext>
            </a:extLst>
          </p:cNvPr>
          <p:cNvSpPr>
            <a:spLocks noGrp="1"/>
          </p:cNvSpPr>
          <p:nvPr>
            <p:ph type="body" sz="quarter" idx="30" hasCustomPrompt="1"/>
          </p:nvPr>
        </p:nvSpPr>
        <p:spPr>
          <a:xfrm>
            <a:off x="7151914" y="4070879"/>
            <a:ext cx="1306286" cy="858837"/>
          </a:xfrm>
          <a:prstGeom prst="rect">
            <a:avLst/>
          </a:prstGeom>
          <a:noFill/>
          <a:ln>
            <a:noFill/>
          </a:ln>
        </p:spPr>
        <p:txBody>
          <a:bodyPr lIns="0" tIns="0" rIns="0" bIns="0" anchor="ctr" anchorCtr="0"/>
          <a:lstStyle>
            <a:lvl1pPr marL="0" indent="0" algn="ctr">
              <a:buNone/>
              <a:defRPr b="1">
                <a:solidFill>
                  <a:srgbClr val="00607F"/>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sp>
        <p:nvSpPr>
          <p:cNvPr id="46" name="Text Placeholder 14">
            <a:extLst>
              <a:ext uri="{FF2B5EF4-FFF2-40B4-BE49-F238E27FC236}">
                <a16:creationId xmlns:a16="http://schemas.microsoft.com/office/drawing/2014/main" id="{A6035808-752F-4BF6-AEB6-9F6D7F8CA1A7}"/>
              </a:ext>
            </a:extLst>
          </p:cNvPr>
          <p:cNvSpPr>
            <a:spLocks noGrp="1"/>
          </p:cNvSpPr>
          <p:nvPr>
            <p:ph type="body" sz="quarter" idx="31" hasCustomPrompt="1"/>
          </p:nvPr>
        </p:nvSpPr>
        <p:spPr>
          <a:xfrm>
            <a:off x="7151914" y="5084763"/>
            <a:ext cx="1306286" cy="858837"/>
          </a:xfrm>
          <a:prstGeom prst="rect">
            <a:avLst/>
          </a:prstGeom>
          <a:noFill/>
          <a:ln>
            <a:noFill/>
          </a:ln>
        </p:spPr>
        <p:txBody>
          <a:bodyPr lIns="0" tIns="0" rIns="0" bIns="0" anchor="ctr" anchorCtr="0"/>
          <a:lstStyle>
            <a:lvl1pPr marL="0" indent="0" algn="ctr">
              <a:buNone/>
              <a:defRPr b="1">
                <a:solidFill>
                  <a:srgbClr val="B9C8D3"/>
                </a:solidFill>
                <a:latin typeface="Century Gothic" panose="020B0502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a:t>X</a:t>
            </a:r>
          </a:p>
        </p:txBody>
      </p:sp>
      <p:grpSp>
        <p:nvGrpSpPr>
          <p:cNvPr id="30" name="Group 29">
            <a:extLst>
              <a:ext uri="{FF2B5EF4-FFF2-40B4-BE49-F238E27FC236}">
                <a16:creationId xmlns:a16="http://schemas.microsoft.com/office/drawing/2014/main" id="{0899FCA9-9762-842F-5B0E-4150618B778F}"/>
              </a:ext>
            </a:extLst>
          </p:cNvPr>
          <p:cNvGrpSpPr/>
          <p:nvPr userDrawn="1"/>
        </p:nvGrpSpPr>
        <p:grpSpPr>
          <a:xfrm>
            <a:off x="7013031" y="6289401"/>
            <a:ext cx="2130969" cy="460023"/>
            <a:chOff x="9350708" y="6289400"/>
            <a:chExt cx="2841292" cy="460023"/>
          </a:xfrm>
        </p:grpSpPr>
        <p:pic>
          <p:nvPicPr>
            <p:cNvPr id="31" name="Picture 30">
              <a:extLst>
                <a:ext uri="{FF2B5EF4-FFF2-40B4-BE49-F238E27FC236}">
                  <a16:creationId xmlns:a16="http://schemas.microsoft.com/office/drawing/2014/main" id="{329225D9-60EA-0E74-238A-E03075DE339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32" name="TextBox 31">
              <a:extLst>
                <a:ext uri="{FF2B5EF4-FFF2-40B4-BE49-F238E27FC236}">
                  <a16:creationId xmlns:a16="http://schemas.microsoft.com/office/drawing/2014/main" id="{3660D79D-BD31-2F7E-9465-3152E049CB9A}"/>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B48018"/>
                  </a:solidFill>
                  <a:latin typeface="Century Gothic" panose="020B0502020202020204" pitchFamily="34" charset="0"/>
                </a:rPr>
                <a:t>DIVISION OF </a:t>
              </a:r>
            </a:p>
            <a:p>
              <a:r>
                <a:rPr lang="en-US" sz="788" b="1">
                  <a:solidFill>
                    <a:srgbClr val="B48018"/>
                  </a:solidFill>
                  <a:latin typeface="Century Gothic" panose="020B0502020202020204" pitchFamily="34" charset="0"/>
                </a:rPr>
                <a:t>PUBLIC HEALTH</a:t>
              </a:r>
            </a:p>
          </p:txBody>
        </p:sp>
      </p:grpSp>
      <p:sp>
        <p:nvSpPr>
          <p:cNvPr id="25" name="Slide Number Placeholder 5">
            <a:extLst>
              <a:ext uri="{FF2B5EF4-FFF2-40B4-BE49-F238E27FC236}">
                <a16:creationId xmlns:a16="http://schemas.microsoft.com/office/drawing/2014/main" id="{782E05D1-C536-FE6B-35A1-1696B28B9DF2}"/>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4042384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009902B5-AEC1-A341-2702-115A882842C6}"/>
              </a:ext>
            </a:extLst>
          </p:cNvPr>
          <p:cNvSpPr>
            <a:spLocks noGrp="1"/>
          </p:cNvSpPr>
          <p:nvPr>
            <p:ph type="body" sz="quarter" idx="14" hasCustomPrompt="1"/>
          </p:nvPr>
        </p:nvSpPr>
        <p:spPr>
          <a:xfrm>
            <a:off x="4572000" y="928637"/>
            <a:ext cx="3886201"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TEXT + PHOTO</a:t>
            </a:r>
          </a:p>
        </p:txBody>
      </p:sp>
      <p:sp>
        <p:nvSpPr>
          <p:cNvPr id="15" name="Text Placeholder 21">
            <a:extLst>
              <a:ext uri="{FF2B5EF4-FFF2-40B4-BE49-F238E27FC236}">
                <a16:creationId xmlns:a16="http://schemas.microsoft.com/office/drawing/2014/main" id="{C3318A3F-A21D-22D0-7263-92AFBE1D7ABA}"/>
              </a:ext>
            </a:extLst>
          </p:cNvPr>
          <p:cNvSpPr>
            <a:spLocks noGrp="1"/>
          </p:cNvSpPr>
          <p:nvPr>
            <p:ph type="body" sz="quarter" idx="15" hasCustomPrompt="1"/>
          </p:nvPr>
        </p:nvSpPr>
        <p:spPr>
          <a:xfrm>
            <a:off x="4572000" y="2008581"/>
            <a:ext cx="3886199" cy="3920782"/>
          </a:xfrm>
          <a:prstGeom prst="rect">
            <a:avLst/>
          </a:prstGeom>
        </p:spPr>
        <p:txBody>
          <a:bodyPr lIns="0" tIns="0" rIns="0" bIns="0">
            <a:noAutofit/>
          </a:bodyPr>
          <a:lstStyle>
            <a:lvl1pPr marL="0" indent="0">
              <a:lnSpc>
                <a:spcPct val="100000"/>
              </a:lnSpc>
              <a:buNone/>
              <a:defRPr sz="1200">
                <a:solidFill>
                  <a:srgbClr val="4D4D4F"/>
                </a:solidFill>
                <a:latin typeface="+mj-lt"/>
              </a:defRPr>
            </a:lvl1pPr>
          </a:lstStyle>
          <a:p>
            <a:pPr lvl="0"/>
            <a:r>
              <a:rPr lang="en-US"/>
              <a:t>Basic text content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 quis sed mi. Quisque sapien leo, scelerisque eget libero sed, interdum blandit mauris. Pellentesque sodales justo et blandit tempus. Cras suscipit fermentum tincidunt. </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a:t>Mauris fermentum mollis massa, sed tincidunt velit vulputate quis. Vestibulum ornare, eros egestas viverra volutpat, nisl risus vehicula purus, id luctus erat erat non lorem. Cras eu pretium mi. Duis mauris mauris, cursus non risus vitae elementum.</a:t>
            </a:r>
          </a:p>
        </p:txBody>
      </p:sp>
      <p:sp>
        <p:nvSpPr>
          <p:cNvPr id="16" name="Content Placeholder 17">
            <a:extLst>
              <a:ext uri="{FF2B5EF4-FFF2-40B4-BE49-F238E27FC236}">
                <a16:creationId xmlns:a16="http://schemas.microsoft.com/office/drawing/2014/main" id="{89B5735E-C742-0AC8-F487-AFCBCC24D3E2}"/>
              </a:ext>
            </a:extLst>
          </p:cNvPr>
          <p:cNvSpPr>
            <a:spLocks noGrp="1"/>
          </p:cNvSpPr>
          <p:nvPr>
            <p:ph sz="quarter" idx="16"/>
          </p:nvPr>
        </p:nvSpPr>
        <p:spPr>
          <a:xfrm>
            <a:off x="1" y="0"/>
            <a:ext cx="3886199" cy="6858000"/>
          </a:xfrm>
          <a:prstGeom prst="rect">
            <a:avLst/>
          </a:prstGeom>
        </p:spPr>
        <p:txBody>
          <a:bodyPr/>
          <a:lstStyle>
            <a:lvl1pPr marL="0" indent="0">
              <a:buNone/>
              <a:defRPr/>
            </a:lvl1pPr>
          </a:lstStyle>
          <a:p>
            <a:pPr lvl="0"/>
            <a:endParaRPr lang="en-US"/>
          </a:p>
        </p:txBody>
      </p:sp>
      <p:grpSp>
        <p:nvGrpSpPr>
          <p:cNvPr id="22" name="Group 21">
            <a:extLst>
              <a:ext uri="{FF2B5EF4-FFF2-40B4-BE49-F238E27FC236}">
                <a16:creationId xmlns:a16="http://schemas.microsoft.com/office/drawing/2014/main" id="{7A210ABC-074F-E288-F3E0-4B9515295EFB}"/>
              </a:ext>
            </a:extLst>
          </p:cNvPr>
          <p:cNvGrpSpPr/>
          <p:nvPr userDrawn="1"/>
        </p:nvGrpSpPr>
        <p:grpSpPr>
          <a:xfrm>
            <a:off x="7013031" y="6289401"/>
            <a:ext cx="2130969" cy="460023"/>
            <a:chOff x="9350708" y="6289400"/>
            <a:chExt cx="2841292" cy="460023"/>
          </a:xfrm>
        </p:grpSpPr>
        <p:pic>
          <p:nvPicPr>
            <p:cNvPr id="23" name="Picture 22">
              <a:extLst>
                <a:ext uri="{FF2B5EF4-FFF2-40B4-BE49-F238E27FC236}">
                  <a16:creationId xmlns:a16="http://schemas.microsoft.com/office/drawing/2014/main" id="{6E6D5B5B-84DB-698B-625A-1EC2A3B5121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4" name="TextBox 23">
              <a:extLst>
                <a:ext uri="{FF2B5EF4-FFF2-40B4-BE49-F238E27FC236}">
                  <a16:creationId xmlns:a16="http://schemas.microsoft.com/office/drawing/2014/main" id="{848C1CD2-7490-B6DA-2F5F-6341A5AB03F9}"/>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8" name="Slide Number Placeholder 5">
            <a:extLst>
              <a:ext uri="{FF2B5EF4-FFF2-40B4-BE49-F238E27FC236}">
                <a16:creationId xmlns:a16="http://schemas.microsoft.com/office/drawing/2014/main" id="{0527978D-3768-45AE-70FD-1DFF0A7589EC}"/>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1014583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anked Lis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79B03C4-6947-4BF2-86D5-6FD47AE8BB73}"/>
              </a:ext>
            </a:extLst>
          </p:cNvPr>
          <p:cNvSpPr>
            <a:spLocks noGrp="1"/>
          </p:cNvSpPr>
          <p:nvPr>
            <p:ph type="body" sz="quarter" idx="11" hasCustomPrompt="1"/>
          </p:nvPr>
        </p:nvSpPr>
        <p:spPr>
          <a:xfrm>
            <a:off x="685801" y="914401"/>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RANKED LIST TITLE</a:t>
            </a:r>
          </a:p>
        </p:txBody>
      </p:sp>
      <p:sp>
        <p:nvSpPr>
          <p:cNvPr id="14" name="Text Placeholder 52">
            <a:extLst>
              <a:ext uri="{FF2B5EF4-FFF2-40B4-BE49-F238E27FC236}">
                <a16:creationId xmlns:a16="http://schemas.microsoft.com/office/drawing/2014/main" id="{395E75A6-4EA4-441F-8785-C0C346BBA917}"/>
              </a:ext>
            </a:extLst>
          </p:cNvPr>
          <p:cNvSpPr>
            <a:spLocks noGrp="1"/>
          </p:cNvSpPr>
          <p:nvPr>
            <p:ph type="body" sz="quarter" idx="10" hasCustomPrompt="1"/>
          </p:nvPr>
        </p:nvSpPr>
        <p:spPr>
          <a:xfrm>
            <a:off x="685800" y="2675413"/>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15" name="Text Placeholder 21">
            <a:extLst>
              <a:ext uri="{FF2B5EF4-FFF2-40B4-BE49-F238E27FC236}">
                <a16:creationId xmlns:a16="http://schemas.microsoft.com/office/drawing/2014/main" id="{A4F3323D-7CE7-4295-B1FF-0C30BD878316}"/>
              </a:ext>
            </a:extLst>
          </p:cNvPr>
          <p:cNvSpPr>
            <a:spLocks noGrp="1"/>
          </p:cNvSpPr>
          <p:nvPr>
            <p:ph type="body" sz="quarter" idx="12" hasCustomPrompt="1"/>
          </p:nvPr>
        </p:nvSpPr>
        <p:spPr>
          <a:xfrm>
            <a:off x="689251" y="3059149"/>
            <a:ext cx="1788027" cy="825906"/>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16" name="Text Placeholder 21">
            <a:extLst>
              <a:ext uri="{FF2B5EF4-FFF2-40B4-BE49-F238E27FC236}">
                <a16:creationId xmlns:a16="http://schemas.microsoft.com/office/drawing/2014/main" id="{E4612104-D5EF-480F-BB42-D97A5D19F89F}"/>
              </a:ext>
            </a:extLst>
          </p:cNvPr>
          <p:cNvSpPr>
            <a:spLocks noGrp="1"/>
          </p:cNvSpPr>
          <p:nvPr>
            <p:ph type="body" sz="quarter" idx="15" hasCustomPrompt="1"/>
          </p:nvPr>
        </p:nvSpPr>
        <p:spPr>
          <a:xfrm>
            <a:off x="1406505" y="2043113"/>
            <a:ext cx="354733" cy="470515"/>
          </a:xfrm>
          <a:prstGeom prst="ellipse">
            <a:avLst/>
          </a:prstGeom>
          <a:solidFill>
            <a:srgbClr val="00607F"/>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1</a:t>
            </a:r>
          </a:p>
        </p:txBody>
      </p:sp>
      <p:sp>
        <p:nvSpPr>
          <p:cNvPr id="56" name="Text Placeholder 52">
            <a:extLst>
              <a:ext uri="{FF2B5EF4-FFF2-40B4-BE49-F238E27FC236}">
                <a16:creationId xmlns:a16="http://schemas.microsoft.com/office/drawing/2014/main" id="{65B4724C-ABC4-4ECF-AB1D-739F7A195E97}"/>
              </a:ext>
            </a:extLst>
          </p:cNvPr>
          <p:cNvSpPr>
            <a:spLocks noGrp="1"/>
          </p:cNvSpPr>
          <p:nvPr>
            <p:ph type="body" sz="quarter" idx="16" hasCustomPrompt="1"/>
          </p:nvPr>
        </p:nvSpPr>
        <p:spPr>
          <a:xfrm>
            <a:off x="2676736" y="2675413"/>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57" name="Text Placeholder 21">
            <a:extLst>
              <a:ext uri="{FF2B5EF4-FFF2-40B4-BE49-F238E27FC236}">
                <a16:creationId xmlns:a16="http://schemas.microsoft.com/office/drawing/2014/main" id="{26557A3F-2842-43A3-A14A-EBC60EEB4803}"/>
              </a:ext>
            </a:extLst>
          </p:cNvPr>
          <p:cNvSpPr>
            <a:spLocks noGrp="1"/>
          </p:cNvSpPr>
          <p:nvPr>
            <p:ph type="body" sz="quarter" idx="17" hasCustomPrompt="1"/>
          </p:nvPr>
        </p:nvSpPr>
        <p:spPr>
          <a:xfrm>
            <a:off x="2680187" y="3059149"/>
            <a:ext cx="1788027" cy="825906"/>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58" name="Text Placeholder 21">
            <a:extLst>
              <a:ext uri="{FF2B5EF4-FFF2-40B4-BE49-F238E27FC236}">
                <a16:creationId xmlns:a16="http://schemas.microsoft.com/office/drawing/2014/main" id="{9CDE603A-5CA2-45C0-9637-CD3651502426}"/>
              </a:ext>
            </a:extLst>
          </p:cNvPr>
          <p:cNvSpPr>
            <a:spLocks noGrp="1"/>
          </p:cNvSpPr>
          <p:nvPr>
            <p:ph type="body" sz="quarter" idx="18" hasCustomPrompt="1"/>
          </p:nvPr>
        </p:nvSpPr>
        <p:spPr>
          <a:xfrm>
            <a:off x="3397239" y="2043113"/>
            <a:ext cx="354733" cy="470515"/>
          </a:xfrm>
          <a:prstGeom prst="ellipse">
            <a:avLst/>
          </a:prstGeom>
          <a:solidFill>
            <a:schemeClr val="bg1">
              <a:lumMod val="65000"/>
            </a:schemeClr>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2</a:t>
            </a:r>
          </a:p>
        </p:txBody>
      </p:sp>
      <p:sp>
        <p:nvSpPr>
          <p:cNvPr id="59" name="Text Placeholder 52">
            <a:extLst>
              <a:ext uri="{FF2B5EF4-FFF2-40B4-BE49-F238E27FC236}">
                <a16:creationId xmlns:a16="http://schemas.microsoft.com/office/drawing/2014/main" id="{E63F41EE-6E45-439C-9892-921C96869882}"/>
              </a:ext>
            </a:extLst>
          </p:cNvPr>
          <p:cNvSpPr>
            <a:spLocks noGrp="1"/>
          </p:cNvSpPr>
          <p:nvPr>
            <p:ph type="body" sz="quarter" idx="19" hasCustomPrompt="1"/>
          </p:nvPr>
        </p:nvSpPr>
        <p:spPr>
          <a:xfrm>
            <a:off x="4667672" y="2675413"/>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60" name="Text Placeholder 21">
            <a:extLst>
              <a:ext uri="{FF2B5EF4-FFF2-40B4-BE49-F238E27FC236}">
                <a16:creationId xmlns:a16="http://schemas.microsoft.com/office/drawing/2014/main" id="{7FA5F416-EC08-4E2B-BE74-423A16D60FA7}"/>
              </a:ext>
            </a:extLst>
          </p:cNvPr>
          <p:cNvSpPr>
            <a:spLocks noGrp="1"/>
          </p:cNvSpPr>
          <p:nvPr>
            <p:ph type="body" sz="quarter" idx="20" hasCustomPrompt="1"/>
          </p:nvPr>
        </p:nvSpPr>
        <p:spPr>
          <a:xfrm>
            <a:off x="4671122" y="3059149"/>
            <a:ext cx="1788027" cy="825906"/>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61" name="Text Placeholder 21">
            <a:extLst>
              <a:ext uri="{FF2B5EF4-FFF2-40B4-BE49-F238E27FC236}">
                <a16:creationId xmlns:a16="http://schemas.microsoft.com/office/drawing/2014/main" id="{5F6AEE26-7CEC-4348-8BD8-303D858F4373}"/>
              </a:ext>
            </a:extLst>
          </p:cNvPr>
          <p:cNvSpPr>
            <a:spLocks noGrp="1"/>
          </p:cNvSpPr>
          <p:nvPr>
            <p:ph type="body" sz="quarter" idx="21" hasCustomPrompt="1"/>
          </p:nvPr>
        </p:nvSpPr>
        <p:spPr>
          <a:xfrm>
            <a:off x="5387972" y="2043113"/>
            <a:ext cx="354733" cy="470515"/>
          </a:xfrm>
          <a:prstGeom prst="ellipse">
            <a:avLst/>
          </a:prstGeom>
          <a:solidFill>
            <a:srgbClr val="B9C8D3"/>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3</a:t>
            </a:r>
          </a:p>
        </p:txBody>
      </p:sp>
      <p:sp>
        <p:nvSpPr>
          <p:cNvPr id="62" name="Text Placeholder 52">
            <a:extLst>
              <a:ext uri="{FF2B5EF4-FFF2-40B4-BE49-F238E27FC236}">
                <a16:creationId xmlns:a16="http://schemas.microsoft.com/office/drawing/2014/main" id="{843F94D0-9BC8-4087-9AE2-14A6F02D879B}"/>
              </a:ext>
            </a:extLst>
          </p:cNvPr>
          <p:cNvSpPr>
            <a:spLocks noGrp="1"/>
          </p:cNvSpPr>
          <p:nvPr>
            <p:ph type="body" sz="quarter" idx="22" hasCustomPrompt="1"/>
          </p:nvPr>
        </p:nvSpPr>
        <p:spPr>
          <a:xfrm>
            <a:off x="6658608" y="2675413"/>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63" name="Text Placeholder 21">
            <a:extLst>
              <a:ext uri="{FF2B5EF4-FFF2-40B4-BE49-F238E27FC236}">
                <a16:creationId xmlns:a16="http://schemas.microsoft.com/office/drawing/2014/main" id="{55E4EFE8-4587-4A32-A55D-52352906FF05}"/>
              </a:ext>
            </a:extLst>
          </p:cNvPr>
          <p:cNvSpPr>
            <a:spLocks noGrp="1"/>
          </p:cNvSpPr>
          <p:nvPr>
            <p:ph type="body" sz="quarter" idx="23" hasCustomPrompt="1"/>
          </p:nvPr>
        </p:nvSpPr>
        <p:spPr>
          <a:xfrm>
            <a:off x="6662059" y="3059149"/>
            <a:ext cx="1788027" cy="825906"/>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64" name="Text Placeholder 21">
            <a:extLst>
              <a:ext uri="{FF2B5EF4-FFF2-40B4-BE49-F238E27FC236}">
                <a16:creationId xmlns:a16="http://schemas.microsoft.com/office/drawing/2014/main" id="{56987D62-B814-43C5-B1B7-C140210030B4}"/>
              </a:ext>
            </a:extLst>
          </p:cNvPr>
          <p:cNvSpPr>
            <a:spLocks noGrp="1"/>
          </p:cNvSpPr>
          <p:nvPr>
            <p:ph type="body" sz="quarter" idx="24" hasCustomPrompt="1"/>
          </p:nvPr>
        </p:nvSpPr>
        <p:spPr>
          <a:xfrm>
            <a:off x="7378706" y="2043113"/>
            <a:ext cx="354733" cy="470515"/>
          </a:xfrm>
          <a:prstGeom prst="ellipse">
            <a:avLst/>
          </a:prstGeom>
          <a:solidFill>
            <a:srgbClr val="4D4D4F"/>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4</a:t>
            </a:r>
          </a:p>
        </p:txBody>
      </p:sp>
      <p:sp>
        <p:nvSpPr>
          <p:cNvPr id="65" name="Text Placeholder 52">
            <a:extLst>
              <a:ext uri="{FF2B5EF4-FFF2-40B4-BE49-F238E27FC236}">
                <a16:creationId xmlns:a16="http://schemas.microsoft.com/office/drawing/2014/main" id="{24BD8AA2-FF6B-4EDA-BBC8-EF1B940B7728}"/>
              </a:ext>
            </a:extLst>
          </p:cNvPr>
          <p:cNvSpPr>
            <a:spLocks noGrp="1"/>
          </p:cNvSpPr>
          <p:nvPr>
            <p:ph type="body" sz="quarter" idx="25" hasCustomPrompt="1"/>
          </p:nvPr>
        </p:nvSpPr>
        <p:spPr>
          <a:xfrm>
            <a:off x="693915" y="4733956"/>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66" name="Text Placeholder 21">
            <a:extLst>
              <a:ext uri="{FF2B5EF4-FFF2-40B4-BE49-F238E27FC236}">
                <a16:creationId xmlns:a16="http://schemas.microsoft.com/office/drawing/2014/main" id="{7E2AA58A-6762-4EB4-985C-D7CB54C1E4B1}"/>
              </a:ext>
            </a:extLst>
          </p:cNvPr>
          <p:cNvSpPr>
            <a:spLocks noGrp="1"/>
          </p:cNvSpPr>
          <p:nvPr>
            <p:ph type="body" sz="quarter" idx="26" hasCustomPrompt="1"/>
          </p:nvPr>
        </p:nvSpPr>
        <p:spPr>
          <a:xfrm>
            <a:off x="697365" y="5117692"/>
            <a:ext cx="1788027" cy="825905"/>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67" name="Text Placeholder 21">
            <a:extLst>
              <a:ext uri="{FF2B5EF4-FFF2-40B4-BE49-F238E27FC236}">
                <a16:creationId xmlns:a16="http://schemas.microsoft.com/office/drawing/2014/main" id="{9AA4F79F-3A17-4F54-97CE-FEC748A0D0B7}"/>
              </a:ext>
            </a:extLst>
          </p:cNvPr>
          <p:cNvSpPr>
            <a:spLocks noGrp="1"/>
          </p:cNvSpPr>
          <p:nvPr>
            <p:ph type="body" sz="quarter" idx="27" hasCustomPrompt="1"/>
          </p:nvPr>
        </p:nvSpPr>
        <p:spPr>
          <a:xfrm>
            <a:off x="1414620" y="4101656"/>
            <a:ext cx="354733" cy="470515"/>
          </a:xfrm>
          <a:prstGeom prst="ellipse">
            <a:avLst/>
          </a:prstGeom>
          <a:solidFill>
            <a:srgbClr val="B9C8D3"/>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5</a:t>
            </a:r>
          </a:p>
        </p:txBody>
      </p:sp>
      <p:sp>
        <p:nvSpPr>
          <p:cNvPr id="68" name="Text Placeholder 52">
            <a:extLst>
              <a:ext uri="{FF2B5EF4-FFF2-40B4-BE49-F238E27FC236}">
                <a16:creationId xmlns:a16="http://schemas.microsoft.com/office/drawing/2014/main" id="{71CC2987-1E1C-4E80-A473-903FD085D770}"/>
              </a:ext>
            </a:extLst>
          </p:cNvPr>
          <p:cNvSpPr>
            <a:spLocks noGrp="1"/>
          </p:cNvSpPr>
          <p:nvPr>
            <p:ph type="body" sz="quarter" idx="28" hasCustomPrompt="1"/>
          </p:nvPr>
        </p:nvSpPr>
        <p:spPr>
          <a:xfrm>
            <a:off x="2684850" y="4733956"/>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69" name="Text Placeholder 21">
            <a:extLst>
              <a:ext uri="{FF2B5EF4-FFF2-40B4-BE49-F238E27FC236}">
                <a16:creationId xmlns:a16="http://schemas.microsoft.com/office/drawing/2014/main" id="{7587D8E9-3F96-4375-9985-4EAAA54D8FE0}"/>
              </a:ext>
            </a:extLst>
          </p:cNvPr>
          <p:cNvSpPr>
            <a:spLocks noGrp="1"/>
          </p:cNvSpPr>
          <p:nvPr>
            <p:ph type="body" sz="quarter" idx="29" hasCustomPrompt="1"/>
          </p:nvPr>
        </p:nvSpPr>
        <p:spPr>
          <a:xfrm>
            <a:off x="2688301" y="5117692"/>
            <a:ext cx="1788027" cy="825905"/>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70" name="Text Placeholder 21">
            <a:extLst>
              <a:ext uri="{FF2B5EF4-FFF2-40B4-BE49-F238E27FC236}">
                <a16:creationId xmlns:a16="http://schemas.microsoft.com/office/drawing/2014/main" id="{C96006B6-35E7-4C5A-8ABC-276B2C1A48A8}"/>
              </a:ext>
            </a:extLst>
          </p:cNvPr>
          <p:cNvSpPr>
            <a:spLocks noGrp="1"/>
          </p:cNvSpPr>
          <p:nvPr>
            <p:ph type="body" sz="quarter" idx="30" hasCustomPrompt="1"/>
          </p:nvPr>
        </p:nvSpPr>
        <p:spPr>
          <a:xfrm>
            <a:off x="3405353" y="4101656"/>
            <a:ext cx="354733" cy="470515"/>
          </a:xfrm>
          <a:prstGeom prst="ellipse">
            <a:avLst/>
          </a:prstGeom>
          <a:solidFill>
            <a:srgbClr val="4D4D4F"/>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6</a:t>
            </a:r>
          </a:p>
        </p:txBody>
      </p:sp>
      <p:sp>
        <p:nvSpPr>
          <p:cNvPr id="71" name="Text Placeholder 52">
            <a:extLst>
              <a:ext uri="{FF2B5EF4-FFF2-40B4-BE49-F238E27FC236}">
                <a16:creationId xmlns:a16="http://schemas.microsoft.com/office/drawing/2014/main" id="{5604B196-6715-4E20-8988-D36C4AE1C2AD}"/>
              </a:ext>
            </a:extLst>
          </p:cNvPr>
          <p:cNvSpPr>
            <a:spLocks noGrp="1"/>
          </p:cNvSpPr>
          <p:nvPr>
            <p:ph type="body" sz="quarter" idx="31" hasCustomPrompt="1"/>
          </p:nvPr>
        </p:nvSpPr>
        <p:spPr>
          <a:xfrm>
            <a:off x="4675786" y="4733956"/>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72" name="Text Placeholder 21">
            <a:extLst>
              <a:ext uri="{FF2B5EF4-FFF2-40B4-BE49-F238E27FC236}">
                <a16:creationId xmlns:a16="http://schemas.microsoft.com/office/drawing/2014/main" id="{C1F7EE30-E9C9-414F-87D9-247A8E1F0F79}"/>
              </a:ext>
            </a:extLst>
          </p:cNvPr>
          <p:cNvSpPr>
            <a:spLocks noGrp="1"/>
          </p:cNvSpPr>
          <p:nvPr>
            <p:ph type="body" sz="quarter" idx="32" hasCustomPrompt="1"/>
          </p:nvPr>
        </p:nvSpPr>
        <p:spPr>
          <a:xfrm>
            <a:off x="4679237" y="5117692"/>
            <a:ext cx="1788027" cy="825905"/>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73" name="Text Placeholder 21">
            <a:extLst>
              <a:ext uri="{FF2B5EF4-FFF2-40B4-BE49-F238E27FC236}">
                <a16:creationId xmlns:a16="http://schemas.microsoft.com/office/drawing/2014/main" id="{0CF79F5D-73C0-4BA6-A0F6-C4B7E348CFA9}"/>
              </a:ext>
            </a:extLst>
          </p:cNvPr>
          <p:cNvSpPr>
            <a:spLocks noGrp="1"/>
          </p:cNvSpPr>
          <p:nvPr>
            <p:ph type="body" sz="quarter" idx="33" hasCustomPrompt="1"/>
          </p:nvPr>
        </p:nvSpPr>
        <p:spPr>
          <a:xfrm>
            <a:off x="5396086" y="4101656"/>
            <a:ext cx="354733" cy="470515"/>
          </a:xfrm>
          <a:prstGeom prst="ellipse">
            <a:avLst/>
          </a:prstGeom>
          <a:solidFill>
            <a:srgbClr val="00607F"/>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7</a:t>
            </a:r>
          </a:p>
        </p:txBody>
      </p:sp>
      <p:sp>
        <p:nvSpPr>
          <p:cNvPr id="74" name="Text Placeholder 52">
            <a:extLst>
              <a:ext uri="{FF2B5EF4-FFF2-40B4-BE49-F238E27FC236}">
                <a16:creationId xmlns:a16="http://schemas.microsoft.com/office/drawing/2014/main" id="{3FFE44CC-CFF3-463D-8092-5C5CD9F7C623}"/>
              </a:ext>
            </a:extLst>
          </p:cNvPr>
          <p:cNvSpPr>
            <a:spLocks noGrp="1"/>
          </p:cNvSpPr>
          <p:nvPr>
            <p:ph type="body" sz="quarter" idx="34" hasCustomPrompt="1"/>
          </p:nvPr>
        </p:nvSpPr>
        <p:spPr>
          <a:xfrm>
            <a:off x="6666723" y="4733956"/>
            <a:ext cx="1796143" cy="341313"/>
          </a:xfrm>
          <a:prstGeom prst="rect">
            <a:avLst/>
          </a:prstGeom>
        </p:spPr>
        <p:txBody>
          <a:bodyPr>
            <a:noAutofit/>
          </a:bodyPr>
          <a:lstStyle>
            <a:lvl1pPr marL="0" indent="0" algn="ctr">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75" name="Text Placeholder 21">
            <a:extLst>
              <a:ext uri="{FF2B5EF4-FFF2-40B4-BE49-F238E27FC236}">
                <a16:creationId xmlns:a16="http://schemas.microsoft.com/office/drawing/2014/main" id="{74D909A0-CCFF-421F-BDE1-F7B3B8560E45}"/>
              </a:ext>
            </a:extLst>
          </p:cNvPr>
          <p:cNvSpPr>
            <a:spLocks noGrp="1"/>
          </p:cNvSpPr>
          <p:nvPr>
            <p:ph type="body" sz="quarter" idx="35" hasCustomPrompt="1"/>
          </p:nvPr>
        </p:nvSpPr>
        <p:spPr>
          <a:xfrm>
            <a:off x="6670173" y="5117692"/>
            <a:ext cx="1788027" cy="825905"/>
          </a:xfrm>
          <a:prstGeom prst="rect">
            <a:avLst/>
          </a:prstGeom>
        </p:spPr>
        <p:txBody>
          <a:bodyPr lIns="0" tIns="0" rIns="0" bIns="0">
            <a:norm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a:t>
            </a:r>
          </a:p>
        </p:txBody>
      </p:sp>
      <p:sp>
        <p:nvSpPr>
          <p:cNvPr id="76" name="Text Placeholder 21">
            <a:extLst>
              <a:ext uri="{FF2B5EF4-FFF2-40B4-BE49-F238E27FC236}">
                <a16:creationId xmlns:a16="http://schemas.microsoft.com/office/drawing/2014/main" id="{153DFEB9-52A5-4D05-B5FB-FC66B0155B61}"/>
              </a:ext>
            </a:extLst>
          </p:cNvPr>
          <p:cNvSpPr>
            <a:spLocks noGrp="1"/>
          </p:cNvSpPr>
          <p:nvPr>
            <p:ph type="body" sz="quarter" idx="36" hasCustomPrompt="1"/>
          </p:nvPr>
        </p:nvSpPr>
        <p:spPr>
          <a:xfrm>
            <a:off x="7386820" y="4101656"/>
            <a:ext cx="354733" cy="470515"/>
          </a:xfrm>
          <a:prstGeom prst="ellipse">
            <a:avLst/>
          </a:prstGeom>
          <a:solidFill>
            <a:schemeClr val="bg1">
              <a:lumMod val="65000"/>
            </a:schemeClr>
          </a:solidFill>
        </p:spPr>
        <p:txBody>
          <a:bodyPr lIns="0" tIns="0" rIns="0" bIns="0" anchor="ctr" anchorCtr="0">
            <a:noAutofit/>
          </a:bodyPr>
          <a:lstStyle>
            <a:lvl1pPr marL="0" indent="0" algn="ctr">
              <a:lnSpc>
                <a:spcPct val="100000"/>
              </a:lnSpc>
              <a:spcBef>
                <a:spcPts val="0"/>
              </a:spcBef>
              <a:buNone/>
              <a:defRPr sz="1500" b="1">
                <a:solidFill>
                  <a:schemeClr val="bg1"/>
                </a:solidFill>
                <a:latin typeface="Century Gothic" panose="020B0502020202020204" pitchFamily="34" charset="0"/>
              </a:defRPr>
            </a:lvl1pPr>
          </a:lstStyle>
          <a:p>
            <a:pPr lvl="0"/>
            <a:r>
              <a:rPr lang="en-US"/>
              <a:t>8</a:t>
            </a:r>
          </a:p>
        </p:txBody>
      </p:sp>
      <p:grpSp>
        <p:nvGrpSpPr>
          <p:cNvPr id="4" name="Group 3">
            <a:extLst>
              <a:ext uri="{FF2B5EF4-FFF2-40B4-BE49-F238E27FC236}">
                <a16:creationId xmlns:a16="http://schemas.microsoft.com/office/drawing/2014/main" id="{7D21B5DE-3123-A9F4-675D-245FD222DA1D}"/>
              </a:ext>
            </a:extLst>
          </p:cNvPr>
          <p:cNvGrpSpPr/>
          <p:nvPr userDrawn="1"/>
        </p:nvGrpSpPr>
        <p:grpSpPr>
          <a:xfrm>
            <a:off x="7013031" y="6289401"/>
            <a:ext cx="2130969" cy="460023"/>
            <a:chOff x="9350708" y="6289400"/>
            <a:chExt cx="2841292" cy="460023"/>
          </a:xfrm>
        </p:grpSpPr>
        <p:pic>
          <p:nvPicPr>
            <p:cNvPr id="77" name="Picture 76">
              <a:extLst>
                <a:ext uri="{FF2B5EF4-FFF2-40B4-BE49-F238E27FC236}">
                  <a16:creationId xmlns:a16="http://schemas.microsoft.com/office/drawing/2014/main" id="{F8548B20-C3DC-4791-86D5-79317DC122A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3" name="TextBox 2">
              <a:extLst>
                <a:ext uri="{FF2B5EF4-FFF2-40B4-BE49-F238E27FC236}">
                  <a16:creationId xmlns:a16="http://schemas.microsoft.com/office/drawing/2014/main" id="{BD47710F-EA57-060B-5AE6-4A7385F1E0AB}"/>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30" name="Slide Number Placeholder 5">
            <a:extLst>
              <a:ext uri="{FF2B5EF4-FFF2-40B4-BE49-F238E27FC236}">
                <a16:creationId xmlns:a16="http://schemas.microsoft.com/office/drawing/2014/main" id="{8B718483-A586-98AC-3990-4CA5BBA7A76C}"/>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8072065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5" name="Text Placeholder 21">
            <a:extLst>
              <a:ext uri="{FF2B5EF4-FFF2-40B4-BE49-F238E27FC236}">
                <a16:creationId xmlns:a16="http://schemas.microsoft.com/office/drawing/2014/main" id="{671AEF07-2D60-4B1E-BD29-1B21B1C44DC9}"/>
              </a:ext>
            </a:extLst>
          </p:cNvPr>
          <p:cNvSpPr>
            <a:spLocks noGrp="1"/>
          </p:cNvSpPr>
          <p:nvPr>
            <p:ph type="body" sz="quarter" idx="14" hasCustomPrompt="1"/>
          </p:nvPr>
        </p:nvSpPr>
        <p:spPr>
          <a:xfrm>
            <a:off x="1597543" y="2251458"/>
            <a:ext cx="6860656" cy="657669"/>
          </a:xfrm>
          <a:prstGeom prst="rect">
            <a:avLst/>
          </a:prstGeom>
        </p:spPr>
        <p:txBody>
          <a:bodyPr lIns="0" tIns="0" rIns="0" bIns="0">
            <a:normAutofit/>
          </a:bodyPr>
          <a:lstStyle>
            <a:lvl1pPr marL="0" indent="0">
              <a:buNone/>
              <a:defRPr sz="900">
                <a:solidFill>
                  <a:srgbClr val="4D4D4F"/>
                </a:solidFill>
                <a:latin typeface="+mj-lt"/>
              </a:defRPr>
            </a:lvl1pPr>
          </a:lstStyle>
          <a:p>
            <a:pPr lvl="0"/>
            <a:r>
              <a:rPr lang="en-US"/>
              <a:t>List item description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a:t>
            </a:r>
          </a:p>
        </p:txBody>
      </p:sp>
      <p:sp>
        <p:nvSpPr>
          <p:cNvPr id="6" name="Text Placeholder 21">
            <a:extLst>
              <a:ext uri="{FF2B5EF4-FFF2-40B4-BE49-F238E27FC236}">
                <a16:creationId xmlns:a16="http://schemas.microsoft.com/office/drawing/2014/main" id="{1E9897BE-8F74-4ED0-8145-BD54AC51E507}"/>
              </a:ext>
            </a:extLst>
          </p:cNvPr>
          <p:cNvSpPr>
            <a:spLocks noGrp="1"/>
          </p:cNvSpPr>
          <p:nvPr>
            <p:ph type="body" sz="quarter" idx="15" hasCustomPrompt="1"/>
          </p:nvPr>
        </p:nvSpPr>
        <p:spPr>
          <a:xfrm>
            <a:off x="685799" y="2008582"/>
            <a:ext cx="678942" cy="900544"/>
          </a:xfrm>
          <a:prstGeom prst="ellipse">
            <a:avLst/>
          </a:prstGeom>
          <a:solidFill>
            <a:srgbClr val="4D4D4F"/>
          </a:solidFill>
        </p:spPr>
        <p:txBody>
          <a:bodyPr lIns="0" tIns="0" rIns="0" bIns="0" anchor="ctr" anchorCtr="0">
            <a:normAutofit/>
          </a:bodyPr>
          <a:lstStyle>
            <a:lvl1pPr marL="0" indent="0" algn="ctr">
              <a:lnSpc>
                <a:spcPct val="100000"/>
              </a:lnSpc>
              <a:spcBef>
                <a:spcPts val="0"/>
              </a:spcBef>
              <a:buNone/>
              <a:defRPr sz="2400" b="1">
                <a:solidFill>
                  <a:schemeClr val="bg1"/>
                </a:solidFill>
                <a:latin typeface="Century Gothic" panose="020B0502020202020204" pitchFamily="34" charset="0"/>
              </a:defRPr>
            </a:lvl1pPr>
          </a:lstStyle>
          <a:p>
            <a:pPr lvl="0"/>
            <a:r>
              <a:rPr lang="en-US"/>
              <a:t>1</a:t>
            </a:r>
          </a:p>
        </p:txBody>
      </p:sp>
      <p:sp>
        <p:nvSpPr>
          <p:cNvPr id="7" name="Text Placeholder 21">
            <a:extLst>
              <a:ext uri="{FF2B5EF4-FFF2-40B4-BE49-F238E27FC236}">
                <a16:creationId xmlns:a16="http://schemas.microsoft.com/office/drawing/2014/main" id="{374C22B4-74C4-48DA-80D3-3016FDC8CA6E}"/>
              </a:ext>
            </a:extLst>
          </p:cNvPr>
          <p:cNvSpPr>
            <a:spLocks noGrp="1"/>
          </p:cNvSpPr>
          <p:nvPr>
            <p:ph type="body" sz="quarter" idx="19" hasCustomPrompt="1"/>
          </p:nvPr>
        </p:nvSpPr>
        <p:spPr>
          <a:xfrm>
            <a:off x="1597544" y="2008582"/>
            <a:ext cx="6860655" cy="242875"/>
          </a:xfrm>
          <a:prstGeom prst="rect">
            <a:avLst/>
          </a:prstGeom>
        </p:spPr>
        <p:txBody>
          <a:bodyPr lIns="0" tIns="0" rIns="0" bIns="0">
            <a:normAutofit/>
          </a:bodyPr>
          <a:lstStyle>
            <a:lvl1pPr marL="0" indent="0" algn="l">
              <a:lnSpc>
                <a:spcPct val="100000"/>
              </a:lnSpc>
              <a:spcBef>
                <a:spcPts val="0"/>
              </a:spcBef>
              <a:buNone/>
              <a:defRPr sz="900" b="1">
                <a:solidFill>
                  <a:srgbClr val="4D4D4F"/>
                </a:solidFill>
                <a:latin typeface="Century Gothic" panose="020B0502020202020204" pitchFamily="34" charset="0"/>
              </a:defRPr>
            </a:lvl1pPr>
          </a:lstStyle>
          <a:p>
            <a:pPr lvl="0"/>
            <a:r>
              <a:rPr lang="en-US"/>
              <a:t>Item Title: Try to Keep Exactly One Line</a:t>
            </a:r>
          </a:p>
        </p:txBody>
      </p:sp>
      <p:sp>
        <p:nvSpPr>
          <p:cNvPr id="17" name="Text Placeholder 11">
            <a:extLst>
              <a:ext uri="{FF2B5EF4-FFF2-40B4-BE49-F238E27FC236}">
                <a16:creationId xmlns:a16="http://schemas.microsoft.com/office/drawing/2014/main" id="{7BC8975F-39F4-49F4-B98A-A40C7B4340BD}"/>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NUMBERED LIST TITLE</a:t>
            </a:r>
          </a:p>
        </p:txBody>
      </p:sp>
      <p:sp>
        <p:nvSpPr>
          <p:cNvPr id="21" name="Text Placeholder 21">
            <a:extLst>
              <a:ext uri="{FF2B5EF4-FFF2-40B4-BE49-F238E27FC236}">
                <a16:creationId xmlns:a16="http://schemas.microsoft.com/office/drawing/2014/main" id="{051B88B6-BA53-4233-856E-A9BCBEADA3ED}"/>
              </a:ext>
            </a:extLst>
          </p:cNvPr>
          <p:cNvSpPr>
            <a:spLocks noGrp="1"/>
          </p:cNvSpPr>
          <p:nvPr>
            <p:ph type="body" sz="quarter" idx="20" hasCustomPrompt="1"/>
          </p:nvPr>
        </p:nvSpPr>
        <p:spPr>
          <a:xfrm>
            <a:off x="1597543" y="5271695"/>
            <a:ext cx="6860656" cy="657669"/>
          </a:xfrm>
          <a:prstGeom prst="rect">
            <a:avLst/>
          </a:prstGeom>
        </p:spPr>
        <p:txBody>
          <a:bodyPr lIns="0" tIns="0" rIns="0" bIns="0">
            <a:normAutofit/>
          </a:bodyPr>
          <a:lstStyle>
            <a:lvl1pPr marL="0" indent="0">
              <a:buNone/>
              <a:defRPr sz="900">
                <a:solidFill>
                  <a:srgbClr val="4D4D4F"/>
                </a:solidFill>
                <a:latin typeface="+mj-lt"/>
              </a:defRPr>
            </a:lvl1pPr>
          </a:lstStyle>
          <a:p>
            <a:pPr lvl="0"/>
            <a:r>
              <a:rPr lang="en-US"/>
              <a:t>List item description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a:t>
            </a:r>
          </a:p>
        </p:txBody>
      </p:sp>
      <p:sp>
        <p:nvSpPr>
          <p:cNvPr id="22" name="Text Placeholder 21">
            <a:extLst>
              <a:ext uri="{FF2B5EF4-FFF2-40B4-BE49-F238E27FC236}">
                <a16:creationId xmlns:a16="http://schemas.microsoft.com/office/drawing/2014/main" id="{D6F2555C-3253-4A84-8C88-21E8880C847D}"/>
              </a:ext>
            </a:extLst>
          </p:cNvPr>
          <p:cNvSpPr>
            <a:spLocks noGrp="1"/>
          </p:cNvSpPr>
          <p:nvPr>
            <p:ph type="body" sz="quarter" idx="21" hasCustomPrompt="1"/>
          </p:nvPr>
        </p:nvSpPr>
        <p:spPr>
          <a:xfrm>
            <a:off x="685799" y="5028819"/>
            <a:ext cx="678942" cy="900544"/>
          </a:xfrm>
          <a:prstGeom prst="ellipse">
            <a:avLst/>
          </a:prstGeom>
          <a:solidFill>
            <a:srgbClr val="B9C8D3"/>
          </a:solidFill>
        </p:spPr>
        <p:txBody>
          <a:bodyPr lIns="0" tIns="0" rIns="0" bIns="0" anchor="ctr" anchorCtr="0">
            <a:normAutofit/>
          </a:bodyPr>
          <a:lstStyle>
            <a:lvl1pPr marL="0" indent="0" algn="ctr">
              <a:lnSpc>
                <a:spcPct val="100000"/>
              </a:lnSpc>
              <a:spcBef>
                <a:spcPts val="0"/>
              </a:spcBef>
              <a:buNone/>
              <a:defRPr sz="2400" b="1">
                <a:solidFill>
                  <a:srgbClr val="4D4D4F"/>
                </a:solidFill>
                <a:latin typeface="Century Gothic" panose="020B0502020202020204" pitchFamily="34" charset="0"/>
              </a:defRPr>
            </a:lvl1pPr>
          </a:lstStyle>
          <a:p>
            <a:pPr lvl="0"/>
            <a:r>
              <a:rPr lang="en-US"/>
              <a:t>3</a:t>
            </a:r>
          </a:p>
        </p:txBody>
      </p:sp>
      <p:sp>
        <p:nvSpPr>
          <p:cNvPr id="23" name="Text Placeholder 21">
            <a:extLst>
              <a:ext uri="{FF2B5EF4-FFF2-40B4-BE49-F238E27FC236}">
                <a16:creationId xmlns:a16="http://schemas.microsoft.com/office/drawing/2014/main" id="{E05BA8B6-2978-417C-84E3-7237C8D8E834}"/>
              </a:ext>
            </a:extLst>
          </p:cNvPr>
          <p:cNvSpPr>
            <a:spLocks noGrp="1"/>
          </p:cNvSpPr>
          <p:nvPr>
            <p:ph type="body" sz="quarter" idx="22" hasCustomPrompt="1"/>
          </p:nvPr>
        </p:nvSpPr>
        <p:spPr>
          <a:xfrm>
            <a:off x="1597544" y="5028819"/>
            <a:ext cx="6860655" cy="242875"/>
          </a:xfrm>
          <a:prstGeom prst="rect">
            <a:avLst/>
          </a:prstGeom>
        </p:spPr>
        <p:txBody>
          <a:bodyPr lIns="0" tIns="0" rIns="0" bIns="0">
            <a:normAutofit/>
          </a:bodyPr>
          <a:lstStyle>
            <a:lvl1pPr marL="0" indent="0" algn="l">
              <a:lnSpc>
                <a:spcPct val="100000"/>
              </a:lnSpc>
              <a:spcBef>
                <a:spcPts val="0"/>
              </a:spcBef>
              <a:buNone/>
              <a:defRPr sz="900" b="1">
                <a:solidFill>
                  <a:srgbClr val="4D4D4F"/>
                </a:solidFill>
                <a:latin typeface="Century Gothic" panose="020B0502020202020204" pitchFamily="34" charset="0"/>
              </a:defRPr>
            </a:lvl1pPr>
          </a:lstStyle>
          <a:p>
            <a:pPr lvl="0"/>
            <a:r>
              <a:rPr lang="en-US"/>
              <a:t>Item Title: Try to Keep Exactly One Line</a:t>
            </a:r>
          </a:p>
        </p:txBody>
      </p:sp>
      <p:sp>
        <p:nvSpPr>
          <p:cNvPr id="24" name="Text Placeholder 21">
            <a:extLst>
              <a:ext uri="{FF2B5EF4-FFF2-40B4-BE49-F238E27FC236}">
                <a16:creationId xmlns:a16="http://schemas.microsoft.com/office/drawing/2014/main" id="{DAE62E1E-5555-4987-90BE-DD1CC956E004}"/>
              </a:ext>
            </a:extLst>
          </p:cNvPr>
          <p:cNvSpPr>
            <a:spLocks noGrp="1"/>
          </p:cNvSpPr>
          <p:nvPr>
            <p:ph type="body" sz="quarter" idx="23" hasCustomPrompt="1"/>
          </p:nvPr>
        </p:nvSpPr>
        <p:spPr>
          <a:xfrm>
            <a:off x="1597543" y="3761575"/>
            <a:ext cx="6860656" cy="657669"/>
          </a:xfrm>
          <a:prstGeom prst="rect">
            <a:avLst/>
          </a:prstGeom>
        </p:spPr>
        <p:txBody>
          <a:bodyPr lIns="0" tIns="0" rIns="0" bIns="0">
            <a:normAutofit/>
          </a:bodyPr>
          <a:lstStyle>
            <a:lvl1pPr marL="0" indent="0">
              <a:buNone/>
              <a:defRPr sz="900">
                <a:solidFill>
                  <a:srgbClr val="4D4D4F"/>
                </a:solidFill>
                <a:latin typeface="+mj-lt"/>
              </a:defRPr>
            </a:lvl1pPr>
          </a:lstStyle>
          <a:p>
            <a:pPr lvl="0"/>
            <a:r>
              <a:rPr lang="en-US"/>
              <a:t>List item description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a:t>
            </a:r>
          </a:p>
        </p:txBody>
      </p:sp>
      <p:sp>
        <p:nvSpPr>
          <p:cNvPr id="25" name="Text Placeholder 21">
            <a:extLst>
              <a:ext uri="{FF2B5EF4-FFF2-40B4-BE49-F238E27FC236}">
                <a16:creationId xmlns:a16="http://schemas.microsoft.com/office/drawing/2014/main" id="{999DCFB6-47AA-4346-9373-6FDD1FCD2C41}"/>
              </a:ext>
            </a:extLst>
          </p:cNvPr>
          <p:cNvSpPr>
            <a:spLocks noGrp="1"/>
          </p:cNvSpPr>
          <p:nvPr>
            <p:ph type="body" sz="quarter" idx="24" hasCustomPrompt="1"/>
          </p:nvPr>
        </p:nvSpPr>
        <p:spPr>
          <a:xfrm>
            <a:off x="685799" y="3518699"/>
            <a:ext cx="678942" cy="900544"/>
          </a:xfrm>
          <a:prstGeom prst="ellipse">
            <a:avLst/>
          </a:prstGeom>
          <a:solidFill>
            <a:srgbClr val="00607F"/>
          </a:solidFill>
        </p:spPr>
        <p:txBody>
          <a:bodyPr lIns="0" tIns="0" rIns="0" bIns="0" anchor="ctr" anchorCtr="0">
            <a:normAutofit/>
          </a:bodyPr>
          <a:lstStyle>
            <a:lvl1pPr marL="0" indent="0" algn="ctr">
              <a:lnSpc>
                <a:spcPct val="100000"/>
              </a:lnSpc>
              <a:spcBef>
                <a:spcPts val="0"/>
              </a:spcBef>
              <a:buNone/>
              <a:defRPr sz="2400" b="1">
                <a:solidFill>
                  <a:schemeClr val="bg1"/>
                </a:solidFill>
                <a:latin typeface="Century Gothic" panose="020B0502020202020204" pitchFamily="34" charset="0"/>
              </a:defRPr>
            </a:lvl1pPr>
          </a:lstStyle>
          <a:p>
            <a:pPr lvl="0"/>
            <a:r>
              <a:rPr lang="en-US"/>
              <a:t>2</a:t>
            </a:r>
          </a:p>
        </p:txBody>
      </p:sp>
      <p:sp>
        <p:nvSpPr>
          <p:cNvPr id="26" name="Text Placeholder 21">
            <a:extLst>
              <a:ext uri="{FF2B5EF4-FFF2-40B4-BE49-F238E27FC236}">
                <a16:creationId xmlns:a16="http://schemas.microsoft.com/office/drawing/2014/main" id="{50553E82-AA06-4F87-ACEE-90E916B8CA80}"/>
              </a:ext>
            </a:extLst>
          </p:cNvPr>
          <p:cNvSpPr>
            <a:spLocks noGrp="1"/>
          </p:cNvSpPr>
          <p:nvPr>
            <p:ph type="body" sz="quarter" idx="25" hasCustomPrompt="1"/>
          </p:nvPr>
        </p:nvSpPr>
        <p:spPr>
          <a:xfrm>
            <a:off x="1597544" y="3518699"/>
            <a:ext cx="6860655" cy="242875"/>
          </a:xfrm>
          <a:prstGeom prst="rect">
            <a:avLst/>
          </a:prstGeom>
        </p:spPr>
        <p:txBody>
          <a:bodyPr lIns="0" tIns="0" rIns="0" bIns="0">
            <a:normAutofit/>
          </a:bodyPr>
          <a:lstStyle>
            <a:lvl1pPr marL="0" indent="0" algn="l">
              <a:lnSpc>
                <a:spcPct val="100000"/>
              </a:lnSpc>
              <a:spcBef>
                <a:spcPts val="0"/>
              </a:spcBef>
              <a:buNone/>
              <a:defRPr sz="900" b="1">
                <a:solidFill>
                  <a:srgbClr val="4D4D4F"/>
                </a:solidFill>
                <a:latin typeface="Century Gothic" panose="020B0502020202020204" pitchFamily="34" charset="0"/>
              </a:defRPr>
            </a:lvl1pPr>
          </a:lstStyle>
          <a:p>
            <a:pPr lvl="0"/>
            <a:r>
              <a:rPr lang="en-US"/>
              <a:t>Item Title: Try to Keep Exactly One Line</a:t>
            </a:r>
          </a:p>
        </p:txBody>
      </p:sp>
      <p:grpSp>
        <p:nvGrpSpPr>
          <p:cNvPr id="19" name="Group 18">
            <a:extLst>
              <a:ext uri="{FF2B5EF4-FFF2-40B4-BE49-F238E27FC236}">
                <a16:creationId xmlns:a16="http://schemas.microsoft.com/office/drawing/2014/main" id="{95833E7D-3829-8643-0640-539DAC981337}"/>
              </a:ext>
            </a:extLst>
          </p:cNvPr>
          <p:cNvGrpSpPr/>
          <p:nvPr userDrawn="1"/>
        </p:nvGrpSpPr>
        <p:grpSpPr>
          <a:xfrm>
            <a:off x="7013031" y="6289401"/>
            <a:ext cx="2130969" cy="460023"/>
            <a:chOff x="9350708" y="6289400"/>
            <a:chExt cx="2841292" cy="460023"/>
          </a:xfrm>
        </p:grpSpPr>
        <p:pic>
          <p:nvPicPr>
            <p:cNvPr id="31" name="Picture 30">
              <a:extLst>
                <a:ext uri="{FF2B5EF4-FFF2-40B4-BE49-F238E27FC236}">
                  <a16:creationId xmlns:a16="http://schemas.microsoft.com/office/drawing/2014/main" id="{CB7BE9A1-B1DB-02AD-6EA6-2EA8B547B32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32" name="TextBox 31">
              <a:extLst>
                <a:ext uri="{FF2B5EF4-FFF2-40B4-BE49-F238E27FC236}">
                  <a16:creationId xmlns:a16="http://schemas.microsoft.com/office/drawing/2014/main" id="{B4B93E71-1C4E-FAA9-537D-6D3BEA947BE3}"/>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15" name="Slide Number Placeholder 5">
            <a:extLst>
              <a:ext uri="{FF2B5EF4-FFF2-40B4-BE49-F238E27FC236}">
                <a16:creationId xmlns:a16="http://schemas.microsoft.com/office/drawing/2014/main" id="{E32BB8F6-A7E9-BCB1-C127-313BC63B9B98}"/>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3089043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Photo or Char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0C00B-9955-4449-88F5-BE38D8EF2E60}"/>
              </a:ext>
            </a:extLst>
          </p:cNvPr>
          <p:cNvSpPr>
            <a:spLocks noGrp="1"/>
          </p:cNvSpPr>
          <p:nvPr>
            <p:ph sz="quarter" idx="15"/>
          </p:nvPr>
        </p:nvSpPr>
        <p:spPr>
          <a:xfrm>
            <a:off x="685655" y="2008189"/>
            <a:ext cx="3422002" cy="3921125"/>
          </a:xfrm>
          <a:prstGeom prst="rect">
            <a:avLst/>
          </a:prstGeom>
        </p:spPr>
        <p:txBody>
          <a:bodyPr/>
          <a:lstStyle>
            <a:lvl1pPr marL="0" indent="0">
              <a:buNone/>
              <a:defRPr/>
            </a:lvl1pPr>
          </a:lstStyle>
          <a:p>
            <a:pPr lvl="0"/>
            <a:endParaRPr lang="en-US"/>
          </a:p>
        </p:txBody>
      </p:sp>
      <p:sp>
        <p:nvSpPr>
          <p:cNvPr id="9" name="Text Placeholder 11">
            <a:extLst>
              <a:ext uri="{FF2B5EF4-FFF2-40B4-BE49-F238E27FC236}">
                <a16:creationId xmlns:a16="http://schemas.microsoft.com/office/drawing/2014/main" id="{E4D75D68-6E67-462B-B11C-84C806CA5892}"/>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TEXT + PHOTO OR CHART</a:t>
            </a:r>
          </a:p>
        </p:txBody>
      </p:sp>
      <p:sp>
        <p:nvSpPr>
          <p:cNvPr id="14" name="Text Placeholder 21">
            <a:extLst>
              <a:ext uri="{FF2B5EF4-FFF2-40B4-BE49-F238E27FC236}">
                <a16:creationId xmlns:a16="http://schemas.microsoft.com/office/drawing/2014/main" id="{F3A935FB-0FB1-4F31-8CCB-FC6AE9E86BAF}"/>
              </a:ext>
            </a:extLst>
          </p:cNvPr>
          <p:cNvSpPr>
            <a:spLocks noGrp="1"/>
          </p:cNvSpPr>
          <p:nvPr>
            <p:ph type="body" sz="quarter" idx="13" hasCustomPrompt="1"/>
          </p:nvPr>
        </p:nvSpPr>
        <p:spPr>
          <a:xfrm>
            <a:off x="4572000" y="2008581"/>
            <a:ext cx="3886199" cy="3920782"/>
          </a:xfrm>
          <a:prstGeom prst="rect">
            <a:avLst/>
          </a:prstGeom>
        </p:spPr>
        <p:txBody>
          <a:bodyPr lIns="0" tIns="0" rIns="0" bIns="0">
            <a:noAutofit/>
          </a:bodyPr>
          <a:lstStyle>
            <a:lvl1pPr marL="0" indent="0">
              <a:lnSpc>
                <a:spcPct val="100000"/>
              </a:lnSpc>
              <a:buNone/>
              <a:defRPr sz="1200">
                <a:solidFill>
                  <a:srgbClr val="4D4D4F"/>
                </a:solidFill>
                <a:latin typeface="+mj-lt"/>
              </a:defRPr>
            </a:lvl1pPr>
          </a:lstStyle>
          <a:p>
            <a:pPr lvl="0"/>
            <a:r>
              <a:rPr lang="en-US"/>
              <a:t>Basic text content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 quis sed mi. Quisque sapien leo, scelerisque eget libero sed, interdum blandit mauris. Pellentesque sodales justo et blandit tempus. Cras suscipit fermentum tincidunt. </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a:t>Mauris fermentum mollis massa, sed tincidunt velit vulputate quis. Vestibulum ornare, eros egestas viverra volutpat, nisl risus vehicula purus, id luctus erat erat non lorem. Cras eu pretium mi. Duis mauris mauris, cursus non risus vitae elementum.</a:t>
            </a:r>
          </a:p>
        </p:txBody>
      </p:sp>
      <p:grpSp>
        <p:nvGrpSpPr>
          <p:cNvPr id="16" name="Group 15">
            <a:extLst>
              <a:ext uri="{FF2B5EF4-FFF2-40B4-BE49-F238E27FC236}">
                <a16:creationId xmlns:a16="http://schemas.microsoft.com/office/drawing/2014/main" id="{BE9429DD-C467-0EC5-A636-53E9D2D883DE}"/>
              </a:ext>
            </a:extLst>
          </p:cNvPr>
          <p:cNvGrpSpPr/>
          <p:nvPr userDrawn="1"/>
        </p:nvGrpSpPr>
        <p:grpSpPr>
          <a:xfrm>
            <a:off x="7013031" y="6289401"/>
            <a:ext cx="2130969" cy="460023"/>
            <a:chOff x="9350708" y="6289400"/>
            <a:chExt cx="2841292" cy="460023"/>
          </a:xfrm>
        </p:grpSpPr>
        <p:pic>
          <p:nvPicPr>
            <p:cNvPr id="17" name="Picture 16">
              <a:extLst>
                <a:ext uri="{FF2B5EF4-FFF2-40B4-BE49-F238E27FC236}">
                  <a16:creationId xmlns:a16="http://schemas.microsoft.com/office/drawing/2014/main" id="{32FFECD6-FC1B-8BA7-3E2D-2A43D8A1BE2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0" name="TextBox 19">
              <a:extLst>
                <a:ext uri="{FF2B5EF4-FFF2-40B4-BE49-F238E27FC236}">
                  <a16:creationId xmlns:a16="http://schemas.microsoft.com/office/drawing/2014/main" id="{44D458CB-59EF-678A-7F1B-E6124FA864C1}"/>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8" name="Slide Number Placeholder 5">
            <a:extLst>
              <a:ext uri="{FF2B5EF4-FFF2-40B4-BE49-F238E27FC236}">
                <a16:creationId xmlns:a16="http://schemas.microsoft.com/office/drawing/2014/main" id="{E8A257C0-90F9-200F-BB2D-BF8217D0C5A7}"/>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14619545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iple Conten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6F532393-4594-4452-8F97-41D5F50AB7A2}"/>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TRIPLE CONTENT</a:t>
            </a:r>
          </a:p>
        </p:txBody>
      </p:sp>
      <p:sp>
        <p:nvSpPr>
          <p:cNvPr id="20" name="Oval 19">
            <a:extLst>
              <a:ext uri="{FF2B5EF4-FFF2-40B4-BE49-F238E27FC236}">
                <a16:creationId xmlns:a16="http://schemas.microsoft.com/office/drawing/2014/main" id="{9EA4CBC6-4AF5-40C6-8E54-6D190A493642}"/>
              </a:ext>
            </a:extLst>
          </p:cNvPr>
          <p:cNvSpPr/>
          <p:nvPr userDrawn="1"/>
        </p:nvSpPr>
        <p:spPr>
          <a:xfrm>
            <a:off x="685799" y="2034139"/>
            <a:ext cx="2921418" cy="3895224"/>
          </a:xfrm>
          <a:prstGeom prst="ellipse">
            <a:avLst/>
          </a:prstGeom>
          <a:solidFill>
            <a:srgbClr val="00607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a:solidFill>
                <a:srgbClr val="E2A325"/>
              </a:solidFill>
            </a:endParaRPr>
          </a:p>
        </p:txBody>
      </p:sp>
      <p:sp>
        <p:nvSpPr>
          <p:cNvPr id="21" name="Oval 20">
            <a:extLst>
              <a:ext uri="{FF2B5EF4-FFF2-40B4-BE49-F238E27FC236}">
                <a16:creationId xmlns:a16="http://schemas.microsoft.com/office/drawing/2014/main" id="{0CBBB922-E6EA-4950-86D3-E0B76CC581B1}"/>
              </a:ext>
            </a:extLst>
          </p:cNvPr>
          <p:cNvSpPr/>
          <p:nvPr userDrawn="1"/>
        </p:nvSpPr>
        <p:spPr>
          <a:xfrm>
            <a:off x="3111290" y="2034139"/>
            <a:ext cx="2921418" cy="3895224"/>
          </a:xfrm>
          <a:prstGeom prst="ellipse">
            <a:avLst/>
          </a:prstGeom>
          <a:solidFill>
            <a:srgbClr val="4D4D4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E2A325"/>
              </a:solidFill>
            </a:endParaRPr>
          </a:p>
        </p:txBody>
      </p:sp>
      <p:sp>
        <p:nvSpPr>
          <p:cNvPr id="22" name="Oval 21">
            <a:extLst>
              <a:ext uri="{FF2B5EF4-FFF2-40B4-BE49-F238E27FC236}">
                <a16:creationId xmlns:a16="http://schemas.microsoft.com/office/drawing/2014/main" id="{11FEE081-5D04-4B24-9224-684955648796}"/>
              </a:ext>
            </a:extLst>
          </p:cNvPr>
          <p:cNvSpPr/>
          <p:nvPr userDrawn="1"/>
        </p:nvSpPr>
        <p:spPr>
          <a:xfrm>
            <a:off x="5536784" y="2034139"/>
            <a:ext cx="2921418" cy="3895224"/>
          </a:xfrm>
          <a:prstGeom prst="ellipse">
            <a:avLst/>
          </a:prstGeom>
          <a:solidFill>
            <a:srgbClr val="B9C8D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E2A325"/>
              </a:solidFill>
            </a:endParaRPr>
          </a:p>
        </p:txBody>
      </p:sp>
      <p:sp>
        <p:nvSpPr>
          <p:cNvPr id="24" name="Text Placeholder 23">
            <a:extLst>
              <a:ext uri="{FF2B5EF4-FFF2-40B4-BE49-F238E27FC236}">
                <a16:creationId xmlns:a16="http://schemas.microsoft.com/office/drawing/2014/main" id="{B4CFF5E8-575E-401D-866D-7B00BD38C38C}"/>
              </a:ext>
            </a:extLst>
          </p:cNvPr>
          <p:cNvSpPr>
            <a:spLocks noGrp="1"/>
          </p:cNvSpPr>
          <p:nvPr>
            <p:ph type="body" sz="quarter" idx="12" hasCustomPrompt="1"/>
          </p:nvPr>
        </p:nvSpPr>
        <p:spPr>
          <a:xfrm>
            <a:off x="1231107" y="2547939"/>
            <a:ext cx="1645055" cy="409866"/>
          </a:xfrm>
          <a:prstGeom prst="rect">
            <a:avLst/>
          </a:prstGeom>
        </p:spPr>
        <p:txBody>
          <a:bodyPr/>
          <a:lstStyle>
            <a:lvl1pPr marL="0" indent="0" algn="ctr">
              <a:buNone/>
              <a:defRPr sz="1500" b="1">
                <a:solidFill>
                  <a:schemeClr val="bg1"/>
                </a:solidFill>
                <a:latin typeface="Century Gothic" panose="020B0502020202020204" pitchFamily="34" charset="0"/>
              </a:defRPr>
            </a:lvl1pPr>
          </a:lstStyle>
          <a:p>
            <a:pPr lvl="0"/>
            <a:r>
              <a:rPr lang="en-US"/>
              <a:t>TITLE</a:t>
            </a:r>
          </a:p>
        </p:txBody>
      </p:sp>
      <p:sp>
        <p:nvSpPr>
          <p:cNvPr id="25" name="Text Placeholder 23">
            <a:extLst>
              <a:ext uri="{FF2B5EF4-FFF2-40B4-BE49-F238E27FC236}">
                <a16:creationId xmlns:a16="http://schemas.microsoft.com/office/drawing/2014/main" id="{1BCBE418-031F-45F6-A9E7-96CD15F1060C}"/>
              </a:ext>
            </a:extLst>
          </p:cNvPr>
          <p:cNvSpPr>
            <a:spLocks noGrp="1"/>
          </p:cNvSpPr>
          <p:nvPr>
            <p:ph type="body" sz="quarter" idx="13" hasCustomPrompt="1"/>
          </p:nvPr>
        </p:nvSpPr>
        <p:spPr>
          <a:xfrm>
            <a:off x="1231106" y="3019134"/>
            <a:ext cx="1645055" cy="2224670"/>
          </a:xfrm>
          <a:prstGeom prst="rect">
            <a:avLst/>
          </a:prstGeom>
        </p:spPr>
        <p:txBody>
          <a:bodyPr/>
          <a:lstStyle>
            <a:lvl1pPr marL="0" indent="0" algn="l">
              <a:buNone/>
              <a:defRPr sz="1050" b="0">
                <a:solidFill>
                  <a:schemeClr val="bg1"/>
                </a:solidFill>
                <a:latin typeface="+mj-lt"/>
              </a:defRPr>
            </a:lvl1pPr>
          </a:lstStyle>
          <a:p>
            <a:pPr lvl="0"/>
            <a:r>
              <a:rPr lang="en-US"/>
              <a:t>Lorem ipsum dolor sit amet, consectetur adipiscing elit. Quisque pretium posuere arcu vitae scelerisque. Nullam non commodo eros. Aliquam euismod scelerisque maximus. Nulla facilisi. Nulla lorem quam, congue non velit sed, suscipit cursus elit. Proin in sodales quam.</a:t>
            </a:r>
          </a:p>
        </p:txBody>
      </p:sp>
      <p:sp>
        <p:nvSpPr>
          <p:cNvPr id="26" name="Text Placeholder 23">
            <a:extLst>
              <a:ext uri="{FF2B5EF4-FFF2-40B4-BE49-F238E27FC236}">
                <a16:creationId xmlns:a16="http://schemas.microsoft.com/office/drawing/2014/main" id="{C62116D3-9D7A-43AC-A40F-87BD8D6C3BEB}"/>
              </a:ext>
            </a:extLst>
          </p:cNvPr>
          <p:cNvSpPr>
            <a:spLocks noGrp="1"/>
          </p:cNvSpPr>
          <p:nvPr>
            <p:ph type="body" sz="quarter" idx="14" hasCustomPrompt="1"/>
          </p:nvPr>
        </p:nvSpPr>
        <p:spPr>
          <a:xfrm>
            <a:off x="3656597" y="2547939"/>
            <a:ext cx="1645055" cy="409866"/>
          </a:xfrm>
          <a:prstGeom prst="rect">
            <a:avLst/>
          </a:prstGeom>
        </p:spPr>
        <p:txBody>
          <a:bodyPr/>
          <a:lstStyle>
            <a:lvl1pPr marL="0" indent="0" algn="ctr">
              <a:buNone/>
              <a:defRPr sz="1500" b="1">
                <a:solidFill>
                  <a:schemeClr val="bg1"/>
                </a:solidFill>
                <a:latin typeface="Century Gothic" panose="020B0502020202020204" pitchFamily="34" charset="0"/>
              </a:defRPr>
            </a:lvl1pPr>
          </a:lstStyle>
          <a:p>
            <a:pPr lvl="0"/>
            <a:r>
              <a:rPr lang="en-US"/>
              <a:t>TITLE</a:t>
            </a:r>
          </a:p>
        </p:txBody>
      </p:sp>
      <p:sp>
        <p:nvSpPr>
          <p:cNvPr id="27" name="Text Placeholder 23">
            <a:extLst>
              <a:ext uri="{FF2B5EF4-FFF2-40B4-BE49-F238E27FC236}">
                <a16:creationId xmlns:a16="http://schemas.microsoft.com/office/drawing/2014/main" id="{CC083FA9-3FDD-43FD-B1A0-92D33F59CC7D}"/>
              </a:ext>
            </a:extLst>
          </p:cNvPr>
          <p:cNvSpPr>
            <a:spLocks noGrp="1"/>
          </p:cNvSpPr>
          <p:nvPr>
            <p:ph type="body" sz="quarter" idx="15" hasCustomPrompt="1"/>
          </p:nvPr>
        </p:nvSpPr>
        <p:spPr>
          <a:xfrm>
            <a:off x="3656596" y="3019134"/>
            <a:ext cx="1645055" cy="2224670"/>
          </a:xfrm>
          <a:prstGeom prst="rect">
            <a:avLst/>
          </a:prstGeom>
        </p:spPr>
        <p:txBody>
          <a:bodyPr/>
          <a:lstStyle>
            <a:lvl1pPr marL="0" indent="0" algn="l">
              <a:buNone/>
              <a:defRPr sz="1050" b="0">
                <a:solidFill>
                  <a:schemeClr val="bg1"/>
                </a:solidFill>
                <a:latin typeface="+mj-lt"/>
              </a:defRPr>
            </a:lvl1pPr>
          </a:lstStyle>
          <a:p>
            <a:pPr lvl="0"/>
            <a:r>
              <a:rPr lang="en-US"/>
              <a:t>Lorem ipsum dolor sit amet, consectetur adipiscing elit. Quisque pretium posuere arcu vitae scelerisque. Nullam non commodo eros. Aliquam euismod scelerisque maximus. Nulla facilisi. Nulla lorem quam, congue non velit sed, suscipit cursus elit. Proin in sodales quam.</a:t>
            </a:r>
          </a:p>
        </p:txBody>
      </p:sp>
      <p:sp>
        <p:nvSpPr>
          <p:cNvPr id="28" name="Text Placeholder 23">
            <a:extLst>
              <a:ext uri="{FF2B5EF4-FFF2-40B4-BE49-F238E27FC236}">
                <a16:creationId xmlns:a16="http://schemas.microsoft.com/office/drawing/2014/main" id="{D0C92CA2-9E4A-415A-942B-6A3B5C04C554}"/>
              </a:ext>
            </a:extLst>
          </p:cNvPr>
          <p:cNvSpPr>
            <a:spLocks noGrp="1"/>
          </p:cNvSpPr>
          <p:nvPr>
            <p:ph type="body" sz="quarter" idx="16" hasCustomPrompt="1"/>
          </p:nvPr>
        </p:nvSpPr>
        <p:spPr>
          <a:xfrm>
            <a:off x="6174967" y="2609268"/>
            <a:ext cx="1645055" cy="409866"/>
          </a:xfrm>
          <a:prstGeom prst="rect">
            <a:avLst/>
          </a:prstGeom>
        </p:spPr>
        <p:txBody>
          <a:bodyPr/>
          <a:lstStyle>
            <a:lvl1pPr marL="0" indent="0" algn="ctr">
              <a:buNone/>
              <a:defRPr sz="1500" b="1">
                <a:solidFill>
                  <a:srgbClr val="4D4D4F"/>
                </a:solidFill>
                <a:latin typeface="Century Gothic" panose="020B0502020202020204" pitchFamily="34" charset="0"/>
              </a:defRPr>
            </a:lvl1pPr>
          </a:lstStyle>
          <a:p>
            <a:pPr lvl="0"/>
            <a:r>
              <a:rPr lang="en-US"/>
              <a:t>TITLE</a:t>
            </a:r>
          </a:p>
        </p:txBody>
      </p:sp>
      <p:sp>
        <p:nvSpPr>
          <p:cNvPr id="29" name="Text Placeholder 23">
            <a:extLst>
              <a:ext uri="{FF2B5EF4-FFF2-40B4-BE49-F238E27FC236}">
                <a16:creationId xmlns:a16="http://schemas.microsoft.com/office/drawing/2014/main" id="{20FD0C80-EDCF-46F6-AD4E-1975C8FF566C}"/>
              </a:ext>
            </a:extLst>
          </p:cNvPr>
          <p:cNvSpPr>
            <a:spLocks noGrp="1"/>
          </p:cNvSpPr>
          <p:nvPr>
            <p:ph type="body" sz="quarter" idx="17" hasCustomPrompt="1"/>
          </p:nvPr>
        </p:nvSpPr>
        <p:spPr>
          <a:xfrm>
            <a:off x="6174967" y="3080463"/>
            <a:ext cx="1645055" cy="2224670"/>
          </a:xfrm>
          <a:prstGeom prst="rect">
            <a:avLst/>
          </a:prstGeom>
        </p:spPr>
        <p:txBody>
          <a:bodyPr/>
          <a:lstStyle>
            <a:lvl1pPr marL="0" indent="0" algn="l">
              <a:buNone/>
              <a:defRPr sz="1050" b="0">
                <a:solidFill>
                  <a:srgbClr val="4D4D4F"/>
                </a:solidFill>
                <a:latin typeface="+mj-lt"/>
              </a:defRPr>
            </a:lvl1pPr>
          </a:lstStyle>
          <a:p>
            <a:pPr lvl="0"/>
            <a:r>
              <a:rPr lang="en-US"/>
              <a:t>Lorem ipsum dolor sit amet, consectetur adipiscing elit. Quisque pretium posuere arcu vitae scelerisque. Nullam non commodo eros. Aliquam euismod scelerisque maximus. Nulla facilisi. Nulla lorem quam, congue non velit sed, suscipit cursus elit. Proin in sodales quam.</a:t>
            </a:r>
          </a:p>
        </p:txBody>
      </p:sp>
      <p:grpSp>
        <p:nvGrpSpPr>
          <p:cNvPr id="18" name="Group 17">
            <a:extLst>
              <a:ext uri="{FF2B5EF4-FFF2-40B4-BE49-F238E27FC236}">
                <a16:creationId xmlns:a16="http://schemas.microsoft.com/office/drawing/2014/main" id="{35ED4C83-664C-DB04-CAAD-B346E6C5ED93}"/>
              </a:ext>
            </a:extLst>
          </p:cNvPr>
          <p:cNvGrpSpPr/>
          <p:nvPr userDrawn="1"/>
        </p:nvGrpSpPr>
        <p:grpSpPr>
          <a:xfrm>
            <a:off x="7013031" y="6289401"/>
            <a:ext cx="2130969" cy="460023"/>
            <a:chOff x="9350708" y="6289400"/>
            <a:chExt cx="2841292" cy="460023"/>
          </a:xfrm>
        </p:grpSpPr>
        <p:pic>
          <p:nvPicPr>
            <p:cNvPr id="19" name="Picture 18">
              <a:extLst>
                <a:ext uri="{FF2B5EF4-FFF2-40B4-BE49-F238E27FC236}">
                  <a16:creationId xmlns:a16="http://schemas.microsoft.com/office/drawing/2014/main" id="{25449FED-52CA-5917-1D02-E130FDA3383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3" name="TextBox 22">
              <a:extLst>
                <a:ext uri="{FF2B5EF4-FFF2-40B4-BE49-F238E27FC236}">
                  <a16:creationId xmlns:a16="http://schemas.microsoft.com/office/drawing/2014/main" id="{2A233FC9-6B5E-4C8F-D7DF-6806B01E36B9}"/>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15" name="Slide Number Placeholder 5">
            <a:extLst>
              <a:ext uri="{FF2B5EF4-FFF2-40B4-BE49-F238E27FC236}">
                <a16:creationId xmlns:a16="http://schemas.microsoft.com/office/drawing/2014/main" id="{335E5C58-B18A-9785-05EE-556CA1AE991E}"/>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48174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iple Photos">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CD2E638-97AB-4D99-B172-25D430C3516C}"/>
              </a:ext>
            </a:extLst>
          </p:cNvPr>
          <p:cNvSpPr>
            <a:spLocks noGrp="1"/>
          </p:cNvSpPr>
          <p:nvPr>
            <p:ph type="pic" sz="quarter" idx="14"/>
          </p:nvPr>
        </p:nvSpPr>
        <p:spPr>
          <a:xfrm>
            <a:off x="3637260" y="2070780"/>
            <a:ext cx="1869477" cy="2492637"/>
          </a:xfrm>
          <a:prstGeom prst="ellipse">
            <a:avLst/>
          </a:prstGeom>
        </p:spPr>
        <p:txBody>
          <a:bodyPr/>
          <a:lstStyle/>
          <a:p>
            <a:endParaRPr lang="en-US"/>
          </a:p>
        </p:txBody>
      </p:sp>
      <p:sp>
        <p:nvSpPr>
          <p:cNvPr id="5" name="Text Placeholder 11">
            <a:extLst>
              <a:ext uri="{FF2B5EF4-FFF2-40B4-BE49-F238E27FC236}">
                <a16:creationId xmlns:a16="http://schemas.microsoft.com/office/drawing/2014/main" id="{8A50B662-926A-4664-939F-C28084EC9548}"/>
              </a:ext>
            </a:extLst>
          </p:cNvPr>
          <p:cNvSpPr>
            <a:spLocks noGrp="1"/>
          </p:cNvSpPr>
          <p:nvPr>
            <p:ph type="body" sz="quarter" idx="11" hasCustomPrompt="1"/>
          </p:nvPr>
        </p:nvSpPr>
        <p:spPr>
          <a:xfrm>
            <a:off x="685801" y="928637"/>
            <a:ext cx="7772399" cy="578498"/>
          </a:xfrm>
          <a:prstGeom prst="rect">
            <a:avLst/>
          </a:prstGeom>
        </p:spPr>
        <p:txBody>
          <a:bodyPr wrap="square" lIns="0" tIns="0" rIns="0" bIns="0" anchor="t" anchorCtr="0"/>
          <a:lstStyle>
            <a:lvl1pPr marL="0" indent="0" algn="l">
              <a:buNone/>
              <a:defRPr sz="3300" b="1">
                <a:solidFill>
                  <a:srgbClr val="00607F"/>
                </a:solidFill>
                <a:latin typeface="Century Gothic" panose="020B0502020202020204" pitchFamily="34" charset="0"/>
              </a:defRPr>
            </a:lvl1pPr>
          </a:lstStyle>
          <a:p>
            <a:pPr lvl="0"/>
            <a:r>
              <a:rPr lang="en-US"/>
              <a:t>TRIPLE PHOTOS</a:t>
            </a:r>
          </a:p>
        </p:txBody>
      </p:sp>
      <p:sp>
        <p:nvSpPr>
          <p:cNvPr id="13" name="Text Placeholder 23">
            <a:extLst>
              <a:ext uri="{FF2B5EF4-FFF2-40B4-BE49-F238E27FC236}">
                <a16:creationId xmlns:a16="http://schemas.microsoft.com/office/drawing/2014/main" id="{059E913D-774B-4345-9AC7-0B99041FED61}"/>
              </a:ext>
            </a:extLst>
          </p:cNvPr>
          <p:cNvSpPr>
            <a:spLocks noGrp="1"/>
          </p:cNvSpPr>
          <p:nvPr>
            <p:ph type="body" sz="quarter" idx="12" hasCustomPrompt="1"/>
          </p:nvPr>
        </p:nvSpPr>
        <p:spPr>
          <a:xfrm>
            <a:off x="3324031" y="4717196"/>
            <a:ext cx="2495938" cy="409866"/>
          </a:xfrm>
          <a:prstGeom prst="rect">
            <a:avLst/>
          </a:prstGeom>
        </p:spPr>
        <p:txBody>
          <a:bodyPr/>
          <a:lstStyle>
            <a:lvl1pPr marL="0" indent="0" algn="ctr">
              <a:buNone/>
              <a:defRPr sz="1500" b="1">
                <a:solidFill>
                  <a:srgbClr val="4D4D4F"/>
                </a:solidFill>
                <a:latin typeface="Century Gothic" panose="020B0502020202020204" pitchFamily="34" charset="0"/>
              </a:defRPr>
            </a:lvl1pPr>
          </a:lstStyle>
          <a:p>
            <a:pPr lvl="0"/>
            <a:r>
              <a:rPr lang="en-US"/>
              <a:t>TITLE</a:t>
            </a:r>
          </a:p>
        </p:txBody>
      </p:sp>
      <p:sp>
        <p:nvSpPr>
          <p:cNvPr id="14" name="Text Placeholder 23">
            <a:extLst>
              <a:ext uri="{FF2B5EF4-FFF2-40B4-BE49-F238E27FC236}">
                <a16:creationId xmlns:a16="http://schemas.microsoft.com/office/drawing/2014/main" id="{51CBF819-7598-4DEE-B0B1-BA0E2C26D94A}"/>
              </a:ext>
            </a:extLst>
          </p:cNvPr>
          <p:cNvSpPr>
            <a:spLocks noGrp="1"/>
          </p:cNvSpPr>
          <p:nvPr>
            <p:ph type="body" sz="quarter" idx="13" hasCustomPrompt="1"/>
          </p:nvPr>
        </p:nvSpPr>
        <p:spPr>
          <a:xfrm>
            <a:off x="3324030" y="5188392"/>
            <a:ext cx="2495938" cy="858177"/>
          </a:xfrm>
          <a:prstGeom prst="rect">
            <a:avLst/>
          </a:prstGeom>
        </p:spPr>
        <p:txBody>
          <a:bodyPr/>
          <a:lstStyle>
            <a:lvl1pPr marL="0" indent="0" algn="l">
              <a:buNone/>
              <a:defRPr sz="1050" b="0">
                <a:solidFill>
                  <a:srgbClr val="4D4D4F"/>
                </a:solidFill>
                <a:latin typeface="+mj-lt"/>
              </a:defRPr>
            </a:lvl1pPr>
          </a:lstStyle>
          <a:p>
            <a:pPr lvl="0"/>
            <a:r>
              <a:rPr lang="en-US"/>
              <a:t>Lorem ipsum dolor sit amet, consectetur adipiscing elit. Quisque pretium posuere arcu vitae scelerisque. Nullam non commodo eros.</a:t>
            </a:r>
          </a:p>
        </p:txBody>
      </p:sp>
      <p:sp>
        <p:nvSpPr>
          <p:cNvPr id="22" name="Picture Placeholder 20">
            <a:extLst>
              <a:ext uri="{FF2B5EF4-FFF2-40B4-BE49-F238E27FC236}">
                <a16:creationId xmlns:a16="http://schemas.microsoft.com/office/drawing/2014/main" id="{26542108-A9D2-4103-B998-E9BF223A6DB0}"/>
              </a:ext>
            </a:extLst>
          </p:cNvPr>
          <p:cNvSpPr>
            <a:spLocks noGrp="1"/>
          </p:cNvSpPr>
          <p:nvPr>
            <p:ph type="pic" sz="quarter" idx="15"/>
          </p:nvPr>
        </p:nvSpPr>
        <p:spPr>
          <a:xfrm>
            <a:off x="6275491" y="2070780"/>
            <a:ext cx="1869477" cy="2492637"/>
          </a:xfrm>
          <a:prstGeom prst="ellipse">
            <a:avLst/>
          </a:prstGeom>
        </p:spPr>
        <p:txBody>
          <a:bodyPr/>
          <a:lstStyle/>
          <a:p>
            <a:endParaRPr lang="en-US"/>
          </a:p>
        </p:txBody>
      </p:sp>
      <p:sp>
        <p:nvSpPr>
          <p:cNvPr id="23" name="Text Placeholder 23">
            <a:extLst>
              <a:ext uri="{FF2B5EF4-FFF2-40B4-BE49-F238E27FC236}">
                <a16:creationId xmlns:a16="http://schemas.microsoft.com/office/drawing/2014/main" id="{484EB608-6F69-4A95-A02E-FEA72B8BC64C}"/>
              </a:ext>
            </a:extLst>
          </p:cNvPr>
          <p:cNvSpPr>
            <a:spLocks noGrp="1"/>
          </p:cNvSpPr>
          <p:nvPr>
            <p:ph type="body" sz="quarter" idx="16" hasCustomPrompt="1"/>
          </p:nvPr>
        </p:nvSpPr>
        <p:spPr>
          <a:xfrm>
            <a:off x="5962262" y="4717196"/>
            <a:ext cx="2495938" cy="409866"/>
          </a:xfrm>
          <a:prstGeom prst="rect">
            <a:avLst/>
          </a:prstGeom>
        </p:spPr>
        <p:txBody>
          <a:bodyPr/>
          <a:lstStyle>
            <a:lvl1pPr marL="0" indent="0" algn="ctr">
              <a:buNone/>
              <a:defRPr sz="1500" b="1">
                <a:solidFill>
                  <a:srgbClr val="4D4D4F"/>
                </a:solidFill>
                <a:latin typeface="Century Gothic" panose="020B0502020202020204" pitchFamily="34" charset="0"/>
              </a:defRPr>
            </a:lvl1pPr>
          </a:lstStyle>
          <a:p>
            <a:pPr lvl="0"/>
            <a:r>
              <a:rPr lang="en-US"/>
              <a:t>TITLE</a:t>
            </a:r>
          </a:p>
        </p:txBody>
      </p:sp>
      <p:sp>
        <p:nvSpPr>
          <p:cNvPr id="24" name="Text Placeholder 23">
            <a:extLst>
              <a:ext uri="{FF2B5EF4-FFF2-40B4-BE49-F238E27FC236}">
                <a16:creationId xmlns:a16="http://schemas.microsoft.com/office/drawing/2014/main" id="{C1029334-95E9-4F40-AAAB-AFB5EACD7D85}"/>
              </a:ext>
            </a:extLst>
          </p:cNvPr>
          <p:cNvSpPr>
            <a:spLocks noGrp="1"/>
          </p:cNvSpPr>
          <p:nvPr>
            <p:ph type="body" sz="quarter" idx="17" hasCustomPrompt="1"/>
          </p:nvPr>
        </p:nvSpPr>
        <p:spPr>
          <a:xfrm>
            <a:off x="5962261" y="5188392"/>
            <a:ext cx="2495938" cy="858177"/>
          </a:xfrm>
          <a:prstGeom prst="rect">
            <a:avLst/>
          </a:prstGeom>
        </p:spPr>
        <p:txBody>
          <a:bodyPr/>
          <a:lstStyle>
            <a:lvl1pPr marL="0" indent="0" algn="l">
              <a:buNone/>
              <a:defRPr sz="1050" b="0">
                <a:solidFill>
                  <a:srgbClr val="4D4D4F"/>
                </a:solidFill>
                <a:latin typeface="+mj-lt"/>
              </a:defRPr>
            </a:lvl1pPr>
          </a:lstStyle>
          <a:p>
            <a:pPr lvl="0"/>
            <a:r>
              <a:rPr lang="en-US"/>
              <a:t>Lorem ipsum dolor sit amet, consectetur adipiscing elit. Quisque pretium posuere arcu vitae scelerisque. Nullam non commodo eros.</a:t>
            </a:r>
          </a:p>
        </p:txBody>
      </p:sp>
      <p:sp>
        <p:nvSpPr>
          <p:cNvPr id="25" name="Picture Placeholder 20">
            <a:extLst>
              <a:ext uri="{FF2B5EF4-FFF2-40B4-BE49-F238E27FC236}">
                <a16:creationId xmlns:a16="http://schemas.microsoft.com/office/drawing/2014/main" id="{E830088C-D2EE-4207-882F-F1B0FEC62CDF}"/>
              </a:ext>
            </a:extLst>
          </p:cNvPr>
          <p:cNvSpPr>
            <a:spLocks noGrp="1"/>
          </p:cNvSpPr>
          <p:nvPr>
            <p:ph type="pic" sz="quarter" idx="18"/>
          </p:nvPr>
        </p:nvSpPr>
        <p:spPr>
          <a:xfrm>
            <a:off x="999032" y="2070780"/>
            <a:ext cx="1869477" cy="2492637"/>
          </a:xfrm>
          <a:prstGeom prst="ellipse">
            <a:avLst/>
          </a:prstGeom>
        </p:spPr>
        <p:txBody>
          <a:bodyPr/>
          <a:lstStyle/>
          <a:p>
            <a:endParaRPr lang="en-US"/>
          </a:p>
        </p:txBody>
      </p:sp>
      <p:sp>
        <p:nvSpPr>
          <p:cNvPr id="26" name="Text Placeholder 23">
            <a:extLst>
              <a:ext uri="{FF2B5EF4-FFF2-40B4-BE49-F238E27FC236}">
                <a16:creationId xmlns:a16="http://schemas.microsoft.com/office/drawing/2014/main" id="{8BB69362-CF7C-4EEB-BEDC-5F3C99ECC297}"/>
              </a:ext>
            </a:extLst>
          </p:cNvPr>
          <p:cNvSpPr>
            <a:spLocks noGrp="1"/>
          </p:cNvSpPr>
          <p:nvPr>
            <p:ph type="body" sz="quarter" idx="19" hasCustomPrompt="1"/>
          </p:nvPr>
        </p:nvSpPr>
        <p:spPr>
          <a:xfrm>
            <a:off x="685803" y="4717196"/>
            <a:ext cx="2495938" cy="409866"/>
          </a:xfrm>
          <a:prstGeom prst="rect">
            <a:avLst/>
          </a:prstGeom>
        </p:spPr>
        <p:txBody>
          <a:bodyPr/>
          <a:lstStyle>
            <a:lvl1pPr marL="0" indent="0" algn="ctr">
              <a:buNone/>
              <a:defRPr sz="1500" b="1">
                <a:solidFill>
                  <a:srgbClr val="4D4D4F"/>
                </a:solidFill>
                <a:latin typeface="Century Gothic" panose="020B0502020202020204" pitchFamily="34" charset="0"/>
              </a:defRPr>
            </a:lvl1pPr>
          </a:lstStyle>
          <a:p>
            <a:pPr lvl="0"/>
            <a:r>
              <a:rPr lang="en-US"/>
              <a:t>TITLE</a:t>
            </a:r>
          </a:p>
        </p:txBody>
      </p:sp>
      <p:sp>
        <p:nvSpPr>
          <p:cNvPr id="27" name="Text Placeholder 23">
            <a:extLst>
              <a:ext uri="{FF2B5EF4-FFF2-40B4-BE49-F238E27FC236}">
                <a16:creationId xmlns:a16="http://schemas.microsoft.com/office/drawing/2014/main" id="{575CDC2C-9C37-4F18-9686-BF68B7A4E175}"/>
              </a:ext>
            </a:extLst>
          </p:cNvPr>
          <p:cNvSpPr>
            <a:spLocks noGrp="1"/>
          </p:cNvSpPr>
          <p:nvPr>
            <p:ph type="body" sz="quarter" idx="20" hasCustomPrompt="1"/>
          </p:nvPr>
        </p:nvSpPr>
        <p:spPr>
          <a:xfrm>
            <a:off x="685803" y="5188392"/>
            <a:ext cx="2495938" cy="858177"/>
          </a:xfrm>
          <a:prstGeom prst="rect">
            <a:avLst/>
          </a:prstGeom>
        </p:spPr>
        <p:txBody>
          <a:bodyPr/>
          <a:lstStyle>
            <a:lvl1pPr marL="0" indent="0" algn="l">
              <a:buNone/>
              <a:defRPr sz="1050" b="0">
                <a:solidFill>
                  <a:srgbClr val="4D4D4F"/>
                </a:solidFill>
                <a:latin typeface="+mj-lt"/>
              </a:defRPr>
            </a:lvl1pPr>
          </a:lstStyle>
          <a:p>
            <a:pPr lvl="0"/>
            <a:r>
              <a:rPr lang="en-US"/>
              <a:t>Lorem ipsum dolor sit amet, consectetur adipiscing elit. Quisque pretium posuere arcu vitae scelerisque. Nullam non commodo eros.</a:t>
            </a:r>
          </a:p>
        </p:txBody>
      </p:sp>
      <p:grpSp>
        <p:nvGrpSpPr>
          <p:cNvPr id="18" name="Group 17">
            <a:extLst>
              <a:ext uri="{FF2B5EF4-FFF2-40B4-BE49-F238E27FC236}">
                <a16:creationId xmlns:a16="http://schemas.microsoft.com/office/drawing/2014/main" id="{07B0AC18-2FA3-DDD6-BB70-C4B65E756B14}"/>
              </a:ext>
            </a:extLst>
          </p:cNvPr>
          <p:cNvGrpSpPr/>
          <p:nvPr userDrawn="1"/>
        </p:nvGrpSpPr>
        <p:grpSpPr>
          <a:xfrm>
            <a:off x="7013031" y="6289401"/>
            <a:ext cx="2130969" cy="460023"/>
            <a:chOff x="9350708" y="6289400"/>
            <a:chExt cx="2841292" cy="460023"/>
          </a:xfrm>
        </p:grpSpPr>
        <p:pic>
          <p:nvPicPr>
            <p:cNvPr id="20" name="Picture 19">
              <a:extLst>
                <a:ext uri="{FF2B5EF4-FFF2-40B4-BE49-F238E27FC236}">
                  <a16:creationId xmlns:a16="http://schemas.microsoft.com/office/drawing/2014/main" id="{6EC3C8CE-CEB3-FD0A-A588-11BA2C06DB0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28" name="TextBox 27">
              <a:extLst>
                <a:ext uri="{FF2B5EF4-FFF2-40B4-BE49-F238E27FC236}">
                  <a16:creationId xmlns:a16="http://schemas.microsoft.com/office/drawing/2014/main" id="{D74FE896-6524-0AF9-9280-6E57E2FA7047}"/>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15" name="Slide Number Placeholder 5">
            <a:extLst>
              <a:ext uri="{FF2B5EF4-FFF2-40B4-BE49-F238E27FC236}">
                <a16:creationId xmlns:a16="http://schemas.microsoft.com/office/drawing/2014/main" id="{A69366AB-D3A2-EC9C-472D-064ADA0BFEC4}"/>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2401237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tistical Info">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E8432460-2479-E057-F7A4-95E39D90A31E}"/>
              </a:ext>
            </a:extLst>
          </p:cNvPr>
          <p:cNvSpPr>
            <a:spLocks noGrp="1"/>
          </p:cNvSpPr>
          <p:nvPr>
            <p:ph type="body" sz="quarter" idx="11" hasCustomPrompt="1"/>
          </p:nvPr>
        </p:nvSpPr>
        <p:spPr>
          <a:xfrm>
            <a:off x="272921" y="350139"/>
            <a:ext cx="8642479" cy="249299"/>
          </a:xfrm>
          <a:prstGeom prst="rect">
            <a:avLst/>
          </a:prstGeom>
        </p:spPr>
        <p:txBody>
          <a:bodyPr wrap="square" lIns="0" tIns="0" rIns="0" bIns="0" anchor="t" anchorCtr="0">
            <a:spAutoFit/>
          </a:bodyPr>
          <a:lstStyle>
            <a:lvl1pPr marL="0" indent="0" algn="l">
              <a:buNone/>
              <a:defRPr sz="1800" b="1">
                <a:solidFill>
                  <a:srgbClr val="00607F"/>
                </a:solidFill>
                <a:latin typeface="Century Gothic" panose="020B0502020202020204" pitchFamily="34" charset="0"/>
              </a:defRPr>
            </a:lvl1pPr>
          </a:lstStyle>
          <a:p>
            <a:pPr lvl="0"/>
            <a:r>
              <a:rPr lang="en-US"/>
              <a:t>STATISTICAL INFO</a:t>
            </a:r>
          </a:p>
        </p:txBody>
      </p:sp>
      <p:sp>
        <p:nvSpPr>
          <p:cNvPr id="3" name="Slide Number Placeholder 5">
            <a:extLst>
              <a:ext uri="{FF2B5EF4-FFF2-40B4-BE49-F238E27FC236}">
                <a16:creationId xmlns:a16="http://schemas.microsoft.com/office/drawing/2014/main" id="{91528485-07D4-8C22-5F29-0DDEBF515980}"/>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330210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86C6C-4A22-8F61-E0F2-4BCDFCA2DBD0}"/>
              </a:ext>
            </a:extLst>
          </p:cNvPr>
          <p:cNvPicPr>
            <a:picLocks noChangeAspect="1"/>
          </p:cNvPicPr>
          <p:nvPr userDrawn="1"/>
        </p:nvPicPr>
        <p:blipFill>
          <a:blip r:embed="rId2"/>
          <a:stretch>
            <a:fillRect/>
          </a:stretch>
        </p:blipFill>
        <p:spPr>
          <a:xfrm>
            <a:off x="0" y="6062697"/>
            <a:ext cx="9144000" cy="848413"/>
          </a:xfrm>
          <a:prstGeom prst="rect">
            <a:avLst/>
          </a:prstGeom>
        </p:spPr>
      </p:pic>
      <p:sp>
        <p:nvSpPr>
          <p:cNvPr id="3" name="TextBox 2">
            <a:extLst>
              <a:ext uri="{FF2B5EF4-FFF2-40B4-BE49-F238E27FC236}">
                <a16:creationId xmlns:a16="http://schemas.microsoft.com/office/drawing/2014/main" id="{8735E8D5-AAA8-FA49-08B1-D3E28ACE6520}"/>
              </a:ext>
            </a:extLst>
          </p:cNvPr>
          <p:cNvSpPr txBox="1"/>
          <p:nvPr userDrawn="1"/>
        </p:nvSpPr>
        <p:spPr>
          <a:xfrm>
            <a:off x="84437" y="6164863"/>
            <a:ext cx="6993708" cy="484748"/>
          </a:xfrm>
          <a:prstGeom prst="rect">
            <a:avLst/>
          </a:prstGeom>
          <a:noFill/>
        </p:spPr>
        <p:txBody>
          <a:bodyPr wrap="square" rtlCol="0">
            <a:spAutoFit/>
          </a:bodyPr>
          <a:lstStyle/>
          <a:p>
            <a:r>
              <a:rPr lang="en-US" sz="1275">
                <a:solidFill>
                  <a:schemeClr val="bg1"/>
                </a:solidFill>
              </a:rPr>
              <a:t>NEBRASKA INFECTION CONTROL ASSESMENT AND PROMOTION PROGRAM</a:t>
            </a:r>
          </a:p>
          <a:p>
            <a:r>
              <a:rPr lang="en-US" sz="1275">
                <a:solidFill>
                  <a:schemeClr val="bg1"/>
                </a:solidFill>
              </a:rPr>
              <a:t>ANTIMICROBIAL STEWARDSHIP ASSESSMENT AND PROMOTION PROGRAM</a:t>
            </a:r>
          </a:p>
        </p:txBody>
      </p:sp>
    </p:spTree>
    <p:extLst>
      <p:ext uri="{BB962C8B-B14F-4D97-AF65-F5344CB8AC3E}">
        <p14:creationId xmlns:p14="http://schemas.microsoft.com/office/powerpoint/2010/main" val="11507541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Problem">
    <p:spTree>
      <p:nvGrpSpPr>
        <p:cNvPr id="1" name=""/>
        <p:cNvGrpSpPr/>
        <p:nvPr/>
      </p:nvGrpSpPr>
      <p:grpSpPr>
        <a:xfrm>
          <a:off x="0" y="0"/>
          <a:ext cx="0" cy="0"/>
          <a:chOff x="0" y="0"/>
          <a:chExt cx="0" cy="0"/>
        </a:xfrm>
      </p:grpSpPr>
      <p:sp>
        <p:nvSpPr>
          <p:cNvPr id="21" name="Text Placeholder 52">
            <a:extLst>
              <a:ext uri="{FF2B5EF4-FFF2-40B4-BE49-F238E27FC236}">
                <a16:creationId xmlns:a16="http://schemas.microsoft.com/office/drawing/2014/main" id="{B1E13867-12F1-F74B-50EC-FBAE1F7AD401}"/>
              </a:ext>
            </a:extLst>
          </p:cNvPr>
          <p:cNvSpPr>
            <a:spLocks noGrp="1"/>
          </p:cNvSpPr>
          <p:nvPr>
            <p:ph type="body" sz="quarter" idx="25" hasCustomPrompt="1"/>
          </p:nvPr>
        </p:nvSpPr>
        <p:spPr>
          <a:xfrm>
            <a:off x="6229796" y="2648338"/>
            <a:ext cx="2224955" cy="341313"/>
          </a:xfrm>
          <a:prstGeom prst="rect">
            <a:avLst/>
          </a:prstGeom>
        </p:spPr>
        <p:txBody>
          <a:bodyPr>
            <a:noAutofit/>
          </a:bodyPr>
          <a:lstStyle>
            <a:lvl1pPr marL="0" indent="0" algn="l">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25" name="Text Placeholder 21">
            <a:extLst>
              <a:ext uri="{FF2B5EF4-FFF2-40B4-BE49-F238E27FC236}">
                <a16:creationId xmlns:a16="http://schemas.microsoft.com/office/drawing/2014/main" id="{11653927-E3BC-0CF7-F469-579CE94D9870}"/>
              </a:ext>
            </a:extLst>
          </p:cNvPr>
          <p:cNvSpPr>
            <a:spLocks noGrp="1"/>
          </p:cNvSpPr>
          <p:nvPr>
            <p:ph type="body" sz="quarter" idx="26" hasCustomPrompt="1"/>
          </p:nvPr>
        </p:nvSpPr>
        <p:spPr>
          <a:xfrm>
            <a:off x="6235184" y="3032075"/>
            <a:ext cx="2214902" cy="872547"/>
          </a:xfrm>
          <a:prstGeom prst="rect">
            <a:avLst/>
          </a:prstGeom>
        </p:spPr>
        <p:txBody>
          <a:bodyPr wrap="square" lIns="0" tIns="0" rIns="0" bIns="0">
            <a:sp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 Lorem ipsum dolor sit amet, consectetur adipiscing elit. Quisque pretium posuere arcu vitae scelerisque. Quisque pretium posuere arcu vitae scelerisque.</a:t>
            </a:r>
          </a:p>
        </p:txBody>
      </p:sp>
      <p:sp>
        <p:nvSpPr>
          <p:cNvPr id="26" name="Text Placeholder 52">
            <a:extLst>
              <a:ext uri="{FF2B5EF4-FFF2-40B4-BE49-F238E27FC236}">
                <a16:creationId xmlns:a16="http://schemas.microsoft.com/office/drawing/2014/main" id="{72B3D72B-1BE9-6410-FB8C-092AA2C802D6}"/>
              </a:ext>
            </a:extLst>
          </p:cNvPr>
          <p:cNvSpPr>
            <a:spLocks noGrp="1"/>
          </p:cNvSpPr>
          <p:nvPr>
            <p:ph type="body" sz="quarter" idx="27" hasCustomPrompt="1"/>
          </p:nvPr>
        </p:nvSpPr>
        <p:spPr>
          <a:xfrm>
            <a:off x="3459161" y="2648338"/>
            <a:ext cx="2224955" cy="341313"/>
          </a:xfrm>
          <a:prstGeom prst="rect">
            <a:avLst/>
          </a:prstGeom>
        </p:spPr>
        <p:txBody>
          <a:bodyPr>
            <a:noAutofit/>
          </a:bodyPr>
          <a:lstStyle>
            <a:lvl1pPr marL="0" indent="0" algn="l">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27" name="Text Placeholder 21">
            <a:extLst>
              <a:ext uri="{FF2B5EF4-FFF2-40B4-BE49-F238E27FC236}">
                <a16:creationId xmlns:a16="http://schemas.microsoft.com/office/drawing/2014/main" id="{CCAFA3E9-E47E-3703-EDD0-1F2A0C0E3194}"/>
              </a:ext>
            </a:extLst>
          </p:cNvPr>
          <p:cNvSpPr>
            <a:spLocks noGrp="1"/>
          </p:cNvSpPr>
          <p:nvPr>
            <p:ph type="body" sz="quarter" idx="28" hasCustomPrompt="1"/>
          </p:nvPr>
        </p:nvSpPr>
        <p:spPr>
          <a:xfrm>
            <a:off x="3464549" y="3032075"/>
            <a:ext cx="2214902" cy="872547"/>
          </a:xfrm>
          <a:prstGeom prst="rect">
            <a:avLst/>
          </a:prstGeom>
        </p:spPr>
        <p:txBody>
          <a:bodyPr wrap="square" lIns="0" tIns="0" rIns="0" bIns="0">
            <a:sp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 Lorem ipsum dolor sit amet, consectetur adipiscing elit. Quisque pretium posuere arcu vitae scelerisque. Quisque pretium posuere arcu vitae scelerisque.</a:t>
            </a:r>
          </a:p>
        </p:txBody>
      </p:sp>
      <p:sp>
        <p:nvSpPr>
          <p:cNvPr id="28" name="Text Placeholder 52">
            <a:extLst>
              <a:ext uri="{FF2B5EF4-FFF2-40B4-BE49-F238E27FC236}">
                <a16:creationId xmlns:a16="http://schemas.microsoft.com/office/drawing/2014/main" id="{DF688758-F7C5-9246-33C5-F91C7856F625}"/>
              </a:ext>
            </a:extLst>
          </p:cNvPr>
          <p:cNvSpPr>
            <a:spLocks noGrp="1"/>
          </p:cNvSpPr>
          <p:nvPr>
            <p:ph type="body" sz="quarter" idx="29" hasCustomPrompt="1"/>
          </p:nvPr>
        </p:nvSpPr>
        <p:spPr>
          <a:xfrm>
            <a:off x="6229796" y="924731"/>
            <a:ext cx="2224955" cy="341313"/>
          </a:xfrm>
          <a:prstGeom prst="rect">
            <a:avLst/>
          </a:prstGeom>
        </p:spPr>
        <p:txBody>
          <a:bodyPr>
            <a:noAutofit/>
          </a:bodyPr>
          <a:lstStyle>
            <a:lvl1pPr marL="0" indent="0" algn="l">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29" name="Text Placeholder 21">
            <a:extLst>
              <a:ext uri="{FF2B5EF4-FFF2-40B4-BE49-F238E27FC236}">
                <a16:creationId xmlns:a16="http://schemas.microsoft.com/office/drawing/2014/main" id="{C70DBF49-E584-562C-4669-1000382551BC}"/>
              </a:ext>
            </a:extLst>
          </p:cNvPr>
          <p:cNvSpPr>
            <a:spLocks noGrp="1"/>
          </p:cNvSpPr>
          <p:nvPr>
            <p:ph type="body" sz="quarter" idx="30" hasCustomPrompt="1"/>
          </p:nvPr>
        </p:nvSpPr>
        <p:spPr>
          <a:xfrm>
            <a:off x="6235184" y="1308467"/>
            <a:ext cx="2214902" cy="872547"/>
          </a:xfrm>
          <a:prstGeom prst="rect">
            <a:avLst/>
          </a:prstGeom>
        </p:spPr>
        <p:txBody>
          <a:bodyPr wrap="square" lIns="0" tIns="0" rIns="0" bIns="0">
            <a:sp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 Lorem ipsum dolor sit amet, consectetur adipiscing elit. Quisque pretium posuere arcu vitae scelerisque. Quisque pretium posuere arcu vitae scelerisque.</a:t>
            </a:r>
          </a:p>
        </p:txBody>
      </p:sp>
      <p:sp>
        <p:nvSpPr>
          <p:cNvPr id="30" name="Text Placeholder 52">
            <a:extLst>
              <a:ext uri="{FF2B5EF4-FFF2-40B4-BE49-F238E27FC236}">
                <a16:creationId xmlns:a16="http://schemas.microsoft.com/office/drawing/2014/main" id="{382B6284-09DE-7F8F-D545-67E9B738E4AA}"/>
              </a:ext>
            </a:extLst>
          </p:cNvPr>
          <p:cNvSpPr>
            <a:spLocks noGrp="1"/>
          </p:cNvSpPr>
          <p:nvPr>
            <p:ph type="body" sz="quarter" idx="31" hasCustomPrompt="1"/>
          </p:nvPr>
        </p:nvSpPr>
        <p:spPr>
          <a:xfrm>
            <a:off x="3459161" y="924731"/>
            <a:ext cx="2224955" cy="341313"/>
          </a:xfrm>
          <a:prstGeom prst="rect">
            <a:avLst/>
          </a:prstGeom>
        </p:spPr>
        <p:txBody>
          <a:bodyPr>
            <a:noAutofit/>
          </a:bodyPr>
          <a:lstStyle>
            <a:lvl1pPr marL="0" indent="0" algn="l">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31" name="Text Placeholder 21">
            <a:extLst>
              <a:ext uri="{FF2B5EF4-FFF2-40B4-BE49-F238E27FC236}">
                <a16:creationId xmlns:a16="http://schemas.microsoft.com/office/drawing/2014/main" id="{F311588A-A87E-0D6A-F2A3-087387B75919}"/>
              </a:ext>
            </a:extLst>
          </p:cNvPr>
          <p:cNvSpPr>
            <a:spLocks noGrp="1"/>
          </p:cNvSpPr>
          <p:nvPr>
            <p:ph type="body" sz="quarter" idx="32" hasCustomPrompt="1"/>
          </p:nvPr>
        </p:nvSpPr>
        <p:spPr>
          <a:xfrm>
            <a:off x="3464549" y="1308467"/>
            <a:ext cx="2214902" cy="872547"/>
          </a:xfrm>
          <a:prstGeom prst="rect">
            <a:avLst/>
          </a:prstGeom>
        </p:spPr>
        <p:txBody>
          <a:bodyPr wrap="square" lIns="0" tIns="0" rIns="0" bIns="0">
            <a:sp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 Lorem ipsum dolor sit amet, consectetur adipiscing elit. Quisque pretium posuere arcu vitae scelerisque. Quisque pretium posuere arcu vitae scelerisque.</a:t>
            </a:r>
          </a:p>
        </p:txBody>
      </p:sp>
      <p:sp>
        <p:nvSpPr>
          <p:cNvPr id="32" name="Text Placeholder 11">
            <a:extLst>
              <a:ext uri="{FF2B5EF4-FFF2-40B4-BE49-F238E27FC236}">
                <a16:creationId xmlns:a16="http://schemas.microsoft.com/office/drawing/2014/main" id="{18031FD1-BE5D-6E82-68C8-E6636704CD90}"/>
              </a:ext>
            </a:extLst>
          </p:cNvPr>
          <p:cNvSpPr>
            <a:spLocks noGrp="1"/>
          </p:cNvSpPr>
          <p:nvPr>
            <p:ph type="body" sz="quarter" idx="11" hasCustomPrompt="1"/>
          </p:nvPr>
        </p:nvSpPr>
        <p:spPr>
          <a:xfrm>
            <a:off x="1" y="-13652"/>
            <a:ext cx="2788017" cy="6857999"/>
          </a:xfrm>
          <a:prstGeom prst="rect">
            <a:avLst/>
          </a:prstGeom>
          <a:solidFill>
            <a:schemeClr val="bg1">
              <a:lumMod val="95000"/>
            </a:schemeClr>
          </a:solidFill>
        </p:spPr>
        <p:txBody>
          <a:bodyPr wrap="square" lIns="0" tIns="0" rIns="0" bIns="0" anchor="ctr" anchorCtr="0"/>
          <a:lstStyle>
            <a:lvl1pPr marL="0" indent="0" algn="ctr">
              <a:buNone/>
              <a:defRPr sz="3300" b="1">
                <a:solidFill>
                  <a:srgbClr val="00607F"/>
                </a:solidFill>
                <a:latin typeface="Century Gothic" panose="020B0502020202020204" pitchFamily="34" charset="0"/>
              </a:defRPr>
            </a:lvl1pPr>
          </a:lstStyle>
          <a:p>
            <a:pPr lvl="0"/>
            <a:r>
              <a:rPr lang="en-US"/>
              <a:t>PROBLEM</a:t>
            </a:r>
          </a:p>
        </p:txBody>
      </p:sp>
      <p:sp>
        <p:nvSpPr>
          <p:cNvPr id="33" name="Text Placeholder 52">
            <a:extLst>
              <a:ext uri="{FF2B5EF4-FFF2-40B4-BE49-F238E27FC236}">
                <a16:creationId xmlns:a16="http://schemas.microsoft.com/office/drawing/2014/main" id="{61D2CE47-A797-F278-D333-4FF7296E8140}"/>
              </a:ext>
            </a:extLst>
          </p:cNvPr>
          <p:cNvSpPr>
            <a:spLocks noGrp="1"/>
          </p:cNvSpPr>
          <p:nvPr>
            <p:ph type="body" sz="quarter" idx="33" hasCustomPrompt="1"/>
          </p:nvPr>
        </p:nvSpPr>
        <p:spPr>
          <a:xfrm>
            <a:off x="6229796" y="4382232"/>
            <a:ext cx="2224955" cy="341313"/>
          </a:xfrm>
          <a:prstGeom prst="rect">
            <a:avLst/>
          </a:prstGeom>
        </p:spPr>
        <p:txBody>
          <a:bodyPr>
            <a:noAutofit/>
          </a:bodyPr>
          <a:lstStyle>
            <a:lvl1pPr marL="0" indent="0" algn="l">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34" name="Text Placeholder 21">
            <a:extLst>
              <a:ext uri="{FF2B5EF4-FFF2-40B4-BE49-F238E27FC236}">
                <a16:creationId xmlns:a16="http://schemas.microsoft.com/office/drawing/2014/main" id="{F6086F00-1133-844F-E25F-35FD7552D3DC}"/>
              </a:ext>
            </a:extLst>
          </p:cNvPr>
          <p:cNvSpPr>
            <a:spLocks noGrp="1"/>
          </p:cNvSpPr>
          <p:nvPr>
            <p:ph type="body" sz="quarter" idx="34" hasCustomPrompt="1"/>
          </p:nvPr>
        </p:nvSpPr>
        <p:spPr>
          <a:xfrm>
            <a:off x="6235184" y="4765969"/>
            <a:ext cx="2214902" cy="872547"/>
          </a:xfrm>
          <a:prstGeom prst="rect">
            <a:avLst/>
          </a:prstGeom>
        </p:spPr>
        <p:txBody>
          <a:bodyPr wrap="square" lIns="0" tIns="0" rIns="0" bIns="0">
            <a:sp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 Lorem ipsum dolor sit amet, consectetur adipiscing elit. Quisque pretium posuere arcu vitae scelerisque. Quisque pretium posuere arcu vitae scelerisque.</a:t>
            </a:r>
          </a:p>
        </p:txBody>
      </p:sp>
      <p:sp>
        <p:nvSpPr>
          <p:cNvPr id="35" name="Text Placeholder 52">
            <a:extLst>
              <a:ext uri="{FF2B5EF4-FFF2-40B4-BE49-F238E27FC236}">
                <a16:creationId xmlns:a16="http://schemas.microsoft.com/office/drawing/2014/main" id="{B12B2AF1-913C-FC41-03DF-1F12EB29C856}"/>
              </a:ext>
            </a:extLst>
          </p:cNvPr>
          <p:cNvSpPr>
            <a:spLocks noGrp="1"/>
          </p:cNvSpPr>
          <p:nvPr>
            <p:ph type="body" sz="quarter" idx="35" hasCustomPrompt="1"/>
          </p:nvPr>
        </p:nvSpPr>
        <p:spPr>
          <a:xfrm>
            <a:off x="3459161" y="4382232"/>
            <a:ext cx="2224955" cy="341313"/>
          </a:xfrm>
          <a:prstGeom prst="rect">
            <a:avLst/>
          </a:prstGeom>
        </p:spPr>
        <p:txBody>
          <a:bodyPr>
            <a:noAutofit/>
          </a:bodyPr>
          <a:lstStyle>
            <a:lvl1pPr marL="0" indent="0" algn="l">
              <a:buNone/>
              <a:defRPr sz="1350" b="1">
                <a:solidFill>
                  <a:schemeClr val="tx1">
                    <a:lumMod val="75000"/>
                    <a:lumOff val="25000"/>
                  </a:schemeClr>
                </a:solidFill>
                <a:latin typeface="Century Gothic" panose="020B0502020202020204" pitchFamily="34" charset="0"/>
              </a:defRPr>
            </a:lvl1pPr>
          </a:lstStyle>
          <a:p>
            <a:pPr lvl="0"/>
            <a:r>
              <a:rPr lang="en-US"/>
              <a:t>ITEM TITLE</a:t>
            </a:r>
          </a:p>
        </p:txBody>
      </p:sp>
      <p:sp>
        <p:nvSpPr>
          <p:cNvPr id="36" name="Text Placeholder 21">
            <a:extLst>
              <a:ext uri="{FF2B5EF4-FFF2-40B4-BE49-F238E27FC236}">
                <a16:creationId xmlns:a16="http://schemas.microsoft.com/office/drawing/2014/main" id="{9CCDFA6D-DABE-C3A9-9529-99CEC2131D08}"/>
              </a:ext>
            </a:extLst>
          </p:cNvPr>
          <p:cNvSpPr>
            <a:spLocks noGrp="1"/>
          </p:cNvSpPr>
          <p:nvPr>
            <p:ph type="body" sz="quarter" idx="36" hasCustomPrompt="1"/>
          </p:nvPr>
        </p:nvSpPr>
        <p:spPr>
          <a:xfrm>
            <a:off x="3464549" y="4765969"/>
            <a:ext cx="2214902" cy="872547"/>
          </a:xfrm>
          <a:prstGeom prst="rect">
            <a:avLst/>
          </a:prstGeom>
        </p:spPr>
        <p:txBody>
          <a:bodyPr wrap="square" lIns="0" tIns="0" rIns="0" bIns="0">
            <a:spAutoFit/>
          </a:bodyPr>
          <a:lstStyle>
            <a:lvl1pPr marL="0" indent="0">
              <a:buNone/>
              <a:defRPr sz="900">
                <a:solidFill>
                  <a:schemeClr val="tx1">
                    <a:lumMod val="75000"/>
                    <a:lumOff val="25000"/>
                  </a:schemeClr>
                </a:solidFill>
                <a:latin typeface="+mj-lt"/>
              </a:defRPr>
            </a:lvl1pPr>
          </a:lstStyle>
          <a:p>
            <a:pPr lvl="0"/>
            <a:r>
              <a:rPr lang="en-US"/>
              <a:t>List item description or details goes here. Lorem ipsum dolor sit amet, consectetur adipiscing elit. Quisque pretium posuere arcu vitae scelerisque. Lorem ipsum dolor sit amet, consectetur adipiscing elit. Quisque pretium posuere arcu vitae scelerisque. Quisque pretium posuere arcu vitae scelerisque.</a:t>
            </a:r>
          </a:p>
        </p:txBody>
      </p:sp>
      <p:sp>
        <p:nvSpPr>
          <p:cNvPr id="15" name="Slide Number Placeholder 5">
            <a:extLst>
              <a:ext uri="{FF2B5EF4-FFF2-40B4-BE49-F238E27FC236}">
                <a16:creationId xmlns:a16="http://schemas.microsoft.com/office/drawing/2014/main" id="{6070915C-629A-0584-0494-1CA6864CC286}"/>
              </a:ext>
            </a:extLst>
          </p:cNvPr>
          <p:cNvSpPr>
            <a:spLocks noGrp="1"/>
          </p:cNvSpPr>
          <p:nvPr>
            <p:ph type="sldNum" sz="quarter" idx="4"/>
          </p:nvPr>
        </p:nvSpPr>
        <p:spPr>
          <a:xfrm>
            <a:off x="184279" y="6336850"/>
            <a:ext cx="2057400" cy="365125"/>
          </a:xfrm>
          <a:prstGeom prst="rect">
            <a:avLst/>
          </a:prstGeom>
        </p:spPr>
        <p:txBody>
          <a:bodyPr vert="horz" lIns="91440" tIns="45720" rIns="91440" bIns="45720" rtlCol="0" anchor="ctr"/>
          <a:lstStyle>
            <a:lvl1pPr algn="l">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6817699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building, dome&#10;&#10;Description automatically generated">
            <a:extLst>
              <a:ext uri="{FF2B5EF4-FFF2-40B4-BE49-F238E27FC236}">
                <a16:creationId xmlns:a16="http://schemas.microsoft.com/office/drawing/2014/main" id="{481642BD-E414-49B3-8DF4-31E9D1ED7FF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543925" y="6167044"/>
            <a:ext cx="514350" cy="467513"/>
          </a:xfrm>
          <a:prstGeom prst="rect">
            <a:avLst/>
          </a:prstGeom>
        </p:spPr>
      </p:pic>
      <p:grpSp>
        <p:nvGrpSpPr>
          <p:cNvPr id="11" name="Group 10">
            <a:extLst>
              <a:ext uri="{FF2B5EF4-FFF2-40B4-BE49-F238E27FC236}">
                <a16:creationId xmlns:a16="http://schemas.microsoft.com/office/drawing/2014/main" id="{8AE4A8BC-1AB4-D2FE-CEA4-7B72FDBB7B14}"/>
              </a:ext>
            </a:extLst>
          </p:cNvPr>
          <p:cNvGrpSpPr/>
          <p:nvPr userDrawn="1"/>
        </p:nvGrpSpPr>
        <p:grpSpPr>
          <a:xfrm>
            <a:off x="7013031" y="6289401"/>
            <a:ext cx="2130969" cy="460023"/>
            <a:chOff x="9350708" y="6289400"/>
            <a:chExt cx="2841292" cy="460023"/>
          </a:xfrm>
        </p:grpSpPr>
        <p:pic>
          <p:nvPicPr>
            <p:cNvPr id="12" name="Picture 11">
              <a:extLst>
                <a:ext uri="{FF2B5EF4-FFF2-40B4-BE49-F238E27FC236}">
                  <a16:creationId xmlns:a16="http://schemas.microsoft.com/office/drawing/2014/main" id="{E409891C-C85F-5C65-51C4-E4706600F179}"/>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9350708" y="6305001"/>
              <a:ext cx="1448108" cy="444422"/>
            </a:xfrm>
            <a:prstGeom prst="rect">
              <a:avLst/>
            </a:prstGeom>
          </p:spPr>
        </p:pic>
        <p:sp>
          <p:nvSpPr>
            <p:cNvPr id="13" name="TextBox 12">
              <a:extLst>
                <a:ext uri="{FF2B5EF4-FFF2-40B4-BE49-F238E27FC236}">
                  <a16:creationId xmlns:a16="http://schemas.microsoft.com/office/drawing/2014/main" id="{F11738BE-78E4-030D-1205-B827217EB0FF}"/>
                </a:ext>
              </a:extLst>
            </p:cNvPr>
            <p:cNvSpPr txBox="1"/>
            <p:nvPr userDrawn="1"/>
          </p:nvSpPr>
          <p:spPr>
            <a:xfrm>
              <a:off x="10879494" y="6289400"/>
              <a:ext cx="1312506" cy="334835"/>
            </a:xfrm>
            <a:prstGeom prst="rect">
              <a:avLst/>
            </a:prstGeom>
            <a:noFill/>
          </p:spPr>
          <p:txBody>
            <a:bodyPr wrap="square" rtlCol="0">
              <a:spAutoFit/>
            </a:bodyPr>
            <a:lstStyle/>
            <a:p>
              <a:r>
                <a:rPr lang="en-US" sz="788" b="1">
                  <a:solidFill>
                    <a:srgbClr val="E2A325"/>
                  </a:solidFill>
                  <a:latin typeface="Century Gothic" panose="020B0502020202020204" pitchFamily="34" charset="0"/>
                </a:rPr>
                <a:t>DIVISION OF </a:t>
              </a:r>
            </a:p>
            <a:p>
              <a:r>
                <a:rPr lang="en-US" sz="788" b="1">
                  <a:solidFill>
                    <a:srgbClr val="E2A325"/>
                  </a:solidFill>
                  <a:latin typeface="Century Gothic" panose="020B0502020202020204" pitchFamily="34" charset="0"/>
                </a:rPr>
                <a:t>PUBLIC HEALTH</a:t>
              </a:r>
            </a:p>
          </p:txBody>
        </p:sp>
      </p:grpSp>
      <p:sp>
        <p:nvSpPr>
          <p:cNvPr id="16" name="TextBox 15">
            <a:extLst>
              <a:ext uri="{FF2B5EF4-FFF2-40B4-BE49-F238E27FC236}">
                <a16:creationId xmlns:a16="http://schemas.microsoft.com/office/drawing/2014/main" id="{2D7B11C5-52F3-992A-E199-5633A644A467}"/>
              </a:ext>
            </a:extLst>
          </p:cNvPr>
          <p:cNvSpPr txBox="1"/>
          <p:nvPr userDrawn="1"/>
        </p:nvSpPr>
        <p:spPr>
          <a:xfrm>
            <a:off x="4368950" y="2967336"/>
            <a:ext cx="4775050" cy="692497"/>
          </a:xfrm>
          <a:prstGeom prst="rect">
            <a:avLst/>
          </a:prstGeom>
          <a:noFill/>
        </p:spPr>
        <p:txBody>
          <a:bodyPr wrap="square" lIns="0" tIns="0" rIns="0" bIns="0" rtlCol="0">
            <a:spAutoFit/>
          </a:bodyPr>
          <a:lstStyle/>
          <a:p>
            <a:pPr algn="ctr"/>
            <a:r>
              <a:rPr lang="en-US" sz="4500" b="1">
                <a:solidFill>
                  <a:srgbClr val="00607F"/>
                </a:solidFill>
                <a:latin typeface="Century Gothic" panose="020B0502020202020204" pitchFamily="34" charset="0"/>
              </a:rPr>
              <a:t>QUESTIONS?</a:t>
            </a:r>
          </a:p>
        </p:txBody>
      </p:sp>
      <p:pic>
        <p:nvPicPr>
          <p:cNvPr id="3" name="Picture 2" descr="A picture containing text&#10;&#10;Description automatically generated">
            <a:extLst>
              <a:ext uri="{FF2B5EF4-FFF2-40B4-BE49-F238E27FC236}">
                <a16:creationId xmlns:a16="http://schemas.microsoft.com/office/drawing/2014/main" id="{C7C21ECD-37A6-CF0D-8ED3-07795AFD2201}"/>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1" y="-1683"/>
            <a:ext cx="5098010" cy="6870440"/>
          </a:xfrm>
          <a:prstGeom prst="rect">
            <a:avLst/>
          </a:prstGeom>
        </p:spPr>
      </p:pic>
      <p:sp>
        <p:nvSpPr>
          <p:cNvPr id="15" name="Rectangle 14">
            <a:extLst>
              <a:ext uri="{FF2B5EF4-FFF2-40B4-BE49-F238E27FC236}">
                <a16:creationId xmlns:a16="http://schemas.microsoft.com/office/drawing/2014/main" id="{29329C7E-6045-CA8D-7CC9-6D4C416BD2CC}"/>
              </a:ext>
            </a:extLst>
          </p:cNvPr>
          <p:cNvSpPr/>
          <p:nvPr userDrawn="1"/>
        </p:nvSpPr>
        <p:spPr>
          <a:xfrm>
            <a:off x="1" y="10757"/>
            <a:ext cx="5098010"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9966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Editabl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28C5FB8A-691C-5001-DA31-D789D3C37AC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2"/>
          <a:stretch/>
        </p:blipFill>
        <p:spPr>
          <a:xfrm>
            <a:off x="0" y="0"/>
            <a:ext cx="4764428" cy="6868756"/>
          </a:xfrm>
          <a:prstGeom prst="rect">
            <a:avLst/>
          </a:prstGeom>
        </p:spPr>
      </p:pic>
      <p:sp>
        <p:nvSpPr>
          <p:cNvPr id="6" name="Rectangle 5">
            <a:extLst>
              <a:ext uri="{FF2B5EF4-FFF2-40B4-BE49-F238E27FC236}">
                <a16:creationId xmlns:a16="http://schemas.microsoft.com/office/drawing/2014/main" id="{41EAB198-73F8-EF6F-A5FA-A0D84D8808C7}"/>
              </a:ext>
            </a:extLst>
          </p:cNvPr>
          <p:cNvSpPr/>
          <p:nvPr userDrawn="1"/>
        </p:nvSpPr>
        <p:spPr>
          <a:xfrm>
            <a:off x="2260342" y="1"/>
            <a:ext cx="2504087" cy="6868757"/>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4">
            <a:extLst>
              <a:ext uri="{FF2B5EF4-FFF2-40B4-BE49-F238E27FC236}">
                <a16:creationId xmlns:a16="http://schemas.microsoft.com/office/drawing/2014/main" id="{0BF5A5F0-409E-40B0-BD0F-32C5C2010604}"/>
              </a:ext>
            </a:extLst>
          </p:cNvPr>
          <p:cNvSpPr>
            <a:spLocks noGrp="1"/>
          </p:cNvSpPr>
          <p:nvPr>
            <p:ph type="body" sz="quarter" idx="10" hasCustomPrompt="1"/>
          </p:nvPr>
        </p:nvSpPr>
        <p:spPr>
          <a:xfrm>
            <a:off x="5907816" y="4175229"/>
            <a:ext cx="2033579" cy="159269"/>
          </a:xfrm>
          <a:prstGeom prst="rect">
            <a:avLst/>
          </a:prstGeom>
        </p:spPr>
        <p:txBody>
          <a:bodyPr lIns="0" tIns="0" rIns="0" bIns="0">
            <a:normAutofit/>
          </a:bodyPr>
          <a:lstStyle>
            <a:lvl1pPr marL="0" indent="0" algn="ctr">
              <a:buNone/>
              <a:defRPr sz="1050">
                <a:solidFill>
                  <a:srgbClr val="4D4D4F"/>
                </a:solidFill>
                <a:latin typeface="+mj-lt"/>
              </a:defRPr>
            </a:lvl1pPr>
          </a:lstStyle>
          <a:p>
            <a:pPr lvl="0"/>
            <a:r>
              <a:rPr lang="en-US"/>
              <a:t>Enter any additional info here</a:t>
            </a:r>
          </a:p>
        </p:txBody>
      </p:sp>
      <p:sp>
        <p:nvSpPr>
          <p:cNvPr id="12" name="Text Placeholder 4">
            <a:extLst>
              <a:ext uri="{FF2B5EF4-FFF2-40B4-BE49-F238E27FC236}">
                <a16:creationId xmlns:a16="http://schemas.microsoft.com/office/drawing/2014/main" id="{8B1A0124-FD08-41CB-885E-29253FCF5D31}"/>
              </a:ext>
            </a:extLst>
          </p:cNvPr>
          <p:cNvSpPr>
            <a:spLocks noGrp="1"/>
          </p:cNvSpPr>
          <p:nvPr>
            <p:ph type="body" sz="quarter" idx="11" hasCustomPrompt="1"/>
          </p:nvPr>
        </p:nvSpPr>
        <p:spPr>
          <a:xfrm>
            <a:off x="5907816" y="3858677"/>
            <a:ext cx="2033579" cy="159269"/>
          </a:xfrm>
          <a:prstGeom prst="rect">
            <a:avLst/>
          </a:prstGeom>
        </p:spPr>
        <p:txBody>
          <a:bodyPr lIns="0" tIns="0" rIns="0" bIns="0">
            <a:normAutofit/>
          </a:bodyPr>
          <a:lstStyle>
            <a:lvl1pPr marL="0" indent="0" algn="ctr">
              <a:buNone/>
              <a:defRPr sz="1050" b="1">
                <a:solidFill>
                  <a:srgbClr val="00607F"/>
                </a:solidFill>
                <a:latin typeface="Century Gothic" panose="020B0502020202020204" pitchFamily="34" charset="0"/>
              </a:defRPr>
            </a:lvl1pPr>
          </a:lstStyle>
          <a:p>
            <a:pPr lvl="0"/>
            <a:r>
              <a:rPr lang="en-US"/>
              <a:t>ENTER YOUR INFO HERE</a:t>
            </a:r>
          </a:p>
        </p:txBody>
      </p:sp>
      <p:pic>
        <p:nvPicPr>
          <p:cNvPr id="10" name="Picture 9">
            <a:extLst>
              <a:ext uri="{FF2B5EF4-FFF2-40B4-BE49-F238E27FC236}">
                <a16:creationId xmlns:a16="http://schemas.microsoft.com/office/drawing/2014/main" id="{F754EB00-61AA-43C9-B47F-09AF4F3F3FFA}"/>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975571" y="3858677"/>
            <a:ext cx="836587" cy="459094"/>
          </a:xfrm>
          <a:prstGeom prst="rect">
            <a:avLst/>
          </a:prstGeom>
        </p:spPr>
      </p:pic>
      <p:sp>
        <p:nvSpPr>
          <p:cNvPr id="3" name="TextBox 2">
            <a:extLst>
              <a:ext uri="{FF2B5EF4-FFF2-40B4-BE49-F238E27FC236}">
                <a16:creationId xmlns:a16="http://schemas.microsoft.com/office/drawing/2014/main" id="{31E295A0-EBA1-40BF-9F7E-EBC94C8F83CC}"/>
              </a:ext>
            </a:extLst>
          </p:cNvPr>
          <p:cNvSpPr txBox="1"/>
          <p:nvPr userDrawn="1"/>
        </p:nvSpPr>
        <p:spPr>
          <a:xfrm>
            <a:off x="3785896" y="2380590"/>
            <a:ext cx="5358104" cy="692497"/>
          </a:xfrm>
          <a:prstGeom prst="rect">
            <a:avLst/>
          </a:prstGeom>
          <a:noFill/>
        </p:spPr>
        <p:txBody>
          <a:bodyPr wrap="square" lIns="0" tIns="0" rIns="0" bIns="0" rtlCol="0">
            <a:spAutoFit/>
          </a:bodyPr>
          <a:lstStyle/>
          <a:p>
            <a:pPr algn="ctr"/>
            <a:r>
              <a:rPr lang="en-US" sz="4500" b="1">
                <a:solidFill>
                  <a:srgbClr val="00607F"/>
                </a:solidFill>
                <a:latin typeface="Century Gothic" panose="020B0502020202020204" pitchFamily="34" charset="0"/>
              </a:rPr>
              <a:t>THANK YOU</a:t>
            </a:r>
          </a:p>
        </p:txBody>
      </p:sp>
      <p:sp>
        <p:nvSpPr>
          <p:cNvPr id="2" name="TextBox 1">
            <a:extLst>
              <a:ext uri="{FF2B5EF4-FFF2-40B4-BE49-F238E27FC236}">
                <a16:creationId xmlns:a16="http://schemas.microsoft.com/office/drawing/2014/main" id="{BF4B677B-DA3F-1154-84C7-1B487A82C417}"/>
              </a:ext>
            </a:extLst>
          </p:cNvPr>
          <p:cNvSpPr txBox="1"/>
          <p:nvPr userDrawn="1"/>
        </p:nvSpPr>
        <p:spPr>
          <a:xfrm>
            <a:off x="4905817" y="3285898"/>
            <a:ext cx="3118261" cy="323165"/>
          </a:xfrm>
          <a:prstGeom prst="rect">
            <a:avLst/>
          </a:prstGeom>
          <a:noFill/>
        </p:spPr>
        <p:txBody>
          <a:bodyPr wrap="square" rtlCol="0">
            <a:spAutoFit/>
          </a:bodyPr>
          <a:lstStyle/>
          <a:p>
            <a:pPr algn="ctr"/>
            <a:r>
              <a:rPr lang="en-US" sz="1500" b="1">
                <a:solidFill>
                  <a:srgbClr val="E2A325"/>
                </a:solidFill>
                <a:latin typeface="Century Gothic" panose="020B0502020202020204" pitchFamily="34" charset="0"/>
              </a:rPr>
              <a:t>DIVISION OF PUBLIC HEALTH</a:t>
            </a:r>
          </a:p>
        </p:txBody>
      </p:sp>
    </p:spTree>
    <p:extLst>
      <p:ext uri="{BB962C8B-B14F-4D97-AF65-F5344CB8AC3E}">
        <p14:creationId xmlns:p14="http://schemas.microsoft.com/office/powerpoint/2010/main" val="2605005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rand DHHS Title and Content">
    <p:spTree>
      <p:nvGrpSpPr>
        <p:cNvPr id="1" name=""/>
        <p:cNvGrpSpPr/>
        <p:nvPr/>
      </p:nvGrpSpPr>
      <p:grpSpPr>
        <a:xfrm>
          <a:off x="0" y="0"/>
          <a:ext cx="0" cy="0"/>
          <a:chOff x="0" y="0"/>
          <a:chExt cx="0" cy="0"/>
        </a:xfrm>
      </p:grpSpPr>
      <p:sp>
        <p:nvSpPr>
          <p:cNvPr id="2" name="Body Text">
            <a:extLst>
              <a:ext uri="{FF2B5EF4-FFF2-40B4-BE49-F238E27FC236}">
                <a16:creationId xmlns:a16="http://schemas.microsoft.com/office/drawing/2014/main" id="{4E0AC120-59A8-8BFD-9091-F00F61E7B602}"/>
              </a:ext>
            </a:extLst>
          </p:cNvPr>
          <p:cNvSpPr txBox="1">
            <a:spLocks noGrp="1"/>
          </p:cNvSpPr>
          <p:nvPr>
            <p:ph type="body" sz="quarter" idx="4294967295"/>
          </p:nvPr>
        </p:nvSpPr>
        <p:spPr>
          <a:xfrm>
            <a:off x="280114" y="1073569"/>
            <a:ext cx="8664260" cy="50605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500" b="0" i="0" u="none" strike="noStrike" cap="none" spc="0" baseline="0">
                <a:solidFill>
                  <a:srgbClr val="000000"/>
                </a:solidFill>
                <a:uFillTx/>
                <a:latin typeface="Calibri"/>
              </a:defRPr>
            </a:lvl1pPr>
          </a:lstStyle>
          <a:p>
            <a:pPr lvl="0"/>
            <a:r>
              <a:rPr lang="en-US"/>
              <a:t>Click to edit text</a:t>
            </a:r>
          </a:p>
        </p:txBody>
      </p:sp>
      <p:cxnSp>
        <p:nvCxnSpPr>
          <p:cNvPr id="3" name="Title Page Rule Line">
            <a:extLst>
              <a:ext uri="{FF2B5EF4-FFF2-40B4-BE49-F238E27FC236}">
                <a16:creationId xmlns:a16="http://schemas.microsoft.com/office/drawing/2014/main" id="{76F30EA4-AD0F-F143-62F6-34F694FA688E}"/>
              </a:ext>
            </a:extLst>
          </p:cNvPr>
          <p:cNvCxnSpPr/>
          <p:nvPr/>
        </p:nvCxnSpPr>
        <p:spPr>
          <a:xfrm>
            <a:off x="280115" y="940990"/>
            <a:ext cx="8664260" cy="0"/>
          </a:xfrm>
          <a:prstGeom prst="straightConnector1">
            <a:avLst/>
          </a:prstGeom>
          <a:noFill/>
          <a:ln w="15873" cap="flat">
            <a:solidFill>
              <a:srgbClr val="FFC843"/>
            </a:solidFill>
            <a:prstDash val="solid"/>
            <a:miter/>
          </a:ln>
        </p:spPr>
      </p:cxnSp>
      <p:sp>
        <p:nvSpPr>
          <p:cNvPr id="4" name="Title 1">
            <a:extLst>
              <a:ext uri="{FF2B5EF4-FFF2-40B4-BE49-F238E27FC236}">
                <a16:creationId xmlns:a16="http://schemas.microsoft.com/office/drawing/2014/main" id="{12E9AE20-312D-BAF1-27FE-4F6DD11203C3}"/>
              </a:ext>
            </a:extLst>
          </p:cNvPr>
          <p:cNvSpPr txBox="1">
            <a:spLocks noGrp="1"/>
          </p:cNvSpPr>
          <p:nvPr>
            <p:ph type="title"/>
          </p:nvPr>
        </p:nvSpPr>
        <p:spPr>
          <a:xfrm>
            <a:off x="280114" y="365129"/>
            <a:ext cx="8664260" cy="696416"/>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sz="2700" b="0" i="0" u="none" strike="noStrike" cap="none" spc="0" baseline="0">
                <a:solidFill>
                  <a:srgbClr val="000000"/>
                </a:solidFill>
                <a:uFillTx/>
                <a:latin typeface="Calibri Light"/>
              </a:defRPr>
            </a:lvl1pPr>
          </a:lstStyle>
          <a:p>
            <a:pPr lvl="0"/>
            <a:r>
              <a:rPr lang="en-US"/>
              <a:t>Click to edit Master title style</a:t>
            </a:r>
          </a:p>
        </p:txBody>
      </p:sp>
    </p:spTree>
    <p:extLst>
      <p:ext uri="{BB962C8B-B14F-4D97-AF65-F5344CB8AC3E}">
        <p14:creationId xmlns:p14="http://schemas.microsoft.com/office/powerpoint/2010/main" val="330862509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E057-AE26-DF7A-09BB-4ACF333C949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3998D5B-5528-6D65-1E44-0376B9498AB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37BCF98-AB2F-D62E-F604-AC1FC25760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A7A2091-FC0A-FBFE-762A-A63B97A45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5E0A4-C85E-4650-2304-D7CEE1B6E026}"/>
              </a:ext>
            </a:extLst>
          </p:cNvPr>
          <p:cNvSpPr>
            <a:spLocks noGrp="1"/>
          </p:cNvSpPr>
          <p:nvPr>
            <p:ph type="sldNum" sz="quarter" idx="12"/>
          </p:nvPr>
        </p:nvSpPr>
        <p:spPr/>
        <p:txBody>
          <a:bodyPr/>
          <a:lstStyle/>
          <a:p>
            <a:fld id="{CE4210C7-6B74-42CC-A22A-38C9838B9E35}" type="slidenum">
              <a:rPr lang="en-US" smtClean="0"/>
              <a:t>‹#›</a:t>
            </a:fld>
            <a:endParaRPr lang="en-US"/>
          </a:p>
        </p:txBody>
      </p:sp>
    </p:spTree>
    <p:extLst>
      <p:ext uri="{BB962C8B-B14F-4D97-AF65-F5344CB8AC3E}">
        <p14:creationId xmlns:p14="http://schemas.microsoft.com/office/powerpoint/2010/main" val="22673747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890C8-4B13-8A19-F73F-8ECEB44142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C7FD4-DD46-A104-81FC-AD7F1EDA4F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00B7D-C412-C9A8-D8F5-87CF82F9E76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51DBCD7-7C27-8CF8-C8AF-C6BAA3B48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94EED-347C-2FDF-5AEB-EE7E4E8AD014}"/>
              </a:ext>
            </a:extLst>
          </p:cNvPr>
          <p:cNvSpPr>
            <a:spLocks noGrp="1"/>
          </p:cNvSpPr>
          <p:nvPr>
            <p:ph type="sldNum" sz="quarter" idx="12"/>
          </p:nvPr>
        </p:nvSpPr>
        <p:spPr/>
        <p:txBody>
          <a:bodyPr/>
          <a:lstStyle/>
          <a:p>
            <a:fld id="{CE4210C7-6B74-42CC-A22A-38C9838B9E35}" type="slidenum">
              <a:rPr lang="en-US" smtClean="0"/>
              <a:t>‹#›</a:t>
            </a:fld>
            <a:endParaRPr lang="en-US"/>
          </a:p>
        </p:txBody>
      </p:sp>
    </p:spTree>
    <p:extLst>
      <p:ext uri="{BB962C8B-B14F-4D97-AF65-F5344CB8AC3E}">
        <p14:creationId xmlns:p14="http://schemas.microsoft.com/office/powerpoint/2010/main" val="6569910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1F3B5-6CD3-7502-15ED-36994436F9D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1F3BB8F-C634-4CDB-1E40-EBECD7A57DB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6D0EE9-6A22-1539-4411-9AE96B5A111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34E7463-2F4B-B66E-EAA8-43B973944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71D67-9C2C-C653-19F1-548830E3CEFB}"/>
              </a:ext>
            </a:extLst>
          </p:cNvPr>
          <p:cNvSpPr>
            <a:spLocks noGrp="1"/>
          </p:cNvSpPr>
          <p:nvPr>
            <p:ph type="sldNum" sz="quarter" idx="12"/>
          </p:nvPr>
        </p:nvSpPr>
        <p:spPr/>
        <p:txBody>
          <a:bodyPr/>
          <a:lstStyle/>
          <a:p>
            <a:fld id="{CE4210C7-6B74-42CC-A22A-38C9838B9E35}" type="slidenum">
              <a:rPr lang="en-US" smtClean="0"/>
              <a:t>‹#›</a:t>
            </a:fld>
            <a:endParaRPr lang="en-US"/>
          </a:p>
        </p:txBody>
      </p:sp>
    </p:spTree>
    <p:extLst>
      <p:ext uri="{BB962C8B-B14F-4D97-AF65-F5344CB8AC3E}">
        <p14:creationId xmlns:p14="http://schemas.microsoft.com/office/powerpoint/2010/main" val="3013431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D264-5344-24C9-0C4F-5DB369AEF3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F30AD-83A4-0DBF-EDAD-FA1B4871A8D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751AD6-D307-6F00-22AB-C9C91BB9559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EEC7DA-8D49-33DC-ACD1-560C3E0975C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D5BD3C0-0367-B7AD-AC01-2F9EA61F93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3BD51-2648-E5AB-4D6D-F7EAB7EDAF01}"/>
              </a:ext>
            </a:extLst>
          </p:cNvPr>
          <p:cNvSpPr>
            <a:spLocks noGrp="1"/>
          </p:cNvSpPr>
          <p:nvPr>
            <p:ph type="sldNum" sz="quarter" idx="12"/>
          </p:nvPr>
        </p:nvSpPr>
        <p:spPr/>
        <p:txBody>
          <a:bodyPr/>
          <a:lstStyle/>
          <a:p>
            <a:fld id="{CE4210C7-6B74-42CC-A22A-38C9838B9E35}" type="slidenum">
              <a:rPr lang="en-US" smtClean="0"/>
              <a:t>‹#›</a:t>
            </a:fld>
            <a:endParaRPr lang="en-US"/>
          </a:p>
        </p:txBody>
      </p:sp>
    </p:spTree>
    <p:extLst>
      <p:ext uri="{BB962C8B-B14F-4D97-AF65-F5344CB8AC3E}">
        <p14:creationId xmlns:p14="http://schemas.microsoft.com/office/powerpoint/2010/main" val="135120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60762-151F-1752-4C6B-5657B133B95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F92FB1-9E89-1760-2B87-F92842021DD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29E6F1-8372-21ED-1ECC-8D7757000A4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D8265C-07F6-4E3B-377E-6C44B3A2807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8F5FD66-4CBE-0DF1-BC4C-34C06CBB40E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67D9B5-D05A-B324-96D4-D8F094C10B4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04914F7-C963-DF9E-BD0C-FF95A6FE6A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AC3AF5-A71F-D8AD-8A4E-2FA89C520458}"/>
              </a:ext>
            </a:extLst>
          </p:cNvPr>
          <p:cNvSpPr>
            <a:spLocks noGrp="1"/>
          </p:cNvSpPr>
          <p:nvPr>
            <p:ph type="sldNum" sz="quarter" idx="12"/>
          </p:nvPr>
        </p:nvSpPr>
        <p:spPr/>
        <p:txBody>
          <a:bodyPr/>
          <a:lstStyle/>
          <a:p>
            <a:fld id="{CE4210C7-6B74-42CC-A22A-38C9838B9E35}" type="slidenum">
              <a:rPr lang="en-US" smtClean="0"/>
              <a:t>‹#›</a:t>
            </a:fld>
            <a:endParaRPr lang="en-US"/>
          </a:p>
        </p:txBody>
      </p:sp>
    </p:spTree>
    <p:extLst>
      <p:ext uri="{BB962C8B-B14F-4D97-AF65-F5344CB8AC3E}">
        <p14:creationId xmlns:p14="http://schemas.microsoft.com/office/powerpoint/2010/main" val="11117832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BF87-86BB-CE1B-E3CE-204EE70BFE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D754A6-A6E3-1F54-8AC0-89FCF239D29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B3EB554-98D9-AB5B-6B34-12ECA39B2C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72041-F6A7-6954-C9C7-0FB3BB81EE64}"/>
              </a:ext>
            </a:extLst>
          </p:cNvPr>
          <p:cNvSpPr>
            <a:spLocks noGrp="1"/>
          </p:cNvSpPr>
          <p:nvPr>
            <p:ph type="sldNum" sz="quarter" idx="12"/>
          </p:nvPr>
        </p:nvSpPr>
        <p:spPr/>
        <p:txBody>
          <a:bodyPr/>
          <a:lstStyle/>
          <a:p>
            <a:fld id="{CE4210C7-6B74-42CC-A22A-38C9838B9E35}" type="slidenum">
              <a:rPr lang="en-US" smtClean="0"/>
              <a:t>‹#›</a:t>
            </a:fld>
            <a:endParaRPr lang="en-US"/>
          </a:p>
        </p:txBody>
      </p:sp>
    </p:spTree>
    <p:extLst>
      <p:ext uri="{BB962C8B-B14F-4D97-AF65-F5344CB8AC3E}">
        <p14:creationId xmlns:p14="http://schemas.microsoft.com/office/powerpoint/2010/main" val="1038651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31AE-0D0D-BBCF-AE4B-A3FB2A632A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BC000-B349-978E-3DA5-9492935571C6}"/>
              </a:ext>
            </a:extLst>
          </p:cNvPr>
          <p:cNvSpPr>
            <a:spLocks noGrp="1"/>
          </p:cNvSpPr>
          <p:nvPr>
            <p:ph idx="1"/>
          </p:nvPr>
        </p:nvSpPr>
        <p:spPr>
          <a:xfrm>
            <a:off x="619934" y="1882622"/>
            <a:ext cx="8107269" cy="4052959"/>
          </a:xfrm>
        </p:spPr>
        <p:txBody>
          <a:bodyPr>
            <a:normAutofit/>
          </a:bodyPr>
          <a:lstStyle>
            <a:lvl1pPr>
              <a:lnSpc>
                <a:spcPct val="90000"/>
              </a:lnSpc>
              <a:defRPr sz="1350">
                <a:latin typeface="+mj-lt"/>
              </a:defRPr>
            </a:lvl1pPr>
            <a:lvl2pPr>
              <a:lnSpc>
                <a:spcPct val="90000"/>
              </a:lnSpc>
              <a:defRPr sz="1350">
                <a:latin typeface="+mj-lt"/>
                <a:cs typeface="Arial"/>
              </a:defRPr>
            </a:lvl2pPr>
            <a:lvl3pPr>
              <a:lnSpc>
                <a:spcPct val="90000"/>
              </a:lnSpc>
              <a:defRPr sz="1350">
                <a:latin typeface="+mj-lt"/>
              </a:defRPr>
            </a:lvl3pPr>
            <a:lvl4pPr>
              <a:lnSpc>
                <a:spcPct val="90000"/>
              </a:lnSpc>
              <a:defRPr sz="1350">
                <a:latin typeface="+mj-lt"/>
              </a:defRPr>
            </a:lvl4pPr>
            <a:lvl5pPr>
              <a:lnSpc>
                <a:spcPct val="90000"/>
              </a:lnSpc>
              <a:defRPr sz="135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13610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324465-E640-84E6-3C5B-DBE1E3FFCC4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F6240F6-9EBC-81E9-672F-6CEE068017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3A38F1-0C39-4875-D5DE-DD152DE7ADFA}"/>
              </a:ext>
            </a:extLst>
          </p:cNvPr>
          <p:cNvSpPr>
            <a:spLocks noGrp="1"/>
          </p:cNvSpPr>
          <p:nvPr>
            <p:ph type="sldNum" sz="quarter" idx="12"/>
          </p:nvPr>
        </p:nvSpPr>
        <p:spPr/>
        <p:txBody>
          <a:bodyPr/>
          <a:lstStyle/>
          <a:p>
            <a:fld id="{CE4210C7-6B74-42CC-A22A-38C9838B9E35}" type="slidenum">
              <a:rPr lang="en-US" smtClean="0"/>
              <a:t>‹#›</a:t>
            </a:fld>
            <a:endParaRPr lang="en-US"/>
          </a:p>
        </p:txBody>
      </p:sp>
    </p:spTree>
    <p:extLst>
      <p:ext uri="{BB962C8B-B14F-4D97-AF65-F5344CB8AC3E}">
        <p14:creationId xmlns:p14="http://schemas.microsoft.com/office/powerpoint/2010/main" val="996349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58D7-3AD5-98BA-EBC9-4C0C532D0D9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2334622-C796-A1F8-533F-538E151CE62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EAC48-CE5C-C8FD-A4C8-8E679670AB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4766A5-1C90-EAC8-E626-3E74571E8A7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682DA26-0432-49B6-CE84-BF667DE7A7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4EB111-76D1-474D-ECC5-A68FC1FFA9C6}"/>
              </a:ext>
            </a:extLst>
          </p:cNvPr>
          <p:cNvSpPr>
            <a:spLocks noGrp="1"/>
          </p:cNvSpPr>
          <p:nvPr>
            <p:ph type="sldNum" sz="quarter" idx="12"/>
          </p:nvPr>
        </p:nvSpPr>
        <p:spPr/>
        <p:txBody>
          <a:bodyPr/>
          <a:lstStyle/>
          <a:p>
            <a:fld id="{CE4210C7-6B74-42CC-A22A-38C9838B9E35}" type="slidenum">
              <a:rPr lang="en-US" smtClean="0"/>
              <a:t>‹#›</a:t>
            </a:fld>
            <a:endParaRPr lang="en-US"/>
          </a:p>
        </p:txBody>
      </p:sp>
    </p:spTree>
    <p:extLst>
      <p:ext uri="{BB962C8B-B14F-4D97-AF65-F5344CB8AC3E}">
        <p14:creationId xmlns:p14="http://schemas.microsoft.com/office/powerpoint/2010/main" val="4172047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1B1CE-9D9E-38E4-8C1D-EA2056C1683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21C6EE-9B51-FC09-9A2D-9BC65C77D33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ED356E5-EC79-D2C9-D48D-EAF223DEE58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F171FBC-31A1-71B4-CFDD-115D012249E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CB1EF7-FA1E-BA19-BA4B-C7B1A1007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AA1B6-CBBE-C5FD-8AB1-D8DEC1722F1D}"/>
              </a:ext>
            </a:extLst>
          </p:cNvPr>
          <p:cNvSpPr>
            <a:spLocks noGrp="1"/>
          </p:cNvSpPr>
          <p:nvPr>
            <p:ph type="sldNum" sz="quarter" idx="12"/>
          </p:nvPr>
        </p:nvSpPr>
        <p:spPr/>
        <p:txBody>
          <a:bodyPr/>
          <a:lstStyle/>
          <a:p>
            <a:fld id="{CE4210C7-6B74-42CC-A22A-38C9838B9E35}" type="slidenum">
              <a:rPr lang="en-US" smtClean="0"/>
              <a:t>‹#›</a:t>
            </a:fld>
            <a:endParaRPr lang="en-US"/>
          </a:p>
        </p:txBody>
      </p:sp>
    </p:spTree>
    <p:extLst>
      <p:ext uri="{BB962C8B-B14F-4D97-AF65-F5344CB8AC3E}">
        <p14:creationId xmlns:p14="http://schemas.microsoft.com/office/powerpoint/2010/main" val="22379205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8985-8616-A2B2-966D-218C971869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A771E8-FEDB-6245-E2CD-95E020A5F0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E36033-5B8C-E054-AC58-3494915017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F92F3C-83AA-114E-D045-DB66CCC17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AC16C-D2ED-5E38-7BCF-6AC37E9A1EB4}"/>
              </a:ext>
            </a:extLst>
          </p:cNvPr>
          <p:cNvSpPr>
            <a:spLocks noGrp="1"/>
          </p:cNvSpPr>
          <p:nvPr>
            <p:ph type="sldNum" sz="quarter" idx="12"/>
          </p:nvPr>
        </p:nvSpPr>
        <p:spPr/>
        <p:txBody>
          <a:bodyPr/>
          <a:lstStyle/>
          <a:p>
            <a:fld id="{CE4210C7-6B74-42CC-A22A-38C9838B9E35}" type="slidenum">
              <a:rPr lang="en-US" smtClean="0"/>
              <a:t>‹#›</a:t>
            </a:fld>
            <a:endParaRPr lang="en-US"/>
          </a:p>
        </p:txBody>
      </p:sp>
    </p:spTree>
    <p:extLst>
      <p:ext uri="{BB962C8B-B14F-4D97-AF65-F5344CB8AC3E}">
        <p14:creationId xmlns:p14="http://schemas.microsoft.com/office/powerpoint/2010/main" val="18210702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A0CDB-A78B-2B59-4587-5074348F913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C0534E-3348-4D2C-A8E7-C954D656EF2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F66E5-F534-6BDA-95B9-D6D6CFFBDE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2C83F71-945F-72C2-6742-CBD5DD885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94B0F-AD97-BA3B-9538-203E93BCF726}"/>
              </a:ext>
            </a:extLst>
          </p:cNvPr>
          <p:cNvSpPr>
            <a:spLocks noGrp="1"/>
          </p:cNvSpPr>
          <p:nvPr>
            <p:ph type="sldNum" sz="quarter" idx="12"/>
          </p:nvPr>
        </p:nvSpPr>
        <p:spPr/>
        <p:txBody>
          <a:bodyPr/>
          <a:lstStyle/>
          <a:p>
            <a:fld id="{CE4210C7-6B74-42CC-A22A-38C9838B9E35}" type="slidenum">
              <a:rPr lang="en-US" smtClean="0"/>
              <a:t>‹#›</a:t>
            </a:fld>
            <a:endParaRPr lang="en-US"/>
          </a:p>
        </p:txBody>
      </p:sp>
    </p:spTree>
    <p:extLst>
      <p:ext uri="{BB962C8B-B14F-4D97-AF65-F5344CB8AC3E}">
        <p14:creationId xmlns:p14="http://schemas.microsoft.com/office/powerpoint/2010/main" val="2573520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Bullet List">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4DD48CCD-5161-5940-63A0-06493F15DB05}"/>
              </a:ext>
            </a:extLst>
          </p:cNvPr>
          <p:cNvSpPr txBox="1">
            <a:spLocks noGrp="1"/>
          </p:cNvSpPr>
          <p:nvPr>
            <p:ph type="body" sz="quarter" idx="4294967295"/>
          </p:nvPr>
        </p:nvSpPr>
        <p:spPr>
          <a:xfrm>
            <a:off x="685800" y="928638"/>
            <a:ext cx="7772397" cy="578495"/>
          </a:xfrm>
          <a:prstGeom prst="rect">
            <a:avLst/>
          </a:prstGeom>
          <a:noFill/>
          <a:ln>
            <a:noFill/>
          </a:ln>
        </p:spPr>
        <p:txBody>
          <a:bodyPr vert="horz" wrap="square" lIns="0" tIns="0" rIns="0" bIns="0" anchor="t" anchorCtr="0" compatLnSpc="1">
            <a:noAutofit/>
          </a:bodyPr>
          <a:lstStyle>
            <a:lvl1pPr marL="0" marR="0" lvl="0" indent="0"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BULLET LIST</a:t>
            </a:r>
          </a:p>
        </p:txBody>
      </p:sp>
      <p:grpSp>
        <p:nvGrpSpPr>
          <p:cNvPr id="3" name="Group 15">
            <a:extLst>
              <a:ext uri="{FF2B5EF4-FFF2-40B4-BE49-F238E27FC236}">
                <a16:creationId xmlns:a16="http://schemas.microsoft.com/office/drawing/2014/main" id="{B661415D-8A51-5FD1-BC9D-19D2FCA88224}"/>
              </a:ext>
            </a:extLst>
          </p:cNvPr>
          <p:cNvGrpSpPr/>
          <p:nvPr/>
        </p:nvGrpSpPr>
        <p:grpSpPr>
          <a:xfrm>
            <a:off x="7013032" y="6289399"/>
            <a:ext cx="2130965" cy="460025"/>
            <a:chOff x="9350709" y="6289398"/>
            <a:chExt cx="2841287" cy="460025"/>
          </a:xfrm>
        </p:grpSpPr>
        <p:pic>
          <p:nvPicPr>
            <p:cNvPr id="4" name="Picture 16">
              <a:extLst>
                <a:ext uri="{FF2B5EF4-FFF2-40B4-BE49-F238E27FC236}">
                  <a16:creationId xmlns:a16="http://schemas.microsoft.com/office/drawing/2014/main" id="{D0993B27-F268-4FFA-0AD1-B2ECCCB8E1B3}"/>
                </a:ext>
              </a:extLst>
            </p:cNvPr>
            <p:cNvPicPr>
              <a:picLocks noChangeAspect="1"/>
            </p:cNvPicPr>
            <p:nvPr/>
          </p:nvPicPr>
          <p:blipFill>
            <a:blip r:embed="rId2"/>
            <a:srcRect/>
            <a:stretch>
              <a:fillRect/>
            </a:stretch>
          </p:blipFill>
          <p:spPr>
            <a:xfrm>
              <a:off x="9350709" y="6304998"/>
              <a:ext cx="1448107" cy="444425"/>
            </a:xfrm>
            <a:prstGeom prst="rect">
              <a:avLst/>
            </a:prstGeom>
            <a:noFill/>
            <a:ln cap="flat">
              <a:noFill/>
            </a:ln>
          </p:spPr>
        </p:pic>
        <p:sp>
          <p:nvSpPr>
            <p:cNvPr id="5" name="TextBox 19">
              <a:extLst>
                <a:ext uri="{FF2B5EF4-FFF2-40B4-BE49-F238E27FC236}">
                  <a16:creationId xmlns:a16="http://schemas.microsoft.com/office/drawing/2014/main" id="{263D9360-8884-6F27-0000-E5F0DAAD0D2E}"/>
                </a:ext>
              </a:extLst>
            </p:cNvPr>
            <p:cNvSpPr txBox="1"/>
            <p:nvPr/>
          </p:nvSpPr>
          <p:spPr>
            <a:xfrm>
              <a:off x="10879494" y="6289398"/>
              <a:ext cx="1312502" cy="334835"/>
            </a:xfrm>
            <a:prstGeom prst="rect">
              <a:avLst/>
            </a:prstGeom>
            <a:noFill/>
            <a:ln cap="flat">
              <a:noFill/>
            </a:ln>
          </p:spPr>
          <p:txBody>
            <a:bodyPr vert="horz"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PUBLIC HEALTH</a:t>
              </a:r>
            </a:p>
          </p:txBody>
        </p:sp>
      </p:grpSp>
      <p:sp>
        <p:nvSpPr>
          <p:cNvPr id="6" name="Slide Number Placeholder 5">
            <a:extLst>
              <a:ext uri="{FF2B5EF4-FFF2-40B4-BE49-F238E27FC236}">
                <a16:creationId xmlns:a16="http://schemas.microsoft.com/office/drawing/2014/main" id="{2667D83C-6815-7E29-96D2-18BFC1BD2F45}"/>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0D6A0339-6CEB-42AB-B94D-457F65932FF4}" type="slidenum">
              <a:t>‹#›</a:t>
            </a:fld>
            <a:endParaRPr lang="en-US"/>
          </a:p>
        </p:txBody>
      </p:sp>
      <p:sp>
        <p:nvSpPr>
          <p:cNvPr id="7" name="Text Placeholder 21">
            <a:extLst>
              <a:ext uri="{FF2B5EF4-FFF2-40B4-BE49-F238E27FC236}">
                <a16:creationId xmlns:a16="http://schemas.microsoft.com/office/drawing/2014/main" id="{CC7E3414-90E2-8092-2104-2C514240339B}"/>
              </a:ext>
            </a:extLst>
          </p:cNvPr>
          <p:cNvSpPr txBox="1">
            <a:spLocks noGrp="1"/>
          </p:cNvSpPr>
          <p:nvPr>
            <p:ph type="body" sz="quarter" idx="4294967295"/>
          </p:nvPr>
        </p:nvSpPr>
        <p:spPr>
          <a:xfrm>
            <a:off x="685655" y="1834176"/>
            <a:ext cx="7772541" cy="4095186"/>
          </a:xfrm>
          <a:prstGeom prst="rect">
            <a:avLst/>
          </a:prstGeom>
          <a:noFill/>
          <a:ln>
            <a:noFill/>
          </a:ln>
        </p:spPr>
        <p:txBody>
          <a:bodyPr vert="horz" wrap="square" lIns="0" tIns="0" rIns="0" bIns="0" anchor="t" anchorCtr="0" compatLnSpc="1">
            <a:noAutofit/>
          </a:bodyPr>
          <a:lstStyle>
            <a:lvl1pPr marL="214313" marR="0" lvl="0" indent="-214313" fontAlgn="auto">
              <a:lnSpc>
                <a:spcPct val="100000"/>
              </a:lnSpc>
              <a:spcAft>
                <a:spcPts val="0"/>
              </a:spcAft>
              <a:buSzPct val="100000"/>
              <a:buFont typeface="Arial" pitchFamily="34"/>
              <a:tabLst/>
              <a:defRPr lang="en-US" b="0" i="0" u="none" strike="noStrike" cap="none" spc="0" baseline="0">
                <a:solidFill>
                  <a:srgbClr val="4D4D4F"/>
                </a:solidFill>
                <a:uFillTx/>
                <a:latin typeface="Calibri Light"/>
              </a:defRPr>
            </a:lvl1pPr>
            <a:lvl2pPr marL="728663" marR="0" lvl="1" indent="-214313" fontAlgn="auto">
              <a:lnSpc>
                <a:spcPct val="100000"/>
              </a:lnSpc>
              <a:spcBef>
                <a:spcPts val="750"/>
              </a:spcBef>
              <a:spcAft>
                <a:spcPts val="0"/>
              </a:spcAft>
              <a:buSzPct val="100000"/>
              <a:buFont typeface="Arial" pitchFamily="34"/>
              <a:tabLst/>
              <a:defRPr lang="en-US" b="0" i="0" u="none" strike="noStrike" cap="none" spc="0" baseline="0">
                <a:solidFill>
                  <a:srgbClr val="4D4D4F"/>
                </a:solidFill>
                <a:uFillTx/>
                <a:latin typeface="Calibri Light"/>
              </a:defRPr>
            </a:lvl2pPr>
            <a:lvl3pPr marL="1071563" marR="0" lvl="2" indent="-214313" fontAlgn="auto">
              <a:lnSpc>
                <a:spcPct val="100000"/>
              </a:lnSpc>
              <a:spcBef>
                <a:spcPts val="750"/>
              </a:spcBef>
              <a:spcAft>
                <a:spcPts val="0"/>
              </a:spcAft>
              <a:buSzPct val="100000"/>
              <a:buFont typeface="Arial" pitchFamily="34"/>
              <a:tabLst/>
              <a:defRPr lang="en-US" b="0" i="0" u="none" strike="noStrike" cap="none" spc="0" baseline="0">
                <a:solidFill>
                  <a:srgbClr val="4D4D4F"/>
                </a:solidFill>
                <a:uFillTx/>
                <a:latin typeface="Calibri Light"/>
              </a:defRPr>
            </a:lvl3pPr>
            <a:lvl4pPr marL="1414463" marR="0" lvl="3" indent="-214313" fontAlgn="auto">
              <a:lnSpc>
                <a:spcPct val="100000"/>
              </a:lnSpc>
              <a:spcBef>
                <a:spcPts val="750"/>
              </a:spcBef>
              <a:spcAft>
                <a:spcPts val="0"/>
              </a:spcAft>
              <a:buSzPct val="100000"/>
              <a:buFont typeface="Arial" pitchFamily="34"/>
              <a:tabLst/>
              <a:defRPr lang="en-US" b="0" i="0" u="none" strike="noStrike" cap="none" spc="0" baseline="0">
                <a:solidFill>
                  <a:srgbClr val="4D4D4F"/>
                </a:solidFill>
                <a:uFillTx/>
                <a:latin typeface="Calibri"/>
              </a:defRPr>
            </a:lvl4pPr>
          </a:lstStyle>
          <a:p>
            <a:pPr lvl="0"/>
            <a:r>
              <a:rPr lang="en-US"/>
              <a:t>Sed tincidunt velit vulputate quis. Vestibulum ornare, eros egestas viverra volutpat, nisl risus vehicula purus, id luctus erat erat non lorem. Cras eu preti. </a:t>
            </a:r>
          </a:p>
          <a:p>
            <a:pPr lvl="1"/>
            <a:r>
              <a:rPr lang="en-US"/>
              <a:t>Vestibulum ornare, eros egestas viverra volutpat, nisl risus vehicula purus, id luctus erat erat non lorem. Cras eu preti. </a:t>
            </a:r>
          </a:p>
          <a:p>
            <a:pPr lvl="2"/>
            <a:r>
              <a:rPr lang="en-US"/>
              <a:t>Luat tincidunt velit vulputate quis. Vestibulum ornare, eros egestas viverra volutpat, nisl risus vehicula purus, id luctus erat erat non lorem. Cras eu pretium mi. Duis mauris mauris, cursus non risus vitae elementum.</a:t>
            </a:r>
          </a:p>
          <a:p>
            <a:pPr lvl="3"/>
            <a:endParaRPr lang="en-US"/>
          </a:p>
        </p:txBody>
      </p:sp>
    </p:spTree>
    <p:extLst>
      <p:ext uri="{BB962C8B-B14F-4D97-AF65-F5344CB8AC3E}">
        <p14:creationId xmlns:p14="http://schemas.microsoft.com/office/powerpoint/2010/main" val="2236452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35F368A0-F090-6933-539C-BF19041A71EC}"/>
              </a:ext>
            </a:extLst>
          </p:cNvPr>
          <p:cNvSpPr txBox="1">
            <a:spLocks noGrp="1"/>
          </p:cNvSpPr>
          <p:nvPr>
            <p:ph type="body" sz="quarter" idx="4294967295"/>
          </p:nvPr>
        </p:nvSpPr>
        <p:spPr>
          <a:xfrm>
            <a:off x="4572003" y="928638"/>
            <a:ext cx="3886202" cy="578495"/>
          </a:xfrm>
          <a:prstGeom prst="rect">
            <a:avLst/>
          </a:prstGeom>
          <a:noFill/>
          <a:ln>
            <a:noFill/>
          </a:ln>
        </p:spPr>
        <p:txBody>
          <a:bodyPr vert="horz" wrap="square" lIns="0" tIns="0" rIns="0" bIns="0" anchor="t" anchorCtr="0" compatLnSpc="1">
            <a:noAutofit/>
          </a:bodyPr>
          <a:lstStyle>
            <a:lvl1pPr marL="0" marR="0" lvl="0" indent="0"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TEXT + PHOTO</a:t>
            </a:r>
          </a:p>
        </p:txBody>
      </p:sp>
      <p:sp>
        <p:nvSpPr>
          <p:cNvPr id="3" name="Text Placeholder 21">
            <a:extLst>
              <a:ext uri="{FF2B5EF4-FFF2-40B4-BE49-F238E27FC236}">
                <a16:creationId xmlns:a16="http://schemas.microsoft.com/office/drawing/2014/main" id="{6EEB7F9E-8A1F-F952-4531-E212EE82C92F}"/>
              </a:ext>
            </a:extLst>
          </p:cNvPr>
          <p:cNvSpPr txBox="1">
            <a:spLocks noGrp="1"/>
          </p:cNvSpPr>
          <p:nvPr>
            <p:ph type="body" sz="quarter" idx="4294967295"/>
          </p:nvPr>
        </p:nvSpPr>
        <p:spPr>
          <a:xfrm>
            <a:off x="4572003" y="2008580"/>
            <a:ext cx="3886202" cy="3920782"/>
          </a:xfrm>
          <a:prstGeom prst="rect">
            <a:avLst/>
          </a:prstGeom>
          <a:noFill/>
          <a:ln>
            <a:noFill/>
          </a:ln>
        </p:spPr>
        <p:txBody>
          <a:bodyPr vert="horz" wrap="square" lIns="0" tIns="0" rIns="0" bIns="0" anchor="t" anchorCtr="0" compatLnSpc="1">
            <a:noAutofit/>
          </a:bodyPr>
          <a:lstStyle>
            <a:lvl1pPr marL="0" marR="0" lvl="0" indent="0" fontAlgn="auto">
              <a:lnSpc>
                <a:spcPct val="100000"/>
              </a:lnSpc>
              <a:spcAft>
                <a:spcPts val="0"/>
              </a:spcAft>
              <a:buNone/>
              <a:tabLst/>
              <a:defRPr lang="en-US" sz="1200" b="0" i="0" u="none" strike="noStrike" cap="none" spc="0" baseline="0">
                <a:solidFill>
                  <a:srgbClr val="4D4D4F"/>
                </a:solidFill>
                <a:uFillTx/>
                <a:latin typeface="Calibri Light"/>
              </a:defRPr>
            </a:lvl1pPr>
            <a:lvl2pPr marR="0" lvl="1" fontAlgn="auto">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2pPr>
            <a:lvl3pPr marR="0" lvl="2" fontAlgn="auto">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3pPr>
            <a:lvl4pPr marL="514350" marR="0" lvl="1" fontAlgn="auto">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4pPr>
            <a:lvl5pPr marL="214313" marR="0" lvl="0" indent="-214313" fontAlgn="auto">
              <a:lnSpc>
                <a:spcPct val="100000"/>
              </a:lnSpc>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5pPr>
          </a:lstStyle>
          <a:p>
            <a:pPr lvl="0"/>
            <a:r>
              <a:rPr lang="en-US"/>
              <a:t>Basic text content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a:t>
            </a:r>
          </a:p>
          <a:p>
            <a:pPr lvl="1"/>
            <a:r>
              <a:rPr lang="en-US"/>
              <a:t>Mauris fermentum mollis, sed tincidunt velit vulputate quis. Vestibulum ornare.</a:t>
            </a:r>
          </a:p>
          <a:p>
            <a:pPr lvl="2"/>
            <a:r>
              <a:rPr lang="en-US"/>
              <a:t>Mauris fermentum mollis, sed tincidunt velit vulputate quis. Vestibulum ornare.</a:t>
            </a:r>
          </a:p>
          <a:p>
            <a:pPr lvl="1"/>
            <a:endParaRPr lang="en-US"/>
          </a:p>
          <a:p>
            <a:pPr lvl="0"/>
            <a:endParaRPr lang="en-US"/>
          </a:p>
        </p:txBody>
      </p:sp>
      <p:sp>
        <p:nvSpPr>
          <p:cNvPr id="4" name="Content Placeholder 17">
            <a:extLst>
              <a:ext uri="{FF2B5EF4-FFF2-40B4-BE49-F238E27FC236}">
                <a16:creationId xmlns:a16="http://schemas.microsoft.com/office/drawing/2014/main" id="{6422E7A5-80FB-8B0D-69B8-74C306139B61}"/>
              </a:ext>
            </a:extLst>
          </p:cNvPr>
          <p:cNvSpPr txBox="1">
            <a:spLocks noGrp="1"/>
          </p:cNvSpPr>
          <p:nvPr>
            <p:ph sz="quarter" idx="4294967295"/>
          </p:nvPr>
        </p:nvSpPr>
        <p:spPr>
          <a:xfrm>
            <a:off x="1" y="0"/>
            <a:ext cx="3886202" cy="68580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stStyle>
          <a:p>
            <a:pPr lvl="0"/>
            <a:endParaRPr lang="en-US"/>
          </a:p>
        </p:txBody>
      </p:sp>
      <p:grpSp>
        <p:nvGrpSpPr>
          <p:cNvPr id="5" name="Group 21">
            <a:extLst>
              <a:ext uri="{FF2B5EF4-FFF2-40B4-BE49-F238E27FC236}">
                <a16:creationId xmlns:a16="http://schemas.microsoft.com/office/drawing/2014/main" id="{F1E87CA6-6050-8A48-2DFC-24AB1C6E8035}"/>
              </a:ext>
            </a:extLst>
          </p:cNvPr>
          <p:cNvGrpSpPr/>
          <p:nvPr/>
        </p:nvGrpSpPr>
        <p:grpSpPr>
          <a:xfrm>
            <a:off x="7013032" y="6289399"/>
            <a:ext cx="2130965" cy="460025"/>
            <a:chOff x="9350709" y="6289398"/>
            <a:chExt cx="2841287" cy="460025"/>
          </a:xfrm>
        </p:grpSpPr>
        <p:pic>
          <p:nvPicPr>
            <p:cNvPr id="6" name="Picture 22">
              <a:extLst>
                <a:ext uri="{FF2B5EF4-FFF2-40B4-BE49-F238E27FC236}">
                  <a16:creationId xmlns:a16="http://schemas.microsoft.com/office/drawing/2014/main" id="{E3FA3BE9-E3D8-AB3E-6C04-C15F8EE08E7B}"/>
                </a:ext>
              </a:extLst>
            </p:cNvPr>
            <p:cNvPicPr>
              <a:picLocks noChangeAspect="1"/>
            </p:cNvPicPr>
            <p:nvPr/>
          </p:nvPicPr>
          <p:blipFill>
            <a:blip r:embed="rId2"/>
            <a:srcRect/>
            <a:stretch>
              <a:fillRect/>
            </a:stretch>
          </p:blipFill>
          <p:spPr>
            <a:xfrm>
              <a:off x="9350709" y="6304998"/>
              <a:ext cx="1448107" cy="444425"/>
            </a:xfrm>
            <a:prstGeom prst="rect">
              <a:avLst/>
            </a:prstGeom>
            <a:noFill/>
            <a:ln cap="flat">
              <a:noFill/>
            </a:ln>
          </p:spPr>
        </p:pic>
        <p:sp>
          <p:nvSpPr>
            <p:cNvPr id="7" name="TextBox 23">
              <a:extLst>
                <a:ext uri="{FF2B5EF4-FFF2-40B4-BE49-F238E27FC236}">
                  <a16:creationId xmlns:a16="http://schemas.microsoft.com/office/drawing/2014/main" id="{7F4E042E-2B93-3F88-B7D0-E1EBBB857708}"/>
                </a:ext>
              </a:extLst>
            </p:cNvPr>
            <p:cNvSpPr txBox="1"/>
            <p:nvPr/>
          </p:nvSpPr>
          <p:spPr>
            <a:xfrm>
              <a:off x="10879494" y="6289398"/>
              <a:ext cx="1312502" cy="334835"/>
            </a:xfrm>
            <a:prstGeom prst="rect">
              <a:avLst/>
            </a:prstGeom>
            <a:noFill/>
            <a:ln cap="flat">
              <a:noFill/>
            </a:ln>
          </p:spPr>
          <p:txBody>
            <a:bodyPr vert="horz"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PUBLIC HEALTH</a:t>
              </a:r>
            </a:p>
          </p:txBody>
        </p:sp>
      </p:grpSp>
      <p:sp>
        <p:nvSpPr>
          <p:cNvPr id="8" name="Slide Number Placeholder 5">
            <a:extLst>
              <a:ext uri="{FF2B5EF4-FFF2-40B4-BE49-F238E27FC236}">
                <a16:creationId xmlns:a16="http://schemas.microsoft.com/office/drawing/2014/main" id="{38401A89-0C29-48ED-6348-275AB80A1036}"/>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9940011D-8B2B-410C-8C35-7EBF841C735A}" type="slidenum">
              <a:t>‹#›</a:t>
            </a:fld>
            <a:endParaRPr lang="en-US"/>
          </a:p>
        </p:txBody>
      </p:sp>
    </p:spTree>
    <p:extLst>
      <p:ext uri="{BB962C8B-B14F-4D97-AF65-F5344CB8AC3E}">
        <p14:creationId xmlns:p14="http://schemas.microsoft.com/office/powerpoint/2010/main" val="5213088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ext + Photo or Chart">
    <p:spTree>
      <p:nvGrpSpPr>
        <p:cNvPr id="1" name=""/>
        <p:cNvGrpSpPr/>
        <p:nvPr/>
      </p:nvGrpSpPr>
      <p:grpSpPr>
        <a:xfrm>
          <a:off x="0" y="0"/>
          <a:ext cx="0" cy="0"/>
          <a:chOff x="0" y="0"/>
          <a:chExt cx="0" cy="0"/>
        </a:xfrm>
      </p:grpSpPr>
      <p:sp>
        <p:nvSpPr>
          <p:cNvPr id="2" name="Content Placeholder 17">
            <a:extLst>
              <a:ext uri="{FF2B5EF4-FFF2-40B4-BE49-F238E27FC236}">
                <a16:creationId xmlns:a16="http://schemas.microsoft.com/office/drawing/2014/main" id="{656A0E01-2C4B-D06A-498F-1CCBE3E897C8}"/>
              </a:ext>
            </a:extLst>
          </p:cNvPr>
          <p:cNvSpPr txBox="1">
            <a:spLocks noGrp="1"/>
          </p:cNvSpPr>
          <p:nvPr>
            <p:ph sz="quarter" idx="4294967295"/>
          </p:nvPr>
        </p:nvSpPr>
        <p:spPr>
          <a:xfrm>
            <a:off x="685656" y="2008186"/>
            <a:ext cx="3422005" cy="392112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stStyle>
          <a:p>
            <a:pPr lvl="0"/>
            <a:endParaRPr lang="en-US"/>
          </a:p>
        </p:txBody>
      </p:sp>
      <p:sp>
        <p:nvSpPr>
          <p:cNvPr id="3" name="Text Placeholder 11">
            <a:extLst>
              <a:ext uri="{FF2B5EF4-FFF2-40B4-BE49-F238E27FC236}">
                <a16:creationId xmlns:a16="http://schemas.microsoft.com/office/drawing/2014/main" id="{E9488B95-315F-328F-B9CF-5A995429AD5C}"/>
              </a:ext>
            </a:extLst>
          </p:cNvPr>
          <p:cNvSpPr txBox="1">
            <a:spLocks noGrp="1"/>
          </p:cNvSpPr>
          <p:nvPr>
            <p:ph type="body" sz="quarter" idx="4294967295"/>
          </p:nvPr>
        </p:nvSpPr>
        <p:spPr>
          <a:xfrm>
            <a:off x="685800" y="928638"/>
            <a:ext cx="7772397" cy="578495"/>
          </a:xfrm>
          <a:prstGeom prst="rect">
            <a:avLst/>
          </a:prstGeom>
          <a:noFill/>
          <a:ln>
            <a:noFill/>
          </a:ln>
        </p:spPr>
        <p:txBody>
          <a:bodyPr vert="horz" wrap="square" lIns="0" tIns="0" rIns="0" bIns="0" anchor="t" anchorCtr="0" compatLnSpc="1">
            <a:noAutofit/>
          </a:bodyPr>
          <a:lstStyle>
            <a:lvl1pPr marL="0" marR="0" lvl="0" indent="0"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TEXT + PHOTO OR CHART</a:t>
            </a:r>
          </a:p>
        </p:txBody>
      </p:sp>
      <p:sp>
        <p:nvSpPr>
          <p:cNvPr id="4" name="Text Placeholder 21">
            <a:extLst>
              <a:ext uri="{FF2B5EF4-FFF2-40B4-BE49-F238E27FC236}">
                <a16:creationId xmlns:a16="http://schemas.microsoft.com/office/drawing/2014/main" id="{1B43A778-8584-B06A-B7DD-263CA57CB304}"/>
              </a:ext>
            </a:extLst>
          </p:cNvPr>
          <p:cNvSpPr txBox="1">
            <a:spLocks noGrp="1"/>
          </p:cNvSpPr>
          <p:nvPr>
            <p:ph type="body" sz="quarter" idx="4294967295"/>
          </p:nvPr>
        </p:nvSpPr>
        <p:spPr>
          <a:xfrm>
            <a:off x="4572003" y="2008580"/>
            <a:ext cx="3886202" cy="3920782"/>
          </a:xfrm>
          <a:prstGeom prst="rect">
            <a:avLst/>
          </a:prstGeom>
          <a:noFill/>
          <a:ln>
            <a:noFill/>
          </a:ln>
        </p:spPr>
        <p:txBody>
          <a:bodyPr vert="horz" wrap="square" lIns="0" tIns="0" rIns="0" bIns="0" anchor="t" anchorCtr="0" compatLnSpc="1">
            <a:noAutofit/>
          </a:bodyPr>
          <a:lstStyle>
            <a:lvl1pPr marL="0" marR="0" lvl="0" indent="0" fontAlgn="auto">
              <a:lnSpc>
                <a:spcPct val="100000"/>
              </a:lnSpc>
              <a:spcAft>
                <a:spcPts val="0"/>
              </a:spcAft>
              <a:buNone/>
              <a:tabLst/>
              <a:defRPr lang="en-US" sz="1200" b="0" i="0" u="none" strike="noStrike" cap="none" spc="0" baseline="0">
                <a:solidFill>
                  <a:srgbClr val="4D4D4F"/>
                </a:solidFill>
                <a:uFillTx/>
                <a:latin typeface="Calibri Light"/>
              </a:defRPr>
            </a:lvl1pPr>
            <a:lvl2pPr marR="0" lvl="1" fontAlgn="auto">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2pPr>
            <a:lvl3pPr marR="0" lvl="2" fontAlgn="auto">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3pPr>
            <a:lvl4pPr marL="514350" marR="0" lvl="1" fontAlgn="auto">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4pPr>
            <a:lvl5pPr marL="214313" marR="0" lvl="0" indent="-214313" fontAlgn="auto">
              <a:lnSpc>
                <a:spcPct val="100000"/>
              </a:lnSpc>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5pPr>
          </a:lstStyle>
          <a:p>
            <a:pPr lvl="0"/>
            <a:r>
              <a:rPr lang="en-US"/>
              <a:t>Basic text content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a:t>
            </a:r>
          </a:p>
          <a:p>
            <a:pPr lvl="1"/>
            <a:r>
              <a:rPr lang="en-US"/>
              <a:t>Mauris fermentum mollis, sed tincidunt velit vulputate quis. Vestibulum ornare.</a:t>
            </a:r>
          </a:p>
          <a:p>
            <a:pPr lvl="2"/>
            <a:r>
              <a:rPr lang="en-US"/>
              <a:t>Mauris fermentum mollis, sed tincidunt velit vulputate quis. Vestibulum ornare.</a:t>
            </a:r>
          </a:p>
          <a:p>
            <a:pPr lvl="1"/>
            <a:endParaRPr lang="en-US"/>
          </a:p>
          <a:p>
            <a:pPr lvl="0"/>
            <a:endParaRPr lang="en-US"/>
          </a:p>
        </p:txBody>
      </p:sp>
      <p:grpSp>
        <p:nvGrpSpPr>
          <p:cNvPr id="5" name="Group 15">
            <a:extLst>
              <a:ext uri="{FF2B5EF4-FFF2-40B4-BE49-F238E27FC236}">
                <a16:creationId xmlns:a16="http://schemas.microsoft.com/office/drawing/2014/main" id="{63872891-8855-8210-197B-D32A8B21A8F0}"/>
              </a:ext>
            </a:extLst>
          </p:cNvPr>
          <p:cNvGrpSpPr/>
          <p:nvPr/>
        </p:nvGrpSpPr>
        <p:grpSpPr>
          <a:xfrm>
            <a:off x="7013032" y="6289399"/>
            <a:ext cx="2130965" cy="460025"/>
            <a:chOff x="9350709" y="6289398"/>
            <a:chExt cx="2841287" cy="460025"/>
          </a:xfrm>
        </p:grpSpPr>
        <p:pic>
          <p:nvPicPr>
            <p:cNvPr id="6" name="Picture 16">
              <a:extLst>
                <a:ext uri="{FF2B5EF4-FFF2-40B4-BE49-F238E27FC236}">
                  <a16:creationId xmlns:a16="http://schemas.microsoft.com/office/drawing/2014/main" id="{19B62100-6B41-9345-0DA2-541F01046312}"/>
                </a:ext>
              </a:extLst>
            </p:cNvPr>
            <p:cNvPicPr>
              <a:picLocks noChangeAspect="1"/>
            </p:cNvPicPr>
            <p:nvPr/>
          </p:nvPicPr>
          <p:blipFill>
            <a:blip r:embed="rId2"/>
            <a:srcRect/>
            <a:stretch>
              <a:fillRect/>
            </a:stretch>
          </p:blipFill>
          <p:spPr>
            <a:xfrm>
              <a:off x="9350709" y="6304998"/>
              <a:ext cx="1448107" cy="444425"/>
            </a:xfrm>
            <a:prstGeom prst="rect">
              <a:avLst/>
            </a:prstGeom>
            <a:noFill/>
            <a:ln cap="flat">
              <a:noFill/>
            </a:ln>
          </p:spPr>
        </p:pic>
        <p:sp>
          <p:nvSpPr>
            <p:cNvPr id="7" name="TextBox 19">
              <a:extLst>
                <a:ext uri="{FF2B5EF4-FFF2-40B4-BE49-F238E27FC236}">
                  <a16:creationId xmlns:a16="http://schemas.microsoft.com/office/drawing/2014/main" id="{13827B7F-2802-5CB9-8C5C-77FF20C7DBBE}"/>
                </a:ext>
              </a:extLst>
            </p:cNvPr>
            <p:cNvSpPr txBox="1"/>
            <p:nvPr/>
          </p:nvSpPr>
          <p:spPr>
            <a:xfrm>
              <a:off x="10879494" y="6289398"/>
              <a:ext cx="1312502" cy="334835"/>
            </a:xfrm>
            <a:prstGeom prst="rect">
              <a:avLst/>
            </a:prstGeom>
            <a:noFill/>
            <a:ln cap="flat">
              <a:noFill/>
            </a:ln>
          </p:spPr>
          <p:txBody>
            <a:bodyPr vert="horz"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PUBLIC HEALTH</a:t>
              </a:r>
            </a:p>
          </p:txBody>
        </p:sp>
      </p:grpSp>
      <p:sp>
        <p:nvSpPr>
          <p:cNvPr id="8" name="Slide Number Placeholder 5">
            <a:extLst>
              <a:ext uri="{FF2B5EF4-FFF2-40B4-BE49-F238E27FC236}">
                <a16:creationId xmlns:a16="http://schemas.microsoft.com/office/drawing/2014/main" id="{15F2216E-4B24-63B7-53EE-DC25A094A2D3}"/>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EFF1238F-7ACA-49A8-8DDF-FFD31721E6E6}" type="slidenum">
              <a:t>‹#›</a:t>
            </a:fld>
            <a:endParaRPr lang="en-US"/>
          </a:p>
        </p:txBody>
      </p:sp>
    </p:spTree>
    <p:extLst>
      <p:ext uri="{BB962C8B-B14F-4D97-AF65-F5344CB8AC3E}">
        <p14:creationId xmlns:p14="http://schemas.microsoft.com/office/powerpoint/2010/main" val="1403878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FFFFF"/>
        </a:soli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B57DA8B7-BFC8-651D-3658-D3883B2FBBE0}"/>
              </a:ext>
            </a:extLst>
          </p:cNvPr>
          <p:cNvPicPr>
            <a:picLocks noChangeAspect="1"/>
          </p:cNvPicPr>
          <p:nvPr/>
        </p:nvPicPr>
        <p:blipFill>
          <a:blip r:embed="rId2"/>
          <a:srcRect t="5524" b="5524"/>
          <a:stretch>
            <a:fillRect/>
          </a:stretch>
        </p:blipFill>
        <p:spPr>
          <a:xfrm>
            <a:off x="1" y="0"/>
            <a:ext cx="4891571" cy="6858000"/>
          </a:xfrm>
          <a:prstGeom prst="rect">
            <a:avLst/>
          </a:prstGeom>
          <a:noFill/>
          <a:ln cap="flat">
            <a:noFill/>
          </a:ln>
        </p:spPr>
      </p:pic>
      <p:sp>
        <p:nvSpPr>
          <p:cNvPr id="3" name="Rectangle 10">
            <a:extLst>
              <a:ext uri="{FF2B5EF4-FFF2-40B4-BE49-F238E27FC236}">
                <a16:creationId xmlns:a16="http://schemas.microsoft.com/office/drawing/2014/main" id="{A2144C2F-CA68-0537-56E3-830F41385DAD}"/>
              </a:ext>
            </a:extLst>
          </p:cNvPr>
          <p:cNvSpPr/>
          <p:nvPr/>
        </p:nvSpPr>
        <p:spPr>
          <a:xfrm>
            <a:off x="1" y="0"/>
            <a:ext cx="4891571" cy="6858000"/>
          </a:xfrm>
          <a:prstGeom prst="rect">
            <a:avLst/>
          </a:prstGeom>
          <a:gradFill>
            <a:gsLst>
              <a:gs pos="0">
                <a:srgbClr val="FFFFFF">
                  <a:alpha val="0"/>
                </a:srgbClr>
              </a:gs>
              <a:gs pos="100000">
                <a:srgbClr val="FFFFFF"/>
              </a:gs>
            </a:gsLst>
            <a:lin ang="0"/>
          </a:gra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FFFFFF"/>
              </a:solidFill>
              <a:uFillTx/>
              <a:latin typeface="Calibri"/>
            </a:endParaRPr>
          </a:p>
        </p:txBody>
      </p:sp>
      <p:sp>
        <p:nvSpPr>
          <p:cNvPr id="4" name="Text Placeholder 11">
            <a:extLst>
              <a:ext uri="{FF2B5EF4-FFF2-40B4-BE49-F238E27FC236}">
                <a16:creationId xmlns:a16="http://schemas.microsoft.com/office/drawing/2014/main" id="{AA772E59-1ECD-18A0-1C69-E2DEA00DAF64}"/>
              </a:ext>
            </a:extLst>
          </p:cNvPr>
          <p:cNvSpPr txBox="1">
            <a:spLocks noGrp="1"/>
          </p:cNvSpPr>
          <p:nvPr>
            <p:ph type="body" sz="quarter" idx="4294967295"/>
          </p:nvPr>
        </p:nvSpPr>
        <p:spPr>
          <a:xfrm>
            <a:off x="4422711" y="1968107"/>
            <a:ext cx="4035487" cy="457048"/>
          </a:xfrm>
          <a:prstGeom prst="rect">
            <a:avLst/>
          </a:prstGeom>
          <a:noFill/>
          <a:ln>
            <a:noFill/>
          </a:ln>
        </p:spPr>
        <p:txBody>
          <a:bodyPr vert="horz" wrap="square" lIns="0" tIns="0" rIns="0" bIns="0" anchor="ctr" anchorCtr="0" compatLnSpc="1">
            <a:spAutoFit/>
          </a:bodyPr>
          <a:lstStyle>
            <a:lvl1pPr marL="0" marR="0" lvl="0" indent="0" algn="r" fontAlgn="auto">
              <a:spcBef>
                <a:spcPts val="0"/>
              </a:spcBef>
              <a:spcAft>
                <a:spcPts val="0"/>
              </a:spcAft>
              <a:buNone/>
              <a:tabLst/>
              <a:defRPr lang="en-US" sz="3300" b="1" i="0" u="none" strike="noStrike" cap="none" spc="0" baseline="0">
                <a:solidFill>
                  <a:srgbClr val="00607F"/>
                </a:solidFill>
                <a:uFillTx/>
                <a:latin typeface="Century Gothic" pitchFamily="34"/>
              </a:defRPr>
            </a:lvl1pPr>
          </a:lstStyle>
          <a:p>
            <a:pPr lvl="0"/>
            <a:r>
              <a:rPr lang="en-US"/>
              <a:t>PRESENTATION TITLE</a:t>
            </a:r>
          </a:p>
        </p:txBody>
      </p:sp>
      <p:sp>
        <p:nvSpPr>
          <p:cNvPr id="5" name="Text Placeholder 11">
            <a:extLst>
              <a:ext uri="{FF2B5EF4-FFF2-40B4-BE49-F238E27FC236}">
                <a16:creationId xmlns:a16="http://schemas.microsoft.com/office/drawing/2014/main" id="{8ADBA9C0-8DD5-D7EF-6921-1A182A5E730C}"/>
              </a:ext>
            </a:extLst>
          </p:cNvPr>
          <p:cNvSpPr txBox="1">
            <a:spLocks noGrp="1"/>
          </p:cNvSpPr>
          <p:nvPr>
            <p:ph type="body" sz="quarter" idx="4294967295"/>
          </p:nvPr>
        </p:nvSpPr>
        <p:spPr>
          <a:xfrm>
            <a:off x="4422711" y="2918738"/>
            <a:ext cx="4035487" cy="207749"/>
          </a:xfrm>
          <a:prstGeom prst="rect">
            <a:avLst/>
          </a:prstGeom>
          <a:noFill/>
          <a:ln>
            <a:noFill/>
          </a:ln>
        </p:spPr>
        <p:txBody>
          <a:bodyPr vert="horz" wrap="square" lIns="0" tIns="0" rIns="0" bIns="0" anchor="t" anchorCtr="0" compatLnSpc="1">
            <a:spAutoFit/>
          </a:bodyPr>
          <a:lstStyle>
            <a:lvl1pPr marL="0" marR="0" lvl="0" indent="0" algn="r" fontAlgn="auto">
              <a:spcBef>
                <a:spcPts val="0"/>
              </a:spcBef>
              <a:spcAft>
                <a:spcPts val="0"/>
              </a:spcAft>
              <a:buNone/>
              <a:tabLst/>
              <a:defRPr lang="en-US" sz="1500" b="0" i="0" u="none" strike="noStrike" cap="none" spc="0" baseline="0">
                <a:solidFill>
                  <a:srgbClr val="4D4D4F"/>
                </a:solidFill>
                <a:uFillTx/>
                <a:latin typeface="Century Gothic" pitchFamily="34"/>
              </a:defRPr>
            </a:lvl1pPr>
          </a:lstStyle>
          <a:p>
            <a:pPr lvl="0"/>
            <a:r>
              <a:rPr lang="en-US"/>
              <a:t>PRESENTER | PROJECT TITLE | DATE</a:t>
            </a:r>
          </a:p>
        </p:txBody>
      </p:sp>
      <p:grpSp>
        <p:nvGrpSpPr>
          <p:cNvPr id="6" name="Group 5">
            <a:extLst>
              <a:ext uri="{FF2B5EF4-FFF2-40B4-BE49-F238E27FC236}">
                <a16:creationId xmlns:a16="http://schemas.microsoft.com/office/drawing/2014/main" id="{513D3CB3-808E-E5DE-9B0C-27354AD82939}"/>
              </a:ext>
            </a:extLst>
          </p:cNvPr>
          <p:cNvGrpSpPr/>
          <p:nvPr/>
        </p:nvGrpSpPr>
        <p:grpSpPr>
          <a:xfrm>
            <a:off x="5828092" y="5115583"/>
            <a:ext cx="2630105" cy="828016"/>
            <a:chOff x="7770790" y="5115583"/>
            <a:chExt cx="3506806" cy="828016"/>
          </a:xfrm>
        </p:grpSpPr>
        <p:pic>
          <p:nvPicPr>
            <p:cNvPr id="7" name="Picture 17">
              <a:extLst>
                <a:ext uri="{FF2B5EF4-FFF2-40B4-BE49-F238E27FC236}">
                  <a16:creationId xmlns:a16="http://schemas.microsoft.com/office/drawing/2014/main" id="{EA49C7BC-53DD-DD30-F7E6-A3761BD47EB7}"/>
                </a:ext>
              </a:extLst>
            </p:cNvPr>
            <p:cNvPicPr>
              <a:picLocks noChangeAspect="1"/>
            </p:cNvPicPr>
            <p:nvPr/>
          </p:nvPicPr>
          <p:blipFill>
            <a:blip r:embed="rId3"/>
            <a:srcRect/>
            <a:stretch>
              <a:fillRect/>
            </a:stretch>
          </p:blipFill>
          <p:spPr>
            <a:xfrm>
              <a:off x="7770790" y="5118564"/>
              <a:ext cx="2004575" cy="825035"/>
            </a:xfrm>
            <a:prstGeom prst="rect">
              <a:avLst/>
            </a:prstGeom>
            <a:noFill/>
            <a:ln cap="flat">
              <a:noFill/>
            </a:ln>
          </p:spPr>
        </p:pic>
        <p:sp>
          <p:nvSpPr>
            <p:cNvPr id="8" name="TextBox 8">
              <a:extLst>
                <a:ext uri="{FF2B5EF4-FFF2-40B4-BE49-F238E27FC236}">
                  <a16:creationId xmlns:a16="http://schemas.microsoft.com/office/drawing/2014/main" id="{E6865202-5CC9-33C5-7A95-1B08DE1BC8FF}"/>
                </a:ext>
              </a:extLst>
            </p:cNvPr>
            <p:cNvSpPr txBox="1"/>
            <p:nvPr/>
          </p:nvSpPr>
          <p:spPr>
            <a:xfrm>
              <a:off x="10011747" y="5115583"/>
              <a:ext cx="1265849" cy="825035"/>
            </a:xfrm>
            <a:prstGeom prst="rect">
              <a:avLst/>
            </a:prstGeom>
            <a:noFill/>
            <a:ln cap="flat">
              <a:noFill/>
            </a:ln>
          </p:spPr>
          <p:txBody>
            <a:bodyPr vert="horz" wrap="square" lIns="0" tIns="0" rIns="0" bIns="0" anchor="ctr"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1" i="0" u="none" strike="noStrike" kern="1200" cap="none" spc="0" baseline="0">
                  <a:solidFill>
                    <a:srgbClr val="E2A325"/>
                  </a:solidFill>
                  <a:uFillTx/>
                  <a:latin typeface="Century Gothic" pitchFamily="34"/>
                </a:rPr>
                <a:t>PUBLIC HEALTH</a:t>
              </a:r>
            </a:p>
          </p:txBody>
        </p:sp>
      </p:grpSp>
    </p:spTree>
    <p:extLst>
      <p:ext uri="{BB962C8B-B14F-4D97-AF65-F5344CB8AC3E}">
        <p14:creationId xmlns:p14="http://schemas.microsoft.com/office/powerpoint/2010/main" val="4488084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2">
    <p:bg>
      <p:bgPr>
        <a:solidFill>
          <a:srgbClr val="FFFFFF"/>
        </a:solid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6D4A5A47-90D0-1463-7907-1572E0217979}"/>
              </a:ext>
            </a:extLst>
          </p:cNvPr>
          <p:cNvGrpSpPr/>
          <p:nvPr/>
        </p:nvGrpSpPr>
        <p:grpSpPr>
          <a:xfrm>
            <a:off x="5828092" y="5115583"/>
            <a:ext cx="2630105" cy="828016"/>
            <a:chOff x="7770790" y="5115583"/>
            <a:chExt cx="3506806" cy="828016"/>
          </a:xfrm>
        </p:grpSpPr>
        <p:pic>
          <p:nvPicPr>
            <p:cNvPr id="3" name="Picture 17">
              <a:extLst>
                <a:ext uri="{FF2B5EF4-FFF2-40B4-BE49-F238E27FC236}">
                  <a16:creationId xmlns:a16="http://schemas.microsoft.com/office/drawing/2014/main" id="{7ECB7F89-FC84-C47A-D56B-0E0F98418E30}"/>
                </a:ext>
              </a:extLst>
            </p:cNvPr>
            <p:cNvPicPr>
              <a:picLocks noChangeAspect="1"/>
            </p:cNvPicPr>
            <p:nvPr/>
          </p:nvPicPr>
          <p:blipFill>
            <a:blip r:embed="rId2"/>
            <a:srcRect/>
            <a:stretch>
              <a:fillRect/>
            </a:stretch>
          </p:blipFill>
          <p:spPr>
            <a:xfrm>
              <a:off x="7770790" y="5118564"/>
              <a:ext cx="2004575" cy="825035"/>
            </a:xfrm>
            <a:prstGeom prst="rect">
              <a:avLst/>
            </a:prstGeom>
            <a:noFill/>
            <a:ln cap="flat">
              <a:noFill/>
            </a:ln>
          </p:spPr>
        </p:pic>
        <p:sp>
          <p:nvSpPr>
            <p:cNvPr id="4" name="TextBox 8">
              <a:extLst>
                <a:ext uri="{FF2B5EF4-FFF2-40B4-BE49-F238E27FC236}">
                  <a16:creationId xmlns:a16="http://schemas.microsoft.com/office/drawing/2014/main" id="{58A847DF-CD89-BD01-E66C-15EC5575108F}"/>
                </a:ext>
              </a:extLst>
            </p:cNvPr>
            <p:cNvSpPr txBox="1"/>
            <p:nvPr/>
          </p:nvSpPr>
          <p:spPr>
            <a:xfrm>
              <a:off x="10011747" y="5115583"/>
              <a:ext cx="1265849" cy="825035"/>
            </a:xfrm>
            <a:prstGeom prst="rect">
              <a:avLst/>
            </a:prstGeom>
            <a:noFill/>
            <a:ln cap="flat">
              <a:noFill/>
            </a:ln>
          </p:spPr>
          <p:txBody>
            <a:bodyPr vert="horz" wrap="square" lIns="0" tIns="0" rIns="0" bIns="0" anchor="ctr"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1" i="0" u="none" strike="noStrike" kern="1200" cap="none" spc="0" baseline="0">
                  <a:solidFill>
                    <a:srgbClr val="E2A325"/>
                  </a:solidFill>
                  <a:uFillTx/>
                  <a:latin typeface="Century Gothic" pitchFamily="34"/>
                </a:rPr>
                <a:t>PUBLIC HEALTH</a:t>
              </a:r>
            </a:p>
          </p:txBody>
        </p:sp>
      </p:grpSp>
      <p:pic>
        <p:nvPicPr>
          <p:cNvPr id="5" name="Picture 4" descr="A picture containing outdoor, sky, water, river&#10;&#10;Description automatically generated">
            <a:extLst>
              <a:ext uri="{FF2B5EF4-FFF2-40B4-BE49-F238E27FC236}">
                <a16:creationId xmlns:a16="http://schemas.microsoft.com/office/drawing/2014/main" id="{6D6B4375-186F-6E52-FFE5-6DA0CFDAC392}"/>
              </a:ext>
            </a:extLst>
          </p:cNvPr>
          <p:cNvPicPr>
            <a:picLocks noChangeAspect="1"/>
          </p:cNvPicPr>
          <p:nvPr/>
        </p:nvPicPr>
        <p:blipFill>
          <a:blip r:embed="rId3"/>
          <a:stretch>
            <a:fillRect/>
          </a:stretch>
        </p:blipFill>
        <p:spPr>
          <a:xfrm>
            <a:off x="1" y="0"/>
            <a:ext cx="4572002" cy="6858000"/>
          </a:xfrm>
          <a:prstGeom prst="rect">
            <a:avLst/>
          </a:prstGeom>
          <a:noFill/>
          <a:ln cap="flat">
            <a:noFill/>
          </a:ln>
        </p:spPr>
      </p:pic>
      <p:sp>
        <p:nvSpPr>
          <p:cNvPr id="6" name="Rectangle 10">
            <a:extLst>
              <a:ext uri="{FF2B5EF4-FFF2-40B4-BE49-F238E27FC236}">
                <a16:creationId xmlns:a16="http://schemas.microsoft.com/office/drawing/2014/main" id="{294B5429-2466-8CA0-531D-A9B26A380042}"/>
              </a:ext>
            </a:extLst>
          </p:cNvPr>
          <p:cNvSpPr/>
          <p:nvPr/>
        </p:nvSpPr>
        <p:spPr>
          <a:xfrm>
            <a:off x="-28241" y="2075"/>
            <a:ext cx="4600236" cy="6858000"/>
          </a:xfrm>
          <a:prstGeom prst="rect">
            <a:avLst/>
          </a:prstGeom>
          <a:no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FFFFFF"/>
              </a:solidFill>
              <a:uFillTx/>
              <a:latin typeface="Calibri"/>
            </a:endParaRPr>
          </a:p>
        </p:txBody>
      </p:sp>
      <p:sp>
        <p:nvSpPr>
          <p:cNvPr id="7" name="Rectangle 1">
            <a:extLst>
              <a:ext uri="{FF2B5EF4-FFF2-40B4-BE49-F238E27FC236}">
                <a16:creationId xmlns:a16="http://schemas.microsoft.com/office/drawing/2014/main" id="{D1B1526E-732C-486C-54F0-4A21676457CA}"/>
              </a:ext>
            </a:extLst>
          </p:cNvPr>
          <p:cNvSpPr/>
          <p:nvPr/>
        </p:nvSpPr>
        <p:spPr>
          <a:xfrm>
            <a:off x="1" y="0"/>
            <a:ext cx="4572002" cy="6858000"/>
          </a:xfrm>
          <a:prstGeom prst="rect">
            <a:avLst/>
          </a:prstGeom>
          <a:gradFill>
            <a:gsLst>
              <a:gs pos="0">
                <a:srgbClr val="FFFFFF">
                  <a:alpha val="0"/>
                </a:srgbClr>
              </a:gs>
              <a:gs pos="100000">
                <a:srgbClr val="FFFFFF"/>
              </a:gs>
            </a:gsLst>
            <a:lin ang="0"/>
          </a:gra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FFFFFF"/>
              </a:solidFill>
              <a:uFillTx/>
              <a:latin typeface="Calibri"/>
            </a:endParaRPr>
          </a:p>
        </p:txBody>
      </p:sp>
      <p:sp>
        <p:nvSpPr>
          <p:cNvPr id="8" name="Text Placeholder 11">
            <a:extLst>
              <a:ext uri="{FF2B5EF4-FFF2-40B4-BE49-F238E27FC236}">
                <a16:creationId xmlns:a16="http://schemas.microsoft.com/office/drawing/2014/main" id="{419D82E2-DAB5-4EC9-6314-22A5416C7321}"/>
              </a:ext>
            </a:extLst>
          </p:cNvPr>
          <p:cNvSpPr txBox="1">
            <a:spLocks noGrp="1"/>
          </p:cNvSpPr>
          <p:nvPr>
            <p:ph type="body" sz="quarter" idx="4294967295"/>
          </p:nvPr>
        </p:nvSpPr>
        <p:spPr>
          <a:xfrm>
            <a:off x="4664757" y="1951968"/>
            <a:ext cx="4035487" cy="457048"/>
          </a:xfrm>
          <a:prstGeom prst="rect">
            <a:avLst/>
          </a:prstGeom>
          <a:noFill/>
          <a:ln>
            <a:noFill/>
          </a:ln>
        </p:spPr>
        <p:txBody>
          <a:bodyPr vert="horz" wrap="square" lIns="0" tIns="0" rIns="0" bIns="0" anchor="ctr" anchorCtr="0" compatLnSpc="1">
            <a:spAutoFit/>
          </a:bodyPr>
          <a:lstStyle>
            <a:lvl1pPr marL="0" marR="0" lvl="0" indent="0" algn="r" fontAlgn="auto">
              <a:spcBef>
                <a:spcPts val="0"/>
              </a:spcBef>
              <a:spcAft>
                <a:spcPts val="0"/>
              </a:spcAft>
              <a:buNone/>
              <a:tabLst/>
              <a:defRPr lang="en-US" sz="3300" b="1" i="0" u="none" strike="noStrike" cap="none" spc="0" baseline="0">
                <a:solidFill>
                  <a:srgbClr val="00607F"/>
                </a:solidFill>
                <a:uFillTx/>
                <a:latin typeface="Century Gothic" pitchFamily="34"/>
              </a:defRPr>
            </a:lvl1pPr>
          </a:lstStyle>
          <a:p>
            <a:pPr lvl="0"/>
            <a:r>
              <a:rPr lang="en-US"/>
              <a:t>PRESENTATION TITLE</a:t>
            </a:r>
          </a:p>
        </p:txBody>
      </p:sp>
      <p:sp>
        <p:nvSpPr>
          <p:cNvPr id="9" name="Text Placeholder 11">
            <a:extLst>
              <a:ext uri="{FF2B5EF4-FFF2-40B4-BE49-F238E27FC236}">
                <a16:creationId xmlns:a16="http://schemas.microsoft.com/office/drawing/2014/main" id="{4DFDD589-C9E2-4325-7E18-951026FFD845}"/>
              </a:ext>
            </a:extLst>
          </p:cNvPr>
          <p:cNvSpPr txBox="1">
            <a:spLocks noGrp="1"/>
          </p:cNvSpPr>
          <p:nvPr>
            <p:ph type="body" sz="quarter" idx="4294967295"/>
          </p:nvPr>
        </p:nvSpPr>
        <p:spPr>
          <a:xfrm>
            <a:off x="4600236" y="2913361"/>
            <a:ext cx="4035487" cy="207749"/>
          </a:xfrm>
          <a:prstGeom prst="rect">
            <a:avLst/>
          </a:prstGeom>
          <a:noFill/>
          <a:ln>
            <a:noFill/>
          </a:ln>
        </p:spPr>
        <p:txBody>
          <a:bodyPr vert="horz" wrap="square" lIns="0" tIns="0" rIns="0" bIns="0" anchor="t" anchorCtr="0" compatLnSpc="1">
            <a:spAutoFit/>
          </a:bodyPr>
          <a:lstStyle>
            <a:lvl1pPr marL="0" marR="0" lvl="0" indent="0" algn="r" fontAlgn="auto">
              <a:spcBef>
                <a:spcPts val="0"/>
              </a:spcBef>
              <a:spcAft>
                <a:spcPts val="0"/>
              </a:spcAft>
              <a:buNone/>
              <a:tabLst/>
              <a:defRPr lang="en-US" sz="1500" b="0" i="0" u="none" strike="noStrike" cap="none" spc="0" baseline="0">
                <a:solidFill>
                  <a:srgbClr val="4D4D4F"/>
                </a:solidFill>
                <a:uFillTx/>
                <a:latin typeface="Century Gothic" pitchFamily="34"/>
              </a:defRPr>
            </a:lvl1pPr>
          </a:lstStyle>
          <a:p>
            <a:pPr lvl="0"/>
            <a:r>
              <a:rPr lang="en-US"/>
              <a:t>PRESENTER | PROJECT TITLE | DATE</a:t>
            </a:r>
          </a:p>
        </p:txBody>
      </p:sp>
    </p:spTree>
    <p:extLst>
      <p:ext uri="{BB962C8B-B14F-4D97-AF65-F5344CB8AC3E}">
        <p14:creationId xmlns:p14="http://schemas.microsoft.com/office/powerpoint/2010/main" val="3947344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511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D92714E9-C46B-D4D0-DF48-2A6A7F27D1F3}"/>
              </a:ext>
            </a:extLst>
          </p:cNvPr>
          <p:cNvGrpSpPr/>
          <p:nvPr/>
        </p:nvGrpSpPr>
        <p:grpSpPr>
          <a:xfrm>
            <a:off x="5828092" y="5115583"/>
            <a:ext cx="2630105" cy="828016"/>
            <a:chOff x="7770790" y="5115583"/>
            <a:chExt cx="3506806" cy="828016"/>
          </a:xfrm>
        </p:grpSpPr>
        <p:pic>
          <p:nvPicPr>
            <p:cNvPr id="3" name="Picture 6">
              <a:extLst>
                <a:ext uri="{FF2B5EF4-FFF2-40B4-BE49-F238E27FC236}">
                  <a16:creationId xmlns:a16="http://schemas.microsoft.com/office/drawing/2014/main" id="{A76208A4-F609-A211-B6F3-93A18CD54E37}"/>
                </a:ext>
              </a:extLst>
            </p:cNvPr>
            <p:cNvPicPr>
              <a:picLocks noChangeAspect="1"/>
            </p:cNvPicPr>
            <p:nvPr/>
          </p:nvPicPr>
          <p:blipFill>
            <a:blip r:embed="rId2"/>
            <a:srcRect/>
            <a:stretch>
              <a:fillRect/>
            </a:stretch>
          </p:blipFill>
          <p:spPr>
            <a:xfrm>
              <a:off x="7770790" y="5118564"/>
              <a:ext cx="2004575" cy="825035"/>
            </a:xfrm>
            <a:prstGeom prst="rect">
              <a:avLst/>
            </a:prstGeom>
            <a:noFill/>
            <a:ln cap="flat">
              <a:noFill/>
            </a:ln>
          </p:spPr>
        </p:pic>
        <p:sp>
          <p:nvSpPr>
            <p:cNvPr id="4" name="TextBox 7">
              <a:extLst>
                <a:ext uri="{FF2B5EF4-FFF2-40B4-BE49-F238E27FC236}">
                  <a16:creationId xmlns:a16="http://schemas.microsoft.com/office/drawing/2014/main" id="{E1D49268-5ED0-9F71-FBD1-68D3855B13D3}"/>
                </a:ext>
              </a:extLst>
            </p:cNvPr>
            <p:cNvSpPr txBox="1"/>
            <p:nvPr/>
          </p:nvSpPr>
          <p:spPr>
            <a:xfrm>
              <a:off x="10011747" y="5115583"/>
              <a:ext cx="1265849" cy="825035"/>
            </a:xfrm>
            <a:prstGeom prst="rect">
              <a:avLst/>
            </a:prstGeom>
            <a:noFill/>
            <a:ln cap="flat">
              <a:noFill/>
            </a:ln>
          </p:spPr>
          <p:txBody>
            <a:bodyPr vert="horz" wrap="square" lIns="0" tIns="0" rIns="0" bIns="0" anchor="ctr"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1" i="0" u="none" strike="noStrike" kern="1200" cap="none" spc="0" baseline="0">
                  <a:solidFill>
                    <a:srgbClr val="E2A325"/>
                  </a:solidFill>
                  <a:uFillTx/>
                  <a:latin typeface="Century Gothic" pitchFamily="34"/>
                </a:rPr>
                <a:t>PUBLIC HEALTH</a:t>
              </a:r>
            </a:p>
          </p:txBody>
        </p:sp>
      </p:grpSp>
      <p:pic>
        <p:nvPicPr>
          <p:cNvPr id="5" name="Picture 8" descr="A picture containing building, outdoor, sky, city&#10;&#10;Description automatically generated">
            <a:extLst>
              <a:ext uri="{FF2B5EF4-FFF2-40B4-BE49-F238E27FC236}">
                <a16:creationId xmlns:a16="http://schemas.microsoft.com/office/drawing/2014/main" id="{EDCF6683-71DA-ECDD-9664-8D632B507D18}"/>
              </a:ext>
            </a:extLst>
          </p:cNvPr>
          <p:cNvPicPr>
            <a:picLocks noChangeAspect="1"/>
          </p:cNvPicPr>
          <p:nvPr/>
        </p:nvPicPr>
        <p:blipFill>
          <a:blip r:embed="rId3"/>
          <a:stretch>
            <a:fillRect/>
          </a:stretch>
        </p:blipFill>
        <p:spPr>
          <a:xfrm>
            <a:off x="8462" y="0"/>
            <a:ext cx="4526835" cy="6858000"/>
          </a:xfrm>
          <a:prstGeom prst="rect">
            <a:avLst/>
          </a:prstGeom>
          <a:noFill/>
          <a:ln cap="flat">
            <a:noFill/>
          </a:ln>
        </p:spPr>
      </p:pic>
      <p:sp>
        <p:nvSpPr>
          <p:cNvPr id="6" name="Rectangle 1">
            <a:extLst>
              <a:ext uri="{FF2B5EF4-FFF2-40B4-BE49-F238E27FC236}">
                <a16:creationId xmlns:a16="http://schemas.microsoft.com/office/drawing/2014/main" id="{8D8C005E-6571-80D7-A933-375D2E6D8081}"/>
              </a:ext>
            </a:extLst>
          </p:cNvPr>
          <p:cNvSpPr/>
          <p:nvPr/>
        </p:nvSpPr>
        <p:spPr>
          <a:xfrm>
            <a:off x="0" y="0"/>
            <a:ext cx="4535298" cy="6858000"/>
          </a:xfrm>
          <a:prstGeom prst="rect">
            <a:avLst/>
          </a:prstGeom>
          <a:gradFill>
            <a:gsLst>
              <a:gs pos="0">
                <a:srgbClr val="FFFFFF">
                  <a:alpha val="0"/>
                </a:srgbClr>
              </a:gs>
              <a:gs pos="100000">
                <a:srgbClr val="FFFFFF"/>
              </a:gs>
            </a:gsLst>
            <a:lin ang="0"/>
          </a:gra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FFFFFF"/>
              </a:solidFill>
              <a:uFillTx/>
              <a:latin typeface="Calibri"/>
            </a:endParaRPr>
          </a:p>
        </p:txBody>
      </p:sp>
      <p:sp>
        <p:nvSpPr>
          <p:cNvPr id="7" name="Text Placeholder 11">
            <a:extLst>
              <a:ext uri="{FF2B5EF4-FFF2-40B4-BE49-F238E27FC236}">
                <a16:creationId xmlns:a16="http://schemas.microsoft.com/office/drawing/2014/main" id="{07B3DB31-1C8D-C083-C754-D5E0D909B9FC}"/>
              </a:ext>
            </a:extLst>
          </p:cNvPr>
          <p:cNvSpPr txBox="1">
            <a:spLocks noGrp="1"/>
          </p:cNvSpPr>
          <p:nvPr>
            <p:ph type="body" sz="quarter" idx="4294967295"/>
          </p:nvPr>
        </p:nvSpPr>
        <p:spPr>
          <a:xfrm>
            <a:off x="4664757" y="1951968"/>
            <a:ext cx="4035487" cy="457048"/>
          </a:xfrm>
          <a:prstGeom prst="rect">
            <a:avLst/>
          </a:prstGeom>
          <a:noFill/>
          <a:ln>
            <a:noFill/>
          </a:ln>
        </p:spPr>
        <p:txBody>
          <a:bodyPr vert="horz" wrap="square" lIns="0" tIns="0" rIns="0" bIns="0" anchor="ctr" anchorCtr="0" compatLnSpc="1">
            <a:spAutoFit/>
          </a:bodyPr>
          <a:lstStyle>
            <a:lvl1pPr marL="0" marR="0" lvl="0" indent="0" algn="r" fontAlgn="auto">
              <a:spcBef>
                <a:spcPts val="0"/>
              </a:spcBef>
              <a:spcAft>
                <a:spcPts val="0"/>
              </a:spcAft>
              <a:buNone/>
              <a:tabLst/>
              <a:defRPr lang="en-US" sz="3300" b="1" i="0" u="none" strike="noStrike" cap="none" spc="0" baseline="0">
                <a:solidFill>
                  <a:srgbClr val="00607F"/>
                </a:solidFill>
                <a:uFillTx/>
                <a:latin typeface="Century Gothic" pitchFamily="34"/>
              </a:defRPr>
            </a:lvl1pPr>
          </a:lstStyle>
          <a:p>
            <a:pPr lvl="0"/>
            <a:r>
              <a:rPr lang="en-US"/>
              <a:t>PRESENTATION TITLE</a:t>
            </a:r>
          </a:p>
        </p:txBody>
      </p:sp>
      <p:sp>
        <p:nvSpPr>
          <p:cNvPr id="8" name="Text Placeholder 11">
            <a:extLst>
              <a:ext uri="{FF2B5EF4-FFF2-40B4-BE49-F238E27FC236}">
                <a16:creationId xmlns:a16="http://schemas.microsoft.com/office/drawing/2014/main" id="{26FCD711-B293-D158-8B61-3002463342EF}"/>
              </a:ext>
            </a:extLst>
          </p:cNvPr>
          <p:cNvSpPr txBox="1">
            <a:spLocks noGrp="1"/>
          </p:cNvSpPr>
          <p:nvPr>
            <p:ph type="body" sz="quarter" idx="4294967295"/>
          </p:nvPr>
        </p:nvSpPr>
        <p:spPr>
          <a:xfrm>
            <a:off x="4600236" y="2913361"/>
            <a:ext cx="4035487" cy="207749"/>
          </a:xfrm>
          <a:prstGeom prst="rect">
            <a:avLst/>
          </a:prstGeom>
          <a:noFill/>
          <a:ln>
            <a:noFill/>
          </a:ln>
        </p:spPr>
        <p:txBody>
          <a:bodyPr vert="horz" wrap="square" lIns="0" tIns="0" rIns="0" bIns="0" anchor="t" anchorCtr="0" compatLnSpc="1">
            <a:spAutoFit/>
          </a:bodyPr>
          <a:lstStyle>
            <a:lvl1pPr marL="0" marR="0" lvl="0" indent="0" algn="r" fontAlgn="auto">
              <a:spcBef>
                <a:spcPts val="0"/>
              </a:spcBef>
              <a:spcAft>
                <a:spcPts val="0"/>
              </a:spcAft>
              <a:buNone/>
              <a:tabLst/>
              <a:defRPr lang="en-US" sz="1500" b="0" i="0" u="none" strike="noStrike" cap="none" spc="0" baseline="0">
                <a:solidFill>
                  <a:srgbClr val="4D4D4F"/>
                </a:solidFill>
                <a:uFillTx/>
                <a:latin typeface="Century Gothic" pitchFamily="34"/>
              </a:defRPr>
            </a:lvl1pPr>
          </a:lstStyle>
          <a:p>
            <a:pPr lvl="0"/>
            <a:r>
              <a:rPr lang="en-US"/>
              <a:t>PRESENTER | PROJECT TITLE | DATE</a:t>
            </a:r>
          </a:p>
        </p:txBody>
      </p:sp>
    </p:spTree>
    <p:extLst>
      <p:ext uri="{BB962C8B-B14F-4D97-AF65-F5344CB8AC3E}">
        <p14:creationId xmlns:p14="http://schemas.microsoft.com/office/powerpoint/2010/main" val="2063121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ction Title 1">
    <p:bg>
      <p:bgPr>
        <a:solidFill>
          <a:srgbClr val="00607F"/>
        </a:soli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45CB344A-C4FE-9206-E583-40C33702A93A}"/>
              </a:ext>
            </a:extLst>
          </p:cNvPr>
          <p:cNvPicPr>
            <a:picLocks noChangeAspect="1"/>
          </p:cNvPicPr>
          <p:nvPr/>
        </p:nvPicPr>
        <p:blipFill>
          <a:blip r:embed="rId2">
            <a:alphaModFix amt="70000"/>
          </a:blip>
          <a:srcRect l="17454" r="4558"/>
          <a:stretch>
            <a:fillRect/>
          </a:stretch>
        </p:blipFill>
        <p:spPr>
          <a:xfrm>
            <a:off x="1" y="0"/>
            <a:ext cx="6221186" cy="6858000"/>
          </a:xfrm>
          <a:prstGeom prst="rect">
            <a:avLst/>
          </a:prstGeom>
          <a:noFill/>
          <a:ln cap="flat">
            <a:noFill/>
          </a:ln>
        </p:spPr>
      </p:pic>
      <p:sp>
        <p:nvSpPr>
          <p:cNvPr id="3" name="Rectangle 3">
            <a:extLst>
              <a:ext uri="{FF2B5EF4-FFF2-40B4-BE49-F238E27FC236}">
                <a16:creationId xmlns:a16="http://schemas.microsoft.com/office/drawing/2014/main" id="{0F912413-1E52-4DB8-F43C-3F966BF2EAC2}"/>
              </a:ext>
            </a:extLst>
          </p:cNvPr>
          <p:cNvSpPr/>
          <p:nvPr/>
        </p:nvSpPr>
        <p:spPr>
          <a:xfrm>
            <a:off x="1" y="0"/>
            <a:ext cx="6221186" cy="6858000"/>
          </a:xfrm>
          <a:prstGeom prst="rect">
            <a:avLst/>
          </a:prstGeom>
          <a:gradFill>
            <a:gsLst>
              <a:gs pos="0">
                <a:srgbClr val="00607F">
                  <a:alpha val="0"/>
                </a:srgbClr>
              </a:gs>
              <a:gs pos="100000">
                <a:srgbClr val="00607F"/>
              </a:gs>
            </a:gsLst>
            <a:lin ang="0"/>
          </a:gra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FFFFFF"/>
              </a:solidFill>
              <a:uFillTx/>
              <a:latin typeface="Calibri"/>
            </a:endParaRPr>
          </a:p>
        </p:txBody>
      </p:sp>
      <p:sp>
        <p:nvSpPr>
          <p:cNvPr id="4" name="Text Placeholder 11">
            <a:extLst>
              <a:ext uri="{FF2B5EF4-FFF2-40B4-BE49-F238E27FC236}">
                <a16:creationId xmlns:a16="http://schemas.microsoft.com/office/drawing/2014/main" id="{15697D9C-8E03-DB78-95C1-247B88E37F36}"/>
              </a:ext>
            </a:extLst>
          </p:cNvPr>
          <p:cNvSpPr txBox="1">
            <a:spLocks noGrp="1"/>
          </p:cNvSpPr>
          <p:nvPr>
            <p:ph type="body" sz="quarter" idx="4294967295"/>
          </p:nvPr>
        </p:nvSpPr>
        <p:spPr>
          <a:xfrm>
            <a:off x="4212774" y="3200479"/>
            <a:ext cx="4245424" cy="457048"/>
          </a:xfrm>
          <a:prstGeom prst="rect">
            <a:avLst/>
          </a:prstGeom>
          <a:noFill/>
          <a:ln>
            <a:noFill/>
          </a:ln>
        </p:spPr>
        <p:txBody>
          <a:bodyPr vert="horz" wrap="square" lIns="0" tIns="0" rIns="0" bIns="0" anchor="ctr" anchorCtr="0" compatLnSpc="1">
            <a:spAutoFit/>
          </a:bodyPr>
          <a:lstStyle>
            <a:lvl1pPr marL="0" marR="0" lvl="0" indent="0" algn="r" fontAlgn="auto">
              <a:spcAft>
                <a:spcPts val="0"/>
              </a:spcAft>
              <a:buNone/>
              <a:tabLst/>
              <a:defRPr lang="en-US" sz="3300" b="1" i="0" u="none" strike="noStrike" cap="none" spc="0" baseline="0">
                <a:solidFill>
                  <a:srgbClr val="FFFFFF"/>
                </a:solidFill>
                <a:uFillTx/>
                <a:latin typeface="Century Gothic" pitchFamily="34"/>
              </a:defRPr>
            </a:lvl1pPr>
          </a:lstStyle>
          <a:p>
            <a:pPr lvl="0"/>
            <a:r>
              <a:rPr lang="en-US"/>
              <a:t>SECTION TITLE</a:t>
            </a:r>
          </a:p>
        </p:txBody>
      </p:sp>
    </p:spTree>
    <p:extLst>
      <p:ext uri="{BB962C8B-B14F-4D97-AF65-F5344CB8AC3E}">
        <p14:creationId xmlns:p14="http://schemas.microsoft.com/office/powerpoint/2010/main" val="1261987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Title 3">
    <p:bg>
      <p:bgPr>
        <a:solidFill>
          <a:srgbClr val="00607F"/>
        </a:solidFill>
        <a:effectLst/>
      </p:bgPr>
    </p:bg>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E1636FDD-2DEE-F2DD-D119-C5807D264284}"/>
              </a:ext>
            </a:extLst>
          </p:cNvPr>
          <p:cNvPicPr>
            <a:picLocks noChangeAspect="1"/>
          </p:cNvPicPr>
          <p:nvPr/>
        </p:nvPicPr>
        <p:blipFill>
          <a:blip r:embed="rId2"/>
          <a:srcRect l="28867" r="12451"/>
          <a:stretch>
            <a:fillRect/>
          </a:stretch>
        </p:blipFill>
        <p:spPr>
          <a:xfrm flipH="1">
            <a:off x="-8373" y="0"/>
            <a:ext cx="5375807" cy="6858000"/>
          </a:xfrm>
          <a:prstGeom prst="rect">
            <a:avLst/>
          </a:prstGeom>
          <a:noFill/>
          <a:ln cap="flat">
            <a:noFill/>
          </a:ln>
        </p:spPr>
      </p:pic>
      <p:sp>
        <p:nvSpPr>
          <p:cNvPr id="3" name="Rectangle 3">
            <a:extLst>
              <a:ext uri="{FF2B5EF4-FFF2-40B4-BE49-F238E27FC236}">
                <a16:creationId xmlns:a16="http://schemas.microsoft.com/office/drawing/2014/main" id="{95D89E0A-DEC0-F277-466B-77A33644EE36}"/>
              </a:ext>
            </a:extLst>
          </p:cNvPr>
          <p:cNvSpPr/>
          <p:nvPr/>
        </p:nvSpPr>
        <p:spPr>
          <a:xfrm>
            <a:off x="1" y="0"/>
            <a:ext cx="5367434" cy="6858000"/>
          </a:xfrm>
          <a:prstGeom prst="rect">
            <a:avLst/>
          </a:prstGeom>
          <a:gradFill>
            <a:gsLst>
              <a:gs pos="0">
                <a:srgbClr val="00607F">
                  <a:alpha val="0"/>
                </a:srgbClr>
              </a:gs>
              <a:gs pos="100000">
                <a:srgbClr val="00607F"/>
              </a:gs>
            </a:gsLst>
            <a:lin ang="0"/>
          </a:gra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FFFFFF"/>
              </a:solidFill>
              <a:uFillTx/>
              <a:latin typeface="Calibri"/>
            </a:endParaRPr>
          </a:p>
        </p:txBody>
      </p:sp>
      <p:sp>
        <p:nvSpPr>
          <p:cNvPr id="4" name="Text Placeholder 11">
            <a:extLst>
              <a:ext uri="{FF2B5EF4-FFF2-40B4-BE49-F238E27FC236}">
                <a16:creationId xmlns:a16="http://schemas.microsoft.com/office/drawing/2014/main" id="{EB5AA83B-1AB8-93C3-E8FE-35582C4F146B}"/>
              </a:ext>
            </a:extLst>
          </p:cNvPr>
          <p:cNvSpPr txBox="1">
            <a:spLocks noGrp="1"/>
          </p:cNvSpPr>
          <p:nvPr>
            <p:ph type="body" sz="quarter" idx="4294967295"/>
          </p:nvPr>
        </p:nvSpPr>
        <p:spPr>
          <a:xfrm>
            <a:off x="4191781" y="3200479"/>
            <a:ext cx="4266423" cy="457048"/>
          </a:xfrm>
          <a:prstGeom prst="rect">
            <a:avLst/>
          </a:prstGeom>
          <a:noFill/>
          <a:ln>
            <a:noFill/>
          </a:ln>
        </p:spPr>
        <p:txBody>
          <a:bodyPr vert="horz" wrap="square" lIns="0" tIns="0" rIns="0" bIns="0" anchor="ctr" anchorCtr="0" compatLnSpc="1">
            <a:spAutoFit/>
          </a:bodyPr>
          <a:lstStyle>
            <a:lvl1pPr marL="0" marR="0" lvl="0" indent="0" algn="r" fontAlgn="auto">
              <a:spcAft>
                <a:spcPts val="0"/>
              </a:spcAft>
              <a:buNone/>
              <a:tabLst/>
              <a:defRPr lang="en-US" sz="3300" b="1" i="0" u="none" strike="noStrike" cap="none" spc="0" baseline="0">
                <a:solidFill>
                  <a:srgbClr val="FFFFFF"/>
                </a:solidFill>
                <a:uFillTx/>
                <a:latin typeface="Century Gothic" pitchFamily="34"/>
              </a:defRPr>
            </a:lvl1pPr>
          </a:lstStyle>
          <a:p>
            <a:pPr lvl="0"/>
            <a:r>
              <a:rPr lang="en-US"/>
              <a:t>SECTION TITLE</a:t>
            </a:r>
          </a:p>
        </p:txBody>
      </p:sp>
    </p:spTree>
    <p:extLst>
      <p:ext uri="{BB962C8B-B14F-4D97-AF65-F5344CB8AC3E}">
        <p14:creationId xmlns:p14="http://schemas.microsoft.com/office/powerpoint/2010/main" val="1120933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ction Title 2">
    <p:bg>
      <p:bgPr>
        <a:solidFill>
          <a:srgbClr val="FFFFFF"/>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8C9F612-F400-D947-82FD-1CA8D9C49147}"/>
              </a:ext>
            </a:extLst>
          </p:cNvPr>
          <p:cNvPicPr>
            <a:picLocks noChangeAspect="1"/>
          </p:cNvPicPr>
          <p:nvPr/>
        </p:nvPicPr>
        <p:blipFill>
          <a:blip r:embed="rId2"/>
          <a:srcRect l="7890" r="28604"/>
          <a:stretch>
            <a:fillRect/>
          </a:stretch>
        </p:blipFill>
        <p:spPr>
          <a:xfrm>
            <a:off x="1" y="0"/>
            <a:ext cx="4891571" cy="6858000"/>
          </a:xfrm>
          <a:prstGeom prst="rect">
            <a:avLst/>
          </a:prstGeom>
          <a:noFill/>
          <a:ln cap="flat">
            <a:noFill/>
          </a:ln>
        </p:spPr>
      </p:pic>
      <p:sp>
        <p:nvSpPr>
          <p:cNvPr id="3" name="Rectangle 5">
            <a:extLst>
              <a:ext uri="{FF2B5EF4-FFF2-40B4-BE49-F238E27FC236}">
                <a16:creationId xmlns:a16="http://schemas.microsoft.com/office/drawing/2014/main" id="{CA704978-8B8F-D6E2-8762-9BD8DA30CA35}"/>
              </a:ext>
            </a:extLst>
          </p:cNvPr>
          <p:cNvSpPr/>
          <p:nvPr/>
        </p:nvSpPr>
        <p:spPr>
          <a:xfrm>
            <a:off x="1" y="0"/>
            <a:ext cx="4891571" cy="6858000"/>
          </a:xfrm>
          <a:prstGeom prst="rect">
            <a:avLst/>
          </a:prstGeom>
          <a:gradFill>
            <a:gsLst>
              <a:gs pos="0">
                <a:srgbClr val="FFFFFF">
                  <a:alpha val="0"/>
                </a:srgbClr>
              </a:gs>
              <a:gs pos="100000">
                <a:srgbClr val="FFFFFF"/>
              </a:gs>
            </a:gsLst>
            <a:lin ang="0"/>
          </a:gra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FFFFFF"/>
              </a:solidFill>
              <a:uFillTx/>
              <a:latin typeface="Calibri"/>
            </a:endParaRPr>
          </a:p>
        </p:txBody>
      </p:sp>
      <p:sp>
        <p:nvSpPr>
          <p:cNvPr id="4" name="Text Placeholder 11">
            <a:extLst>
              <a:ext uri="{FF2B5EF4-FFF2-40B4-BE49-F238E27FC236}">
                <a16:creationId xmlns:a16="http://schemas.microsoft.com/office/drawing/2014/main" id="{95AEEE33-72E6-3209-9633-BFAA58BA60C4}"/>
              </a:ext>
            </a:extLst>
          </p:cNvPr>
          <p:cNvSpPr txBox="1">
            <a:spLocks noGrp="1"/>
          </p:cNvSpPr>
          <p:nvPr>
            <p:ph type="body" sz="quarter" idx="4294967295"/>
          </p:nvPr>
        </p:nvSpPr>
        <p:spPr>
          <a:xfrm>
            <a:off x="4079811" y="3200479"/>
            <a:ext cx="4378387" cy="457048"/>
          </a:xfrm>
          <a:prstGeom prst="rect">
            <a:avLst/>
          </a:prstGeom>
          <a:noFill/>
          <a:ln>
            <a:noFill/>
          </a:ln>
        </p:spPr>
        <p:txBody>
          <a:bodyPr vert="horz" wrap="square" lIns="0" tIns="0" rIns="0" bIns="0" anchor="ctr" anchorCtr="0" compatLnSpc="1">
            <a:spAutoFit/>
          </a:bodyPr>
          <a:lstStyle>
            <a:lvl1pPr marL="0" marR="0" lvl="0" indent="0" algn="r"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SECTION TITLE</a:t>
            </a:r>
          </a:p>
        </p:txBody>
      </p:sp>
    </p:spTree>
    <p:extLst>
      <p:ext uri="{BB962C8B-B14F-4D97-AF65-F5344CB8AC3E}">
        <p14:creationId xmlns:p14="http://schemas.microsoft.com/office/powerpoint/2010/main" val="34397500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ction Title 4">
    <p:bg>
      <p:bgPr>
        <a:solidFill>
          <a:srgbClr val="FFFFFF"/>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FB07E0C-8148-3C0D-49AF-C2CC53229230}"/>
              </a:ext>
            </a:extLst>
          </p:cNvPr>
          <p:cNvPicPr>
            <a:picLocks noChangeAspect="1"/>
          </p:cNvPicPr>
          <p:nvPr/>
        </p:nvPicPr>
        <p:blipFill>
          <a:blip r:embed="rId2"/>
          <a:srcRect l="32397" r="13022"/>
          <a:stretch>
            <a:fillRect/>
          </a:stretch>
        </p:blipFill>
        <p:spPr>
          <a:xfrm>
            <a:off x="1" y="0"/>
            <a:ext cx="5004707" cy="6858000"/>
          </a:xfrm>
          <a:prstGeom prst="rect">
            <a:avLst/>
          </a:prstGeom>
          <a:noFill/>
          <a:ln cap="flat">
            <a:noFill/>
          </a:ln>
        </p:spPr>
      </p:pic>
      <p:sp>
        <p:nvSpPr>
          <p:cNvPr id="3" name="Rectangle 5">
            <a:extLst>
              <a:ext uri="{FF2B5EF4-FFF2-40B4-BE49-F238E27FC236}">
                <a16:creationId xmlns:a16="http://schemas.microsoft.com/office/drawing/2014/main" id="{34894D5B-03A8-65A7-EF12-7A5D64F13183}"/>
              </a:ext>
            </a:extLst>
          </p:cNvPr>
          <p:cNvSpPr/>
          <p:nvPr/>
        </p:nvSpPr>
        <p:spPr>
          <a:xfrm>
            <a:off x="1" y="0"/>
            <a:ext cx="5004707" cy="6858000"/>
          </a:xfrm>
          <a:prstGeom prst="rect">
            <a:avLst/>
          </a:prstGeom>
          <a:gradFill>
            <a:gsLst>
              <a:gs pos="0">
                <a:srgbClr val="FFFFFF">
                  <a:alpha val="0"/>
                </a:srgbClr>
              </a:gs>
              <a:gs pos="100000">
                <a:srgbClr val="FFFFFF"/>
              </a:gs>
            </a:gsLst>
            <a:lin ang="0"/>
          </a:gra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FFFFFF"/>
              </a:solidFill>
              <a:uFillTx/>
              <a:latin typeface="Calibri"/>
            </a:endParaRPr>
          </a:p>
        </p:txBody>
      </p:sp>
      <p:sp>
        <p:nvSpPr>
          <p:cNvPr id="4" name="Text Placeholder 11">
            <a:extLst>
              <a:ext uri="{FF2B5EF4-FFF2-40B4-BE49-F238E27FC236}">
                <a16:creationId xmlns:a16="http://schemas.microsoft.com/office/drawing/2014/main" id="{ED4A3B28-D902-F1A5-9563-8A757E31160D}"/>
              </a:ext>
            </a:extLst>
          </p:cNvPr>
          <p:cNvSpPr txBox="1">
            <a:spLocks noGrp="1"/>
          </p:cNvSpPr>
          <p:nvPr>
            <p:ph type="body" sz="quarter" idx="4294967295"/>
          </p:nvPr>
        </p:nvSpPr>
        <p:spPr>
          <a:xfrm>
            <a:off x="4079811" y="3200479"/>
            <a:ext cx="4378387" cy="457048"/>
          </a:xfrm>
          <a:prstGeom prst="rect">
            <a:avLst/>
          </a:prstGeom>
          <a:noFill/>
          <a:ln>
            <a:noFill/>
          </a:ln>
        </p:spPr>
        <p:txBody>
          <a:bodyPr vert="horz" wrap="square" lIns="0" tIns="0" rIns="0" bIns="0" anchor="ctr" anchorCtr="0" compatLnSpc="1">
            <a:spAutoFit/>
          </a:bodyPr>
          <a:lstStyle>
            <a:lvl1pPr marL="0" marR="0" lvl="0" indent="0" algn="r"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SECTION TITLE</a:t>
            </a:r>
          </a:p>
        </p:txBody>
      </p:sp>
    </p:spTree>
    <p:extLst>
      <p:ext uri="{BB962C8B-B14F-4D97-AF65-F5344CB8AC3E}">
        <p14:creationId xmlns:p14="http://schemas.microsoft.com/office/powerpoint/2010/main" val="39602503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Title 5">
    <p:bg>
      <p:bgPr>
        <a:gradFill>
          <a:gsLst>
            <a:gs pos="0">
              <a:srgbClr val="004358"/>
            </a:gs>
            <a:gs pos="100000">
              <a:srgbClr val="00607F"/>
            </a:gs>
          </a:gsLst>
          <a:lin ang="0"/>
        </a:gradFill>
        <a:effectLst/>
      </p:bgPr>
    </p:bg>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B0E9AE7C-4D77-3D4C-1775-66BEAF6669CC}"/>
              </a:ext>
            </a:extLst>
          </p:cNvPr>
          <p:cNvSpPr txBox="1">
            <a:spLocks noGrp="1"/>
          </p:cNvSpPr>
          <p:nvPr>
            <p:ph type="body" sz="quarter" idx="4294967295"/>
          </p:nvPr>
        </p:nvSpPr>
        <p:spPr>
          <a:xfrm>
            <a:off x="4191781" y="3200479"/>
            <a:ext cx="4266423" cy="457048"/>
          </a:xfrm>
          <a:prstGeom prst="rect">
            <a:avLst/>
          </a:prstGeom>
          <a:noFill/>
          <a:ln>
            <a:noFill/>
          </a:ln>
        </p:spPr>
        <p:txBody>
          <a:bodyPr vert="horz" wrap="square" lIns="0" tIns="0" rIns="0" bIns="0" anchor="ctr" anchorCtr="0" compatLnSpc="1">
            <a:spAutoFit/>
          </a:bodyPr>
          <a:lstStyle>
            <a:lvl1pPr marL="0" marR="0" lvl="0" indent="0" algn="r" fontAlgn="auto">
              <a:spcAft>
                <a:spcPts val="0"/>
              </a:spcAft>
              <a:buNone/>
              <a:tabLst/>
              <a:defRPr lang="en-US" sz="3300" b="1" i="0" u="none" strike="noStrike" cap="none" spc="0" baseline="0">
                <a:solidFill>
                  <a:srgbClr val="FFFFFF"/>
                </a:solidFill>
                <a:uFillTx/>
                <a:latin typeface="Century Gothic" pitchFamily="34"/>
              </a:defRPr>
            </a:lvl1pPr>
          </a:lstStyle>
          <a:p>
            <a:pPr lvl="0"/>
            <a:r>
              <a:rPr lang="en-US"/>
              <a:t>SECTION TITLE</a:t>
            </a:r>
          </a:p>
        </p:txBody>
      </p:sp>
    </p:spTree>
    <p:extLst>
      <p:ext uri="{BB962C8B-B14F-4D97-AF65-F5344CB8AC3E}">
        <p14:creationId xmlns:p14="http://schemas.microsoft.com/office/powerpoint/2010/main" val="30074031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asic Table">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2E668664-07CD-C16C-8D7F-741ED22185D5}"/>
              </a:ext>
            </a:extLst>
          </p:cNvPr>
          <p:cNvSpPr txBox="1">
            <a:spLocks noGrp="1"/>
          </p:cNvSpPr>
          <p:nvPr>
            <p:ph type="body" sz="quarter" idx="4294967295"/>
          </p:nvPr>
        </p:nvSpPr>
        <p:spPr>
          <a:xfrm>
            <a:off x="685800" y="914401"/>
            <a:ext cx="7772397" cy="578495"/>
          </a:xfrm>
          <a:prstGeom prst="rect">
            <a:avLst/>
          </a:prstGeom>
          <a:noFill/>
          <a:ln>
            <a:noFill/>
          </a:ln>
        </p:spPr>
        <p:txBody>
          <a:bodyPr vert="horz" wrap="square" lIns="0" tIns="0" rIns="0" bIns="0" anchor="t" anchorCtr="0" compatLnSpc="1">
            <a:noAutofit/>
          </a:bodyPr>
          <a:lstStyle>
            <a:lvl1pPr marL="0" marR="0" lvl="0" indent="0"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TABLE TITLE</a:t>
            </a:r>
          </a:p>
        </p:txBody>
      </p:sp>
      <p:sp>
        <p:nvSpPr>
          <p:cNvPr id="3" name="Text Placeholder 14">
            <a:extLst>
              <a:ext uri="{FF2B5EF4-FFF2-40B4-BE49-F238E27FC236}">
                <a16:creationId xmlns:a16="http://schemas.microsoft.com/office/drawing/2014/main" id="{B5F60DD7-FA0C-4909-57F0-BCC8F7635DF0}"/>
              </a:ext>
            </a:extLst>
          </p:cNvPr>
          <p:cNvSpPr txBox="1">
            <a:spLocks noGrp="1"/>
          </p:cNvSpPr>
          <p:nvPr>
            <p:ph type="body" sz="quarter" idx="4294967295"/>
          </p:nvPr>
        </p:nvSpPr>
        <p:spPr>
          <a:xfrm>
            <a:off x="685800" y="3056995"/>
            <a:ext cx="2043403" cy="858841"/>
          </a:xfrm>
          <a:prstGeom prst="rect">
            <a:avLst/>
          </a:prstGeom>
          <a:solidFill>
            <a:srgbClr val="4D4D4F"/>
          </a:solid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FFFFFF"/>
                </a:solidFill>
                <a:uFillTx/>
                <a:latin typeface="Century Gothic" pitchFamily="34"/>
              </a:defRPr>
            </a:lvl1pPr>
          </a:lstStyle>
          <a:p>
            <a:pPr lvl="0"/>
            <a:r>
              <a:rPr lang="en-US"/>
              <a:t>ROW 1</a:t>
            </a:r>
          </a:p>
        </p:txBody>
      </p:sp>
      <p:sp>
        <p:nvSpPr>
          <p:cNvPr id="4" name="Text Placeholder 14">
            <a:extLst>
              <a:ext uri="{FF2B5EF4-FFF2-40B4-BE49-F238E27FC236}">
                <a16:creationId xmlns:a16="http://schemas.microsoft.com/office/drawing/2014/main" id="{B0024E1E-E6BC-3E17-B607-962445B872E3}"/>
              </a:ext>
            </a:extLst>
          </p:cNvPr>
          <p:cNvSpPr txBox="1">
            <a:spLocks noGrp="1"/>
          </p:cNvSpPr>
          <p:nvPr>
            <p:ph type="body" sz="quarter" idx="4294967295"/>
          </p:nvPr>
        </p:nvSpPr>
        <p:spPr>
          <a:xfrm>
            <a:off x="685800" y="4070882"/>
            <a:ext cx="2043403" cy="858841"/>
          </a:xfrm>
          <a:prstGeom prst="rect">
            <a:avLst/>
          </a:prstGeom>
          <a:solidFill>
            <a:srgbClr val="00607F"/>
          </a:solid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FFFFFF"/>
                </a:solidFill>
                <a:uFillTx/>
                <a:latin typeface="Century Gothic" pitchFamily="34"/>
              </a:defRPr>
            </a:lvl1pPr>
          </a:lstStyle>
          <a:p>
            <a:pPr lvl="0"/>
            <a:r>
              <a:rPr lang="en-US"/>
              <a:t>ROW 2</a:t>
            </a:r>
          </a:p>
        </p:txBody>
      </p:sp>
      <p:sp>
        <p:nvSpPr>
          <p:cNvPr id="5" name="Text Placeholder 14">
            <a:extLst>
              <a:ext uri="{FF2B5EF4-FFF2-40B4-BE49-F238E27FC236}">
                <a16:creationId xmlns:a16="http://schemas.microsoft.com/office/drawing/2014/main" id="{E3D7F1B4-43FC-D539-99FE-69EA6E3A5B32}"/>
              </a:ext>
            </a:extLst>
          </p:cNvPr>
          <p:cNvSpPr txBox="1">
            <a:spLocks noGrp="1"/>
          </p:cNvSpPr>
          <p:nvPr>
            <p:ph type="body" sz="quarter" idx="4294967295"/>
          </p:nvPr>
        </p:nvSpPr>
        <p:spPr>
          <a:xfrm>
            <a:off x="685800" y="5084759"/>
            <a:ext cx="2043403" cy="858841"/>
          </a:xfrm>
          <a:prstGeom prst="rect">
            <a:avLst/>
          </a:prstGeom>
          <a:solidFill>
            <a:srgbClr val="7794A9"/>
          </a:solid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FFFFFF"/>
                </a:solidFill>
                <a:uFillTx/>
                <a:latin typeface="Century Gothic" pitchFamily="34"/>
              </a:defRPr>
            </a:lvl1pPr>
          </a:lstStyle>
          <a:p>
            <a:pPr lvl="0"/>
            <a:r>
              <a:rPr lang="en-US"/>
              <a:t>ROW 3</a:t>
            </a:r>
          </a:p>
        </p:txBody>
      </p:sp>
      <p:sp>
        <p:nvSpPr>
          <p:cNvPr id="6" name="Text Placeholder 14">
            <a:extLst>
              <a:ext uri="{FF2B5EF4-FFF2-40B4-BE49-F238E27FC236}">
                <a16:creationId xmlns:a16="http://schemas.microsoft.com/office/drawing/2014/main" id="{B8B31961-C90C-D766-CB2D-1AB767521332}"/>
              </a:ext>
            </a:extLst>
          </p:cNvPr>
          <p:cNvSpPr txBox="1">
            <a:spLocks noGrp="1"/>
          </p:cNvSpPr>
          <p:nvPr>
            <p:ph type="body" sz="quarter" idx="4294967295"/>
          </p:nvPr>
        </p:nvSpPr>
        <p:spPr>
          <a:xfrm>
            <a:off x="2857180" y="2043108"/>
            <a:ext cx="1306284" cy="858841"/>
          </a:xfrm>
          <a:prstGeom prst="rect">
            <a:avLst/>
          </a:prstGeom>
          <a:solidFill>
            <a:srgbClr val="F2F2F2"/>
          </a:solidFill>
          <a:ln>
            <a:noFill/>
          </a:ln>
        </p:spPr>
        <p:txBody>
          <a:bodyPr vert="horz" wrap="square" lIns="0" tIns="0" rIns="0" bIns="0" anchor="ctr" anchorCtr="1" compatLnSpc="1">
            <a:noAutofit/>
          </a:bodyPr>
          <a:lstStyle>
            <a:lvl1pPr marL="0" marR="0" lvl="0" indent="0" algn="ctr" fontAlgn="auto">
              <a:spcAft>
                <a:spcPts val="0"/>
              </a:spcAft>
              <a:buNone/>
              <a:tabLst/>
              <a:defRPr lang="en-US" sz="1500" b="1" i="0" u="none" strike="noStrike" cap="none" spc="0" baseline="0">
                <a:solidFill>
                  <a:srgbClr val="BFBFBF"/>
                </a:solidFill>
                <a:uFillTx/>
                <a:latin typeface="Century Gothic" pitchFamily="34"/>
              </a:defRPr>
            </a:lvl1pPr>
          </a:lstStyle>
          <a:p>
            <a:pPr lvl="0"/>
            <a:r>
              <a:rPr lang="en-US"/>
              <a:t>COLUMN 1</a:t>
            </a:r>
          </a:p>
        </p:txBody>
      </p:sp>
      <p:sp>
        <p:nvSpPr>
          <p:cNvPr id="7" name="Text Placeholder 14">
            <a:extLst>
              <a:ext uri="{FF2B5EF4-FFF2-40B4-BE49-F238E27FC236}">
                <a16:creationId xmlns:a16="http://schemas.microsoft.com/office/drawing/2014/main" id="{2B038BB4-8D8E-B006-1C5E-468FC84FA26B}"/>
              </a:ext>
            </a:extLst>
          </p:cNvPr>
          <p:cNvSpPr txBox="1">
            <a:spLocks noGrp="1"/>
          </p:cNvSpPr>
          <p:nvPr>
            <p:ph type="body" sz="quarter" idx="4294967295"/>
          </p:nvPr>
        </p:nvSpPr>
        <p:spPr>
          <a:xfrm>
            <a:off x="2857180" y="3056995"/>
            <a:ext cx="1306284" cy="858841"/>
          </a:xfrm>
          <a:prstGeom prst="rect">
            <a:avLst/>
          </a:prstGeom>
          <a:no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4D4D4F"/>
                </a:solidFill>
                <a:uFillTx/>
                <a:latin typeface="Century Gothic" pitchFamily="34"/>
              </a:defRPr>
            </a:lvl1pPr>
          </a:lstStyle>
          <a:p>
            <a:pPr lvl="0"/>
            <a:r>
              <a:rPr lang="en-US"/>
              <a:t>X</a:t>
            </a:r>
          </a:p>
        </p:txBody>
      </p:sp>
      <p:sp>
        <p:nvSpPr>
          <p:cNvPr id="8" name="Text Placeholder 14">
            <a:extLst>
              <a:ext uri="{FF2B5EF4-FFF2-40B4-BE49-F238E27FC236}">
                <a16:creationId xmlns:a16="http://schemas.microsoft.com/office/drawing/2014/main" id="{06F1F1BF-6AB0-4C10-5CB6-41F10BD049EA}"/>
              </a:ext>
            </a:extLst>
          </p:cNvPr>
          <p:cNvSpPr txBox="1">
            <a:spLocks noGrp="1"/>
          </p:cNvSpPr>
          <p:nvPr>
            <p:ph type="body" sz="quarter" idx="4294967295"/>
          </p:nvPr>
        </p:nvSpPr>
        <p:spPr>
          <a:xfrm>
            <a:off x="2857180" y="4070882"/>
            <a:ext cx="1306284" cy="858841"/>
          </a:xfrm>
          <a:prstGeom prst="rect">
            <a:avLst/>
          </a:prstGeom>
          <a:no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00607F"/>
                </a:solidFill>
                <a:uFillTx/>
                <a:latin typeface="Century Gothic" pitchFamily="34"/>
              </a:defRPr>
            </a:lvl1pPr>
          </a:lstStyle>
          <a:p>
            <a:pPr lvl="0"/>
            <a:r>
              <a:rPr lang="en-US"/>
              <a:t>X</a:t>
            </a:r>
          </a:p>
        </p:txBody>
      </p:sp>
      <p:sp>
        <p:nvSpPr>
          <p:cNvPr id="9" name="Text Placeholder 14">
            <a:extLst>
              <a:ext uri="{FF2B5EF4-FFF2-40B4-BE49-F238E27FC236}">
                <a16:creationId xmlns:a16="http://schemas.microsoft.com/office/drawing/2014/main" id="{75AE8753-945A-4876-F4D6-2FF5EDB23795}"/>
              </a:ext>
            </a:extLst>
          </p:cNvPr>
          <p:cNvSpPr txBox="1">
            <a:spLocks noGrp="1"/>
          </p:cNvSpPr>
          <p:nvPr>
            <p:ph type="body" sz="quarter" idx="4294967295"/>
          </p:nvPr>
        </p:nvSpPr>
        <p:spPr>
          <a:xfrm>
            <a:off x="2857180" y="5084759"/>
            <a:ext cx="1306284" cy="858841"/>
          </a:xfrm>
          <a:prstGeom prst="rect">
            <a:avLst/>
          </a:prstGeom>
          <a:no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7794A9"/>
                </a:solidFill>
                <a:uFillTx/>
                <a:latin typeface="Century Gothic" pitchFamily="34"/>
              </a:defRPr>
            </a:lvl1pPr>
          </a:lstStyle>
          <a:p>
            <a:pPr lvl="0"/>
            <a:r>
              <a:rPr lang="en-US"/>
              <a:t>X</a:t>
            </a:r>
          </a:p>
        </p:txBody>
      </p:sp>
      <p:sp>
        <p:nvSpPr>
          <p:cNvPr id="10" name="Text Placeholder 14">
            <a:extLst>
              <a:ext uri="{FF2B5EF4-FFF2-40B4-BE49-F238E27FC236}">
                <a16:creationId xmlns:a16="http://schemas.microsoft.com/office/drawing/2014/main" id="{091110E5-CDB3-391B-5CC6-520950F9F8AB}"/>
              </a:ext>
            </a:extLst>
          </p:cNvPr>
          <p:cNvSpPr txBox="1">
            <a:spLocks noGrp="1"/>
          </p:cNvSpPr>
          <p:nvPr>
            <p:ph type="body" sz="quarter" idx="4294967295"/>
          </p:nvPr>
        </p:nvSpPr>
        <p:spPr>
          <a:xfrm>
            <a:off x="4291448" y="2043108"/>
            <a:ext cx="1306284" cy="858841"/>
          </a:xfrm>
          <a:prstGeom prst="rect">
            <a:avLst/>
          </a:prstGeom>
          <a:solidFill>
            <a:srgbClr val="F2F2F2"/>
          </a:solidFill>
          <a:ln>
            <a:noFill/>
          </a:ln>
        </p:spPr>
        <p:txBody>
          <a:bodyPr vert="horz" wrap="square" lIns="0" tIns="0" rIns="0" bIns="0" anchor="ctr" anchorCtr="1" compatLnSpc="1">
            <a:noAutofit/>
          </a:bodyPr>
          <a:lstStyle>
            <a:lvl1pPr marL="0" marR="0" lvl="0" indent="0" algn="ctr" fontAlgn="auto">
              <a:spcAft>
                <a:spcPts val="0"/>
              </a:spcAft>
              <a:buNone/>
              <a:tabLst/>
              <a:defRPr lang="en-US" sz="1500" b="1" i="0" u="none" strike="noStrike" cap="none" spc="0" baseline="0">
                <a:solidFill>
                  <a:srgbClr val="BFBFBF"/>
                </a:solidFill>
                <a:uFillTx/>
                <a:latin typeface="Century Gothic" pitchFamily="34"/>
              </a:defRPr>
            </a:lvl1pPr>
          </a:lstStyle>
          <a:p>
            <a:pPr lvl="0"/>
            <a:r>
              <a:rPr lang="en-US"/>
              <a:t>COLUMN 2</a:t>
            </a:r>
          </a:p>
        </p:txBody>
      </p:sp>
      <p:sp>
        <p:nvSpPr>
          <p:cNvPr id="11" name="Text Placeholder 14">
            <a:extLst>
              <a:ext uri="{FF2B5EF4-FFF2-40B4-BE49-F238E27FC236}">
                <a16:creationId xmlns:a16="http://schemas.microsoft.com/office/drawing/2014/main" id="{3C6D129A-70CC-E3DA-5583-E040D44C0A49}"/>
              </a:ext>
            </a:extLst>
          </p:cNvPr>
          <p:cNvSpPr txBox="1">
            <a:spLocks noGrp="1"/>
          </p:cNvSpPr>
          <p:nvPr>
            <p:ph type="body" sz="quarter" idx="4294967295"/>
          </p:nvPr>
        </p:nvSpPr>
        <p:spPr>
          <a:xfrm>
            <a:off x="4291448" y="3056995"/>
            <a:ext cx="1306284" cy="858841"/>
          </a:xfrm>
          <a:prstGeom prst="rect">
            <a:avLst/>
          </a:prstGeom>
          <a:no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4D4D4F"/>
                </a:solidFill>
                <a:uFillTx/>
                <a:latin typeface="Century Gothic" pitchFamily="34"/>
              </a:defRPr>
            </a:lvl1pPr>
          </a:lstStyle>
          <a:p>
            <a:pPr lvl="0"/>
            <a:r>
              <a:rPr lang="en-US"/>
              <a:t>X</a:t>
            </a:r>
          </a:p>
        </p:txBody>
      </p:sp>
      <p:sp>
        <p:nvSpPr>
          <p:cNvPr id="12" name="Text Placeholder 14">
            <a:extLst>
              <a:ext uri="{FF2B5EF4-FFF2-40B4-BE49-F238E27FC236}">
                <a16:creationId xmlns:a16="http://schemas.microsoft.com/office/drawing/2014/main" id="{99DE2161-1A91-2F68-2AE2-B71920909BB2}"/>
              </a:ext>
            </a:extLst>
          </p:cNvPr>
          <p:cNvSpPr txBox="1">
            <a:spLocks noGrp="1"/>
          </p:cNvSpPr>
          <p:nvPr>
            <p:ph type="body" sz="quarter" idx="4294967295"/>
          </p:nvPr>
        </p:nvSpPr>
        <p:spPr>
          <a:xfrm>
            <a:off x="4291448" y="4070882"/>
            <a:ext cx="1306284" cy="858841"/>
          </a:xfrm>
          <a:prstGeom prst="rect">
            <a:avLst/>
          </a:prstGeom>
          <a:no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00607F"/>
                </a:solidFill>
                <a:uFillTx/>
                <a:latin typeface="Century Gothic" pitchFamily="34"/>
              </a:defRPr>
            </a:lvl1pPr>
          </a:lstStyle>
          <a:p>
            <a:pPr lvl="0"/>
            <a:r>
              <a:rPr lang="en-US"/>
              <a:t>X</a:t>
            </a:r>
          </a:p>
        </p:txBody>
      </p:sp>
      <p:sp>
        <p:nvSpPr>
          <p:cNvPr id="13" name="Text Placeholder 14">
            <a:extLst>
              <a:ext uri="{FF2B5EF4-FFF2-40B4-BE49-F238E27FC236}">
                <a16:creationId xmlns:a16="http://schemas.microsoft.com/office/drawing/2014/main" id="{E522BA55-F09C-CAF8-6D89-1EEBE2227E2F}"/>
              </a:ext>
            </a:extLst>
          </p:cNvPr>
          <p:cNvSpPr txBox="1">
            <a:spLocks noGrp="1"/>
          </p:cNvSpPr>
          <p:nvPr>
            <p:ph type="body" sz="quarter" idx="4294967295"/>
          </p:nvPr>
        </p:nvSpPr>
        <p:spPr>
          <a:xfrm>
            <a:off x="4291448" y="5084759"/>
            <a:ext cx="1306284" cy="858841"/>
          </a:xfrm>
          <a:prstGeom prst="rect">
            <a:avLst/>
          </a:prstGeom>
          <a:no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7794A9"/>
                </a:solidFill>
                <a:uFillTx/>
                <a:latin typeface="Century Gothic" pitchFamily="34"/>
              </a:defRPr>
            </a:lvl1pPr>
          </a:lstStyle>
          <a:p>
            <a:pPr lvl="0"/>
            <a:r>
              <a:rPr lang="en-US"/>
              <a:t>X</a:t>
            </a:r>
          </a:p>
        </p:txBody>
      </p:sp>
      <p:sp>
        <p:nvSpPr>
          <p:cNvPr id="14" name="Text Placeholder 14">
            <a:extLst>
              <a:ext uri="{FF2B5EF4-FFF2-40B4-BE49-F238E27FC236}">
                <a16:creationId xmlns:a16="http://schemas.microsoft.com/office/drawing/2014/main" id="{E5C0BFB1-428F-4C44-D07E-461D66C4AD82}"/>
              </a:ext>
            </a:extLst>
          </p:cNvPr>
          <p:cNvSpPr txBox="1">
            <a:spLocks noGrp="1"/>
          </p:cNvSpPr>
          <p:nvPr>
            <p:ph type="body" sz="quarter" idx="4294967295"/>
          </p:nvPr>
        </p:nvSpPr>
        <p:spPr>
          <a:xfrm>
            <a:off x="5721677" y="2043108"/>
            <a:ext cx="1306284" cy="858841"/>
          </a:xfrm>
          <a:prstGeom prst="rect">
            <a:avLst/>
          </a:prstGeom>
          <a:solidFill>
            <a:srgbClr val="F2F2F2"/>
          </a:solidFill>
          <a:ln>
            <a:noFill/>
          </a:ln>
        </p:spPr>
        <p:txBody>
          <a:bodyPr vert="horz" wrap="square" lIns="0" tIns="0" rIns="0" bIns="0" anchor="ctr" anchorCtr="1" compatLnSpc="1">
            <a:noAutofit/>
          </a:bodyPr>
          <a:lstStyle>
            <a:lvl1pPr marL="0" marR="0" lvl="0" indent="0" algn="ctr" fontAlgn="auto">
              <a:spcAft>
                <a:spcPts val="0"/>
              </a:spcAft>
              <a:buNone/>
              <a:tabLst/>
              <a:defRPr lang="en-US" sz="1500" b="1" i="0" u="none" strike="noStrike" cap="none" spc="0" baseline="0">
                <a:solidFill>
                  <a:srgbClr val="BFBFBF"/>
                </a:solidFill>
                <a:uFillTx/>
                <a:latin typeface="Century Gothic" pitchFamily="34"/>
              </a:defRPr>
            </a:lvl1pPr>
          </a:lstStyle>
          <a:p>
            <a:pPr lvl="0"/>
            <a:r>
              <a:rPr lang="en-US"/>
              <a:t>COLUMN 3</a:t>
            </a:r>
          </a:p>
        </p:txBody>
      </p:sp>
      <p:sp>
        <p:nvSpPr>
          <p:cNvPr id="15" name="Text Placeholder 14">
            <a:extLst>
              <a:ext uri="{FF2B5EF4-FFF2-40B4-BE49-F238E27FC236}">
                <a16:creationId xmlns:a16="http://schemas.microsoft.com/office/drawing/2014/main" id="{ADD8DB7D-126D-B5EF-EAC6-96A7FDDD9BEF}"/>
              </a:ext>
            </a:extLst>
          </p:cNvPr>
          <p:cNvSpPr txBox="1">
            <a:spLocks noGrp="1"/>
          </p:cNvSpPr>
          <p:nvPr>
            <p:ph type="body" sz="quarter" idx="4294967295"/>
          </p:nvPr>
        </p:nvSpPr>
        <p:spPr>
          <a:xfrm>
            <a:off x="5721677" y="3056995"/>
            <a:ext cx="1306284" cy="858841"/>
          </a:xfrm>
          <a:prstGeom prst="rect">
            <a:avLst/>
          </a:prstGeom>
          <a:no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4D4D4F"/>
                </a:solidFill>
                <a:uFillTx/>
                <a:latin typeface="Century Gothic" pitchFamily="34"/>
              </a:defRPr>
            </a:lvl1pPr>
          </a:lstStyle>
          <a:p>
            <a:pPr lvl="0"/>
            <a:r>
              <a:rPr lang="en-US"/>
              <a:t>X</a:t>
            </a:r>
          </a:p>
        </p:txBody>
      </p:sp>
      <p:sp>
        <p:nvSpPr>
          <p:cNvPr id="16" name="Text Placeholder 14">
            <a:extLst>
              <a:ext uri="{FF2B5EF4-FFF2-40B4-BE49-F238E27FC236}">
                <a16:creationId xmlns:a16="http://schemas.microsoft.com/office/drawing/2014/main" id="{D4A5B94B-8692-B7C1-FB8A-FFC89F00B55E}"/>
              </a:ext>
            </a:extLst>
          </p:cNvPr>
          <p:cNvSpPr txBox="1">
            <a:spLocks noGrp="1"/>
          </p:cNvSpPr>
          <p:nvPr>
            <p:ph type="body" sz="quarter" idx="4294967295"/>
          </p:nvPr>
        </p:nvSpPr>
        <p:spPr>
          <a:xfrm>
            <a:off x="5721677" y="4070882"/>
            <a:ext cx="1306284" cy="858841"/>
          </a:xfrm>
          <a:prstGeom prst="rect">
            <a:avLst/>
          </a:prstGeom>
          <a:no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00607F"/>
                </a:solidFill>
                <a:uFillTx/>
                <a:latin typeface="Century Gothic" pitchFamily="34"/>
              </a:defRPr>
            </a:lvl1pPr>
          </a:lstStyle>
          <a:p>
            <a:pPr lvl="0"/>
            <a:r>
              <a:rPr lang="en-US"/>
              <a:t>X</a:t>
            </a:r>
          </a:p>
        </p:txBody>
      </p:sp>
      <p:sp>
        <p:nvSpPr>
          <p:cNvPr id="17" name="Text Placeholder 14">
            <a:extLst>
              <a:ext uri="{FF2B5EF4-FFF2-40B4-BE49-F238E27FC236}">
                <a16:creationId xmlns:a16="http://schemas.microsoft.com/office/drawing/2014/main" id="{B0198E46-7D20-D584-A443-C1CD4E7AE0E4}"/>
              </a:ext>
            </a:extLst>
          </p:cNvPr>
          <p:cNvSpPr txBox="1">
            <a:spLocks noGrp="1"/>
          </p:cNvSpPr>
          <p:nvPr>
            <p:ph type="body" sz="quarter" idx="4294967295"/>
          </p:nvPr>
        </p:nvSpPr>
        <p:spPr>
          <a:xfrm>
            <a:off x="5721677" y="5084759"/>
            <a:ext cx="1306284" cy="858841"/>
          </a:xfrm>
          <a:prstGeom prst="rect">
            <a:avLst/>
          </a:prstGeom>
          <a:no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7794A9"/>
                </a:solidFill>
                <a:uFillTx/>
                <a:latin typeface="Century Gothic" pitchFamily="34"/>
              </a:defRPr>
            </a:lvl1pPr>
          </a:lstStyle>
          <a:p>
            <a:pPr lvl="0"/>
            <a:r>
              <a:rPr lang="en-US"/>
              <a:t>X</a:t>
            </a:r>
          </a:p>
        </p:txBody>
      </p:sp>
      <p:sp>
        <p:nvSpPr>
          <p:cNvPr id="18" name="Text Placeholder 14">
            <a:extLst>
              <a:ext uri="{FF2B5EF4-FFF2-40B4-BE49-F238E27FC236}">
                <a16:creationId xmlns:a16="http://schemas.microsoft.com/office/drawing/2014/main" id="{76ACFD58-E78F-C382-49C0-C0603DF1A60D}"/>
              </a:ext>
            </a:extLst>
          </p:cNvPr>
          <p:cNvSpPr txBox="1">
            <a:spLocks noGrp="1"/>
          </p:cNvSpPr>
          <p:nvPr>
            <p:ph type="body" sz="quarter" idx="4294967295"/>
          </p:nvPr>
        </p:nvSpPr>
        <p:spPr>
          <a:xfrm>
            <a:off x="7151913" y="2043108"/>
            <a:ext cx="1306284" cy="858841"/>
          </a:xfrm>
          <a:prstGeom prst="rect">
            <a:avLst/>
          </a:prstGeom>
          <a:solidFill>
            <a:srgbClr val="F2F2F2"/>
          </a:solidFill>
          <a:ln>
            <a:noFill/>
          </a:ln>
        </p:spPr>
        <p:txBody>
          <a:bodyPr vert="horz" wrap="square" lIns="0" tIns="0" rIns="0" bIns="0" anchor="ctr" anchorCtr="1" compatLnSpc="1">
            <a:noAutofit/>
          </a:bodyPr>
          <a:lstStyle>
            <a:lvl1pPr marL="0" marR="0" lvl="0" indent="0" algn="ctr" fontAlgn="auto">
              <a:spcAft>
                <a:spcPts val="0"/>
              </a:spcAft>
              <a:buNone/>
              <a:tabLst/>
              <a:defRPr lang="en-US" sz="1500" b="1" i="0" u="none" strike="noStrike" cap="none" spc="0" baseline="0">
                <a:solidFill>
                  <a:srgbClr val="BFBFBF"/>
                </a:solidFill>
                <a:uFillTx/>
                <a:latin typeface="Century Gothic" pitchFamily="34"/>
              </a:defRPr>
            </a:lvl1pPr>
          </a:lstStyle>
          <a:p>
            <a:pPr lvl="0"/>
            <a:r>
              <a:rPr lang="en-US"/>
              <a:t>COLUMN 4</a:t>
            </a:r>
          </a:p>
        </p:txBody>
      </p:sp>
      <p:sp>
        <p:nvSpPr>
          <p:cNvPr id="19" name="Text Placeholder 14">
            <a:extLst>
              <a:ext uri="{FF2B5EF4-FFF2-40B4-BE49-F238E27FC236}">
                <a16:creationId xmlns:a16="http://schemas.microsoft.com/office/drawing/2014/main" id="{48608F03-626D-8C33-CFEB-9F0EB70F995F}"/>
              </a:ext>
            </a:extLst>
          </p:cNvPr>
          <p:cNvSpPr txBox="1">
            <a:spLocks noGrp="1"/>
          </p:cNvSpPr>
          <p:nvPr>
            <p:ph type="body" sz="quarter" idx="4294967295"/>
          </p:nvPr>
        </p:nvSpPr>
        <p:spPr>
          <a:xfrm>
            <a:off x="7151913" y="3056995"/>
            <a:ext cx="1306284" cy="858841"/>
          </a:xfrm>
          <a:prstGeom prst="rect">
            <a:avLst/>
          </a:prstGeom>
          <a:no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4D4D4F"/>
                </a:solidFill>
                <a:uFillTx/>
                <a:latin typeface="Century Gothic" pitchFamily="34"/>
              </a:defRPr>
            </a:lvl1pPr>
          </a:lstStyle>
          <a:p>
            <a:pPr lvl="0"/>
            <a:r>
              <a:rPr lang="en-US"/>
              <a:t>X</a:t>
            </a:r>
          </a:p>
        </p:txBody>
      </p:sp>
      <p:sp>
        <p:nvSpPr>
          <p:cNvPr id="20" name="Text Placeholder 14">
            <a:extLst>
              <a:ext uri="{FF2B5EF4-FFF2-40B4-BE49-F238E27FC236}">
                <a16:creationId xmlns:a16="http://schemas.microsoft.com/office/drawing/2014/main" id="{08D6819A-9C73-9EDF-BFF1-AAEB5263ECAE}"/>
              </a:ext>
            </a:extLst>
          </p:cNvPr>
          <p:cNvSpPr txBox="1">
            <a:spLocks noGrp="1"/>
          </p:cNvSpPr>
          <p:nvPr>
            <p:ph type="body" sz="quarter" idx="4294967295"/>
          </p:nvPr>
        </p:nvSpPr>
        <p:spPr>
          <a:xfrm>
            <a:off x="7151913" y="4070882"/>
            <a:ext cx="1306284" cy="858841"/>
          </a:xfrm>
          <a:prstGeom prst="rect">
            <a:avLst/>
          </a:prstGeom>
          <a:no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00607F"/>
                </a:solidFill>
                <a:uFillTx/>
                <a:latin typeface="Century Gothic" pitchFamily="34"/>
              </a:defRPr>
            </a:lvl1pPr>
          </a:lstStyle>
          <a:p>
            <a:pPr lvl="0"/>
            <a:r>
              <a:rPr lang="en-US"/>
              <a:t>X</a:t>
            </a:r>
          </a:p>
        </p:txBody>
      </p:sp>
      <p:sp>
        <p:nvSpPr>
          <p:cNvPr id="21" name="Text Placeholder 14">
            <a:extLst>
              <a:ext uri="{FF2B5EF4-FFF2-40B4-BE49-F238E27FC236}">
                <a16:creationId xmlns:a16="http://schemas.microsoft.com/office/drawing/2014/main" id="{D7DC11A0-3035-FEAA-5E18-32D41AEB3AFD}"/>
              </a:ext>
            </a:extLst>
          </p:cNvPr>
          <p:cNvSpPr txBox="1">
            <a:spLocks noGrp="1"/>
          </p:cNvSpPr>
          <p:nvPr>
            <p:ph type="body" sz="quarter" idx="4294967295"/>
          </p:nvPr>
        </p:nvSpPr>
        <p:spPr>
          <a:xfrm>
            <a:off x="7151913" y="5084759"/>
            <a:ext cx="1306284" cy="858841"/>
          </a:xfrm>
          <a:prstGeom prst="rect">
            <a:avLst/>
          </a:prstGeom>
          <a:noFill/>
          <a:ln>
            <a:noFill/>
          </a:ln>
        </p:spPr>
        <p:txBody>
          <a:bodyPr vert="horz" wrap="square" lIns="0" tIns="0" rIns="0" bIns="0" anchor="ctr" anchorCtr="1" compatLnSpc="1">
            <a:noAutofit/>
          </a:bodyPr>
          <a:lstStyle>
            <a:lvl1pPr marL="0" marR="0" lvl="0" indent="0" algn="ctr" fontAlgn="auto">
              <a:spcAft>
                <a:spcPts val="0"/>
              </a:spcAft>
              <a:buNone/>
              <a:tabLst/>
              <a:defRPr lang="en-US" b="1" i="0" u="none" strike="noStrike" cap="none" spc="0" baseline="0">
                <a:solidFill>
                  <a:srgbClr val="7794A9"/>
                </a:solidFill>
                <a:uFillTx/>
                <a:latin typeface="Century Gothic" pitchFamily="34"/>
              </a:defRPr>
            </a:lvl1pPr>
          </a:lstStyle>
          <a:p>
            <a:pPr lvl="0"/>
            <a:r>
              <a:rPr lang="en-US"/>
              <a:t>X</a:t>
            </a:r>
          </a:p>
        </p:txBody>
      </p:sp>
      <p:grpSp>
        <p:nvGrpSpPr>
          <p:cNvPr id="22" name="Group 29">
            <a:extLst>
              <a:ext uri="{FF2B5EF4-FFF2-40B4-BE49-F238E27FC236}">
                <a16:creationId xmlns:a16="http://schemas.microsoft.com/office/drawing/2014/main" id="{8AF6C27D-F0A9-9D6B-E67F-2CB988141319}"/>
              </a:ext>
            </a:extLst>
          </p:cNvPr>
          <p:cNvGrpSpPr/>
          <p:nvPr/>
        </p:nvGrpSpPr>
        <p:grpSpPr>
          <a:xfrm>
            <a:off x="7013032" y="6289399"/>
            <a:ext cx="2130965" cy="460025"/>
            <a:chOff x="9350709" y="6289398"/>
            <a:chExt cx="2841287" cy="460025"/>
          </a:xfrm>
        </p:grpSpPr>
        <p:pic>
          <p:nvPicPr>
            <p:cNvPr id="23" name="Picture 30">
              <a:extLst>
                <a:ext uri="{FF2B5EF4-FFF2-40B4-BE49-F238E27FC236}">
                  <a16:creationId xmlns:a16="http://schemas.microsoft.com/office/drawing/2014/main" id="{8312455C-37F1-43C1-6F70-AB31C4B574FB}"/>
                </a:ext>
              </a:extLst>
            </p:cNvPr>
            <p:cNvPicPr>
              <a:picLocks noChangeAspect="1"/>
            </p:cNvPicPr>
            <p:nvPr/>
          </p:nvPicPr>
          <p:blipFill>
            <a:blip r:embed="rId2"/>
            <a:srcRect/>
            <a:stretch>
              <a:fillRect/>
            </a:stretch>
          </p:blipFill>
          <p:spPr>
            <a:xfrm>
              <a:off x="9350709" y="6304998"/>
              <a:ext cx="1448107" cy="444425"/>
            </a:xfrm>
            <a:prstGeom prst="rect">
              <a:avLst/>
            </a:prstGeom>
            <a:noFill/>
            <a:ln cap="flat">
              <a:noFill/>
            </a:ln>
          </p:spPr>
        </p:pic>
        <p:sp>
          <p:nvSpPr>
            <p:cNvPr id="24" name="TextBox 31">
              <a:extLst>
                <a:ext uri="{FF2B5EF4-FFF2-40B4-BE49-F238E27FC236}">
                  <a16:creationId xmlns:a16="http://schemas.microsoft.com/office/drawing/2014/main" id="{27F472D8-DB3E-666C-CACD-C1A9BC81925F}"/>
                </a:ext>
              </a:extLst>
            </p:cNvPr>
            <p:cNvSpPr txBox="1"/>
            <p:nvPr/>
          </p:nvSpPr>
          <p:spPr>
            <a:xfrm>
              <a:off x="10879494" y="6289398"/>
              <a:ext cx="1312502" cy="334835"/>
            </a:xfrm>
            <a:prstGeom prst="rect">
              <a:avLst/>
            </a:prstGeom>
            <a:noFill/>
            <a:ln cap="flat">
              <a:noFill/>
            </a:ln>
          </p:spPr>
          <p:txBody>
            <a:bodyPr vert="horz"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B48018"/>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B48018"/>
                  </a:solidFill>
                  <a:uFillTx/>
                  <a:latin typeface="Century Gothic" pitchFamily="34"/>
                </a:rPr>
                <a:t>PUBLIC HEALTH</a:t>
              </a:r>
            </a:p>
          </p:txBody>
        </p:sp>
      </p:grpSp>
      <p:sp>
        <p:nvSpPr>
          <p:cNvPr id="25" name="Slide Number Placeholder 5">
            <a:extLst>
              <a:ext uri="{FF2B5EF4-FFF2-40B4-BE49-F238E27FC236}">
                <a16:creationId xmlns:a16="http://schemas.microsoft.com/office/drawing/2014/main" id="{E32482D0-FB03-FE52-3174-323AF779D84B}"/>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8964DF1B-4F01-4389-8FFB-2B539C48462D}" type="slidenum">
              <a:t>‹#›</a:t>
            </a:fld>
            <a:endParaRPr lang="en-US"/>
          </a:p>
        </p:txBody>
      </p:sp>
    </p:spTree>
    <p:extLst>
      <p:ext uri="{BB962C8B-B14F-4D97-AF65-F5344CB8AC3E}">
        <p14:creationId xmlns:p14="http://schemas.microsoft.com/office/powerpoint/2010/main" val="814336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35F368A0-F090-6933-539C-BF19041A71EC}"/>
              </a:ext>
            </a:extLst>
          </p:cNvPr>
          <p:cNvSpPr txBox="1">
            <a:spLocks noGrp="1"/>
          </p:cNvSpPr>
          <p:nvPr>
            <p:ph type="body" sz="quarter" idx="4294967295"/>
          </p:nvPr>
        </p:nvSpPr>
        <p:spPr>
          <a:xfrm>
            <a:off x="4572003" y="928638"/>
            <a:ext cx="3886202" cy="578495"/>
          </a:xfrm>
          <a:prstGeom prst="rect">
            <a:avLst/>
          </a:prstGeom>
          <a:noFill/>
          <a:ln>
            <a:noFill/>
          </a:ln>
        </p:spPr>
        <p:txBody>
          <a:bodyPr vert="horz" wrap="square" lIns="0" tIns="0" rIns="0" bIns="0" anchor="t" anchorCtr="0" compatLnSpc="1">
            <a:noAutofit/>
          </a:bodyPr>
          <a:lstStyle>
            <a:lvl1pPr marL="0" marR="0" lvl="0" indent="0"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TEXT + PHOTO</a:t>
            </a:r>
          </a:p>
        </p:txBody>
      </p:sp>
      <p:sp>
        <p:nvSpPr>
          <p:cNvPr id="3" name="Text Placeholder 21">
            <a:extLst>
              <a:ext uri="{FF2B5EF4-FFF2-40B4-BE49-F238E27FC236}">
                <a16:creationId xmlns:a16="http://schemas.microsoft.com/office/drawing/2014/main" id="{6EEB7F9E-8A1F-F952-4531-E212EE82C92F}"/>
              </a:ext>
            </a:extLst>
          </p:cNvPr>
          <p:cNvSpPr txBox="1">
            <a:spLocks noGrp="1"/>
          </p:cNvSpPr>
          <p:nvPr>
            <p:ph type="body" sz="quarter" idx="4294967295"/>
          </p:nvPr>
        </p:nvSpPr>
        <p:spPr>
          <a:xfrm>
            <a:off x="4572003" y="2008580"/>
            <a:ext cx="3886202" cy="3920782"/>
          </a:xfrm>
          <a:prstGeom prst="rect">
            <a:avLst/>
          </a:prstGeom>
          <a:noFill/>
          <a:ln>
            <a:noFill/>
          </a:ln>
        </p:spPr>
        <p:txBody>
          <a:bodyPr vert="horz" wrap="square" lIns="0" tIns="0" rIns="0" bIns="0" anchor="t" anchorCtr="0" compatLnSpc="1">
            <a:noAutofit/>
          </a:bodyPr>
          <a:lstStyle>
            <a:lvl1pPr marL="0" marR="0" lvl="0" indent="0" fontAlgn="auto">
              <a:lnSpc>
                <a:spcPct val="100000"/>
              </a:lnSpc>
              <a:spcAft>
                <a:spcPts val="0"/>
              </a:spcAft>
              <a:buNone/>
              <a:tabLst/>
              <a:defRPr lang="en-US" sz="1200" b="0" i="0" u="none" strike="noStrike" cap="none" spc="0" baseline="0">
                <a:solidFill>
                  <a:srgbClr val="4D4D4F"/>
                </a:solidFill>
                <a:uFillTx/>
                <a:latin typeface="Calibri Light"/>
              </a:defRPr>
            </a:lvl1pPr>
            <a:lvl2pPr marR="0" lvl="1" fontAlgn="auto">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2pPr>
            <a:lvl3pPr marR="0" lvl="2" fontAlgn="auto">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3pPr>
            <a:lvl4pPr marL="514350" marR="0" lvl="1" fontAlgn="auto">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4pPr>
            <a:lvl5pPr marL="214313" marR="0" lvl="0" indent="-214313" fontAlgn="auto">
              <a:lnSpc>
                <a:spcPct val="100000"/>
              </a:lnSpc>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5pPr>
          </a:lstStyle>
          <a:p>
            <a:pPr lvl="0"/>
            <a:r>
              <a:rPr lang="en-US"/>
              <a:t>Basic text content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a:t>
            </a:r>
          </a:p>
          <a:p>
            <a:pPr lvl="1"/>
            <a:r>
              <a:rPr lang="en-US"/>
              <a:t>Mauris fermentum mollis, sed tincidunt velit vulputate quis. Vestibulum ornare.</a:t>
            </a:r>
          </a:p>
          <a:p>
            <a:pPr lvl="2"/>
            <a:r>
              <a:rPr lang="en-US"/>
              <a:t>Mauris fermentum mollis, sed tincidunt velit vulputate quis. Vestibulum ornare.</a:t>
            </a:r>
          </a:p>
          <a:p>
            <a:pPr lvl="1"/>
            <a:endParaRPr lang="en-US"/>
          </a:p>
          <a:p>
            <a:pPr lvl="0"/>
            <a:endParaRPr lang="en-US"/>
          </a:p>
        </p:txBody>
      </p:sp>
      <p:sp>
        <p:nvSpPr>
          <p:cNvPr id="4" name="Content Placeholder 17">
            <a:extLst>
              <a:ext uri="{FF2B5EF4-FFF2-40B4-BE49-F238E27FC236}">
                <a16:creationId xmlns:a16="http://schemas.microsoft.com/office/drawing/2014/main" id="{6422E7A5-80FB-8B0D-69B8-74C306139B61}"/>
              </a:ext>
            </a:extLst>
          </p:cNvPr>
          <p:cNvSpPr txBox="1">
            <a:spLocks noGrp="1"/>
          </p:cNvSpPr>
          <p:nvPr>
            <p:ph sz="quarter" idx="4294967295"/>
          </p:nvPr>
        </p:nvSpPr>
        <p:spPr>
          <a:xfrm>
            <a:off x="1" y="0"/>
            <a:ext cx="3886202" cy="68580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stStyle>
          <a:p>
            <a:pPr lvl="0"/>
            <a:endParaRPr lang="en-US"/>
          </a:p>
        </p:txBody>
      </p:sp>
      <p:grpSp>
        <p:nvGrpSpPr>
          <p:cNvPr id="5" name="Group 21">
            <a:extLst>
              <a:ext uri="{FF2B5EF4-FFF2-40B4-BE49-F238E27FC236}">
                <a16:creationId xmlns:a16="http://schemas.microsoft.com/office/drawing/2014/main" id="{F1E87CA6-6050-8A48-2DFC-24AB1C6E8035}"/>
              </a:ext>
            </a:extLst>
          </p:cNvPr>
          <p:cNvGrpSpPr/>
          <p:nvPr/>
        </p:nvGrpSpPr>
        <p:grpSpPr>
          <a:xfrm>
            <a:off x="7013032" y="6289399"/>
            <a:ext cx="2130965" cy="460025"/>
            <a:chOff x="9350709" y="6289398"/>
            <a:chExt cx="2841287" cy="460025"/>
          </a:xfrm>
        </p:grpSpPr>
        <p:pic>
          <p:nvPicPr>
            <p:cNvPr id="6" name="Picture 22">
              <a:extLst>
                <a:ext uri="{FF2B5EF4-FFF2-40B4-BE49-F238E27FC236}">
                  <a16:creationId xmlns:a16="http://schemas.microsoft.com/office/drawing/2014/main" id="{E3FA3BE9-E3D8-AB3E-6C04-C15F8EE08E7B}"/>
                </a:ext>
              </a:extLst>
            </p:cNvPr>
            <p:cNvPicPr>
              <a:picLocks noChangeAspect="1"/>
            </p:cNvPicPr>
            <p:nvPr/>
          </p:nvPicPr>
          <p:blipFill>
            <a:blip r:embed="rId2"/>
            <a:srcRect/>
            <a:stretch>
              <a:fillRect/>
            </a:stretch>
          </p:blipFill>
          <p:spPr>
            <a:xfrm>
              <a:off x="9350709" y="6304998"/>
              <a:ext cx="1448107" cy="444425"/>
            </a:xfrm>
            <a:prstGeom prst="rect">
              <a:avLst/>
            </a:prstGeom>
            <a:noFill/>
            <a:ln cap="flat">
              <a:noFill/>
            </a:ln>
          </p:spPr>
        </p:pic>
        <p:sp>
          <p:nvSpPr>
            <p:cNvPr id="7" name="TextBox 23">
              <a:extLst>
                <a:ext uri="{FF2B5EF4-FFF2-40B4-BE49-F238E27FC236}">
                  <a16:creationId xmlns:a16="http://schemas.microsoft.com/office/drawing/2014/main" id="{7F4E042E-2B93-3F88-B7D0-E1EBBB857708}"/>
                </a:ext>
              </a:extLst>
            </p:cNvPr>
            <p:cNvSpPr txBox="1"/>
            <p:nvPr/>
          </p:nvSpPr>
          <p:spPr>
            <a:xfrm>
              <a:off x="10879494" y="6289398"/>
              <a:ext cx="1312502" cy="334835"/>
            </a:xfrm>
            <a:prstGeom prst="rect">
              <a:avLst/>
            </a:prstGeom>
            <a:noFill/>
            <a:ln cap="flat">
              <a:noFill/>
            </a:ln>
          </p:spPr>
          <p:txBody>
            <a:bodyPr vert="horz"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PUBLIC HEALTH</a:t>
              </a:r>
            </a:p>
          </p:txBody>
        </p:sp>
      </p:grpSp>
      <p:sp>
        <p:nvSpPr>
          <p:cNvPr id="8" name="Slide Number Placeholder 5">
            <a:extLst>
              <a:ext uri="{FF2B5EF4-FFF2-40B4-BE49-F238E27FC236}">
                <a16:creationId xmlns:a16="http://schemas.microsoft.com/office/drawing/2014/main" id="{38401A89-0C29-48ED-6348-275AB80A1036}"/>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9940011D-8B2B-410C-8C35-7EBF841C735A}" type="slidenum">
              <a:t>‹#›</a:t>
            </a:fld>
            <a:endParaRPr lang="en-US"/>
          </a:p>
        </p:txBody>
      </p:sp>
    </p:spTree>
    <p:extLst>
      <p:ext uri="{BB962C8B-B14F-4D97-AF65-F5344CB8AC3E}">
        <p14:creationId xmlns:p14="http://schemas.microsoft.com/office/powerpoint/2010/main" val="19238885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Ranked List">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766CEB36-28A9-FEBA-1197-C72AC0F7A056}"/>
              </a:ext>
            </a:extLst>
          </p:cNvPr>
          <p:cNvSpPr txBox="1">
            <a:spLocks noGrp="1"/>
          </p:cNvSpPr>
          <p:nvPr>
            <p:ph type="body" sz="quarter" idx="4294967295"/>
          </p:nvPr>
        </p:nvSpPr>
        <p:spPr>
          <a:xfrm>
            <a:off x="685800" y="914401"/>
            <a:ext cx="7772397" cy="578495"/>
          </a:xfrm>
          <a:prstGeom prst="rect">
            <a:avLst/>
          </a:prstGeom>
          <a:noFill/>
          <a:ln>
            <a:noFill/>
          </a:ln>
        </p:spPr>
        <p:txBody>
          <a:bodyPr vert="horz" wrap="square" lIns="0" tIns="0" rIns="0" bIns="0" anchor="t" anchorCtr="0" compatLnSpc="1">
            <a:noAutofit/>
          </a:bodyPr>
          <a:lstStyle>
            <a:lvl1pPr marL="0" marR="0" lvl="0" indent="0"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RANKED LIST TITLE</a:t>
            </a:r>
          </a:p>
        </p:txBody>
      </p:sp>
      <p:sp>
        <p:nvSpPr>
          <p:cNvPr id="3" name="Text Placeholder 52">
            <a:extLst>
              <a:ext uri="{FF2B5EF4-FFF2-40B4-BE49-F238E27FC236}">
                <a16:creationId xmlns:a16="http://schemas.microsoft.com/office/drawing/2014/main" id="{52F01DBB-6BF1-5D1D-391D-2DCA67E41534}"/>
              </a:ext>
            </a:extLst>
          </p:cNvPr>
          <p:cNvSpPr txBox="1">
            <a:spLocks noGrp="1"/>
          </p:cNvSpPr>
          <p:nvPr>
            <p:ph type="body" sz="quarter" idx="4294967295"/>
          </p:nvPr>
        </p:nvSpPr>
        <p:spPr>
          <a:xfrm>
            <a:off x="685801" y="2675415"/>
            <a:ext cx="1796144" cy="34130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350" b="1" i="0" u="none" strike="noStrike" cap="none" spc="0" baseline="0">
                <a:solidFill>
                  <a:srgbClr val="404040"/>
                </a:solidFill>
                <a:uFillTx/>
                <a:latin typeface="Century Gothic" pitchFamily="34"/>
              </a:defRPr>
            </a:lvl1pPr>
          </a:lstStyle>
          <a:p>
            <a:pPr lvl="0"/>
            <a:r>
              <a:rPr lang="en-US"/>
              <a:t>ITEM TITLE</a:t>
            </a:r>
          </a:p>
        </p:txBody>
      </p:sp>
      <p:sp>
        <p:nvSpPr>
          <p:cNvPr id="4" name="Text Placeholder 21">
            <a:extLst>
              <a:ext uri="{FF2B5EF4-FFF2-40B4-BE49-F238E27FC236}">
                <a16:creationId xmlns:a16="http://schemas.microsoft.com/office/drawing/2014/main" id="{6F8A8364-6CEC-04E7-C3BF-B0347F703CFE}"/>
              </a:ext>
            </a:extLst>
          </p:cNvPr>
          <p:cNvSpPr txBox="1">
            <a:spLocks noGrp="1"/>
          </p:cNvSpPr>
          <p:nvPr>
            <p:ph type="body" sz="quarter" idx="4294967295"/>
          </p:nvPr>
        </p:nvSpPr>
        <p:spPr>
          <a:xfrm>
            <a:off x="689249" y="3059152"/>
            <a:ext cx="1788024" cy="825904"/>
          </a:xfrm>
          <a:prstGeom prst="rect">
            <a:avLst/>
          </a:prstGeom>
          <a:noFill/>
          <a:ln>
            <a:noFill/>
          </a:ln>
        </p:spPr>
        <p:txBody>
          <a:bodyPr vert="horz" wrap="square" lIns="0" tIns="0" rIns="0" bIns="0" anchor="t" anchorCtr="0" compatLnSpc="1">
            <a:normAutofit/>
          </a:bodyPr>
          <a:lstStyle>
            <a:lvl1pPr marL="0" marR="0" lvl="0" indent="0" fontAlgn="auto">
              <a:spcAft>
                <a:spcPts val="0"/>
              </a:spcAft>
              <a:buNone/>
              <a:tabLst/>
              <a:defRPr lang="en-US" sz="900" b="0" i="0" u="none" strike="noStrike" cap="none" spc="0" baseline="0">
                <a:solidFill>
                  <a:srgbClr val="404040"/>
                </a:solidFill>
                <a:uFillTx/>
                <a:latin typeface="Calibri Light"/>
              </a:defRPr>
            </a:lvl1pPr>
          </a:lstStyle>
          <a:p>
            <a:pPr lvl="0"/>
            <a:r>
              <a:rPr lang="en-US"/>
              <a:t>List item description or details goes here. Lorem ipsum dolor sit amet, consectetur adipiscing elit. Quisque pretium posuere arcu vitae scelerisque.</a:t>
            </a:r>
          </a:p>
        </p:txBody>
      </p:sp>
      <p:sp>
        <p:nvSpPr>
          <p:cNvPr id="5" name="Text Placeholder 21">
            <a:extLst>
              <a:ext uri="{FF2B5EF4-FFF2-40B4-BE49-F238E27FC236}">
                <a16:creationId xmlns:a16="http://schemas.microsoft.com/office/drawing/2014/main" id="{3C63DA51-F006-CD0F-3A7E-6F105F8E8E95}"/>
              </a:ext>
            </a:extLst>
          </p:cNvPr>
          <p:cNvSpPr txBox="1">
            <a:spLocks noGrp="1"/>
          </p:cNvSpPr>
          <p:nvPr>
            <p:ph type="body" sz="quarter" idx="4294967295"/>
          </p:nvPr>
        </p:nvSpPr>
        <p:spPr>
          <a:xfrm>
            <a:off x="1406507" y="2043108"/>
            <a:ext cx="354730" cy="470513"/>
          </a:xfrm>
          <a:prstGeom prst="rect">
            <a:avLst/>
          </a:prstGeom>
          <a:solidFill>
            <a:srgbClr val="00607F"/>
          </a:solidFill>
          <a:ln>
            <a:noFill/>
          </a:ln>
        </p:spPr>
        <p:txBody>
          <a:bodyPr vert="horz" wrap="square" lIns="0" tIns="0" rIns="0" bIns="0" anchor="ctr" anchorCtr="1" compatLnSpc="1">
            <a:noAutofit/>
          </a:bodyPr>
          <a:lstStyle>
            <a:lvl1pPr marL="0" marR="0" lvl="0" indent="0" algn="ctr" fontAlgn="auto">
              <a:lnSpc>
                <a:spcPct val="100000"/>
              </a:lnSpc>
              <a:spcBef>
                <a:spcPts val="0"/>
              </a:spcBef>
              <a:spcAft>
                <a:spcPts val="0"/>
              </a:spcAft>
              <a:buNone/>
              <a:tabLst/>
              <a:defRPr lang="en-US" sz="1500" b="1" i="0" u="none" strike="noStrike" cap="none" spc="0" baseline="0">
                <a:solidFill>
                  <a:srgbClr val="FFFFFF"/>
                </a:solidFill>
                <a:uFillTx/>
                <a:latin typeface="Century Gothic" pitchFamily="34"/>
              </a:defRPr>
            </a:lvl1pPr>
          </a:lstStyle>
          <a:p>
            <a:pPr lvl="0"/>
            <a:r>
              <a:rPr lang="en-US"/>
              <a:t>1</a:t>
            </a:r>
          </a:p>
        </p:txBody>
      </p:sp>
      <p:sp>
        <p:nvSpPr>
          <p:cNvPr id="6" name="Text Placeholder 52">
            <a:extLst>
              <a:ext uri="{FF2B5EF4-FFF2-40B4-BE49-F238E27FC236}">
                <a16:creationId xmlns:a16="http://schemas.microsoft.com/office/drawing/2014/main" id="{057BC46E-5390-5E01-0E1E-428374DA5F21}"/>
              </a:ext>
            </a:extLst>
          </p:cNvPr>
          <p:cNvSpPr txBox="1">
            <a:spLocks noGrp="1"/>
          </p:cNvSpPr>
          <p:nvPr>
            <p:ph type="body" sz="quarter" idx="4294967295"/>
          </p:nvPr>
        </p:nvSpPr>
        <p:spPr>
          <a:xfrm>
            <a:off x="2676739" y="2675415"/>
            <a:ext cx="1796144" cy="34130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350" b="1" i="0" u="none" strike="noStrike" cap="none" spc="0" baseline="0">
                <a:solidFill>
                  <a:srgbClr val="404040"/>
                </a:solidFill>
                <a:uFillTx/>
                <a:latin typeface="Century Gothic" pitchFamily="34"/>
              </a:defRPr>
            </a:lvl1pPr>
          </a:lstStyle>
          <a:p>
            <a:pPr lvl="0"/>
            <a:r>
              <a:rPr lang="en-US"/>
              <a:t>ITEM TITLE</a:t>
            </a:r>
          </a:p>
        </p:txBody>
      </p:sp>
      <p:sp>
        <p:nvSpPr>
          <p:cNvPr id="7" name="Text Placeholder 21">
            <a:extLst>
              <a:ext uri="{FF2B5EF4-FFF2-40B4-BE49-F238E27FC236}">
                <a16:creationId xmlns:a16="http://schemas.microsoft.com/office/drawing/2014/main" id="{79753A6A-1353-548F-2889-A5157671A958}"/>
              </a:ext>
            </a:extLst>
          </p:cNvPr>
          <p:cNvSpPr txBox="1">
            <a:spLocks noGrp="1"/>
          </p:cNvSpPr>
          <p:nvPr>
            <p:ph type="body" sz="quarter" idx="4294967295"/>
          </p:nvPr>
        </p:nvSpPr>
        <p:spPr>
          <a:xfrm>
            <a:off x="2680188" y="3059152"/>
            <a:ext cx="1788024" cy="825904"/>
          </a:xfrm>
          <a:prstGeom prst="rect">
            <a:avLst/>
          </a:prstGeom>
          <a:noFill/>
          <a:ln>
            <a:noFill/>
          </a:ln>
        </p:spPr>
        <p:txBody>
          <a:bodyPr vert="horz" wrap="square" lIns="0" tIns="0" rIns="0" bIns="0" anchor="t" anchorCtr="0" compatLnSpc="1">
            <a:normAutofit/>
          </a:bodyPr>
          <a:lstStyle>
            <a:lvl1pPr marL="0" marR="0" lvl="0" indent="0" fontAlgn="auto">
              <a:spcAft>
                <a:spcPts val="0"/>
              </a:spcAft>
              <a:buNone/>
              <a:tabLst/>
              <a:defRPr lang="en-US" sz="900" b="0" i="0" u="none" strike="noStrike" cap="none" spc="0" baseline="0">
                <a:solidFill>
                  <a:srgbClr val="404040"/>
                </a:solidFill>
                <a:uFillTx/>
                <a:latin typeface="Calibri Light"/>
              </a:defRPr>
            </a:lvl1pPr>
          </a:lstStyle>
          <a:p>
            <a:pPr lvl="0"/>
            <a:r>
              <a:rPr lang="en-US"/>
              <a:t>List item description or details goes here. Lorem ipsum dolor sit amet, consectetur adipiscing elit. Quisque pretium posuere arcu vitae scelerisque.</a:t>
            </a:r>
          </a:p>
        </p:txBody>
      </p:sp>
      <p:sp>
        <p:nvSpPr>
          <p:cNvPr id="8" name="Text Placeholder 21">
            <a:extLst>
              <a:ext uri="{FF2B5EF4-FFF2-40B4-BE49-F238E27FC236}">
                <a16:creationId xmlns:a16="http://schemas.microsoft.com/office/drawing/2014/main" id="{9FFCFF80-FD1C-7386-F15E-A78994E9819D}"/>
              </a:ext>
            </a:extLst>
          </p:cNvPr>
          <p:cNvSpPr txBox="1">
            <a:spLocks noGrp="1"/>
          </p:cNvSpPr>
          <p:nvPr>
            <p:ph type="body" sz="quarter" idx="4294967295"/>
          </p:nvPr>
        </p:nvSpPr>
        <p:spPr>
          <a:xfrm>
            <a:off x="3397241" y="2043108"/>
            <a:ext cx="354730" cy="470513"/>
          </a:xfrm>
          <a:prstGeom prst="rect">
            <a:avLst/>
          </a:prstGeom>
          <a:solidFill>
            <a:srgbClr val="A6A6A6"/>
          </a:solidFill>
          <a:ln>
            <a:noFill/>
          </a:ln>
        </p:spPr>
        <p:txBody>
          <a:bodyPr vert="horz" wrap="square" lIns="0" tIns="0" rIns="0" bIns="0" anchor="ctr" anchorCtr="1" compatLnSpc="1">
            <a:noAutofit/>
          </a:bodyPr>
          <a:lstStyle>
            <a:lvl1pPr marL="0" marR="0" lvl="0" indent="0" algn="ctr" fontAlgn="auto">
              <a:lnSpc>
                <a:spcPct val="100000"/>
              </a:lnSpc>
              <a:spcBef>
                <a:spcPts val="0"/>
              </a:spcBef>
              <a:spcAft>
                <a:spcPts val="0"/>
              </a:spcAft>
              <a:buNone/>
              <a:tabLst/>
              <a:defRPr lang="en-US" sz="1500" b="1" i="0" u="none" strike="noStrike" cap="none" spc="0" baseline="0">
                <a:solidFill>
                  <a:srgbClr val="FFFFFF"/>
                </a:solidFill>
                <a:uFillTx/>
                <a:latin typeface="Century Gothic" pitchFamily="34"/>
              </a:defRPr>
            </a:lvl1pPr>
          </a:lstStyle>
          <a:p>
            <a:pPr lvl="0"/>
            <a:r>
              <a:rPr lang="en-US"/>
              <a:t>2</a:t>
            </a:r>
          </a:p>
        </p:txBody>
      </p:sp>
      <p:sp>
        <p:nvSpPr>
          <p:cNvPr id="9" name="Text Placeholder 52">
            <a:extLst>
              <a:ext uri="{FF2B5EF4-FFF2-40B4-BE49-F238E27FC236}">
                <a16:creationId xmlns:a16="http://schemas.microsoft.com/office/drawing/2014/main" id="{911B82C1-0AD5-2E09-62CD-DED7E868348E}"/>
              </a:ext>
            </a:extLst>
          </p:cNvPr>
          <p:cNvSpPr txBox="1">
            <a:spLocks noGrp="1"/>
          </p:cNvSpPr>
          <p:nvPr>
            <p:ph type="body" sz="quarter" idx="4294967295"/>
          </p:nvPr>
        </p:nvSpPr>
        <p:spPr>
          <a:xfrm>
            <a:off x="4667671" y="2675415"/>
            <a:ext cx="1796144" cy="34130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350" b="1" i="0" u="none" strike="noStrike" cap="none" spc="0" baseline="0">
                <a:solidFill>
                  <a:srgbClr val="404040"/>
                </a:solidFill>
                <a:uFillTx/>
                <a:latin typeface="Century Gothic" pitchFamily="34"/>
              </a:defRPr>
            </a:lvl1pPr>
          </a:lstStyle>
          <a:p>
            <a:pPr lvl="0"/>
            <a:r>
              <a:rPr lang="en-US"/>
              <a:t>ITEM TITLE</a:t>
            </a:r>
          </a:p>
        </p:txBody>
      </p:sp>
      <p:sp>
        <p:nvSpPr>
          <p:cNvPr id="10" name="Text Placeholder 21">
            <a:extLst>
              <a:ext uri="{FF2B5EF4-FFF2-40B4-BE49-F238E27FC236}">
                <a16:creationId xmlns:a16="http://schemas.microsoft.com/office/drawing/2014/main" id="{3AC30656-99C2-839D-CB96-EC29B7304D8F}"/>
              </a:ext>
            </a:extLst>
          </p:cNvPr>
          <p:cNvSpPr txBox="1">
            <a:spLocks noGrp="1"/>
          </p:cNvSpPr>
          <p:nvPr>
            <p:ph type="body" sz="quarter" idx="4294967295"/>
          </p:nvPr>
        </p:nvSpPr>
        <p:spPr>
          <a:xfrm>
            <a:off x="4671121" y="3059152"/>
            <a:ext cx="1788024" cy="825904"/>
          </a:xfrm>
          <a:prstGeom prst="rect">
            <a:avLst/>
          </a:prstGeom>
          <a:noFill/>
          <a:ln>
            <a:noFill/>
          </a:ln>
        </p:spPr>
        <p:txBody>
          <a:bodyPr vert="horz" wrap="square" lIns="0" tIns="0" rIns="0" bIns="0" anchor="t" anchorCtr="0" compatLnSpc="1">
            <a:normAutofit/>
          </a:bodyPr>
          <a:lstStyle>
            <a:lvl1pPr marL="0" marR="0" lvl="0" indent="0" fontAlgn="auto">
              <a:spcAft>
                <a:spcPts val="0"/>
              </a:spcAft>
              <a:buNone/>
              <a:tabLst/>
              <a:defRPr lang="en-US" sz="900" b="0" i="0" u="none" strike="noStrike" cap="none" spc="0" baseline="0">
                <a:solidFill>
                  <a:srgbClr val="404040"/>
                </a:solidFill>
                <a:uFillTx/>
                <a:latin typeface="Calibri Light"/>
              </a:defRPr>
            </a:lvl1pPr>
          </a:lstStyle>
          <a:p>
            <a:pPr lvl="0"/>
            <a:r>
              <a:rPr lang="en-US"/>
              <a:t>List item description or details goes here. Lorem ipsum dolor sit amet, consectetur adipiscing elit. Quisque pretium posuere arcu vitae scelerisque.</a:t>
            </a:r>
          </a:p>
        </p:txBody>
      </p:sp>
      <p:sp>
        <p:nvSpPr>
          <p:cNvPr id="11" name="Text Placeholder 21">
            <a:extLst>
              <a:ext uri="{FF2B5EF4-FFF2-40B4-BE49-F238E27FC236}">
                <a16:creationId xmlns:a16="http://schemas.microsoft.com/office/drawing/2014/main" id="{03568CB7-2673-B95A-3381-07C484CF2D63}"/>
              </a:ext>
            </a:extLst>
          </p:cNvPr>
          <p:cNvSpPr txBox="1">
            <a:spLocks noGrp="1"/>
          </p:cNvSpPr>
          <p:nvPr>
            <p:ph type="body" sz="quarter" idx="4294967295"/>
          </p:nvPr>
        </p:nvSpPr>
        <p:spPr>
          <a:xfrm>
            <a:off x="5387974" y="2043108"/>
            <a:ext cx="354730" cy="470513"/>
          </a:xfrm>
          <a:prstGeom prst="rect">
            <a:avLst/>
          </a:prstGeom>
          <a:solidFill>
            <a:srgbClr val="B9C8D3"/>
          </a:solidFill>
          <a:ln>
            <a:noFill/>
          </a:ln>
        </p:spPr>
        <p:txBody>
          <a:bodyPr vert="horz" wrap="square" lIns="0" tIns="0" rIns="0" bIns="0" anchor="ctr" anchorCtr="1" compatLnSpc="1">
            <a:noAutofit/>
          </a:bodyPr>
          <a:lstStyle>
            <a:lvl1pPr marL="0" marR="0" lvl="0" indent="0" algn="ctr" fontAlgn="auto">
              <a:lnSpc>
                <a:spcPct val="100000"/>
              </a:lnSpc>
              <a:spcBef>
                <a:spcPts val="0"/>
              </a:spcBef>
              <a:spcAft>
                <a:spcPts val="0"/>
              </a:spcAft>
              <a:buNone/>
              <a:tabLst/>
              <a:defRPr lang="en-US" sz="1500" b="1" i="0" u="none" strike="noStrike" cap="none" spc="0" baseline="0">
                <a:solidFill>
                  <a:srgbClr val="FFFFFF"/>
                </a:solidFill>
                <a:uFillTx/>
                <a:latin typeface="Century Gothic" pitchFamily="34"/>
              </a:defRPr>
            </a:lvl1pPr>
          </a:lstStyle>
          <a:p>
            <a:pPr lvl="0"/>
            <a:r>
              <a:rPr lang="en-US"/>
              <a:t>3</a:t>
            </a:r>
          </a:p>
        </p:txBody>
      </p:sp>
      <p:sp>
        <p:nvSpPr>
          <p:cNvPr id="12" name="Text Placeholder 52">
            <a:extLst>
              <a:ext uri="{FF2B5EF4-FFF2-40B4-BE49-F238E27FC236}">
                <a16:creationId xmlns:a16="http://schemas.microsoft.com/office/drawing/2014/main" id="{6535B2DB-578D-EF71-5ADC-D5DAA1E298D5}"/>
              </a:ext>
            </a:extLst>
          </p:cNvPr>
          <p:cNvSpPr txBox="1">
            <a:spLocks noGrp="1"/>
          </p:cNvSpPr>
          <p:nvPr>
            <p:ph type="body" sz="quarter" idx="4294967295"/>
          </p:nvPr>
        </p:nvSpPr>
        <p:spPr>
          <a:xfrm>
            <a:off x="6658611" y="2675415"/>
            <a:ext cx="1796144" cy="34130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350" b="1" i="0" u="none" strike="noStrike" cap="none" spc="0" baseline="0">
                <a:solidFill>
                  <a:srgbClr val="404040"/>
                </a:solidFill>
                <a:uFillTx/>
                <a:latin typeface="Century Gothic" pitchFamily="34"/>
              </a:defRPr>
            </a:lvl1pPr>
          </a:lstStyle>
          <a:p>
            <a:pPr lvl="0"/>
            <a:r>
              <a:rPr lang="en-US"/>
              <a:t>ITEM TITLE</a:t>
            </a:r>
          </a:p>
        </p:txBody>
      </p:sp>
      <p:sp>
        <p:nvSpPr>
          <p:cNvPr id="13" name="Text Placeholder 21">
            <a:extLst>
              <a:ext uri="{FF2B5EF4-FFF2-40B4-BE49-F238E27FC236}">
                <a16:creationId xmlns:a16="http://schemas.microsoft.com/office/drawing/2014/main" id="{47329E9D-39F2-FD6D-EFD7-E7761E9606EF}"/>
              </a:ext>
            </a:extLst>
          </p:cNvPr>
          <p:cNvSpPr txBox="1">
            <a:spLocks noGrp="1"/>
          </p:cNvSpPr>
          <p:nvPr>
            <p:ph type="body" sz="quarter" idx="4294967295"/>
          </p:nvPr>
        </p:nvSpPr>
        <p:spPr>
          <a:xfrm>
            <a:off x="6662060" y="3059152"/>
            <a:ext cx="1788024" cy="825904"/>
          </a:xfrm>
          <a:prstGeom prst="rect">
            <a:avLst/>
          </a:prstGeom>
          <a:noFill/>
          <a:ln>
            <a:noFill/>
          </a:ln>
        </p:spPr>
        <p:txBody>
          <a:bodyPr vert="horz" wrap="square" lIns="0" tIns="0" rIns="0" bIns="0" anchor="t" anchorCtr="0" compatLnSpc="1">
            <a:normAutofit/>
          </a:bodyPr>
          <a:lstStyle>
            <a:lvl1pPr marL="0" marR="0" lvl="0" indent="0" fontAlgn="auto">
              <a:spcAft>
                <a:spcPts val="0"/>
              </a:spcAft>
              <a:buNone/>
              <a:tabLst/>
              <a:defRPr lang="en-US" sz="900" b="0" i="0" u="none" strike="noStrike" cap="none" spc="0" baseline="0">
                <a:solidFill>
                  <a:srgbClr val="404040"/>
                </a:solidFill>
                <a:uFillTx/>
                <a:latin typeface="Calibri Light"/>
              </a:defRPr>
            </a:lvl1pPr>
          </a:lstStyle>
          <a:p>
            <a:pPr lvl="0"/>
            <a:r>
              <a:rPr lang="en-US"/>
              <a:t>List item description or details goes here. Lorem ipsum dolor sit amet, consectetur adipiscing elit. Quisque pretium posuere arcu vitae scelerisque.</a:t>
            </a:r>
          </a:p>
        </p:txBody>
      </p:sp>
      <p:sp>
        <p:nvSpPr>
          <p:cNvPr id="14" name="Text Placeholder 21">
            <a:extLst>
              <a:ext uri="{FF2B5EF4-FFF2-40B4-BE49-F238E27FC236}">
                <a16:creationId xmlns:a16="http://schemas.microsoft.com/office/drawing/2014/main" id="{82C1F134-6EDA-C7DD-6923-24A480118EA7}"/>
              </a:ext>
            </a:extLst>
          </p:cNvPr>
          <p:cNvSpPr txBox="1">
            <a:spLocks noGrp="1"/>
          </p:cNvSpPr>
          <p:nvPr>
            <p:ph type="body" sz="quarter" idx="4294967295"/>
          </p:nvPr>
        </p:nvSpPr>
        <p:spPr>
          <a:xfrm>
            <a:off x="7378707" y="2043108"/>
            <a:ext cx="354730" cy="470513"/>
          </a:xfrm>
          <a:prstGeom prst="rect">
            <a:avLst/>
          </a:prstGeom>
          <a:solidFill>
            <a:srgbClr val="4D4D4F"/>
          </a:solidFill>
          <a:ln>
            <a:noFill/>
          </a:ln>
        </p:spPr>
        <p:txBody>
          <a:bodyPr vert="horz" wrap="square" lIns="0" tIns="0" rIns="0" bIns="0" anchor="ctr" anchorCtr="1" compatLnSpc="1">
            <a:noAutofit/>
          </a:bodyPr>
          <a:lstStyle>
            <a:lvl1pPr marL="0" marR="0" lvl="0" indent="0" algn="ctr" fontAlgn="auto">
              <a:lnSpc>
                <a:spcPct val="100000"/>
              </a:lnSpc>
              <a:spcBef>
                <a:spcPts val="0"/>
              </a:spcBef>
              <a:spcAft>
                <a:spcPts val="0"/>
              </a:spcAft>
              <a:buNone/>
              <a:tabLst/>
              <a:defRPr lang="en-US" sz="1500" b="1" i="0" u="none" strike="noStrike" cap="none" spc="0" baseline="0">
                <a:solidFill>
                  <a:srgbClr val="FFFFFF"/>
                </a:solidFill>
                <a:uFillTx/>
                <a:latin typeface="Century Gothic" pitchFamily="34"/>
              </a:defRPr>
            </a:lvl1pPr>
          </a:lstStyle>
          <a:p>
            <a:pPr lvl="0"/>
            <a:r>
              <a:rPr lang="en-US"/>
              <a:t>4</a:t>
            </a:r>
          </a:p>
        </p:txBody>
      </p:sp>
      <p:sp>
        <p:nvSpPr>
          <p:cNvPr id="15" name="Text Placeholder 52">
            <a:extLst>
              <a:ext uri="{FF2B5EF4-FFF2-40B4-BE49-F238E27FC236}">
                <a16:creationId xmlns:a16="http://schemas.microsoft.com/office/drawing/2014/main" id="{8E215C5E-FC4A-44D0-83B2-8F3E7DD0E280}"/>
              </a:ext>
            </a:extLst>
          </p:cNvPr>
          <p:cNvSpPr txBox="1">
            <a:spLocks noGrp="1"/>
          </p:cNvSpPr>
          <p:nvPr>
            <p:ph type="body" sz="quarter" idx="4294967295"/>
          </p:nvPr>
        </p:nvSpPr>
        <p:spPr>
          <a:xfrm>
            <a:off x="693913" y="4733958"/>
            <a:ext cx="1796144" cy="34130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350" b="1" i="0" u="none" strike="noStrike" cap="none" spc="0" baseline="0">
                <a:solidFill>
                  <a:srgbClr val="404040"/>
                </a:solidFill>
                <a:uFillTx/>
                <a:latin typeface="Century Gothic" pitchFamily="34"/>
              </a:defRPr>
            </a:lvl1pPr>
          </a:lstStyle>
          <a:p>
            <a:pPr lvl="0"/>
            <a:r>
              <a:rPr lang="en-US"/>
              <a:t>ITEM TITLE</a:t>
            </a:r>
          </a:p>
        </p:txBody>
      </p:sp>
      <p:sp>
        <p:nvSpPr>
          <p:cNvPr id="16" name="Text Placeholder 21">
            <a:extLst>
              <a:ext uri="{FF2B5EF4-FFF2-40B4-BE49-F238E27FC236}">
                <a16:creationId xmlns:a16="http://schemas.microsoft.com/office/drawing/2014/main" id="{21A4F1CC-4B9A-1F5F-3AC5-09F79DD807E7}"/>
              </a:ext>
            </a:extLst>
          </p:cNvPr>
          <p:cNvSpPr txBox="1">
            <a:spLocks noGrp="1"/>
          </p:cNvSpPr>
          <p:nvPr>
            <p:ph type="body" sz="quarter" idx="4294967295"/>
          </p:nvPr>
        </p:nvSpPr>
        <p:spPr>
          <a:xfrm>
            <a:off x="697362" y="5117686"/>
            <a:ext cx="1788024" cy="825904"/>
          </a:xfrm>
          <a:prstGeom prst="rect">
            <a:avLst/>
          </a:prstGeom>
          <a:noFill/>
          <a:ln>
            <a:noFill/>
          </a:ln>
        </p:spPr>
        <p:txBody>
          <a:bodyPr vert="horz" wrap="square" lIns="0" tIns="0" rIns="0" bIns="0" anchor="t" anchorCtr="0" compatLnSpc="1">
            <a:normAutofit/>
          </a:bodyPr>
          <a:lstStyle>
            <a:lvl1pPr marL="0" marR="0" lvl="0" indent="0" fontAlgn="auto">
              <a:spcAft>
                <a:spcPts val="0"/>
              </a:spcAft>
              <a:buNone/>
              <a:tabLst/>
              <a:defRPr lang="en-US" sz="900" b="0" i="0" u="none" strike="noStrike" cap="none" spc="0" baseline="0">
                <a:solidFill>
                  <a:srgbClr val="404040"/>
                </a:solidFill>
                <a:uFillTx/>
                <a:latin typeface="Calibri Light"/>
              </a:defRPr>
            </a:lvl1pPr>
          </a:lstStyle>
          <a:p>
            <a:pPr lvl="0"/>
            <a:r>
              <a:rPr lang="en-US"/>
              <a:t>List item description or details goes here. Lorem ipsum dolor sit amet, consectetur adipiscing elit. Quisque pretium posuere arcu vitae scelerisque.</a:t>
            </a:r>
          </a:p>
        </p:txBody>
      </p:sp>
      <p:sp>
        <p:nvSpPr>
          <p:cNvPr id="17" name="Text Placeholder 21">
            <a:extLst>
              <a:ext uri="{FF2B5EF4-FFF2-40B4-BE49-F238E27FC236}">
                <a16:creationId xmlns:a16="http://schemas.microsoft.com/office/drawing/2014/main" id="{72F336B8-C771-74BC-8766-7E7CC3A3E614}"/>
              </a:ext>
            </a:extLst>
          </p:cNvPr>
          <p:cNvSpPr txBox="1">
            <a:spLocks noGrp="1"/>
          </p:cNvSpPr>
          <p:nvPr>
            <p:ph type="body" sz="quarter" idx="4294967295"/>
          </p:nvPr>
        </p:nvSpPr>
        <p:spPr>
          <a:xfrm>
            <a:off x="1414620" y="4101651"/>
            <a:ext cx="354730" cy="470513"/>
          </a:xfrm>
          <a:prstGeom prst="rect">
            <a:avLst/>
          </a:prstGeom>
          <a:solidFill>
            <a:srgbClr val="B9C8D3"/>
          </a:solidFill>
          <a:ln>
            <a:noFill/>
          </a:ln>
        </p:spPr>
        <p:txBody>
          <a:bodyPr vert="horz" wrap="square" lIns="0" tIns="0" rIns="0" bIns="0" anchor="ctr" anchorCtr="1" compatLnSpc="1">
            <a:noAutofit/>
          </a:bodyPr>
          <a:lstStyle>
            <a:lvl1pPr marL="0" marR="0" lvl="0" indent="0" algn="ctr" fontAlgn="auto">
              <a:lnSpc>
                <a:spcPct val="100000"/>
              </a:lnSpc>
              <a:spcBef>
                <a:spcPts val="0"/>
              </a:spcBef>
              <a:spcAft>
                <a:spcPts val="0"/>
              </a:spcAft>
              <a:buNone/>
              <a:tabLst/>
              <a:defRPr lang="en-US" sz="1500" b="1" i="0" u="none" strike="noStrike" cap="none" spc="0" baseline="0">
                <a:solidFill>
                  <a:srgbClr val="FFFFFF"/>
                </a:solidFill>
                <a:uFillTx/>
                <a:latin typeface="Century Gothic" pitchFamily="34"/>
              </a:defRPr>
            </a:lvl1pPr>
          </a:lstStyle>
          <a:p>
            <a:pPr lvl="0"/>
            <a:r>
              <a:rPr lang="en-US"/>
              <a:t>5</a:t>
            </a:r>
          </a:p>
        </p:txBody>
      </p:sp>
      <p:sp>
        <p:nvSpPr>
          <p:cNvPr id="18" name="Text Placeholder 52">
            <a:extLst>
              <a:ext uri="{FF2B5EF4-FFF2-40B4-BE49-F238E27FC236}">
                <a16:creationId xmlns:a16="http://schemas.microsoft.com/office/drawing/2014/main" id="{DBA5F3C0-1C7E-0AA0-F6B7-20F6C7C9B40F}"/>
              </a:ext>
            </a:extLst>
          </p:cNvPr>
          <p:cNvSpPr txBox="1">
            <a:spLocks noGrp="1"/>
          </p:cNvSpPr>
          <p:nvPr>
            <p:ph type="body" sz="quarter" idx="4294967295"/>
          </p:nvPr>
        </p:nvSpPr>
        <p:spPr>
          <a:xfrm>
            <a:off x="2684852" y="4733958"/>
            <a:ext cx="1796144" cy="34130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350" b="1" i="0" u="none" strike="noStrike" cap="none" spc="0" baseline="0">
                <a:solidFill>
                  <a:srgbClr val="404040"/>
                </a:solidFill>
                <a:uFillTx/>
                <a:latin typeface="Century Gothic" pitchFamily="34"/>
              </a:defRPr>
            </a:lvl1pPr>
          </a:lstStyle>
          <a:p>
            <a:pPr lvl="0"/>
            <a:r>
              <a:rPr lang="en-US"/>
              <a:t>ITEM TITLE</a:t>
            </a:r>
          </a:p>
        </p:txBody>
      </p:sp>
      <p:sp>
        <p:nvSpPr>
          <p:cNvPr id="19" name="Text Placeholder 21">
            <a:extLst>
              <a:ext uri="{FF2B5EF4-FFF2-40B4-BE49-F238E27FC236}">
                <a16:creationId xmlns:a16="http://schemas.microsoft.com/office/drawing/2014/main" id="{BC41674B-D446-B43C-DB65-3E923C1F54FB}"/>
              </a:ext>
            </a:extLst>
          </p:cNvPr>
          <p:cNvSpPr txBox="1">
            <a:spLocks noGrp="1"/>
          </p:cNvSpPr>
          <p:nvPr>
            <p:ph type="body" sz="quarter" idx="4294967295"/>
          </p:nvPr>
        </p:nvSpPr>
        <p:spPr>
          <a:xfrm>
            <a:off x="2688302" y="5117686"/>
            <a:ext cx="1788024" cy="825904"/>
          </a:xfrm>
          <a:prstGeom prst="rect">
            <a:avLst/>
          </a:prstGeom>
          <a:noFill/>
          <a:ln>
            <a:noFill/>
          </a:ln>
        </p:spPr>
        <p:txBody>
          <a:bodyPr vert="horz" wrap="square" lIns="0" tIns="0" rIns="0" bIns="0" anchor="t" anchorCtr="0" compatLnSpc="1">
            <a:normAutofit/>
          </a:bodyPr>
          <a:lstStyle>
            <a:lvl1pPr marL="0" marR="0" lvl="0" indent="0" fontAlgn="auto">
              <a:spcAft>
                <a:spcPts val="0"/>
              </a:spcAft>
              <a:buNone/>
              <a:tabLst/>
              <a:defRPr lang="en-US" sz="900" b="0" i="0" u="none" strike="noStrike" cap="none" spc="0" baseline="0">
                <a:solidFill>
                  <a:srgbClr val="404040"/>
                </a:solidFill>
                <a:uFillTx/>
                <a:latin typeface="Calibri Light"/>
              </a:defRPr>
            </a:lvl1pPr>
          </a:lstStyle>
          <a:p>
            <a:pPr lvl="0"/>
            <a:r>
              <a:rPr lang="en-US"/>
              <a:t>List item description or details goes here. Lorem ipsum dolor sit amet, consectetur adipiscing elit. Quisque pretium posuere arcu vitae scelerisque.</a:t>
            </a:r>
          </a:p>
        </p:txBody>
      </p:sp>
      <p:sp>
        <p:nvSpPr>
          <p:cNvPr id="20" name="Text Placeholder 21">
            <a:extLst>
              <a:ext uri="{FF2B5EF4-FFF2-40B4-BE49-F238E27FC236}">
                <a16:creationId xmlns:a16="http://schemas.microsoft.com/office/drawing/2014/main" id="{C9FCC0E6-A254-9644-C33C-387E58A8F206}"/>
              </a:ext>
            </a:extLst>
          </p:cNvPr>
          <p:cNvSpPr txBox="1">
            <a:spLocks noGrp="1"/>
          </p:cNvSpPr>
          <p:nvPr>
            <p:ph type="body" sz="quarter" idx="4294967295"/>
          </p:nvPr>
        </p:nvSpPr>
        <p:spPr>
          <a:xfrm>
            <a:off x="3405354" y="4101651"/>
            <a:ext cx="354730" cy="470513"/>
          </a:xfrm>
          <a:prstGeom prst="rect">
            <a:avLst/>
          </a:prstGeom>
          <a:solidFill>
            <a:srgbClr val="4D4D4F"/>
          </a:solidFill>
          <a:ln>
            <a:noFill/>
          </a:ln>
        </p:spPr>
        <p:txBody>
          <a:bodyPr vert="horz" wrap="square" lIns="0" tIns="0" rIns="0" bIns="0" anchor="ctr" anchorCtr="1" compatLnSpc="1">
            <a:noAutofit/>
          </a:bodyPr>
          <a:lstStyle>
            <a:lvl1pPr marL="0" marR="0" lvl="0" indent="0" algn="ctr" fontAlgn="auto">
              <a:lnSpc>
                <a:spcPct val="100000"/>
              </a:lnSpc>
              <a:spcBef>
                <a:spcPts val="0"/>
              </a:spcBef>
              <a:spcAft>
                <a:spcPts val="0"/>
              </a:spcAft>
              <a:buNone/>
              <a:tabLst/>
              <a:defRPr lang="en-US" sz="1500" b="1" i="0" u="none" strike="noStrike" cap="none" spc="0" baseline="0">
                <a:solidFill>
                  <a:srgbClr val="FFFFFF"/>
                </a:solidFill>
                <a:uFillTx/>
                <a:latin typeface="Century Gothic" pitchFamily="34"/>
              </a:defRPr>
            </a:lvl1pPr>
          </a:lstStyle>
          <a:p>
            <a:pPr lvl="0"/>
            <a:r>
              <a:rPr lang="en-US"/>
              <a:t>6</a:t>
            </a:r>
          </a:p>
        </p:txBody>
      </p:sp>
      <p:sp>
        <p:nvSpPr>
          <p:cNvPr id="21" name="Text Placeholder 52">
            <a:extLst>
              <a:ext uri="{FF2B5EF4-FFF2-40B4-BE49-F238E27FC236}">
                <a16:creationId xmlns:a16="http://schemas.microsoft.com/office/drawing/2014/main" id="{C3025BA7-1672-B44D-591A-EB9C58C0AAEB}"/>
              </a:ext>
            </a:extLst>
          </p:cNvPr>
          <p:cNvSpPr txBox="1">
            <a:spLocks noGrp="1"/>
          </p:cNvSpPr>
          <p:nvPr>
            <p:ph type="body" sz="quarter" idx="4294967295"/>
          </p:nvPr>
        </p:nvSpPr>
        <p:spPr>
          <a:xfrm>
            <a:off x="4675785" y="4733958"/>
            <a:ext cx="1796144" cy="34130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350" b="1" i="0" u="none" strike="noStrike" cap="none" spc="0" baseline="0">
                <a:solidFill>
                  <a:srgbClr val="404040"/>
                </a:solidFill>
                <a:uFillTx/>
                <a:latin typeface="Century Gothic" pitchFamily="34"/>
              </a:defRPr>
            </a:lvl1pPr>
          </a:lstStyle>
          <a:p>
            <a:pPr lvl="0"/>
            <a:r>
              <a:rPr lang="en-US"/>
              <a:t>ITEM TITLE</a:t>
            </a:r>
          </a:p>
        </p:txBody>
      </p:sp>
      <p:sp>
        <p:nvSpPr>
          <p:cNvPr id="22" name="Text Placeholder 21">
            <a:extLst>
              <a:ext uri="{FF2B5EF4-FFF2-40B4-BE49-F238E27FC236}">
                <a16:creationId xmlns:a16="http://schemas.microsoft.com/office/drawing/2014/main" id="{877236C0-EC97-F64D-A874-04C4747D7F15}"/>
              </a:ext>
            </a:extLst>
          </p:cNvPr>
          <p:cNvSpPr txBox="1">
            <a:spLocks noGrp="1"/>
          </p:cNvSpPr>
          <p:nvPr>
            <p:ph type="body" sz="quarter" idx="4294967295"/>
          </p:nvPr>
        </p:nvSpPr>
        <p:spPr>
          <a:xfrm>
            <a:off x="4679234" y="5117686"/>
            <a:ext cx="1788024" cy="825904"/>
          </a:xfrm>
          <a:prstGeom prst="rect">
            <a:avLst/>
          </a:prstGeom>
          <a:noFill/>
          <a:ln>
            <a:noFill/>
          </a:ln>
        </p:spPr>
        <p:txBody>
          <a:bodyPr vert="horz" wrap="square" lIns="0" tIns="0" rIns="0" bIns="0" anchor="t" anchorCtr="0" compatLnSpc="1">
            <a:normAutofit/>
          </a:bodyPr>
          <a:lstStyle>
            <a:lvl1pPr marL="0" marR="0" lvl="0" indent="0" fontAlgn="auto">
              <a:spcAft>
                <a:spcPts val="0"/>
              </a:spcAft>
              <a:buNone/>
              <a:tabLst/>
              <a:defRPr lang="en-US" sz="900" b="0" i="0" u="none" strike="noStrike" cap="none" spc="0" baseline="0">
                <a:solidFill>
                  <a:srgbClr val="404040"/>
                </a:solidFill>
                <a:uFillTx/>
                <a:latin typeface="Calibri Light"/>
              </a:defRPr>
            </a:lvl1pPr>
          </a:lstStyle>
          <a:p>
            <a:pPr lvl="0"/>
            <a:r>
              <a:rPr lang="en-US"/>
              <a:t>List item description or details goes here. Lorem ipsum dolor sit amet, consectetur adipiscing elit. Quisque pretium posuere arcu vitae scelerisque.</a:t>
            </a:r>
          </a:p>
        </p:txBody>
      </p:sp>
      <p:sp>
        <p:nvSpPr>
          <p:cNvPr id="23" name="Text Placeholder 21">
            <a:extLst>
              <a:ext uri="{FF2B5EF4-FFF2-40B4-BE49-F238E27FC236}">
                <a16:creationId xmlns:a16="http://schemas.microsoft.com/office/drawing/2014/main" id="{4EE18ABB-A4ED-03D1-2A99-8C59B1F696DA}"/>
              </a:ext>
            </a:extLst>
          </p:cNvPr>
          <p:cNvSpPr txBox="1">
            <a:spLocks noGrp="1"/>
          </p:cNvSpPr>
          <p:nvPr>
            <p:ph type="body" sz="quarter" idx="4294967295"/>
          </p:nvPr>
        </p:nvSpPr>
        <p:spPr>
          <a:xfrm>
            <a:off x="5396087" y="4101651"/>
            <a:ext cx="354730" cy="470513"/>
          </a:xfrm>
          <a:prstGeom prst="rect">
            <a:avLst/>
          </a:prstGeom>
          <a:solidFill>
            <a:srgbClr val="00607F"/>
          </a:solidFill>
          <a:ln>
            <a:noFill/>
          </a:ln>
        </p:spPr>
        <p:txBody>
          <a:bodyPr vert="horz" wrap="square" lIns="0" tIns="0" rIns="0" bIns="0" anchor="ctr" anchorCtr="1" compatLnSpc="1">
            <a:noAutofit/>
          </a:bodyPr>
          <a:lstStyle>
            <a:lvl1pPr marL="0" marR="0" lvl="0" indent="0" algn="ctr" fontAlgn="auto">
              <a:lnSpc>
                <a:spcPct val="100000"/>
              </a:lnSpc>
              <a:spcBef>
                <a:spcPts val="0"/>
              </a:spcBef>
              <a:spcAft>
                <a:spcPts val="0"/>
              </a:spcAft>
              <a:buNone/>
              <a:tabLst/>
              <a:defRPr lang="en-US" sz="1500" b="1" i="0" u="none" strike="noStrike" cap="none" spc="0" baseline="0">
                <a:solidFill>
                  <a:srgbClr val="FFFFFF"/>
                </a:solidFill>
                <a:uFillTx/>
                <a:latin typeface="Century Gothic" pitchFamily="34"/>
              </a:defRPr>
            </a:lvl1pPr>
          </a:lstStyle>
          <a:p>
            <a:pPr lvl="0"/>
            <a:r>
              <a:rPr lang="en-US"/>
              <a:t>7</a:t>
            </a:r>
          </a:p>
        </p:txBody>
      </p:sp>
      <p:sp>
        <p:nvSpPr>
          <p:cNvPr id="24" name="Text Placeholder 52">
            <a:extLst>
              <a:ext uri="{FF2B5EF4-FFF2-40B4-BE49-F238E27FC236}">
                <a16:creationId xmlns:a16="http://schemas.microsoft.com/office/drawing/2014/main" id="{0E9018E0-9870-F404-4476-EDEDAB471655}"/>
              </a:ext>
            </a:extLst>
          </p:cNvPr>
          <p:cNvSpPr txBox="1">
            <a:spLocks noGrp="1"/>
          </p:cNvSpPr>
          <p:nvPr>
            <p:ph type="body" sz="quarter" idx="4294967295"/>
          </p:nvPr>
        </p:nvSpPr>
        <p:spPr>
          <a:xfrm>
            <a:off x="6666724" y="4733958"/>
            <a:ext cx="1796144" cy="34130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350" b="1" i="0" u="none" strike="noStrike" cap="none" spc="0" baseline="0">
                <a:solidFill>
                  <a:srgbClr val="404040"/>
                </a:solidFill>
                <a:uFillTx/>
                <a:latin typeface="Century Gothic" pitchFamily="34"/>
              </a:defRPr>
            </a:lvl1pPr>
          </a:lstStyle>
          <a:p>
            <a:pPr lvl="0"/>
            <a:r>
              <a:rPr lang="en-US"/>
              <a:t>ITEM TITLE</a:t>
            </a:r>
          </a:p>
        </p:txBody>
      </p:sp>
      <p:sp>
        <p:nvSpPr>
          <p:cNvPr id="25" name="Text Placeholder 21">
            <a:extLst>
              <a:ext uri="{FF2B5EF4-FFF2-40B4-BE49-F238E27FC236}">
                <a16:creationId xmlns:a16="http://schemas.microsoft.com/office/drawing/2014/main" id="{4AB83448-5A7C-2BDE-2E6E-B4C3B439CB4F}"/>
              </a:ext>
            </a:extLst>
          </p:cNvPr>
          <p:cNvSpPr txBox="1">
            <a:spLocks noGrp="1"/>
          </p:cNvSpPr>
          <p:nvPr>
            <p:ph type="body" sz="quarter" idx="4294967295"/>
          </p:nvPr>
        </p:nvSpPr>
        <p:spPr>
          <a:xfrm>
            <a:off x="6670173" y="5117686"/>
            <a:ext cx="1788024" cy="825904"/>
          </a:xfrm>
          <a:prstGeom prst="rect">
            <a:avLst/>
          </a:prstGeom>
          <a:noFill/>
          <a:ln>
            <a:noFill/>
          </a:ln>
        </p:spPr>
        <p:txBody>
          <a:bodyPr vert="horz" wrap="square" lIns="0" tIns="0" rIns="0" bIns="0" anchor="t" anchorCtr="0" compatLnSpc="1">
            <a:normAutofit/>
          </a:bodyPr>
          <a:lstStyle>
            <a:lvl1pPr marL="0" marR="0" lvl="0" indent="0" fontAlgn="auto">
              <a:spcAft>
                <a:spcPts val="0"/>
              </a:spcAft>
              <a:buNone/>
              <a:tabLst/>
              <a:defRPr lang="en-US" sz="900" b="0" i="0" u="none" strike="noStrike" cap="none" spc="0" baseline="0">
                <a:solidFill>
                  <a:srgbClr val="404040"/>
                </a:solidFill>
                <a:uFillTx/>
                <a:latin typeface="Calibri Light"/>
              </a:defRPr>
            </a:lvl1pPr>
          </a:lstStyle>
          <a:p>
            <a:pPr lvl="0"/>
            <a:r>
              <a:rPr lang="en-US"/>
              <a:t>List item description or details goes here. Lorem ipsum dolor sit amet, consectetur adipiscing elit. Quisque pretium posuere arcu vitae scelerisque.</a:t>
            </a:r>
          </a:p>
        </p:txBody>
      </p:sp>
      <p:sp>
        <p:nvSpPr>
          <p:cNvPr id="26" name="Text Placeholder 21">
            <a:extLst>
              <a:ext uri="{FF2B5EF4-FFF2-40B4-BE49-F238E27FC236}">
                <a16:creationId xmlns:a16="http://schemas.microsoft.com/office/drawing/2014/main" id="{5A801FD2-5B62-855E-87CD-F72A62F839C4}"/>
              </a:ext>
            </a:extLst>
          </p:cNvPr>
          <p:cNvSpPr txBox="1">
            <a:spLocks noGrp="1"/>
          </p:cNvSpPr>
          <p:nvPr>
            <p:ph type="body" sz="quarter" idx="4294967295"/>
          </p:nvPr>
        </p:nvSpPr>
        <p:spPr>
          <a:xfrm>
            <a:off x="7386820" y="4101651"/>
            <a:ext cx="354730" cy="470513"/>
          </a:xfrm>
          <a:prstGeom prst="rect">
            <a:avLst/>
          </a:prstGeom>
          <a:solidFill>
            <a:srgbClr val="A6A6A6"/>
          </a:solidFill>
          <a:ln>
            <a:noFill/>
          </a:ln>
        </p:spPr>
        <p:txBody>
          <a:bodyPr vert="horz" wrap="square" lIns="0" tIns="0" rIns="0" bIns="0" anchor="ctr" anchorCtr="1" compatLnSpc="1">
            <a:noAutofit/>
          </a:bodyPr>
          <a:lstStyle>
            <a:lvl1pPr marL="0" marR="0" lvl="0" indent="0" algn="ctr" fontAlgn="auto">
              <a:lnSpc>
                <a:spcPct val="100000"/>
              </a:lnSpc>
              <a:spcBef>
                <a:spcPts val="0"/>
              </a:spcBef>
              <a:spcAft>
                <a:spcPts val="0"/>
              </a:spcAft>
              <a:buNone/>
              <a:tabLst/>
              <a:defRPr lang="en-US" sz="1500" b="1" i="0" u="none" strike="noStrike" cap="none" spc="0" baseline="0">
                <a:solidFill>
                  <a:srgbClr val="FFFFFF"/>
                </a:solidFill>
                <a:uFillTx/>
                <a:latin typeface="Century Gothic" pitchFamily="34"/>
              </a:defRPr>
            </a:lvl1pPr>
          </a:lstStyle>
          <a:p>
            <a:pPr lvl="0"/>
            <a:r>
              <a:rPr lang="en-US"/>
              <a:t>8</a:t>
            </a:r>
          </a:p>
        </p:txBody>
      </p:sp>
      <p:grpSp>
        <p:nvGrpSpPr>
          <p:cNvPr id="27" name="Group 3">
            <a:extLst>
              <a:ext uri="{FF2B5EF4-FFF2-40B4-BE49-F238E27FC236}">
                <a16:creationId xmlns:a16="http://schemas.microsoft.com/office/drawing/2014/main" id="{A43CCECE-2E07-2BA6-0421-13047942C382}"/>
              </a:ext>
            </a:extLst>
          </p:cNvPr>
          <p:cNvGrpSpPr/>
          <p:nvPr/>
        </p:nvGrpSpPr>
        <p:grpSpPr>
          <a:xfrm>
            <a:off x="7013032" y="6289399"/>
            <a:ext cx="2130965" cy="460025"/>
            <a:chOff x="9350709" y="6289398"/>
            <a:chExt cx="2841287" cy="460025"/>
          </a:xfrm>
        </p:grpSpPr>
        <p:pic>
          <p:nvPicPr>
            <p:cNvPr id="28" name="Picture 76">
              <a:extLst>
                <a:ext uri="{FF2B5EF4-FFF2-40B4-BE49-F238E27FC236}">
                  <a16:creationId xmlns:a16="http://schemas.microsoft.com/office/drawing/2014/main" id="{9C3AD230-D76D-E5BA-FB4E-56AAB46BADD2}"/>
                </a:ext>
              </a:extLst>
            </p:cNvPr>
            <p:cNvPicPr>
              <a:picLocks noChangeAspect="1"/>
            </p:cNvPicPr>
            <p:nvPr/>
          </p:nvPicPr>
          <p:blipFill>
            <a:blip r:embed="rId2"/>
            <a:srcRect/>
            <a:stretch>
              <a:fillRect/>
            </a:stretch>
          </p:blipFill>
          <p:spPr>
            <a:xfrm>
              <a:off x="9350709" y="6304998"/>
              <a:ext cx="1448107" cy="444425"/>
            </a:xfrm>
            <a:prstGeom prst="rect">
              <a:avLst/>
            </a:prstGeom>
            <a:noFill/>
            <a:ln cap="flat">
              <a:noFill/>
            </a:ln>
          </p:spPr>
        </p:pic>
        <p:sp>
          <p:nvSpPr>
            <p:cNvPr id="29" name="TextBox 2">
              <a:extLst>
                <a:ext uri="{FF2B5EF4-FFF2-40B4-BE49-F238E27FC236}">
                  <a16:creationId xmlns:a16="http://schemas.microsoft.com/office/drawing/2014/main" id="{6FC9D83B-E6E8-C92F-703C-A5EF89E17889}"/>
                </a:ext>
              </a:extLst>
            </p:cNvPr>
            <p:cNvSpPr txBox="1"/>
            <p:nvPr/>
          </p:nvSpPr>
          <p:spPr>
            <a:xfrm>
              <a:off x="10879494" y="6289398"/>
              <a:ext cx="1312502" cy="334835"/>
            </a:xfrm>
            <a:prstGeom prst="rect">
              <a:avLst/>
            </a:prstGeom>
            <a:noFill/>
            <a:ln cap="flat">
              <a:noFill/>
            </a:ln>
          </p:spPr>
          <p:txBody>
            <a:bodyPr vert="horz"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PUBLIC HEALTH</a:t>
              </a:r>
            </a:p>
          </p:txBody>
        </p:sp>
      </p:grpSp>
      <p:sp>
        <p:nvSpPr>
          <p:cNvPr id="30" name="Slide Number Placeholder 5">
            <a:extLst>
              <a:ext uri="{FF2B5EF4-FFF2-40B4-BE49-F238E27FC236}">
                <a16:creationId xmlns:a16="http://schemas.microsoft.com/office/drawing/2014/main" id="{0816E255-7C9A-54B7-FC6E-DB2D192407BD}"/>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6F84F82E-B2A8-40B4-A3ED-8E970BE4B422}" type="slidenum">
              <a:t>‹#›</a:t>
            </a:fld>
            <a:endParaRPr lang="en-US"/>
          </a:p>
        </p:txBody>
      </p:sp>
    </p:spTree>
    <p:extLst>
      <p:ext uri="{BB962C8B-B14F-4D97-AF65-F5344CB8AC3E}">
        <p14:creationId xmlns:p14="http://schemas.microsoft.com/office/powerpoint/2010/main" val="17467722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Numbered List">
    <p:spTree>
      <p:nvGrpSpPr>
        <p:cNvPr id="1" name=""/>
        <p:cNvGrpSpPr/>
        <p:nvPr/>
      </p:nvGrpSpPr>
      <p:grpSpPr>
        <a:xfrm>
          <a:off x="0" y="0"/>
          <a:ext cx="0" cy="0"/>
          <a:chOff x="0" y="0"/>
          <a:chExt cx="0" cy="0"/>
        </a:xfrm>
      </p:grpSpPr>
      <p:sp>
        <p:nvSpPr>
          <p:cNvPr id="2" name="Text Placeholder 21">
            <a:extLst>
              <a:ext uri="{FF2B5EF4-FFF2-40B4-BE49-F238E27FC236}">
                <a16:creationId xmlns:a16="http://schemas.microsoft.com/office/drawing/2014/main" id="{F62917B7-892D-7317-A53F-21C2056699D6}"/>
              </a:ext>
            </a:extLst>
          </p:cNvPr>
          <p:cNvSpPr txBox="1">
            <a:spLocks noGrp="1"/>
          </p:cNvSpPr>
          <p:nvPr>
            <p:ph type="body" sz="quarter" idx="4294967295"/>
          </p:nvPr>
        </p:nvSpPr>
        <p:spPr>
          <a:xfrm>
            <a:off x="1597543" y="2251454"/>
            <a:ext cx="6860654" cy="657673"/>
          </a:xfrm>
          <a:prstGeom prst="rect">
            <a:avLst/>
          </a:prstGeom>
          <a:noFill/>
          <a:ln>
            <a:noFill/>
          </a:ln>
        </p:spPr>
        <p:txBody>
          <a:bodyPr vert="horz" wrap="square" lIns="0" tIns="0" rIns="0" bIns="0" anchor="t" anchorCtr="0" compatLnSpc="1">
            <a:normAutofit/>
          </a:bodyPr>
          <a:lstStyle>
            <a:lvl1pPr marL="0" marR="0" lvl="0" indent="0" fontAlgn="auto">
              <a:spcAft>
                <a:spcPts val="0"/>
              </a:spcAft>
              <a:buNone/>
              <a:tabLst/>
              <a:defRPr lang="en-US" sz="900" b="0" i="0" u="none" strike="noStrike" cap="none" spc="0" baseline="0">
                <a:solidFill>
                  <a:srgbClr val="4D4D4F"/>
                </a:solidFill>
                <a:uFillTx/>
                <a:latin typeface="Calibri Light"/>
              </a:defRPr>
            </a:lvl1pPr>
          </a:lstStyle>
          <a:p>
            <a:pPr lvl="0"/>
            <a:r>
              <a:rPr lang="en-US"/>
              <a:t>List item description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a:t>
            </a:r>
          </a:p>
        </p:txBody>
      </p:sp>
      <p:sp>
        <p:nvSpPr>
          <p:cNvPr id="3" name="Text Placeholder 21">
            <a:extLst>
              <a:ext uri="{FF2B5EF4-FFF2-40B4-BE49-F238E27FC236}">
                <a16:creationId xmlns:a16="http://schemas.microsoft.com/office/drawing/2014/main" id="{E9B2A92E-0BDE-52C8-C3E5-FE2D4927954A}"/>
              </a:ext>
            </a:extLst>
          </p:cNvPr>
          <p:cNvSpPr txBox="1">
            <a:spLocks noGrp="1"/>
          </p:cNvSpPr>
          <p:nvPr>
            <p:ph type="body" sz="quarter" idx="4294967295"/>
          </p:nvPr>
        </p:nvSpPr>
        <p:spPr>
          <a:xfrm>
            <a:off x="685800" y="2008580"/>
            <a:ext cx="678942" cy="900546"/>
          </a:xfrm>
          <a:prstGeom prst="rect">
            <a:avLst/>
          </a:prstGeom>
          <a:solidFill>
            <a:srgbClr val="4D4D4F"/>
          </a:solidFill>
          <a:ln>
            <a:noFill/>
          </a:ln>
        </p:spPr>
        <p:txBody>
          <a:bodyPr vert="horz" wrap="square" lIns="0" tIns="0" rIns="0" bIns="0" anchor="ctr" anchorCtr="1" compatLnSpc="1">
            <a:normAutofit/>
          </a:bodyPr>
          <a:lstStyle>
            <a:lvl1pPr marL="0" marR="0" lvl="0" indent="0" algn="ctr" fontAlgn="auto">
              <a:lnSpc>
                <a:spcPct val="100000"/>
              </a:lnSpc>
              <a:spcBef>
                <a:spcPts val="0"/>
              </a:spcBef>
              <a:spcAft>
                <a:spcPts val="0"/>
              </a:spcAft>
              <a:buNone/>
              <a:tabLst/>
              <a:defRPr lang="en-US" sz="2400" b="1" i="0" u="none" strike="noStrike" cap="none" spc="0" baseline="0">
                <a:solidFill>
                  <a:srgbClr val="FFFFFF"/>
                </a:solidFill>
                <a:uFillTx/>
                <a:latin typeface="Century Gothic" pitchFamily="34"/>
              </a:defRPr>
            </a:lvl1pPr>
          </a:lstStyle>
          <a:p>
            <a:pPr lvl="0"/>
            <a:r>
              <a:rPr lang="en-US"/>
              <a:t>1</a:t>
            </a:r>
          </a:p>
        </p:txBody>
      </p:sp>
      <p:sp>
        <p:nvSpPr>
          <p:cNvPr id="4" name="Text Placeholder 21">
            <a:extLst>
              <a:ext uri="{FF2B5EF4-FFF2-40B4-BE49-F238E27FC236}">
                <a16:creationId xmlns:a16="http://schemas.microsoft.com/office/drawing/2014/main" id="{15427A08-9C48-648E-D74A-6EEC05751AB1}"/>
              </a:ext>
            </a:extLst>
          </p:cNvPr>
          <p:cNvSpPr txBox="1">
            <a:spLocks noGrp="1"/>
          </p:cNvSpPr>
          <p:nvPr>
            <p:ph type="body" sz="quarter" idx="4294967295"/>
          </p:nvPr>
        </p:nvSpPr>
        <p:spPr>
          <a:xfrm>
            <a:off x="1597543" y="2008581"/>
            <a:ext cx="6860654" cy="242873"/>
          </a:xfrm>
          <a:prstGeom prst="rect">
            <a:avLst/>
          </a:prstGeom>
          <a:noFill/>
          <a:ln>
            <a:noFill/>
          </a:ln>
        </p:spPr>
        <p:txBody>
          <a:bodyPr vert="horz" wrap="square" lIns="0" tIns="0" rIns="0" bIns="0" anchor="t" anchorCtr="0" compatLnSpc="1">
            <a:normAutofit/>
          </a:bodyPr>
          <a:lstStyle>
            <a:lvl1pPr marL="0" marR="0" lvl="0" indent="0" fontAlgn="auto">
              <a:lnSpc>
                <a:spcPct val="100000"/>
              </a:lnSpc>
              <a:spcBef>
                <a:spcPts val="0"/>
              </a:spcBef>
              <a:spcAft>
                <a:spcPts val="0"/>
              </a:spcAft>
              <a:buNone/>
              <a:tabLst/>
              <a:defRPr lang="en-US" sz="900" b="1" i="0" u="none" strike="noStrike" cap="none" spc="0" baseline="0">
                <a:solidFill>
                  <a:srgbClr val="4D4D4F"/>
                </a:solidFill>
                <a:uFillTx/>
                <a:latin typeface="Century Gothic" pitchFamily="34"/>
              </a:defRPr>
            </a:lvl1pPr>
          </a:lstStyle>
          <a:p>
            <a:pPr lvl="0"/>
            <a:r>
              <a:rPr lang="en-US"/>
              <a:t>Item Title: Try to Keep Exactly One Line</a:t>
            </a:r>
          </a:p>
        </p:txBody>
      </p:sp>
      <p:sp>
        <p:nvSpPr>
          <p:cNvPr id="5" name="Text Placeholder 11">
            <a:extLst>
              <a:ext uri="{FF2B5EF4-FFF2-40B4-BE49-F238E27FC236}">
                <a16:creationId xmlns:a16="http://schemas.microsoft.com/office/drawing/2014/main" id="{DAF63A9E-775D-049A-8BB0-A366DAAD4691}"/>
              </a:ext>
            </a:extLst>
          </p:cNvPr>
          <p:cNvSpPr txBox="1">
            <a:spLocks noGrp="1"/>
          </p:cNvSpPr>
          <p:nvPr>
            <p:ph type="body" sz="quarter" idx="4294967295"/>
          </p:nvPr>
        </p:nvSpPr>
        <p:spPr>
          <a:xfrm>
            <a:off x="685800" y="928638"/>
            <a:ext cx="7772397" cy="578495"/>
          </a:xfrm>
          <a:prstGeom prst="rect">
            <a:avLst/>
          </a:prstGeom>
          <a:noFill/>
          <a:ln>
            <a:noFill/>
          </a:ln>
        </p:spPr>
        <p:txBody>
          <a:bodyPr vert="horz" wrap="square" lIns="0" tIns="0" rIns="0" bIns="0" anchor="t" anchorCtr="0" compatLnSpc="1">
            <a:noAutofit/>
          </a:bodyPr>
          <a:lstStyle>
            <a:lvl1pPr marL="0" marR="0" lvl="0" indent="0"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NUMBERED LIST TITLE</a:t>
            </a:r>
          </a:p>
        </p:txBody>
      </p:sp>
      <p:sp>
        <p:nvSpPr>
          <p:cNvPr id="6" name="Text Placeholder 21">
            <a:extLst>
              <a:ext uri="{FF2B5EF4-FFF2-40B4-BE49-F238E27FC236}">
                <a16:creationId xmlns:a16="http://schemas.microsoft.com/office/drawing/2014/main" id="{024C53E0-437B-745C-A965-590B0755B794}"/>
              </a:ext>
            </a:extLst>
          </p:cNvPr>
          <p:cNvSpPr txBox="1">
            <a:spLocks noGrp="1"/>
          </p:cNvSpPr>
          <p:nvPr>
            <p:ph type="body" sz="quarter" idx="4294967295"/>
          </p:nvPr>
        </p:nvSpPr>
        <p:spPr>
          <a:xfrm>
            <a:off x="1597543" y="5271690"/>
            <a:ext cx="6860654" cy="657673"/>
          </a:xfrm>
          <a:prstGeom prst="rect">
            <a:avLst/>
          </a:prstGeom>
          <a:noFill/>
          <a:ln>
            <a:noFill/>
          </a:ln>
        </p:spPr>
        <p:txBody>
          <a:bodyPr vert="horz" wrap="square" lIns="0" tIns="0" rIns="0" bIns="0" anchor="t" anchorCtr="0" compatLnSpc="1">
            <a:normAutofit/>
          </a:bodyPr>
          <a:lstStyle>
            <a:lvl1pPr marL="0" marR="0" lvl="0" indent="0" fontAlgn="auto">
              <a:spcAft>
                <a:spcPts val="0"/>
              </a:spcAft>
              <a:buNone/>
              <a:tabLst/>
              <a:defRPr lang="en-US" sz="900" b="0" i="0" u="none" strike="noStrike" cap="none" spc="0" baseline="0">
                <a:solidFill>
                  <a:srgbClr val="4D4D4F"/>
                </a:solidFill>
                <a:uFillTx/>
                <a:latin typeface="Calibri Light"/>
              </a:defRPr>
            </a:lvl1pPr>
          </a:lstStyle>
          <a:p>
            <a:pPr lvl="0"/>
            <a:r>
              <a:rPr lang="en-US"/>
              <a:t>List item description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a:t>
            </a:r>
          </a:p>
        </p:txBody>
      </p:sp>
      <p:sp>
        <p:nvSpPr>
          <p:cNvPr id="7" name="Text Placeholder 21">
            <a:extLst>
              <a:ext uri="{FF2B5EF4-FFF2-40B4-BE49-F238E27FC236}">
                <a16:creationId xmlns:a16="http://schemas.microsoft.com/office/drawing/2014/main" id="{7256AA9A-57B6-0576-5859-A1F140B4CDDB}"/>
              </a:ext>
            </a:extLst>
          </p:cNvPr>
          <p:cNvSpPr txBox="1">
            <a:spLocks noGrp="1"/>
          </p:cNvSpPr>
          <p:nvPr>
            <p:ph type="body" sz="quarter" idx="4294967295"/>
          </p:nvPr>
        </p:nvSpPr>
        <p:spPr>
          <a:xfrm>
            <a:off x="685800" y="5028815"/>
            <a:ext cx="678942" cy="900546"/>
          </a:xfrm>
          <a:prstGeom prst="rect">
            <a:avLst/>
          </a:prstGeom>
          <a:solidFill>
            <a:srgbClr val="B9C8D3"/>
          </a:solidFill>
          <a:ln>
            <a:noFill/>
          </a:ln>
        </p:spPr>
        <p:txBody>
          <a:bodyPr vert="horz" wrap="square" lIns="0" tIns="0" rIns="0" bIns="0" anchor="ctr" anchorCtr="1" compatLnSpc="1">
            <a:normAutofit/>
          </a:bodyPr>
          <a:lstStyle>
            <a:lvl1pPr marL="0" marR="0" lvl="0" indent="0" algn="ctr" fontAlgn="auto">
              <a:lnSpc>
                <a:spcPct val="100000"/>
              </a:lnSpc>
              <a:spcBef>
                <a:spcPts val="0"/>
              </a:spcBef>
              <a:spcAft>
                <a:spcPts val="0"/>
              </a:spcAft>
              <a:buNone/>
              <a:tabLst/>
              <a:defRPr lang="en-US" sz="2400" b="1" i="0" u="none" strike="noStrike" cap="none" spc="0" baseline="0">
                <a:solidFill>
                  <a:srgbClr val="4D4D4F"/>
                </a:solidFill>
                <a:uFillTx/>
                <a:latin typeface="Century Gothic" pitchFamily="34"/>
              </a:defRPr>
            </a:lvl1pPr>
          </a:lstStyle>
          <a:p>
            <a:pPr lvl="0"/>
            <a:r>
              <a:rPr lang="en-US"/>
              <a:t>3</a:t>
            </a:r>
          </a:p>
        </p:txBody>
      </p:sp>
      <p:sp>
        <p:nvSpPr>
          <p:cNvPr id="8" name="Text Placeholder 21">
            <a:extLst>
              <a:ext uri="{FF2B5EF4-FFF2-40B4-BE49-F238E27FC236}">
                <a16:creationId xmlns:a16="http://schemas.microsoft.com/office/drawing/2014/main" id="{78CADB00-2719-91F7-573C-9658E8E11813}"/>
              </a:ext>
            </a:extLst>
          </p:cNvPr>
          <p:cNvSpPr txBox="1">
            <a:spLocks noGrp="1"/>
          </p:cNvSpPr>
          <p:nvPr>
            <p:ph type="body" sz="quarter" idx="4294967295"/>
          </p:nvPr>
        </p:nvSpPr>
        <p:spPr>
          <a:xfrm>
            <a:off x="1597543" y="5028816"/>
            <a:ext cx="6860654" cy="242873"/>
          </a:xfrm>
          <a:prstGeom prst="rect">
            <a:avLst/>
          </a:prstGeom>
          <a:noFill/>
          <a:ln>
            <a:noFill/>
          </a:ln>
        </p:spPr>
        <p:txBody>
          <a:bodyPr vert="horz" wrap="square" lIns="0" tIns="0" rIns="0" bIns="0" anchor="t" anchorCtr="0" compatLnSpc="1">
            <a:normAutofit/>
          </a:bodyPr>
          <a:lstStyle>
            <a:lvl1pPr marL="0" marR="0" lvl="0" indent="0" fontAlgn="auto">
              <a:lnSpc>
                <a:spcPct val="100000"/>
              </a:lnSpc>
              <a:spcBef>
                <a:spcPts val="0"/>
              </a:spcBef>
              <a:spcAft>
                <a:spcPts val="0"/>
              </a:spcAft>
              <a:buNone/>
              <a:tabLst/>
              <a:defRPr lang="en-US" sz="900" b="1" i="0" u="none" strike="noStrike" cap="none" spc="0" baseline="0">
                <a:solidFill>
                  <a:srgbClr val="4D4D4F"/>
                </a:solidFill>
                <a:uFillTx/>
                <a:latin typeface="Century Gothic" pitchFamily="34"/>
              </a:defRPr>
            </a:lvl1pPr>
          </a:lstStyle>
          <a:p>
            <a:pPr lvl="0"/>
            <a:r>
              <a:rPr lang="en-US"/>
              <a:t>Item Title: Try to Keep Exactly One Line</a:t>
            </a:r>
          </a:p>
        </p:txBody>
      </p:sp>
      <p:sp>
        <p:nvSpPr>
          <p:cNvPr id="9" name="Text Placeholder 21">
            <a:extLst>
              <a:ext uri="{FF2B5EF4-FFF2-40B4-BE49-F238E27FC236}">
                <a16:creationId xmlns:a16="http://schemas.microsoft.com/office/drawing/2014/main" id="{75480AB6-C04F-8551-7A9D-78BE93A8B7B0}"/>
              </a:ext>
            </a:extLst>
          </p:cNvPr>
          <p:cNvSpPr txBox="1">
            <a:spLocks noGrp="1"/>
          </p:cNvSpPr>
          <p:nvPr>
            <p:ph type="body" sz="quarter" idx="4294967295"/>
          </p:nvPr>
        </p:nvSpPr>
        <p:spPr>
          <a:xfrm>
            <a:off x="1597543" y="3761577"/>
            <a:ext cx="6860654" cy="657673"/>
          </a:xfrm>
          <a:prstGeom prst="rect">
            <a:avLst/>
          </a:prstGeom>
          <a:noFill/>
          <a:ln>
            <a:noFill/>
          </a:ln>
        </p:spPr>
        <p:txBody>
          <a:bodyPr vert="horz" wrap="square" lIns="0" tIns="0" rIns="0" bIns="0" anchor="t" anchorCtr="0" compatLnSpc="1">
            <a:normAutofit/>
          </a:bodyPr>
          <a:lstStyle>
            <a:lvl1pPr marL="0" marR="0" lvl="0" indent="0" fontAlgn="auto">
              <a:spcAft>
                <a:spcPts val="0"/>
              </a:spcAft>
              <a:buNone/>
              <a:tabLst/>
              <a:defRPr lang="en-US" sz="900" b="0" i="0" u="none" strike="noStrike" cap="none" spc="0" baseline="0">
                <a:solidFill>
                  <a:srgbClr val="4D4D4F"/>
                </a:solidFill>
                <a:uFillTx/>
                <a:latin typeface="Calibri Light"/>
              </a:defRPr>
            </a:lvl1pPr>
          </a:lstStyle>
          <a:p>
            <a:pPr lvl="0"/>
            <a:r>
              <a:rPr lang="en-US"/>
              <a:t>List item description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 In semper facilisis scelerisque. Ut lobortis facilisis purus, eu vehicula sapien viverra non. Etiam sodales lacinia nibh a congue. Cras non nisi ac neque mollis maximus.</a:t>
            </a:r>
          </a:p>
        </p:txBody>
      </p:sp>
      <p:sp>
        <p:nvSpPr>
          <p:cNvPr id="10" name="Text Placeholder 21">
            <a:extLst>
              <a:ext uri="{FF2B5EF4-FFF2-40B4-BE49-F238E27FC236}">
                <a16:creationId xmlns:a16="http://schemas.microsoft.com/office/drawing/2014/main" id="{83183D98-43B4-CEA5-D3FE-533D61EFDF20}"/>
              </a:ext>
            </a:extLst>
          </p:cNvPr>
          <p:cNvSpPr txBox="1">
            <a:spLocks noGrp="1"/>
          </p:cNvSpPr>
          <p:nvPr>
            <p:ph type="body" sz="quarter" idx="4294967295"/>
          </p:nvPr>
        </p:nvSpPr>
        <p:spPr>
          <a:xfrm>
            <a:off x="685800" y="3518702"/>
            <a:ext cx="678942" cy="900546"/>
          </a:xfrm>
          <a:prstGeom prst="rect">
            <a:avLst/>
          </a:prstGeom>
          <a:solidFill>
            <a:srgbClr val="00607F"/>
          </a:solidFill>
          <a:ln>
            <a:noFill/>
          </a:ln>
        </p:spPr>
        <p:txBody>
          <a:bodyPr vert="horz" wrap="square" lIns="0" tIns="0" rIns="0" bIns="0" anchor="ctr" anchorCtr="1" compatLnSpc="1">
            <a:normAutofit/>
          </a:bodyPr>
          <a:lstStyle>
            <a:lvl1pPr marL="0" marR="0" lvl="0" indent="0" algn="ctr" fontAlgn="auto">
              <a:lnSpc>
                <a:spcPct val="100000"/>
              </a:lnSpc>
              <a:spcBef>
                <a:spcPts val="0"/>
              </a:spcBef>
              <a:spcAft>
                <a:spcPts val="0"/>
              </a:spcAft>
              <a:buNone/>
              <a:tabLst/>
              <a:defRPr lang="en-US" sz="2400" b="1" i="0" u="none" strike="noStrike" cap="none" spc="0" baseline="0">
                <a:solidFill>
                  <a:srgbClr val="FFFFFF"/>
                </a:solidFill>
                <a:uFillTx/>
                <a:latin typeface="Century Gothic" pitchFamily="34"/>
              </a:defRPr>
            </a:lvl1pPr>
          </a:lstStyle>
          <a:p>
            <a:pPr lvl="0"/>
            <a:r>
              <a:rPr lang="en-US"/>
              <a:t>2</a:t>
            </a:r>
          </a:p>
        </p:txBody>
      </p:sp>
      <p:sp>
        <p:nvSpPr>
          <p:cNvPr id="11" name="Text Placeholder 21">
            <a:extLst>
              <a:ext uri="{FF2B5EF4-FFF2-40B4-BE49-F238E27FC236}">
                <a16:creationId xmlns:a16="http://schemas.microsoft.com/office/drawing/2014/main" id="{49178F5F-885C-9C3B-7231-6C70357A42AE}"/>
              </a:ext>
            </a:extLst>
          </p:cNvPr>
          <p:cNvSpPr txBox="1">
            <a:spLocks noGrp="1"/>
          </p:cNvSpPr>
          <p:nvPr>
            <p:ph type="body" sz="quarter" idx="4294967295"/>
          </p:nvPr>
        </p:nvSpPr>
        <p:spPr>
          <a:xfrm>
            <a:off x="1597543" y="3518694"/>
            <a:ext cx="6860654" cy="242873"/>
          </a:xfrm>
          <a:prstGeom prst="rect">
            <a:avLst/>
          </a:prstGeom>
          <a:noFill/>
          <a:ln>
            <a:noFill/>
          </a:ln>
        </p:spPr>
        <p:txBody>
          <a:bodyPr vert="horz" wrap="square" lIns="0" tIns="0" rIns="0" bIns="0" anchor="t" anchorCtr="0" compatLnSpc="1">
            <a:normAutofit/>
          </a:bodyPr>
          <a:lstStyle>
            <a:lvl1pPr marL="0" marR="0" lvl="0" indent="0" fontAlgn="auto">
              <a:lnSpc>
                <a:spcPct val="100000"/>
              </a:lnSpc>
              <a:spcBef>
                <a:spcPts val="0"/>
              </a:spcBef>
              <a:spcAft>
                <a:spcPts val="0"/>
              </a:spcAft>
              <a:buNone/>
              <a:tabLst/>
              <a:defRPr lang="en-US" sz="900" b="1" i="0" u="none" strike="noStrike" cap="none" spc="0" baseline="0">
                <a:solidFill>
                  <a:srgbClr val="4D4D4F"/>
                </a:solidFill>
                <a:uFillTx/>
                <a:latin typeface="Century Gothic" pitchFamily="34"/>
              </a:defRPr>
            </a:lvl1pPr>
          </a:lstStyle>
          <a:p>
            <a:pPr lvl="0"/>
            <a:r>
              <a:rPr lang="en-US"/>
              <a:t>Item Title: Try to Keep Exactly One Line</a:t>
            </a:r>
          </a:p>
        </p:txBody>
      </p:sp>
      <p:grpSp>
        <p:nvGrpSpPr>
          <p:cNvPr id="12" name="Group 18">
            <a:extLst>
              <a:ext uri="{FF2B5EF4-FFF2-40B4-BE49-F238E27FC236}">
                <a16:creationId xmlns:a16="http://schemas.microsoft.com/office/drawing/2014/main" id="{E38C111C-8835-2E7B-2E09-5FEA0235AB0D}"/>
              </a:ext>
            </a:extLst>
          </p:cNvPr>
          <p:cNvGrpSpPr/>
          <p:nvPr/>
        </p:nvGrpSpPr>
        <p:grpSpPr>
          <a:xfrm>
            <a:off x="7013032" y="6289399"/>
            <a:ext cx="2130965" cy="460025"/>
            <a:chOff x="9350709" y="6289398"/>
            <a:chExt cx="2841287" cy="460025"/>
          </a:xfrm>
        </p:grpSpPr>
        <p:pic>
          <p:nvPicPr>
            <p:cNvPr id="13" name="Picture 30">
              <a:extLst>
                <a:ext uri="{FF2B5EF4-FFF2-40B4-BE49-F238E27FC236}">
                  <a16:creationId xmlns:a16="http://schemas.microsoft.com/office/drawing/2014/main" id="{DAF67C77-A578-5D1E-214B-A24500FCBF89}"/>
                </a:ext>
              </a:extLst>
            </p:cNvPr>
            <p:cNvPicPr>
              <a:picLocks noChangeAspect="1"/>
            </p:cNvPicPr>
            <p:nvPr/>
          </p:nvPicPr>
          <p:blipFill>
            <a:blip r:embed="rId2"/>
            <a:srcRect/>
            <a:stretch>
              <a:fillRect/>
            </a:stretch>
          </p:blipFill>
          <p:spPr>
            <a:xfrm>
              <a:off x="9350709" y="6304998"/>
              <a:ext cx="1448107" cy="444425"/>
            </a:xfrm>
            <a:prstGeom prst="rect">
              <a:avLst/>
            </a:prstGeom>
            <a:noFill/>
            <a:ln cap="flat">
              <a:noFill/>
            </a:ln>
          </p:spPr>
        </p:pic>
        <p:sp>
          <p:nvSpPr>
            <p:cNvPr id="14" name="TextBox 31">
              <a:extLst>
                <a:ext uri="{FF2B5EF4-FFF2-40B4-BE49-F238E27FC236}">
                  <a16:creationId xmlns:a16="http://schemas.microsoft.com/office/drawing/2014/main" id="{6B1FEB16-379B-4E16-62DD-B30D2ECD0D18}"/>
                </a:ext>
              </a:extLst>
            </p:cNvPr>
            <p:cNvSpPr txBox="1"/>
            <p:nvPr/>
          </p:nvSpPr>
          <p:spPr>
            <a:xfrm>
              <a:off x="10879494" y="6289398"/>
              <a:ext cx="1312502" cy="334835"/>
            </a:xfrm>
            <a:prstGeom prst="rect">
              <a:avLst/>
            </a:prstGeom>
            <a:noFill/>
            <a:ln cap="flat">
              <a:noFill/>
            </a:ln>
          </p:spPr>
          <p:txBody>
            <a:bodyPr vert="horz"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PUBLIC HEALTH</a:t>
              </a:r>
            </a:p>
          </p:txBody>
        </p:sp>
      </p:grpSp>
      <p:sp>
        <p:nvSpPr>
          <p:cNvPr id="15" name="Slide Number Placeholder 5">
            <a:extLst>
              <a:ext uri="{FF2B5EF4-FFF2-40B4-BE49-F238E27FC236}">
                <a16:creationId xmlns:a16="http://schemas.microsoft.com/office/drawing/2014/main" id="{BD9A64EC-633D-ABA3-B082-8B40294B304B}"/>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0809398B-25AD-4629-970E-C6A689D9CB30}" type="slidenum">
              <a:t>‹#›</a:t>
            </a:fld>
            <a:endParaRPr lang="en-US"/>
          </a:p>
        </p:txBody>
      </p:sp>
    </p:spTree>
    <p:extLst>
      <p:ext uri="{BB962C8B-B14F-4D97-AF65-F5344CB8AC3E}">
        <p14:creationId xmlns:p14="http://schemas.microsoft.com/office/powerpoint/2010/main" val="2789171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57A8-3B6C-4E72-9806-23B75E58C0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4469D5-1488-4F1D-B921-018E9A9E69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CBA4C-E496-43CB-91B1-CE5D9C18C3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EBC130E-4A0A-417B-A9A0-9587768A6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BAE40-60F6-4648-A006-E2EE5952C234}"/>
              </a:ext>
            </a:extLst>
          </p:cNvPr>
          <p:cNvSpPr>
            <a:spLocks noGrp="1"/>
          </p:cNvSpPr>
          <p:nvPr>
            <p:ph type="sldNum" sz="quarter" idx="12"/>
          </p:nvPr>
        </p:nvSpPr>
        <p:spPr/>
        <p:txBody>
          <a:bodyPr/>
          <a:lstStyle/>
          <a:p>
            <a:fld id="{5182DDF6-B3CF-4A85-BE9B-2D4DDC6F0C05}" type="slidenum">
              <a:rPr lang="en-US" smtClean="0"/>
              <a:t>‹#›</a:t>
            </a:fld>
            <a:endParaRPr lang="en-US"/>
          </a:p>
        </p:txBody>
      </p:sp>
    </p:spTree>
    <p:extLst>
      <p:ext uri="{BB962C8B-B14F-4D97-AF65-F5344CB8AC3E}">
        <p14:creationId xmlns:p14="http://schemas.microsoft.com/office/powerpoint/2010/main" val="14550436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ext + Photo or Chart">
    <p:spTree>
      <p:nvGrpSpPr>
        <p:cNvPr id="1" name=""/>
        <p:cNvGrpSpPr/>
        <p:nvPr/>
      </p:nvGrpSpPr>
      <p:grpSpPr>
        <a:xfrm>
          <a:off x="0" y="0"/>
          <a:ext cx="0" cy="0"/>
          <a:chOff x="0" y="0"/>
          <a:chExt cx="0" cy="0"/>
        </a:xfrm>
      </p:grpSpPr>
      <p:sp>
        <p:nvSpPr>
          <p:cNvPr id="2" name="Content Placeholder 17">
            <a:extLst>
              <a:ext uri="{FF2B5EF4-FFF2-40B4-BE49-F238E27FC236}">
                <a16:creationId xmlns:a16="http://schemas.microsoft.com/office/drawing/2014/main" id="{656A0E01-2C4B-D06A-498F-1CCBE3E897C8}"/>
              </a:ext>
            </a:extLst>
          </p:cNvPr>
          <p:cNvSpPr txBox="1">
            <a:spLocks noGrp="1"/>
          </p:cNvSpPr>
          <p:nvPr>
            <p:ph sz="quarter" idx="4294967295"/>
          </p:nvPr>
        </p:nvSpPr>
        <p:spPr>
          <a:xfrm>
            <a:off x="685656" y="2008186"/>
            <a:ext cx="3422005" cy="392112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stStyle>
          <a:p>
            <a:pPr lvl="0"/>
            <a:endParaRPr lang="en-US"/>
          </a:p>
        </p:txBody>
      </p:sp>
      <p:sp>
        <p:nvSpPr>
          <p:cNvPr id="3" name="Text Placeholder 11">
            <a:extLst>
              <a:ext uri="{FF2B5EF4-FFF2-40B4-BE49-F238E27FC236}">
                <a16:creationId xmlns:a16="http://schemas.microsoft.com/office/drawing/2014/main" id="{E9488B95-315F-328F-B9CF-5A995429AD5C}"/>
              </a:ext>
            </a:extLst>
          </p:cNvPr>
          <p:cNvSpPr txBox="1">
            <a:spLocks noGrp="1"/>
          </p:cNvSpPr>
          <p:nvPr>
            <p:ph type="body" sz="quarter" idx="4294967295"/>
          </p:nvPr>
        </p:nvSpPr>
        <p:spPr>
          <a:xfrm>
            <a:off x="685800" y="928638"/>
            <a:ext cx="7772397" cy="578495"/>
          </a:xfrm>
          <a:prstGeom prst="rect">
            <a:avLst/>
          </a:prstGeom>
          <a:noFill/>
          <a:ln>
            <a:noFill/>
          </a:ln>
        </p:spPr>
        <p:txBody>
          <a:bodyPr vert="horz" wrap="square" lIns="0" tIns="0" rIns="0" bIns="0" anchor="t" anchorCtr="0" compatLnSpc="1">
            <a:noAutofit/>
          </a:bodyPr>
          <a:lstStyle>
            <a:lvl1pPr marL="0" marR="0" lvl="0" indent="0"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TEXT + PHOTO OR CHART</a:t>
            </a:r>
          </a:p>
        </p:txBody>
      </p:sp>
      <p:sp>
        <p:nvSpPr>
          <p:cNvPr id="4" name="Text Placeholder 21">
            <a:extLst>
              <a:ext uri="{FF2B5EF4-FFF2-40B4-BE49-F238E27FC236}">
                <a16:creationId xmlns:a16="http://schemas.microsoft.com/office/drawing/2014/main" id="{1B43A778-8584-B06A-B7DD-263CA57CB304}"/>
              </a:ext>
            </a:extLst>
          </p:cNvPr>
          <p:cNvSpPr txBox="1">
            <a:spLocks noGrp="1"/>
          </p:cNvSpPr>
          <p:nvPr>
            <p:ph type="body" sz="quarter" idx="4294967295"/>
          </p:nvPr>
        </p:nvSpPr>
        <p:spPr>
          <a:xfrm>
            <a:off x="4572003" y="2008580"/>
            <a:ext cx="3886202" cy="3920782"/>
          </a:xfrm>
          <a:prstGeom prst="rect">
            <a:avLst/>
          </a:prstGeom>
          <a:noFill/>
          <a:ln>
            <a:noFill/>
          </a:ln>
        </p:spPr>
        <p:txBody>
          <a:bodyPr vert="horz" wrap="square" lIns="0" tIns="0" rIns="0" bIns="0" anchor="t" anchorCtr="0" compatLnSpc="1">
            <a:noAutofit/>
          </a:bodyPr>
          <a:lstStyle>
            <a:lvl1pPr marL="0" marR="0" lvl="0" indent="0" fontAlgn="auto">
              <a:lnSpc>
                <a:spcPct val="100000"/>
              </a:lnSpc>
              <a:spcAft>
                <a:spcPts val="0"/>
              </a:spcAft>
              <a:buNone/>
              <a:tabLst/>
              <a:defRPr lang="en-US" sz="1200" b="0" i="0" u="none" strike="noStrike" cap="none" spc="0" baseline="0">
                <a:solidFill>
                  <a:srgbClr val="4D4D4F"/>
                </a:solidFill>
                <a:uFillTx/>
                <a:latin typeface="Calibri Light"/>
              </a:defRPr>
            </a:lvl1pPr>
            <a:lvl2pPr marR="0" lvl="1" fontAlgn="auto">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2pPr>
            <a:lvl3pPr marR="0" lvl="2" fontAlgn="auto">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3pPr>
            <a:lvl4pPr marL="514350" marR="0" lvl="1" fontAlgn="auto">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4pPr>
            <a:lvl5pPr marL="214313" marR="0" lvl="0" indent="-214313" fontAlgn="auto">
              <a:lnSpc>
                <a:spcPct val="100000"/>
              </a:lnSpc>
              <a:spcBef>
                <a:spcPts val="750"/>
              </a:spcBef>
              <a:spcAft>
                <a:spcPts val="0"/>
              </a:spcAft>
              <a:buSzPct val="100000"/>
              <a:buFont typeface="Arial" pitchFamily="34"/>
              <a:tabLst/>
              <a:defRPr lang="en-US" sz="1200" b="0" i="0" u="none" strike="noStrike" cap="none" spc="0" baseline="0">
                <a:solidFill>
                  <a:srgbClr val="4D4D4F"/>
                </a:solidFill>
                <a:uFillTx/>
                <a:latin typeface="Calibri Light"/>
              </a:defRPr>
            </a:lvl5pPr>
          </a:lstStyle>
          <a:p>
            <a:pPr lvl="0"/>
            <a:r>
              <a:rPr lang="en-US"/>
              <a:t>Basic text content goes here. Lorem ipsum dolor sit amet, consectetur adipiscing elit. Quisque pretium posuere arcu vitae scelerisque. Nullam non commodo eros. Aliquam euismod scelerisque maximus. Nulla facilisi. Nulla lorem quam, congue non velit sed, suscipit cursus elit. Proin in sodales quam. Mauris a ultrices erat.</a:t>
            </a:r>
          </a:p>
          <a:p>
            <a:pPr lvl="1"/>
            <a:r>
              <a:rPr lang="en-US"/>
              <a:t>Mauris fermentum mollis, sed tincidunt velit vulputate quis. Vestibulum ornare.</a:t>
            </a:r>
          </a:p>
          <a:p>
            <a:pPr lvl="2"/>
            <a:r>
              <a:rPr lang="en-US"/>
              <a:t>Mauris fermentum mollis, sed tincidunt velit vulputate quis. Vestibulum ornare.</a:t>
            </a:r>
          </a:p>
          <a:p>
            <a:pPr lvl="1"/>
            <a:endParaRPr lang="en-US"/>
          </a:p>
          <a:p>
            <a:pPr lvl="0"/>
            <a:endParaRPr lang="en-US"/>
          </a:p>
        </p:txBody>
      </p:sp>
      <p:grpSp>
        <p:nvGrpSpPr>
          <p:cNvPr id="5" name="Group 15">
            <a:extLst>
              <a:ext uri="{FF2B5EF4-FFF2-40B4-BE49-F238E27FC236}">
                <a16:creationId xmlns:a16="http://schemas.microsoft.com/office/drawing/2014/main" id="{63872891-8855-8210-197B-D32A8B21A8F0}"/>
              </a:ext>
            </a:extLst>
          </p:cNvPr>
          <p:cNvGrpSpPr/>
          <p:nvPr/>
        </p:nvGrpSpPr>
        <p:grpSpPr>
          <a:xfrm>
            <a:off x="7013032" y="6289399"/>
            <a:ext cx="2130965" cy="460025"/>
            <a:chOff x="9350709" y="6289398"/>
            <a:chExt cx="2841287" cy="460025"/>
          </a:xfrm>
        </p:grpSpPr>
        <p:pic>
          <p:nvPicPr>
            <p:cNvPr id="6" name="Picture 16">
              <a:extLst>
                <a:ext uri="{FF2B5EF4-FFF2-40B4-BE49-F238E27FC236}">
                  <a16:creationId xmlns:a16="http://schemas.microsoft.com/office/drawing/2014/main" id="{19B62100-6B41-9345-0DA2-541F01046312}"/>
                </a:ext>
              </a:extLst>
            </p:cNvPr>
            <p:cNvPicPr>
              <a:picLocks noChangeAspect="1"/>
            </p:cNvPicPr>
            <p:nvPr/>
          </p:nvPicPr>
          <p:blipFill>
            <a:blip r:embed="rId2"/>
            <a:srcRect/>
            <a:stretch>
              <a:fillRect/>
            </a:stretch>
          </p:blipFill>
          <p:spPr>
            <a:xfrm>
              <a:off x="9350709" y="6304998"/>
              <a:ext cx="1448107" cy="444425"/>
            </a:xfrm>
            <a:prstGeom prst="rect">
              <a:avLst/>
            </a:prstGeom>
            <a:noFill/>
            <a:ln cap="flat">
              <a:noFill/>
            </a:ln>
          </p:spPr>
        </p:pic>
        <p:sp>
          <p:nvSpPr>
            <p:cNvPr id="7" name="TextBox 19">
              <a:extLst>
                <a:ext uri="{FF2B5EF4-FFF2-40B4-BE49-F238E27FC236}">
                  <a16:creationId xmlns:a16="http://schemas.microsoft.com/office/drawing/2014/main" id="{13827B7F-2802-5CB9-8C5C-77FF20C7DBBE}"/>
                </a:ext>
              </a:extLst>
            </p:cNvPr>
            <p:cNvSpPr txBox="1"/>
            <p:nvPr/>
          </p:nvSpPr>
          <p:spPr>
            <a:xfrm>
              <a:off x="10879494" y="6289398"/>
              <a:ext cx="1312502" cy="334835"/>
            </a:xfrm>
            <a:prstGeom prst="rect">
              <a:avLst/>
            </a:prstGeom>
            <a:noFill/>
            <a:ln cap="flat">
              <a:noFill/>
            </a:ln>
          </p:spPr>
          <p:txBody>
            <a:bodyPr vert="horz"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PUBLIC HEALTH</a:t>
              </a:r>
            </a:p>
          </p:txBody>
        </p:sp>
      </p:grpSp>
      <p:sp>
        <p:nvSpPr>
          <p:cNvPr id="8" name="Slide Number Placeholder 5">
            <a:extLst>
              <a:ext uri="{FF2B5EF4-FFF2-40B4-BE49-F238E27FC236}">
                <a16:creationId xmlns:a16="http://schemas.microsoft.com/office/drawing/2014/main" id="{15F2216E-4B24-63B7-53EE-DC25A094A2D3}"/>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EFF1238F-7ACA-49A8-8DDF-FFD31721E6E6}" type="slidenum">
              <a:t>‹#›</a:t>
            </a:fld>
            <a:endParaRPr lang="en-US"/>
          </a:p>
        </p:txBody>
      </p:sp>
    </p:spTree>
    <p:extLst>
      <p:ext uri="{BB962C8B-B14F-4D97-AF65-F5344CB8AC3E}">
        <p14:creationId xmlns:p14="http://schemas.microsoft.com/office/powerpoint/2010/main" val="18572202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4DD48CCD-5161-5940-63A0-06493F15DB05}"/>
              </a:ext>
            </a:extLst>
          </p:cNvPr>
          <p:cNvSpPr txBox="1">
            <a:spLocks noGrp="1"/>
          </p:cNvSpPr>
          <p:nvPr>
            <p:ph type="body" sz="quarter" idx="4294967295"/>
          </p:nvPr>
        </p:nvSpPr>
        <p:spPr>
          <a:xfrm>
            <a:off x="685800" y="928638"/>
            <a:ext cx="7772397" cy="578495"/>
          </a:xfrm>
          <a:prstGeom prst="rect">
            <a:avLst/>
          </a:prstGeom>
          <a:noFill/>
          <a:ln>
            <a:noFill/>
          </a:ln>
        </p:spPr>
        <p:txBody>
          <a:bodyPr vert="horz" wrap="square" lIns="0" tIns="0" rIns="0" bIns="0" anchor="t" anchorCtr="0" compatLnSpc="1">
            <a:noAutofit/>
          </a:bodyPr>
          <a:lstStyle>
            <a:lvl1pPr marL="0" marR="0" lvl="0" indent="0"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BULLET LIST</a:t>
            </a:r>
          </a:p>
        </p:txBody>
      </p:sp>
      <p:grpSp>
        <p:nvGrpSpPr>
          <p:cNvPr id="3" name="Group 15">
            <a:extLst>
              <a:ext uri="{FF2B5EF4-FFF2-40B4-BE49-F238E27FC236}">
                <a16:creationId xmlns:a16="http://schemas.microsoft.com/office/drawing/2014/main" id="{B661415D-8A51-5FD1-BC9D-19D2FCA88224}"/>
              </a:ext>
            </a:extLst>
          </p:cNvPr>
          <p:cNvGrpSpPr/>
          <p:nvPr/>
        </p:nvGrpSpPr>
        <p:grpSpPr>
          <a:xfrm>
            <a:off x="7013032" y="6289399"/>
            <a:ext cx="2130965" cy="460025"/>
            <a:chOff x="9350709" y="6289398"/>
            <a:chExt cx="2841287" cy="460025"/>
          </a:xfrm>
        </p:grpSpPr>
        <p:pic>
          <p:nvPicPr>
            <p:cNvPr id="4" name="Picture 16">
              <a:extLst>
                <a:ext uri="{FF2B5EF4-FFF2-40B4-BE49-F238E27FC236}">
                  <a16:creationId xmlns:a16="http://schemas.microsoft.com/office/drawing/2014/main" id="{D0993B27-F268-4FFA-0AD1-B2ECCCB8E1B3}"/>
                </a:ext>
              </a:extLst>
            </p:cNvPr>
            <p:cNvPicPr>
              <a:picLocks noChangeAspect="1"/>
            </p:cNvPicPr>
            <p:nvPr/>
          </p:nvPicPr>
          <p:blipFill>
            <a:blip r:embed="rId2"/>
            <a:srcRect/>
            <a:stretch>
              <a:fillRect/>
            </a:stretch>
          </p:blipFill>
          <p:spPr>
            <a:xfrm>
              <a:off x="9350709" y="6304998"/>
              <a:ext cx="1448107" cy="444425"/>
            </a:xfrm>
            <a:prstGeom prst="rect">
              <a:avLst/>
            </a:prstGeom>
            <a:noFill/>
            <a:ln cap="flat">
              <a:noFill/>
            </a:ln>
          </p:spPr>
        </p:pic>
        <p:sp>
          <p:nvSpPr>
            <p:cNvPr id="5" name="TextBox 19">
              <a:extLst>
                <a:ext uri="{FF2B5EF4-FFF2-40B4-BE49-F238E27FC236}">
                  <a16:creationId xmlns:a16="http://schemas.microsoft.com/office/drawing/2014/main" id="{263D9360-8884-6F27-0000-E5F0DAAD0D2E}"/>
                </a:ext>
              </a:extLst>
            </p:cNvPr>
            <p:cNvSpPr txBox="1"/>
            <p:nvPr/>
          </p:nvSpPr>
          <p:spPr>
            <a:xfrm>
              <a:off x="10879494" y="6289398"/>
              <a:ext cx="1312502" cy="334835"/>
            </a:xfrm>
            <a:prstGeom prst="rect">
              <a:avLst/>
            </a:prstGeom>
            <a:noFill/>
            <a:ln cap="flat">
              <a:noFill/>
            </a:ln>
          </p:spPr>
          <p:txBody>
            <a:bodyPr vert="horz"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PUBLIC HEALTH</a:t>
              </a:r>
            </a:p>
          </p:txBody>
        </p:sp>
      </p:grpSp>
      <p:sp>
        <p:nvSpPr>
          <p:cNvPr id="6" name="Slide Number Placeholder 5">
            <a:extLst>
              <a:ext uri="{FF2B5EF4-FFF2-40B4-BE49-F238E27FC236}">
                <a16:creationId xmlns:a16="http://schemas.microsoft.com/office/drawing/2014/main" id="{2667D83C-6815-7E29-96D2-18BFC1BD2F45}"/>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0D6A0339-6CEB-42AB-B94D-457F65932FF4}" type="slidenum">
              <a:t>‹#›</a:t>
            </a:fld>
            <a:endParaRPr lang="en-US"/>
          </a:p>
        </p:txBody>
      </p:sp>
      <p:sp>
        <p:nvSpPr>
          <p:cNvPr id="7" name="Text Placeholder 21">
            <a:extLst>
              <a:ext uri="{FF2B5EF4-FFF2-40B4-BE49-F238E27FC236}">
                <a16:creationId xmlns:a16="http://schemas.microsoft.com/office/drawing/2014/main" id="{CC7E3414-90E2-8092-2104-2C514240339B}"/>
              </a:ext>
            </a:extLst>
          </p:cNvPr>
          <p:cNvSpPr txBox="1">
            <a:spLocks noGrp="1"/>
          </p:cNvSpPr>
          <p:nvPr>
            <p:ph type="body" sz="quarter" idx="4294967295"/>
          </p:nvPr>
        </p:nvSpPr>
        <p:spPr>
          <a:xfrm>
            <a:off x="685655" y="1834176"/>
            <a:ext cx="7772541" cy="4095186"/>
          </a:xfrm>
          <a:prstGeom prst="rect">
            <a:avLst/>
          </a:prstGeom>
          <a:noFill/>
          <a:ln>
            <a:noFill/>
          </a:ln>
        </p:spPr>
        <p:txBody>
          <a:bodyPr vert="horz" wrap="square" lIns="0" tIns="0" rIns="0" bIns="0" anchor="t" anchorCtr="0" compatLnSpc="1">
            <a:noAutofit/>
          </a:bodyPr>
          <a:lstStyle>
            <a:lvl1pPr marL="214313" marR="0" lvl="0" indent="-214313" fontAlgn="auto">
              <a:lnSpc>
                <a:spcPct val="100000"/>
              </a:lnSpc>
              <a:spcAft>
                <a:spcPts val="0"/>
              </a:spcAft>
              <a:buSzPct val="100000"/>
              <a:buFont typeface="Arial" pitchFamily="34"/>
              <a:tabLst/>
              <a:defRPr lang="en-US" b="0" i="0" u="none" strike="noStrike" cap="none" spc="0" baseline="0">
                <a:solidFill>
                  <a:srgbClr val="4D4D4F"/>
                </a:solidFill>
                <a:uFillTx/>
                <a:latin typeface="Calibri Light"/>
              </a:defRPr>
            </a:lvl1pPr>
            <a:lvl2pPr marL="728663" marR="0" lvl="1" indent="-214313" fontAlgn="auto">
              <a:lnSpc>
                <a:spcPct val="100000"/>
              </a:lnSpc>
              <a:spcBef>
                <a:spcPts val="750"/>
              </a:spcBef>
              <a:spcAft>
                <a:spcPts val="0"/>
              </a:spcAft>
              <a:buSzPct val="100000"/>
              <a:buFont typeface="Arial" pitchFamily="34"/>
              <a:tabLst/>
              <a:defRPr lang="en-US" b="0" i="0" u="none" strike="noStrike" cap="none" spc="0" baseline="0">
                <a:solidFill>
                  <a:srgbClr val="4D4D4F"/>
                </a:solidFill>
                <a:uFillTx/>
                <a:latin typeface="Calibri Light"/>
              </a:defRPr>
            </a:lvl2pPr>
            <a:lvl3pPr marL="1071563" marR="0" lvl="2" indent="-214313" fontAlgn="auto">
              <a:lnSpc>
                <a:spcPct val="100000"/>
              </a:lnSpc>
              <a:spcBef>
                <a:spcPts val="750"/>
              </a:spcBef>
              <a:spcAft>
                <a:spcPts val="0"/>
              </a:spcAft>
              <a:buSzPct val="100000"/>
              <a:buFont typeface="Arial" pitchFamily="34"/>
              <a:tabLst/>
              <a:defRPr lang="en-US" b="0" i="0" u="none" strike="noStrike" cap="none" spc="0" baseline="0">
                <a:solidFill>
                  <a:srgbClr val="4D4D4F"/>
                </a:solidFill>
                <a:uFillTx/>
                <a:latin typeface="Calibri Light"/>
              </a:defRPr>
            </a:lvl3pPr>
            <a:lvl4pPr marL="1414463" marR="0" lvl="3" indent="-214313" fontAlgn="auto">
              <a:lnSpc>
                <a:spcPct val="100000"/>
              </a:lnSpc>
              <a:spcBef>
                <a:spcPts val="750"/>
              </a:spcBef>
              <a:spcAft>
                <a:spcPts val="0"/>
              </a:spcAft>
              <a:buSzPct val="100000"/>
              <a:buFont typeface="Arial" pitchFamily="34"/>
              <a:tabLst/>
              <a:defRPr lang="en-US" b="0" i="0" u="none" strike="noStrike" cap="none" spc="0" baseline="0">
                <a:solidFill>
                  <a:srgbClr val="4D4D4F"/>
                </a:solidFill>
                <a:uFillTx/>
                <a:latin typeface="Calibri"/>
              </a:defRPr>
            </a:lvl4pPr>
          </a:lstStyle>
          <a:p>
            <a:pPr lvl="0"/>
            <a:r>
              <a:rPr lang="en-US"/>
              <a:t>Sed tincidunt velit vulputate quis. Vestibulum ornare, eros egestas viverra volutpat, nisl risus vehicula purus, id luctus erat erat non lorem. Cras eu preti. </a:t>
            </a:r>
          </a:p>
          <a:p>
            <a:pPr lvl="1"/>
            <a:r>
              <a:rPr lang="en-US"/>
              <a:t>Vestibulum ornare, eros egestas viverra volutpat, nisl risus vehicula purus, id luctus erat erat non lorem. Cras eu preti. </a:t>
            </a:r>
          </a:p>
          <a:p>
            <a:pPr lvl="2"/>
            <a:r>
              <a:rPr lang="en-US"/>
              <a:t>Luat tincidunt velit vulputate quis. Vestibulum ornare, eros egestas viverra volutpat, nisl risus vehicula purus, id luctus erat erat non lorem. Cras eu pretium mi. Duis mauris mauris, cursus non risus vitae elementum.</a:t>
            </a:r>
          </a:p>
          <a:p>
            <a:pPr lvl="3"/>
            <a:endParaRPr lang="en-US"/>
          </a:p>
        </p:txBody>
      </p:sp>
    </p:spTree>
    <p:extLst>
      <p:ext uri="{BB962C8B-B14F-4D97-AF65-F5344CB8AC3E}">
        <p14:creationId xmlns:p14="http://schemas.microsoft.com/office/powerpoint/2010/main" val="39975662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riple Content">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EB2D9153-F3B2-DABC-DC87-112B5D1A8D42}"/>
              </a:ext>
            </a:extLst>
          </p:cNvPr>
          <p:cNvSpPr txBox="1">
            <a:spLocks noGrp="1"/>
          </p:cNvSpPr>
          <p:nvPr>
            <p:ph type="body" sz="quarter" idx="4294967295"/>
          </p:nvPr>
        </p:nvSpPr>
        <p:spPr>
          <a:xfrm>
            <a:off x="685800" y="928638"/>
            <a:ext cx="7772397" cy="578495"/>
          </a:xfrm>
          <a:prstGeom prst="rect">
            <a:avLst/>
          </a:prstGeom>
          <a:noFill/>
          <a:ln>
            <a:noFill/>
          </a:ln>
        </p:spPr>
        <p:txBody>
          <a:bodyPr vert="horz" wrap="square" lIns="0" tIns="0" rIns="0" bIns="0" anchor="t" anchorCtr="0" compatLnSpc="1">
            <a:noAutofit/>
          </a:bodyPr>
          <a:lstStyle>
            <a:lvl1pPr marL="0" marR="0" lvl="0" indent="0"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TRIPLE CONTENT</a:t>
            </a:r>
          </a:p>
        </p:txBody>
      </p:sp>
      <p:sp>
        <p:nvSpPr>
          <p:cNvPr id="3" name="Oval 19">
            <a:extLst>
              <a:ext uri="{FF2B5EF4-FFF2-40B4-BE49-F238E27FC236}">
                <a16:creationId xmlns:a16="http://schemas.microsoft.com/office/drawing/2014/main" id="{3C9E617B-B909-6113-5351-F667FAC334E1}"/>
              </a:ext>
            </a:extLst>
          </p:cNvPr>
          <p:cNvSpPr/>
          <p:nvPr/>
        </p:nvSpPr>
        <p:spPr>
          <a:xfrm>
            <a:off x="685800" y="2034138"/>
            <a:ext cx="2921419" cy="38952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607F"/>
          </a:solidFill>
          <a:ln w="76196" cap="flat">
            <a:solidFill>
              <a:srgbClr val="FFFFFF"/>
            </a:solidFill>
            <a:prstDash val="solid"/>
            <a:miter/>
          </a:ln>
        </p:spPr>
        <p:txBody>
          <a:bodyPr vert="horz" wrap="square" lIns="0" tIns="0" rIns="0" bIns="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E2A325"/>
              </a:solidFill>
              <a:uFillTx/>
              <a:latin typeface="Calibri"/>
            </a:endParaRPr>
          </a:p>
        </p:txBody>
      </p:sp>
      <p:sp>
        <p:nvSpPr>
          <p:cNvPr id="4" name="Oval 20">
            <a:extLst>
              <a:ext uri="{FF2B5EF4-FFF2-40B4-BE49-F238E27FC236}">
                <a16:creationId xmlns:a16="http://schemas.microsoft.com/office/drawing/2014/main" id="{904A0065-4352-06E8-680F-E47B047DC2C6}"/>
              </a:ext>
            </a:extLst>
          </p:cNvPr>
          <p:cNvSpPr/>
          <p:nvPr/>
        </p:nvSpPr>
        <p:spPr>
          <a:xfrm>
            <a:off x="3111289" y="2034138"/>
            <a:ext cx="2921419" cy="38952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4D4D4F"/>
          </a:solidFill>
          <a:ln w="76196" cap="flat">
            <a:solidFill>
              <a:srgbClr val="FFFFFF"/>
            </a:solidFill>
            <a:prstDash val="solid"/>
            <a:miter/>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E2A325"/>
              </a:solidFill>
              <a:uFillTx/>
              <a:latin typeface="Calibri"/>
            </a:endParaRPr>
          </a:p>
        </p:txBody>
      </p:sp>
      <p:sp>
        <p:nvSpPr>
          <p:cNvPr id="5" name="Oval 21">
            <a:extLst>
              <a:ext uri="{FF2B5EF4-FFF2-40B4-BE49-F238E27FC236}">
                <a16:creationId xmlns:a16="http://schemas.microsoft.com/office/drawing/2014/main" id="{C3E69ABE-C177-E863-A610-1A8E6E72FC8A}"/>
              </a:ext>
            </a:extLst>
          </p:cNvPr>
          <p:cNvSpPr/>
          <p:nvPr/>
        </p:nvSpPr>
        <p:spPr>
          <a:xfrm>
            <a:off x="5536785" y="2034138"/>
            <a:ext cx="2921419" cy="389522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9C8D3"/>
          </a:solidFill>
          <a:ln w="76196" cap="flat">
            <a:solidFill>
              <a:srgbClr val="FFFFFF"/>
            </a:solidFill>
            <a:prstDash val="solid"/>
            <a:miter/>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E2A325"/>
              </a:solidFill>
              <a:uFillTx/>
              <a:latin typeface="Calibri"/>
            </a:endParaRPr>
          </a:p>
        </p:txBody>
      </p:sp>
      <p:sp>
        <p:nvSpPr>
          <p:cNvPr id="6" name="Text Placeholder 23">
            <a:extLst>
              <a:ext uri="{FF2B5EF4-FFF2-40B4-BE49-F238E27FC236}">
                <a16:creationId xmlns:a16="http://schemas.microsoft.com/office/drawing/2014/main" id="{0BE614BB-91D6-4AE3-07B0-8E01F792692C}"/>
              </a:ext>
            </a:extLst>
          </p:cNvPr>
          <p:cNvSpPr txBox="1">
            <a:spLocks noGrp="1"/>
          </p:cNvSpPr>
          <p:nvPr>
            <p:ph type="body" sz="quarter" idx="4294967295"/>
          </p:nvPr>
        </p:nvSpPr>
        <p:spPr>
          <a:xfrm>
            <a:off x="1231108" y="2547940"/>
            <a:ext cx="1645055" cy="409861"/>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500" b="1" i="0" u="none" strike="noStrike" cap="none" spc="0" baseline="0">
                <a:solidFill>
                  <a:srgbClr val="FFFFFF"/>
                </a:solidFill>
                <a:uFillTx/>
                <a:latin typeface="Century Gothic" pitchFamily="34"/>
              </a:defRPr>
            </a:lvl1pPr>
          </a:lstStyle>
          <a:p>
            <a:pPr lvl="0"/>
            <a:r>
              <a:rPr lang="en-US"/>
              <a:t>TITLE</a:t>
            </a:r>
          </a:p>
        </p:txBody>
      </p:sp>
      <p:sp>
        <p:nvSpPr>
          <p:cNvPr id="7" name="Text Placeholder 23">
            <a:extLst>
              <a:ext uri="{FF2B5EF4-FFF2-40B4-BE49-F238E27FC236}">
                <a16:creationId xmlns:a16="http://schemas.microsoft.com/office/drawing/2014/main" id="{4036A075-95E6-6FA1-9A9B-AF58B72635EE}"/>
              </a:ext>
            </a:extLst>
          </p:cNvPr>
          <p:cNvSpPr txBox="1">
            <a:spLocks noGrp="1"/>
          </p:cNvSpPr>
          <p:nvPr>
            <p:ph type="body" sz="quarter" idx="4294967295"/>
          </p:nvPr>
        </p:nvSpPr>
        <p:spPr>
          <a:xfrm>
            <a:off x="1231108" y="3019139"/>
            <a:ext cx="1645055" cy="222467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050" b="0" i="0" u="none" strike="noStrike" cap="none" spc="0" baseline="0">
                <a:solidFill>
                  <a:srgbClr val="FFFFFF"/>
                </a:solidFill>
                <a:uFillTx/>
                <a:latin typeface="Calibri Light"/>
              </a:defRPr>
            </a:lvl1pPr>
          </a:lstStyle>
          <a:p>
            <a:pPr lvl="0"/>
            <a:r>
              <a:rPr lang="en-US"/>
              <a:t>Lorem ipsum dolor sit amet, consectetur adipiscing elit. Quisque pretium posuere arcu vitae scelerisque. Nullam non commodo eros. Aliquam euismod scelerisque maximus. Nulla facilisi. Nulla lorem quam, congue non velit sed, suscipit cursus elit. Proin in sodales quam.</a:t>
            </a:r>
          </a:p>
        </p:txBody>
      </p:sp>
      <p:sp>
        <p:nvSpPr>
          <p:cNvPr id="8" name="Text Placeholder 23">
            <a:extLst>
              <a:ext uri="{FF2B5EF4-FFF2-40B4-BE49-F238E27FC236}">
                <a16:creationId xmlns:a16="http://schemas.microsoft.com/office/drawing/2014/main" id="{D725EE6E-4190-FCA4-6B66-09D95032F082}"/>
              </a:ext>
            </a:extLst>
          </p:cNvPr>
          <p:cNvSpPr txBox="1">
            <a:spLocks noGrp="1"/>
          </p:cNvSpPr>
          <p:nvPr>
            <p:ph type="body" sz="quarter" idx="4294967295"/>
          </p:nvPr>
        </p:nvSpPr>
        <p:spPr>
          <a:xfrm>
            <a:off x="3656596" y="2547940"/>
            <a:ext cx="1645055" cy="409861"/>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500" b="1" i="0" u="none" strike="noStrike" cap="none" spc="0" baseline="0">
                <a:solidFill>
                  <a:srgbClr val="FFFFFF"/>
                </a:solidFill>
                <a:uFillTx/>
                <a:latin typeface="Century Gothic" pitchFamily="34"/>
              </a:defRPr>
            </a:lvl1pPr>
          </a:lstStyle>
          <a:p>
            <a:pPr lvl="0"/>
            <a:r>
              <a:rPr lang="en-US"/>
              <a:t>TITLE</a:t>
            </a:r>
          </a:p>
        </p:txBody>
      </p:sp>
      <p:sp>
        <p:nvSpPr>
          <p:cNvPr id="9" name="Text Placeholder 23">
            <a:extLst>
              <a:ext uri="{FF2B5EF4-FFF2-40B4-BE49-F238E27FC236}">
                <a16:creationId xmlns:a16="http://schemas.microsoft.com/office/drawing/2014/main" id="{8ACF9AA0-23EA-58F1-D66F-0DAD6FFBF1E3}"/>
              </a:ext>
            </a:extLst>
          </p:cNvPr>
          <p:cNvSpPr txBox="1">
            <a:spLocks noGrp="1"/>
          </p:cNvSpPr>
          <p:nvPr>
            <p:ph type="body" sz="quarter" idx="4294967295"/>
          </p:nvPr>
        </p:nvSpPr>
        <p:spPr>
          <a:xfrm>
            <a:off x="3656596" y="3019139"/>
            <a:ext cx="1645055" cy="222467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050" b="0" i="0" u="none" strike="noStrike" cap="none" spc="0" baseline="0">
                <a:solidFill>
                  <a:srgbClr val="FFFFFF"/>
                </a:solidFill>
                <a:uFillTx/>
                <a:latin typeface="Calibri Light"/>
              </a:defRPr>
            </a:lvl1pPr>
          </a:lstStyle>
          <a:p>
            <a:pPr lvl="0"/>
            <a:r>
              <a:rPr lang="en-US"/>
              <a:t>Lorem ipsum dolor sit amet, consectetur adipiscing elit. Quisque pretium posuere arcu vitae scelerisque. Nullam non commodo eros. Aliquam euismod scelerisque maximus. Nulla facilisi. Nulla lorem quam, congue non velit sed, suscipit cursus elit. Proin in sodales quam.</a:t>
            </a:r>
          </a:p>
        </p:txBody>
      </p:sp>
      <p:sp>
        <p:nvSpPr>
          <p:cNvPr id="10" name="Text Placeholder 23">
            <a:extLst>
              <a:ext uri="{FF2B5EF4-FFF2-40B4-BE49-F238E27FC236}">
                <a16:creationId xmlns:a16="http://schemas.microsoft.com/office/drawing/2014/main" id="{F54245FB-92F9-7B29-5CD7-85A6E33CFD31}"/>
              </a:ext>
            </a:extLst>
          </p:cNvPr>
          <p:cNvSpPr txBox="1">
            <a:spLocks noGrp="1"/>
          </p:cNvSpPr>
          <p:nvPr>
            <p:ph type="body" sz="quarter" idx="4294967295"/>
          </p:nvPr>
        </p:nvSpPr>
        <p:spPr>
          <a:xfrm>
            <a:off x="6174964" y="2609268"/>
            <a:ext cx="1645055" cy="409861"/>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500" b="1" i="0" u="none" strike="noStrike" cap="none" spc="0" baseline="0">
                <a:solidFill>
                  <a:srgbClr val="4D4D4F"/>
                </a:solidFill>
                <a:uFillTx/>
                <a:latin typeface="Century Gothic" pitchFamily="34"/>
              </a:defRPr>
            </a:lvl1pPr>
          </a:lstStyle>
          <a:p>
            <a:pPr lvl="0"/>
            <a:r>
              <a:rPr lang="en-US"/>
              <a:t>TITLE</a:t>
            </a:r>
          </a:p>
        </p:txBody>
      </p:sp>
      <p:sp>
        <p:nvSpPr>
          <p:cNvPr id="11" name="Text Placeholder 23">
            <a:extLst>
              <a:ext uri="{FF2B5EF4-FFF2-40B4-BE49-F238E27FC236}">
                <a16:creationId xmlns:a16="http://schemas.microsoft.com/office/drawing/2014/main" id="{36D99F41-5F10-9146-3ACC-3651F7324FBE}"/>
              </a:ext>
            </a:extLst>
          </p:cNvPr>
          <p:cNvSpPr txBox="1">
            <a:spLocks noGrp="1"/>
          </p:cNvSpPr>
          <p:nvPr>
            <p:ph type="body" sz="quarter" idx="4294967295"/>
          </p:nvPr>
        </p:nvSpPr>
        <p:spPr>
          <a:xfrm>
            <a:off x="6174964" y="3080468"/>
            <a:ext cx="1645055" cy="222467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050" b="0" i="0" u="none" strike="noStrike" cap="none" spc="0" baseline="0">
                <a:solidFill>
                  <a:srgbClr val="4D4D4F"/>
                </a:solidFill>
                <a:uFillTx/>
                <a:latin typeface="Calibri Light"/>
              </a:defRPr>
            </a:lvl1pPr>
          </a:lstStyle>
          <a:p>
            <a:pPr lvl="0"/>
            <a:r>
              <a:rPr lang="en-US"/>
              <a:t>Lorem ipsum dolor sit amet, consectetur adipiscing elit. Quisque pretium posuere arcu vitae scelerisque. Nullam non commodo eros. Aliquam euismod scelerisque maximus. Nulla facilisi. Nulla lorem quam, congue non velit sed, suscipit cursus elit. Proin in sodales quam.</a:t>
            </a:r>
          </a:p>
        </p:txBody>
      </p:sp>
      <p:grpSp>
        <p:nvGrpSpPr>
          <p:cNvPr id="12" name="Group 17">
            <a:extLst>
              <a:ext uri="{FF2B5EF4-FFF2-40B4-BE49-F238E27FC236}">
                <a16:creationId xmlns:a16="http://schemas.microsoft.com/office/drawing/2014/main" id="{A669206D-DE67-F9DA-E59D-D68E9D41D5BD}"/>
              </a:ext>
            </a:extLst>
          </p:cNvPr>
          <p:cNvGrpSpPr/>
          <p:nvPr/>
        </p:nvGrpSpPr>
        <p:grpSpPr>
          <a:xfrm>
            <a:off x="7013032" y="6289399"/>
            <a:ext cx="2130965" cy="460025"/>
            <a:chOff x="9350709" y="6289398"/>
            <a:chExt cx="2841287" cy="460025"/>
          </a:xfrm>
        </p:grpSpPr>
        <p:pic>
          <p:nvPicPr>
            <p:cNvPr id="13" name="Picture 18">
              <a:extLst>
                <a:ext uri="{FF2B5EF4-FFF2-40B4-BE49-F238E27FC236}">
                  <a16:creationId xmlns:a16="http://schemas.microsoft.com/office/drawing/2014/main" id="{16287135-615D-0006-3472-3663C460A13C}"/>
                </a:ext>
              </a:extLst>
            </p:cNvPr>
            <p:cNvPicPr>
              <a:picLocks noChangeAspect="1"/>
            </p:cNvPicPr>
            <p:nvPr/>
          </p:nvPicPr>
          <p:blipFill>
            <a:blip r:embed="rId2"/>
            <a:srcRect/>
            <a:stretch>
              <a:fillRect/>
            </a:stretch>
          </p:blipFill>
          <p:spPr>
            <a:xfrm>
              <a:off x="9350709" y="6304998"/>
              <a:ext cx="1448107" cy="444425"/>
            </a:xfrm>
            <a:prstGeom prst="rect">
              <a:avLst/>
            </a:prstGeom>
            <a:noFill/>
            <a:ln cap="flat">
              <a:noFill/>
            </a:ln>
          </p:spPr>
        </p:pic>
        <p:sp>
          <p:nvSpPr>
            <p:cNvPr id="14" name="TextBox 22">
              <a:extLst>
                <a:ext uri="{FF2B5EF4-FFF2-40B4-BE49-F238E27FC236}">
                  <a16:creationId xmlns:a16="http://schemas.microsoft.com/office/drawing/2014/main" id="{481330B4-A070-3E1E-E234-85F1E0E27584}"/>
                </a:ext>
              </a:extLst>
            </p:cNvPr>
            <p:cNvSpPr txBox="1"/>
            <p:nvPr/>
          </p:nvSpPr>
          <p:spPr>
            <a:xfrm>
              <a:off x="10879494" y="6289398"/>
              <a:ext cx="1312502" cy="334835"/>
            </a:xfrm>
            <a:prstGeom prst="rect">
              <a:avLst/>
            </a:prstGeom>
            <a:noFill/>
            <a:ln cap="flat">
              <a:noFill/>
            </a:ln>
          </p:spPr>
          <p:txBody>
            <a:bodyPr vert="horz"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PUBLIC HEALTH</a:t>
              </a:r>
            </a:p>
          </p:txBody>
        </p:sp>
      </p:grpSp>
      <p:sp>
        <p:nvSpPr>
          <p:cNvPr id="15" name="Slide Number Placeholder 5">
            <a:extLst>
              <a:ext uri="{FF2B5EF4-FFF2-40B4-BE49-F238E27FC236}">
                <a16:creationId xmlns:a16="http://schemas.microsoft.com/office/drawing/2014/main" id="{5AA5F8F4-217A-5D3B-29BA-635E0AEEA66C}"/>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388DA3BF-F0C5-4309-A2C0-0442C19ECF33}" type="slidenum">
              <a:t>‹#›</a:t>
            </a:fld>
            <a:endParaRPr lang="en-US"/>
          </a:p>
        </p:txBody>
      </p:sp>
    </p:spTree>
    <p:extLst>
      <p:ext uri="{BB962C8B-B14F-4D97-AF65-F5344CB8AC3E}">
        <p14:creationId xmlns:p14="http://schemas.microsoft.com/office/powerpoint/2010/main" val="20711915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riple Photos">
    <p:spTree>
      <p:nvGrpSpPr>
        <p:cNvPr id="1" name=""/>
        <p:cNvGrpSpPr/>
        <p:nvPr/>
      </p:nvGrpSpPr>
      <p:grpSpPr>
        <a:xfrm>
          <a:off x="0" y="0"/>
          <a:ext cx="0" cy="0"/>
          <a:chOff x="0" y="0"/>
          <a:chExt cx="0" cy="0"/>
        </a:xfrm>
      </p:grpSpPr>
      <p:sp>
        <p:nvSpPr>
          <p:cNvPr id="2" name="Picture Placeholder 20">
            <a:extLst>
              <a:ext uri="{FF2B5EF4-FFF2-40B4-BE49-F238E27FC236}">
                <a16:creationId xmlns:a16="http://schemas.microsoft.com/office/drawing/2014/main" id="{0A6B87EC-17A7-A612-CA1B-439936D047A3}"/>
              </a:ext>
            </a:extLst>
          </p:cNvPr>
          <p:cNvSpPr txBox="1">
            <a:spLocks noGrp="1"/>
          </p:cNvSpPr>
          <p:nvPr>
            <p:ph type="pic" sz="quarter" idx="4294967295"/>
          </p:nvPr>
        </p:nvSpPr>
        <p:spPr>
          <a:xfrm>
            <a:off x="3637256" y="2070777"/>
            <a:ext cx="1869477" cy="2492636"/>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Calibri"/>
              </a:defRPr>
            </a:lvl1pPr>
          </a:lstStyle>
          <a:p>
            <a:pPr lvl="0"/>
            <a:endParaRPr lang="en-US"/>
          </a:p>
        </p:txBody>
      </p:sp>
      <p:sp>
        <p:nvSpPr>
          <p:cNvPr id="3" name="Text Placeholder 11">
            <a:extLst>
              <a:ext uri="{FF2B5EF4-FFF2-40B4-BE49-F238E27FC236}">
                <a16:creationId xmlns:a16="http://schemas.microsoft.com/office/drawing/2014/main" id="{45B40FA8-46DD-2FAC-8BB0-B342493F58A6}"/>
              </a:ext>
            </a:extLst>
          </p:cNvPr>
          <p:cNvSpPr txBox="1">
            <a:spLocks noGrp="1"/>
          </p:cNvSpPr>
          <p:nvPr>
            <p:ph type="body" sz="quarter" idx="4294967295"/>
          </p:nvPr>
        </p:nvSpPr>
        <p:spPr>
          <a:xfrm>
            <a:off x="685800" y="928638"/>
            <a:ext cx="7772397" cy="578495"/>
          </a:xfrm>
          <a:prstGeom prst="rect">
            <a:avLst/>
          </a:prstGeom>
          <a:noFill/>
          <a:ln>
            <a:noFill/>
          </a:ln>
        </p:spPr>
        <p:txBody>
          <a:bodyPr vert="horz" wrap="square" lIns="0" tIns="0" rIns="0" bIns="0" anchor="t" anchorCtr="0" compatLnSpc="1">
            <a:noAutofit/>
          </a:bodyPr>
          <a:lstStyle>
            <a:lvl1pPr marL="0" marR="0" lvl="0" indent="0"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TRIPLE PHOTOS</a:t>
            </a:r>
          </a:p>
        </p:txBody>
      </p:sp>
      <p:sp>
        <p:nvSpPr>
          <p:cNvPr id="4" name="Text Placeholder 23">
            <a:extLst>
              <a:ext uri="{FF2B5EF4-FFF2-40B4-BE49-F238E27FC236}">
                <a16:creationId xmlns:a16="http://schemas.microsoft.com/office/drawing/2014/main" id="{D1B1AA41-12F0-134D-CB36-E2FD803BE761}"/>
              </a:ext>
            </a:extLst>
          </p:cNvPr>
          <p:cNvSpPr txBox="1">
            <a:spLocks noGrp="1"/>
          </p:cNvSpPr>
          <p:nvPr>
            <p:ph type="body" sz="quarter" idx="4294967295"/>
          </p:nvPr>
        </p:nvSpPr>
        <p:spPr>
          <a:xfrm>
            <a:off x="3324031" y="4717198"/>
            <a:ext cx="2495935" cy="409861"/>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500" b="1" i="0" u="none" strike="noStrike" cap="none" spc="0" baseline="0">
                <a:solidFill>
                  <a:srgbClr val="4D4D4F"/>
                </a:solidFill>
                <a:uFillTx/>
                <a:latin typeface="Century Gothic" pitchFamily="34"/>
              </a:defRPr>
            </a:lvl1pPr>
          </a:lstStyle>
          <a:p>
            <a:pPr lvl="0"/>
            <a:r>
              <a:rPr lang="en-US"/>
              <a:t>TITLE</a:t>
            </a:r>
          </a:p>
        </p:txBody>
      </p:sp>
      <p:sp>
        <p:nvSpPr>
          <p:cNvPr id="5" name="Text Placeholder 23">
            <a:extLst>
              <a:ext uri="{FF2B5EF4-FFF2-40B4-BE49-F238E27FC236}">
                <a16:creationId xmlns:a16="http://schemas.microsoft.com/office/drawing/2014/main" id="{5878BC74-B192-7107-4E38-DB885720865E}"/>
              </a:ext>
            </a:extLst>
          </p:cNvPr>
          <p:cNvSpPr txBox="1">
            <a:spLocks noGrp="1"/>
          </p:cNvSpPr>
          <p:nvPr>
            <p:ph type="body" sz="quarter" idx="4294967295"/>
          </p:nvPr>
        </p:nvSpPr>
        <p:spPr>
          <a:xfrm>
            <a:off x="3324031" y="5188388"/>
            <a:ext cx="2495935" cy="85817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050" b="0" i="0" u="none" strike="noStrike" cap="none" spc="0" baseline="0">
                <a:solidFill>
                  <a:srgbClr val="4D4D4F"/>
                </a:solidFill>
                <a:uFillTx/>
                <a:latin typeface="Calibri Light"/>
              </a:defRPr>
            </a:lvl1pPr>
          </a:lstStyle>
          <a:p>
            <a:pPr lvl="0"/>
            <a:r>
              <a:rPr lang="en-US"/>
              <a:t>Lorem ipsum dolor sit amet, consectetur adipiscing elit. Quisque pretium posuere arcu vitae scelerisque. Nullam non commodo eros.</a:t>
            </a:r>
          </a:p>
        </p:txBody>
      </p:sp>
      <p:sp>
        <p:nvSpPr>
          <p:cNvPr id="6" name="Picture Placeholder 20">
            <a:extLst>
              <a:ext uri="{FF2B5EF4-FFF2-40B4-BE49-F238E27FC236}">
                <a16:creationId xmlns:a16="http://schemas.microsoft.com/office/drawing/2014/main" id="{D77863A6-12AE-2F4F-2416-53D3447C1B65}"/>
              </a:ext>
            </a:extLst>
          </p:cNvPr>
          <p:cNvSpPr txBox="1">
            <a:spLocks noGrp="1"/>
          </p:cNvSpPr>
          <p:nvPr>
            <p:ph type="pic" sz="quarter" idx="4294967295"/>
          </p:nvPr>
        </p:nvSpPr>
        <p:spPr>
          <a:xfrm>
            <a:off x="6275488" y="2070777"/>
            <a:ext cx="1869477" cy="2492636"/>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Calibri"/>
              </a:defRPr>
            </a:lvl1pPr>
          </a:lstStyle>
          <a:p>
            <a:pPr lvl="0"/>
            <a:endParaRPr lang="en-US"/>
          </a:p>
        </p:txBody>
      </p:sp>
      <p:sp>
        <p:nvSpPr>
          <p:cNvPr id="7" name="Text Placeholder 23">
            <a:extLst>
              <a:ext uri="{FF2B5EF4-FFF2-40B4-BE49-F238E27FC236}">
                <a16:creationId xmlns:a16="http://schemas.microsoft.com/office/drawing/2014/main" id="{38E29811-D8C7-627A-B24E-A22E2E0AC706}"/>
              </a:ext>
            </a:extLst>
          </p:cNvPr>
          <p:cNvSpPr txBox="1">
            <a:spLocks noGrp="1"/>
          </p:cNvSpPr>
          <p:nvPr>
            <p:ph type="body" sz="quarter" idx="4294967295"/>
          </p:nvPr>
        </p:nvSpPr>
        <p:spPr>
          <a:xfrm>
            <a:off x="5962263" y="4717198"/>
            <a:ext cx="2495935" cy="409861"/>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500" b="1" i="0" u="none" strike="noStrike" cap="none" spc="0" baseline="0">
                <a:solidFill>
                  <a:srgbClr val="4D4D4F"/>
                </a:solidFill>
                <a:uFillTx/>
                <a:latin typeface="Century Gothic" pitchFamily="34"/>
              </a:defRPr>
            </a:lvl1pPr>
          </a:lstStyle>
          <a:p>
            <a:pPr lvl="0"/>
            <a:r>
              <a:rPr lang="en-US"/>
              <a:t>TITLE</a:t>
            </a:r>
          </a:p>
        </p:txBody>
      </p:sp>
      <p:sp>
        <p:nvSpPr>
          <p:cNvPr id="8" name="Text Placeholder 23">
            <a:extLst>
              <a:ext uri="{FF2B5EF4-FFF2-40B4-BE49-F238E27FC236}">
                <a16:creationId xmlns:a16="http://schemas.microsoft.com/office/drawing/2014/main" id="{1DB02104-9E0E-41A0-A38C-862A3626D086}"/>
              </a:ext>
            </a:extLst>
          </p:cNvPr>
          <p:cNvSpPr txBox="1">
            <a:spLocks noGrp="1"/>
          </p:cNvSpPr>
          <p:nvPr>
            <p:ph type="body" sz="quarter" idx="4294967295"/>
          </p:nvPr>
        </p:nvSpPr>
        <p:spPr>
          <a:xfrm>
            <a:off x="5962263" y="5188388"/>
            <a:ext cx="2495935" cy="85817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050" b="0" i="0" u="none" strike="noStrike" cap="none" spc="0" baseline="0">
                <a:solidFill>
                  <a:srgbClr val="4D4D4F"/>
                </a:solidFill>
                <a:uFillTx/>
                <a:latin typeface="Calibri Light"/>
              </a:defRPr>
            </a:lvl1pPr>
          </a:lstStyle>
          <a:p>
            <a:pPr lvl="0"/>
            <a:r>
              <a:rPr lang="en-US"/>
              <a:t>Lorem ipsum dolor sit amet, consectetur adipiscing elit. Quisque pretium posuere arcu vitae scelerisque. Nullam non commodo eros.</a:t>
            </a:r>
          </a:p>
        </p:txBody>
      </p:sp>
      <p:sp>
        <p:nvSpPr>
          <p:cNvPr id="9" name="Picture Placeholder 20">
            <a:extLst>
              <a:ext uri="{FF2B5EF4-FFF2-40B4-BE49-F238E27FC236}">
                <a16:creationId xmlns:a16="http://schemas.microsoft.com/office/drawing/2014/main" id="{46ABBC02-6FA3-8864-24DE-6D4F5D39D35A}"/>
              </a:ext>
            </a:extLst>
          </p:cNvPr>
          <p:cNvSpPr txBox="1">
            <a:spLocks noGrp="1"/>
          </p:cNvSpPr>
          <p:nvPr>
            <p:ph type="pic" sz="quarter" idx="4294967295"/>
          </p:nvPr>
        </p:nvSpPr>
        <p:spPr>
          <a:xfrm>
            <a:off x="999032" y="2070777"/>
            <a:ext cx="1869477" cy="2492636"/>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Calibri"/>
              </a:defRPr>
            </a:lvl1pPr>
          </a:lstStyle>
          <a:p>
            <a:pPr lvl="0"/>
            <a:endParaRPr lang="en-US"/>
          </a:p>
        </p:txBody>
      </p:sp>
      <p:sp>
        <p:nvSpPr>
          <p:cNvPr id="10" name="Text Placeholder 23">
            <a:extLst>
              <a:ext uri="{FF2B5EF4-FFF2-40B4-BE49-F238E27FC236}">
                <a16:creationId xmlns:a16="http://schemas.microsoft.com/office/drawing/2014/main" id="{43184E08-1C9E-FE2B-8972-4E547FCCE21D}"/>
              </a:ext>
            </a:extLst>
          </p:cNvPr>
          <p:cNvSpPr txBox="1">
            <a:spLocks noGrp="1"/>
          </p:cNvSpPr>
          <p:nvPr>
            <p:ph type="body" sz="quarter" idx="4294967295"/>
          </p:nvPr>
        </p:nvSpPr>
        <p:spPr>
          <a:xfrm>
            <a:off x="685800" y="4717198"/>
            <a:ext cx="2495935" cy="409861"/>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500" b="1" i="0" u="none" strike="noStrike" cap="none" spc="0" baseline="0">
                <a:solidFill>
                  <a:srgbClr val="4D4D4F"/>
                </a:solidFill>
                <a:uFillTx/>
                <a:latin typeface="Century Gothic" pitchFamily="34"/>
              </a:defRPr>
            </a:lvl1pPr>
          </a:lstStyle>
          <a:p>
            <a:pPr lvl="0"/>
            <a:r>
              <a:rPr lang="en-US"/>
              <a:t>TITLE</a:t>
            </a:r>
          </a:p>
        </p:txBody>
      </p:sp>
      <p:sp>
        <p:nvSpPr>
          <p:cNvPr id="11" name="Text Placeholder 23">
            <a:extLst>
              <a:ext uri="{FF2B5EF4-FFF2-40B4-BE49-F238E27FC236}">
                <a16:creationId xmlns:a16="http://schemas.microsoft.com/office/drawing/2014/main" id="{7D114BC0-99D8-75E9-EA6A-8FB0954DBA77}"/>
              </a:ext>
            </a:extLst>
          </p:cNvPr>
          <p:cNvSpPr txBox="1">
            <a:spLocks noGrp="1"/>
          </p:cNvSpPr>
          <p:nvPr>
            <p:ph type="body" sz="quarter" idx="4294967295"/>
          </p:nvPr>
        </p:nvSpPr>
        <p:spPr>
          <a:xfrm>
            <a:off x="685800" y="5188388"/>
            <a:ext cx="2495935" cy="85817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050" b="0" i="0" u="none" strike="noStrike" cap="none" spc="0" baseline="0">
                <a:solidFill>
                  <a:srgbClr val="4D4D4F"/>
                </a:solidFill>
                <a:uFillTx/>
                <a:latin typeface="Calibri Light"/>
              </a:defRPr>
            </a:lvl1pPr>
          </a:lstStyle>
          <a:p>
            <a:pPr lvl="0"/>
            <a:r>
              <a:rPr lang="en-US"/>
              <a:t>Lorem ipsum dolor sit amet, consectetur adipiscing elit. Quisque pretium posuere arcu vitae scelerisque. Nullam non commodo eros.</a:t>
            </a:r>
          </a:p>
        </p:txBody>
      </p:sp>
      <p:grpSp>
        <p:nvGrpSpPr>
          <p:cNvPr id="12" name="Group 17">
            <a:extLst>
              <a:ext uri="{FF2B5EF4-FFF2-40B4-BE49-F238E27FC236}">
                <a16:creationId xmlns:a16="http://schemas.microsoft.com/office/drawing/2014/main" id="{25F72678-C7DD-E1B6-E816-EABD5124EEFF}"/>
              </a:ext>
            </a:extLst>
          </p:cNvPr>
          <p:cNvGrpSpPr/>
          <p:nvPr/>
        </p:nvGrpSpPr>
        <p:grpSpPr>
          <a:xfrm>
            <a:off x="7013032" y="6289399"/>
            <a:ext cx="2130965" cy="460025"/>
            <a:chOff x="9350709" y="6289398"/>
            <a:chExt cx="2841287" cy="460025"/>
          </a:xfrm>
        </p:grpSpPr>
        <p:pic>
          <p:nvPicPr>
            <p:cNvPr id="13" name="Picture 19">
              <a:extLst>
                <a:ext uri="{FF2B5EF4-FFF2-40B4-BE49-F238E27FC236}">
                  <a16:creationId xmlns:a16="http://schemas.microsoft.com/office/drawing/2014/main" id="{A76ED09C-4E81-B895-B02C-3864EB882511}"/>
                </a:ext>
              </a:extLst>
            </p:cNvPr>
            <p:cNvPicPr>
              <a:picLocks noChangeAspect="1"/>
            </p:cNvPicPr>
            <p:nvPr/>
          </p:nvPicPr>
          <p:blipFill>
            <a:blip r:embed="rId2"/>
            <a:srcRect/>
            <a:stretch>
              <a:fillRect/>
            </a:stretch>
          </p:blipFill>
          <p:spPr>
            <a:xfrm>
              <a:off x="9350709" y="6304998"/>
              <a:ext cx="1448107" cy="444425"/>
            </a:xfrm>
            <a:prstGeom prst="rect">
              <a:avLst/>
            </a:prstGeom>
            <a:noFill/>
            <a:ln cap="flat">
              <a:noFill/>
            </a:ln>
          </p:spPr>
        </p:pic>
        <p:sp>
          <p:nvSpPr>
            <p:cNvPr id="14" name="TextBox 27">
              <a:extLst>
                <a:ext uri="{FF2B5EF4-FFF2-40B4-BE49-F238E27FC236}">
                  <a16:creationId xmlns:a16="http://schemas.microsoft.com/office/drawing/2014/main" id="{C6FEFB6A-8385-C5BA-E6C3-AAE8CC314960}"/>
                </a:ext>
              </a:extLst>
            </p:cNvPr>
            <p:cNvSpPr txBox="1"/>
            <p:nvPr/>
          </p:nvSpPr>
          <p:spPr>
            <a:xfrm>
              <a:off x="10879494" y="6289398"/>
              <a:ext cx="1312502" cy="334835"/>
            </a:xfrm>
            <a:prstGeom prst="rect">
              <a:avLst/>
            </a:prstGeom>
            <a:noFill/>
            <a:ln cap="flat">
              <a:noFill/>
            </a:ln>
          </p:spPr>
          <p:txBody>
            <a:bodyPr vert="horz"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PUBLIC HEALTH</a:t>
              </a:r>
            </a:p>
          </p:txBody>
        </p:sp>
      </p:grpSp>
      <p:sp>
        <p:nvSpPr>
          <p:cNvPr id="15" name="Slide Number Placeholder 5">
            <a:extLst>
              <a:ext uri="{FF2B5EF4-FFF2-40B4-BE49-F238E27FC236}">
                <a16:creationId xmlns:a16="http://schemas.microsoft.com/office/drawing/2014/main" id="{4D6D4444-B0B0-BC9F-E67D-F1AEBF0548A6}"/>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04D384D2-ADEE-46A9-9C8A-AA729D3E9CBA}" type="slidenum">
              <a:t>‹#›</a:t>
            </a:fld>
            <a:endParaRPr lang="en-US"/>
          </a:p>
        </p:txBody>
      </p:sp>
    </p:spTree>
    <p:extLst>
      <p:ext uri="{BB962C8B-B14F-4D97-AF65-F5344CB8AC3E}">
        <p14:creationId xmlns:p14="http://schemas.microsoft.com/office/powerpoint/2010/main" val="29759587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tatistical Info">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A5C70DCD-EF04-221E-CD72-DBC20F792D8D}"/>
              </a:ext>
            </a:extLst>
          </p:cNvPr>
          <p:cNvSpPr txBox="1">
            <a:spLocks noGrp="1"/>
          </p:cNvSpPr>
          <p:nvPr>
            <p:ph type="body" sz="quarter" idx="4294967295"/>
          </p:nvPr>
        </p:nvSpPr>
        <p:spPr>
          <a:xfrm>
            <a:off x="272921" y="350142"/>
            <a:ext cx="8642479" cy="249299"/>
          </a:xfrm>
          <a:prstGeom prst="rect">
            <a:avLst/>
          </a:prstGeom>
          <a:noFill/>
          <a:ln>
            <a:noFill/>
          </a:ln>
        </p:spPr>
        <p:txBody>
          <a:bodyPr vert="horz" wrap="square" lIns="0" tIns="0" rIns="0" bIns="0" anchor="t" anchorCtr="0" compatLnSpc="1">
            <a:spAutoFit/>
          </a:bodyPr>
          <a:lstStyle>
            <a:lvl1pPr marL="0" marR="0" lvl="0" indent="0" fontAlgn="auto">
              <a:spcAft>
                <a:spcPts val="0"/>
              </a:spcAft>
              <a:buNone/>
              <a:tabLst/>
              <a:defRPr lang="en-US" sz="1800" b="1" i="0" u="none" strike="noStrike" cap="none" spc="0" baseline="0">
                <a:solidFill>
                  <a:srgbClr val="00607F"/>
                </a:solidFill>
                <a:uFillTx/>
                <a:latin typeface="Century Gothic" pitchFamily="34"/>
              </a:defRPr>
            </a:lvl1pPr>
          </a:lstStyle>
          <a:p>
            <a:pPr lvl="0"/>
            <a:r>
              <a:rPr lang="en-US"/>
              <a:t>STATISTICAL INFO</a:t>
            </a:r>
          </a:p>
        </p:txBody>
      </p:sp>
      <p:sp>
        <p:nvSpPr>
          <p:cNvPr id="3" name="Slide Number Placeholder 5">
            <a:extLst>
              <a:ext uri="{FF2B5EF4-FFF2-40B4-BE49-F238E27FC236}">
                <a16:creationId xmlns:a16="http://schemas.microsoft.com/office/drawing/2014/main" id="{80503968-291E-CBDB-A935-D10E1F5C8CDB}"/>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463E12A3-AC59-4696-85B1-CC4F44C7AE43}" type="slidenum">
              <a:t>‹#›</a:t>
            </a:fld>
            <a:endParaRPr lang="en-US"/>
          </a:p>
        </p:txBody>
      </p:sp>
    </p:spTree>
    <p:extLst>
      <p:ext uri="{BB962C8B-B14F-4D97-AF65-F5344CB8AC3E}">
        <p14:creationId xmlns:p14="http://schemas.microsoft.com/office/powerpoint/2010/main" val="5955381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estions">
    <p:bg>
      <p:bgPr>
        <a:solidFill>
          <a:srgbClr val="FFFFFF"/>
        </a:solidFill>
        <a:effectLst/>
      </p:bgPr>
    </p:bg>
    <p:spTree>
      <p:nvGrpSpPr>
        <p:cNvPr id="1" name=""/>
        <p:cNvGrpSpPr/>
        <p:nvPr/>
      </p:nvGrpSpPr>
      <p:grpSpPr>
        <a:xfrm>
          <a:off x="0" y="0"/>
          <a:ext cx="0" cy="0"/>
          <a:chOff x="0" y="0"/>
          <a:chExt cx="0" cy="0"/>
        </a:xfrm>
      </p:grpSpPr>
      <p:pic>
        <p:nvPicPr>
          <p:cNvPr id="2" name="Picture 6" descr="A picture containing text, building, dome&#10;&#10;Description automatically generated">
            <a:extLst>
              <a:ext uri="{FF2B5EF4-FFF2-40B4-BE49-F238E27FC236}">
                <a16:creationId xmlns:a16="http://schemas.microsoft.com/office/drawing/2014/main" id="{08AC4223-B935-D740-9007-2932ECB048A0}"/>
              </a:ext>
            </a:extLst>
          </p:cNvPr>
          <p:cNvPicPr>
            <a:picLocks noChangeAspect="1"/>
          </p:cNvPicPr>
          <p:nvPr/>
        </p:nvPicPr>
        <p:blipFill>
          <a:blip r:embed="rId2"/>
          <a:stretch>
            <a:fillRect/>
          </a:stretch>
        </p:blipFill>
        <p:spPr>
          <a:xfrm>
            <a:off x="8543922" y="6167042"/>
            <a:ext cx="514350" cy="467514"/>
          </a:xfrm>
          <a:prstGeom prst="rect">
            <a:avLst/>
          </a:prstGeom>
          <a:noFill/>
          <a:ln cap="flat">
            <a:noFill/>
          </a:ln>
        </p:spPr>
      </p:pic>
      <p:grpSp>
        <p:nvGrpSpPr>
          <p:cNvPr id="3" name="Group 10">
            <a:extLst>
              <a:ext uri="{FF2B5EF4-FFF2-40B4-BE49-F238E27FC236}">
                <a16:creationId xmlns:a16="http://schemas.microsoft.com/office/drawing/2014/main" id="{296BDEE9-C0CB-1DDF-6D45-8B4005A92217}"/>
              </a:ext>
            </a:extLst>
          </p:cNvPr>
          <p:cNvGrpSpPr/>
          <p:nvPr/>
        </p:nvGrpSpPr>
        <p:grpSpPr>
          <a:xfrm>
            <a:off x="7013032" y="6289399"/>
            <a:ext cx="2130965" cy="460025"/>
            <a:chOff x="9350709" y="6289398"/>
            <a:chExt cx="2841287" cy="460025"/>
          </a:xfrm>
        </p:grpSpPr>
        <p:pic>
          <p:nvPicPr>
            <p:cNvPr id="4" name="Picture 11">
              <a:extLst>
                <a:ext uri="{FF2B5EF4-FFF2-40B4-BE49-F238E27FC236}">
                  <a16:creationId xmlns:a16="http://schemas.microsoft.com/office/drawing/2014/main" id="{86A70E22-5E7B-1FFC-2BE1-853647717FC8}"/>
                </a:ext>
              </a:extLst>
            </p:cNvPr>
            <p:cNvPicPr>
              <a:picLocks noChangeAspect="1"/>
            </p:cNvPicPr>
            <p:nvPr/>
          </p:nvPicPr>
          <p:blipFill>
            <a:blip r:embed="rId3"/>
            <a:srcRect/>
            <a:stretch>
              <a:fillRect/>
            </a:stretch>
          </p:blipFill>
          <p:spPr>
            <a:xfrm>
              <a:off x="9350709" y="6304998"/>
              <a:ext cx="1448107" cy="444425"/>
            </a:xfrm>
            <a:prstGeom prst="rect">
              <a:avLst/>
            </a:prstGeom>
            <a:noFill/>
            <a:ln cap="flat">
              <a:noFill/>
            </a:ln>
          </p:spPr>
        </p:pic>
        <p:sp>
          <p:nvSpPr>
            <p:cNvPr id="5" name="TextBox 12">
              <a:extLst>
                <a:ext uri="{FF2B5EF4-FFF2-40B4-BE49-F238E27FC236}">
                  <a16:creationId xmlns:a16="http://schemas.microsoft.com/office/drawing/2014/main" id="{1FA4DD68-8762-2B3E-AB15-A1BA484D85CA}"/>
                </a:ext>
              </a:extLst>
            </p:cNvPr>
            <p:cNvSpPr txBox="1"/>
            <p:nvPr/>
          </p:nvSpPr>
          <p:spPr>
            <a:xfrm>
              <a:off x="10879494" y="6289398"/>
              <a:ext cx="1312502" cy="334835"/>
            </a:xfrm>
            <a:prstGeom prst="rect">
              <a:avLst/>
            </a:prstGeom>
            <a:noFill/>
            <a:ln cap="flat">
              <a:noFill/>
            </a:ln>
          </p:spPr>
          <p:txBody>
            <a:bodyPr vert="horz" wrap="square" lIns="91440" tIns="45720" rIns="91440" bIns="45720" anchor="t" anchorCtr="0" compatLnSpc="1">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DIVISION OF </a:t>
              </a:r>
            </a:p>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88" b="1" i="0" u="none" strike="noStrike" kern="1200" cap="none" spc="0" baseline="0">
                  <a:solidFill>
                    <a:srgbClr val="E2A325"/>
                  </a:solidFill>
                  <a:uFillTx/>
                  <a:latin typeface="Century Gothic" pitchFamily="34"/>
                </a:rPr>
                <a:t>PUBLIC HEALTH</a:t>
              </a:r>
            </a:p>
          </p:txBody>
        </p:sp>
      </p:grpSp>
      <p:sp>
        <p:nvSpPr>
          <p:cNvPr id="6" name="TextBox 15">
            <a:extLst>
              <a:ext uri="{FF2B5EF4-FFF2-40B4-BE49-F238E27FC236}">
                <a16:creationId xmlns:a16="http://schemas.microsoft.com/office/drawing/2014/main" id="{0670AD98-3F60-3E3E-8552-C650F0AF7326}"/>
              </a:ext>
            </a:extLst>
          </p:cNvPr>
          <p:cNvSpPr txBox="1"/>
          <p:nvPr/>
        </p:nvSpPr>
        <p:spPr>
          <a:xfrm>
            <a:off x="4368951" y="2967338"/>
            <a:ext cx="4775047" cy="692497"/>
          </a:xfrm>
          <a:prstGeom prst="rect">
            <a:avLst/>
          </a:prstGeom>
          <a:noFill/>
          <a:ln cap="flat">
            <a:noFill/>
          </a:ln>
        </p:spPr>
        <p:txBody>
          <a:bodyPr vert="horz" wrap="square" lIns="0" tIns="0" rIns="0" bIns="0" anchor="t" anchorCtr="1" compatLnSpc="1">
            <a:sp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500" b="1" i="0" u="none" strike="noStrike" kern="1200" cap="none" spc="0" baseline="0">
                <a:solidFill>
                  <a:srgbClr val="00607F"/>
                </a:solidFill>
                <a:uFillTx/>
                <a:latin typeface="Century Gothic" pitchFamily="34"/>
              </a:rPr>
              <a:t>QUESTIONS?</a:t>
            </a:r>
          </a:p>
        </p:txBody>
      </p:sp>
      <p:pic>
        <p:nvPicPr>
          <p:cNvPr id="7" name="Picture 2" descr="A picture containing text&#10;&#10;Description automatically generated">
            <a:extLst>
              <a:ext uri="{FF2B5EF4-FFF2-40B4-BE49-F238E27FC236}">
                <a16:creationId xmlns:a16="http://schemas.microsoft.com/office/drawing/2014/main" id="{337D43ED-7EDE-3B44-1C16-050021490A6D}"/>
              </a:ext>
            </a:extLst>
          </p:cNvPr>
          <p:cNvPicPr>
            <a:picLocks noChangeAspect="1"/>
          </p:cNvPicPr>
          <p:nvPr/>
        </p:nvPicPr>
        <p:blipFill>
          <a:blip r:embed="rId4"/>
          <a:srcRect l="34042"/>
          <a:stretch>
            <a:fillRect/>
          </a:stretch>
        </p:blipFill>
        <p:spPr>
          <a:xfrm>
            <a:off x="1" y="-1682"/>
            <a:ext cx="5098010" cy="6870435"/>
          </a:xfrm>
          <a:prstGeom prst="rect">
            <a:avLst/>
          </a:prstGeom>
          <a:noFill/>
          <a:ln cap="flat">
            <a:noFill/>
          </a:ln>
        </p:spPr>
      </p:pic>
      <p:sp>
        <p:nvSpPr>
          <p:cNvPr id="8" name="Rectangle 14">
            <a:extLst>
              <a:ext uri="{FF2B5EF4-FFF2-40B4-BE49-F238E27FC236}">
                <a16:creationId xmlns:a16="http://schemas.microsoft.com/office/drawing/2014/main" id="{9614F671-51D2-5A1A-BDFB-2770ABF315D0}"/>
              </a:ext>
            </a:extLst>
          </p:cNvPr>
          <p:cNvSpPr/>
          <p:nvPr/>
        </p:nvSpPr>
        <p:spPr>
          <a:xfrm>
            <a:off x="1" y="10753"/>
            <a:ext cx="5098010" cy="6858000"/>
          </a:xfrm>
          <a:prstGeom prst="rect">
            <a:avLst/>
          </a:prstGeom>
          <a:gradFill>
            <a:gsLst>
              <a:gs pos="0">
                <a:srgbClr val="FFFFFF">
                  <a:alpha val="0"/>
                </a:srgbClr>
              </a:gs>
              <a:gs pos="100000">
                <a:srgbClr val="FFFFFF"/>
              </a:gs>
            </a:gsLst>
            <a:lin ang="0"/>
          </a:gra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5821797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hank You Editable">
    <p:bg>
      <p:bgPr>
        <a:solidFill>
          <a:srgbClr val="FFFFFF"/>
        </a:solidFill>
        <a:effectLst/>
      </p:bgPr>
    </p:bg>
    <p:spTree>
      <p:nvGrpSpPr>
        <p:cNvPr id="1" name=""/>
        <p:cNvGrpSpPr/>
        <p:nvPr/>
      </p:nvGrpSpPr>
      <p:grpSpPr>
        <a:xfrm>
          <a:off x="0" y="0"/>
          <a:ext cx="0" cy="0"/>
          <a:chOff x="0" y="0"/>
          <a:chExt cx="0" cy="0"/>
        </a:xfrm>
      </p:grpSpPr>
      <p:pic>
        <p:nvPicPr>
          <p:cNvPr id="2" name="Picture 4" descr="A picture containing person&#10;&#10;Description automatically generated">
            <a:extLst>
              <a:ext uri="{FF2B5EF4-FFF2-40B4-BE49-F238E27FC236}">
                <a16:creationId xmlns:a16="http://schemas.microsoft.com/office/drawing/2014/main" id="{A8A504B5-6833-2587-07E9-9C8298A528A0}"/>
              </a:ext>
            </a:extLst>
          </p:cNvPr>
          <p:cNvPicPr>
            <a:picLocks noChangeAspect="1"/>
          </p:cNvPicPr>
          <p:nvPr/>
        </p:nvPicPr>
        <p:blipFill>
          <a:blip r:embed="rId2"/>
          <a:srcRect l="38344" r="-1"/>
          <a:stretch>
            <a:fillRect/>
          </a:stretch>
        </p:blipFill>
        <p:spPr>
          <a:xfrm>
            <a:off x="0" y="0"/>
            <a:ext cx="4764431" cy="6868753"/>
          </a:xfrm>
          <a:prstGeom prst="rect">
            <a:avLst/>
          </a:prstGeom>
          <a:noFill/>
          <a:ln cap="flat">
            <a:noFill/>
          </a:ln>
        </p:spPr>
      </p:pic>
      <p:sp>
        <p:nvSpPr>
          <p:cNvPr id="3" name="Rectangle 5">
            <a:extLst>
              <a:ext uri="{FF2B5EF4-FFF2-40B4-BE49-F238E27FC236}">
                <a16:creationId xmlns:a16="http://schemas.microsoft.com/office/drawing/2014/main" id="{DE6BC757-AAE5-CCE5-F68B-06A56754ACA9}"/>
              </a:ext>
            </a:extLst>
          </p:cNvPr>
          <p:cNvSpPr/>
          <p:nvPr/>
        </p:nvSpPr>
        <p:spPr>
          <a:xfrm>
            <a:off x="2260342" y="0"/>
            <a:ext cx="2504089" cy="6868753"/>
          </a:xfrm>
          <a:prstGeom prst="rect">
            <a:avLst/>
          </a:prstGeom>
          <a:gradFill>
            <a:gsLst>
              <a:gs pos="0">
                <a:srgbClr val="FFFFFF">
                  <a:alpha val="0"/>
                </a:srgbClr>
              </a:gs>
              <a:gs pos="100000">
                <a:srgbClr val="FFFFFF"/>
              </a:gs>
            </a:gsLst>
            <a:lin ang="0"/>
          </a:gra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FFFFFF"/>
              </a:solidFill>
              <a:uFillTx/>
              <a:latin typeface="Calibri"/>
            </a:endParaRPr>
          </a:p>
        </p:txBody>
      </p:sp>
      <p:sp>
        <p:nvSpPr>
          <p:cNvPr id="4" name="Text Placeholder 4">
            <a:extLst>
              <a:ext uri="{FF2B5EF4-FFF2-40B4-BE49-F238E27FC236}">
                <a16:creationId xmlns:a16="http://schemas.microsoft.com/office/drawing/2014/main" id="{1E2B2D58-40CB-0DE2-CBE4-F42C19CE281D}"/>
              </a:ext>
            </a:extLst>
          </p:cNvPr>
          <p:cNvSpPr txBox="1">
            <a:spLocks noGrp="1"/>
          </p:cNvSpPr>
          <p:nvPr>
            <p:ph type="body" sz="quarter" idx="4294967295"/>
          </p:nvPr>
        </p:nvSpPr>
        <p:spPr>
          <a:xfrm>
            <a:off x="5907817" y="4175223"/>
            <a:ext cx="2033575" cy="159270"/>
          </a:xfrm>
          <a:prstGeom prst="rect">
            <a:avLst/>
          </a:prstGeom>
          <a:noFill/>
          <a:ln>
            <a:noFill/>
          </a:ln>
        </p:spPr>
        <p:txBody>
          <a:bodyPr vert="horz" wrap="square" lIns="0" tIns="0" rIns="0" bIns="0" anchor="t" anchorCtr="1" compatLnSpc="1">
            <a:normAutofit/>
          </a:bodyPr>
          <a:lstStyle>
            <a:lvl1pPr marL="0" marR="0" lvl="0" indent="0" algn="ctr" fontAlgn="auto">
              <a:spcAft>
                <a:spcPts val="0"/>
              </a:spcAft>
              <a:buNone/>
              <a:tabLst/>
              <a:defRPr lang="en-US" sz="1050" b="0" i="0" u="none" strike="noStrike" cap="none" spc="0" baseline="0">
                <a:solidFill>
                  <a:srgbClr val="4D4D4F"/>
                </a:solidFill>
                <a:uFillTx/>
                <a:latin typeface="Calibri Light"/>
              </a:defRPr>
            </a:lvl1pPr>
          </a:lstStyle>
          <a:p>
            <a:pPr lvl="0"/>
            <a:r>
              <a:rPr lang="en-US"/>
              <a:t>Enter any additional info here</a:t>
            </a:r>
          </a:p>
        </p:txBody>
      </p:sp>
      <p:sp>
        <p:nvSpPr>
          <p:cNvPr id="5" name="Text Placeholder 4">
            <a:extLst>
              <a:ext uri="{FF2B5EF4-FFF2-40B4-BE49-F238E27FC236}">
                <a16:creationId xmlns:a16="http://schemas.microsoft.com/office/drawing/2014/main" id="{E2C28162-D1E5-2E74-1DF8-267ECC10AF43}"/>
              </a:ext>
            </a:extLst>
          </p:cNvPr>
          <p:cNvSpPr txBox="1">
            <a:spLocks noGrp="1"/>
          </p:cNvSpPr>
          <p:nvPr>
            <p:ph type="body" sz="quarter" idx="4294967295"/>
          </p:nvPr>
        </p:nvSpPr>
        <p:spPr>
          <a:xfrm>
            <a:off x="5907817" y="3858676"/>
            <a:ext cx="2033575" cy="159270"/>
          </a:xfrm>
          <a:prstGeom prst="rect">
            <a:avLst/>
          </a:prstGeom>
          <a:noFill/>
          <a:ln>
            <a:noFill/>
          </a:ln>
        </p:spPr>
        <p:txBody>
          <a:bodyPr vert="horz" wrap="square" lIns="0" tIns="0" rIns="0" bIns="0" anchor="t" anchorCtr="1" compatLnSpc="1">
            <a:normAutofit/>
          </a:bodyPr>
          <a:lstStyle>
            <a:lvl1pPr marL="0" marR="0" lvl="0" indent="0" algn="ctr" fontAlgn="auto">
              <a:spcAft>
                <a:spcPts val="0"/>
              </a:spcAft>
              <a:buNone/>
              <a:tabLst/>
              <a:defRPr lang="en-US" sz="1050" b="1" i="0" u="none" strike="noStrike" cap="none" spc="0" baseline="0">
                <a:solidFill>
                  <a:srgbClr val="00607F"/>
                </a:solidFill>
                <a:uFillTx/>
                <a:latin typeface="Century Gothic" pitchFamily="34"/>
              </a:defRPr>
            </a:lvl1pPr>
          </a:lstStyle>
          <a:p>
            <a:pPr lvl="0"/>
            <a:r>
              <a:rPr lang="en-US"/>
              <a:t>ENTER YOUR INFO HERE</a:t>
            </a:r>
          </a:p>
        </p:txBody>
      </p:sp>
      <p:pic>
        <p:nvPicPr>
          <p:cNvPr id="6" name="Picture 9">
            <a:extLst>
              <a:ext uri="{FF2B5EF4-FFF2-40B4-BE49-F238E27FC236}">
                <a16:creationId xmlns:a16="http://schemas.microsoft.com/office/drawing/2014/main" id="{F1B24D2F-0D7E-22B0-A8E1-EB3198219D69}"/>
              </a:ext>
            </a:extLst>
          </p:cNvPr>
          <p:cNvPicPr>
            <a:picLocks noChangeAspect="1"/>
          </p:cNvPicPr>
          <p:nvPr/>
        </p:nvPicPr>
        <p:blipFill>
          <a:blip r:embed="rId3"/>
          <a:srcRect/>
          <a:stretch>
            <a:fillRect/>
          </a:stretch>
        </p:blipFill>
        <p:spPr>
          <a:xfrm>
            <a:off x="4975568" y="3858676"/>
            <a:ext cx="836587" cy="459092"/>
          </a:xfrm>
          <a:prstGeom prst="rect">
            <a:avLst/>
          </a:prstGeom>
          <a:noFill/>
          <a:ln cap="flat">
            <a:noFill/>
          </a:ln>
        </p:spPr>
      </p:pic>
      <p:sp>
        <p:nvSpPr>
          <p:cNvPr id="7" name="TextBox 2">
            <a:extLst>
              <a:ext uri="{FF2B5EF4-FFF2-40B4-BE49-F238E27FC236}">
                <a16:creationId xmlns:a16="http://schemas.microsoft.com/office/drawing/2014/main" id="{B382286D-8978-89EE-7DF4-2F661CCBFF22}"/>
              </a:ext>
            </a:extLst>
          </p:cNvPr>
          <p:cNvSpPr txBox="1"/>
          <p:nvPr/>
        </p:nvSpPr>
        <p:spPr>
          <a:xfrm>
            <a:off x="3785897" y="2380586"/>
            <a:ext cx="5358107" cy="692497"/>
          </a:xfrm>
          <a:prstGeom prst="rect">
            <a:avLst/>
          </a:prstGeom>
          <a:noFill/>
          <a:ln cap="flat">
            <a:noFill/>
          </a:ln>
        </p:spPr>
        <p:txBody>
          <a:bodyPr vert="horz" wrap="square" lIns="0" tIns="0" rIns="0" bIns="0" anchor="t" anchorCtr="1" compatLnSpc="1">
            <a:sp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500" b="1" i="0" u="none" strike="noStrike" kern="1200" cap="none" spc="0" baseline="0">
                <a:solidFill>
                  <a:srgbClr val="00607F"/>
                </a:solidFill>
                <a:uFillTx/>
                <a:latin typeface="Century Gothic" pitchFamily="34"/>
              </a:rPr>
              <a:t>THANK YOU</a:t>
            </a:r>
          </a:p>
        </p:txBody>
      </p:sp>
      <p:sp>
        <p:nvSpPr>
          <p:cNvPr id="8" name="TextBox 1">
            <a:extLst>
              <a:ext uri="{FF2B5EF4-FFF2-40B4-BE49-F238E27FC236}">
                <a16:creationId xmlns:a16="http://schemas.microsoft.com/office/drawing/2014/main" id="{888878C9-7F18-8BC3-6838-4F78F2B532BB}"/>
              </a:ext>
            </a:extLst>
          </p:cNvPr>
          <p:cNvSpPr txBox="1"/>
          <p:nvPr/>
        </p:nvSpPr>
        <p:spPr>
          <a:xfrm>
            <a:off x="4905816" y="3285897"/>
            <a:ext cx="3118264" cy="300082"/>
          </a:xfrm>
          <a:prstGeom prst="rect">
            <a:avLst/>
          </a:prstGeom>
          <a:noFill/>
          <a:ln cap="flat">
            <a:noFill/>
          </a:ln>
        </p:spPr>
        <p:txBody>
          <a:bodyPr vert="horz" wrap="square" lIns="68580" tIns="34290" rIns="68580" bIns="34290" anchor="t" anchorCtr="1" compatLnSpc="1">
            <a:sp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00" b="1" i="0" u="none" strike="noStrike" kern="1200" cap="none" spc="0" baseline="0">
                <a:solidFill>
                  <a:srgbClr val="E2A325"/>
                </a:solidFill>
                <a:uFillTx/>
                <a:latin typeface="Century Gothic" pitchFamily="34"/>
              </a:rPr>
              <a:t>DIVISION OF PUBLIC HEALTH</a:t>
            </a:r>
          </a:p>
        </p:txBody>
      </p:sp>
    </p:spTree>
    <p:extLst>
      <p:ext uri="{BB962C8B-B14F-4D97-AF65-F5344CB8AC3E}">
        <p14:creationId xmlns:p14="http://schemas.microsoft.com/office/powerpoint/2010/main" val="32343653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rand Title Page">
    <p:spTree>
      <p:nvGrpSpPr>
        <p:cNvPr id="1" name=""/>
        <p:cNvGrpSpPr/>
        <p:nvPr/>
      </p:nvGrpSpPr>
      <p:grpSpPr>
        <a:xfrm>
          <a:off x="0" y="0"/>
          <a:ext cx="0" cy="0"/>
          <a:chOff x="0" y="0"/>
          <a:chExt cx="0" cy="0"/>
        </a:xfrm>
      </p:grpSpPr>
      <p:cxnSp>
        <p:nvCxnSpPr>
          <p:cNvPr id="2" name="Title Page Rule Line">
            <a:extLst>
              <a:ext uri="{FF2B5EF4-FFF2-40B4-BE49-F238E27FC236}">
                <a16:creationId xmlns:a16="http://schemas.microsoft.com/office/drawing/2014/main" id="{66B59C3A-276C-4CD4-B6A8-65E354121077}"/>
              </a:ext>
            </a:extLst>
          </p:cNvPr>
          <p:cNvCxnSpPr/>
          <p:nvPr/>
        </p:nvCxnSpPr>
        <p:spPr>
          <a:xfrm>
            <a:off x="628652" y="2443432"/>
            <a:ext cx="7886700" cy="0"/>
          </a:xfrm>
          <a:prstGeom prst="straightConnector1">
            <a:avLst/>
          </a:prstGeom>
          <a:noFill/>
          <a:ln w="15873" cap="flat">
            <a:solidFill>
              <a:srgbClr val="FFC843"/>
            </a:solidFill>
            <a:prstDash val="solid"/>
            <a:miter/>
          </a:ln>
        </p:spPr>
      </p:cxnSp>
      <p:sp>
        <p:nvSpPr>
          <p:cNvPr id="3" name="Master Title">
            <a:extLst>
              <a:ext uri="{FF2B5EF4-FFF2-40B4-BE49-F238E27FC236}">
                <a16:creationId xmlns:a16="http://schemas.microsoft.com/office/drawing/2014/main" id="{D5CA8C14-EAD9-42FF-46D4-A0937FA26FBF}"/>
              </a:ext>
            </a:extLst>
          </p:cNvPr>
          <p:cNvSpPr txBox="1">
            <a:spLocks noGrp="1"/>
          </p:cNvSpPr>
          <p:nvPr>
            <p:ph type="title"/>
          </p:nvPr>
        </p:nvSpPr>
        <p:spPr>
          <a:xfrm>
            <a:off x="628652" y="7013"/>
            <a:ext cx="7886700" cy="2417920"/>
          </a:xfrm>
          <a:prstGeom prst="rect">
            <a:avLst/>
          </a:prstGeom>
          <a:noFill/>
          <a:ln>
            <a:noFill/>
          </a:ln>
        </p:spPr>
        <p:txBody>
          <a:bodyPr vert="horz" wrap="square" lIns="91440" tIns="45720" rIns="91440" bIns="45720" anchor="b" anchorCtr="0" compatLnSpc="1">
            <a:normAutofit/>
          </a:bodyPr>
          <a:lstStyle>
            <a:lvl1pPr marL="0" marR="0" lvl="0" indent="0" fontAlgn="auto">
              <a:spcBef>
                <a:spcPts val="0"/>
              </a:spcBef>
              <a:spcAft>
                <a:spcPts val="0"/>
              </a:spcAft>
              <a:tabLst/>
              <a:defRPr lang="en-US" b="0" i="0" u="none" strike="noStrike" cap="none" spc="0" baseline="0">
                <a:solidFill>
                  <a:srgbClr val="036080"/>
                </a:solidFill>
                <a:uFillTx/>
                <a:latin typeface="Calibri Light"/>
              </a:defRPr>
            </a:lvl1pPr>
          </a:lstStyle>
          <a:p>
            <a:pPr lvl="0"/>
            <a:r>
              <a:rPr lang="en-US"/>
              <a:t>Click to edit Master Title</a:t>
            </a:r>
          </a:p>
        </p:txBody>
      </p:sp>
      <p:sp>
        <p:nvSpPr>
          <p:cNvPr id="4" name="Text Placeholder 3">
            <a:extLst>
              <a:ext uri="{FF2B5EF4-FFF2-40B4-BE49-F238E27FC236}">
                <a16:creationId xmlns:a16="http://schemas.microsoft.com/office/drawing/2014/main" id="{3021A219-78EF-ED6A-C7E7-D0BD95E78230}"/>
              </a:ext>
            </a:extLst>
          </p:cNvPr>
          <p:cNvSpPr txBox="1">
            <a:spLocks noGrp="1"/>
          </p:cNvSpPr>
          <p:nvPr>
            <p:ph sz="quarter" idx="4294967295"/>
          </p:nvPr>
        </p:nvSpPr>
        <p:spPr>
          <a:xfrm>
            <a:off x="628652" y="2587770"/>
            <a:ext cx="7886700" cy="1925890"/>
          </a:xfrm>
          <a:prstGeom prst="rect">
            <a:avLst/>
          </a:prstGeom>
          <a:noFill/>
          <a:ln>
            <a:noFill/>
          </a:ln>
        </p:spPr>
        <p:txBody>
          <a:bodyPr vert="horz" wrap="square" lIns="91440" tIns="45720" rIns="91440" bIns="45720" anchor="t" anchorCtr="1" compatLnSpc="1">
            <a:normAutofit/>
          </a:bodyPr>
          <a:lstStyle>
            <a:lvl1pPr marR="0" lvl="0" algn="ctr" fontAlgn="auto">
              <a:spcAft>
                <a:spcPts val="0"/>
              </a:spcAft>
              <a:buSzPct val="100000"/>
              <a:buFont typeface="Arial" pitchFamily="34"/>
              <a:tabLst/>
              <a:defRPr lang="en-US" sz="2400" b="0" i="0" u="none" strike="noStrike" cap="none" spc="0" baseline="0">
                <a:solidFill>
                  <a:srgbClr val="7E99A9"/>
                </a:solidFill>
                <a:uFillTx/>
                <a:latin typeface="Roboto" pitchFamily="2"/>
                <a:ea typeface="Roboto" pitchFamily="2"/>
                <a:cs typeface="Roboto" pitchFamily="2"/>
              </a:defRPr>
            </a:lvl1pPr>
          </a:lstStyle>
          <a:p>
            <a:pPr lvl="0"/>
            <a:r>
              <a:rPr lang="en-US"/>
              <a:t>Click to edit Subtitle</a:t>
            </a:r>
          </a:p>
        </p:txBody>
      </p:sp>
    </p:spTree>
    <p:extLst>
      <p:ext uri="{BB962C8B-B14F-4D97-AF65-F5344CB8AC3E}">
        <p14:creationId xmlns:p14="http://schemas.microsoft.com/office/powerpoint/2010/main" val="108264621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rand DHHS Title and Content">
    <p:spTree>
      <p:nvGrpSpPr>
        <p:cNvPr id="1" name=""/>
        <p:cNvGrpSpPr/>
        <p:nvPr/>
      </p:nvGrpSpPr>
      <p:grpSpPr>
        <a:xfrm>
          <a:off x="0" y="0"/>
          <a:ext cx="0" cy="0"/>
          <a:chOff x="0" y="0"/>
          <a:chExt cx="0" cy="0"/>
        </a:xfrm>
      </p:grpSpPr>
      <p:sp>
        <p:nvSpPr>
          <p:cNvPr id="2" name="Body Text">
            <a:extLst>
              <a:ext uri="{FF2B5EF4-FFF2-40B4-BE49-F238E27FC236}">
                <a16:creationId xmlns:a16="http://schemas.microsoft.com/office/drawing/2014/main" id="{4E0AC120-59A8-8BFD-9091-F00F61E7B602}"/>
              </a:ext>
            </a:extLst>
          </p:cNvPr>
          <p:cNvSpPr txBox="1">
            <a:spLocks noGrp="1"/>
          </p:cNvSpPr>
          <p:nvPr>
            <p:ph type="body" sz="quarter" idx="4294967295"/>
          </p:nvPr>
        </p:nvSpPr>
        <p:spPr>
          <a:xfrm>
            <a:off x="280114" y="1073569"/>
            <a:ext cx="8664260" cy="50605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500" b="0" i="0" u="none" strike="noStrike" cap="none" spc="0" baseline="0">
                <a:solidFill>
                  <a:srgbClr val="000000"/>
                </a:solidFill>
                <a:uFillTx/>
                <a:latin typeface="Calibri"/>
              </a:defRPr>
            </a:lvl1pPr>
          </a:lstStyle>
          <a:p>
            <a:pPr lvl="0"/>
            <a:r>
              <a:rPr lang="en-US"/>
              <a:t>Click to edit text</a:t>
            </a:r>
          </a:p>
        </p:txBody>
      </p:sp>
      <p:cxnSp>
        <p:nvCxnSpPr>
          <p:cNvPr id="3" name="Title Page Rule Line">
            <a:extLst>
              <a:ext uri="{FF2B5EF4-FFF2-40B4-BE49-F238E27FC236}">
                <a16:creationId xmlns:a16="http://schemas.microsoft.com/office/drawing/2014/main" id="{76F30EA4-AD0F-F143-62F6-34F694FA688E}"/>
              </a:ext>
            </a:extLst>
          </p:cNvPr>
          <p:cNvCxnSpPr/>
          <p:nvPr/>
        </p:nvCxnSpPr>
        <p:spPr>
          <a:xfrm>
            <a:off x="280115" y="940990"/>
            <a:ext cx="8664260" cy="0"/>
          </a:xfrm>
          <a:prstGeom prst="straightConnector1">
            <a:avLst/>
          </a:prstGeom>
          <a:noFill/>
          <a:ln w="15873" cap="flat">
            <a:solidFill>
              <a:srgbClr val="FFC843"/>
            </a:solidFill>
            <a:prstDash val="solid"/>
            <a:miter/>
          </a:ln>
        </p:spPr>
      </p:cxnSp>
      <p:sp>
        <p:nvSpPr>
          <p:cNvPr id="4" name="Title 1">
            <a:extLst>
              <a:ext uri="{FF2B5EF4-FFF2-40B4-BE49-F238E27FC236}">
                <a16:creationId xmlns:a16="http://schemas.microsoft.com/office/drawing/2014/main" id="{12E9AE20-312D-BAF1-27FE-4F6DD11203C3}"/>
              </a:ext>
            </a:extLst>
          </p:cNvPr>
          <p:cNvSpPr txBox="1">
            <a:spLocks noGrp="1"/>
          </p:cNvSpPr>
          <p:nvPr>
            <p:ph type="title"/>
          </p:nvPr>
        </p:nvSpPr>
        <p:spPr>
          <a:xfrm>
            <a:off x="280114" y="365129"/>
            <a:ext cx="8664260" cy="696416"/>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US" sz="2700" b="0" i="0" u="none" strike="noStrike" cap="none" spc="0" baseline="0">
                <a:solidFill>
                  <a:srgbClr val="000000"/>
                </a:solidFill>
                <a:uFillTx/>
                <a:latin typeface="Calibri Light"/>
              </a:defRPr>
            </a:lvl1pPr>
          </a:lstStyle>
          <a:p>
            <a:pPr lvl="0"/>
            <a:r>
              <a:rPr lang="en-US"/>
              <a:t>Click to edit Master title style</a:t>
            </a:r>
          </a:p>
        </p:txBody>
      </p:sp>
    </p:spTree>
    <p:extLst>
      <p:ext uri="{BB962C8B-B14F-4D97-AF65-F5344CB8AC3E}">
        <p14:creationId xmlns:p14="http://schemas.microsoft.com/office/powerpoint/2010/main" val="277123220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roduct Overview">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6EBAB21-224F-2D8A-3B9E-0B416A32AF2E}"/>
              </a:ext>
            </a:extLst>
          </p:cNvPr>
          <p:cNvSpPr/>
          <p:nvPr/>
        </p:nvSpPr>
        <p:spPr>
          <a:xfrm>
            <a:off x="0" y="1"/>
            <a:ext cx="9143997" cy="2329635"/>
          </a:xfrm>
          <a:prstGeom prst="rect">
            <a:avLst/>
          </a:prstGeom>
          <a:solidFill>
            <a:srgbClr val="F2F2F2"/>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FFFFFF"/>
              </a:solidFill>
              <a:uFillTx/>
              <a:latin typeface="Calibri"/>
            </a:endParaRPr>
          </a:p>
        </p:txBody>
      </p:sp>
      <p:sp>
        <p:nvSpPr>
          <p:cNvPr id="3" name="Text Placeholder 11">
            <a:extLst>
              <a:ext uri="{FF2B5EF4-FFF2-40B4-BE49-F238E27FC236}">
                <a16:creationId xmlns:a16="http://schemas.microsoft.com/office/drawing/2014/main" id="{BB16300A-1681-DC52-1AD8-F3B1B11B0992}"/>
              </a:ext>
            </a:extLst>
          </p:cNvPr>
          <p:cNvSpPr txBox="1">
            <a:spLocks noGrp="1"/>
          </p:cNvSpPr>
          <p:nvPr>
            <p:ph type="body" sz="quarter" idx="4294967295"/>
          </p:nvPr>
        </p:nvSpPr>
        <p:spPr>
          <a:xfrm>
            <a:off x="685800" y="914401"/>
            <a:ext cx="7772397" cy="578495"/>
          </a:xfrm>
          <a:prstGeom prst="rect">
            <a:avLst/>
          </a:prstGeom>
          <a:noFill/>
          <a:ln>
            <a:noFill/>
          </a:ln>
        </p:spPr>
        <p:txBody>
          <a:bodyPr vert="horz" wrap="square" lIns="0" tIns="0" rIns="0" bIns="0" anchor="t" anchorCtr="0" compatLnSpc="1">
            <a:noAutofit/>
          </a:bodyPr>
          <a:lstStyle>
            <a:lvl1pPr marL="0" marR="0" lvl="0" indent="0"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LIST WITH ICONS</a:t>
            </a:r>
          </a:p>
        </p:txBody>
      </p:sp>
      <p:sp>
        <p:nvSpPr>
          <p:cNvPr id="4" name="Text Placeholder 52">
            <a:extLst>
              <a:ext uri="{FF2B5EF4-FFF2-40B4-BE49-F238E27FC236}">
                <a16:creationId xmlns:a16="http://schemas.microsoft.com/office/drawing/2014/main" id="{E2DDC311-5D40-427B-9990-0ABA662EE19A}"/>
              </a:ext>
            </a:extLst>
          </p:cNvPr>
          <p:cNvSpPr txBox="1">
            <a:spLocks noGrp="1"/>
          </p:cNvSpPr>
          <p:nvPr>
            <p:ph type="body" sz="quarter" idx="4294967295"/>
          </p:nvPr>
        </p:nvSpPr>
        <p:spPr>
          <a:xfrm>
            <a:off x="685801" y="3969419"/>
            <a:ext cx="1796144" cy="34130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350" b="1" i="0" u="none" strike="noStrike" cap="none" spc="0" baseline="0">
                <a:solidFill>
                  <a:srgbClr val="404040"/>
                </a:solidFill>
                <a:uFillTx/>
                <a:latin typeface="Century Gothic" pitchFamily="34"/>
              </a:defRPr>
            </a:lvl1pPr>
          </a:lstStyle>
          <a:p>
            <a:pPr lvl="0"/>
            <a:r>
              <a:rPr lang="en-US"/>
              <a:t>ITEM TITLE</a:t>
            </a:r>
          </a:p>
        </p:txBody>
      </p:sp>
      <p:sp>
        <p:nvSpPr>
          <p:cNvPr id="5" name="Text Placeholder 21">
            <a:extLst>
              <a:ext uri="{FF2B5EF4-FFF2-40B4-BE49-F238E27FC236}">
                <a16:creationId xmlns:a16="http://schemas.microsoft.com/office/drawing/2014/main" id="{FA54B407-C0B9-8D2B-40B1-A0EDA14DB912}"/>
              </a:ext>
            </a:extLst>
          </p:cNvPr>
          <p:cNvSpPr txBox="1">
            <a:spLocks noGrp="1"/>
          </p:cNvSpPr>
          <p:nvPr>
            <p:ph type="body" sz="quarter" idx="4294967295"/>
          </p:nvPr>
        </p:nvSpPr>
        <p:spPr>
          <a:xfrm>
            <a:off x="689249" y="4353156"/>
            <a:ext cx="1788024" cy="997196"/>
          </a:xfrm>
          <a:prstGeom prst="rect">
            <a:avLst/>
          </a:prstGeom>
          <a:noFill/>
          <a:ln>
            <a:noFill/>
          </a:ln>
        </p:spPr>
        <p:txBody>
          <a:bodyPr vert="horz" wrap="square" lIns="0" tIns="0" rIns="0" bIns="0" anchor="t" anchorCtr="0" compatLnSpc="1">
            <a:spAutoFit/>
          </a:bodyPr>
          <a:lstStyle>
            <a:lvl1pPr marL="0" marR="0" lvl="0" indent="0" fontAlgn="auto">
              <a:spcAft>
                <a:spcPts val="0"/>
              </a:spcAft>
              <a:buNone/>
              <a:tabLst/>
              <a:defRPr lang="en-US" sz="900" b="0" i="0" u="none" strike="noStrike" cap="none" spc="0" baseline="0">
                <a:solidFill>
                  <a:srgbClr val="404040"/>
                </a:solidFill>
                <a:uFillTx/>
                <a:latin typeface="Calibri Light"/>
              </a:defRPr>
            </a:lvl1pPr>
          </a:lstStyle>
          <a:p>
            <a:pPr lvl="0"/>
            <a:r>
              <a:rPr lang="en-US"/>
              <a:t>List item description or details goes here. Lorem ipsum dolor sit amet, consectetur adipiscing elit. Quisque pretium posuere arcu vitae scelerisque. Lorem ipsum dolor sit amet, consectetur adipiscing elit. Quisque pretium posuere arcu vitae scelerisque.</a:t>
            </a:r>
          </a:p>
        </p:txBody>
      </p:sp>
      <p:sp>
        <p:nvSpPr>
          <p:cNvPr id="6" name="Text Placeholder 52">
            <a:extLst>
              <a:ext uri="{FF2B5EF4-FFF2-40B4-BE49-F238E27FC236}">
                <a16:creationId xmlns:a16="http://schemas.microsoft.com/office/drawing/2014/main" id="{F660441A-6565-ECC2-3736-BEEBC49B7A22}"/>
              </a:ext>
            </a:extLst>
          </p:cNvPr>
          <p:cNvSpPr txBox="1">
            <a:spLocks noGrp="1"/>
          </p:cNvSpPr>
          <p:nvPr>
            <p:ph type="body" sz="quarter" idx="4294967295"/>
          </p:nvPr>
        </p:nvSpPr>
        <p:spPr>
          <a:xfrm>
            <a:off x="2676739" y="3969419"/>
            <a:ext cx="1796144" cy="34130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350" b="1" i="0" u="none" strike="noStrike" cap="none" spc="0" baseline="0">
                <a:solidFill>
                  <a:srgbClr val="404040"/>
                </a:solidFill>
                <a:uFillTx/>
                <a:latin typeface="Century Gothic" pitchFamily="34"/>
              </a:defRPr>
            </a:lvl1pPr>
          </a:lstStyle>
          <a:p>
            <a:pPr lvl="0"/>
            <a:r>
              <a:rPr lang="en-US"/>
              <a:t>ITEM TITLE</a:t>
            </a:r>
          </a:p>
        </p:txBody>
      </p:sp>
      <p:sp>
        <p:nvSpPr>
          <p:cNvPr id="7" name="Text Placeholder 21">
            <a:extLst>
              <a:ext uri="{FF2B5EF4-FFF2-40B4-BE49-F238E27FC236}">
                <a16:creationId xmlns:a16="http://schemas.microsoft.com/office/drawing/2014/main" id="{63355ACD-9D13-732E-FF8F-BE15554964DD}"/>
              </a:ext>
            </a:extLst>
          </p:cNvPr>
          <p:cNvSpPr txBox="1">
            <a:spLocks noGrp="1"/>
          </p:cNvSpPr>
          <p:nvPr>
            <p:ph type="body" sz="quarter" idx="4294967295"/>
          </p:nvPr>
        </p:nvSpPr>
        <p:spPr>
          <a:xfrm>
            <a:off x="2680188" y="4353156"/>
            <a:ext cx="1788024" cy="997196"/>
          </a:xfrm>
          <a:prstGeom prst="rect">
            <a:avLst/>
          </a:prstGeom>
          <a:noFill/>
          <a:ln>
            <a:noFill/>
          </a:ln>
        </p:spPr>
        <p:txBody>
          <a:bodyPr vert="horz" wrap="square" lIns="0" tIns="0" rIns="0" bIns="0" anchor="t" anchorCtr="0" compatLnSpc="1">
            <a:spAutoFit/>
          </a:bodyPr>
          <a:lstStyle>
            <a:lvl1pPr marL="0" marR="0" lvl="0" indent="0" fontAlgn="auto">
              <a:spcAft>
                <a:spcPts val="0"/>
              </a:spcAft>
              <a:buNone/>
              <a:tabLst/>
              <a:defRPr lang="en-US" sz="900" b="0" i="0" u="none" strike="noStrike" cap="none" spc="0" baseline="0">
                <a:solidFill>
                  <a:srgbClr val="404040"/>
                </a:solidFill>
                <a:uFillTx/>
                <a:latin typeface="Calibri Light"/>
              </a:defRPr>
            </a:lvl1pPr>
          </a:lstStyle>
          <a:p>
            <a:pPr lvl="0"/>
            <a:r>
              <a:rPr lang="en-US"/>
              <a:t>List item description or details goes here. Lorem ipsum dolor sit amet, consectetur adipiscing elit. Quisque pretium posuere arcu vitae scelerisque. Lorem ipsum dolor sit amet, consectetur adipiscing elit. Quisque pretium posuere arcu vitae scelerisque.</a:t>
            </a:r>
          </a:p>
        </p:txBody>
      </p:sp>
      <p:sp>
        <p:nvSpPr>
          <p:cNvPr id="8" name="Text Placeholder 52">
            <a:extLst>
              <a:ext uri="{FF2B5EF4-FFF2-40B4-BE49-F238E27FC236}">
                <a16:creationId xmlns:a16="http://schemas.microsoft.com/office/drawing/2014/main" id="{C21D194C-B7B8-F32B-B802-D18E6099A402}"/>
              </a:ext>
            </a:extLst>
          </p:cNvPr>
          <p:cNvSpPr txBox="1">
            <a:spLocks noGrp="1"/>
          </p:cNvSpPr>
          <p:nvPr>
            <p:ph type="body" sz="quarter" idx="4294967295"/>
          </p:nvPr>
        </p:nvSpPr>
        <p:spPr>
          <a:xfrm>
            <a:off x="4667671" y="3969419"/>
            <a:ext cx="1796144" cy="34130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350" b="1" i="0" u="none" strike="noStrike" cap="none" spc="0" baseline="0">
                <a:solidFill>
                  <a:srgbClr val="404040"/>
                </a:solidFill>
                <a:uFillTx/>
                <a:latin typeface="Century Gothic" pitchFamily="34"/>
              </a:defRPr>
            </a:lvl1pPr>
          </a:lstStyle>
          <a:p>
            <a:pPr lvl="0"/>
            <a:r>
              <a:rPr lang="en-US"/>
              <a:t>ITEM TITLE</a:t>
            </a:r>
          </a:p>
        </p:txBody>
      </p:sp>
      <p:sp>
        <p:nvSpPr>
          <p:cNvPr id="9" name="Text Placeholder 21">
            <a:extLst>
              <a:ext uri="{FF2B5EF4-FFF2-40B4-BE49-F238E27FC236}">
                <a16:creationId xmlns:a16="http://schemas.microsoft.com/office/drawing/2014/main" id="{4DC27BE7-F1A3-8A4D-D20B-7CE8F3178294}"/>
              </a:ext>
            </a:extLst>
          </p:cNvPr>
          <p:cNvSpPr txBox="1">
            <a:spLocks noGrp="1"/>
          </p:cNvSpPr>
          <p:nvPr>
            <p:ph type="body" sz="quarter" idx="4294967295"/>
          </p:nvPr>
        </p:nvSpPr>
        <p:spPr>
          <a:xfrm>
            <a:off x="4671121" y="4353156"/>
            <a:ext cx="1788024" cy="997196"/>
          </a:xfrm>
          <a:prstGeom prst="rect">
            <a:avLst/>
          </a:prstGeom>
          <a:noFill/>
          <a:ln>
            <a:noFill/>
          </a:ln>
        </p:spPr>
        <p:txBody>
          <a:bodyPr vert="horz" wrap="square" lIns="0" tIns="0" rIns="0" bIns="0" anchor="t" anchorCtr="0" compatLnSpc="1">
            <a:spAutoFit/>
          </a:bodyPr>
          <a:lstStyle>
            <a:lvl1pPr marL="0" marR="0" lvl="0" indent="0" fontAlgn="auto">
              <a:spcAft>
                <a:spcPts val="0"/>
              </a:spcAft>
              <a:buNone/>
              <a:tabLst/>
              <a:defRPr lang="en-US" sz="900" b="0" i="0" u="none" strike="noStrike" cap="none" spc="0" baseline="0">
                <a:solidFill>
                  <a:srgbClr val="404040"/>
                </a:solidFill>
                <a:uFillTx/>
                <a:latin typeface="Calibri Light"/>
              </a:defRPr>
            </a:lvl1pPr>
          </a:lstStyle>
          <a:p>
            <a:pPr lvl="0"/>
            <a:r>
              <a:rPr lang="en-US"/>
              <a:t>List item description or details goes here. Lorem ipsum dolor sit amet, consectetur adipiscing elit. Quisque pretium posuere arcu vitae scelerisque. Lorem ipsum dolor sit amet, consectetur adipiscing elit. Quisque pretium posuere arcu vitae scelerisque.</a:t>
            </a:r>
          </a:p>
        </p:txBody>
      </p:sp>
      <p:sp>
        <p:nvSpPr>
          <p:cNvPr id="10" name="Text Placeholder 52">
            <a:extLst>
              <a:ext uri="{FF2B5EF4-FFF2-40B4-BE49-F238E27FC236}">
                <a16:creationId xmlns:a16="http://schemas.microsoft.com/office/drawing/2014/main" id="{E30C26C9-38B7-81FA-F264-D1577BC52103}"/>
              </a:ext>
            </a:extLst>
          </p:cNvPr>
          <p:cNvSpPr txBox="1">
            <a:spLocks noGrp="1"/>
          </p:cNvSpPr>
          <p:nvPr>
            <p:ph type="body" sz="quarter" idx="4294967295"/>
          </p:nvPr>
        </p:nvSpPr>
        <p:spPr>
          <a:xfrm>
            <a:off x="6658611" y="3969419"/>
            <a:ext cx="1796144" cy="34130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1350" b="1" i="0" u="none" strike="noStrike" cap="none" spc="0" baseline="0">
                <a:solidFill>
                  <a:srgbClr val="404040"/>
                </a:solidFill>
                <a:uFillTx/>
                <a:latin typeface="Century Gothic" pitchFamily="34"/>
              </a:defRPr>
            </a:lvl1pPr>
          </a:lstStyle>
          <a:p>
            <a:pPr lvl="0"/>
            <a:r>
              <a:rPr lang="en-US"/>
              <a:t>ITEM TITLE</a:t>
            </a:r>
          </a:p>
        </p:txBody>
      </p:sp>
      <p:sp>
        <p:nvSpPr>
          <p:cNvPr id="11" name="Text Placeholder 21">
            <a:extLst>
              <a:ext uri="{FF2B5EF4-FFF2-40B4-BE49-F238E27FC236}">
                <a16:creationId xmlns:a16="http://schemas.microsoft.com/office/drawing/2014/main" id="{88780E82-D343-A04C-3EBD-B50ED2C30CBB}"/>
              </a:ext>
            </a:extLst>
          </p:cNvPr>
          <p:cNvSpPr txBox="1">
            <a:spLocks noGrp="1"/>
          </p:cNvSpPr>
          <p:nvPr>
            <p:ph type="body" sz="quarter" idx="4294967295"/>
          </p:nvPr>
        </p:nvSpPr>
        <p:spPr>
          <a:xfrm>
            <a:off x="6662060" y="4353156"/>
            <a:ext cx="1788024" cy="997196"/>
          </a:xfrm>
          <a:prstGeom prst="rect">
            <a:avLst/>
          </a:prstGeom>
          <a:noFill/>
          <a:ln>
            <a:noFill/>
          </a:ln>
        </p:spPr>
        <p:txBody>
          <a:bodyPr vert="horz" wrap="square" lIns="0" tIns="0" rIns="0" bIns="0" anchor="t" anchorCtr="0" compatLnSpc="1">
            <a:spAutoFit/>
          </a:bodyPr>
          <a:lstStyle>
            <a:lvl1pPr marL="0" marR="0" lvl="0" indent="0" fontAlgn="auto">
              <a:spcAft>
                <a:spcPts val="0"/>
              </a:spcAft>
              <a:buNone/>
              <a:tabLst/>
              <a:defRPr lang="en-US" sz="900" b="0" i="0" u="none" strike="noStrike" cap="none" spc="0" baseline="0">
                <a:solidFill>
                  <a:srgbClr val="404040"/>
                </a:solidFill>
                <a:uFillTx/>
                <a:latin typeface="Calibri Light"/>
              </a:defRPr>
            </a:lvl1pPr>
          </a:lstStyle>
          <a:p>
            <a:pPr lvl="0"/>
            <a:r>
              <a:rPr lang="en-US"/>
              <a:t>List item description or details goes here. Lorem ipsum dolor sit amet, consectetur adipiscing elit. Quisque pretium posuere arcu vitae scelerisque. Lorem ipsum dolor sit amet, consectetur adipiscing elit. Quisque pretium posuere arcu vitae scelerisque.</a:t>
            </a:r>
          </a:p>
        </p:txBody>
      </p:sp>
      <p:sp>
        <p:nvSpPr>
          <p:cNvPr id="12" name="Picture Placeholder 5">
            <a:extLst>
              <a:ext uri="{FF2B5EF4-FFF2-40B4-BE49-F238E27FC236}">
                <a16:creationId xmlns:a16="http://schemas.microsoft.com/office/drawing/2014/main" id="{EC45B9A8-D024-635C-E29A-323B1C57C8C6}"/>
              </a:ext>
            </a:extLst>
          </p:cNvPr>
          <p:cNvSpPr txBox="1">
            <a:spLocks noGrp="1"/>
          </p:cNvSpPr>
          <p:nvPr>
            <p:ph type="pic" sz="quarter" idx="4294967295"/>
          </p:nvPr>
        </p:nvSpPr>
        <p:spPr>
          <a:xfrm>
            <a:off x="1326090" y="3164217"/>
            <a:ext cx="514350" cy="685800"/>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750" b="0" i="0" u="none" strike="noStrike" cap="none" spc="0" baseline="0">
                <a:solidFill>
                  <a:srgbClr val="000000"/>
                </a:solidFill>
                <a:uFillTx/>
                <a:latin typeface="Calibri"/>
              </a:defRPr>
            </a:lvl1pPr>
          </a:lstStyle>
          <a:p>
            <a:pPr lvl="0"/>
            <a:r>
              <a:rPr lang="en-US"/>
              <a:t>ICON</a:t>
            </a:r>
          </a:p>
        </p:txBody>
      </p:sp>
      <p:sp>
        <p:nvSpPr>
          <p:cNvPr id="13" name="Picture Placeholder 5">
            <a:extLst>
              <a:ext uri="{FF2B5EF4-FFF2-40B4-BE49-F238E27FC236}">
                <a16:creationId xmlns:a16="http://schemas.microsoft.com/office/drawing/2014/main" id="{81D8B335-F126-226C-5DE3-6B3EA0E1299B}"/>
              </a:ext>
            </a:extLst>
          </p:cNvPr>
          <p:cNvSpPr txBox="1">
            <a:spLocks noGrp="1"/>
          </p:cNvSpPr>
          <p:nvPr>
            <p:ph type="pic" sz="quarter" idx="4294967295"/>
          </p:nvPr>
        </p:nvSpPr>
        <p:spPr>
          <a:xfrm>
            <a:off x="3317022" y="3164217"/>
            <a:ext cx="514350" cy="685800"/>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750" b="0" i="0" u="none" strike="noStrike" cap="none" spc="0" baseline="0">
                <a:solidFill>
                  <a:srgbClr val="000000"/>
                </a:solidFill>
                <a:uFillTx/>
                <a:latin typeface="Calibri"/>
              </a:defRPr>
            </a:lvl1pPr>
          </a:lstStyle>
          <a:p>
            <a:pPr lvl="0"/>
            <a:r>
              <a:rPr lang="en-US"/>
              <a:t>ICON</a:t>
            </a:r>
          </a:p>
        </p:txBody>
      </p:sp>
      <p:sp>
        <p:nvSpPr>
          <p:cNvPr id="14" name="Picture Placeholder 5">
            <a:extLst>
              <a:ext uri="{FF2B5EF4-FFF2-40B4-BE49-F238E27FC236}">
                <a16:creationId xmlns:a16="http://schemas.microsoft.com/office/drawing/2014/main" id="{3E4E02F2-6C8C-7A06-FAAC-39EFEEBB45BB}"/>
              </a:ext>
            </a:extLst>
          </p:cNvPr>
          <p:cNvSpPr txBox="1">
            <a:spLocks noGrp="1"/>
          </p:cNvSpPr>
          <p:nvPr>
            <p:ph type="pic" sz="quarter" idx="4294967295"/>
          </p:nvPr>
        </p:nvSpPr>
        <p:spPr>
          <a:xfrm>
            <a:off x="5325449" y="3164217"/>
            <a:ext cx="514350" cy="685800"/>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750" b="0" i="0" u="none" strike="noStrike" cap="none" spc="0" baseline="0">
                <a:solidFill>
                  <a:srgbClr val="000000"/>
                </a:solidFill>
                <a:uFillTx/>
                <a:latin typeface="Calibri"/>
              </a:defRPr>
            </a:lvl1pPr>
          </a:lstStyle>
          <a:p>
            <a:pPr lvl="0"/>
            <a:r>
              <a:rPr lang="en-US"/>
              <a:t>ICON</a:t>
            </a:r>
          </a:p>
        </p:txBody>
      </p:sp>
      <p:sp>
        <p:nvSpPr>
          <p:cNvPr id="15" name="Picture Placeholder 5">
            <a:extLst>
              <a:ext uri="{FF2B5EF4-FFF2-40B4-BE49-F238E27FC236}">
                <a16:creationId xmlns:a16="http://schemas.microsoft.com/office/drawing/2014/main" id="{26DF62A7-F049-BE28-3F87-B18D82D7EF7B}"/>
              </a:ext>
            </a:extLst>
          </p:cNvPr>
          <p:cNvSpPr txBox="1">
            <a:spLocks noGrp="1"/>
          </p:cNvSpPr>
          <p:nvPr>
            <p:ph type="pic" sz="quarter" idx="4294967295"/>
          </p:nvPr>
        </p:nvSpPr>
        <p:spPr>
          <a:xfrm>
            <a:off x="7298894" y="3164217"/>
            <a:ext cx="514350" cy="685800"/>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750" b="0" i="0" u="none" strike="noStrike" cap="none" spc="0" baseline="0">
                <a:solidFill>
                  <a:srgbClr val="000000"/>
                </a:solidFill>
                <a:uFillTx/>
                <a:latin typeface="Calibri"/>
              </a:defRPr>
            </a:lvl1pPr>
          </a:lstStyle>
          <a:p>
            <a:pPr lvl="0"/>
            <a:r>
              <a:rPr lang="en-US"/>
              <a:t>ICON</a:t>
            </a:r>
          </a:p>
        </p:txBody>
      </p:sp>
      <p:sp>
        <p:nvSpPr>
          <p:cNvPr id="16" name="Slide Number Placeholder 5">
            <a:extLst>
              <a:ext uri="{FF2B5EF4-FFF2-40B4-BE49-F238E27FC236}">
                <a16:creationId xmlns:a16="http://schemas.microsoft.com/office/drawing/2014/main" id="{DFF0302B-7142-6A1B-78F7-55C22AC68965}"/>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87395D8A-5252-4C1E-B8AA-57DF6EEB3E0A}" type="slidenum">
              <a:t>‹#›</a:t>
            </a:fld>
            <a:endParaRPr lang="en-US"/>
          </a:p>
        </p:txBody>
      </p:sp>
    </p:spTree>
    <p:extLst>
      <p:ext uri="{BB962C8B-B14F-4D97-AF65-F5344CB8AC3E}">
        <p14:creationId xmlns:p14="http://schemas.microsoft.com/office/powerpoint/2010/main" val="3796585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8" y="2348539"/>
            <a:ext cx="8459942" cy="4188696"/>
          </a:xfrm>
        </p:spPr>
        <p:txBody>
          <a:bodyPr anchor="t">
            <a:normAutofit/>
          </a:bodyPr>
          <a:lstStyle>
            <a:lvl1pPr marL="0" indent="0">
              <a:buNone/>
              <a:defRPr sz="2400" b="0">
                <a:solidFill>
                  <a:schemeClr val="bg1"/>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Title 1"/>
          <p:cNvSpPr>
            <a:spLocks noGrp="1"/>
          </p:cNvSpPr>
          <p:nvPr>
            <p:ph type="title"/>
          </p:nvPr>
        </p:nvSpPr>
        <p:spPr>
          <a:xfrm>
            <a:off x="342030" y="217590"/>
            <a:ext cx="7887570" cy="1229801"/>
          </a:xfrm>
        </p:spPr>
        <p:txBody>
          <a:bodyPr tIns="0" bIns="0"/>
          <a:lstStyle>
            <a:lvl1pPr>
              <a:defRPr sz="3600">
                <a:solidFill>
                  <a:schemeClr val="accent6"/>
                </a:solidFill>
              </a:defRPr>
            </a:lvl1pPr>
          </a:lstStyle>
          <a:p>
            <a:r>
              <a:rPr lang="en-US"/>
              <a:t>Click to edit Master title style</a:t>
            </a:r>
          </a:p>
        </p:txBody>
      </p:sp>
      <p:sp>
        <p:nvSpPr>
          <p:cNvPr id="4" name="Text Placeholder 3"/>
          <p:cNvSpPr>
            <a:spLocks noGrp="1"/>
          </p:cNvSpPr>
          <p:nvPr>
            <p:ph type="body" sz="quarter" idx="10"/>
          </p:nvPr>
        </p:nvSpPr>
        <p:spPr>
          <a:xfrm>
            <a:off x="341310" y="1579219"/>
            <a:ext cx="8460660" cy="642101"/>
          </a:xfrm>
        </p:spPr>
        <p:txBody>
          <a:bodyPr anchor="ctr"/>
          <a:lstStyle>
            <a:lvl1pPr>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373247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122C77-6F4A-4771-6899-157B4564C951}"/>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US" sz="1350" b="0" i="0" u="none" strike="noStrike" kern="1200" cap="none" spc="0" baseline="0">
                <a:solidFill>
                  <a:srgbClr val="000000"/>
                </a:solidFill>
                <a:uFillTx/>
                <a:latin typeface="Calibri"/>
              </a:defRPr>
            </a:lvl1pPr>
          </a:lstStyle>
          <a:p>
            <a:pPr lvl="0"/>
            <a:endParaRPr lang="en-US"/>
          </a:p>
        </p:txBody>
      </p:sp>
      <p:sp>
        <p:nvSpPr>
          <p:cNvPr id="3" name="Footer Placeholder 2">
            <a:extLst>
              <a:ext uri="{FF2B5EF4-FFF2-40B4-BE49-F238E27FC236}">
                <a16:creationId xmlns:a16="http://schemas.microsoft.com/office/drawing/2014/main" id="{58DF808A-8B89-610B-9648-A53873A4312B}"/>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685800" rtl="0" fontAlgn="auto" hangingPunct="1">
              <a:lnSpc>
                <a:spcPct val="100000"/>
              </a:lnSpc>
              <a:spcBef>
                <a:spcPts val="0"/>
              </a:spcBef>
              <a:spcAft>
                <a:spcPts val="0"/>
              </a:spcAft>
              <a:buNone/>
              <a:tabLst/>
              <a:defRPr lang="en-US" sz="1350" b="0" i="0" u="none" strike="noStrike" kern="1200" cap="none" spc="0" baseline="0">
                <a:solidFill>
                  <a:srgbClr val="000000"/>
                </a:solidFill>
                <a:uFillTx/>
                <a:latin typeface="Calibri"/>
              </a:defRPr>
            </a:lvl1pPr>
          </a:lstStyle>
          <a:p>
            <a:pPr lvl="0"/>
            <a:endParaRPr lang="en-US"/>
          </a:p>
        </p:txBody>
      </p:sp>
      <p:sp>
        <p:nvSpPr>
          <p:cNvPr id="4" name="Slide Number Placeholder 3">
            <a:extLst>
              <a:ext uri="{FF2B5EF4-FFF2-40B4-BE49-F238E27FC236}">
                <a16:creationId xmlns:a16="http://schemas.microsoft.com/office/drawing/2014/main" id="{0A934DAD-06E0-DBAC-6708-E035170F935F}"/>
              </a:ext>
            </a:extLst>
          </p:cNvPr>
          <p:cNvSpPr txBox="1">
            <a:spLocks noGrp="1"/>
          </p:cNvSpPr>
          <p:nvPr>
            <p:ph type="sldNum" sz="quarter" idx="8"/>
          </p:nvPr>
        </p:nvSpPr>
        <p:spPr/>
        <p:txBody>
          <a:bodyPr/>
          <a:lstStyle>
            <a:lvl1pPr>
              <a:defRPr/>
            </a:lvl1pPr>
          </a:lstStyle>
          <a:p>
            <a:pPr lvl="0"/>
            <a:fld id="{411ED110-AEB4-4753-92F1-88D3B8D08AA6}" type="slidenum">
              <a:t>‹#›</a:t>
            </a:fld>
            <a:endParaRPr lang="en-US"/>
          </a:p>
        </p:txBody>
      </p:sp>
    </p:spTree>
    <p:extLst>
      <p:ext uri="{BB962C8B-B14F-4D97-AF65-F5344CB8AC3E}">
        <p14:creationId xmlns:p14="http://schemas.microsoft.com/office/powerpoint/2010/main" val="5456323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 Yr Action Plan">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6207D065-21DF-F1A6-2839-AF779BB5D35B}"/>
              </a:ext>
            </a:extLst>
          </p:cNvPr>
          <p:cNvSpPr txBox="1">
            <a:spLocks noGrp="1"/>
          </p:cNvSpPr>
          <p:nvPr>
            <p:ph type="body" sz="quarter" idx="4294967295"/>
          </p:nvPr>
        </p:nvSpPr>
        <p:spPr>
          <a:xfrm>
            <a:off x="685800" y="928638"/>
            <a:ext cx="7772397" cy="578495"/>
          </a:xfrm>
          <a:prstGeom prst="rect">
            <a:avLst/>
          </a:prstGeom>
          <a:noFill/>
          <a:ln>
            <a:noFill/>
          </a:ln>
        </p:spPr>
        <p:txBody>
          <a:bodyPr vert="horz" wrap="square" lIns="0" tIns="0" rIns="0" bIns="0" anchor="t" anchorCtr="0" compatLnSpc="1">
            <a:noAutofit/>
          </a:bodyPr>
          <a:lstStyle>
            <a:lvl1pPr marL="0" marR="0" lvl="0" indent="0" fontAlgn="auto">
              <a:spcAft>
                <a:spcPts val="0"/>
              </a:spcAft>
              <a:buNone/>
              <a:tabLst/>
              <a:defRPr lang="en-US" sz="3300" b="1" i="0" u="none" strike="noStrike" cap="none" spc="0" baseline="0">
                <a:solidFill>
                  <a:srgbClr val="00607F"/>
                </a:solidFill>
                <a:uFillTx/>
                <a:latin typeface="Century Gothic" pitchFamily="34"/>
              </a:defRPr>
            </a:lvl1pPr>
          </a:lstStyle>
          <a:p>
            <a:pPr lvl="0"/>
            <a:r>
              <a:rPr lang="en-US"/>
              <a:t>BLANK SLIDE</a:t>
            </a:r>
          </a:p>
        </p:txBody>
      </p:sp>
      <p:sp>
        <p:nvSpPr>
          <p:cNvPr id="3" name="Slide Number Placeholder 5">
            <a:extLst>
              <a:ext uri="{FF2B5EF4-FFF2-40B4-BE49-F238E27FC236}">
                <a16:creationId xmlns:a16="http://schemas.microsoft.com/office/drawing/2014/main" id="{DBAE2D8E-1411-262B-1F1D-37D93361668F}"/>
              </a:ext>
            </a:extLst>
          </p:cNvPr>
          <p:cNvSpPr txBox="1">
            <a:spLocks noGrp="1"/>
          </p:cNvSpPr>
          <p:nvPr>
            <p:ph type="sldNum" sz="quarter" idx="8"/>
          </p:nvPr>
        </p:nvSpPr>
        <p:spPr>
          <a:xfrm>
            <a:off x="184281" y="6336847"/>
            <a:ext cx="2057400" cy="365129"/>
          </a:xfrm>
        </p:spPr>
        <p:txBody>
          <a:bodyPr anchorCtr="0"/>
          <a:lstStyle>
            <a:lvl1pPr algn="l">
              <a:defRPr/>
            </a:lvl1pPr>
          </a:lstStyle>
          <a:p>
            <a:pPr lvl="0"/>
            <a:fld id="{20A81500-18A1-4609-B758-AAE34FF2B460}" type="slidenum">
              <a:t>‹#›</a:t>
            </a:fld>
            <a:endParaRPr lang="en-US"/>
          </a:p>
        </p:txBody>
      </p:sp>
    </p:spTree>
    <p:extLst>
      <p:ext uri="{BB962C8B-B14F-4D97-AF65-F5344CB8AC3E}">
        <p14:creationId xmlns:p14="http://schemas.microsoft.com/office/powerpoint/2010/main" val="20700845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5207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rand DHHS Photo Layout">
    <p:spTree>
      <p:nvGrpSpPr>
        <p:cNvPr id="1" name=""/>
        <p:cNvGrpSpPr/>
        <p:nvPr/>
      </p:nvGrpSpPr>
      <p:grpSpPr>
        <a:xfrm>
          <a:off x="0" y="0"/>
          <a:ext cx="0" cy="0"/>
          <a:chOff x="0" y="0"/>
          <a:chExt cx="0" cy="0"/>
        </a:xfrm>
      </p:grpSpPr>
      <p:sp>
        <p:nvSpPr>
          <p:cNvPr id="2" name="Smaller Body Text">
            <a:extLst>
              <a:ext uri="{FF2B5EF4-FFF2-40B4-BE49-F238E27FC236}">
                <a16:creationId xmlns:a16="http://schemas.microsoft.com/office/drawing/2014/main" id="{5746093C-6495-BBFA-9AED-632D3327119C}"/>
              </a:ext>
            </a:extLst>
          </p:cNvPr>
          <p:cNvSpPr txBox="1">
            <a:spLocks noGrp="1"/>
          </p:cNvSpPr>
          <p:nvPr>
            <p:ph type="body" sz="quarter" idx="4294967295"/>
          </p:nvPr>
        </p:nvSpPr>
        <p:spPr>
          <a:xfrm>
            <a:off x="280115" y="1104778"/>
            <a:ext cx="3133516" cy="5029318"/>
          </a:xfrm>
          <a:prstGeom prst="rect">
            <a:avLst/>
          </a:prstGeom>
          <a:noFill/>
          <a:ln>
            <a:noFill/>
          </a:ln>
        </p:spPr>
        <p:txBody>
          <a:bodyPr vert="horz" wrap="square" lIns="91440" tIns="45720" rIns="91440" bIns="45720" anchor="t" anchorCtr="0" compatLnSpc="1">
            <a:normAutofit/>
          </a:bodyPr>
          <a:lstStyle>
            <a:lvl1pPr marL="0" marR="0" lvl="0" indent="0" fontAlgn="auto">
              <a:spcAft>
                <a:spcPts val="0"/>
              </a:spcAft>
              <a:buNone/>
              <a:tabLst/>
              <a:defRPr lang="en-US" sz="1500" b="0" i="0" u="none" strike="noStrike" cap="none" spc="0" baseline="0">
                <a:solidFill>
                  <a:srgbClr val="000000"/>
                </a:solidFill>
                <a:uFillTx/>
                <a:latin typeface="Calibri"/>
              </a:defRPr>
            </a:lvl1pPr>
          </a:lstStyle>
          <a:p>
            <a:pPr lvl="0"/>
            <a:r>
              <a:rPr lang="en-US"/>
              <a:t>Click to edit text</a:t>
            </a:r>
          </a:p>
        </p:txBody>
      </p:sp>
      <p:sp>
        <p:nvSpPr>
          <p:cNvPr id="3" name="Picture Placeholder 12">
            <a:extLst>
              <a:ext uri="{FF2B5EF4-FFF2-40B4-BE49-F238E27FC236}">
                <a16:creationId xmlns:a16="http://schemas.microsoft.com/office/drawing/2014/main" id="{1E4B7189-FB00-4633-F842-FF92289DF3D3}"/>
              </a:ext>
            </a:extLst>
          </p:cNvPr>
          <p:cNvSpPr txBox="1">
            <a:spLocks noGrp="1"/>
          </p:cNvSpPr>
          <p:nvPr>
            <p:ph type="pic" sz="quarter" idx="4294967295"/>
          </p:nvPr>
        </p:nvSpPr>
        <p:spPr>
          <a:xfrm>
            <a:off x="5282923" y="1104779"/>
            <a:ext cx="3606286" cy="3818909"/>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FFC843"/>
                </a:solidFill>
                <a:uFillTx/>
                <a:latin typeface="Calibri"/>
              </a:defRPr>
            </a:lvl1pPr>
          </a:lstStyle>
          <a:p>
            <a:pPr lvl="0"/>
            <a:r>
              <a:rPr lang="en-US"/>
              <a:t>Click icon to add picture</a:t>
            </a:r>
          </a:p>
        </p:txBody>
      </p:sp>
      <p:sp>
        <p:nvSpPr>
          <p:cNvPr id="4" name="Picture Placeholder 14">
            <a:extLst>
              <a:ext uri="{FF2B5EF4-FFF2-40B4-BE49-F238E27FC236}">
                <a16:creationId xmlns:a16="http://schemas.microsoft.com/office/drawing/2014/main" id="{C7386283-BD8D-0A22-1A1D-836E5C9288CE}"/>
              </a:ext>
            </a:extLst>
          </p:cNvPr>
          <p:cNvSpPr txBox="1">
            <a:spLocks noGrp="1"/>
          </p:cNvSpPr>
          <p:nvPr>
            <p:ph type="pic" sz="quarter" idx="4294967295"/>
          </p:nvPr>
        </p:nvSpPr>
        <p:spPr>
          <a:xfrm>
            <a:off x="3549255" y="1104778"/>
            <a:ext cx="1598044" cy="1819290"/>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FFC843"/>
                </a:solidFill>
                <a:uFillTx/>
                <a:latin typeface="Calibri"/>
              </a:defRPr>
            </a:lvl1pPr>
          </a:lstStyle>
          <a:p>
            <a:pPr lvl="0"/>
            <a:r>
              <a:rPr lang="en-US"/>
              <a:t>Click icon to add picture</a:t>
            </a:r>
          </a:p>
        </p:txBody>
      </p:sp>
      <p:sp>
        <p:nvSpPr>
          <p:cNvPr id="5" name="Picture Placeholder 16">
            <a:extLst>
              <a:ext uri="{FF2B5EF4-FFF2-40B4-BE49-F238E27FC236}">
                <a16:creationId xmlns:a16="http://schemas.microsoft.com/office/drawing/2014/main" id="{02C2A470-C74D-AD0E-52C8-1475E5803BD3}"/>
              </a:ext>
            </a:extLst>
          </p:cNvPr>
          <p:cNvSpPr txBox="1">
            <a:spLocks noGrp="1"/>
          </p:cNvSpPr>
          <p:nvPr>
            <p:ph type="pic" sz="quarter" idx="4294967295"/>
          </p:nvPr>
        </p:nvSpPr>
        <p:spPr>
          <a:xfrm>
            <a:off x="3549255" y="3114566"/>
            <a:ext cx="1620443" cy="1809131"/>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FFC843"/>
                </a:solidFill>
                <a:uFillTx/>
                <a:latin typeface="Calibri"/>
              </a:defRPr>
            </a:lvl1pPr>
          </a:lstStyle>
          <a:p>
            <a:pPr lvl="0"/>
            <a:r>
              <a:rPr lang="en-US"/>
              <a:t>Click icon to add picture</a:t>
            </a:r>
          </a:p>
        </p:txBody>
      </p:sp>
      <p:sp>
        <p:nvSpPr>
          <p:cNvPr id="6" name="Title 1">
            <a:extLst>
              <a:ext uri="{FF2B5EF4-FFF2-40B4-BE49-F238E27FC236}">
                <a16:creationId xmlns:a16="http://schemas.microsoft.com/office/drawing/2014/main" id="{3AA82A49-6A4E-73C2-306A-D1345AC5530E}"/>
              </a:ext>
            </a:extLst>
          </p:cNvPr>
          <p:cNvSpPr txBox="1">
            <a:spLocks noGrp="1"/>
          </p:cNvSpPr>
          <p:nvPr>
            <p:ph type="title"/>
          </p:nvPr>
        </p:nvSpPr>
        <p:spPr>
          <a:xfrm>
            <a:off x="280115" y="365129"/>
            <a:ext cx="8608566" cy="696416"/>
          </a:xfrm>
          <a:prstGeom prst="rect">
            <a:avLst/>
          </a:prstGeom>
          <a:noFill/>
          <a:ln>
            <a:noFill/>
          </a:ln>
        </p:spPr>
        <p:txBody>
          <a:bodyPr vert="horz" wrap="square" lIns="91440" tIns="45720" rIns="91440" bIns="45720" anchor="t" anchorCtr="0" compatLnSpc="1">
            <a:normAutofit/>
          </a:bodyPr>
          <a:lstStyle>
            <a:lvl1pPr marL="0" marR="0" lvl="0" indent="0" fontAlgn="auto">
              <a:spcBef>
                <a:spcPts val="0"/>
              </a:spcBef>
              <a:spcAft>
                <a:spcPts val="0"/>
              </a:spcAft>
              <a:tabLst/>
              <a:defRPr lang="en-US" sz="2700" b="0" i="0" u="none" strike="noStrike" cap="none" spc="0" baseline="0">
                <a:solidFill>
                  <a:srgbClr val="000000"/>
                </a:solidFill>
                <a:uFillTx/>
                <a:latin typeface="Calibri Light"/>
              </a:defRPr>
            </a:lvl1pPr>
          </a:lstStyle>
          <a:p>
            <a:pPr lvl="0"/>
            <a:r>
              <a:rPr lang="en-US"/>
              <a:t>Click to edit Master title style</a:t>
            </a:r>
          </a:p>
        </p:txBody>
      </p:sp>
      <p:cxnSp>
        <p:nvCxnSpPr>
          <p:cNvPr id="7" name="Title Page Rule Line">
            <a:extLst>
              <a:ext uri="{FF2B5EF4-FFF2-40B4-BE49-F238E27FC236}">
                <a16:creationId xmlns:a16="http://schemas.microsoft.com/office/drawing/2014/main" id="{F2C0375B-46BA-D872-C5F9-C5BA6DC190AD}"/>
              </a:ext>
            </a:extLst>
          </p:cNvPr>
          <p:cNvCxnSpPr/>
          <p:nvPr/>
        </p:nvCxnSpPr>
        <p:spPr>
          <a:xfrm>
            <a:off x="280115" y="941996"/>
            <a:ext cx="8664260" cy="0"/>
          </a:xfrm>
          <a:prstGeom prst="straightConnector1">
            <a:avLst/>
          </a:prstGeom>
          <a:noFill/>
          <a:ln w="15873" cap="flat">
            <a:solidFill>
              <a:srgbClr val="FFC843"/>
            </a:solidFill>
            <a:prstDash val="solid"/>
            <a:miter/>
          </a:ln>
        </p:spPr>
      </p:cxnSp>
    </p:spTree>
    <p:extLst>
      <p:ext uri="{BB962C8B-B14F-4D97-AF65-F5344CB8AC3E}">
        <p14:creationId xmlns:p14="http://schemas.microsoft.com/office/powerpoint/2010/main" val="170183423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284726-3E4A-F303-BC9D-CEF2F92A190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 y="0"/>
            <a:ext cx="4891574" cy="6858000"/>
          </a:xfrm>
          <a:prstGeom prst="rect">
            <a:avLst/>
          </a:prstGeom>
        </p:spPr>
      </p:pic>
      <p:sp>
        <p:nvSpPr>
          <p:cNvPr id="11" name="Rectangle 10">
            <a:extLst>
              <a:ext uri="{FF2B5EF4-FFF2-40B4-BE49-F238E27FC236}">
                <a16:creationId xmlns:a16="http://schemas.microsoft.com/office/drawing/2014/main" id="{33891918-D46B-D959-E29A-5281ED175371}"/>
              </a:ext>
            </a:extLst>
          </p:cNvPr>
          <p:cNvSpPr/>
          <p:nvPr userDrawn="1"/>
        </p:nvSpPr>
        <p:spPr>
          <a:xfrm>
            <a:off x="1" y="0"/>
            <a:ext cx="4891574" cy="6858000"/>
          </a:xfrm>
          <a:prstGeom prst="rect">
            <a:avLst/>
          </a:prstGeom>
          <a:gradFill>
            <a:gsLst>
              <a:gs pos="57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1">
            <a:extLst>
              <a:ext uri="{FF2B5EF4-FFF2-40B4-BE49-F238E27FC236}">
                <a16:creationId xmlns:a16="http://schemas.microsoft.com/office/drawing/2014/main" id="{9D30CB40-0611-4858-9539-F23C27625269}"/>
              </a:ext>
            </a:extLst>
          </p:cNvPr>
          <p:cNvSpPr>
            <a:spLocks noGrp="1"/>
          </p:cNvSpPr>
          <p:nvPr>
            <p:ph type="body" sz="quarter" idx="11" hasCustomPrompt="1"/>
          </p:nvPr>
        </p:nvSpPr>
        <p:spPr>
          <a:xfrm>
            <a:off x="4422710" y="1968107"/>
            <a:ext cx="4035489" cy="457048"/>
          </a:xfrm>
          <a:prstGeom prst="rect">
            <a:avLst/>
          </a:prstGeom>
        </p:spPr>
        <p:txBody>
          <a:bodyPr wrap="square" lIns="0" tIns="0" rIns="0" bIns="0" anchor="ctr" anchorCtr="0">
            <a:spAutoFit/>
          </a:bodyPr>
          <a:lstStyle>
            <a:lvl1pPr marL="0" indent="0" algn="r">
              <a:spcBef>
                <a:spcPts val="0"/>
              </a:spcBef>
              <a:buNone/>
              <a:defRPr sz="3300" b="1">
                <a:solidFill>
                  <a:srgbClr val="00607F"/>
                </a:solidFill>
                <a:latin typeface="Century Gothic" panose="020B0502020202020204" pitchFamily="34" charset="0"/>
              </a:defRPr>
            </a:lvl1pPr>
          </a:lstStyle>
          <a:p>
            <a:pPr lvl="0"/>
            <a:r>
              <a:rPr lang="en-US"/>
              <a:t>PRESENTATION TITLE</a:t>
            </a:r>
          </a:p>
        </p:txBody>
      </p:sp>
      <p:sp>
        <p:nvSpPr>
          <p:cNvPr id="16" name="Text Placeholder 11">
            <a:extLst>
              <a:ext uri="{FF2B5EF4-FFF2-40B4-BE49-F238E27FC236}">
                <a16:creationId xmlns:a16="http://schemas.microsoft.com/office/drawing/2014/main" id="{9812CB7C-5384-4D37-87EA-0CC32319FE88}"/>
              </a:ext>
            </a:extLst>
          </p:cNvPr>
          <p:cNvSpPr>
            <a:spLocks noGrp="1"/>
          </p:cNvSpPr>
          <p:nvPr>
            <p:ph type="body" sz="quarter" idx="12" hasCustomPrompt="1"/>
          </p:nvPr>
        </p:nvSpPr>
        <p:spPr>
          <a:xfrm>
            <a:off x="4422710" y="2918737"/>
            <a:ext cx="4035489" cy="207749"/>
          </a:xfrm>
          <a:prstGeom prst="rect">
            <a:avLst/>
          </a:prstGeom>
        </p:spPr>
        <p:txBody>
          <a:bodyPr wrap="square" lIns="0" tIns="0" rIns="0" bIns="0" anchor="t" anchorCtr="0">
            <a:spAutoFit/>
          </a:bodyPr>
          <a:lstStyle>
            <a:lvl1pPr marL="0" indent="0" algn="r">
              <a:spcBef>
                <a:spcPts val="0"/>
              </a:spcBef>
              <a:buNone/>
              <a:defRPr sz="1500" b="0">
                <a:solidFill>
                  <a:srgbClr val="4D4D4F"/>
                </a:solidFill>
                <a:latin typeface="Century Gothic" panose="020B0502020202020204" pitchFamily="34" charset="0"/>
              </a:defRPr>
            </a:lvl1pPr>
          </a:lstStyle>
          <a:p>
            <a:pPr lvl="0"/>
            <a:r>
              <a:rPr lang="en-US"/>
              <a:t>PRESENTER | PROJECT TITLE | DATE</a:t>
            </a:r>
          </a:p>
        </p:txBody>
      </p:sp>
      <p:grpSp>
        <p:nvGrpSpPr>
          <p:cNvPr id="6" name="Group 5">
            <a:extLst>
              <a:ext uri="{FF2B5EF4-FFF2-40B4-BE49-F238E27FC236}">
                <a16:creationId xmlns:a16="http://schemas.microsoft.com/office/drawing/2014/main" id="{834F41DA-CB32-8520-9188-98B8CBACEBF7}"/>
              </a:ext>
            </a:extLst>
          </p:cNvPr>
          <p:cNvGrpSpPr/>
          <p:nvPr userDrawn="1"/>
        </p:nvGrpSpPr>
        <p:grpSpPr>
          <a:xfrm>
            <a:off x="5828095" y="5115582"/>
            <a:ext cx="2630105" cy="828019"/>
            <a:chOff x="7770792" y="5115581"/>
            <a:chExt cx="3506807" cy="828019"/>
          </a:xfrm>
        </p:grpSpPr>
        <p:pic>
          <p:nvPicPr>
            <p:cNvPr id="18" name="Picture 17">
              <a:extLst>
                <a:ext uri="{FF2B5EF4-FFF2-40B4-BE49-F238E27FC236}">
                  <a16:creationId xmlns:a16="http://schemas.microsoft.com/office/drawing/2014/main" id="{1C16050B-3BBE-4301-BCAC-41CFD8F8BF6B}"/>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770792" y="5118560"/>
              <a:ext cx="2004579" cy="825040"/>
            </a:xfrm>
            <a:prstGeom prst="rect">
              <a:avLst/>
            </a:prstGeom>
          </p:spPr>
        </p:pic>
        <p:sp>
          <p:nvSpPr>
            <p:cNvPr id="9" name="TextBox 8">
              <a:extLst>
                <a:ext uri="{FF2B5EF4-FFF2-40B4-BE49-F238E27FC236}">
                  <a16:creationId xmlns:a16="http://schemas.microsoft.com/office/drawing/2014/main" id="{0A5127CA-9FF3-FEC9-B7C9-0F2C9280E7D8}"/>
                </a:ext>
              </a:extLst>
            </p:cNvPr>
            <p:cNvSpPr txBox="1"/>
            <p:nvPr userDrawn="1"/>
          </p:nvSpPr>
          <p:spPr>
            <a:xfrm>
              <a:off x="10011747" y="5115581"/>
              <a:ext cx="1265852" cy="825039"/>
            </a:xfrm>
            <a:prstGeom prst="rect">
              <a:avLst/>
            </a:prstGeom>
            <a:noFill/>
          </p:spPr>
          <p:txBody>
            <a:bodyPr wrap="square" lIns="0" tIns="0" rIns="0" bIns="0" rtlCol="0" anchor="ctr" anchorCtr="0">
              <a:noAutofit/>
            </a:bodyPr>
            <a:lstStyle/>
            <a:p>
              <a:r>
                <a:rPr lang="en-US" sz="1050" b="1">
                  <a:solidFill>
                    <a:srgbClr val="E2A325"/>
                  </a:solidFill>
                  <a:latin typeface="Century Gothic" panose="020B0502020202020204" pitchFamily="34" charset="0"/>
                </a:rPr>
                <a:t>DIVISION OF </a:t>
              </a:r>
            </a:p>
            <a:p>
              <a:r>
                <a:rPr lang="en-US" sz="1050" b="1">
                  <a:solidFill>
                    <a:srgbClr val="E2A325"/>
                  </a:solidFill>
                  <a:latin typeface="Century Gothic" panose="020B0502020202020204" pitchFamily="34" charset="0"/>
                </a:rPr>
                <a:t>PUBLIC HEALTH</a:t>
              </a:r>
            </a:p>
          </p:txBody>
        </p:sp>
      </p:grpSp>
    </p:spTree>
    <p:extLst>
      <p:ext uri="{BB962C8B-B14F-4D97-AF65-F5344CB8AC3E}">
        <p14:creationId xmlns:p14="http://schemas.microsoft.com/office/powerpoint/2010/main" val="9377757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4F41DA-CB32-8520-9188-98B8CBACEBF7}"/>
              </a:ext>
            </a:extLst>
          </p:cNvPr>
          <p:cNvGrpSpPr/>
          <p:nvPr userDrawn="1"/>
        </p:nvGrpSpPr>
        <p:grpSpPr>
          <a:xfrm>
            <a:off x="5828095" y="5115582"/>
            <a:ext cx="2630105" cy="828019"/>
            <a:chOff x="7770792" y="5115581"/>
            <a:chExt cx="3506807" cy="828019"/>
          </a:xfrm>
        </p:grpSpPr>
        <p:pic>
          <p:nvPicPr>
            <p:cNvPr id="18" name="Picture 17">
              <a:extLst>
                <a:ext uri="{FF2B5EF4-FFF2-40B4-BE49-F238E27FC236}">
                  <a16:creationId xmlns:a16="http://schemas.microsoft.com/office/drawing/2014/main" id="{1C16050B-3BBE-4301-BCAC-41CFD8F8BF6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770792" y="5118560"/>
              <a:ext cx="2004579" cy="825040"/>
            </a:xfrm>
            <a:prstGeom prst="rect">
              <a:avLst/>
            </a:prstGeom>
          </p:spPr>
        </p:pic>
        <p:sp>
          <p:nvSpPr>
            <p:cNvPr id="9" name="TextBox 8">
              <a:extLst>
                <a:ext uri="{FF2B5EF4-FFF2-40B4-BE49-F238E27FC236}">
                  <a16:creationId xmlns:a16="http://schemas.microsoft.com/office/drawing/2014/main" id="{0A5127CA-9FF3-FEC9-B7C9-0F2C9280E7D8}"/>
                </a:ext>
              </a:extLst>
            </p:cNvPr>
            <p:cNvSpPr txBox="1"/>
            <p:nvPr userDrawn="1"/>
          </p:nvSpPr>
          <p:spPr>
            <a:xfrm>
              <a:off x="10011747" y="5115581"/>
              <a:ext cx="1265852" cy="825039"/>
            </a:xfrm>
            <a:prstGeom prst="rect">
              <a:avLst/>
            </a:prstGeom>
            <a:noFill/>
          </p:spPr>
          <p:txBody>
            <a:bodyPr wrap="square" lIns="0" tIns="0" rIns="0" bIns="0" rtlCol="0" anchor="ctr" anchorCtr="0">
              <a:noAutofit/>
            </a:bodyPr>
            <a:lstStyle/>
            <a:p>
              <a:r>
                <a:rPr lang="en-US" sz="1050" b="1">
                  <a:solidFill>
                    <a:srgbClr val="E2A325"/>
                  </a:solidFill>
                  <a:latin typeface="Century Gothic" panose="020B0502020202020204" pitchFamily="34" charset="0"/>
                </a:rPr>
                <a:t>DIVISION OF </a:t>
              </a:r>
            </a:p>
            <a:p>
              <a:r>
                <a:rPr lang="en-US" sz="1050" b="1">
                  <a:solidFill>
                    <a:srgbClr val="E2A325"/>
                  </a:solidFill>
                  <a:latin typeface="Century Gothic" panose="020B0502020202020204" pitchFamily="34" charset="0"/>
                </a:rPr>
                <a:t>PUBLIC HEALTH</a:t>
              </a:r>
            </a:p>
          </p:txBody>
        </p:sp>
      </p:grpSp>
      <p:pic>
        <p:nvPicPr>
          <p:cNvPr id="5" name="Picture 4" descr="A picture containing outdoor, sky, water, river&#10;&#10;Description automatically generated">
            <a:extLst>
              <a:ext uri="{FF2B5EF4-FFF2-40B4-BE49-F238E27FC236}">
                <a16:creationId xmlns:a16="http://schemas.microsoft.com/office/drawing/2014/main" id="{7D6C08D5-A07B-DD45-4A97-1F4EA225730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11" name="Rectangle 10">
            <a:extLst>
              <a:ext uri="{FF2B5EF4-FFF2-40B4-BE49-F238E27FC236}">
                <a16:creationId xmlns:a16="http://schemas.microsoft.com/office/drawing/2014/main" id="{33891918-D46B-D959-E29A-5281ED175371}"/>
              </a:ext>
            </a:extLst>
          </p:cNvPr>
          <p:cNvSpPr/>
          <p:nvPr userDrawn="1"/>
        </p:nvSpPr>
        <p:spPr>
          <a:xfrm>
            <a:off x="-28238" y="2079"/>
            <a:ext cx="460023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A17626D5-FA35-8166-ED3D-37C3008C7798}"/>
              </a:ext>
            </a:extLst>
          </p:cNvPr>
          <p:cNvSpPr/>
          <p:nvPr userDrawn="1"/>
        </p:nvSpPr>
        <p:spPr>
          <a:xfrm>
            <a:off x="0" y="0"/>
            <a:ext cx="4572000"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1">
            <a:extLst>
              <a:ext uri="{FF2B5EF4-FFF2-40B4-BE49-F238E27FC236}">
                <a16:creationId xmlns:a16="http://schemas.microsoft.com/office/drawing/2014/main" id="{9D30CB40-0611-4858-9539-F23C27625269}"/>
              </a:ext>
            </a:extLst>
          </p:cNvPr>
          <p:cNvSpPr>
            <a:spLocks noGrp="1"/>
          </p:cNvSpPr>
          <p:nvPr>
            <p:ph type="body" sz="quarter" idx="11" hasCustomPrompt="1"/>
          </p:nvPr>
        </p:nvSpPr>
        <p:spPr>
          <a:xfrm>
            <a:off x="4664757" y="1951970"/>
            <a:ext cx="4035489" cy="457048"/>
          </a:xfrm>
          <a:prstGeom prst="rect">
            <a:avLst/>
          </a:prstGeom>
        </p:spPr>
        <p:txBody>
          <a:bodyPr wrap="square" lIns="0" tIns="0" rIns="0" bIns="0" anchor="ctr" anchorCtr="0">
            <a:spAutoFit/>
          </a:bodyPr>
          <a:lstStyle>
            <a:lvl1pPr marL="0" indent="0" algn="r">
              <a:spcBef>
                <a:spcPts val="0"/>
              </a:spcBef>
              <a:buNone/>
              <a:defRPr sz="3300" b="1">
                <a:solidFill>
                  <a:srgbClr val="00607F"/>
                </a:solidFill>
                <a:latin typeface="Century Gothic" panose="020B0502020202020204" pitchFamily="34" charset="0"/>
              </a:defRPr>
            </a:lvl1pPr>
          </a:lstStyle>
          <a:p>
            <a:pPr lvl="0"/>
            <a:r>
              <a:rPr lang="en-US"/>
              <a:t>PRESENTATION TITLE</a:t>
            </a:r>
          </a:p>
        </p:txBody>
      </p:sp>
      <p:sp>
        <p:nvSpPr>
          <p:cNvPr id="16" name="Text Placeholder 11">
            <a:extLst>
              <a:ext uri="{FF2B5EF4-FFF2-40B4-BE49-F238E27FC236}">
                <a16:creationId xmlns:a16="http://schemas.microsoft.com/office/drawing/2014/main" id="{9812CB7C-5384-4D37-87EA-0CC32319FE88}"/>
              </a:ext>
            </a:extLst>
          </p:cNvPr>
          <p:cNvSpPr>
            <a:spLocks noGrp="1"/>
          </p:cNvSpPr>
          <p:nvPr>
            <p:ph type="body" sz="quarter" idx="12" hasCustomPrompt="1"/>
          </p:nvPr>
        </p:nvSpPr>
        <p:spPr>
          <a:xfrm>
            <a:off x="4600238" y="2913359"/>
            <a:ext cx="4035489" cy="207749"/>
          </a:xfrm>
          <a:prstGeom prst="rect">
            <a:avLst/>
          </a:prstGeom>
        </p:spPr>
        <p:txBody>
          <a:bodyPr wrap="square" lIns="0" tIns="0" rIns="0" bIns="0" anchor="t" anchorCtr="0">
            <a:spAutoFit/>
          </a:bodyPr>
          <a:lstStyle>
            <a:lvl1pPr marL="0" indent="0" algn="r">
              <a:spcBef>
                <a:spcPts val="0"/>
              </a:spcBef>
              <a:buNone/>
              <a:defRPr sz="1500" b="0">
                <a:solidFill>
                  <a:srgbClr val="4D4D4F"/>
                </a:solidFill>
                <a:latin typeface="Century Gothic" panose="020B0502020202020204" pitchFamily="34" charset="0"/>
              </a:defRPr>
            </a:lvl1pPr>
          </a:lstStyle>
          <a:p>
            <a:pPr lvl="0"/>
            <a:r>
              <a:rPr lang="en-US"/>
              <a:t>PRESENTER | PROJECT TITLE | DATE</a:t>
            </a:r>
          </a:p>
        </p:txBody>
      </p:sp>
    </p:spTree>
    <p:extLst>
      <p:ext uri="{BB962C8B-B14F-4D97-AF65-F5344CB8AC3E}">
        <p14:creationId xmlns:p14="http://schemas.microsoft.com/office/powerpoint/2010/main" val="13126180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314459-FF0A-4689-5D53-DDAED67C8B72}"/>
              </a:ext>
            </a:extLst>
          </p:cNvPr>
          <p:cNvGrpSpPr/>
          <p:nvPr userDrawn="1"/>
        </p:nvGrpSpPr>
        <p:grpSpPr>
          <a:xfrm>
            <a:off x="5828095" y="5115582"/>
            <a:ext cx="2630105" cy="828019"/>
            <a:chOff x="7770792" y="5115581"/>
            <a:chExt cx="3506807" cy="828019"/>
          </a:xfrm>
        </p:grpSpPr>
        <p:pic>
          <p:nvPicPr>
            <p:cNvPr id="7" name="Picture 6">
              <a:extLst>
                <a:ext uri="{FF2B5EF4-FFF2-40B4-BE49-F238E27FC236}">
                  <a16:creationId xmlns:a16="http://schemas.microsoft.com/office/drawing/2014/main" id="{AE455353-94E5-ABC7-8ADD-72655EBAD4E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770792" y="5118560"/>
              <a:ext cx="2004579" cy="825040"/>
            </a:xfrm>
            <a:prstGeom prst="rect">
              <a:avLst/>
            </a:prstGeom>
          </p:spPr>
        </p:pic>
        <p:sp>
          <p:nvSpPr>
            <p:cNvPr id="8" name="TextBox 7">
              <a:extLst>
                <a:ext uri="{FF2B5EF4-FFF2-40B4-BE49-F238E27FC236}">
                  <a16:creationId xmlns:a16="http://schemas.microsoft.com/office/drawing/2014/main" id="{882E1BC3-554C-4BAC-F23A-DDF16A71D38A}"/>
                </a:ext>
              </a:extLst>
            </p:cNvPr>
            <p:cNvSpPr txBox="1"/>
            <p:nvPr userDrawn="1"/>
          </p:nvSpPr>
          <p:spPr>
            <a:xfrm>
              <a:off x="10011747" y="5115581"/>
              <a:ext cx="1265852" cy="825039"/>
            </a:xfrm>
            <a:prstGeom prst="rect">
              <a:avLst/>
            </a:prstGeom>
            <a:noFill/>
          </p:spPr>
          <p:txBody>
            <a:bodyPr wrap="square" lIns="0" tIns="0" rIns="0" bIns="0" rtlCol="0" anchor="ctr" anchorCtr="0">
              <a:noAutofit/>
            </a:bodyPr>
            <a:lstStyle/>
            <a:p>
              <a:r>
                <a:rPr lang="en-US" sz="1050" b="1">
                  <a:solidFill>
                    <a:srgbClr val="E2A325"/>
                  </a:solidFill>
                  <a:latin typeface="Century Gothic" panose="020B0502020202020204" pitchFamily="34" charset="0"/>
                </a:rPr>
                <a:t>DIVISION OF </a:t>
              </a:r>
            </a:p>
            <a:p>
              <a:r>
                <a:rPr lang="en-US" sz="1050" b="1">
                  <a:solidFill>
                    <a:srgbClr val="E2A325"/>
                  </a:solidFill>
                  <a:latin typeface="Century Gothic" panose="020B0502020202020204" pitchFamily="34" charset="0"/>
                </a:rPr>
                <a:t>PUBLIC HEALTH</a:t>
              </a:r>
            </a:p>
          </p:txBody>
        </p:sp>
      </p:grpSp>
      <p:pic>
        <p:nvPicPr>
          <p:cNvPr id="9" name="Picture 8" descr="A picture containing building, outdoor, sky, city&#10;&#10;Description automatically generated">
            <a:extLst>
              <a:ext uri="{FF2B5EF4-FFF2-40B4-BE49-F238E27FC236}">
                <a16:creationId xmlns:a16="http://schemas.microsoft.com/office/drawing/2014/main" id="{2FE9F712-D28C-8405-BF8F-F86BA1B4B37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63" y="0"/>
            <a:ext cx="4526837" cy="6858000"/>
          </a:xfrm>
          <a:prstGeom prst="rect">
            <a:avLst/>
          </a:prstGeom>
        </p:spPr>
      </p:pic>
      <p:sp>
        <p:nvSpPr>
          <p:cNvPr id="2" name="Rectangle 1">
            <a:extLst>
              <a:ext uri="{FF2B5EF4-FFF2-40B4-BE49-F238E27FC236}">
                <a16:creationId xmlns:a16="http://schemas.microsoft.com/office/drawing/2014/main" id="{F14BAAB6-E005-2023-9732-77F20E54F51E}"/>
              </a:ext>
            </a:extLst>
          </p:cNvPr>
          <p:cNvSpPr/>
          <p:nvPr userDrawn="1"/>
        </p:nvSpPr>
        <p:spPr>
          <a:xfrm>
            <a:off x="1" y="0"/>
            <a:ext cx="4535300"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11">
            <a:extLst>
              <a:ext uri="{FF2B5EF4-FFF2-40B4-BE49-F238E27FC236}">
                <a16:creationId xmlns:a16="http://schemas.microsoft.com/office/drawing/2014/main" id="{29523454-6357-EE76-2F55-F8311D3D39D5}"/>
              </a:ext>
            </a:extLst>
          </p:cNvPr>
          <p:cNvSpPr>
            <a:spLocks noGrp="1"/>
          </p:cNvSpPr>
          <p:nvPr>
            <p:ph type="body" sz="quarter" idx="11" hasCustomPrompt="1"/>
          </p:nvPr>
        </p:nvSpPr>
        <p:spPr>
          <a:xfrm>
            <a:off x="4664757" y="1951970"/>
            <a:ext cx="4035489" cy="457048"/>
          </a:xfrm>
          <a:prstGeom prst="rect">
            <a:avLst/>
          </a:prstGeom>
        </p:spPr>
        <p:txBody>
          <a:bodyPr wrap="square" lIns="0" tIns="0" rIns="0" bIns="0" anchor="ctr" anchorCtr="0">
            <a:spAutoFit/>
          </a:bodyPr>
          <a:lstStyle>
            <a:lvl1pPr marL="0" indent="0" algn="r">
              <a:spcBef>
                <a:spcPts val="0"/>
              </a:spcBef>
              <a:buNone/>
              <a:defRPr sz="3300" b="1">
                <a:solidFill>
                  <a:srgbClr val="00607F"/>
                </a:solidFill>
                <a:latin typeface="Century Gothic" panose="020B0502020202020204" pitchFamily="34" charset="0"/>
              </a:defRPr>
            </a:lvl1pPr>
          </a:lstStyle>
          <a:p>
            <a:pPr lvl="0"/>
            <a:r>
              <a:rPr lang="en-US"/>
              <a:t>PRESENTATION TITLE</a:t>
            </a:r>
          </a:p>
        </p:txBody>
      </p:sp>
      <p:sp>
        <p:nvSpPr>
          <p:cNvPr id="5" name="Text Placeholder 11">
            <a:extLst>
              <a:ext uri="{FF2B5EF4-FFF2-40B4-BE49-F238E27FC236}">
                <a16:creationId xmlns:a16="http://schemas.microsoft.com/office/drawing/2014/main" id="{8318DA5B-DDEB-2CD5-B163-DDF748087DB0}"/>
              </a:ext>
            </a:extLst>
          </p:cNvPr>
          <p:cNvSpPr>
            <a:spLocks noGrp="1"/>
          </p:cNvSpPr>
          <p:nvPr>
            <p:ph type="body" sz="quarter" idx="12" hasCustomPrompt="1"/>
          </p:nvPr>
        </p:nvSpPr>
        <p:spPr>
          <a:xfrm>
            <a:off x="4600238" y="2913359"/>
            <a:ext cx="4035489" cy="207749"/>
          </a:xfrm>
          <a:prstGeom prst="rect">
            <a:avLst/>
          </a:prstGeom>
        </p:spPr>
        <p:txBody>
          <a:bodyPr wrap="square" lIns="0" tIns="0" rIns="0" bIns="0" anchor="t" anchorCtr="0">
            <a:spAutoFit/>
          </a:bodyPr>
          <a:lstStyle>
            <a:lvl1pPr marL="0" indent="0" algn="r">
              <a:spcBef>
                <a:spcPts val="0"/>
              </a:spcBef>
              <a:buNone/>
              <a:defRPr sz="1500" b="0">
                <a:solidFill>
                  <a:srgbClr val="4D4D4F"/>
                </a:solidFill>
                <a:latin typeface="Century Gothic" panose="020B0502020202020204" pitchFamily="34" charset="0"/>
              </a:defRPr>
            </a:lvl1pPr>
          </a:lstStyle>
          <a:p>
            <a:pPr lvl="0"/>
            <a:r>
              <a:rPr lang="en-US"/>
              <a:t>PRESENTER | PROJECT TITLE | DATE</a:t>
            </a:r>
          </a:p>
        </p:txBody>
      </p:sp>
    </p:spTree>
    <p:extLst>
      <p:ext uri="{BB962C8B-B14F-4D97-AF65-F5344CB8AC3E}">
        <p14:creationId xmlns:p14="http://schemas.microsoft.com/office/powerpoint/2010/main" val="38493150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rgbClr val="00607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86007E-58B5-7400-F5F5-681F3BBCE304}"/>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val="0"/>
              </a:ext>
            </a:extLst>
          </a:blip>
          <a:srcRect/>
          <a:stretch/>
        </p:blipFill>
        <p:spPr>
          <a:xfrm>
            <a:off x="0" y="0"/>
            <a:ext cx="6221186" cy="6858000"/>
          </a:xfrm>
          <a:prstGeom prst="rect">
            <a:avLst/>
          </a:prstGeom>
        </p:spPr>
      </p:pic>
      <p:sp>
        <p:nvSpPr>
          <p:cNvPr id="4" name="Rectangle 3">
            <a:extLst>
              <a:ext uri="{FF2B5EF4-FFF2-40B4-BE49-F238E27FC236}">
                <a16:creationId xmlns:a16="http://schemas.microsoft.com/office/drawing/2014/main" id="{62423584-0F16-090B-638A-CFC87801FD2A}"/>
              </a:ext>
            </a:extLst>
          </p:cNvPr>
          <p:cNvSpPr/>
          <p:nvPr userDrawn="1"/>
        </p:nvSpPr>
        <p:spPr>
          <a:xfrm>
            <a:off x="0" y="0"/>
            <a:ext cx="6221185" cy="6858000"/>
          </a:xfrm>
          <a:prstGeom prst="rect">
            <a:avLst/>
          </a:prstGeom>
          <a:gradFill>
            <a:gsLst>
              <a:gs pos="0">
                <a:srgbClr val="00607F">
                  <a:alpha val="0"/>
                </a:srgbClr>
              </a:gs>
              <a:gs pos="82000">
                <a:srgbClr val="00607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212772" y="3200476"/>
            <a:ext cx="4245428" cy="457048"/>
          </a:xfrm>
          <a:prstGeom prst="rect">
            <a:avLst/>
          </a:prstGeom>
        </p:spPr>
        <p:txBody>
          <a:bodyPr wrap="square" lIns="0" tIns="0" rIns="0" bIns="0" anchor="ctr" anchorCtr="0">
            <a:spAutoFit/>
          </a:bodyPr>
          <a:lstStyle>
            <a:lvl1pPr marL="0" indent="0" algn="r">
              <a:buNone/>
              <a:defRPr sz="3300" b="1">
                <a:solidFill>
                  <a:schemeClr val="bg1"/>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10731121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00607F"/>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69D9972-3F23-67F4-1C14-B1989A93A2A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8374" y="0"/>
            <a:ext cx="5375808" cy="6858000"/>
          </a:xfrm>
          <a:prstGeom prst="rect">
            <a:avLst/>
          </a:prstGeom>
        </p:spPr>
      </p:pic>
      <p:sp>
        <p:nvSpPr>
          <p:cNvPr id="4" name="Rectangle 3">
            <a:extLst>
              <a:ext uri="{FF2B5EF4-FFF2-40B4-BE49-F238E27FC236}">
                <a16:creationId xmlns:a16="http://schemas.microsoft.com/office/drawing/2014/main" id="{62423584-0F16-090B-638A-CFC87801FD2A}"/>
              </a:ext>
            </a:extLst>
          </p:cNvPr>
          <p:cNvSpPr/>
          <p:nvPr userDrawn="1"/>
        </p:nvSpPr>
        <p:spPr>
          <a:xfrm>
            <a:off x="1" y="0"/>
            <a:ext cx="5367434" cy="6858000"/>
          </a:xfrm>
          <a:prstGeom prst="rect">
            <a:avLst/>
          </a:prstGeom>
          <a:gradFill>
            <a:gsLst>
              <a:gs pos="0">
                <a:srgbClr val="00607F">
                  <a:alpha val="0"/>
                </a:srgbClr>
              </a:gs>
              <a:gs pos="100000">
                <a:srgbClr val="00607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191778" y="3200476"/>
            <a:ext cx="4266422" cy="457048"/>
          </a:xfrm>
          <a:prstGeom prst="rect">
            <a:avLst/>
          </a:prstGeom>
        </p:spPr>
        <p:txBody>
          <a:bodyPr wrap="square" lIns="0" tIns="0" rIns="0" bIns="0" anchor="ctr" anchorCtr="0">
            <a:spAutoFit/>
          </a:bodyPr>
          <a:lstStyle>
            <a:lvl1pPr marL="0" indent="0" algn="r">
              <a:buNone/>
              <a:defRPr sz="3300" b="1">
                <a:solidFill>
                  <a:schemeClr val="bg1"/>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40909323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624784-245A-F93A-5B3E-1849997B21A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4891574" cy="6858000"/>
          </a:xfrm>
          <a:prstGeom prst="rect">
            <a:avLst/>
          </a:prstGeom>
        </p:spPr>
      </p:pic>
      <p:sp>
        <p:nvSpPr>
          <p:cNvPr id="6" name="Rectangle 5">
            <a:extLst>
              <a:ext uri="{FF2B5EF4-FFF2-40B4-BE49-F238E27FC236}">
                <a16:creationId xmlns:a16="http://schemas.microsoft.com/office/drawing/2014/main" id="{787F7F16-6B77-5364-8BE3-97C8EC34A644}"/>
              </a:ext>
            </a:extLst>
          </p:cNvPr>
          <p:cNvSpPr/>
          <p:nvPr userDrawn="1"/>
        </p:nvSpPr>
        <p:spPr>
          <a:xfrm>
            <a:off x="1" y="0"/>
            <a:ext cx="4891574" cy="6858000"/>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11">
            <a:extLst>
              <a:ext uri="{FF2B5EF4-FFF2-40B4-BE49-F238E27FC236}">
                <a16:creationId xmlns:a16="http://schemas.microsoft.com/office/drawing/2014/main" id="{E8C01A98-7869-73D8-8CEA-EFFB9BC43507}"/>
              </a:ext>
            </a:extLst>
          </p:cNvPr>
          <p:cNvSpPr>
            <a:spLocks noGrp="1"/>
          </p:cNvSpPr>
          <p:nvPr>
            <p:ph type="body" sz="quarter" idx="11" hasCustomPrompt="1"/>
          </p:nvPr>
        </p:nvSpPr>
        <p:spPr>
          <a:xfrm>
            <a:off x="4079810" y="3200476"/>
            <a:ext cx="4378389" cy="457048"/>
          </a:xfrm>
          <a:prstGeom prst="rect">
            <a:avLst/>
          </a:prstGeom>
        </p:spPr>
        <p:txBody>
          <a:bodyPr wrap="square" lIns="0" tIns="0" rIns="0" bIns="0" anchor="ctr" anchorCtr="0">
            <a:spAutoFit/>
          </a:bodyPr>
          <a:lstStyle>
            <a:lvl1pPr marL="0" indent="0" algn="r">
              <a:buNone/>
              <a:defRPr sz="3300" b="1">
                <a:solidFill>
                  <a:srgbClr val="00607F"/>
                </a:solidFill>
                <a:latin typeface="Century Gothic" panose="020B0502020202020204" pitchFamily="34" charset="0"/>
              </a:defRPr>
            </a:lvl1pPr>
          </a:lstStyle>
          <a:p>
            <a:pPr lvl="0"/>
            <a:r>
              <a:rPr lang="en-US"/>
              <a:t>SECTION TITLE</a:t>
            </a:r>
          </a:p>
        </p:txBody>
      </p:sp>
    </p:spTree>
    <p:extLst>
      <p:ext uri="{BB962C8B-B14F-4D97-AF65-F5344CB8AC3E}">
        <p14:creationId xmlns:p14="http://schemas.microsoft.com/office/powerpoint/2010/main" val="434923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4.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lumMod val="95000"/>
              </a:schemeClr>
            </a:gs>
            <a:gs pos="100000">
              <a:schemeClr val="bg1">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026" y="395835"/>
            <a:ext cx="8065137" cy="1359153"/>
          </a:xfrm>
          <a:prstGeom prst="rect">
            <a:avLst/>
          </a:prstGeom>
        </p:spPr>
        <p:txBody>
          <a:bodyPr vert="horz" lIns="91440" tIns="0" rIns="91440" bIns="0" rtlCol="0" anchor="b">
            <a:normAutofit/>
          </a:bodyPr>
          <a:lstStyle/>
          <a:p>
            <a:r>
              <a:rPr lang="en-US"/>
              <a:t>Headline</a:t>
            </a:r>
          </a:p>
        </p:txBody>
      </p:sp>
      <p:sp>
        <p:nvSpPr>
          <p:cNvPr id="3" name="Text Placeholder 2"/>
          <p:cNvSpPr>
            <a:spLocks noGrp="1"/>
          </p:cNvSpPr>
          <p:nvPr>
            <p:ph type="body" idx="1"/>
          </p:nvPr>
        </p:nvSpPr>
        <p:spPr>
          <a:xfrm>
            <a:off x="650026" y="1882620"/>
            <a:ext cx="8065137" cy="40278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arallelogram 11">
            <a:extLst>
              <a:ext uri="{FF2B5EF4-FFF2-40B4-BE49-F238E27FC236}">
                <a16:creationId xmlns:a16="http://schemas.microsoft.com/office/drawing/2014/main" id="{7C0CE09A-39B0-3D13-7808-F1D23CC16F82}"/>
              </a:ext>
            </a:extLst>
          </p:cNvPr>
          <p:cNvSpPr/>
          <p:nvPr userDrawn="1"/>
        </p:nvSpPr>
        <p:spPr>
          <a:xfrm flipV="1">
            <a:off x="6233664" y="6038102"/>
            <a:ext cx="2923588" cy="848415"/>
          </a:xfrm>
          <a:custGeom>
            <a:avLst/>
            <a:gdLst>
              <a:gd name="connsiteX0" fmla="*/ 0 w 4640239"/>
              <a:gd name="connsiteY0" fmla="*/ 848415 h 848415"/>
              <a:gd name="connsiteX1" fmla="*/ 921336 w 4640239"/>
              <a:gd name="connsiteY1" fmla="*/ 0 h 848415"/>
              <a:gd name="connsiteX2" fmla="*/ 4640239 w 4640239"/>
              <a:gd name="connsiteY2" fmla="*/ 0 h 848415"/>
              <a:gd name="connsiteX3" fmla="*/ 3718903 w 4640239"/>
              <a:gd name="connsiteY3" fmla="*/ 848415 h 848415"/>
              <a:gd name="connsiteX4" fmla="*/ 0 w 4640239"/>
              <a:gd name="connsiteY4" fmla="*/ 848415 h 848415"/>
              <a:gd name="connsiteX0" fmla="*/ 0 w 4640239"/>
              <a:gd name="connsiteY0" fmla="*/ 848415 h 848415"/>
              <a:gd name="connsiteX1" fmla="*/ 921336 w 4640239"/>
              <a:gd name="connsiteY1" fmla="*/ 0 h 848415"/>
              <a:gd name="connsiteX2" fmla="*/ 4640239 w 4640239"/>
              <a:gd name="connsiteY2" fmla="*/ 0 h 848415"/>
              <a:gd name="connsiteX3" fmla="*/ 4073745 w 4640239"/>
              <a:gd name="connsiteY3" fmla="*/ 821119 h 848415"/>
              <a:gd name="connsiteX4" fmla="*/ 0 w 4640239"/>
              <a:gd name="connsiteY4" fmla="*/ 848415 h 848415"/>
              <a:gd name="connsiteX0" fmla="*/ 0 w 4640239"/>
              <a:gd name="connsiteY0" fmla="*/ 848415 h 848415"/>
              <a:gd name="connsiteX1" fmla="*/ 921336 w 4640239"/>
              <a:gd name="connsiteY1" fmla="*/ 0 h 848415"/>
              <a:gd name="connsiteX2" fmla="*/ 4640239 w 4640239"/>
              <a:gd name="connsiteY2" fmla="*/ 0 h 848415"/>
              <a:gd name="connsiteX3" fmla="*/ 3897050 w 4640239"/>
              <a:gd name="connsiteY3" fmla="*/ 847624 h 848415"/>
              <a:gd name="connsiteX4" fmla="*/ 0 w 4640239"/>
              <a:gd name="connsiteY4" fmla="*/ 848415 h 848415"/>
              <a:gd name="connsiteX0" fmla="*/ 0 w 3933456"/>
              <a:gd name="connsiteY0" fmla="*/ 848415 h 848415"/>
              <a:gd name="connsiteX1" fmla="*/ 921336 w 3933456"/>
              <a:gd name="connsiteY1" fmla="*/ 0 h 848415"/>
              <a:gd name="connsiteX2" fmla="*/ 3933456 w 3933456"/>
              <a:gd name="connsiteY2" fmla="*/ 0 h 848415"/>
              <a:gd name="connsiteX3" fmla="*/ 3897050 w 3933456"/>
              <a:gd name="connsiteY3" fmla="*/ 847624 h 848415"/>
              <a:gd name="connsiteX4" fmla="*/ 0 w 3933456"/>
              <a:gd name="connsiteY4" fmla="*/ 848415 h 848415"/>
              <a:gd name="connsiteX0" fmla="*/ 0 w 3898117"/>
              <a:gd name="connsiteY0" fmla="*/ 848415 h 848415"/>
              <a:gd name="connsiteX1" fmla="*/ 921336 w 3898117"/>
              <a:gd name="connsiteY1" fmla="*/ 0 h 848415"/>
              <a:gd name="connsiteX2" fmla="*/ 3898117 w 3898117"/>
              <a:gd name="connsiteY2" fmla="*/ 0 h 848415"/>
              <a:gd name="connsiteX3" fmla="*/ 3897050 w 3898117"/>
              <a:gd name="connsiteY3" fmla="*/ 847624 h 848415"/>
              <a:gd name="connsiteX4" fmla="*/ 0 w 3898117"/>
              <a:gd name="connsiteY4" fmla="*/ 848415 h 84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117" h="848415">
                <a:moveTo>
                  <a:pt x="0" y="848415"/>
                </a:moveTo>
                <a:lnTo>
                  <a:pt x="921336" y="0"/>
                </a:lnTo>
                <a:lnTo>
                  <a:pt x="3898117" y="0"/>
                </a:lnTo>
                <a:cubicBezTo>
                  <a:pt x="3897761" y="282541"/>
                  <a:pt x="3897406" y="565083"/>
                  <a:pt x="3897050" y="847624"/>
                </a:cubicBezTo>
                <a:lnTo>
                  <a:pt x="0" y="848415"/>
                </a:lnTo>
                <a:close/>
              </a:path>
            </a:pathLst>
          </a:custGeom>
          <a:solidFill>
            <a:srgbClr val="AD1F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5" descr="A red sign with white text&#10;&#10;Description automatically generated">
            <a:extLst>
              <a:ext uri="{FF2B5EF4-FFF2-40B4-BE49-F238E27FC236}">
                <a16:creationId xmlns:a16="http://schemas.microsoft.com/office/drawing/2014/main" id="{24F1A09F-2A5F-17AD-BC8A-2281DFE6E3F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17198" b="16088"/>
          <a:stretch/>
        </p:blipFill>
        <p:spPr>
          <a:xfrm>
            <a:off x="7449206" y="6161635"/>
            <a:ext cx="1559825" cy="601060"/>
          </a:xfrm>
          <a:prstGeom prst="rect">
            <a:avLst/>
          </a:prstGeom>
        </p:spPr>
      </p:pic>
    </p:spTree>
    <p:extLst>
      <p:ext uri="{BB962C8B-B14F-4D97-AF65-F5344CB8AC3E}">
        <p14:creationId xmlns:p14="http://schemas.microsoft.com/office/powerpoint/2010/main" val="3005679823"/>
      </p:ext>
    </p:extLst>
  </p:cSld>
  <p:clrMap bg1="lt1" tx1="dk1" bg2="lt2" tx2="dk2" accent1="accent1" accent2="accent2" accent3="accent3" accent4="accent4" accent5="accent5" accent6="accent6" hlink="hlink" folHlink="folHlink"/>
  <p:sldLayoutIdLst>
    <p:sldLayoutId id="2147483902" r:id="rId1"/>
    <p:sldLayoutId id="2147483661" r:id="rId2"/>
    <p:sldLayoutId id="2147483666" r:id="rId3"/>
    <p:sldLayoutId id="2147483662" r:id="rId4"/>
    <p:sldLayoutId id="2147483664" r:id="rId5"/>
    <p:sldLayoutId id="2147483667" r:id="rId6"/>
    <p:sldLayoutId id="2147483668" r:id="rId7"/>
    <p:sldLayoutId id="2147483669" r:id="rId8"/>
    <p:sldLayoutId id="2147483670" r:id="rId9"/>
    <p:sldLayoutId id="2147483696" r:id="rId10"/>
    <p:sldLayoutId id="2147483787" r:id="rId11"/>
    <p:sldLayoutId id="2147483903" r:id="rId12"/>
  </p:sldLayoutIdLst>
  <p:hf sldNum="0" hdr="0" ftr="0" dt="0"/>
  <p:txStyles>
    <p:titleStyle>
      <a:lvl1pPr algn="l" defTabSz="257175" rtl="0" eaLnBrk="1" latinLnBrk="0" hangingPunct="1">
        <a:lnSpc>
          <a:spcPct val="90000"/>
        </a:lnSpc>
        <a:spcBef>
          <a:spcPct val="0"/>
        </a:spcBef>
        <a:buNone/>
        <a:defRPr sz="3600" b="1" i="0" kern="1200" baseline="0">
          <a:solidFill>
            <a:srgbClr val="AC1F2D"/>
          </a:solidFill>
          <a:latin typeface="+mj-lt"/>
          <a:ea typeface="+mj-ea"/>
          <a:cs typeface="Arial"/>
        </a:defRPr>
      </a:lvl1pPr>
    </p:titleStyle>
    <p:bodyStyle>
      <a:lvl1pPr marL="0" indent="0" algn="l" defTabSz="257175" rtl="0" eaLnBrk="1" latinLnBrk="0" hangingPunct="1">
        <a:lnSpc>
          <a:spcPct val="90000"/>
        </a:lnSpc>
        <a:spcBef>
          <a:spcPct val="20000"/>
        </a:spcBef>
        <a:buFontTx/>
        <a:buNone/>
        <a:defRPr sz="1350" kern="1200">
          <a:solidFill>
            <a:schemeClr val="tx1"/>
          </a:solidFill>
          <a:latin typeface="+mj-lt"/>
          <a:ea typeface="+mn-ea"/>
          <a:cs typeface="Arial"/>
        </a:defRPr>
      </a:lvl1pPr>
      <a:lvl2pPr marL="417910" indent="-160735" algn="l" defTabSz="257175" rtl="0" eaLnBrk="1" latinLnBrk="0" hangingPunct="1">
        <a:spcBef>
          <a:spcPct val="20000"/>
        </a:spcBef>
        <a:buFont typeface="Arial"/>
        <a:buChar char="–"/>
        <a:defRPr sz="1350" kern="1200">
          <a:solidFill>
            <a:schemeClr val="tx1"/>
          </a:solidFill>
          <a:latin typeface="+mj-lt"/>
          <a:ea typeface="+mn-ea"/>
          <a:cs typeface="+mn-cs"/>
        </a:defRPr>
      </a:lvl2pPr>
      <a:lvl3pPr marL="642938" indent="-128588" algn="l" defTabSz="257175" rtl="0" eaLnBrk="1" latinLnBrk="0" hangingPunct="1">
        <a:lnSpc>
          <a:spcPct val="90000"/>
        </a:lnSpc>
        <a:spcBef>
          <a:spcPct val="20000"/>
        </a:spcBef>
        <a:buFont typeface="Arial"/>
        <a:buChar char="•"/>
        <a:defRPr sz="1350" kern="1200">
          <a:solidFill>
            <a:schemeClr val="tx1"/>
          </a:solidFill>
          <a:latin typeface="+mj-lt"/>
          <a:ea typeface="+mn-ea"/>
          <a:cs typeface="Arial"/>
        </a:defRPr>
      </a:lvl3pPr>
      <a:lvl4pPr marL="900113" indent="-128588" algn="l" defTabSz="257175" rtl="0" eaLnBrk="1" latinLnBrk="0" hangingPunct="1">
        <a:lnSpc>
          <a:spcPct val="90000"/>
        </a:lnSpc>
        <a:spcBef>
          <a:spcPct val="20000"/>
        </a:spcBef>
        <a:buFont typeface="Arial"/>
        <a:buChar char="–"/>
        <a:defRPr sz="1350" kern="1200">
          <a:solidFill>
            <a:schemeClr val="tx1"/>
          </a:solidFill>
          <a:latin typeface="+mj-lt"/>
          <a:ea typeface="+mn-ea"/>
          <a:cs typeface="Arial"/>
        </a:defRPr>
      </a:lvl4pPr>
      <a:lvl5pPr marL="1157288" indent="-128588" algn="l" defTabSz="257175" rtl="0" eaLnBrk="1" latinLnBrk="0" hangingPunct="1">
        <a:lnSpc>
          <a:spcPct val="90000"/>
        </a:lnSpc>
        <a:spcBef>
          <a:spcPct val="20000"/>
        </a:spcBef>
        <a:buFont typeface="Arial"/>
        <a:buChar char="»"/>
        <a:defRPr sz="1350" kern="1200">
          <a:solidFill>
            <a:schemeClr val="tx1"/>
          </a:solidFill>
          <a:latin typeface="+mj-lt"/>
          <a:ea typeface="+mn-ea"/>
          <a:cs typeface="Arial"/>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00DC25A-48AF-4818-90E0-9406E790B6AE}"/>
              </a:ext>
            </a:extLst>
          </p:cNvPr>
          <p:cNvSpPr>
            <a:spLocks noGrp="1"/>
          </p:cNvSpPr>
          <p:nvPr>
            <p:ph type="sldNum" sz="quarter" idx="4"/>
          </p:nvPr>
        </p:nvSpPr>
        <p:spPr>
          <a:xfrm>
            <a:off x="3543300" y="6356351"/>
            <a:ext cx="2057400" cy="365125"/>
          </a:xfrm>
          <a:prstGeom prst="rect">
            <a:avLst/>
          </a:prstGeom>
        </p:spPr>
        <p:txBody>
          <a:bodyPr vert="horz" lIns="91440" tIns="45720" rIns="91440" bIns="45720" rtlCol="0" anchor="ctr"/>
          <a:lstStyle>
            <a:lvl1pPr algn="ctr">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74817671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10" r:id="rId2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00DC25A-48AF-4818-90E0-9406E790B6AE}"/>
              </a:ext>
            </a:extLst>
          </p:cNvPr>
          <p:cNvSpPr>
            <a:spLocks noGrp="1"/>
          </p:cNvSpPr>
          <p:nvPr>
            <p:ph type="sldNum" sz="quarter" idx="4"/>
          </p:nvPr>
        </p:nvSpPr>
        <p:spPr>
          <a:xfrm>
            <a:off x="3543300" y="6356351"/>
            <a:ext cx="2057400" cy="365125"/>
          </a:xfrm>
          <a:prstGeom prst="rect">
            <a:avLst/>
          </a:prstGeom>
        </p:spPr>
        <p:txBody>
          <a:bodyPr vert="horz" lIns="91440" tIns="45720" rIns="91440" bIns="45720" rtlCol="0" anchor="ctr"/>
          <a:lstStyle>
            <a:lvl1pPr algn="ctr">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78436084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9" r:id="rId17"/>
    <p:sldLayoutId id="2147483830" r:id="rId18"/>
    <p:sldLayoutId id="2147483831" r:id="rId19"/>
    <p:sldLayoutId id="2147483833" r:id="rId20"/>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943D93-7ED4-B0EA-F4CD-A7908E729F8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1F8543-6A2C-7AAB-619A-481BABE5D4A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B862C-421F-F82D-BEB4-D9AA07F3888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4EC83E4-1C04-B2AA-A75E-92CC75F4B83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33F3D-7A3F-22A1-9EA1-0230BB6FE53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E4210C7-6B74-42CC-A22A-38C9838B9E35}" type="slidenum">
              <a:rPr lang="en-US" smtClean="0"/>
              <a:t>‹#›</a:t>
            </a:fld>
            <a:endParaRPr lang="en-US"/>
          </a:p>
        </p:txBody>
      </p:sp>
    </p:spTree>
    <p:extLst>
      <p:ext uri="{BB962C8B-B14F-4D97-AF65-F5344CB8AC3E}">
        <p14:creationId xmlns:p14="http://schemas.microsoft.com/office/powerpoint/2010/main" val="249172652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649C495-09F8-9694-09A3-D26F076AC5C5}"/>
              </a:ext>
            </a:extLst>
          </p:cNvPr>
          <p:cNvSpPr txBox="1">
            <a:spLocks noGrp="1"/>
          </p:cNvSpPr>
          <p:nvPr>
            <p:ph type="sldNum" sz="quarter" idx="4"/>
          </p:nvPr>
        </p:nvSpPr>
        <p:spPr>
          <a:xfrm>
            <a:off x="3543302" y="6356352"/>
            <a:ext cx="2057400" cy="365129"/>
          </a:xfrm>
          <a:prstGeom prst="rect">
            <a:avLst/>
          </a:prstGeom>
          <a:noFill/>
          <a:ln>
            <a:noFill/>
          </a:ln>
        </p:spPr>
        <p:txBody>
          <a:bodyPr vert="horz" wrap="square" lIns="91440" tIns="45720" rIns="91440" bIns="45720" anchor="ctr" anchorCtr="1" compatLnSpc="1">
            <a:noAutofit/>
          </a:bodyPr>
          <a:lstStyle>
            <a:lvl1pPr marL="0" marR="0" lvl="0" indent="0" algn="ctr" defTabSz="685800" rtl="0" fontAlgn="auto" hangingPunct="1">
              <a:lnSpc>
                <a:spcPct val="100000"/>
              </a:lnSpc>
              <a:spcBef>
                <a:spcPts val="0"/>
              </a:spcBef>
              <a:spcAft>
                <a:spcPts val="0"/>
              </a:spcAft>
              <a:buNone/>
              <a:tabLst/>
              <a:defRPr lang="en-US" sz="900" b="1" i="0" u="none" strike="noStrike" kern="1200" cap="none" spc="0" baseline="0">
                <a:solidFill>
                  <a:srgbClr val="BFBFBF"/>
                </a:solidFill>
                <a:uFillTx/>
                <a:latin typeface="Century Gothic" pitchFamily="34"/>
              </a:defRPr>
            </a:lvl1pPr>
          </a:lstStyle>
          <a:p>
            <a:pPr lvl="0"/>
            <a:fld id="{C7B7B70C-645E-40DD-8637-1EDE62D46B97}" type="slidenum">
              <a:t>‹#›</a:t>
            </a:fld>
            <a:endParaRPr lang="en-US"/>
          </a:p>
        </p:txBody>
      </p:sp>
    </p:spTree>
    <p:extLst>
      <p:ext uri="{BB962C8B-B14F-4D97-AF65-F5344CB8AC3E}">
        <p14:creationId xmlns:p14="http://schemas.microsoft.com/office/powerpoint/2010/main" val="424591908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00DC25A-48AF-4818-90E0-9406E790B6AE}"/>
              </a:ext>
            </a:extLst>
          </p:cNvPr>
          <p:cNvSpPr>
            <a:spLocks noGrp="1"/>
          </p:cNvSpPr>
          <p:nvPr>
            <p:ph type="sldNum" sz="quarter" idx="4"/>
          </p:nvPr>
        </p:nvSpPr>
        <p:spPr>
          <a:xfrm>
            <a:off x="3543300" y="6356351"/>
            <a:ext cx="2057400" cy="365125"/>
          </a:xfrm>
          <a:prstGeom prst="rect">
            <a:avLst/>
          </a:prstGeom>
        </p:spPr>
        <p:txBody>
          <a:bodyPr vert="horz" lIns="91440" tIns="45720" rIns="91440" bIns="45720" rtlCol="0" anchor="ctr"/>
          <a:lstStyle>
            <a:lvl1pPr algn="ctr">
              <a:defRPr sz="900" b="1">
                <a:solidFill>
                  <a:schemeClr val="bg1">
                    <a:lumMod val="75000"/>
                  </a:schemeClr>
                </a:solidFill>
                <a:latin typeface="Century Gothic" panose="020B0502020202020204" pitchFamily="34" charset="0"/>
              </a:defRPr>
            </a:lvl1pPr>
          </a:lstStyle>
          <a:p>
            <a:fld id="{6E9BC0B5-A062-4837-A6C6-C9A581AFE6E0}" type="slidenum">
              <a:rPr lang="en-US" smtClean="0"/>
              <a:pPr/>
              <a:t>‹#›</a:t>
            </a:fld>
            <a:endParaRPr lang="en-US"/>
          </a:p>
        </p:txBody>
      </p:sp>
    </p:spTree>
    <p:extLst>
      <p:ext uri="{BB962C8B-B14F-4D97-AF65-F5344CB8AC3E}">
        <p14:creationId xmlns:p14="http://schemas.microsoft.com/office/powerpoint/2010/main" val="65978737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dhhs.ne.gov/han%20Documents/ALERT03262024.pdf" TargetMode="External"/><Relationship Id="rId2" Type="http://schemas.openxmlformats.org/officeDocument/2006/relationships/image" Target="../media/image47.png"/><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hyperlink" Target="https://www.cdc.gov/nhsn/pdfs/NHSN-FactSheet-508.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cdc.gov/nhsn/pdfs/NHSN-FactSheet-508.pdf" TargetMode="Externa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hyperlink" Target="https://www.cdc.gov/nhsn/about-nhsn/index.html" TargetMode="Externa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hyperlink" Target="https://www.cdc.gov/nhsn/about-nhsn/index.html" TargetMode="Externa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nhsn/pdfs/cms/cms-reporting-requirements.pdf" TargetMode="External"/><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hyperlink" Target="https://www.cdc.gov/nhsn/pdfs/cms/cms-reporting-requirements.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nhsn/pdfs/cms/cms-reporting-requirements.pdf" TargetMode="External"/><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81.xml"/><Relationship Id="rId5" Type="http://schemas.openxmlformats.org/officeDocument/2006/relationships/hyperlink" Target="https://arpsp.cdc.gov/profile/geography/nebraska" TargetMode="External"/><Relationship Id="rId4" Type="http://schemas.openxmlformats.org/officeDocument/2006/relationships/hyperlink" Target="https://www.cdc.gov/nhsn/datastat/progress-report.html#anchor_170085069527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hyperlink" Target="https://arpsp.cdc.gov/profile/geography/nebraska?year-select-common-hais=haiYear2022" TargetMode="External"/><Relationship Id="rId2" Type="http://schemas.openxmlformats.org/officeDocument/2006/relationships/chart" Target="../charts/chart2.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81.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8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81.xml"/><Relationship Id="rId5" Type="http://schemas.openxmlformats.org/officeDocument/2006/relationships/image" Target="../media/image61.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chart" Target="../charts/chart5.xml"/><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8" Type="http://schemas.openxmlformats.org/officeDocument/2006/relationships/hyperlink" Target="https://www.nphl.org/index.cfm/testing-results/?testlink=78" TargetMode="External"/><Relationship Id="rId3" Type="http://schemas.openxmlformats.org/officeDocument/2006/relationships/diagramLayout" Target="../diagrams/layout2.xml"/><Relationship Id="rId7" Type="http://schemas.openxmlformats.org/officeDocument/2006/relationships/chart" Target="../charts/chart6.xml"/><Relationship Id="rId2" Type="http://schemas.openxmlformats.org/officeDocument/2006/relationships/diagramData" Target="../diagrams/data2.xml"/><Relationship Id="rId1" Type="http://schemas.openxmlformats.org/officeDocument/2006/relationships/slideLayout" Target="../slideLayouts/slideLayout8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hyperlink" Target="https://dhhs.ne.gov/HAI%20Documents/Nebraska%20MDRO%20Tiers.pdf" TargetMode="External"/><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asap.nebraskamed.com/" TargetMode="External"/><Relationship Id="rId4" Type="http://schemas.openxmlformats.org/officeDocument/2006/relationships/hyperlink" Target="https://www.cdc.gov/antibiotic-use/hcp/core-elements/hospital.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cdc.gov/antibiotic-use/healthcare/pdfs/hospital-core-elements-H.pdf" TargetMode="Externa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asap.nebraskamed.com/"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www.youtube.com/channel/UCbRttgPKWu2z53Fj3OlKMxw"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redcap.nebraskamed.com/surveys/?s=3HKX3R9AAH"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3" Type="http://schemas.openxmlformats.org/officeDocument/2006/relationships/hyperlink" Target="https://www.cdc.gov/drugresistance/index.html" TargetMode="External"/><Relationship Id="rId2" Type="http://schemas.openxmlformats.org/officeDocument/2006/relationships/hyperlink" Target="https://www.cdc.gov/hai/index.html" TargetMode="Externa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icap.nebraskamed.com/"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www.cdc.gov/infection-control/hcp/core-practices/"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www.cms.gov/Regulations-and-Guidance/Guidance/Manuals/Downloads/som107ap_w_cah.pdf" TargetMode="External"/><Relationship Id="rId5" Type="http://schemas.openxmlformats.org/officeDocument/2006/relationships/hyperlink" Target="https://www.cms.gov/regulations-and-guidance/guidance/manuals/downloads/som107ap_a_hospitals.pdf" TargetMode="External"/><Relationship Id="rId4" Type="http://schemas.openxmlformats.org/officeDocument/2006/relationships/hyperlink" Target="https://www.cms.gov/files/document/qso-22-20-hospitals.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hyperlink" Target="https://www.cms.gov/Regulations-and-Guidance/Guidance/Manuals/Downloads/som107ap_w_cah.pdf" TargetMode="Externa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hyperlink" Target="https://dhhs.ne.gov/Pages/Title-173.aspx"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icap.nebraskamed.com/wp-content/uploads/sites/2/2019/02/1-7-Appendix-D-Agenda-for-Infection-Control-Committee.pdf" TargetMode="Externa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s://www.cdc.gov/infection-control/hcp/core-practices/" TargetMode="External"/><Relationship Id="rId7"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hyperlink" Target="https://www.osha.gov/sites/default/files/publications/bbfact02.pdf" TargetMode="External"/><Relationship Id="rId5" Type="http://schemas.openxmlformats.org/officeDocument/2006/relationships/hyperlink" Target="https://www.cdc.gov/injection-safety/about/index.html" TargetMode="External"/><Relationship Id="rId10" Type="http://schemas.openxmlformats.org/officeDocument/2006/relationships/image" Target="../media/image79.png"/><Relationship Id="rId4" Type="http://schemas.openxmlformats.org/officeDocument/2006/relationships/hyperlink" Target="https://www.cdc.gov/injection-safety/media/pdfs/safe-injection-checklist-p.pdf" TargetMode="External"/><Relationship Id="rId9"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hyperlink" Target="https://icap.nebraskamed.com/wp-content/uploads/sites/2/2018/02/Splash-Zone-Around-Sinks.pdf"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hyperlink" Target="https://www.cdc.gov/infection-control/hcp/core-practices/" TargetMode="External"/><Relationship Id="rId4" Type="http://schemas.openxmlformats.org/officeDocument/2006/relationships/hyperlink" Target="https://www.cms.gov/files/document/qso-22-20-hospitals.pdf"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cdc.gov/infection-control/hcp/core-practices/"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84.png"/><Relationship Id="rId4" Type="http://schemas.openxmlformats.org/officeDocument/2006/relationships/hyperlink" Target="https://www.cdc.gov/infection-control/hcp/training/strive.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hyperlink" Target="https://icap.nebraskamed.com/icar-assessment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hyperlink" Target="mailto:nebraskaicap@nebraskamed.co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hyperlink" Target="https://www.linkedin.com/company/nebraska-icap-asap" TargetMode="External"/><Relationship Id="rId3" Type="http://schemas.openxmlformats.org/officeDocument/2006/relationships/hyperlink" Target="https://www.freepngimg.com/png/65541-logo-facebook-icon-free-hq-image" TargetMode="External"/><Relationship Id="rId7" Type="http://schemas.openxmlformats.org/officeDocument/2006/relationships/image" Target="../media/image92.jpe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hyperlink" Target="http://animationanomaly.com/2015/02/24/the-you-in-youtube-is-following-the-m-from-mtv-into-irrelevance/?curator=MediaREDEF" TargetMode="External"/><Relationship Id="rId5" Type="http://schemas.openxmlformats.org/officeDocument/2006/relationships/hyperlink" Target="https://www.youtube.com/@nebraska_icap_asap" TargetMode="External"/><Relationship Id="rId10" Type="http://schemas.openxmlformats.org/officeDocument/2006/relationships/image" Target="../media/image93.jpeg"/><Relationship Id="rId4" Type="http://schemas.openxmlformats.org/officeDocument/2006/relationships/hyperlink" Target="https://www.facebook.com/nebraska.icap.asap" TargetMode="External"/><Relationship Id="rId9" Type="http://schemas.openxmlformats.org/officeDocument/2006/relationships/hyperlink" Target="https://www.instagram.com/nebraska_icap_asap/"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hyperlink" Target="https://icap.nebraskamed.com/contact-u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hyperlink" Target="mailto:remartinez@nebraskamed.com"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hyperlink" Target="mailto:lacey.pavlovsky@nebraska.gov" TargetMode="External"/><Relationship Id="rId5" Type="http://schemas.openxmlformats.org/officeDocument/2006/relationships/hyperlink" Target="mailto:jteranplasencia@unmc.edu" TargetMode="External"/><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openxmlformats.org/officeDocument/2006/relationships/hyperlink" Target="https://www.nebraska.gov/rules-and-regs/regsearch/Rules/Health_and_Human_Services_System/Title-173/Chapter-01.pdf" TargetMode="Externa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hyperlink" Target="https://www.nebraska.gov/rules-and-regs/regsearch/Rules/Health_and_Human_Services_System/Title-173/Chapter-01.pdf" TargetMode="External"/><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openxmlformats.org/officeDocument/2006/relationships/hyperlink" Target="https://dhhs.ne.gov/pages/Healthcare-Associated-Infections.aspx" TargetMode="External"/><Relationship Id="rId4" Type="http://schemas.openxmlformats.org/officeDocument/2006/relationships/hyperlink" Target="https://epi-dhhs.ne.gov/redcap/surveys/?s=7XWYTPPFHAAP3AL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108B01-1E55-849D-5C6A-A44B4049E905}"/>
              </a:ext>
            </a:extLst>
          </p:cNvPr>
          <p:cNvSpPr>
            <a:spLocks noGrp="1"/>
          </p:cNvSpPr>
          <p:nvPr>
            <p:ph type="body" sz="quarter" idx="12"/>
          </p:nvPr>
        </p:nvSpPr>
        <p:spPr>
          <a:xfrm>
            <a:off x="3852810" y="3779838"/>
            <a:ext cx="5192040" cy="1315745"/>
          </a:xfrm>
        </p:spPr>
        <p:txBody>
          <a:bodyPr/>
          <a:lstStyle/>
          <a:p>
            <a:r>
              <a:rPr lang="en-US" sz="1600">
                <a:solidFill>
                  <a:schemeClr val="tx1"/>
                </a:solidFill>
              </a:rPr>
              <a:t>Lacey Pavlovsky, RN, MSN, CIC, LTC-CIP, FAPIC </a:t>
            </a:r>
          </a:p>
          <a:p>
            <a:r>
              <a:rPr lang="en-US" sz="1600">
                <a:solidFill>
                  <a:schemeClr val="tx1"/>
                </a:solidFill>
              </a:rPr>
              <a:t>HAI/AR Infection Preventionist and </a:t>
            </a:r>
          </a:p>
          <a:p>
            <a:r>
              <a:rPr lang="en-US" sz="1600">
                <a:solidFill>
                  <a:schemeClr val="tx1"/>
                </a:solidFill>
              </a:rPr>
              <a:t>NHSN Coordination Lead,</a:t>
            </a:r>
          </a:p>
          <a:p>
            <a:r>
              <a:rPr lang="en-US" sz="1600">
                <a:solidFill>
                  <a:schemeClr val="tx1"/>
                </a:solidFill>
              </a:rPr>
              <a:t>Nebraska DHHS</a:t>
            </a:r>
          </a:p>
          <a:p>
            <a:endParaRPr lang="en-US"/>
          </a:p>
        </p:txBody>
      </p:sp>
      <p:sp>
        <p:nvSpPr>
          <p:cNvPr id="2" name="Title 1">
            <a:extLst>
              <a:ext uri="{FF2B5EF4-FFF2-40B4-BE49-F238E27FC236}">
                <a16:creationId xmlns:a16="http://schemas.microsoft.com/office/drawing/2014/main" id="{F9C317DB-2004-4218-B495-4DB721AC119D}"/>
              </a:ext>
            </a:extLst>
          </p:cNvPr>
          <p:cNvSpPr>
            <a:spLocks noGrp="1"/>
          </p:cNvSpPr>
          <p:nvPr>
            <p:ph type="ctrTitle" idx="4294967295"/>
          </p:nvPr>
        </p:nvSpPr>
        <p:spPr>
          <a:xfrm>
            <a:off x="5100810" y="2114550"/>
            <a:ext cx="4043189" cy="1665288"/>
          </a:xfrm>
          <a:prstGeom prst="rect">
            <a:avLst/>
          </a:prstGeom>
        </p:spPr>
        <p:txBody>
          <a:bodyPr>
            <a:normAutofit/>
          </a:bodyPr>
          <a:lstStyle/>
          <a:p>
            <a:r>
              <a:rPr lang="en-US" b="1">
                <a:solidFill>
                  <a:srgbClr val="005E63"/>
                </a:solidFill>
                <a:latin typeface="Century Gothic" panose="020B0502020202020204" pitchFamily="34" charset="0"/>
              </a:rPr>
              <a:t>Nebraska DHHS </a:t>
            </a:r>
            <a:br>
              <a:rPr lang="en-US" b="1">
                <a:solidFill>
                  <a:srgbClr val="005E63"/>
                </a:solidFill>
                <a:latin typeface="Century Gothic" panose="020B0502020202020204" pitchFamily="34" charset="0"/>
              </a:rPr>
            </a:br>
            <a:r>
              <a:rPr lang="en-US" b="1">
                <a:solidFill>
                  <a:srgbClr val="005E63"/>
                </a:solidFill>
                <a:latin typeface="Century Gothic" panose="020B0502020202020204" pitchFamily="34" charset="0"/>
              </a:rPr>
              <a:t>HAI/AR Program </a:t>
            </a:r>
          </a:p>
        </p:txBody>
      </p:sp>
    </p:spTree>
    <p:extLst>
      <p:ext uri="{BB962C8B-B14F-4D97-AF65-F5344CB8AC3E}">
        <p14:creationId xmlns:p14="http://schemas.microsoft.com/office/powerpoint/2010/main" val="2366425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C0D36A-57E8-9F9B-8909-FFB163A4C868}"/>
              </a:ext>
            </a:extLst>
          </p:cNvPr>
          <p:cNvSpPr>
            <a:spLocks noGrp="1"/>
          </p:cNvSpPr>
          <p:nvPr>
            <p:ph type="body" sz="quarter" idx="11"/>
          </p:nvPr>
        </p:nvSpPr>
        <p:spPr>
          <a:xfrm>
            <a:off x="685801" y="1026189"/>
            <a:ext cx="7772399" cy="433874"/>
          </a:xfrm>
        </p:spPr>
        <p:txBody>
          <a:bodyPr>
            <a:normAutofit fontScale="85000" lnSpcReduction="10000"/>
          </a:bodyPr>
          <a:lstStyle/>
          <a:p>
            <a:pPr algn="ctr"/>
            <a:r>
              <a:rPr lang="en-US"/>
              <a:t>Transmission of </a:t>
            </a:r>
            <a:r>
              <a:rPr lang="en-US" i="1"/>
              <a:t>Candida auris </a:t>
            </a:r>
            <a:r>
              <a:rPr lang="en-US"/>
              <a:t>in Nebraska</a:t>
            </a:r>
          </a:p>
        </p:txBody>
      </p:sp>
      <p:pic>
        <p:nvPicPr>
          <p:cNvPr id="7" name="Picture 6">
            <a:extLst>
              <a:ext uri="{FF2B5EF4-FFF2-40B4-BE49-F238E27FC236}">
                <a16:creationId xmlns:a16="http://schemas.microsoft.com/office/drawing/2014/main" id="{FE231332-B25F-DBFB-3C3C-F32B4A12BF3E}"/>
              </a:ext>
            </a:extLst>
          </p:cNvPr>
          <p:cNvPicPr>
            <a:picLocks noChangeAspect="1"/>
          </p:cNvPicPr>
          <p:nvPr/>
        </p:nvPicPr>
        <p:blipFill>
          <a:blip r:embed="rId2"/>
          <a:stretch>
            <a:fillRect/>
          </a:stretch>
        </p:blipFill>
        <p:spPr>
          <a:xfrm>
            <a:off x="994787" y="1783738"/>
            <a:ext cx="6993653" cy="3501533"/>
          </a:xfrm>
          <a:prstGeom prst="rect">
            <a:avLst/>
          </a:prstGeom>
        </p:spPr>
      </p:pic>
      <p:sp>
        <p:nvSpPr>
          <p:cNvPr id="8" name="TextBox 7">
            <a:extLst>
              <a:ext uri="{FF2B5EF4-FFF2-40B4-BE49-F238E27FC236}">
                <a16:creationId xmlns:a16="http://schemas.microsoft.com/office/drawing/2014/main" id="{C63817EF-92C5-BB1C-4AD5-3B0089148A0B}"/>
              </a:ext>
            </a:extLst>
          </p:cNvPr>
          <p:cNvSpPr txBox="1"/>
          <p:nvPr/>
        </p:nvSpPr>
        <p:spPr>
          <a:xfrm>
            <a:off x="1379137" y="5675294"/>
            <a:ext cx="5554226" cy="415498"/>
          </a:xfrm>
          <a:prstGeom prst="rect">
            <a:avLst/>
          </a:prstGeom>
          <a:noFill/>
        </p:spPr>
        <p:txBody>
          <a:bodyPr wrap="square" rtlCol="0">
            <a:spAutoFit/>
          </a:bodyPr>
          <a:lstStyle/>
          <a:p>
            <a:pPr algn="ctr"/>
            <a:r>
              <a:rPr lang="en-US" sz="1050">
                <a:hlinkClick r:id="rId3"/>
              </a:rPr>
              <a:t>https://dhhs.ne.gov/han%20Documents/ALERT03262024.pdf</a:t>
            </a:r>
            <a:endParaRPr lang="en-US" sz="1050"/>
          </a:p>
          <a:p>
            <a:pPr algn="ctr"/>
            <a:endParaRPr lang="en-US" sz="1050"/>
          </a:p>
        </p:txBody>
      </p:sp>
    </p:spTree>
    <p:extLst>
      <p:ext uri="{BB962C8B-B14F-4D97-AF65-F5344CB8AC3E}">
        <p14:creationId xmlns:p14="http://schemas.microsoft.com/office/powerpoint/2010/main" val="3848727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EE9D0C-6006-84BE-7194-6207336C7386}"/>
              </a:ext>
            </a:extLst>
          </p:cNvPr>
          <p:cNvSpPr txBox="1">
            <a:spLocks noGrp="1"/>
          </p:cNvSpPr>
          <p:nvPr>
            <p:ph type="body" sz="quarter" idx="4294967295"/>
          </p:nvPr>
        </p:nvSpPr>
        <p:spPr>
          <a:xfrm>
            <a:off x="4191781" y="2971955"/>
            <a:ext cx="4266423" cy="914096"/>
          </a:xfrm>
          <a:prstGeom prst="rect">
            <a:avLst/>
          </a:prstGeom>
          <a:noFill/>
          <a:ln>
            <a:noFill/>
          </a:ln>
        </p:spPr>
        <p:txBody>
          <a:bodyPr vert="horz" wrap="square" lIns="0" tIns="0" rIns="0" bIns="0" anchor="ctr" anchorCtr="0" compatLnSpc="1">
            <a:spAutoFit/>
          </a:bodyPr>
          <a:lstStyle/>
          <a:p>
            <a:pPr marL="0" indent="0" algn="r">
              <a:buNone/>
            </a:pPr>
            <a:r>
              <a:rPr lang="en-US" sz="3300" b="1">
                <a:solidFill>
                  <a:schemeClr val="bg1"/>
                </a:solidFill>
                <a:latin typeface="Century Gothic" pitchFamily="34"/>
              </a:rPr>
              <a:t>Nebraska HAI/AR Data</a:t>
            </a:r>
          </a:p>
        </p:txBody>
      </p:sp>
    </p:spTree>
    <p:extLst>
      <p:ext uri="{BB962C8B-B14F-4D97-AF65-F5344CB8AC3E}">
        <p14:creationId xmlns:p14="http://schemas.microsoft.com/office/powerpoint/2010/main" val="560746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67B0DE8F-A703-F62F-CAF0-EDFE8BA4C83F}"/>
              </a:ext>
            </a:extLst>
          </p:cNvPr>
          <p:cNvSpPr>
            <a:spLocks noGrp="1"/>
          </p:cNvSpPr>
          <p:nvPr>
            <p:ph type="body" sz="quarter" idx="11"/>
          </p:nvPr>
        </p:nvSpPr>
        <p:spPr/>
        <p:txBody>
          <a:bodyPr/>
          <a:lstStyle/>
          <a:p>
            <a:r>
              <a:rPr lang="en-US"/>
              <a:t>What is NHSN?</a:t>
            </a:r>
          </a:p>
        </p:txBody>
      </p:sp>
      <p:pic>
        <p:nvPicPr>
          <p:cNvPr id="12" name="Content Placeholder 11">
            <a:extLst>
              <a:ext uri="{FF2B5EF4-FFF2-40B4-BE49-F238E27FC236}">
                <a16:creationId xmlns:a16="http://schemas.microsoft.com/office/drawing/2014/main" id="{BA56C407-847F-7BC2-4A6F-2D134BDFACF0}"/>
              </a:ext>
            </a:extLst>
          </p:cNvPr>
          <p:cNvPicPr>
            <a:picLocks noGrp="1" noChangeAspect="1"/>
          </p:cNvPicPr>
          <p:nvPr>
            <p:ph idx="4294967295"/>
          </p:nvPr>
        </p:nvPicPr>
        <p:blipFill>
          <a:blip r:embed="rId3"/>
          <a:stretch>
            <a:fillRect/>
          </a:stretch>
        </p:blipFill>
        <p:spPr>
          <a:xfrm>
            <a:off x="523875" y="1843088"/>
            <a:ext cx="7629525" cy="3343275"/>
          </a:xfrm>
          <a:prstGeom prst="rect">
            <a:avLst/>
          </a:prstGeom>
        </p:spPr>
      </p:pic>
      <p:sp>
        <p:nvSpPr>
          <p:cNvPr id="10" name="TextBox 9">
            <a:extLst>
              <a:ext uri="{FF2B5EF4-FFF2-40B4-BE49-F238E27FC236}">
                <a16:creationId xmlns:a16="http://schemas.microsoft.com/office/drawing/2014/main" id="{B0FD85A5-518C-4176-1AFB-33C45B214642}"/>
              </a:ext>
            </a:extLst>
          </p:cNvPr>
          <p:cNvSpPr txBox="1"/>
          <p:nvPr/>
        </p:nvSpPr>
        <p:spPr>
          <a:xfrm>
            <a:off x="141667" y="6462165"/>
            <a:ext cx="68894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National Healthcare Safety Network (NHSN). (cdc.gov)</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659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F0E5E0E-DD85-7832-3B46-069A2E1C3505}"/>
              </a:ext>
            </a:extLst>
          </p:cNvPr>
          <p:cNvSpPr>
            <a:spLocks noGrp="1"/>
          </p:cNvSpPr>
          <p:nvPr>
            <p:ph type="body" sz="quarter" idx="11"/>
          </p:nvPr>
        </p:nvSpPr>
        <p:spPr>
          <a:xfrm>
            <a:off x="333376" y="221179"/>
            <a:ext cx="7772399" cy="578498"/>
          </a:xfrm>
        </p:spPr>
        <p:txBody>
          <a:bodyPr/>
          <a:lstStyle/>
          <a:p>
            <a:r>
              <a:rPr lang="en-US"/>
              <a:t>What is NHSN?  (continued)</a:t>
            </a:r>
          </a:p>
        </p:txBody>
      </p:sp>
      <p:sp>
        <p:nvSpPr>
          <p:cNvPr id="10" name="TextBox 9">
            <a:extLst>
              <a:ext uri="{FF2B5EF4-FFF2-40B4-BE49-F238E27FC236}">
                <a16:creationId xmlns:a16="http://schemas.microsoft.com/office/drawing/2014/main" id="{B0FD85A5-518C-4176-1AFB-33C45B214642}"/>
              </a:ext>
            </a:extLst>
          </p:cNvPr>
          <p:cNvSpPr txBox="1"/>
          <p:nvPr/>
        </p:nvSpPr>
        <p:spPr>
          <a:xfrm>
            <a:off x="141667" y="6462165"/>
            <a:ext cx="68894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National Healthcare Safety Network (NHSN). (cdc.gov)</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C1E5D9F-45AD-551D-8710-4E5BBEB24870}"/>
              </a:ext>
            </a:extLst>
          </p:cNvPr>
          <p:cNvPicPr>
            <a:picLocks noChangeAspect="1"/>
          </p:cNvPicPr>
          <p:nvPr/>
        </p:nvPicPr>
        <p:blipFill>
          <a:blip r:embed="rId3"/>
          <a:stretch>
            <a:fillRect/>
          </a:stretch>
        </p:blipFill>
        <p:spPr>
          <a:xfrm>
            <a:off x="1100454" y="1043230"/>
            <a:ext cx="6889448" cy="4969788"/>
          </a:xfrm>
          <a:prstGeom prst="rect">
            <a:avLst/>
          </a:prstGeom>
        </p:spPr>
      </p:pic>
    </p:spTree>
    <p:extLst>
      <p:ext uri="{BB962C8B-B14F-4D97-AF65-F5344CB8AC3E}">
        <p14:creationId xmlns:p14="http://schemas.microsoft.com/office/powerpoint/2010/main" val="3783785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5ECA6-BCBE-905D-3474-6A349AAC73AE}"/>
              </a:ext>
            </a:extLst>
          </p:cNvPr>
          <p:cNvSpPr>
            <a:spLocks noGrp="1"/>
          </p:cNvSpPr>
          <p:nvPr>
            <p:ph type="body" sz="quarter" idx="11"/>
          </p:nvPr>
        </p:nvSpPr>
        <p:spPr>
          <a:xfrm>
            <a:off x="685655" y="345326"/>
            <a:ext cx="7772399" cy="578498"/>
          </a:xfrm>
        </p:spPr>
        <p:txBody>
          <a:bodyPr>
            <a:normAutofit/>
          </a:bodyPr>
          <a:lstStyle/>
          <a:p>
            <a:r>
              <a:rPr lang="en-US" sz="2800"/>
              <a:t>Benefits for NHSN Reporting</a:t>
            </a:r>
          </a:p>
        </p:txBody>
      </p:sp>
      <p:sp>
        <p:nvSpPr>
          <p:cNvPr id="9" name="Text Placeholder 8">
            <a:extLst>
              <a:ext uri="{FF2B5EF4-FFF2-40B4-BE49-F238E27FC236}">
                <a16:creationId xmlns:a16="http://schemas.microsoft.com/office/drawing/2014/main" id="{1FB6AD7B-0966-7AD0-0D8E-0085D869FE0D}"/>
              </a:ext>
            </a:extLst>
          </p:cNvPr>
          <p:cNvSpPr>
            <a:spLocks noGrp="1"/>
          </p:cNvSpPr>
          <p:nvPr>
            <p:ph type="body" sz="quarter" idx="13"/>
          </p:nvPr>
        </p:nvSpPr>
        <p:spPr>
          <a:xfrm>
            <a:off x="685510" y="1049139"/>
            <a:ext cx="7772544" cy="4095184"/>
          </a:xfrm>
        </p:spPr>
        <p:txBody>
          <a:bodyPr/>
          <a:lstStyle/>
          <a:p>
            <a:r>
              <a:rPr lang="en-US" sz="2400" b="1"/>
              <a:t>For Medical Facilities: </a:t>
            </a:r>
          </a:p>
          <a:p>
            <a:pPr marL="285750" indent="-285750">
              <a:buFont typeface="Arial" panose="020B0604020202020204" pitchFamily="34" charset="0"/>
              <a:buChar char="•"/>
            </a:pPr>
            <a:r>
              <a:rPr lang="en-US" sz="2400"/>
              <a:t>While ensuring data security, integrity, and confidentiality, NHSN gives healthcare facilities the ability to see their data in real-time and share that information with clinicians and facility leadership, as well as with other facilities (e.g., a multihospital system) and partners such as health departments or quality improvement organizations. </a:t>
            </a:r>
          </a:p>
          <a:p>
            <a:pPr marL="285750" indent="-285750">
              <a:buFont typeface="Arial" panose="020B0604020202020204" pitchFamily="34" charset="0"/>
              <a:buChar char="•"/>
            </a:pPr>
            <a:r>
              <a:rPr lang="en-US" sz="2400"/>
              <a:t>CDC provides the standard national measures for HAIs as well as analytic tools that enable each facility to assess its progress and identify where additional efforts are needed.  </a:t>
            </a:r>
          </a:p>
          <a:p>
            <a:pPr marL="285750" indent="-285750">
              <a:buFont typeface="Arial" panose="020B0604020202020204" pitchFamily="34" charset="0"/>
              <a:buChar char="•"/>
            </a:pPr>
            <a:r>
              <a:rPr lang="en-US" sz="2400"/>
              <a:t>In addition, NHSN is the conduit for facilities to comply with Centers for Medicare and Medicaid Services (CMS) infection reporting requirements.</a:t>
            </a:r>
          </a:p>
          <a:p>
            <a:endParaRPr lang="en-US"/>
          </a:p>
        </p:txBody>
      </p:sp>
      <p:sp>
        <p:nvSpPr>
          <p:cNvPr id="6" name="TextBox 5">
            <a:extLst>
              <a:ext uri="{FF2B5EF4-FFF2-40B4-BE49-F238E27FC236}">
                <a16:creationId xmlns:a16="http://schemas.microsoft.com/office/drawing/2014/main" id="{0AC5F0D6-890F-E347-6A5B-D739348E4D71}"/>
              </a:ext>
            </a:extLst>
          </p:cNvPr>
          <p:cNvSpPr txBox="1"/>
          <p:nvPr/>
        </p:nvSpPr>
        <p:spPr>
          <a:xfrm>
            <a:off x="33476" y="6462165"/>
            <a:ext cx="46491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About | NHSN | CDC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745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5ECA6-BCBE-905D-3474-6A349AAC73AE}"/>
              </a:ext>
            </a:extLst>
          </p:cNvPr>
          <p:cNvSpPr>
            <a:spLocks noGrp="1"/>
          </p:cNvSpPr>
          <p:nvPr>
            <p:ph type="body" sz="quarter" idx="11"/>
          </p:nvPr>
        </p:nvSpPr>
        <p:spPr>
          <a:xfrm>
            <a:off x="685655" y="345326"/>
            <a:ext cx="7772399" cy="578498"/>
          </a:xfrm>
        </p:spPr>
        <p:txBody>
          <a:bodyPr>
            <a:normAutofit/>
          </a:bodyPr>
          <a:lstStyle/>
          <a:p>
            <a:r>
              <a:rPr lang="en-US" sz="2800"/>
              <a:t>Benefits for NHSN Reporting</a:t>
            </a:r>
          </a:p>
        </p:txBody>
      </p:sp>
      <p:sp>
        <p:nvSpPr>
          <p:cNvPr id="9" name="Text Placeholder 8">
            <a:extLst>
              <a:ext uri="{FF2B5EF4-FFF2-40B4-BE49-F238E27FC236}">
                <a16:creationId xmlns:a16="http://schemas.microsoft.com/office/drawing/2014/main" id="{1FB6AD7B-0966-7AD0-0D8E-0085D869FE0D}"/>
              </a:ext>
            </a:extLst>
          </p:cNvPr>
          <p:cNvSpPr>
            <a:spLocks noGrp="1"/>
          </p:cNvSpPr>
          <p:nvPr>
            <p:ph type="body" sz="quarter" idx="13"/>
          </p:nvPr>
        </p:nvSpPr>
        <p:spPr>
          <a:xfrm>
            <a:off x="685510" y="1049139"/>
            <a:ext cx="7772544" cy="4095184"/>
          </a:xfrm>
        </p:spPr>
        <p:txBody>
          <a:bodyPr/>
          <a:lstStyle/>
          <a:p>
            <a:r>
              <a:rPr lang="en-US" sz="2400" b="1"/>
              <a:t>For Patients:</a:t>
            </a:r>
          </a:p>
          <a:p>
            <a:pPr marL="285750" indent="-285750">
              <a:buFont typeface="Arial" panose="020B0604020202020204" pitchFamily="34" charset="0"/>
              <a:buChar char="•"/>
            </a:pPr>
            <a:r>
              <a:rPr lang="en-US" sz="2400"/>
              <a:t>In addition to benefiting from increased attention to HAI prevention, patients can use NHSN data posted publicly on the Department of Health and Human Services’ Hospital Compare website. Patients are encouraged to visit the website to see how their local facilities are doing and discuss concerns with their healthcare providers.</a:t>
            </a:r>
          </a:p>
          <a:p>
            <a:r>
              <a:rPr lang="en-US" sz="2400" b="1"/>
              <a:t>For States and for the Nation: </a:t>
            </a:r>
          </a:p>
          <a:p>
            <a:pPr marL="285750" indent="-285750">
              <a:buFont typeface="Arial" panose="020B0604020202020204" pitchFamily="34" charset="0"/>
              <a:buChar char="•"/>
            </a:pPr>
            <a:r>
              <a:rPr lang="en-US" sz="2400"/>
              <a:t>NHSN data are analyzed by CDC and others to direct actions for HAI prevention.  Local, state, and national HAI trends are used to identify emerging problems and areas of concern that need intervention, and to measure progress in HAI reduction against national, state, and local prevention goals.</a:t>
            </a:r>
          </a:p>
          <a:p>
            <a:endParaRPr lang="en-US"/>
          </a:p>
        </p:txBody>
      </p:sp>
      <p:sp>
        <p:nvSpPr>
          <p:cNvPr id="6" name="TextBox 5">
            <a:extLst>
              <a:ext uri="{FF2B5EF4-FFF2-40B4-BE49-F238E27FC236}">
                <a16:creationId xmlns:a16="http://schemas.microsoft.com/office/drawing/2014/main" id="{0AC5F0D6-890F-E347-6A5B-D739348E4D71}"/>
              </a:ext>
            </a:extLst>
          </p:cNvPr>
          <p:cNvSpPr txBox="1"/>
          <p:nvPr/>
        </p:nvSpPr>
        <p:spPr>
          <a:xfrm>
            <a:off x="33476" y="6462165"/>
            <a:ext cx="46491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About | NHSN | CDC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886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AE72ECC-C514-C096-F536-E7BB18EE739B}"/>
              </a:ext>
            </a:extLst>
          </p:cNvPr>
          <p:cNvSpPr>
            <a:spLocks noGrp="1"/>
          </p:cNvSpPr>
          <p:nvPr>
            <p:ph type="body" sz="quarter" idx="11"/>
          </p:nvPr>
        </p:nvSpPr>
        <p:spPr>
          <a:xfrm>
            <a:off x="323851" y="554102"/>
            <a:ext cx="7772399" cy="578498"/>
          </a:xfrm>
        </p:spPr>
        <p:txBody>
          <a:bodyPr/>
          <a:lstStyle/>
          <a:p>
            <a:r>
              <a:rPr lang="en-US" sz="2400"/>
              <a:t>Healthcare Facility HAI Reporting Requirements to CMS via NHSN-- Current or Proposed Requirements</a:t>
            </a:r>
          </a:p>
        </p:txBody>
      </p:sp>
      <p:sp>
        <p:nvSpPr>
          <p:cNvPr id="2" name="Title 1"/>
          <p:cNvSpPr>
            <a:spLocks noGrp="1"/>
          </p:cNvSpPr>
          <p:nvPr>
            <p:ph type="title" idx="4294967295"/>
          </p:nvPr>
        </p:nvSpPr>
        <p:spPr>
          <a:xfrm>
            <a:off x="0" y="0"/>
            <a:ext cx="0" cy="0"/>
          </a:xfrm>
        </p:spPr>
        <p:txBody>
          <a:bodyPr>
            <a:noAutofit/>
          </a:bodyPr>
          <a:lstStyle/>
          <a:p>
            <a:br>
              <a:rPr lang="en-US" sz="3200"/>
            </a:br>
            <a:endParaRPr lang="en-US" sz="3200"/>
          </a:p>
        </p:txBody>
      </p:sp>
      <p:pic>
        <p:nvPicPr>
          <p:cNvPr id="4" name="Picture 3">
            <a:extLst>
              <a:ext uri="{FF2B5EF4-FFF2-40B4-BE49-F238E27FC236}">
                <a16:creationId xmlns:a16="http://schemas.microsoft.com/office/drawing/2014/main" id="{4E6E6134-4B16-41AB-A254-7FA376A8EA22}"/>
              </a:ext>
            </a:extLst>
          </p:cNvPr>
          <p:cNvPicPr>
            <a:picLocks noChangeAspect="1"/>
          </p:cNvPicPr>
          <p:nvPr/>
        </p:nvPicPr>
        <p:blipFill>
          <a:blip r:embed="rId2"/>
          <a:stretch>
            <a:fillRect/>
          </a:stretch>
        </p:blipFill>
        <p:spPr>
          <a:xfrm>
            <a:off x="152400" y="1558290"/>
            <a:ext cx="8839200" cy="4117068"/>
          </a:xfrm>
          <a:prstGeom prst="rect">
            <a:avLst/>
          </a:prstGeom>
        </p:spPr>
      </p:pic>
      <p:sp>
        <p:nvSpPr>
          <p:cNvPr id="5" name="TextBox 4">
            <a:extLst>
              <a:ext uri="{FF2B5EF4-FFF2-40B4-BE49-F238E27FC236}">
                <a16:creationId xmlns:a16="http://schemas.microsoft.com/office/drawing/2014/main" id="{A009F7F7-1FC0-AB80-2D7A-9769BF86EDAA}"/>
              </a:ext>
            </a:extLst>
          </p:cNvPr>
          <p:cNvSpPr txBox="1"/>
          <p:nvPr/>
        </p:nvSpPr>
        <p:spPr>
          <a:xfrm>
            <a:off x="152400" y="6211669"/>
            <a:ext cx="607213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https://www.cdc.gov/nhsn/pdfs/cms/cms-reporting-requirements.pdf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268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4AA15CD-3186-2AF0-93D7-C16EA45A7F5C}"/>
              </a:ext>
            </a:extLst>
          </p:cNvPr>
          <p:cNvSpPr>
            <a:spLocks noGrp="1"/>
          </p:cNvSpPr>
          <p:nvPr>
            <p:ph type="body" sz="quarter" idx="11"/>
          </p:nvPr>
        </p:nvSpPr>
        <p:spPr>
          <a:xfrm>
            <a:off x="228601" y="548951"/>
            <a:ext cx="7772399" cy="578498"/>
          </a:xfrm>
        </p:spPr>
        <p:txBody>
          <a:bodyPr/>
          <a:lstStyle/>
          <a:p>
            <a:r>
              <a:rPr lang="en-US" sz="2400"/>
              <a:t>Healthcare Facility HAI Reporting Requirements to CMS via NHSN-- Current or Proposed Requirements </a:t>
            </a:r>
            <a:br>
              <a:rPr lang="en-US" sz="2800"/>
            </a:br>
            <a:endParaRPr lang="en-US" sz="2400"/>
          </a:p>
        </p:txBody>
      </p:sp>
      <p:sp>
        <p:nvSpPr>
          <p:cNvPr id="11" name="Text Placeholder 10">
            <a:extLst>
              <a:ext uri="{FF2B5EF4-FFF2-40B4-BE49-F238E27FC236}">
                <a16:creationId xmlns:a16="http://schemas.microsoft.com/office/drawing/2014/main" id="{680BA3CD-5E0E-FFAB-58F4-B53308282B8E}"/>
              </a:ext>
            </a:extLst>
          </p:cNvPr>
          <p:cNvSpPr>
            <a:spLocks noGrp="1"/>
          </p:cNvSpPr>
          <p:nvPr>
            <p:ph type="body" sz="quarter" idx="13"/>
          </p:nvPr>
        </p:nvSpPr>
        <p:spPr/>
        <p:txBody>
          <a:bodyPr/>
          <a:lstStyle/>
          <a:p>
            <a:endParaRPr lang="en-US"/>
          </a:p>
        </p:txBody>
      </p:sp>
      <p:sp>
        <p:nvSpPr>
          <p:cNvPr id="2" name="Title 1"/>
          <p:cNvSpPr>
            <a:spLocks noGrp="1"/>
          </p:cNvSpPr>
          <p:nvPr>
            <p:ph type="title" idx="4294967295"/>
          </p:nvPr>
        </p:nvSpPr>
        <p:spPr>
          <a:xfrm>
            <a:off x="0" y="0"/>
            <a:ext cx="0" cy="0"/>
          </a:xfrm>
        </p:spPr>
        <p:txBody>
          <a:bodyPr>
            <a:noAutofit/>
          </a:bodyPr>
          <a:lstStyle/>
          <a:p>
            <a:endParaRPr lang="en-US" sz="3200"/>
          </a:p>
        </p:txBody>
      </p:sp>
      <p:pic>
        <p:nvPicPr>
          <p:cNvPr id="5" name="Picture 4">
            <a:extLst>
              <a:ext uri="{FF2B5EF4-FFF2-40B4-BE49-F238E27FC236}">
                <a16:creationId xmlns:a16="http://schemas.microsoft.com/office/drawing/2014/main" id="{D6711ADB-44E9-4189-83DC-D9C9EC2779D8}"/>
              </a:ext>
            </a:extLst>
          </p:cNvPr>
          <p:cNvPicPr>
            <a:picLocks noChangeAspect="1"/>
          </p:cNvPicPr>
          <p:nvPr/>
        </p:nvPicPr>
        <p:blipFill>
          <a:blip r:embed="rId3"/>
          <a:stretch>
            <a:fillRect/>
          </a:stretch>
        </p:blipFill>
        <p:spPr>
          <a:xfrm>
            <a:off x="152400" y="1295400"/>
            <a:ext cx="8904698" cy="4724400"/>
          </a:xfrm>
          <a:prstGeom prst="rect">
            <a:avLst/>
          </a:prstGeom>
        </p:spPr>
      </p:pic>
      <p:sp>
        <p:nvSpPr>
          <p:cNvPr id="3" name="TextBox 2">
            <a:extLst>
              <a:ext uri="{FF2B5EF4-FFF2-40B4-BE49-F238E27FC236}">
                <a16:creationId xmlns:a16="http://schemas.microsoft.com/office/drawing/2014/main" id="{92CEB4BB-E022-4BF5-F5B0-969F0326FA79}"/>
              </a:ext>
            </a:extLst>
          </p:cNvPr>
          <p:cNvSpPr txBox="1"/>
          <p:nvPr/>
        </p:nvSpPr>
        <p:spPr>
          <a:xfrm>
            <a:off x="152400" y="6211669"/>
            <a:ext cx="607213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https://www.cdc.gov/nhsn/pdfs/cms/cms-reporting-requirements.pdf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632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798FB65-9146-F461-D869-DC432B255B7D}"/>
              </a:ext>
            </a:extLst>
          </p:cNvPr>
          <p:cNvSpPr>
            <a:spLocks noGrp="1"/>
          </p:cNvSpPr>
          <p:nvPr>
            <p:ph type="body" sz="quarter" idx="11"/>
          </p:nvPr>
        </p:nvSpPr>
        <p:spPr>
          <a:xfrm>
            <a:off x="390526" y="373874"/>
            <a:ext cx="7772399" cy="578498"/>
          </a:xfrm>
        </p:spPr>
        <p:txBody>
          <a:bodyPr/>
          <a:lstStyle/>
          <a:p>
            <a:r>
              <a:rPr lang="en-US" sz="2000"/>
              <a:t>Healthcare Facility HAI Reporting Requirements to CMS via NHSN-- Current or Proposed Requirements</a:t>
            </a:r>
          </a:p>
        </p:txBody>
      </p:sp>
      <p:sp>
        <p:nvSpPr>
          <p:cNvPr id="2" name="Title 1"/>
          <p:cNvSpPr>
            <a:spLocks noGrp="1"/>
          </p:cNvSpPr>
          <p:nvPr>
            <p:ph type="title" idx="4294967295"/>
          </p:nvPr>
        </p:nvSpPr>
        <p:spPr>
          <a:xfrm>
            <a:off x="0" y="0"/>
            <a:ext cx="0" cy="0"/>
          </a:xfrm>
        </p:spPr>
        <p:txBody>
          <a:bodyPr>
            <a:noAutofit/>
          </a:bodyPr>
          <a:lstStyle/>
          <a:p>
            <a:br>
              <a:rPr lang="en-US" sz="3200"/>
            </a:br>
            <a:endParaRPr lang="en-US" sz="3200"/>
          </a:p>
        </p:txBody>
      </p:sp>
      <p:pic>
        <p:nvPicPr>
          <p:cNvPr id="4" name="Picture 3">
            <a:extLst>
              <a:ext uri="{FF2B5EF4-FFF2-40B4-BE49-F238E27FC236}">
                <a16:creationId xmlns:a16="http://schemas.microsoft.com/office/drawing/2014/main" id="{75BC8270-730F-4C4A-8D18-288D04C4EE8F}"/>
              </a:ext>
            </a:extLst>
          </p:cNvPr>
          <p:cNvPicPr>
            <a:picLocks noChangeAspect="1"/>
          </p:cNvPicPr>
          <p:nvPr/>
        </p:nvPicPr>
        <p:blipFill>
          <a:blip r:embed="rId2"/>
          <a:stretch>
            <a:fillRect/>
          </a:stretch>
        </p:blipFill>
        <p:spPr>
          <a:xfrm>
            <a:off x="1373674" y="1163198"/>
            <a:ext cx="6396652" cy="4837645"/>
          </a:xfrm>
          <a:prstGeom prst="rect">
            <a:avLst/>
          </a:prstGeom>
        </p:spPr>
      </p:pic>
      <p:sp>
        <p:nvSpPr>
          <p:cNvPr id="3" name="TextBox 2">
            <a:extLst>
              <a:ext uri="{FF2B5EF4-FFF2-40B4-BE49-F238E27FC236}">
                <a16:creationId xmlns:a16="http://schemas.microsoft.com/office/drawing/2014/main" id="{6AB767A1-DF9D-B379-EE96-0F04F9F72B5D}"/>
              </a:ext>
            </a:extLst>
          </p:cNvPr>
          <p:cNvSpPr txBox="1"/>
          <p:nvPr/>
        </p:nvSpPr>
        <p:spPr>
          <a:xfrm>
            <a:off x="152400" y="6211669"/>
            <a:ext cx="607213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https://www.cdc.gov/nhsn/pdfs/cms/cms-reporting-requirements.pdf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868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4110E6-75C3-B61A-28B6-A5068E5923A1}"/>
              </a:ext>
            </a:extLst>
          </p:cNvPr>
          <p:cNvSpPr>
            <a:spLocks noGrp="1"/>
          </p:cNvSpPr>
          <p:nvPr>
            <p:ph type="sldNum" sz="quarter" idx="4294967295"/>
          </p:nvPr>
        </p:nvSpPr>
        <p:spPr>
          <a:xfrm>
            <a:off x="245706" y="63368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lumMod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6E9BC0B5-A062-4837-A6C6-C9A581AFE6E0}" type="slidenum">
              <a:rPr lang="en-US" smtClean="0"/>
              <a:pPr defTabSz="685800">
                <a:defRPr/>
              </a:pPr>
              <a:t>19</a:t>
            </a:fld>
            <a:endParaRPr lang="en-US" sz="900" b="1">
              <a:solidFill>
                <a:prstClr val="white">
                  <a:lumMod val="75000"/>
                </a:prstClr>
              </a:solidFill>
              <a:latin typeface="Century Gothic" panose="020B0502020202020204" pitchFamily="34" charset="0"/>
            </a:endParaRPr>
          </a:p>
        </p:txBody>
      </p:sp>
      <p:graphicFrame>
        <p:nvGraphicFramePr>
          <p:cNvPr id="7" name="Chart 6">
            <a:extLst>
              <a:ext uri="{FF2B5EF4-FFF2-40B4-BE49-F238E27FC236}">
                <a16:creationId xmlns:a16="http://schemas.microsoft.com/office/drawing/2014/main" id="{77EA8ACB-25BD-21D9-3546-67FAD7B75B75}"/>
              </a:ext>
            </a:extLst>
          </p:cNvPr>
          <p:cNvGraphicFramePr/>
          <p:nvPr>
            <p:extLst>
              <p:ext uri="{D42A27DB-BD31-4B8C-83A1-F6EECF244321}">
                <p14:modId xmlns:p14="http://schemas.microsoft.com/office/powerpoint/2010/main" val="2325713797"/>
              </p:ext>
            </p:extLst>
          </p:nvPr>
        </p:nvGraphicFramePr>
        <p:xfrm>
          <a:off x="465261" y="928030"/>
          <a:ext cx="6000854" cy="43165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8">
            <a:extLst>
              <a:ext uri="{FF2B5EF4-FFF2-40B4-BE49-F238E27FC236}">
                <a16:creationId xmlns:a16="http://schemas.microsoft.com/office/drawing/2014/main" id="{30AB96D0-D640-89F0-89E8-A8B2DE8F4037}"/>
              </a:ext>
            </a:extLst>
          </p:cNvPr>
          <p:cNvGraphicFramePr>
            <a:graphicFrameLocks noGrp="1"/>
          </p:cNvGraphicFramePr>
          <p:nvPr/>
        </p:nvGraphicFramePr>
        <p:xfrm>
          <a:off x="6654521" y="1847510"/>
          <a:ext cx="2426677" cy="3224495"/>
        </p:xfrm>
        <a:graphic>
          <a:graphicData uri="http://schemas.openxmlformats.org/drawingml/2006/table">
            <a:tbl>
              <a:tblPr firstRow="1" bandRow="1">
                <a:tableStyleId>{5C22544A-7EE6-4342-B048-85BDC9FD1C3A}</a:tableStyleId>
              </a:tblPr>
              <a:tblGrid>
                <a:gridCol w="1139248">
                  <a:extLst>
                    <a:ext uri="{9D8B030D-6E8A-4147-A177-3AD203B41FA5}">
                      <a16:colId xmlns:a16="http://schemas.microsoft.com/office/drawing/2014/main" val="2003585851"/>
                    </a:ext>
                  </a:extLst>
                </a:gridCol>
                <a:gridCol w="1287429">
                  <a:extLst>
                    <a:ext uri="{9D8B030D-6E8A-4147-A177-3AD203B41FA5}">
                      <a16:colId xmlns:a16="http://schemas.microsoft.com/office/drawing/2014/main" val="3585046518"/>
                    </a:ext>
                  </a:extLst>
                </a:gridCol>
              </a:tblGrid>
              <a:tr h="467249">
                <a:tc>
                  <a:txBody>
                    <a:bodyPr/>
                    <a:lstStyle/>
                    <a:p>
                      <a:r>
                        <a:rPr lang="en-US" sz="1200"/>
                        <a:t>HAI</a:t>
                      </a:r>
                    </a:p>
                  </a:txBody>
                  <a:tcPr marL="68580" marR="68580" marT="34290" marB="34290"/>
                </a:tc>
                <a:tc>
                  <a:txBody>
                    <a:bodyPr/>
                    <a:lstStyle/>
                    <a:p>
                      <a:r>
                        <a:rPr lang="en-US" sz="1200"/>
                        <a:t>% Change Nationally</a:t>
                      </a:r>
                    </a:p>
                  </a:txBody>
                  <a:tcPr marL="68580" marR="68580" marT="34290" marB="34290"/>
                </a:tc>
                <a:extLst>
                  <a:ext uri="{0D108BD9-81ED-4DB2-BD59-A6C34878D82A}">
                    <a16:rowId xmlns:a16="http://schemas.microsoft.com/office/drawing/2014/main" val="2271576490"/>
                  </a:ext>
                </a:extLst>
              </a:tr>
              <a:tr h="259934">
                <a:tc>
                  <a:txBody>
                    <a:bodyPr/>
                    <a:lstStyle/>
                    <a:p>
                      <a:r>
                        <a:rPr lang="en-US" sz="1200"/>
                        <a:t>CLABSI</a:t>
                      </a:r>
                    </a:p>
                  </a:txBody>
                  <a:tcPr marL="68580" marR="68580" marT="34290" marB="34290"/>
                </a:tc>
                <a:tc>
                  <a:txBody>
                    <a:bodyPr/>
                    <a:lstStyle/>
                    <a:p>
                      <a:r>
                        <a:rPr lang="en-US" sz="1200"/>
                        <a:t>9% decrease</a:t>
                      </a:r>
                    </a:p>
                  </a:txBody>
                  <a:tcPr marL="68580" marR="68580" marT="34290" marB="34290"/>
                </a:tc>
                <a:extLst>
                  <a:ext uri="{0D108BD9-81ED-4DB2-BD59-A6C34878D82A}">
                    <a16:rowId xmlns:a16="http://schemas.microsoft.com/office/drawing/2014/main" val="1443726314"/>
                  </a:ext>
                </a:extLst>
              </a:tr>
              <a:tr h="259934">
                <a:tc>
                  <a:txBody>
                    <a:bodyPr/>
                    <a:lstStyle/>
                    <a:p>
                      <a:r>
                        <a:rPr lang="en-US" sz="1200">
                          <a:solidFill>
                            <a:schemeClr val="accent2">
                              <a:lumMod val="75000"/>
                            </a:schemeClr>
                          </a:solidFill>
                        </a:rPr>
                        <a:t>CAUTI</a:t>
                      </a:r>
                    </a:p>
                  </a:txBody>
                  <a:tcPr marL="68580" marR="68580" marT="34290" marB="34290"/>
                </a:tc>
                <a:tc>
                  <a:txBody>
                    <a:bodyPr/>
                    <a:lstStyle/>
                    <a:p>
                      <a:r>
                        <a:rPr lang="en-US" sz="1200">
                          <a:solidFill>
                            <a:schemeClr val="accent2">
                              <a:lumMod val="75000"/>
                            </a:schemeClr>
                          </a:solidFill>
                        </a:rPr>
                        <a:t>12% decrease</a:t>
                      </a:r>
                    </a:p>
                  </a:txBody>
                  <a:tcPr marL="68580" marR="68580" marT="34290" marB="34290"/>
                </a:tc>
                <a:extLst>
                  <a:ext uri="{0D108BD9-81ED-4DB2-BD59-A6C34878D82A}">
                    <a16:rowId xmlns:a16="http://schemas.microsoft.com/office/drawing/2014/main" val="3584371319"/>
                  </a:ext>
                </a:extLst>
              </a:tr>
              <a:tr h="259934">
                <a:tc>
                  <a:txBody>
                    <a:bodyPr/>
                    <a:lstStyle/>
                    <a:p>
                      <a:r>
                        <a:rPr lang="en-US" sz="1200">
                          <a:solidFill>
                            <a:schemeClr val="accent2">
                              <a:lumMod val="75000"/>
                            </a:schemeClr>
                          </a:solidFill>
                        </a:rPr>
                        <a:t>VAE</a:t>
                      </a:r>
                    </a:p>
                  </a:txBody>
                  <a:tcPr marL="68580" marR="68580" marT="34290" marB="34290"/>
                </a:tc>
                <a:tc>
                  <a:txBody>
                    <a:bodyPr/>
                    <a:lstStyle/>
                    <a:p>
                      <a:r>
                        <a:rPr lang="en-US" sz="1200">
                          <a:solidFill>
                            <a:schemeClr val="accent2">
                              <a:lumMod val="75000"/>
                            </a:schemeClr>
                          </a:solidFill>
                        </a:rPr>
                        <a:t>19% decrease</a:t>
                      </a:r>
                    </a:p>
                  </a:txBody>
                  <a:tcPr marL="68580" marR="68580" marT="34290" marB="34290"/>
                </a:tc>
                <a:extLst>
                  <a:ext uri="{0D108BD9-81ED-4DB2-BD59-A6C34878D82A}">
                    <a16:rowId xmlns:a16="http://schemas.microsoft.com/office/drawing/2014/main" val="2307881280"/>
                  </a:ext>
                </a:extLst>
              </a:tr>
              <a:tr h="448977">
                <a:tc>
                  <a:txBody>
                    <a:bodyPr/>
                    <a:lstStyle/>
                    <a:p>
                      <a:r>
                        <a:rPr lang="en-US" sz="1200"/>
                        <a:t>Colon</a:t>
                      </a:r>
                    </a:p>
                  </a:txBody>
                  <a:tcPr marL="68580" marR="68580" marT="34290" marB="34290"/>
                </a:tc>
                <a:tc>
                  <a:txBody>
                    <a:bodyPr/>
                    <a:lstStyle/>
                    <a:p>
                      <a:r>
                        <a:rPr lang="en-US" sz="1200"/>
                        <a:t>No significant change</a:t>
                      </a:r>
                    </a:p>
                  </a:txBody>
                  <a:tcPr marL="68580" marR="68580" marT="34290" marB="34290"/>
                </a:tc>
                <a:extLst>
                  <a:ext uri="{0D108BD9-81ED-4DB2-BD59-A6C34878D82A}">
                    <a16:rowId xmlns:a16="http://schemas.microsoft.com/office/drawing/2014/main" val="926371121"/>
                  </a:ext>
                </a:extLst>
              </a:tr>
              <a:tr h="448977">
                <a:tc>
                  <a:txBody>
                    <a:bodyPr/>
                    <a:lstStyle/>
                    <a:p>
                      <a:r>
                        <a:rPr lang="en-US" sz="1200"/>
                        <a:t>Hysterectomy</a:t>
                      </a:r>
                    </a:p>
                  </a:txBody>
                  <a:tcPr marL="68580" marR="68580" marT="34290" marB="34290"/>
                </a:tc>
                <a:tc>
                  <a:txBody>
                    <a:bodyPr/>
                    <a:lstStyle/>
                    <a:p>
                      <a:r>
                        <a:rPr lang="en-US" sz="1200"/>
                        <a:t>No significant change</a:t>
                      </a:r>
                    </a:p>
                  </a:txBody>
                  <a:tcPr marL="68580" marR="68580" marT="34290" marB="34290"/>
                </a:tc>
                <a:extLst>
                  <a:ext uri="{0D108BD9-81ED-4DB2-BD59-A6C34878D82A}">
                    <a16:rowId xmlns:a16="http://schemas.microsoft.com/office/drawing/2014/main" val="4206694948"/>
                  </a:ext>
                </a:extLst>
              </a:tr>
              <a:tr h="630513">
                <a:tc>
                  <a:txBody>
                    <a:bodyPr/>
                    <a:lstStyle/>
                    <a:p>
                      <a:r>
                        <a:rPr lang="en-US" sz="1200"/>
                        <a:t>Hospital onset MRSA bacteremia</a:t>
                      </a:r>
                    </a:p>
                  </a:txBody>
                  <a:tcPr marL="68580" marR="68580" marT="34290" marB="34290"/>
                </a:tc>
                <a:tc>
                  <a:txBody>
                    <a:bodyPr/>
                    <a:lstStyle/>
                    <a:p>
                      <a:r>
                        <a:rPr lang="en-US" sz="1200"/>
                        <a:t>16% decrease</a:t>
                      </a:r>
                    </a:p>
                  </a:txBody>
                  <a:tcPr marL="68580" marR="68580" marT="34290" marB="34290"/>
                </a:tc>
                <a:extLst>
                  <a:ext uri="{0D108BD9-81ED-4DB2-BD59-A6C34878D82A}">
                    <a16:rowId xmlns:a16="http://schemas.microsoft.com/office/drawing/2014/main" val="3753508198"/>
                  </a:ext>
                </a:extLst>
              </a:tr>
              <a:tr h="448977">
                <a:tc>
                  <a:txBody>
                    <a:bodyPr/>
                    <a:lstStyle/>
                    <a:p>
                      <a:r>
                        <a:rPr lang="en-US" sz="1200"/>
                        <a:t>Hospital onset CDI</a:t>
                      </a:r>
                    </a:p>
                  </a:txBody>
                  <a:tcPr marL="68580" marR="68580" marT="34290" marB="34290"/>
                </a:tc>
                <a:tc>
                  <a:txBody>
                    <a:bodyPr/>
                    <a:lstStyle/>
                    <a:p>
                      <a:r>
                        <a:rPr lang="en-US" sz="1200"/>
                        <a:t>3% decrease</a:t>
                      </a:r>
                    </a:p>
                  </a:txBody>
                  <a:tcPr marL="68580" marR="68580" marT="34290" marB="34290"/>
                </a:tc>
                <a:extLst>
                  <a:ext uri="{0D108BD9-81ED-4DB2-BD59-A6C34878D82A}">
                    <a16:rowId xmlns:a16="http://schemas.microsoft.com/office/drawing/2014/main" val="4287813590"/>
                  </a:ext>
                </a:extLst>
              </a:tr>
            </a:tbl>
          </a:graphicData>
        </a:graphic>
      </p:graphicFrame>
      <p:sp>
        <p:nvSpPr>
          <p:cNvPr id="9" name="TextBox 8">
            <a:extLst>
              <a:ext uri="{FF2B5EF4-FFF2-40B4-BE49-F238E27FC236}">
                <a16:creationId xmlns:a16="http://schemas.microsoft.com/office/drawing/2014/main" id="{9355E347-16F4-2B76-AFA9-70D49152EF70}"/>
              </a:ext>
            </a:extLst>
          </p:cNvPr>
          <p:cNvSpPr txBox="1"/>
          <p:nvPr/>
        </p:nvSpPr>
        <p:spPr>
          <a:xfrm rot="16200000">
            <a:off x="-1557745" y="2084143"/>
            <a:ext cx="3815179" cy="230832"/>
          </a:xfrm>
          <a:prstGeom prst="rect">
            <a:avLst/>
          </a:prstGeom>
          <a:noFill/>
        </p:spPr>
        <p:txBody>
          <a:bodyPr wrap="square" rtlCol="0">
            <a:spAutoFit/>
          </a:bodyPr>
          <a:lstStyle/>
          <a:p>
            <a:pPr defTabSz="685800">
              <a:defRPr/>
            </a:pPr>
            <a:r>
              <a:rPr lang="en-US" sz="900">
                <a:solidFill>
                  <a:prstClr val="black"/>
                </a:solidFill>
                <a:latin typeface="Calibri" panose="020F0502020204030204"/>
              </a:rPr>
              <a:t>Standardized Infection Ratio (SIR)</a:t>
            </a:r>
          </a:p>
        </p:txBody>
      </p:sp>
      <p:sp>
        <p:nvSpPr>
          <p:cNvPr id="10" name="TextBox 9">
            <a:extLst>
              <a:ext uri="{FF2B5EF4-FFF2-40B4-BE49-F238E27FC236}">
                <a16:creationId xmlns:a16="http://schemas.microsoft.com/office/drawing/2014/main" id="{129708DE-BB97-7471-FEFB-84AD2E49826F}"/>
              </a:ext>
            </a:extLst>
          </p:cNvPr>
          <p:cNvSpPr txBox="1"/>
          <p:nvPr/>
        </p:nvSpPr>
        <p:spPr>
          <a:xfrm>
            <a:off x="930101" y="2652151"/>
            <a:ext cx="582597" cy="300082"/>
          </a:xfrm>
          <a:prstGeom prst="rect">
            <a:avLst/>
          </a:prstGeom>
          <a:noFill/>
        </p:spPr>
        <p:txBody>
          <a:bodyPr wrap="square" rtlCol="0">
            <a:spAutoFit/>
          </a:bodyPr>
          <a:lstStyle/>
          <a:p>
            <a:pPr defTabSz="685800">
              <a:defRPr/>
            </a:pPr>
            <a:r>
              <a:rPr lang="en-US" sz="1350" b="1">
                <a:solidFill>
                  <a:srgbClr val="00B050"/>
                </a:solidFill>
                <a:latin typeface="Calibri" panose="020F0502020204030204"/>
              </a:rPr>
              <a:t>27 %</a:t>
            </a:r>
          </a:p>
        </p:txBody>
      </p:sp>
      <p:cxnSp>
        <p:nvCxnSpPr>
          <p:cNvPr id="12" name="Straight Arrow Connector 11">
            <a:extLst>
              <a:ext uri="{FF2B5EF4-FFF2-40B4-BE49-F238E27FC236}">
                <a16:creationId xmlns:a16="http://schemas.microsoft.com/office/drawing/2014/main" id="{06D25FB5-2F7D-7E0B-30AF-E5F4157EBBEB}"/>
              </a:ext>
            </a:extLst>
          </p:cNvPr>
          <p:cNvCxnSpPr/>
          <p:nvPr/>
        </p:nvCxnSpPr>
        <p:spPr>
          <a:xfrm>
            <a:off x="1464632" y="2738658"/>
            <a:ext cx="0" cy="16323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3A027C2-FF6E-293A-B3E2-71E6907DB01F}"/>
              </a:ext>
            </a:extLst>
          </p:cNvPr>
          <p:cNvSpPr txBox="1"/>
          <p:nvPr/>
        </p:nvSpPr>
        <p:spPr>
          <a:xfrm>
            <a:off x="1768422" y="2636195"/>
            <a:ext cx="582597" cy="300082"/>
          </a:xfrm>
          <a:prstGeom prst="rect">
            <a:avLst/>
          </a:prstGeom>
          <a:noFill/>
        </p:spPr>
        <p:txBody>
          <a:bodyPr wrap="square" rtlCol="0">
            <a:spAutoFit/>
          </a:bodyPr>
          <a:lstStyle/>
          <a:p>
            <a:pPr defTabSz="685800">
              <a:defRPr/>
            </a:pPr>
            <a:r>
              <a:rPr lang="en-US" sz="1350" b="1">
                <a:solidFill>
                  <a:srgbClr val="FFC000">
                    <a:lumMod val="75000"/>
                  </a:srgbClr>
                </a:solidFill>
                <a:latin typeface="Calibri" panose="020F0502020204030204"/>
              </a:rPr>
              <a:t>0%</a:t>
            </a:r>
          </a:p>
        </p:txBody>
      </p:sp>
      <p:sp>
        <p:nvSpPr>
          <p:cNvPr id="14" name="TextBox 13">
            <a:extLst>
              <a:ext uri="{FF2B5EF4-FFF2-40B4-BE49-F238E27FC236}">
                <a16:creationId xmlns:a16="http://schemas.microsoft.com/office/drawing/2014/main" id="{02FFB5A9-3FFB-B44C-F142-BF22464F8330}"/>
              </a:ext>
            </a:extLst>
          </p:cNvPr>
          <p:cNvSpPr txBox="1"/>
          <p:nvPr/>
        </p:nvSpPr>
        <p:spPr>
          <a:xfrm>
            <a:off x="2561723" y="1898096"/>
            <a:ext cx="582597" cy="300082"/>
          </a:xfrm>
          <a:prstGeom prst="rect">
            <a:avLst/>
          </a:prstGeom>
          <a:noFill/>
        </p:spPr>
        <p:txBody>
          <a:bodyPr wrap="square" rtlCol="0">
            <a:spAutoFit/>
          </a:bodyPr>
          <a:lstStyle/>
          <a:p>
            <a:pPr defTabSz="685800">
              <a:defRPr/>
            </a:pPr>
            <a:r>
              <a:rPr lang="en-US" sz="1350" b="1">
                <a:solidFill>
                  <a:srgbClr val="00B050"/>
                </a:solidFill>
                <a:latin typeface="Calibri" panose="020F0502020204030204"/>
              </a:rPr>
              <a:t>1 %</a:t>
            </a:r>
          </a:p>
        </p:txBody>
      </p:sp>
      <p:cxnSp>
        <p:nvCxnSpPr>
          <p:cNvPr id="15" name="Straight Arrow Connector 14">
            <a:extLst>
              <a:ext uri="{FF2B5EF4-FFF2-40B4-BE49-F238E27FC236}">
                <a16:creationId xmlns:a16="http://schemas.microsoft.com/office/drawing/2014/main" id="{B09AE0C9-7C51-3A9F-F7FA-7391647300CA}"/>
              </a:ext>
            </a:extLst>
          </p:cNvPr>
          <p:cNvCxnSpPr/>
          <p:nvPr/>
        </p:nvCxnSpPr>
        <p:spPr>
          <a:xfrm>
            <a:off x="2988906" y="1978383"/>
            <a:ext cx="0" cy="16323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387A69D-DF31-FB4D-731D-20EE9351C8C1}"/>
              </a:ext>
            </a:extLst>
          </p:cNvPr>
          <p:cNvSpPr txBox="1"/>
          <p:nvPr/>
        </p:nvSpPr>
        <p:spPr>
          <a:xfrm>
            <a:off x="3301698" y="2354999"/>
            <a:ext cx="582597" cy="300082"/>
          </a:xfrm>
          <a:prstGeom prst="rect">
            <a:avLst/>
          </a:prstGeom>
          <a:noFill/>
        </p:spPr>
        <p:txBody>
          <a:bodyPr wrap="square" rtlCol="0">
            <a:spAutoFit/>
          </a:bodyPr>
          <a:lstStyle/>
          <a:p>
            <a:pPr defTabSz="685800">
              <a:defRPr/>
            </a:pPr>
            <a:r>
              <a:rPr lang="en-US" sz="1350" b="1">
                <a:solidFill>
                  <a:srgbClr val="00B050"/>
                </a:solidFill>
                <a:latin typeface="Calibri" panose="020F0502020204030204"/>
              </a:rPr>
              <a:t>29 %</a:t>
            </a:r>
          </a:p>
        </p:txBody>
      </p:sp>
      <p:sp>
        <p:nvSpPr>
          <p:cNvPr id="18" name="TextBox 17">
            <a:extLst>
              <a:ext uri="{FF2B5EF4-FFF2-40B4-BE49-F238E27FC236}">
                <a16:creationId xmlns:a16="http://schemas.microsoft.com/office/drawing/2014/main" id="{5BBBAF66-3758-9446-5904-28B896654FEB}"/>
              </a:ext>
            </a:extLst>
          </p:cNvPr>
          <p:cNvSpPr txBox="1"/>
          <p:nvPr/>
        </p:nvSpPr>
        <p:spPr>
          <a:xfrm>
            <a:off x="4150237" y="2176883"/>
            <a:ext cx="582597" cy="300082"/>
          </a:xfrm>
          <a:prstGeom prst="rect">
            <a:avLst/>
          </a:prstGeom>
          <a:noFill/>
        </p:spPr>
        <p:txBody>
          <a:bodyPr wrap="square" rtlCol="0">
            <a:spAutoFit/>
          </a:bodyPr>
          <a:lstStyle/>
          <a:p>
            <a:pPr defTabSz="685800">
              <a:defRPr/>
            </a:pPr>
            <a:r>
              <a:rPr lang="en-US" sz="1350" b="1">
                <a:solidFill>
                  <a:srgbClr val="00B050"/>
                </a:solidFill>
                <a:latin typeface="Calibri" panose="020F0502020204030204"/>
              </a:rPr>
              <a:t>18 %</a:t>
            </a:r>
          </a:p>
        </p:txBody>
      </p:sp>
      <p:cxnSp>
        <p:nvCxnSpPr>
          <p:cNvPr id="19" name="Straight Arrow Connector 18">
            <a:extLst>
              <a:ext uri="{FF2B5EF4-FFF2-40B4-BE49-F238E27FC236}">
                <a16:creationId xmlns:a16="http://schemas.microsoft.com/office/drawing/2014/main" id="{DAE2D3C9-8C16-642C-5127-E7672D202144}"/>
              </a:ext>
            </a:extLst>
          </p:cNvPr>
          <p:cNvCxnSpPr/>
          <p:nvPr/>
        </p:nvCxnSpPr>
        <p:spPr>
          <a:xfrm>
            <a:off x="4635535" y="2289063"/>
            <a:ext cx="0" cy="16323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B3D63C-1F50-1F7A-6E3D-D2B0A389563C}"/>
              </a:ext>
            </a:extLst>
          </p:cNvPr>
          <p:cNvSpPr txBox="1"/>
          <p:nvPr/>
        </p:nvSpPr>
        <p:spPr>
          <a:xfrm>
            <a:off x="1439004" y="2571847"/>
            <a:ext cx="363964" cy="369332"/>
          </a:xfrm>
          <a:prstGeom prst="rect">
            <a:avLst/>
          </a:prstGeom>
          <a:noFill/>
        </p:spPr>
        <p:txBody>
          <a:bodyPr wrap="square" rtlCol="0">
            <a:spAutoFit/>
          </a:bodyPr>
          <a:lstStyle/>
          <a:p>
            <a:pPr defTabSz="685800">
              <a:defRPr/>
            </a:pPr>
            <a:r>
              <a:rPr lang="en-US">
                <a:solidFill>
                  <a:srgbClr val="00B050"/>
                </a:solidFill>
                <a:latin typeface="Calibri" panose="020F0502020204030204"/>
              </a:rPr>
              <a:t>*</a:t>
            </a:r>
          </a:p>
        </p:txBody>
      </p:sp>
      <p:sp>
        <p:nvSpPr>
          <p:cNvPr id="22" name="TextBox 21">
            <a:extLst>
              <a:ext uri="{FF2B5EF4-FFF2-40B4-BE49-F238E27FC236}">
                <a16:creationId xmlns:a16="http://schemas.microsoft.com/office/drawing/2014/main" id="{F839F071-D03B-038A-4483-B25811D80136}"/>
              </a:ext>
            </a:extLst>
          </p:cNvPr>
          <p:cNvSpPr txBox="1"/>
          <p:nvPr/>
        </p:nvSpPr>
        <p:spPr>
          <a:xfrm>
            <a:off x="665748" y="5188514"/>
            <a:ext cx="2456167" cy="369332"/>
          </a:xfrm>
          <a:prstGeom prst="rect">
            <a:avLst/>
          </a:prstGeom>
          <a:noFill/>
        </p:spPr>
        <p:txBody>
          <a:bodyPr wrap="square" rtlCol="0">
            <a:spAutoFit/>
          </a:bodyPr>
          <a:lstStyle/>
          <a:p>
            <a:pPr defTabSz="685800">
              <a:defRPr/>
            </a:pPr>
            <a:r>
              <a:rPr lang="en-US">
                <a:solidFill>
                  <a:srgbClr val="00B050"/>
                </a:solidFill>
                <a:latin typeface="Calibri" panose="020F0502020204030204"/>
              </a:rPr>
              <a:t>* </a:t>
            </a:r>
            <a:r>
              <a:rPr lang="en-US" sz="750">
                <a:solidFill>
                  <a:prstClr val="black"/>
                </a:solidFill>
                <a:latin typeface="Calibri" panose="020F0502020204030204"/>
              </a:rPr>
              <a:t>Statistically significant change</a:t>
            </a:r>
          </a:p>
        </p:txBody>
      </p:sp>
      <p:sp>
        <p:nvSpPr>
          <p:cNvPr id="4" name="TextBox 3">
            <a:extLst>
              <a:ext uri="{FF2B5EF4-FFF2-40B4-BE49-F238E27FC236}">
                <a16:creationId xmlns:a16="http://schemas.microsoft.com/office/drawing/2014/main" id="{88425760-BEEB-2323-D742-24DE21340BA7}"/>
              </a:ext>
            </a:extLst>
          </p:cNvPr>
          <p:cNvSpPr txBox="1"/>
          <p:nvPr/>
        </p:nvSpPr>
        <p:spPr>
          <a:xfrm>
            <a:off x="1932108" y="5670342"/>
            <a:ext cx="7475974" cy="507831"/>
          </a:xfrm>
          <a:prstGeom prst="rect">
            <a:avLst/>
          </a:prstGeom>
          <a:noFill/>
        </p:spPr>
        <p:txBody>
          <a:bodyPr wrap="square" rtlCol="0">
            <a:spAutoFit/>
          </a:bodyPr>
          <a:lstStyle/>
          <a:p>
            <a:r>
              <a:rPr lang="en-US" sz="900">
                <a:hlinkClick r:id="rId4"/>
              </a:rPr>
              <a:t>https://www.cdc.gov/nhsn/datastat/progress-report.html#anchor_1700850695274</a:t>
            </a:r>
            <a:endParaRPr lang="en-US" sz="900"/>
          </a:p>
          <a:p>
            <a:r>
              <a:rPr lang="en-US" sz="900">
                <a:hlinkClick r:id="rId5"/>
              </a:rPr>
              <a:t>https://arpsp.cdc.gov/profile/geography/nebraska</a:t>
            </a:r>
            <a:endParaRPr lang="en-US" sz="900"/>
          </a:p>
          <a:p>
            <a:endParaRPr lang="en-US" sz="900"/>
          </a:p>
        </p:txBody>
      </p:sp>
      <p:cxnSp>
        <p:nvCxnSpPr>
          <p:cNvPr id="20" name="Straight Arrow Connector 19">
            <a:extLst>
              <a:ext uri="{FF2B5EF4-FFF2-40B4-BE49-F238E27FC236}">
                <a16:creationId xmlns:a16="http://schemas.microsoft.com/office/drawing/2014/main" id="{B2F2E20E-0746-45C6-A5E7-BA90E034AFA4}"/>
              </a:ext>
            </a:extLst>
          </p:cNvPr>
          <p:cNvCxnSpPr/>
          <p:nvPr/>
        </p:nvCxnSpPr>
        <p:spPr>
          <a:xfrm>
            <a:off x="3791418" y="2423423"/>
            <a:ext cx="0" cy="16323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F4FB08B-2AC5-94A6-5765-6CE679A665D3}"/>
              </a:ext>
            </a:extLst>
          </p:cNvPr>
          <p:cNvCxnSpPr>
            <a:cxnSpLocks/>
          </p:cNvCxnSpPr>
          <p:nvPr/>
        </p:nvCxnSpPr>
        <p:spPr>
          <a:xfrm>
            <a:off x="5346422" y="2719064"/>
            <a:ext cx="0" cy="18282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F230F7E-3F23-3646-805F-0A2754EAC431}"/>
              </a:ext>
            </a:extLst>
          </p:cNvPr>
          <p:cNvSpPr txBox="1"/>
          <p:nvPr/>
        </p:nvSpPr>
        <p:spPr>
          <a:xfrm>
            <a:off x="5346422" y="2601570"/>
            <a:ext cx="853751" cy="369332"/>
          </a:xfrm>
          <a:prstGeom prst="rect">
            <a:avLst/>
          </a:prstGeom>
          <a:noFill/>
        </p:spPr>
        <p:txBody>
          <a:bodyPr wrap="square" rtlCol="0">
            <a:spAutoFit/>
          </a:bodyPr>
          <a:lstStyle/>
          <a:p>
            <a:pPr defTabSz="685800">
              <a:defRPr/>
            </a:pPr>
            <a:r>
              <a:rPr lang="en-US">
                <a:solidFill>
                  <a:srgbClr val="00B050"/>
                </a:solidFill>
                <a:latin typeface="Calibri" panose="020F0502020204030204"/>
              </a:rPr>
              <a:t>*</a:t>
            </a:r>
          </a:p>
        </p:txBody>
      </p:sp>
      <p:sp>
        <p:nvSpPr>
          <p:cNvPr id="29" name="TextBox 28">
            <a:extLst>
              <a:ext uri="{FF2B5EF4-FFF2-40B4-BE49-F238E27FC236}">
                <a16:creationId xmlns:a16="http://schemas.microsoft.com/office/drawing/2014/main" id="{983CD123-C424-8FDC-9060-D12AE262371F}"/>
              </a:ext>
            </a:extLst>
          </p:cNvPr>
          <p:cNvSpPr txBox="1"/>
          <p:nvPr/>
        </p:nvSpPr>
        <p:spPr>
          <a:xfrm>
            <a:off x="5692454" y="2936277"/>
            <a:ext cx="598189" cy="300082"/>
          </a:xfrm>
          <a:prstGeom prst="rect">
            <a:avLst/>
          </a:prstGeom>
          <a:noFill/>
        </p:spPr>
        <p:txBody>
          <a:bodyPr wrap="square" rtlCol="0">
            <a:spAutoFit/>
          </a:bodyPr>
          <a:lstStyle/>
          <a:p>
            <a:pPr defTabSz="685800">
              <a:defRPr/>
            </a:pPr>
            <a:r>
              <a:rPr lang="en-US" sz="1350" b="1">
                <a:solidFill>
                  <a:srgbClr val="00B050"/>
                </a:solidFill>
                <a:latin typeface="Calibri" panose="020F0502020204030204"/>
              </a:rPr>
              <a:t>8 %</a:t>
            </a:r>
          </a:p>
        </p:txBody>
      </p:sp>
      <p:cxnSp>
        <p:nvCxnSpPr>
          <p:cNvPr id="31" name="Straight Arrow Connector 30">
            <a:extLst>
              <a:ext uri="{FF2B5EF4-FFF2-40B4-BE49-F238E27FC236}">
                <a16:creationId xmlns:a16="http://schemas.microsoft.com/office/drawing/2014/main" id="{B91365EE-D87E-6796-53DD-E0AE606F2B46}"/>
              </a:ext>
            </a:extLst>
          </p:cNvPr>
          <p:cNvCxnSpPr>
            <a:cxnSpLocks/>
          </p:cNvCxnSpPr>
          <p:nvPr/>
        </p:nvCxnSpPr>
        <p:spPr>
          <a:xfrm>
            <a:off x="6130804" y="3053921"/>
            <a:ext cx="0" cy="16606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565790D-3DB6-3A3B-BB87-86EBB740D01B}"/>
              </a:ext>
            </a:extLst>
          </p:cNvPr>
          <p:cNvSpPr txBox="1"/>
          <p:nvPr/>
        </p:nvSpPr>
        <p:spPr>
          <a:xfrm>
            <a:off x="4866717" y="2610833"/>
            <a:ext cx="582597" cy="300082"/>
          </a:xfrm>
          <a:prstGeom prst="rect">
            <a:avLst/>
          </a:prstGeom>
          <a:noFill/>
        </p:spPr>
        <p:txBody>
          <a:bodyPr wrap="square" rtlCol="0">
            <a:spAutoFit/>
          </a:bodyPr>
          <a:lstStyle/>
          <a:p>
            <a:pPr defTabSz="685800">
              <a:defRPr/>
            </a:pPr>
            <a:r>
              <a:rPr lang="en-US" sz="1350" b="1">
                <a:solidFill>
                  <a:srgbClr val="00B050"/>
                </a:solidFill>
                <a:latin typeface="Calibri" panose="020F0502020204030204"/>
              </a:rPr>
              <a:t>39 %</a:t>
            </a:r>
          </a:p>
        </p:txBody>
      </p:sp>
    </p:spTree>
    <p:extLst>
      <p:ext uri="{BB962C8B-B14F-4D97-AF65-F5344CB8AC3E}">
        <p14:creationId xmlns:p14="http://schemas.microsoft.com/office/powerpoint/2010/main" val="2657655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BF8D75-3C1A-31F1-EC39-25571BD60C58}"/>
              </a:ext>
            </a:extLst>
          </p:cNvPr>
          <p:cNvSpPr>
            <a:spLocks noGrp="1"/>
          </p:cNvSpPr>
          <p:nvPr>
            <p:ph type="body" sz="quarter" idx="11"/>
          </p:nvPr>
        </p:nvSpPr>
        <p:spPr/>
        <p:txBody>
          <a:bodyPr/>
          <a:lstStyle/>
          <a:p>
            <a:r>
              <a:rPr lang="en-US"/>
              <a:t>PROGRAM OVERVIEW</a:t>
            </a:r>
          </a:p>
        </p:txBody>
      </p:sp>
    </p:spTree>
    <p:extLst>
      <p:ext uri="{BB962C8B-B14F-4D97-AF65-F5344CB8AC3E}">
        <p14:creationId xmlns:p14="http://schemas.microsoft.com/office/powerpoint/2010/main" val="1349187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B17CF9-A335-C3C6-6D91-38774259BCEE}"/>
              </a:ext>
            </a:extLst>
          </p:cNvPr>
          <p:cNvSpPr>
            <a:spLocks noGrp="1"/>
          </p:cNvSpPr>
          <p:nvPr>
            <p:ph type="sldNum" sz="quarter" idx="4294967295"/>
          </p:nvPr>
        </p:nvSpPr>
        <p:spPr>
          <a:xfrm>
            <a:off x="245706" y="63368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lumMod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9BC0B5-A062-4837-A6C6-C9A581AFE6E0}" type="slidenum">
              <a:rPr lang="en-US" smtClean="0"/>
              <a:pPr/>
              <a:t>20</a:t>
            </a:fld>
            <a:endParaRPr lang="en-US"/>
          </a:p>
        </p:txBody>
      </p:sp>
      <p:graphicFrame>
        <p:nvGraphicFramePr>
          <p:cNvPr id="5" name="Chart 4">
            <a:extLst>
              <a:ext uri="{FF2B5EF4-FFF2-40B4-BE49-F238E27FC236}">
                <a16:creationId xmlns:a16="http://schemas.microsoft.com/office/drawing/2014/main" id="{F02BAB5A-A13F-5954-E65B-4B900CC55908}"/>
              </a:ext>
            </a:extLst>
          </p:cNvPr>
          <p:cNvGraphicFramePr/>
          <p:nvPr>
            <p:extLst>
              <p:ext uri="{D42A27DB-BD31-4B8C-83A1-F6EECF244321}">
                <p14:modId xmlns:p14="http://schemas.microsoft.com/office/powerpoint/2010/main" val="45829948"/>
              </p:ext>
            </p:extLst>
          </p:nvPr>
        </p:nvGraphicFramePr>
        <p:xfrm>
          <a:off x="768700" y="1605481"/>
          <a:ext cx="7694525" cy="3647039"/>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a:extLst>
              <a:ext uri="{FF2B5EF4-FFF2-40B4-BE49-F238E27FC236}">
                <a16:creationId xmlns:a16="http://schemas.microsoft.com/office/drawing/2014/main" id="{257A6285-C9EA-36A7-17AD-2BBD5DCE7130}"/>
              </a:ext>
            </a:extLst>
          </p:cNvPr>
          <p:cNvSpPr/>
          <p:nvPr/>
        </p:nvSpPr>
        <p:spPr>
          <a:xfrm>
            <a:off x="2009552" y="2349431"/>
            <a:ext cx="2371061" cy="279672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70A0465E-312B-63F3-5D8A-6A0CB518718F}"/>
              </a:ext>
            </a:extLst>
          </p:cNvPr>
          <p:cNvSpPr txBox="1"/>
          <p:nvPr/>
        </p:nvSpPr>
        <p:spPr>
          <a:xfrm>
            <a:off x="1665514" y="5725303"/>
            <a:ext cx="5034224" cy="577081"/>
          </a:xfrm>
          <a:prstGeom prst="rect">
            <a:avLst/>
          </a:prstGeom>
          <a:noFill/>
        </p:spPr>
        <p:txBody>
          <a:bodyPr wrap="square" rtlCol="0">
            <a:spAutoFit/>
          </a:bodyPr>
          <a:lstStyle/>
          <a:p>
            <a:r>
              <a:rPr lang="en-US" sz="1050">
                <a:hlinkClick r:id="rId3"/>
              </a:rPr>
              <a:t>https://arpsp.cdc.gov/profile/geography/nebraska?year-select-common-hais=haiYear2022</a:t>
            </a:r>
            <a:endParaRPr lang="en-US" sz="1050"/>
          </a:p>
          <a:p>
            <a:endParaRPr lang="en-US" sz="1050"/>
          </a:p>
        </p:txBody>
      </p:sp>
    </p:spTree>
    <p:extLst>
      <p:ext uri="{BB962C8B-B14F-4D97-AF65-F5344CB8AC3E}">
        <p14:creationId xmlns:p14="http://schemas.microsoft.com/office/powerpoint/2010/main" val="2303325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4F4D45-78F1-F2B5-2E7D-0ADB075C4322}"/>
              </a:ext>
            </a:extLst>
          </p:cNvPr>
          <p:cNvPicPr>
            <a:picLocks noChangeAspect="1"/>
          </p:cNvPicPr>
          <p:nvPr/>
        </p:nvPicPr>
        <p:blipFill>
          <a:blip r:embed="rId3"/>
          <a:stretch>
            <a:fillRect/>
          </a:stretch>
        </p:blipFill>
        <p:spPr>
          <a:xfrm>
            <a:off x="4605647" y="1577357"/>
            <a:ext cx="4464498" cy="2992227"/>
          </a:xfrm>
          <a:prstGeom prst="rect">
            <a:avLst/>
          </a:prstGeom>
        </p:spPr>
      </p:pic>
      <p:pic>
        <p:nvPicPr>
          <p:cNvPr id="9" name="Picture 8">
            <a:extLst>
              <a:ext uri="{FF2B5EF4-FFF2-40B4-BE49-F238E27FC236}">
                <a16:creationId xmlns:a16="http://schemas.microsoft.com/office/drawing/2014/main" id="{6C0707A1-9199-5126-1F93-86569738CDD7}"/>
              </a:ext>
            </a:extLst>
          </p:cNvPr>
          <p:cNvPicPr>
            <a:picLocks noChangeAspect="1"/>
          </p:cNvPicPr>
          <p:nvPr/>
        </p:nvPicPr>
        <p:blipFill>
          <a:blip r:embed="rId4"/>
          <a:stretch>
            <a:fillRect/>
          </a:stretch>
        </p:blipFill>
        <p:spPr>
          <a:xfrm>
            <a:off x="179257" y="1820719"/>
            <a:ext cx="4311841" cy="2748866"/>
          </a:xfrm>
          <a:prstGeom prst="rect">
            <a:avLst/>
          </a:prstGeom>
        </p:spPr>
      </p:pic>
      <p:sp>
        <p:nvSpPr>
          <p:cNvPr id="3" name="Slide Number Placeholder 2">
            <a:extLst>
              <a:ext uri="{FF2B5EF4-FFF2-40B4-BE49-F238E27FC236}">
                <a16:creationId xmlns:a16="http://schemas.microsoft.com/office/drawing/2014/main" id="{DEE06C48-7ABD-2A85-8588-50BD828BB693}"/>
              </a:ext>
            </a:extLst>
          </p:cNvPr>
          <p:cNvSpPr>
            <a:spLocks noGrp="1"/>
          </p:cNvSpPr>
          <p:nvPr>
            <p:ph type="sldNum" sz="quarter" idx="4"/>
          </p:nvPr>
        </p:nvSpPr>
        <p:spPr>
          <a:xfrm>
            <a:off x="245706" y="63368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lumMod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9BC0B5-A062-4837-A6C6-C9A581AFE6E0}" type="slidenum">
              <a:rPr lang="en-US" smtClean="0"/>
              <a:pPr/>
              <a:t>21</a:t>
            </a:fld>
            <a:endParaRPr lang="en-US"/>
          </a:p>
        </p:txBody>
      </p:sp>
      <p:sp>
        <p:nvSpPr>
          <p:cNvPr id="17" name="Rectangle 16">
            <a:extLst>
              <a:ext uri="{FF2B5EF4-FFF2-40B4-BE49-F238E27FC236}">
                <a16:creationId xmlns:a16="http://schemas.microsoft.com/office/drawing/2014/main" id="{75A4875B-4E19-0310-F95F-9680784DB051}"/>
              </a:ext>
            </a:extLst>
          </p:cNvPr>
          <p:cNvSpPr/>
          <p:nvPr/>
        </p:nvSpPr>
        <p:spPr>
          <a:xfrm>
            <a:off x="4624755" y="1577358"/>
            <a:ext cx="4387720" cy="3059812"/>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3D80A4AA-0B92-A077-871A-35CA0AF3401C}"/>
              </a:ext>
            </a:extLst>
          </p:cNvPr>
          <p:cNvSpPr/>
          <p:nvPr/>
        </p:nvSpPr>
        <p:spPr>
          <a:xfrm>
            <a:off x="131526" y="1579439"/>
            <a:ext cx="4387720" cy="3059812"/>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2B6A84F9-C403-344B-3150-FAC12335C0DE}"/>
              </a:ext>
            </a:extLst>
          </p:cNvPr>
          <p:cNvSpPr/>
          <p:nvPr/>
        </p:nvSpPr>
        <p:spPr>
          <a:xfrm>
            <a:off x="1410804" y="1533298"/>
            <a:ext cx="2410081" cy="431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tx1"/>
                </a:solidFill>
              </a:rPr>
              <a:t>SSI [Abdominal Hysterectomy] </a:t>
            </a:r>
          </a:p>
        </p:txBody>
      </p:sp>
      <p:sp>
        <p:nvSpPr>
          <p:cNvPr id="16" name="Rectangle 15">
            <a:extLst>
              <a:ext uri="{FF2B5EF4-FFF2-40B4-BE49-F238E27FC236}">
                <a16:creationId xmlns:a16="http://schemas.microsoft.com/office/drawing/2014/main" id="{3D81F57D-ABA0-402E-78A1-818FA9D95BCD}"/>
              </a:ext>
            </a:extLst>
          </p:cNvPr>
          <p:cNvSpPr/>
          <p:nvPr/>
        </p:nvSpPr>
        <p:spPr>
          <a:xfrm>
            <a:off x="6260122" y="1577358"/>
            <a:ext cx="1740878" cy="278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tx1"/>
                </a:solidFill>
              </a:rPr>
              <a:t>SSI [Colon] </a:t>
            </a:r>
          </a:p>
        </p:txBody>
      </p:sp>
      <p:pic>
        <p:nvPicPr>
          <p:cNvPr id="4" name="Picture 3">
            <a:extLst>
              <a:ext uri="{FF2B5EF4-FFF2-40B4-BE49-F238E27FC236}">
                <a16:creationId xmlns:a16="http://schemas.microsoft.com/office/drawing/2014/main" id="{D22BB482-4B5E-B2F5-E20C-7D1E4CE082C4}"/>
              </a:ext>
            </a:extLst>
          </p:cNvPr>
          <p:cNvPicPr>
            <a:picLocks noChangeAspect="1"/>
          </p:cNvPicPr>
          <p:nvPr/>
        </p:nvPicPr>
        <p:blipFill>
          <a:blip r:embed="rId5"/>
          <a:stretch>
            <a:fillRect/>
          </a:stretch>
        </p:blipFill>
        <p:spPr>
          <a:xfrm>
            <a:off x="2241680" y="5111246"/>
            <a:ext cx="1138527" cy="635563"/>
          </a:xfrm>
          <a:prstGeom prst="rect">
            <a:avLst/>
          </a:prstGeom>
        </p:spPr>
      </p:pic>
      <p:sp>
        <p:nvSpPr>
          <p:cNvPr id="6" name="TextBox 5">
            <a:extLst>
              <a:ext uri="{FF2B5EF4-FFF2-40B4-BE49-F238E27FC236}">
                <a16:creationId xmlns:a16="http://schemas.microsoft.com/office/drawing/2014/main" id="{608ED5F0-2E03-6694-3594-577E39CDDFD2}"/>
              </a:ext>
            </a:extLst>
          </p:cNvPr>
          <p:cNvSpPr txBox="1"/>
          <p:nvPr/>
        </p:nvSpPr>
        <p:spPr>
          <a:xfrm>
            <a:off x="457875" y="5052734"/>
            <a:ext cx="1625929" cy="854080"/>
          </a:xfrm>
          <a:prstGeom prst="rect">
            <a:avLst/>
          </a:prstGeom>
          <a:noFill/>
        </p:spPr>
        <p:txBody>
          <a:bodyPr wrap="square" rtlCol="0">
            <a:spAutoFit/>
          </a:bodyPr>
          <a:lstStyle/>
          <a:p>
            <a:r>
              <a:rPr lang="en-US" sz="825">
                <a:solidFill>
                  <a:schemeClr val="bg1">
                    <a:lumMod val="65000"/>
                  </a:schemeClr>
                </a:solidFill>
              </a:rPr>
              <a:t>2015-2023 Data Source: NHSN – Include acute care hospitals conferring rights to DHHS  </a:t>
            </a:r>
          </a:p>
          <a:p>
            <a:endParaRPr lang="en-US" sz="825">
              <a:solidFill>
                <a:schemeClr val="bg1">
                  <a:lumMod val="65000"/>
                </a:schemeClr>
              </a:solidFill>
            </a:endParaRPr>
          </a:p>
          <a:p>
            <a:r>
              <a:rPr lang="en-US" sz="825">
                <a:solidFill>
                  <a:schemeClr val="bg1">
                    <a:lumMod val="65000"/>
                  </a:schemeClr>
                </a:solidFill>
              </a:rPr>
              <a:t>2024 Data Source- NHSN DUA Group</a:t>
            </a:r>
          </a:p>
        </p:txBody>
      </p:sp>
    </p:spTree>
    <p:extLst>
      <p:ext uri="{BB962C8B-B14F-4D97-AF65-F5344CB8AC3E}">
        <p14:creationId xmlns:p14="http://schemas.microsoft.com/office/powerpoint/2010/main" val="1899842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E43B7A3-D5C9-F9AC-55F4-D7C002D2F9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9325" y="3701261"/>
            <a:ext cx="3143567" cy="2163110"/>
          </a:xfrm>
          <a:prstGeom prst="rect">
            <a:avLst/>
          </a:prstGeom>
        </p:spPr>
      </p:pic>
      <p:pic>
        <p:nvPicPr>
          <p:cNvPr id="23" name="Picture 22">
            <a:extLst>
              <a:ext uri="{FF2B5EF4-FFF2-40B4-BE49-F238E27FC236}">
                <a16:creationId xmlns:a16="http://schemas.microsoft.com/office/drawing/2014/main" id="{1501E1FC-0DCE-1450-5F4C-74313FB8F1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3757" y="1410286"/>
            <a:ext cx="3135716" cy="2122078"/>
          </a:xfrm>
          <a:prstGeom prst="rect">
            <a:avLst/>
          </a:prstGeom>
        </p:spPr>
      </p:pic>
      <p:pic>
        <p:nvPicPr>
          <p:cNvPr id="11" name="Picture 10">
            <a:extLst>
              <a:ext uri="{FF2B5EF4-FFF2-40B4-BE49-F238E27FC236}">
                <a16:creationId xmlns:a16="http://schemas.microsoft.com/office/drawing/2014/main" id="{525E16DA-06D6-F08F-6021-15397EE589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358" y="3686799"/>
            <a:ext cx="3174021" cy="2223738"/>
          </a:xfrm>
          <a:prstGeom prst="rect">
            <a:avLst/>
          </a:prstGeom>
        </p:spPr>
      </p:pic>
      <p:pic>
        <p:nvPicPr>
          <p:cNvPr id="8" name="Picture 7">
            <a:extLst>
              <a:ext uri="{FF2B5EF4-FFF2-40B4-BE49-F238E27FC236}">
                <a16:creationId xmlns:a16="http://schemas.microsoft.com/office/drawing/2014/main" id="{21FF0C39-D41F-7072-CAFB-10D018BC48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7834" y="1322606"/>
            <a:ext cx="3135443" cy="2261887"/>
          </a:xfrm>
          <a:prstGeom prst="rect">
            <a:avLst/>
          </a:prstGeom>
        </p:spPr>
      </p:pic>
      <p:sp>
        <p:nvSpPr>
          <p:cNvPr id="3" name="Slide Number Placeholder 2">
            <a:extLst>
              <a:ext uri="{FF2B5EF4-FFF2-40B4-BE49-F238E27FC236}">
                <a16:creationId xmlns:a16="http://schemas.microsoft.com/office/drawing/2014/main" id="{DEE06C48-7ABD-2A85-8588-50BD828BB693}"/>
              </a:ext>
            </a:extLst>
          </p:cNvPr>
          <p:cNvSpPr>
            <a:spLocks noGrp="1"/>
          </p:cNvSpPr>
          <p:nvPr>
            <p:ph type="sldNum" sz="quarter" idx="4"/>
          </p:nvPr>
        </p:nvSpPr>
        <p:spPr>
          <a:xfrm>
            <a:off x="245706" y="63368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lumMod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9BC0B5-A062-4837-A6C6-C9A581AFE6E0}" type="slidenum">
              <a:rPr lang="en-US" smtClean="0"/>
              <a:pPr/>
              <a:t>22</a:t>
            </a:fld>
            <a:endParaRPr lang="en-US"/>
          </a:p>
        </p:txBody>
      </p:sp>
      <p:sp>
        <p:nvSpPr>
          <p:cNvPr id="15" name="Rectangle 14">
            <a:extLst>
              <a:ext uri="{FF2B5EF4-FFF2-40B4-BE49-F238E27FC236}">
                <a16:creationId xmlns:a16="http://schemas.microsoft.com/office/drawing/2014/main" id="{48EA6743-C69F-961B-5A40-FDCBDA6CE276}"/>
              </a:ext>
            </a:extLst>
          </p:cNvPr>
          <p:cNvSpPr/>
          <p:nvPr/>
        </p:nvSpPr>
        <p:spPr>
          <a:xfrm>
            <a:off x="184280" y="1309337"/>
            <a:ext cx="3202552" cy="2275155"/>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3D81F57D-ABA0-402E-78A1-818FA9D95BCD}"/>
              </a:ext>
            </a:extLst>
          </p:cNvPr>
          <p:cNvSpPr/>
          <p:nvPr/>
        </p:nvSpPr>
        <p:spPr>
          <a:xfrm>
            <a:off x="915116" y="3754500"/>
            <a:ext cx="2084676" cy="278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tx1"/>
                </a:solidFill>
              </a:rPr>
              <a:t>CAUTI [ACH All Locations] </a:t>
            </a:r>
          </a:p>
        </p:txBody>
      </p:sp>
      <p:sp>
        <p:nvSpPr>
          <p:cNvPr id="17" name="Rectangle 16">
            <a:extLst>
              <a:ext uri="{FF2B5EF4-FFF2-40B4-BE49-F238E27FC236}">
                <a16:creationId xmlns:a16="http://schemas.microsoft.com/office/drawing/2014/main" id="{75A4875B-4E19-0310-F95F-9680784DB051}"/>
              </a:ext>
            </a:extLst>
          </p:cNvPr>
          <p:cNvSpPr/>
          <p:nvPr/>
        </p:nvSpPr>
        <p:spPr>
          <a:xfrm>
            <a:off x="184280" y="3637716"/>
            <a:ext cx="3202552" cy="2275155"/>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2B6A84F9-C403-344B-3150-FAC12335C0DE}"/>
              </a:ext>
            </a:extLst>
          </p:cNvPr>
          <p:cNvSpPr/>
          <p:nvPr/>
        </p:nvSpPr>
        <p:spPr>
          <a:xfrm>
            <a:off x="895651" y="1309338"/>
            <a:ext cx="2104142" cy="278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tx1"/>
                </a:solidFill>
              </a:rPr>
              <a:t>CLABSI [ACH All Locations] </a:t>
            </a:r>
          </a:p>
        </p:txBody>
      </p:sp>
      <p:sp>
        <p:nvSpPr>
          <p:cNvPr id="19" name="Rectangle 18">
            <a:extLst>
              <a:ext uri="{FF2B5EF4-FFF2-40B4-BE49-F238E27FC236}">
                <a16:creationId xmlns:a16="http://schemas.microsoft.com/office/drawing/2014/main" id="{E539DA09-E669-1571-C14A-C2FF82692E41}"/>
              </a:ext>
            </a:extLst>
          </p:cNvPr>
          <p:cNvSpPr/>
          <p:nvPr/>
        </p:nvSpPr>
        <p:spPr>
          <a:xfrm>
            <a:off x="4099724" y="1342017"/>
            <a:ext cx="2343780" cy="278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tx1"/>
                </a:solidFill>
              </a:rPr>
              <a:t>MRSA Bacteremia [ACH] </a:t>
            </a:r>
          </a:p>
        </p:txBody>
      </p:sp>
      <p:sp>
        <p:nvSpPr>
          <p:cNvPr id="20" name="Rectangle 19">
            <a:extLst>
              <a:ext uri="{FF2B5EF4-FFF2-40B4-BE49-F238E27FC236}">
                <a16:creationId xmlns:a16="http://schemas.microsoft.com/office/drawing/2014/main" id="{9542ED78-B2C5-3F50-81B6-44A5AA79E554}"/>
              </a:ext>
            </a:extLst>
          </p:cNvPr>
          <p:cNvSpPr/>
          <p:nvPr/>
        </p:nvSpPr>
        <p:spPr>
          <a:xfrm>
            <a:off x="3670341" y="1309337"/>
            <a:ext cx="3202552" cy="2275155"/>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4C777FEF-C5FF-24FE-4155-52E38B3AAAAA}"/>
              </a:ext>
            </a:extLst>
          </p:cNvPr>
          <p:cNvSpPr/>
          <p:nvPr/>
        </p:nvSpPr>
        <p:spPr>
          <a:xfrm>
            <a:off x="3670340" y="3652761"/>
            <a:ext cx="3202552" cy="226011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F61EB6F3-8B69-BE77-EA2A-0F7AE2D92C65}"/>
              </a:ext>
            </a:extLst>
          </p:cNvPr>
          <p:cNvSpPr/>
          <p:nvPr/>
        </p:nvSpPr>
        <p:spPr>
          <a:xfrm>
            <a:off x="4401176" y="3754500"/>
            <a:ext cx="1740878" cy="278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tx1"/>
                </a:solidFill>
              </a:rPr>
              <a:t>CDI [ACH] </a:t>
            </a:r>
          </a:p>
        </p:txBody>
      </p:sp>
      <p:sp>
        <p:nvSpPr>
          <p:cNvPr id="4" name="TextBox 3">
            <a:extLst>
              <a:ext uri="{FF2B5EF4-FFF2-40B4-BE49-F238E27FC236}">
                <a16:creationId xmlns:a16="http://schemas.microsoft.com/office/drawing/2014/main" id="{37ED1E10-915E-89FC-B555-5B38EB3A98A9}"/>
              </a:ext>
            </a:extLst>
          </p:cNvPr>
          <p:cNvSpPr txBox="1"/>
          <p:nvPr/>
        </p:nvSpPr>
        <p:spPr>
          <a:xfrm>
            <a:off x="7006888" y="4506686"/>
            <a:ext cx="1625929" cy="854080"/>
          </a:xfrm>
          <a:prstGeom prst="rect">
            <a:avLst/>
          </a:prstGeom>
          <a:noFill/>
        </p:spPr>
        <p:txBody>
          <a:bodyPr wrap="square" rtlCol="0">
            <a:spAutoFit/>
          </a:bodyPr>
          <a:lstStyle/>
          <a:p>
            <a:r>
              <a:rPr lang="en-US" sz="825">
                <a:solidFill>
                  <a:schemeClr val="bg1">
                    <a:lumMod val="65000"/>
                  </a:schemeClr>
                </a:solidFill>
              </a:rPr>
              <a:t>2015-2023 Data Source: NHSN – Include acute care hospitals conferring rights to DHHS  </a:t>
            </a:r>
          </a:p>
          <a:p>
            <a:endParaRPr lang="en-US" sz="825">
              <a:solidFill>
                <a:schemeClr val="bg1">
                  <a:lumMod val="65000"/>
                </a:schemeClr>
              </a:solidFill>
            </a:endParaRPr>
          </a:p>
          <a:p>
            <a:r>
              <a:rPr lang="en-US" sz="825">
                <a:solidFill>
                  <a:schemeClr val="bg1">
                    <a:lumMod val="65000"/>
                  </a:schemeClr>
                </a:solidFill>
              </a:rPr>
              <a:t>2024 Data Source- NHSN DUA Group</a:t>
            </a:r>
          </a:p>
        </p:txBody>
      </p:sp>
      <p:sp>
        <p:nvSpPr>
          <p:cNvPr id="5" name="Rectangle 4">
            <a:extLst>
              <a:ext uri="{FF2B5EF4-FFF2-40B4-BE49-F238E27FC236}">
                <a16:creationId xmlns:a16="http://schemas.microsoft.com/office/drawing/2014/main" id="{ECAD3E3D-2536-AAA0-6016-CFA416610675}"/>
              </a:ext>
            </a:extLst>
          </p:cNvPr>
          <p:cNvSpPr/>
          <p:nvPr/>
        </p:nvSpPr>
        <p:spPr>
          <a:xfrm>
            <a:off x="7089290" y="3429001"/>
            <a:ext cx="1128713" cy="876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*2024 Data is for January 2024-March 2024</a:t>
            </a:r>
          </a:p>
        </p:txBody>
      </p:sp>
    </p:spTree>
    <p:extLst>
      <p:ext uri="{BB962C8B-B14F-4D97-AF65-F5344CB8AC3E}">
        <p14:creationId xmlns:p14="http://schemas.microsoft.com/office/powerpoint/2010/main" val="680598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C58EB9C-690F-500A-4646-87BA233E6B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254" y="1474088"/>
            <a:ext cx="2833887" cy="2058174"/>
          </a:xfrm>
          <a:prstGeom prst="rect">
            <a:avLst/>
          </a:prstGeom>
        </p:spPr>
      </p:pic>
      <p:sp>
        <p:nvSpPr>
          <p:cNvPr id="3" name="Slide Number Placeholder 2">
            <a:extLst>
              <a:ext uri="{FF2B5EF4-FFF2-40B4-BE49-F238E27FC236}">
                <a16:creationId xmlns:a16="http://schemas.microsoft.com/office/drawing/2014/main" id="{DEE06C48-7ABD-2A85-8588-50BD828BB693}"/>
              </a:ext>
            </a:extLst>
          </p:cNvPr>
          <p:cNvSpPr>
            <a:spLocks noGrp="1"/>
          </p:cNvSpPr>
          <p:nvPr>
            <p:ph type="sldNum" sz="quarter" idx="4"/>
          </p:nvPr>
        </p:nvSpPr>
        <p:spPr>
          <a:xfrm>
            <a:off x="245706" y="63368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lumMod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9BC0B5-A062-4837-A6C6-C9A581AFE6E0}" type="slidenum">
              <a:rPr lang="en-US" smtClean="0"/>
              <a:pPr/>
              <a:t>23</a:t>
            </a:fld>
            <a:endParaRPr lang="en-US"/>
          </a:p>
        </p:txBody>
      </p:sp>
      <p:sp>
        <p:nvSpPr>
          <p:cNvPr id="17" name="Rectangle 16">
            <a:extLst>
              <a:ext uri="{FF2B5EF4-FFF2-40B4-BE49-F238E27FC236}">
                <a16:creationId xmlns:a16="http://schemas.microsoft.com/office/drawing/2014/main" id="{75A4875B-4E19-0310-F95F-9680784DB051}"/>
              </a:ext>
            </a:extLst>
          </p:cNvPr>
          <p:cNvSpPr/>
          <p:nvPr/>
        </p:nvSpPr>
        <p:spPr>
          <a:xfrm>
            <a:off x="175295" y="1392185"/>
            <a:ext cx="3078894" cy="2179247"/>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3D80A4AA-0B92-A077-871A-35CA0AF3401C}"/>
              </a:ext>
            </a:extLst>
          </p:cNvPr>
          <p:cNvSpPr/>
          <p:nvPr/>
        </p:nvSpPr>
        <p:spPr>
          <a:xfrm>
            <a:off x="175295" y="3700663"/>
            <a:ext cx="3078894" cy="217924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3D81F57D-ABA0-402E-78A1-818FA9D95BCD}"/>
              </a:ext>
            </a:extLst>
          </p:cNvPr>
          <p:cNvSpPr/>
          <p:nvPr/>
        </p:nvSpPr>
        <p:spPr>
          <a:xfrm>
            <a:off x="674406" y="1524056"/>
            <a:ext cx="2579783" cy="278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Ventilator-Associated Event ACH (Total VAE)</a:t>
            </a:r>
          </a:p>
        </p:txBody>
      </p:sp>
      <p:pic>
        <p:nvPicPr>
          <p:cNvPr id="4" name="Picture 3">
            <a:extLst>
              <a:ext uri="{FF2B5EF4-FFF2-40B4-BE49-F238E27FC236}">
                <a16:creationId xmlns:a16="http://schemas.microsoft.com/office/drawing/2014/main" id="{D22BB482-4B5E-B2F5-E20C-7D1E4CE082C4}"/>
              </a:ext>
            </a:extLst>
          </p:cNvPr>
          <p:cNvPicPr>
            <a:picLocks noChangeAspect="1"/>
          </p:cNvPicPr>
          <p:nvPr/>
        </p:nvPicPr>
        <p:blipFill>
          <a:blip r:embed="rId4"/>
          <a:stretch>
            <a:fillRect/>
          </a:stretch>
        </p:blipFill>
        <p:spPr>
          <a:xfrm>
            <a:off x="5065914" y="5292105"/>
            <a:ext cx="1138527" cy="635563"/>
          </a:xfrm>
          <a:prstGeom prst="rect">
            <a:avLst/>
          </a:prstGeom>
        </p:spPr>
      </p:pic>
      <p:sp>
        <p:nvSpPr>
          <p:cNvPr id="6" name="TextBox 5">
            <a:extLst>
              <a:ext uri="{FF2B5EF4-FFF2-40B4-BE49-F238E27FC236}">
                <a16:creationId xmlns:a16="http://schemas.microsoft.com/office/drawing/2014/main" id="{608ED5F0-2E03-6694-3594-577E39CDDFD2}"/>
              </a:ext>
            </a:extLst>
          </p:cNvPr>
          <p:cNvSpPr txBox="1"/>
          <p:nvPr/>
        </p:nvSpPr>
        <p:spPr>
          <a:xfrm>
            <a:off x="3384066" y="5254604"/>
            <a:ext cx="1625929" cy="727122"/>
          </a:xfrm>
          <a:prstGeom prst="rect">
            <a:avLst/>
          </a:prstGeom>
          <a:noFill/>
        </p:spPr>
        <p:txBody>
          <a:bodyPr wrap="square" rtlCol="0">
            <a:spAutoFit/>
          </a:bodyPr>
          <a:lstStyle/>
          <a:p>
            <a:r>
              <a:rPr lang="en-US" sz="825">
                <a:solidFill>
                  <a:schemeClr val="bg1">
                    <a:lumMod val="65000"/>
                  </a:schemeClr>
                </a:solidFill>
              </a:rPr>
              <a:t>2015-2023 Data Source: NHSN – Include acute care hospitals conferring rights to DHHS.</a:t>
            </a:r>
          </a:p>
          <a:p>
            <a:r>
              <a:rPr lang="en-US" sz="825">
                <a:solidFill>
                  <a:schemeClr val="bg1">
                    <a:lumMod val="65000"/>
                  </a:schemeClr>
                </a:solidFill>
              </a:rPr>
              <a:t>2024 Data Source- NHSN DUA Group</a:t>
            </a:r>
          </a:p>
        </p:txBody>
      </p:sp>
      <p:pic>
        <p:nvPicPr>
          <p:cNvPr id="14" name="Picture 13">
            <a:extLst>
              <a:ext uri="{FF2B5EF4-FFF2-40B4-BE49-F238E27FC236}">
                <a16:creationId xmlns:a16="http://schemas.microsoft.com/office/drawing/2014/main" id="{F8C28018-CC3D-C252-1B7D-887171A1EC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9254" y="3725978"/>
            <a:ext cx="2930976" cy="2155842"/>
          </a:xfrm>
          <a:prstGeom prst="rect">
            <a:avLst/>
          </a:prstGeom>
        </p:spPr>
      </p:pic>
      <p:sp>
        <p:nvSpPr>
          <p:cNvPr id="18" name="Rectangle 17">
            <a:extLst>
              <a:ext uri="{FF2B5EF4-FFF2-40B4-BE49-F238E27FC236}">
                <a16:creationId xmlns:a16="http://schemas.microsoft.com/office/drawing/2014/main" id="{2B6A84F9-C403-344B-3150-FAC12335C0DE}"/>
              </a:ext>
            </a:extLst>
          </p:cNvPr>
          <p:cNvSpPr/>
          <p:nvPr/>
        </p:nvSpPr>
        <p:spPr>
          <a:xfrm>
            <a:off x="703449" y="3659863"/>
            <a:ext cx="2723572" cy="431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Ventilator-Associated Event ACH (IVAC Plus)</a:t>
            </a:r>
          </a:p>
        </p:txBody>
      </p:sp>
      <p:sp>
        <p:nvSpPr>
          <p:cNvPr id="7" name="Rectangle 6">
            <a:extLst>
              <a:ext uri="{FF2B5EF4-FFF2-40B4-BE49-F238E27FC236}">
                <a16:creationId xmlns:a16="http://schemas.microsoft.com/office/drawing/2014/main" id="{5EBBF11B-46CA-1280-FA43-5E54809ACF49}"/>
              </a:ext>
            </a:extLst>
          </p:cNvPr>
          <p:cNvSpPr/>
          <p:nvPr/>
        </p:nvSpPr>
        <p:spPr>
          <a:xfrm>
            <a:off x="3427021" y="1392185"/>
            <a:ext cx="2767280" cy="141076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050"/>
              <a:t>Includes Ventilator-Associated Conditions (VAC),Infection Related Ventilator Associated Complications (IVAC) and Possible Ventilator Associated Pneumonia (PVAP) </a:t>
            </a:r>
          </a:p>
          <a:p>
            <a:endParaRPr lang="en-US" sz="1050"/>
          </a:p>
          <a:p>
            <a:r>
              <a:rPr lang="en-US" sz="1050"/>
              <a:t>At least 2 days of stability followed by increased in PEEP or FiO2 will be needed for condition to be considered as VAE</a:t>
            </a:r>
          </a:p>
        </p:txBody>
      </p:sp>
      <p:cxnSp>
        <p:nvCxnSpPr>
          <p:cNvPr id="9" name="Straight Connector 8">
            <a:extLst>
              <a:ext uri="{FF2B5EF4-FFF2-40B4-BE49-F238E27FC236}">
                <a16:creationId xmlns:a16="http://schemas.microsoft.com/office/drawing/2014/main" id="{740DA6F2-972B-5D1B-4DC2-AE47C942181C}"/>
              </a:ext>
            </a:extLst>
          </p:cNvPr>
          <p:cNvCxnSpPr>
            <a:endCxn id="7" idx="1"/>
          </p:cNvCxnSpPr>
          <p:nvPr/>
        </p:nvCxnSpPr>
        <p:spPr>
          <a:xfrm>
            <a:off x="3254189" y="2097568"/>
            <a:ext cx="17283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17F1C13-456C-784C-DD8A-D1A7C80FF2F0}"/>
              </a:ext>
            </a:extLst>
          </p:cNvPr>
          <p:cNvSpPr/>
          <p:nvPr/>
        </p:nvSpPr>
        <p:spPr>
          <a:xfrm>
            <a:off x="3427021" y="3698445"/>
            <a:ext cx="2767280" cy="122708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050"/>
              <a:t>Includes Infection Related Ventilator Associated Complications (IVAC) and Possible Ventilator Associated Pneumonia (PVAP) </a:t>
            </a:r>
          </a:p>
          <a:p>
            <a:endParaRPr lang="en-US" sz="1050"/>
          </a:p>
          <a:p>
            <a:r>
              <a:rPr lang="en-US" sz="1050"/>
              <a:t>In addition to minimum criteria mentioned for VAE, there needs to be a new antibiotic started along with change in WBC or Temperature</a:t>
            </a:r>
          </a:p>
        </p:txBody>
      </p:sp>
      <p:cxnSp>
        <p:nvCxnSpPr>
          <p:cNvPr id="11" name="Straight Connector 10">
            <a:extLst>
              <a:ext uri="{FF2B5EF4-FFF2-40B4-BE49-F238E27FC236}">
                <a16:creationId xmlns:a16="http://schemas.microsoft.com/office/drawing/2014/main" id="{A93DAEBE-9869-B3FB-136E-932AF5E57742}"/>
              </a:ext>
            </a:extLst>
          </p:cNvPr>
          <p:cNvCxnSpPr/>
          <p:nvPr/>
        </p:nvCxnSpPr>
        <p:spPr>
          <a:xfrm>
            <a:off x="3254189" y="4383568"/>
            <a:ext cx="17283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2C60918-3583-438A-CB4F-59B55BEB5AF7}"/>
              </a:ext>
            </a:extLst>
          </p:cNvPr>
          <p:cNvSpPr/>
          <p:nvPr/>
        </p:nvSpPr>
        <p:spPr>
          <a:xfrm>
            <a:off x="6488206" y="2802950"/>
            <a:ext cx="2619598" cy="895495"/>
          </a:xfrm>
          <a:prstGeom prst="rect">
            <a:avLst/>
          </a:prstGeom>
          <a:solidFill>
            <a:schemeClr val="accent2">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350">
                <a:solidFill>
                  <a:schemeClr val="tx1"/>
                </a:solidFill>
              </a:rPr>
              <a:t>HAI/AR team plans to start discussion with the HAI/AR Advisory Council on strategies to decrease VAEs in Nebraska</a:t>
            </a:r>
          </a:p>
        </p:txBody>
      </p:sp>
    </p:spTree>
    <p:extLst>
      <p:ext uri="{BB962C8B-B14F-4D97-AF65-F5344CB8AC3E}">
        <p14:creationId xmlns:p14="http://schemas.microsoft.com/office/powerpoint/2010/main" val="951914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2FDF5C-F652-9624-6D95-BC6E7C4F4BB1}"/>
              </a:ext>
            </a:extLst>
          </p:cNvPr>
          <p:cNvSpPr>
            <a:spLocks noGrp="1"/>
          </p:cNvSpPr>
          <p:nvPr>
            <p:ph type="sldNum" sz="quarter" idx="4294967295"/>
          </p:nvPr>
        </p:nvSpPr>
        <p:spPr>
          <a:xfrm>
            <a:off x="245706" y="63368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lumMod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6E9BC0B5-A062-4837-A6C6-C9A581AFE6E0}" type="slidenum">
              <a:rPr lang="en-US" smtClean="0"/>
              <a:pPr defTabSz="685800">
                <a:defRPr/>
              </a:pPr>
              <a:t>24</a:t>
            </a:fld>
            <a:endParaRPr lang="en-US" sz="900" b="1">
              <a:solidFill>
                <a:prstClr val="white">
                  <a:lumMod val="75000"/>
                </a:prstClr>
              </a:solidFill>
              <a:latin typeface="Century Gothic" panose="020B0502020202020204" pitchFamily="34" charset="0"/>
            </a:endParaRPr>
          </a:p>
        </p:txBody>
      </p:sp>
      <p:graphicFrame>
        <p:nvGraphicFramePr>
          <p:cNvPr id="5" name="Chart 4">
            <a:extLst>
              <a:ext uri="{FF2B5EF4-FFF2-40B4-BE49-F238E27FC236}">
                <a16:creationId xmlns:a16="http://schemas.microsoft.com/office/drawing/2014/main" id="{79C9197E-3AFF-1E19-B371-129B11B91190}"/>
              </a:ext>
            </a:extLst>
          </p:cNvPr>
          <p:cNvGraphicFramePr/>
          <p:nvPr/>
        </p:nvGraphicFramePr>
        <p:xfrm>
          <a:off x="184279" y="1905585"/>
          <a:ext cx="3990107" cy="30468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1B6F66B2-E8B5-4E95-B565-BA52E70D86F6}"/>
              </a:ext>
            </a:extLst>
          </p:cNvPr>
          <p:cNvGraphicFramePr/>
          <p:nvPr/>
        </p:nvGraphicFramePr>
        <p:xfrm>
          <a:off x="4736183" y="1905585"/>
          <a:ext cx="3990107" cy="304683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D881A24-CA94-FC52-BB81-3C1AE047C58E}"/>
              </a:ext>
            </a:extLst>
          </p:cNvPr>
          <p:cNvSpPr txBox="1"/>
          <p:nvPr/>
        </p:nvSpPr>
        <p:spPr>
          <a:xfrm>
            <a:off x="617974" y="5469444"/>
            <a:ext cx="4612193" cy="403957"/>
          </a:xfrm>
          <a:prstGeom prst="rect">
            <a:avLst/>
          </a:prstGeom>
          <a:noFill/>
        </p:spPr>
        <p:txBody>
          <a:bodyPr wrap="square" rtlCol="0">
            <a:spAutoFit/>
          </a:bodyPr>
          <a:lstStyle/>
          <a:p>
            <a:r>
              <a:rPr lang="en-US" sz="675"/>
              <a:t>Data Source: Electronic Lab Reports Submitted to NEDSS</a:t>
            </a:r>
          </a:p>
          <a:p>
            <a:r>
              <a:rPr lang="en-US" sz="675"/>
              <a:t>Notes: Preliminary data (subject to change after further updates); Currently denominator for ceftriaxone and carbapenem resistant isolates include those isolates with missing susceptibility results</a:t>
            </a:r>
          </a:p>
        </p:txBody>
      </p:sp>
    </p:spTree>
    <p:extLst>
      <p:ext uri="{BB962C8B-B14F-4D97-AF65-F5344CB8AC3E}">
        <p14:creationId xmlns:p14="http://schemas.microsoft.com/office/powerpoint/2010/main" val="696794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C09464-5000-A47A-2D24-075172A8399A}"/>
              </a:ext>
            </a:extLst>
          </p:cNvPr>
          <p:cNvSpPr>
            <a:spLocks noGrp="1"/>
          </p:cNvSpPr>
          <p:nvPr>
            <p:ph type="sldNum" sz="quarter" idx="4"/>
          </p:nvPr>
        </p:nvSpPr>
        <p:spPr>
          <a:xfrm>
            <a:off x="245706" y="63368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lumMod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9BC0B5-A062-4837-A6C6-C9A581AFE6E0}" type="slidenum">
              <a:rPr lang="en-US" smtClean="0"/>
              <a:pPr/>
              <a:t>25</a:t>
            </a:fld>
            <a:endParaRPr lang="en-US"/>
          </a:p>
        </p:txBody>
      </p:sp>
      <p:sp>
        <p:nvSpPr>
          <p:cNvPr id="9" name="TextBox 8">
            <a:extLst>
              <a:ext uri="{FF2B5EF4-FFF2-40B4-BE49-F238E27FC236}">
                <a16:creationId xmlns:a16="http://schemas.microsoft.com/office/drawing/2014/main" id="{BA5C944B-5DA1-0D15-CAA5-BA4C0272E36C}"/>
              </a:ext>
            </a:extLst>
          </p:cNvPr>
          <p:cNvSpPr txBox="1"/>
          <p:nvPr/>
        </p:nvSpPr>
        <p:spPr>
          <a:xfrm>
            <a:off x="256233" y="1765077"/>
            <a:ext cx="4928717" cy="300082"/>
          </a:xfrm>
          <a:prstGeom prst="rect">
            <a:avLst/>
          </a:prstGeom>
          <a:noFill/>
        </p:spPr>
        <p:txBody>
          <a:bodyPr wrap="square" rtlCol="0">
            <a:spAutoFit/>
          </a:bodyPr>
          <a:lstStyle/>
          <a:p>
            <a:r>
              <a:rPr lang="en-US" sz="1350"/>
              <a:t>Ceftriaxone-Resistant Enterobacterales per 100,000 person by LHD</a:t>
            </a:r>
          </a:p>
        </p:txBody>
      </p:sp>
      <p:sp>
        <p:nvSpPr>
          <p:cNvPr id="10" name="TextBox 9">
            <a:extLst>
              <a:ext uri="{FF2B5EF4-FFF2-40B4-BE49-F238E27FC236}">
                <a16:creationId xmlns:a16="http://schemas.microsoft.com/office/drawing/2014/main" id="{8A01DFD9-FDCC-24F0-D0DD-0013B3B8E496}"/>
              </a:ext>
            </a:extLst>
          </p:cNvPr>
          <p:cNvSpPr txBox="1"/>
          <p:nvPr/>
        </p:nvSpPr>
        <p:spPr>
          <a:xfrm>
            <a:off x="5629590" y="1661203"/>
            <a:ext cx="3416593" cy="507831"/>
          </a:xfrm>
          <a:prstGeom prst="rect">
            <a:avLst/>
          </a:prstGeom>
          <a:noFill/>
        </p:spPr>
        <p:txBody>
          <a:bodyPr wrap="square" rtlCol="0">
            <a:spAutoFit/>
          </a:bodyPr>
          <a:lstStyle/>
          <a:p>
            <a:pPr algn="ctr"/>
            <a:r>
              <a:rPr lang="en-US" sz="1350"/>
              <a:t>Change in Rate for Ceftriaxone-Resistant Enterobacterales from 2022 to 2023 by LHD</a:t>
            </a:r>
          </a:p>
        </p:txBody>
      </p:sp>
      <p:pic>
        <p:nvPicPr>
          <p:cNvPr id="12" name="Picture 11">
            <a:extLst>
              <a:ext uri="{FF2B5EF4-FFF2-40B4-BE49-F238E27FC236}">
                <a16:creationId xmlns:a16="http://schemas.microsoft.com/office/drawing/2014/main" id="{B4EED2A8-05BC-7719-36A0-4FDF9E8BF336}"/>
              </a:ext>
            </a:extLst>
          </p:cNvPr>
          <p:cNvPicPr>
            <a:picLocks noChangeAspect="1"/>
          </p:cNvPicPr>
          <p:nvPr/>
        </p:nvPicPr>
        <p:blipFill>
          <a:blip r:embed="rId2"/>
          <a:stretch>
            <a:fillRect/>
          </a:stretch>
        </p:blipFill>
        <p:spPr>
          <a:xfrm>
            <a:off x="6103072" y="2284696"/>
            <a:ext cx="2943110" cy="3599035"/>
          </a:xfrm>
          <a:prstGeom prst="rect">
            <a:avLst/>
          </a:prstGeom>
        </p:spPr>
      </p:pic>
      <p:sp>
        <p:nvSpPr>
          <p:cNvPr id="5" name="Rectangle 4">
            <a:extLst>
              <a:ext uri="{FF2B5EF4-FFF2-40B4-BE49-F238E27FC236}">
                <a16:creationId xmlns:a16="http://schemas.microsoft.com/office/drawing/2014/main" id="{D054D983-95A6-2B51-A174-C502016CB3AE}"/>
              </a:ext>
            </a:extLst>
          </p:cNvPr>
          <p:cNvSpPr/>
          <p:nvPr/>
        </p:nvSpPr>
        <p:spPr>
          <a:xfrm>
            <a:off x="6103073" y="3180572"/>
            <a:ext cx="523995" cy="111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4AC593F5-92E6-5777-2135-CAC0F65FB689}"/>
              </a:ext>
            </a:extLst>
          </p:cNvPr>
          <p:cNvSpPr txBox="1"/>
          <p:nvPr/>
        </p:nvSpPr>
        <p:spPr>
          <a:xfrm>
            <a:off x="6040091" y="3121139"/>
            <a:ext cx="840293" cy="253916"/>
          </a:xfrm>
          <a:prstGeom prst="rect">
            <a:avLst/>
          </a:prstGeom>
          <a:noFill/>
        </p:spPr>
        <p:txBody>
          <a:bodyPr wrap="square" rtlCol="0">
            <a:spAutoFit/>
          </a:bodyPr>
          <a:lstStyle/>
          <a:p>
            <a:r>
              <a:rPr lang="en-US" sz="1050"/>
              <a:t>Southeast</a:t>
            </a:r>
          </a:p>
        </p:txBody>
      </p:sp>
      <p:sp>
        <p:nvSpPr>
          <p:cNvPr id="7" name="TextBox 6">
            <a:extLst>
              <a:ext uri="{FF2B5EF4-FFF2-40B4-BE49-F238E27FC236}">
                <a16:creationId xmlns:a16="http://schemas.microsoft.com/office/drawing/2014/main" id="{901787B2-4204-87DF-623C-E9A8C4A5C75F}"/>
              </a:ext>
            </a:extLst>
          </p:cNvPr>
          <p:cNvSpPr txBox="1"/>
          <p:nvPr/>
        </p:nvSpPr>
        <p:spPr>
          <a:xfrm>
            <a:off x="617974" y="5469444"/>
            <a:ext cx="4612193" cy="403957"/>
          </a:xfrm>
          <a:prstGeom prst="rect">
            <a:avLst/>
          </a:prstGeom>
          <a:noFill/>
        </p:spPr>
        <p:txBody>
          <a:bodyPr wrap="square" rtlCol="0">
            <a:spAutoFit/>
          </a:bodyPr>
          <a:lstStyle/>
          <a:p>
            <a:r>
              <a:rPr lang="en-US" sz="675"/>
              <a:t>Data Source: Electronic Lab Reports Submitted to NEDSS</a:t>
            </a:r>
          </a:p>
          <a:p>
            <a:r>
              <a:rPr lang="en-US" sz="675"/>
              <a:t>Notes: Preliminary data (subject to change after further updates); Currently denominator for ceftriaxone and carbapenem resistant isolates include those isolates with missing susceptibility results</a:t>
            </a:r>
          </a:p>
        </p:txBody>
      </p:sp>
      <p:pic>
        <p:nvPicPr>
          <p:cNvPr id="11" name="Picture 10">
            <a:extLst>
              <a:ext uri="{FF2B5EF4-FFF2-40B4-BE49-F238E27FC236}">
                <a16:creationId xmlns:a16="http://schemas.microsoft.com/office/drawing/2014/main" id="{6BCFD49B-FBB0-5321-DE42-601A5B597413}"/>
              </a:ext>
            </a:extLst>
          </p:cNvPr>
          <p:cNvPicPr>
            <a:picLocks noChangeAspect="1"/>
          </p:cNvPicPr>
          <p:nvPr/>
        </p:nvPicPr>
        <p:blipFill>
          <a:blip r:embed="rId3"/>
          <a:stretch>
            <a:fillRect/>
          </a:stretch>
        </p:blipFill>
        <p:spPr>
          <a:xfrm>
            <a:off x="79961" y="2284696"/>
            <a:ext cx="5960130" cy="2770682"/>
          </a:xfrm>
          <a:prstGeom prst="rect">
            <a:avLst/>
          </a:prstGeom>
        </p:spPr>
      </p:pic>
    </p:spTree>
    <p:extLst>
      <p:ext uri="{BB962C8B-B14F-4D97-AF65-F5344CB8AC3E}">
        <p14:creationId xmlns:p14="http://schemas.microsoft.com/office/powerpoint/2010/main" val="851633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C551F-AA5F-072D-BEBE-3A199A2E2F68}"/>
              </a:ext>
            </a:extLst>
          </p:cNvPr>
          <p:cNvSpPr>
            <a:spLocks noGrp="1"/>
          </p:cNvSpPr>
          <p:nvPr>
            <p:ph type="sldNum" sz="quarter" idx="4"/>
          </p:nvPr>
        </p:nvSpPr>
        <p:spPr>
          <a:xfrm>
            <a:off x="245706" y="63368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lumMod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9BC0B5-A062-4837-A6C6-C9A581AFE6E0}" type="slidenum">
              <a:rPr lang="en-US" smtClean="0"/>
              <a:pPr/>
              <a:t>26</a:t>
            </a:fld>
            <a:endParaRPr lang="en-US"/>
          </a:p>
        </p:txBody>
      </p:sp>
      <p:graphicFrame>
        <p:nvGraphicFramePr>
          <p:cNvPr id="13" name="Chart 12">
            <a:extLst>
              <a:ext uri="{FF2B5EF4-FFF2-40B4-BE49-F238E27FC236}">
                <a16:creationId xmlns:a16="http://schemas.microsoft.com/office/drawing/2014/main" id="{40749FAB-7E1A-A50C-A829-73DC6EC77209}"/>
              </a:ext>
            </a:extLst>
          </p:cNvPr>
          <p:cNvGraphicFramePr/>
          <p:nvPr>
            <p:extLst>
              <p:ext uri="{D42A27DB-BD31-4B8C-83A1-F6EECF244321}">
                <p14:modId xmlns:p14="http://schemas.microsoft.com/office/powerpoint/2010/main" val="1343075301"/>
              </p:ext>
            </p:extLst>
          </p:nvPr>
        </p:nvGraphicFramePr>
        <p:xfrm>
          <a:off x="90974" y="1690914"/>
          <a:ext cx="3484206" cy="370218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2D477627-FEDA-562C-362E-3479B7FDE3EF}"/>
              </a:ext>
            </a:extLst>
          </p:cNvPr>
          <p:cNvSpPr txBox="1"/>
          <p:nvPr/>
        </p:nvSpPr>
        <p:spPr>
          <a:xfrm>
            <a:off x="4296747" y="1721554"/>
            <a:ext cx="4541675" cy="300082"/>
          </a:xfrm>
          <a:prstGeom prst="rect">
            <a:avLst/>
          </a:prstGeom>
          <a:noFill/>
        </p:spPr>
        <p:txBody>
          <a:bodyPr wrap="square" rtlCol="0">
            <a:spAutoFit/>
          </a:bodyPr>
          <a:lstStyle/>
          <a:p>
            <a:r>
              <a:rPr lang="en-US" sz="1350"/>
              <a:t>CRPA isolates per 100,000 person in 2023 by LHD</a:t>
            </a:r>
          </a:p>
        </p:txBody>
      </p:sp>
      <p:sp>
        <p:nvSpPr>
          <p:cNvPr id="17" name="TextBox 16">
            <a:extLst>
              <a:ext uri="{FF2B5EF4-FFF2-40B4-BE49-F238E27FC236}">
                <a16:creationId xmlns:a16="http://schemas.microsoft.com/office/drawing/2014/main" id="{3D2E318C-87FA-81A6-C3BD-997A7A53B9C4}"/>
              </a:ext>
            </a:extLst>
          </p:cNvPr>
          <p:cNvSpPr txBox="1"/>
          <p:nvPr/>
        </p:nvSpPr>
        <p:spPr>
          <a:xfrm>
            <a:off x="617974" y="5469443"/>
            <a:ext cx="4612193" cy="230832"/>
          </a:xfrm>
          <a:prstGeom prst="rect">
            <a:avLst/>
          </a:prstGeom>
          <a:noFill/>
        </p:spPr>
        <p:txBody>
          <a:bodyPr wrap="square" rtlCol="0">
            <a:spAutoFit/>
          </a:bodyPr>
          <a:lstStyle/>
          <a:p>
            <a:r>
              <a:rPr lang="en-US" sz="900"/>
              <a:t>Data Source: Electronic Lab Reports Submitted to NEDSS</a:t>
            </a:r>
          </a:p>
        </p:txBody>
      </p:sp>
      <p:pic>
        <p:nvPicPr>
          <p:cNvPr id="5" name="Picture 4">
            <a:extLst>
              <a:ext uri="{FF2B5EF4-FFF2-40B4-BE49-F238E27FC236}">
                <a16:creationId xmlns:a16="http://schemas.microsoft.com/office/drawing/2014/main" id="{26C300E3-3F53-2592-E4FD-452E8CB4B7C8}"/>
              </a:ext>
            </a:extLst>
          </p:cNvPr>
          <p:cNvPicPr>
            <a:picLocks noChangeAspect="1"/>
          </p:cNvPicPr>
          <p:nvPr/>
        </p:nvPicPr>
        <p:blipFill>
          <a:blip r:embed="rId3"/>
          <a:stretch>
            <a:fillRect/>
          </a:stretch>
        </p:blipFill>
        <p:spPr>
          <a:xfrm>
            <a:off x="3610922" y="2066618"/>
            <a:ext cx="5442105" cy="2538105"/>
          </a:xfrm>
          <a:prstGeom prst="rect">
            <a:avLst/>
          </a:prstGeom>
        </p:spPr>
      </p:pic>
    </p:spTree>
    <p:extLst>
      <p:ext uri="{BB962C8B-B14F-4D97-AF65-F5344CB8AC3E}">
        <p14:creationId xmlns:p14="http://schemas.microsoft.com/office/powerpoint/2010/main" val="4775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F2678E-5C14-9CE4-5489-8B79C574BC52}"/>
              </a:ext>
            </a:extLst>
          </p:cNvPr>
          <p:cNvSpPr/>
          <p:nvPr/>
        </p:nvSpPr>
        <p:spPr>
          <a:xfrm>
            <a:off x="7151914" y="1977656"/>
            <a:ext cx="1883333" cy="2851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2023- Carbapenemase producing </a:t>
            </a:r>
            <a:r>
              <a:rPr lang="en-US" sz="1350" i="1"/>
              <a:t>Pseudomonas aeruginosa </a:t>
            </a:r>
            <a:r>
              <a:rPr lang="en-US" sz="1350"/>
              <a:t>and </a:t>
            </a:r>
            <a:r>
              <a:rPr lang="en-US" sz="1350" i="1"/>
              <a:t>Acinetobacter Baumannii </a:t>
            </a:r>
            <a:r>
              <a:rPr lang="en-US" sz="1350"/>
              <a:t>has also been reported</a:t>
            </a:r>
          </a:p>
          <a:p>
            <a:pPr algn="ctr"/>
            <a:endParaRPr lang="en-US" sz="1350"/>
          </a:p>
          <a:p>
            <a:pPr algn="ctr"/>
            <a:r>
              <a:rPr lang="en-US" sz="1350"/>
              <a:t>2024- Carbapenemase producing </a:t>
            </a:r>
            <a:r>
              <a:rPr lang="en-US" sz="1350" i="1"/>
              <a:t>Pseudomonas aeruginosa </a:t>
            </a:r>
            <a:r>
              <a:rPr lang="en-US" sz="1350"/>
              <a:t>has been reported</a:t>
            </a:r>
          </a:p>
        </p:txBody>
      </p:sp>
      <p:graphicFrame>
        <p:nvGraphicFramePr>
          <p:cNvPr id="4" name="Table 3">
            <a:extLst>
              <a:ext uri="{FF2B5EF4-FFF2-40B4-BE49-F238E27FC236}">
                <a16:creationId xmlns:a16="http://schemas.microsoft.com/office/drawing/2014/main" id="{3A85921A-2AC9-193B-866D-58AB4948F81C}"/>
              </a:ext>
            </a:extLst>
          </p:cNvPr>
          <p:cNvGraphicFramePr>
            <a:graphicFrameLocks noGrp="1"/>
          </p:cNvGraphicFramePr>
          <p:nvPr/>
        </p:nvGraphicFramePr>
        <p:xfrm>
          <a:off x="248696" y="2169557"/>
          <a:ext cx="6556551" cy="1771649"/>
        </p:xfrm>
        <a:graphic>
          <a:graphicData uri="http://schemas.openxmlformats.org/drawingml/2006/table">
            <a:tbl>
              <a:tblPr/>
              <a:tblGrid>
                <a:gridCol w="1341455">
                  <a:extLst>
                    <a:ext uri="{9D8B030D-6E8A-4147-A177-3AD203B41FA5}">
                      <a16:colId xmlns:a16="http://schemas.microsoft.com/office/drawing/2014/main" val="2337250927"/>
                    </a:ext>
                  </a:extLst>
                </a:gridCol>
                <a:gridCol w="821453">
                  <a:extLst>
                    <a:ext uri="{9D8B030D-6E8A-4147-A177-3AD203B41FA5}">
                      <a16:colId xmlns:a16="http://schemas.microsoft.com/office/drawing/2014/main" val="1522353402"/>
                    </a:ext>
                  </a:extLst>
                </a:gridCol>
                <a:gridCol w="798845">
                  <a:extLst>
                    <a:ext uri="{9D8B030D-6E8A-4147-A177-3AD203B41FA5}">
                      <a16:colId xmlns:a16="http://schemas.microsoft.com/office/drawing/2014/main" val="12799959"/>
                    </a:ext>
                  </a:extLst>
                </a:gridCol>
                <a:gridCol w="731018">
                  <a:extLst>
                    <a:ext uri="{9D8B030D-6E8A-4147-A177-3AD203B41FA5}">
                      <a16:colId xmlns:a16="http://schemas.microsoft.com/office/drawing/2014/main" val="2129047048"/>
                    </a:ext>
                  </a:extLst>
                </a:gridCol>
                <a:gridCol w="859134">
                  <a:extLst>
                    <a:ext uri="{9D8B030D-6E8A-4147-A177-3AD203B41FA5}">
                      <a16:colId xmlns:a16="http://schemas.microsoft.com/office/drawing/2014/main" val="4012367079"/>
                    </a:ext>
                  </a:extLst>
                </a:gridCol>
                <a:gridCol w="693336">
                  <a:extLst>
                    <a:ext uri="{9D8B030D-6E8A-4147-A177-3AD203B41FA5}">
                      <a16:colId xmlns:a16="http://schemas.microsoft.com/office/drawing/2014/main" val="3943874209"/>
                    </a:ext>
                  </a:extLst>
                </a:gridCol>
                <a:gridCol w="504930">
                  <a:extLst>
                    <a:ext uri="{9D8B030D-6E8A-4147-A177-3AD203B41FA5}">
                      <a16:colId xmlns:a16="http://schemas.microsoft.com/office/drawing/2014/main" val="2273862361"/>
                    </a:ext>
                  </a:extLst>
                </a:gridCol>
                <a:gridCol w="806380">
                  <a:extLst>
                    <a:ext uri="{9D8B030D-6E8A-4147-A177-3AD203B41FA5}">
                      <a16:colId xmlns:a16="http://schemas.microsoft.com/office/drawing/2014/main" val="2800465534"/>
                    </a:ext>
                  </a:extLst>
                </a:gridCol>
              </a:tblGrid>
              <a:tr h="435769">
                <a:tc>
                  <a:txBody>
                    <a:bodyPr/>
                    <a:lstStyle/>
                    <a:p>
                      <a:pPr algn="ctr" rtl="0" fontAlgn="ctr"/>
                      <a:r>
                        <a:rPr lang="en-US" sz="1200" b="1" i="0" u="none" strike="noStrike">
                          <a:solidFill>
                            <a:srgbClr val="FFFFFF"/>
                          </a:solidFill>
                          <a:effectLst/>
                          <a:latin typeface="Montserrat" panose="00000500000000000000" pitchFamily="50" charset="0"/>
                        </a:rPr>
                        <a:t>Year</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36080"/>
                    </a:solidFill>
                  </a:tcPr>
                </a:tc>
                <a:tc>
                  <a:txBody>
                    <a:bodyPr/>
                    <a:lstStyle/>
                    <a:p>
                      <a:pPr algn="ctr" rtl="0" fontAlgn="ctr"/>
                      <a:r>
                        <a:rPr lang="en-US" sz="1200" b="1" i="0" u="none" strike="noStrike">
                          <a:solidFill>
                            <a:srgbClr val="FFFFFF"/>
                          </a:solidFill>
                          <a:effectLst/>
                          <a:latin typeface="Montserrat" panose="00000500000000000000" pitchFamily="50" charset="0"/>
                        </a:rPr>
                        <a:t>KPC</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36080"/>
                    </a:solidFill>
                  </a:tcPr>
                </a:tc>
                <a:tc>
                  <a:txBody>
                    <a:bodyPr/>
                    <a:lstStyle/>
                    <a:p>
                      <a:pPr algn="ctr" rtl="0" fontAlgn="ctr"/>
                      <a:r>
                        <a:rPr lang="en-US" sz="1200" b="1" i="0" u="none" strike="noStrike">
                          <a:solidFill>
                            <a:srgbClr val="FFFFFF"/>
                          </a:solidFill>
                          <a:effectLst/>
                          <a:latin typeface="Montserrat" panose="00000500000000000000" pitchFamily="50" charset="0"/>
                        </a:rPr>
                        <a:t>NDM</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36080"/>
                    </a:solidFill>
                  </a:tcPr>
                </a:tc>
                <a:tc>
                  <a:txBody>
                    <a:bodyPr/>
                    <a:lstStyle/>
                    <a:p>
                      <a:pPr algn="ctr" rtl="0" fontAlgn="ctr"/>
                      <a:r>
                        <a:rPr lang="en-US" sz="1200" b="1" i="0" u="none" strike="noStrike">
                          <a:solidFill>
                            <a:srgbClr val="FFFFFF"/>
                          </a:solidFill>
                          <a:effectLst/>
                          <a:latin typeface="Montserrat" panose="00000500000000000000" pitchFamily="50" charset="0"/>
                        </a:rPr>
                        <a:t>OXA-48</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36080"/>
                    </a:solidFill>
                  </a:tcPr>
                </a:tc>
                <a:tc>
                  <a:txBody>
                    <a:bodyPr/>
                    <a:lstStyle/>
                    <a:p>
                      <a:pPr algn="ctr" rtl="0" fontAlgn="ctr"/>
                      <a:r>
                        <a:rPr lang="en-US" sz="1200" b="1" i="0" u="none" strike="noStrike">
                          <a:solidFill>
                            <a:srgbClr val="FFFFFF"/>
                          </a:solidFill>
                          <a:effectLst/>
                          <a:latin typeface="Montserrat" panose="00000500000000000000" pitchFamily="50" charset="0"/>
                        </a:rPr>
                        <a:t>OXA-181</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36080"/>
                    </a:solidFill>
                  </a:tcPr>
                </a:tc>
                <a:tc>
                  <a:txBody>
                    <a:bodyPr/>
                    <a:lstStyle/>
                    <a:p>
                      <a:pPr algn="ctr" rtl="0" fontAlgn="ctr"/>
                      <a:r>
                        <a:rPr lang="en-US" sz="1200" b="1" i="0" u="none" strike="noStrike">
                          <a:solidFill>
                            <a:srgbClr val="FFFFFF"/>
                          </a:solidFill>
                          <a:effectLst/>
                          <a:latin typeface="Montserrat" panose="00000500000000000000" pitchFamily="50" charset="0"/>
                        </a:rPr>
                        <a:t>VIM</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36080"/>
                    </a:solidFill>
                  </a:tcPr>
                </a:tc>
                <a:tc>
                  <a:txBody>
                    <a:bodyPr/>
                    <a:lstStyle/>
                    <a:p>
                      <a:pPr algn="ctr" rtl="0" fontAlgn="ctr"/>
                      <a:r>
                        <a:rPr lang="en-US" sz="1200" b="1" i="0" u="none" strike="noStrike">
                          <a:solidFill>
                            <a:srgbClr val="FFFFFF"/>
                          </a:solidFill>
                          <a:effectLst/>
                          <a:latin typeface="Montserrat" panose="00000500000000000000" pitchFamily="50" charset="0"/>
                        </a:rPr>
                        <a:t>IMP</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36080"/>
                    </a:solidFill>
                  </a:tcPr>
                </a:tc>
                <a:tc>
                  <a:txBody>
                    <a:bodyPr/>
                    <a:lstStyle/>
                    <a:p>
                      <a:pPr algn="ctr" rtl="0" fontAlgn="ctr"/>
                      <a:r>
                        <a:rPr lang="en-US" sz="1200" b="1" i="0" u="none" strike="noStrike">
                          <a:solidFill>
                            <a:srgbClr val="FFFFFF"/>
                          </a:solidFill>
                          <a:effectLst/>
                          <a:latin typeface="Montserrat" panose="00000500000000000000" pitchFamily="50" charset="0"/>
                        </a:rPr>
                        <a:t>Total </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36080"/>
                    </a:solidFill>
                  </a:tcPr>
                </a:tc>
                <a:extLst>
                  <a:ext uri="{0D108BD9-81ED-4DB2-BD59-A6C34878D82A}">
                    <a16:rowId xmlns:a16="http://schemas.microsoft.com/office/drawing/2014/main" val="637180779"/>
                  </a:ext>
                </a:extLst>
              </a:tr>
              <a:tr h="228600">
                <a:tc>
                  <a:txBody>
                    <a:bodyPr/>
                    <a:lstStyle/>
                    <a:p>
                      <a:pPr algn="ctr" rtl="0" fontAlgn="ctr"/>
                      <a:r>
                        <a:rPr lang="en-US" sz="1200" b="0" i="0" u="none" strike="noStrike">
                          <a:solidFill>
                            <a:srgbClr val="000000"/>
                          </a:solidFill>
                          <a:effectLst/>
                          <a:latin typeface="Montserrat" panose="00000500000000000000" pitchFamily="50" charset="0"/>
                        </a:rPr>
                        <a:t>2019</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18</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9</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3</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30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extLst>
                  <a:ext uri="{0D108BD9-81ED-4DB2-BD59-A6C34878D82A}">
                    <a16:rowId xmlns:a16="http://schemas.microsoft.com/office/drawing/2014/main" val="125733780"/>
                  </a:ext>
                </a:extLst>
              </a:tr>
              <a:tr h="221456">
                <a:tc>
                  <a:txBody>
                    <a:bodyPr/>
                    <a:lstStyle/>
                    <a:p>
                      <a:pPr algn="ctr" rtl="0" fontAlgn="ctr"/>
                      <a:r>
                        <a:rPr lang="en-US" sz="1200" b="0" i="0" u="none" strike="noStrike">
                          <a:solidFill>
                            <a:srgbClr val="000000"/>
                          </a:solidFill>
                          <a:effectLst/>
                          <a:latin typeface="Montserrat" panose="00000500000000000000" pitchFamily="50" charset="0"/>
                        </a:rPr>
                        <a:t>2020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8</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1</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9</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1963302490"/>
                  </a:ext>
                </a:extLst>
              </a:tr>
              <a:tr h="221456">
                <a:tc>
                  <a:txBody>
                    <a:bodyPr/>
                    <a:lstStyle/>
                    <a:p>
                      <a:pPr algn="ctr" rtl="0" fontAlgn="ctr"/>
                      <a:r>
                        <a:rPr lang="en-US" sz="1200" b="0" i="0" u="none" strike="noStrike">
                          <a:solidFill>
                            <a:srgbClr val="000000"/>
                          </a:solidFill>
                          <a:effectLst/>
                          <a:latin typeface="Montserrat" panose="00000500000000000000" pitchFamily="50" charset="0"/>
                        </a:rPr>
                        <a:t>2021</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3</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1</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tc>
                  <a:txBody>
                    <a:bodyPr/>
                    <a:lstStyle/>
                    <a:p>
                      <a:pPr algn="ctr" rtl="0" fontAlgn="ctr"/>
                      <a:r>
                        <a:rPr lang="en-US" sz="1200" b="0" i="0" u="none" strike="noStrike">
                          <a:solidFill>
                            <a:srgbClr val="000000"/>
                          </a:solidFill>
                          <a:effectLst/>
                          <a:latin typeface="Montserrat" panose="00000500000000000000" pitchFamily="50" charset="0"/>
                        </a:rPr>
                        <a:t>4</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2D8"/>
                    </a:solidFill>
                  </a:tcPr>
                </a:tc>
                <a:extLst>
                  <a:ext uri="{0D108BD9-81ED-4DB2-BD59-A6C34878D82A}">
                    <a16:rowId xmlns:a16="http://schemas.microsoft.com/office/drawing/2014/main" val="2872749071"/>
                  </a:ext>
                </a:extLst>
              </a:tr>
              <a:tr h="221456">
                <a:tc>
                  <a:txBody>
                    <a:bodyPr/>
                    <a:lstStyle/>
                    <a:p>
                      <a:pPr algn="ctr" rtl="0" fontAlgn="ctr"/>
                      <a:r>
                        <a:rPr lang="en-US" sz="1200" b="0" i="0" u="none" strike="noStrike">
                          <a:solidFill>
                            <a:srgbClr val="000000"/>
                          </a:solidFill>
                          <a:effectLst/>
                          <a:latin typeface="Montserrat" panose="00000500000000000000" pitchFamily="50" charset="0"/>
                        </a:rPr>
                        <a:t>2022</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8</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3</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1</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1</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13</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407701751"/>
                  </a:ext>
                </a:extLst>
              </a:tr>
              <a:tr h="221456">
                <a:tc>
                  <a:txBody>
                    <a:bodyPr/>
                    <a:lstStyle/>
                    <a:p>
                      <a:pPr algn="ctr" rtl="0" fontAlgn="ctr"/>
                      <a:r>
                        <a:rPr lang="en-US" sz="1200" b="0" i="0" u="none" strike="noStrike">
                          <a:solidFill>
                            <a:srgbClr val="000000"/>
                          </a:solidFill>
                          <a:effectLst/>
                          <a:latin typeface="Montserrat" panose="00000500000000000000" pitchFamily="50" charset="0"/>
                        </a:rPr>
                        <a:t>2023</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7</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6</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4</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2</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19</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184653183"/>
                  </a:ext>
                </a:extLst>
              </a:tr>
              <a:tr h="221456">
                <a:tc>
                  <a:txBody>
                    <a:bodyPr/>
                    <a:lstStyle/>
                    <a:p>
                      <a:pPr algn="ctr" rtl="0" fontAlgn="ctr"/>
                      <a:r>
                        <a:rPr lang="en-US" sz="1200" b="0" i="0" u="none" strike="noStrike">
                          <a:solidFill>
                            <a:srgbClr val="000000"/>
                          </a:solidFill>
                          <a:effectLst/>
                          <a:latin typeface="Montserrat" panose="00000500000000000000" pitchFamily="50" charset="0"/>
                        </a:rPr>
                        <a:t>2024 to date</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6</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4</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3</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0</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1</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tc>
                  <a:txBody>
                    <a:bodyPr/>
                    <a:lstStyle/>
                    <a:p>
                      <a:pPr algn="ctr" rtl="0" fontAlgn="ctr"/>
                      <a:r>
                        <a:rPr lang="en-US" sz="1200" b="0" i="0" u="none" strike="noStrike">
                          <a:solidFill>
                            <a:srgbClr val="000000"/>
                          </a:solidFill>
                          <a:effectLst/>
                          <a:latin typeface="Montserrat" panose="00000500000000000000" pitchFamily="50" charset="0"/>
                        </a:rPr>
                        <a:t>14</a:t>
                      </a:r>
                    </a:p>
                  </a:txBody>
                  <a:tcPr marL="7144" marR="7144" marT="714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1873265464"/>
                  </a:ext>
                </a:extLst>
              </a:tr>
            </a:tbl>
          </a:graphicData>
        </a:graphic>
      </p:graphicFrame>
    </p:spTree>
    <p:extLst>
      <p:ext uri="{BB962C8B-B14F-4D97-AF65-F5344CB8AC3E}">
        <p14:creationId xmlns:p14="http://schemas.microsoft.com/office/powerpoint/2010/main" val="2009231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A0E96219-2B3A-F88F-A379-1CE4BD42A160}"/>
              </a:ext>
            </a:extLst>
          </p:cNvPr>
          <p:cNvGraphicFramePr>
            <a:graphicFrameLocks/>
          </p:cNvGraphicFramePr>
          <p:nvPr>
            <p:extLst>
              <p:ext uri="{D42A27DB-BD31-4B8C-83A1-F6EECF244321}">
                <p14:modId xmlns:p14="http://schemas.microsoft.com/office/powerpoint/2010/main" val="3544834281"/>
              </p:ext>
            </p:extLst>
          </p:nvPr>
        </p:nvGraphicFramePr>
        <p:xfrm>
          <a:off x="114137" y="1729067"/>
          <a:ext cx="5000125" cy="409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FD6B317-3CC5-CAB8-B3D1-8C17F12F0B68}"/>
              </a:ext>
            </a:extLst>
          </p:cNvPr>
          <p:cNvSpPr txBox="1"/>
          <p:nvPr/>
        </p:nvSpPr>
        <p:spPr>
          <a:xfrm>
            <a:off x="813917" y="1422292"/>
            <a:ext cx="3421464" cy="323165"/>
          </a:xfrm>
          <a:prstGeom prst="rect">
            <a:avLst/>
          </a:prstGeom>
          <a:noFill/>
        </p:spPr>
        <p:txBody>
          <a:bodyPr wrap="square" rtlCol="0">
            <a:spAutoFit/>
          </a:bodyPr>
          <a:lstStyle/>
          <a:p>
            <a:r>
              <a:rPr lang="en-US" sz="1500" b="1">
                <a:solidFill>
                  <a:schemeClr val="accent1">
                    <a:lumMod val="50000"/>
                  </a:schemeClr>
                </a:solidFill>
              </a:rPr>
              <a:t>NPHL SPECIMEN SUBMISSION CRITERIA</a:t>
            </a:r>
          </a:p>
        </p:txBody>
      </p:sp>
      <p:graphicFrame>
        <p:nvGraphicFramePr>
          <p:cNvPr id="13" name="Chart 12">
            <a:extLst>
              <a:ext uri="{FF2B5EF4-FFF2-40B4-BE49-F238E27FC236}">
                <a16:creationId xmlns:a16="http://schemas.microsoft.com/office/drawing/2014/main" id="{A8442AEA-5F05-51FC-4D0F-5C886D01B367}"/>
              </a:ext>
            </a:extLst>
          </p:cNvPr>
          <p:cNvGraphicFramePr/>
          <p:nvPr/>
        </p:nvGraphicFramePr>
        <p:xfrm>
          <a:off x="5350748" y="2008627"/>
          <a:ext cx="3679116" cy="3115269"/>
        </p:xfrm>
        <a:graphic>
          <a:graphicData uri="http://schemas.openxmlformats.org/drawingml/2006/chart">
            <c:chart xmlns:c="http://schemas.openxmlformats.org/drawingml/2006/chart" xmlns:r="http://schemas.openxmlformats.org/officeDocument/2006/relationships" r:id="rId7"/>
          </a:graphicData>
        </a:graphic>
      </p:graphicFrame>
      <p:sp>
        <p:nvSpPr>
          <p:cNvPr id="14" name="TextBox 13">
            <a:extLst>
              <a:ext uri="{FF2B5EF4-FFF2-40B4-BE49-F238E27FC236}">
                <a16:creationId xmlns:a16="http://schemas.microsoft.com/office/drawing/2014/main" id="{83CFDD28-6CBB-F028-A03C-BD0DA5828BB1}"/>
              </a:ext>
            </a:extLst>
          </p:cNvPr>
          <p:cNvSpPr txBox="1"/>
          <p:nvPr/>
        </p:nvSpPr>
        <p:spPr>
          <a:xfrm>
            <a:off x="5467559" y="1442510"/>
            <a:ext cx="3421464" cy="553998"/>
          </a:xfrm>
          <a:prstGeom prst="rect">
            <a:avLst/>
          </a:prstGeom>
          <a:noFill/>
        </p:spPr>
        <p:txBody>
          <a:bodyPr wrap="square" rtlCol="0">
            <a:spAutoFit/>
          </a:bodyPr>
          <a:lstStyle/>
          <a:p>
            <a:pPr algn="ctr"/>
            <a:r>
              <a:rPr lang="en-US" sz="1500" b="1">
                <a:solidFill>
                  <a:schemeClr val="accent1">
                    <a:lumMod val="50000"/>
                  </a:schemeClr>
                </a:solidFill>
              </a:rPr>
              <a:t>2023 Nebraska CRE isolates eligible for Carbapenemase testing</a:t>
            </a:r>
          </a:p>
        </p:txBody>
      </p:sp>
      <p:cxnSp>
        <p:nvCxnSpPr>
          <p:cNvPr id="16" name="Straight Arrow Connector 15">
            <a:extLst>
              <a:ext uri="{FF2B5EF4-FFF2-40B4-BE49-F238E27FC236}">
                <a16:creationId xmlns:a16="http://schemas.microsoft.com/office/drawing/2014/main" id="{39655456-3101-94EC-6644-D82D6B89DEB9}"/>
              </a:ext>
            </a:extLst>
          </p:cNvPr>
          <p:cNvCxnSpPr>
            <a:cxnSpLocks/>
          </p:cNvCxnSpPr>
          <p:nvPr/>
        </p:nvCxnSpPr>
        <p:spPr>
          <a:xfrm>
            <a:off x="5114262" y="2726243"/>
            <a:ext cx="236486"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E261B7C-1812-3FE2-AA0B-0FCD4FEF1401}"/>
              </a:ext>
            </a:extLst>
          </p:cNvPr>
          <p:cNvSpPr txBox="1"/>
          <p:nvPr/>
        </p:nvSpPr>
        <p:spPr>
          <a:xfrm>
            <a:off x="3231802" y="5780690"/>
            <a:ext cx="5885822" cy="369332"/>
          </a:xfrm>
          <a:prstGeom prst="rect">
            <a:avLst/>
          </a:prstGeom>
          <a:noFill/>
        </p:spPr>
        <p:txBody>
          <a:bodyPr wrap="square" rtlCol="0">
            <a:spAutoFit/>
          </a:bodyPr>
          <a:lstStyle/>
          <a:p>
            <a:r>
              <a:rPr lang="en-US" sz="900">
                <a:hlinkClick r:id="rId8"/>
              </a:rPr>
              <a:t>https://www.nphl.org/index.cfm/testing-results/?testlink=78</a:t>
            </a:r>
            <a:endParaRPr lang="en-US" sz="900"/>
          </a:p>
          <a:p>
            <a:endParaRPr lang="en-US" sz="900"/>
          </a:p>
        </p:txBody>
      </p:sp>
    </p:spTree>
    <p:extLst>
      <p:ext uri="{BB962C8B-B14F-4D97-AF65-F5344CB8AC3E}">
        <p14:creationId xmlns:p14="http://schemas.microsoft.com/office/powerpoint/2010/main" val="2203017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9D35E5-137D-5708-CB95-8E934CAD3146}"/>
              </a:ext>
            </a:extLst>
          </p:cNvPr>
          <p:cNvSpPr>
            <a:spLocks noGrp="1"/>
          </p:cNvSpPr>
          <p:nvPr>
            <p:ph type="sldNum" sz="quarter" idx="4294967295"/>
          </p:nvPr>
        </p:nvSpPr>
        <p:spPr>
          <a:xfrm>
            <a:off x="245706" y="63368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lumMod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9BC0B5-A062-4837-A6C6-C9A581AFE6E0}" type="slidenum">
              <a:rPr lang="en-US" smtClean="0"/>
              <a:pPr/>
              <a:t>29</a:t>
            </a:fld>
            <a:endParaRPr lang="en-US"/>
          </a:p>
        </p:txBody>
      </p:sp>
      <p:sp>
        <p:nvSpPr>
          <p:cNvPr id="9" name="Title 1">
            <a:extLst>
              <a:ext uri="{FF2B5EF4-FFF2-40B4-BE49-F238E27FC236}">
                <a16:creationId xmlns:a16="http://schemas.microsoft.com/office/drawing/2014/main" id="{23F122F2-B7E3-D84E-4536-DD16274F4ADC}"/>
              </a:ext>
            </a:extLst>
          </p:cNvPr>
          <p:cNvSpPr txBox="1">
            <a:spLocks/>
          </p:cNvSpPr>
          <p:nvPr/>
        </p:nvSpPr>
        <p:spPr>
          <a:xfrm>
            <a:off x="174614" y="1034002"/>
            <a:ext cx="8394352" cy="413507"/>
          </a:xfrm>
          <a:prstGeom prst="rect">
            <a:avLst/>
          </a:prstGeom>
        </p:spPr>
        <p:txBody>
          <a:bodyPr lIns="51435" tIns="25718" rIns="51435" bIns="25718" anchor="t">
            <a:noAutofit/>
          </a:bodyPr>
          <a:lstStyle>
            <a:lvl1pPr algn="l" defTabSz="342900" rtl="0" eaLnBrk="1" latinLnBrk="0" hangingPunct="1">
              <a:lnSpc>
                <a:spcPct val="90000"/>
              </a:lnSpc>
              <a:spcBef>
                <a:spcPct val="0"/>
              </a:spcBef>
              <a:buNone/>
              <a:defRPr sz="4800" b="1" i="0" kern="1200" baseline="0">
                <a:solidFill>
                  <a:srgbClr val="AC1F2D"/>
                </a:solidFill>
                <a:latin typeface="+mj-lt"/>
                <a:ea typeface="+mj-ea"/>
                <a:cs typeface="Arial"/>
              </a:defRPr>
            </a:lvl1pPr>
          </a:lstStyle>
          <a:p>
            <a:pPr algn="ctr" defTabSz="192881"/>
            <a:r>
              <a:rPr lang="en-US" sz="2400">
                <a:solidFill>
                  <a:srgbClr val="00607F"/>
                </a:solidFill>
                <a:latin typeface="+mn-lt"/>
                <a:ea typeface="Calibri"/>
              </a:rPr>
              <a:t>Multidrug-Resistant Organisms (MDRO) Tiers for Nebraska</a:t>
            </a:r>
          </a:p>
          <a:p>
            <a:pPr defTabSz="192881"/>
            <a:endParaRPr lang="en-US" sz="1266">
              <a:latin typeface="Calibri" panose="020F0502020204030204"/>
            </a:endParaRPr>
          </a:p>
        </p:txBody>
      </p:sp>
      <p:graphicFrame>
        <p:nvGraphicFramePr>
          <p:cNvPr id="10" name="Table 9">
            <a:extLst>
              <a:ext uri="{FF2B5EF4-FFF2-40B4-BE49-F238E27FC236}">
                <a16:creationId xmlns:a16="http://schemas.microsoft.com/office/drawing/2014/main" id="{77561763-AB75-CEF3-50DC-4446F3BBB845}"/>
              </a:ext>
            </a:extLst>
          </p:cNvPr>
          <p:cNvGraphicFramePr>
            <a:graphicFrameLocks noGrp="1"/>
          </p:cNvGraphicFramePr>
          <p:nvPr>
            <p:extLst>
              <p:ext uri="{D42A27DB-BD31-4B8C-83A1-F6EECF244321}">
                <p14:modId xmlns:p14="http://schemas.microsoft.com/office/powerpoint/2010/main" val="150733070"/>
              </p:ext>
            </p:extLst>
          </p:nvPr>
        </p:nvGraphicFramePr>
        <p:xfrm>
          <a:off x="345615" y="1559488"/>
          <a:ext cx="8452771" cy="3739028"/>
        </p:xfrm>
        <a:graphic>
          <a:graphicData uri="http://schemas.openxmlformats.org/drawingml/2006/table">
            <a:tbl>
              <a:tblPr firstRow="1" bandRow="1">
                <a:tableStyleId>{5C22544A-7EE6-4342-B048-85BDC9FD1C3A}</a:tableStyleId>
              </a:tblPr>
              <a:tblGrid>
                <a:gridCol w="604636">
                  <a:extLst>
                    <a:ext uri="{9D8B030D-6E8A-4147-A177-3AD203B41FA5}">
                      <a16:colId xmlns:a16="http://schemas.microsoft.com/office/drawing/2014/main" val="1110939037"/>
                    </a:ext>
                  </a:extLst>
                </a:gridCol>
                <a:gridCol w="2668823">
                  <a:extLst>
                    <a:ext uri="{9D8B030D-6E8A-4147-A177-3AD203B41FA5}">
                      <a16:colId xmlns:a16="http://schemas.microsoft.com/office/drawing/2014/main" val="939375235"/>
                    </a:ext>
                  </a:extLst>
                </a:gridCol>
                <a:gridCol w="2483728">
                  <a:extLst>
                    <a:ext uri="{9D8B030D-6E8A-4147-A177-3AD203B41FA5}">
                      <a16:colId xmlns:a16="http://schemas.microsoft.com/office/drawing/2014/main" val="1417633422"/>
                    </a:ext>
                  </a:extLst>
                </a:gridCol>
                <a:gridCol w="2695584">
                  <a:extLst>
                    <a:ext uri="{9D8B030D-6E8A-4147-A177-3AD203B41FA5}">
                      <a16:colId xmlns:a16="http://schemas.microsoft.com/office/drawing/2014/main" val="2342393303"/>
                    </a:ext>
                  </a:extLst>
                </a:gridCol>
              </a:tblGrid>
              <a:tr h="486851">
                <a:tc>
                  <a:txBody>
                    <a:bodyPr/>
                    <a:lstStyle/>
                    <a:p>
                      <a:pPr marL="0" algn="l" rtl="0" eaLnBrk="1" fontAlgn="t" latinLnBrk="0" hangingPunct="1">
                        <a:spcBef>
                          <a:spcPts val="0"/>
                        </a:spcBef>
                        <a:spcAft>
                          <a:spcPts val="0"/>
                        </a:spcAft>
                      </a:pPr>
                      <a:r>
                        <a:rPr lang="en-US" sz="1200" b="1" i="0" u="none" strike="noStrike" kern="1200">
                          <a:solidFill>
                            <a:srgbClr val="FFFFFF"/>
                          </a:solidFill>
                          <a:effectLst/>
                          <a:highlight>
                            <a:srgbClr val="4472C4"/>
                          </a:highlight>
                          <a:latin typeface="+mn-lt"/>
                        </a:rPr>
                        <a:t>Tier</a:t>
                      </a:r>
                      <a:endParaRPr lang="en-US" sz="1200" b="0" i="0" u="none" strike="noStrike">
                        <a:effectLst/>
                        <a:highlight>
                          <a:srgbClr val="4472C4"/>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marL="0" algn="l" rtl="0" eaLnBrk="1" fontAlgn="t" latinLnBrk="0" hangingPunct="1">
                        <a:spcBef>
                          <a:spcPts val="0"/>
                        </a:spcBef>
                        <a:spcAft>
                          <a:spcPts val="0"/>
                        </a:spcAft>
                      </a:pPr>
                      <a:r>
                        <a:rPr lang="en-US" sz="1200" b="1" i="0" u="none" strike="noStrike" kern="1200">
                          <a:solidFill>
                            <a:srgbClr val="FFFFFF"/>
                          </a:solidFill>
                          <a:effectLst/>
                          <a:highlight>
                            <a:srgbClr val="4472C4"/>
                          </a:highlight>
                          <a:latin typeface="+mn-lt"/>
                        </a:rPr>
                        <a:t>Definition of Included Organisms and Mechanisms</a:t>
                      </a:r>
                      <a:endParaRPr lang="en-US" sz="1200" b="0" i="0" u="none" strike="noStrike">
                        <a:effectLst/>
                        <a:highlight>
                          <a:srgbClr val="4472C4"/>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marL="0" algn="l" rtl="0" eaLnBrk="1" fontAlgn="t" latinLnBrk="0" hangingPunct="1">
                        <a:spcBef>
                          <a:spcPts val="0"/>
                        </a:spcBef>
                        <a:spcAft>
                          <a:spcPts val="0"/>
                        </a:spcAft>
                      </a:pPr>
                      <a:r>
                        <a:rPr lang="en-US" sz="1200" b="1" i="0" u="none" strike="noStrike" kern="1200">
                          <a:solidFill>
                            <a:srgbClr val="FFFFFF"/>
                          </a:solidFill>
                          <a:effectLst/>
                          <a:highlight>
                            <a:srgbClr val="4472C4"/>
                          </a:highlight>
                          <a:latin typeface="+mn-lt"/>
                        </a:rPr>
                        <a:t>Examples (not all inclusive) of organisms/mechanisms for Nebraska</a:t>
                      </a:r>
                      <a:endParaRPr lang="en-US" sz="1200" b="0" i="0" u="none" strike="noStrike">
                        <a:effectLst/>
                        <a:highlight>
                          <a:srgbClr val="4472C4"/>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marL="0" lvl="0" algn="l">
                        <a:spcBef>
                          <a:spcPts val="0"/>
                        </a:spcBef>
                        <a:spcAft>
                          <a:spcPts val="0"/>
                        </a:spcAft>
                        <a:buNone/>
                      </a:pPr>
                      <a:r>
                        <a:rPr lang="en-US" sz="1200" b="1" i="0" u="none" strike="noStrike" kern="1200">
                          <a:solidFill>
                            <a:srgbClr val="FFFFFF"/>
                          </a:solidFill>
                          <a:effectLst/>
                          <a:highlight>
                            <a:srgbClr val="4472C4"/>
                          </a:highlight>
                          <a:latin typeface="+mn-lt"/>
                        </a:rPr>
                        <a:t>Transmission-Based Precautions Recommendations</a:t>
                      </a:r>
                    </a:p>
                  </a:txBody>
                  <a:tcPr marL="51435" marR="51435" marT="25718" marB="25718">
                    <a:lnL w="12700">
                      <a:solidFill>
                        <a:srgbClr val="FFFFFF"/>
                      </a:solidFill>
                    </a:lnL>
                    <a:lnR w="12700">
                      <a:solidFill>
                        <a:srgbClr val="FFFFFF"/>
                      </a:solidFill>
                    </a:lnR>
                    <a:lnT w="12700">
                      <a:solidFill>
                        <a:srgbClr val="FFFFFF"/>
                      </a:solidFill>
                    </a:lnT>
                    <a:lnB w="38099">
                      <a:solidFill>
                        <a:srgbClr val="FFFFFF"/>
                      </a:solidFill>
                    </a:lnB>
                    <a:solidFill>
                      <a:srgbClr val="4472C4"/>
                    </a:solidFill>
                  </a:tcPr>
                </a:tc>
                <a:extLst>
                  <a:ext uri="{0D108BD9-81ED-4DB2-BD59-A6C34878D82A}">
                    <a16:rowId xmlns:a16="http://schemas.microsoft.com/office/drawing/2014/main" val="2593954196"/>
                  </a:ext>
                </a:extLst>
              </a:tr>
              <a:tr h="491829">
                <a:tc>
                  <a:txBody>
                    <a:bodyPr/>
                    <a:lstStyle/>
                    <a:p>
                      <a:pPr marL="0" algn="l" rtl="0" eaLnBrk="1" fontAlgn="t" latinLnBrk="0" hangingPunct="1">
                        <a:spcBef>
                          <a:spcPts val="0"/>
                        </a:spcBef>
                        <a:spcAft>
                          <a:spcPts val="0"/>
                        </a:spcAft>
                      </a:pPr>
                      <a:r>
                        <a:rPr lang="en-US" sz="900" b="0" i="0" u="none" strike="noStrike" kern="1200">
                          <a:solidFill>
                            <a:srgbClr val="000000"/>
                          </a:solidFill>
                          <a:effectLst/>
                          <a:highlight>
                            <a:srgbClr val="CFD5EA"/>
                          </a:highlight>
                          <a:latin typeface="+mn-lt"/>
                        </a:rPr>
                        <a:t>Tier 1</a:t>
                      </a:r>
                      <a:endParaRPr lang="en-US" sz="900" b="0" i="0" u="none" strike="noStrike">
                        <a:effectLst/>
                        <a:highlight>
                          <a:srgbClr val="CFD5EA"/>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algn="l" rtl="0" eaLnBrk="1" fontAlgn="t" latinLnBrk="0" hangingPunct="1">
                        <a:spcBef>
                          <a:spcPts val="0"/>
                        </a:spcBef>
                        <a:spcAft>
                          <a:spcPts val="0"/>
                        </a:spcAft>
                      </a:pPr>
                      <a:r>
                        <a:rPr lang="en-US" sz="900" b="0" i="0" u="none" strike="noStrike" kern="1200">
                          <a:solidFill>
                            <a:srgbClr val="000000"/>
                          </a:solidFill>
                          <a:effectLst/>
                          <a:highlight>
                            <a:srgbClr val="CFD5EA"/>
                          </a:highlight>
                          <a:latin typeface="+mn-lt"/>
                        </a:rPr>
                        <a:t>Never (or very rarely) been identified in the United States and for which experience is extremely limited</a:t>
                      </a:r>
                      <a:endParaRPr lang="en-US" sz="900" b="0" i="0" u="none" strike="noStrike">
                        <a:effectLst/>
                        <a:highlight>
                          <a:srgbClr val="CFD5EA"/>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algn="l" rtl="0" eaLnBrk="1" fontAlgn="t" latinLnBrk="0" hangingPunct="1">
                        <a:spcBef>
                          <a:spcPts val="0"/>
                        </a:spcBef>
                        <a:spcAft>
                          <a:spcPts val="0"/>
                        </a:spcAft>
                      </a:pPr>
                      <a:r>
                        <a:rPr lang="en-US" sz="900" b="0" i="0" u="none" strike="noStrike" kern="1200">
                          <a:solidFill>
                            <a:srgbClr val="000000"/>
                          </a:solidFill>
                          <a:effectLst/>
                          <a:highlight>
                            <a:srgbClr val="CFD5EA"/>
                          </a:highlight>
                          <a:latin typeface="+mn-lt"/>
                        </a:rPr>
                        <a:t>Novel Carbapenemases </a:t>
                      </a:r>
                      <a:endParaRPr lang="en-US" sz="900" b="0" i="0" u="none" strike="noStrike">
                        <a:effectLst/>
                        <a:highlight>
                          <a:srgbClr val="CFD5EA"/>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lvl="0" algn="l">
                        <a:spcBef>
                          <a:spcPts val="0"/>
                        </a:spcBef>
                        <a:spcAft>
                          <a:spcPts val="0"/>
                        </a:spcAft>
                        <a:buNone/>
                      </a:pPr>
                      <a:r>
                        <a:rPr lang="en-US" sz="900">
                          <a:solidFill>
                            <a:srgbClr val="000000"/>
                          </a:solidFill>
                          <a:effectLst/>
                          <a:latin typeface="+mn-lt"/>
                          <a:ea typeface="Times New Roman" panose="02020603050405020304" pitchFamily="18" charset="0"/>
                          <a:cs typeface="Calibri" panose="020F0502020204030204" pitchFamily="34" charset="0"/>
                        </a:rPr>
                        <a:t>Contact precautions until otherwise recommended by HAI/AR team</a:t>
                      </a:r>
                      <a:endParaRPr lang="en-US" sz="900" b="0" i="0" u="none" strike="noStrike" kern="1200">
                        <a:solidFill>
                          <a:srgbClr val="000000"/>
                        </a:solidFill>
                        <a:effectLst/>
                        <a:highlight>
                          <a:srgbClr val="CFD5EA"/>
                        </a:highlight>
                        <a:latin typeface="+mn-lt"/>
                      </a:endParaRPr>
                    </a:p>
                  </a:txBody>
                  <a:tcPr marL="51435" marR="51435" marT="25718" marB="25718">
                    <a:lnL w="12700">
                      <a:solidFill>
                        <a:srgbClr val="FFFFFF"/>
                      </a:solidFill>
                    </a:lnL>
                    <a:lnR w="12700">
                      <a:solidFill>
                        <a:srgbClr val="FFFFFF"/>
                      </a:solidFill>
                    </a:lnR>
                    <a:lnT w="38099">
                      <a:solidFill>
                        <a:srgbClr val="FFFFFF"/>
                      </a:solidFill>
                    </a:lnT>
                    <a:lnB w="12700">
                      <a:solidFill>
                        <a:srgbClr val="FFFFFF"/>
                      </a:solidFill>
                    </a:lnB>
                    <a:solidFill>
                      <a:srgbClr val="CFD5EA"/>
                    </a:solidFill>
                  </a:tcPr>
                </a:tc>
                <a:extLst>
                  <a:ext uri="{0D108BD9-81ED-4DB2-BD59-A6C34878D82A}">
                    <a16:rowId xmlns:a16="http://schemas.microsoft.com/office/drawing/2014/main" val="2031843545"/>
                  </a:ext>
                </a:extLst>
              </a:tr>
              <a:tr h="1285875">
                <a:tc>
                  <a:txBody>
                    <a:bodyPr/>
                    <a:lstStyle/>
                    <a:p>
                      <a:pPr marL="0" algn="l" rtl="0" eaLnBrk="1" fontAlgn="t" latinLnBrk="0" hangingPunct="1">
                        <a:spcBef>
                          <a:spcPts val="0"/>
                        </a:spcBef>
                        <a:spcAft>
                          <a:spcPts val="0"/>
                        </a:spcAft>
                      </a:pPr>
                      <a:r>
                        <a:rPr lang="en-US" sz="900" b="0" i="0" u="none" strike="noStrike" kern="1200">
                          <a:solidFill>
                            <a:srgbClr val="000000"/>
                          </a:solidFill>
                          <a:effectLst/>
                          <a:highlight>
                            <a:srgbClr val="E9EBF5"/>
                          </a:highlight>
                          <a:latin typeface="+mn-lt"/>
                        </a:rPr>
                        <a:t>Tier 2</a:t>
                      </a:r>
                      <a:endParaRPr lang="en-US" sz="900" b="0" i="0" u="none" strike="noStrike">
                        <a:effectLst/>
                        <a:highlight>
                          <a:srgbClr val="E9EBF5"/>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indent="0" algn="l" rtl="0" eaLnBrk="1" fontAlgn="t" latinLnBrk="0" hangingPunct="1">
                        <a:spcBef>
                          <a:spcPts val="0"/>
                        </a:spcBef>
                        <a:spcAft>
                          <a:spcPts val="0"/>
                        </a:spcAft>
                        <a:buClrTx/>
                        <a:buSzPts val="1600"/>
                        <a:buFont typeface="+mj-lt"/>
                        <a:buNone/>
                      </a:pPr>
                      <a:r>
                        <a:rPr lang="en-US" sz="900" b="0" i="0" u="none" strike="noStrike" kern="1200">
                          <a:solidFill>
                            <a:srgbClr val="000000"/>
                          </a:solidFill>
                          <a:effectLst/>
                          <a:highlight>
                            <a:srgbClr val="E9EBF5"/>
                          </a:highlight>
                          <a:latin typeface="+mn-lt"/>
                        </a:rPr>
                        <a:t>Primarily associated with healthcare settings and are not commonly identified in the region (i.e., not been previously identified in the region or have been limited to sporadic cases or small outbreaks), corresponding to “not detected” or “limited to moderate spread” epidemiologic stages. </a:t>
                      </a:r>
                    </a:p>
                    <a:p>
                      <a:pPr marL="0" indent="0" algn="l" rtl="0" eaLnBrk="1" fontAlgn="t" latinLnBrk="0" hangingPunct="1">
                        <a:spcBef>
                          <a:spcPts val="0"/>
                        </a:spcBef>
                        <a:spcAft>
                          <a:spcPts val="0"/>
                        </a:spcAft>
                        <a:buClrTx/>
                        <a:buSzPts val="1600"/>
                        <a:buFont typeface="+mj-lt"/>
                        <a:buNone/>
                      </a:pPr>
                      <a:endParaRPr lang="en-US" sz="900" b="0" i="0" u="none" strike="noStrike" kern="1200">
                        <a:solidFill>
                          <a:srgbClr val="000000"/>
                        </a:solidFill>
                        <a:effectLst/>
                        <a:highlight>
                          <a:srgbClr val="E9EBF5"/>
                        </a:highlight>
                        <a:latin typeface="+mn-lt"/>
                      </a:endParaRPr>
                    </a:p>
                    <a:p>
                      <a:pPr marL="0" indent="0" algn="l" rtl="0" eaLnBrk="1" fontAlgn="t" latinLnBrk="0" hangingPunct="1">
                        <a:spcBef>
                          <a:spcPts val="0"/>
                        </a:spcBef>
                        <a:spcAft>
                          <a:spcPts val="0"/>
                        </a:spcAft>
                        <a:buClrTx/>
                        <a:buSzPts val="1600"/>
                        <a:buFont typeface="+mj-lt"/>
                        <a:buNone/>
                      </a:pPr>
                      <a:r>
                        <a:rPr lang="en-US" sz="900" b="0" i="0" u="none" strike="noStrike" kern="1200">
                          <a:solidFill>
                            <a:srgbClr val="000000"/>
                          </a:solidFill>
                          <a:effectLst/>
                          <a:highlight>
                            <a:srgbClr val="E9EBF5"/>
                          </a:highlight>
                          <a:latin typeface="+mn-lt"/>
                        </a:rPr>
                        <a:t>No current treatment options exist (pan not-susceptible) and potential to spread more widely.</a:t>
                      </a: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lvl="0" algn="l">
                        <a:spcBef>
                          <a:spcPts val="0"/>
                        </a:spcBef>
                        <a:spcAft>
                          <a:spcPts val="0"/>
                        </a:spcAft>
                        <a:buNone/>
                      </a:pPr>
                      <a:r>
                        <a:rPr lang="en-US" sz="900" b="0" i="0" u="none" strike="noStrike" kern="1200">
                          <a:solidFill>
                            <a:srgbClr val="000000"/>
                          </a:solidFill>
                          <a:effectLst/>
                          <a:highlight>
                            <a:srgbClr val="E9EBF5"/>
                          </a:highlight>
                          <a:latin typeface="+mn-lt"/>
                        </a:rPr>
                        <a:t>Pan-resistant organisms*</a:t>
                      </a:r>
                    </a:p>
                    <a:p>
                      <a:pPr marL="0" lvl="0" algn="l">
                        <a:spcBef>
                          <a:spcPts val="0"/>
                        </a:spcBef>
                        <a:spcAft>
                          <a:spcPts val="0"/>
                        </a:spcAft>
                        <a:buNone/>
                      </a:pPr>
                      <a:endParaRPr lang="en-US" sz="900" b="0" i="1" u="none" strike="noStrike" kern="1200">
                        <a:solidFill>
                          <a:srgbClr val="000000"/>
                        </a:solidFill>
                        <a:effectLst/>
                        <a:highlight>
                          <a:srgbClr val="E9EBF5"/>
                        </a:highlight>
                        <a:latin typeface="+mn-lt"/>
                      </a:endParaRPr>
                    </a:p>
                    <a:p>
                      <a:pPr marL="0" lvl="0" algn="l">
                        <a:spcBef>
                          <a:spcPts val="0"/>
                        </a:spcBef>
                        <a:spcAft>
                          <a:spcPts val="0"/>
                        </a:spcAft>
                        <a:buNone/>
                      </a:pPr>
                      <a:r>
                        <a:rPr lang="en-US" sz="900" b="0" i="1" u="none" strike="noStrike" kern="1200">
                          <a:solidFill>
                            <a:srgbClr val="000000"/>
                          </a:solidFill>
                          <a:effectLst/>
                          <a:highlight>
                            <a:srgbClr val="E9EBF5"/>
                          </a:highlight>
                          <a:latin typeface="+mn-lt"/>
                        </a:rPr>
                        <a:t>Candida auris </a:t>
                      </a:r>
                      <a:endParaRPr lang="en-US" sz="900" b="0" i="0" u="none" strike="noStrike">
                        <a:effectLst/>
                        <a:highlight>
                          <a:srgbClr val="E9EBF5"/>
                        </a:highlight>
                        <a:latin typeface="+mn-lt"/>
                      </a:endParaRPr>
                    </a:p>
                    <a:p>
                      <a:pPr marL="0" algn="l" rtl="0" eaLnBrk="1" fontAlgn="t" latinLnBrk="0" hangingPunct="1">
                        <a:spcBef>
                          <a:spcPts val="0"/>
                        </a:spcBef>
                        <a:spcAft>
                          <a:spcPts val="0"/>
                        </a:spcAft>
                      </a:pPr>
                      <a:endParaRPr lang="en-US" sz="900" b="0" i="0" u="none" strike="noStrike" kern="1200">
                        <a:solidFill>
                          <a:srgbClr val="000000"/>
                        </a:solidFill>
                        <a:effectLst/>
                        <a:highlight>
                          <a:srgbClr val="E9EBF5"/>
                        </a:highlight>
                        <a:latin typeface="+mn-lt"/>
                      </a:endParaRPr>
                    </a:p>
                    <a:p>
                      <a:pPr marL="0" algn="l" rtl="0" eaLnBrk="1" fontAlgn="t" latinLnBrk="0" hangingPunct="1">
                        <a:spcBef>
                          <a:spcPts val="0"/>
                        </a:spcBef>
                        <a:spcAft>
                          <a:spcPts val="0"/>
                        </a:spcAft>
                      </a:pPr>
                      <a:r>
                        <a:rPr lang="en-US" sz="900" b="0" i="0" u="none" strike="noStrike" kern="1200">
                          <a:solidFill>
                            <a:srgbClr val="000000"/>
                          </a:solidFill>
                          <a:effectLst/>
                          <a:highlight>
                            <a:srgbClr val="E9EBF5"/>
                          </a:highlight>
                          <a:latin typeface="+mn-lt"/>
                        </a:rPr>
                        <a:t>Carbapenemase (e.g., KPC, NDM, OXA-48, VIM, IMP) producing organisms (CPO)</a:t>
                      </a:r>
                      <a:endParaRPr lang="en-US" sz="900" b="0" i="0" u="none" strike="noStrike">
                        <a:effectLst/>
                        <a:highlight>
                          <a:srgbClr val="E9EBF5"/>
                        </a:highlight>
                        <a:latin typeface="+mn-lt"/>
                      </a:endParaRPr>
                    </a:p>
                    <a:p>
                      <a:pPr marL="283210" indent="-283210" algn="l" rtl="0" eaLnBrk="1" fontAlgn="t" latinLnBrk="0" hangingPunct="1">
                        <a:spcBef>
                          <a:spcPts val="0"/>
                        </a:spcBef>
                        <a:spcAft>
                          <a:spcPts val="0"/>
                        </a:spcAft>
                        <a:buFont typeface="Arial"/>
                        <a:buChar char="•"/>
                      </a:pPr>
                      <a:r>
                        <a:rPr lang="en-US" sz="900" b="0" i="0" u="none" strike="noStrike" kern="1200">
                          <a:solidFill>
                            <a:srgbClr val="000000"/>
                          </a:solidFill>
                          <a:effectLst/>
                          <a:highlight>
                            <a:srgbClr val="E9EBF5"/>
                          </a:highlight>
                          <a:latin typeface="+mn-lt"/>
                        </a:rPr>
                        <a:t>Enterobacterales </a:t>
                      </a:r>
                      <a:endParaRPr lang="en-US" sz="900" b="0" i="0" u="none" strike="noStrike">
                        <a:effectLst/>
                        <a:highlight>
                          <a:srgbClr val="E9EBF5"/>
                        </a:highlight>
                        <a:latin typeface="+mn-lt"/>
                      </a:endParaRPr>
                    </a:p>
                    <a:p>
                      <a:pPr marL="283210" indent="-283210" algn="l" rtl="0" eaLnBrk="1" fontAlgn="t" latinLnBrk="0" hangingPunct="1">
                        <a:spcBef>
                          <a:spcPts val="0"/>
                        </a:spcBef>
                        <a:spcAft>
                          <a:spcPts val="0"/>
                        </a:spcAft>
                        <a:buFont typeface="Arial"/>
                        <a:buChar char="•"/>
                      </a:pPr>
                      <a:r>
                        <a:rPr lang="en-US" sz="900" b="0" i="1" u="none" strike="noStrike" kern="1200">
                          <a:solidFill>
                            <a:srgbClr val="000000"/>
                          </a:solidFill>
                          <a:effectLst/>
                          <a:highlight>
                            <a:srgbClr val="E9EBF5"/>
                          </a:highlight>
                          <a:latin typeface="+mn-lt"/>
                        </a:rPr>
                        <a:t>Pseudomonas aeruginosa</a:t>
                      </a:r>
                      <a:endParaRPr lang="en-US" sz="900" b="0" i="1" u="none" strike="noStrike">
                        <a:effectLst/>
                        <a:highlight>
                          <a:srgbClr val="E9EBF5"/>
                        </a:highlight>
                        <a:latin typeface="+mn-lt"/>
                      </a:endParaRPr>
                    </a:p>
                    <a:p>
                      <a:pPr marL="283210" indent="-283210" algn="l" rtl="0" eaLnBrk="1" fontAlgn="t" latinLnBrk="0" hangingPunct="1">
                        <a:spcBef>
                          <a:spcPts val="0"/>
                        </a:spcBef>
                        <a:spcAft>
                          <a:spcPts val="0"/>
                        </a:spcAft>
                        <a:buFont typeface="Arial"/>
                        <a:buChar char="•"/>
                      </a:pPr>
                      <a:r>
                        <a:rPr lang="en-US" sz="900" b="0" i="1" u="none" strike="noStrike" kern="1200">
                          <a:solidFill>
                            <a:srgbClr val="000000"/>
                          </a:solidFill>
                          <a:effectLst/>
                          <a:highlight>
                            <a:srgbClr val="E9EBF5"/>
                          </a:highlight>
                          <a:latin typeface="+mn-lt"/>
                        </a:rPr>
                        <a:t>Acinetobacter Baumannii  </a:t>
                      </a:r>
                      <a:endParaRPr lang="en-US" sz="900" b="0" i="1" u="none" strike="noStrike">
                        <a:effectLst/>
                        <a:highlight>
                          <a:srgbClr val="E9EBF5"/>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lvl="0" indent="0" algn="l">
                        <a:spcBef>
                          <a:spcPts val="0"/>
                        </a:spcBef>
                        <a:spcAft>
                          <a:spcPts val="0"/>
                        </a:spcAft>
                        <a:buFont typeface="Arial"/>
                        <a:buNone/>
                      </a:pPr>
                      <a:r>
                        <a:rPr lang="en-US" sz="900" b="0" i="0" u="none" strike="noStrike">
                          <a:effectLst/>
                          <a:latin typeface="+mn-lt"/>
                        </a:rPr>
                        <a:t>Contact Precautions</a:t>
                      </a:r>
                    </a:p>
                    <a:p>
                      <a:pPr marL="0" lvl="0" indent="0" algn="l">
                        <a:spcBef>
                          <a:spcPts val="0"/>
                        </a:spcBef>
                        <a:spcAft>
                          <a:spcPts val="0"/>
                        </a:spcAft>
                        <a:buFont typeface="Arial"/>
                        <a:buNone/>
                      </a:pPr>
                      <a:endParaRPr lang="en-US" sz="900" b="0" i="0" u="none" strike="noStrike">
                        <a:effectLst/>
                        <a:latin typeface="+mn-lt"/>
                      </a:endParaRPr>
                    </a:p>
                    <a:p>
                      <a:pPr marL="0" lvl="0" indent="0" algn="l">
                        <a:spcBef>
                          <a:spcPts val="0"/>
                        </a:spcBef>
                        <a:spcAft>
                          <a:spcPts val="0"/>
                        </a:spcAft>
                        <a:buFont typeface="Arial"/>
                        <a:buNone/>
                      </a:pPr>
                      <a:r>
                        <a:rPr lang="en-US" sz="900" b="0" i="1" u="none" strike="noStrike">
                          <a:effectLst/>
                          <a:latin typeface="+mn-lt"/>
                        </a:rPr>
                        <a:t>Long-term Care Facilities (LTCF): </a:t>
                      </a:r>
                    </a:p>
                    <a:p>
                      <a:pPr marL="0" lvl="0" indent="0" algn="l">
                        <a:spcBef>
                          <a:spcPts val="0"/>
                        </a:spcBef>
                        <a:spcAft>
                          <a:spcPts val="0"/>
                        </a:spcAft>
                        <a:buFont typeface="Arial"/>
                        <a:buNone/>
                      </a:pPr>
                      <a:r>
                        <a:rPr lang="en-US" sz="900" b="0" i="0" u="none" strike="noStrike">
                          <a:effectLst/>
                          <a:latin typeface="+mn-lt"/>
                        </a:rPr>
                        <a:t>Enhanced barrier precautions (EBP) recommended for colonized resident(s)**</a:t>
                      </a:r>
                      <a:endParaRPr lang="en-US" sz="900" b="0" i="0" u="none" strike="noStrike">
                        <a:effectLst/>
                        <a:highlight>
                          <a:srgbClr val="E9EBF5"/>
                        </a:highlight>
                        <a:latin typeface="+mn-lt"/>
                      </a:endParaRPr>
                    </a:p>
                  </a:txBody>
                  <a:tcPr marL="51435" marR="51435" marT="25718" marB="25718">
                    <a:lnL w="12700">
                      <a:solidFill>
                        <a:srgbClr val="FFFFFF"/>
                      </a:solidFill>
                    </a:lnL>
                    <a:lnR w="12700">
                      <a:solidFill>
                        <a:srgbClr val="FFFFFF"/>
                      </a:solidFill>
                    </a:lnR>
                    <a:lnT w="12700">
                      <a:solidFill>
                        <a:srgbClr val="FFFFFF"/>
                      </a:solidFill>
                    </a:lnT>
                    <a:lnB w="12700">
                      <a:solidFill>
                        <a:srgbClr val="FFFFFF"/>
                      </a:solidFill>
                    </a:lnB>
                    <a:solidFill>
                      <a:srgbClr val="E9EBF5"/>
                    </a:solidFill>
                  </a:tcPr>
                </a:tc>
                <a:extLst>
                  <a:ext uri="{0D108BD9-81ED-4DB2-BD59-A6C34878D82A}">
                    <a16:rowId xmlns:a16="http://schemas.microsoft.com/office/drawing/2014/main" val="214769824"/>
                  </a:ext>
                </a:extLst>
              </a:tr>
              <a:tr h="737235">
                <a:tc>
                  <a:txBody>
                    <a:bodyPr/>
                    <a:lstStyle/>
                    <a:p>
                      <a:pPr marL="0" algn="l" rtl="0" eaLnBrk="1" fontAlgn="t" latinLnBrk="0" hangingPunct="1">
                        <a:spcBef>
                          <a:spcPts val="0"/>
                        </a:spcBef>
                        <a:spcAft>
                          <a:spcPts val="0"/>
                        </a:spcAft>
                      </a:pPr>
                      <a:r>
                        <a:rPr lang="en-US" sz="900" b="0" i="0" u="none" strike="noStrike" kern="1200">
                          <a:solidFill>
                            <a:srgbClr val="000000"/>
                          </a:solidFill>
                          <a:effectLst/>
                          <a:highlight>
                            <a:srgbClr val="CFD5EA"/>
                          </a:highlight>
                          <a:latin typeface="+mn-lt"/>
                        </a:rPr>
                        <a:t>Tier 3</a:t>
                      </a:r>
                      <a:endParaRPr lang="en-US" sz="900" b="0" i="0" u="none" strike="noStrike">
                        <a:effectLst/>
                        <a:highlight>
                          <a:srgbClr val="CFD5EA"/>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algn="l" rtl="0" eaLnBrk="1" fontAlgn="t" latinLnBrk="0" hangingPunct="1">
                        <a:spcBef>
                          <a:spcPts val="0"/>
                        </a:spcBef>
                        <a:spcAft>
                          <a:spcPts val="0"/>
                        </a:spcAft>
                      </a:pPr>
                      <a:r>
                        <a:rPr lang="en-US" sz="900" b="0" i="0" u="none" strike="noStrike" kern="1200">
                          <a:solidFill>
                            <a:srgbClr val="000000"/>
                          </a:solidFill>
                          <a:effectLst/>
                          <a:highlight>
                            <a:srgbClr val="CFD5EA"/>
                          </a:highlight>
                          <a:latin typeface="+mn-lt"/>
                        </a:rPr>
                        <a:t>Include MDROs targeted by the facility or region for epidemiologic importance that have been identified frequently across a region, indicating advanced spread, but are not considered endemic</a:t>
                      </a:r>
                      <a:endParaRPr lang="en-US" sz="900" b="0" i="0" u="none" strike="noStrike">
                        <a:effectLst/>
                        <a:highlight>
                          <a:srgbClr val="CFD5EA"/>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171450" indent="-171450" algn="l" rtl="0" eaLnBrk="1" fontAlgn="t" latinLnBrk="0" hangingPunct="1">
                        <a:spcBef>
                          <a:spcPts val="0"/>
                        </a:spcBef>
                        <a:spcAft>
                          <a:spcPts val="0"/>
                        </a:spcAft>
                        <a:buFont typeface="Arial" panose="020B0604020202020204" pitchFamily="34" charset="0"/>
                        <a:buChar char="•"/>
                      </a:pPr>
                      <a:r>
                        <a:rPr lang="en-US" sz="900" b="0" i="0" u="none" strike="noStrike" kern="1200">
                          <a:solidFill>
                            <a:srgbClr val="000000"/>
                          </a:solidFill>
                          <a:effectLst/>
                          <a:highlight>
                            <a:srgbClr val="CFD5EA"/>
                          </a:highlight>
                          <a:latin typeface="+mn-lt"/>
                        </a:rPr>
                        <a:t>E</a:t>
                      </a:r>
                      <a:r>
                        <a:rPr lang="en-US" sz="900" b="0" i="0" u="none" strike="noStrike" kern="1200">
                          <a:solidFill>
                            <a:srgbClr val="000000"/>
                          </a:solidFill>
                          <a:effectLst/>
                          <a:latin typeface="+mn-lt"/>
                        </a:rPr>
                        <a:t>xtended spectrum beta-lactamase (ESBL)  producing organisms</a:t>
                      </a:r>
                      <a:endParaRPr lang="en-US" sz="900" b="0" i="0" u="none" strike="noStrike">
                        <a:effectLst/>
                        <a:highlight>
                          <a:srgbClr val="CFD5EA"/>
                        </a:highlight>
                        <a:latin typeface="+mn-lt"/>
                      </a:endParaRPr>
                    </a:p>
                    <a:p>
                      <a:pPr marL="171450" indent="-171450" algn="l" rtl="0" eaLnBrk="1" fontAlgn="t" latinLnBrk="0" hangingPunct="1">
                        <a:spcBef>
                          <a:spcPts val="0"/>
                        </a:spcBef>
                        <a:spcAft>
                          <a:spcPts val="0"/>
                        </a:spcAft>
                        <a:buFont typeface="Arial" panose="020B0604020202020204" pitchFamily="34" charset="0"/>
                        <a:buChar char="•"/>
                      </a:pPr>
                      <a:r>
                        <a:rPr lang="en-US" sz="900" b="0" i="0" u="none" strike="noStrike" kern="1200">
                          <a:solidFill>
                            <a:srgbClr val="000000"/>
                          </a:solidFill>
                          <a:effectLst/>
                          <a:latin typeface="+mn-lt"/>
                        </a:rPr>
                        <a:t>Carbapenem-resistant </a:t>
                      </a:r>
                      <a:r>
                        <a:rPr lang="en-US" sz="900" b="0" i="1" u="none" strike="noStrike" kern="1200">
                          <a:solidFill>
                            <a:srgbClr val="000000"/>
                          </a:solidFill>
                          <a:effectLst/>
                          <a:latin typeface="+mn-lt"/>
                        </a:rPr>
                        <a:t>Enterobacterales</a:t>
                      </a:r>
                      <a:r>
                        <a:rPr lang="en-US" sz="900" b="0" i="0" u="none" strike="noStrike" kern="1200">
                          <a:solidFill>
                            <a:srgbClr val="000000"/>
                          </a:solidFill>
                          <a:effectLst/>
                          <a:latin typeface="+mn-lt"/>
                        </a:rPr>
                        <a:t> (CRE)</a:t>
                      </a:r>
                    </a:p>
                    <a:p>
                      <a:pPr marL="171450" indent="-171450" algn="l" rtl="0" eaLnBrk="1" fontAlgn="t" latinLnBrk="0" hangingPunct="1">
                        <a:spcBef>
                          <a:spcPts val="0"/>
                        </a:spcBef>
                        <a:spcAft>
                          <a:spcPts val="0"/>
                        </a:spcAft>
                        <a:buFont typeface="Arial" panose="020B0604020202020204" pitchFamily="34" charset="0"/>
                        <a:buChar char="•"/>
                      </a:pPr>
                      <a:r>
                        <a:rPr lang="en-US" sz="900" b="0" i="0" u="none" strike="noStrike">
                          <a:effectLst/>
                          <a:latin typeface="+mn-lt"/>
                        </a:rPr>
                        <a:t>Carbapenem-Resistant </a:t>
                      </a:r>
                      <a:r>
                        <a:rPr lang="en-US" sz="900" b="0" i="1" u="none" strike="noStrike">
                          <a:effectLst/>
                          <a:latin typeface="+mn-lt"/>
                        </a:rPr>
                        <a:t>Pseudomonas aeruginosa </a:t>
                      </a:r>
                      <a:r>
                        <a:rPr lang="en-US" sz="900" b="0" i="0" u="none" strike="noStrike">
                          <a:effectLst/>
                          <a:latin typeface="+mn-lt"/>
                        </a:rPr>
                        <a:t>(CRPA)</a:t>
                      </a:r>
                      <a:endParaRPr lang="en-US" sz="900" b="0" i="0" u="none" strike="noStrike">
                        <a:effectLst/>
                        <a:highlight>
                          <a:srgbClr val="CFD5EA"/>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lvl="0" indent="0" algn="l">
                        <a:spcBef>
                          <a:spcPts val="0"/>
                        </a:spcBef>
                        <a:spcAft>
                          <a:spcPts val="0"/>
                        </a:spcAft>
                        <a:buFont typeface="Arial"/>
                        <a:buNone/>
                      </a:pPr>
                      <a:r>
                        <a:rPr lang="en-US" sz="900" b="0" i="0" u="none" strike="noStrike">
                          <a:effectLst/>
                          <a:latin typeface="+mn-lt"/>
                        </a:rPr>
                        <a:t>Contact Precautions</a:t>
                      </a:r>
                    </a:p>
                    <a:p>
                      <a:pPr marL="0" lvl="0" indent="0" algn="l">
                        <a:spcBef>
                          <a:spcPts val="0"/>
                        </a:spcBef>
                        <a:spcAft>
                          <a:spcPts val="0"/>
                        </a:spcAft>
                        <a:buFont typeface="Arial"/>
                        <a:buNone/>
                      </a:pPr>
                      <a:endParaRPr lang="en-US" sz="900" b="0" i="0" u="none" strike="noStrike">
                        <a:effectLst/>
                        <a:latin typeface="+mn-lt"/>
                      </a:endParaRPr>
                    </a:p>
                    <a:p>
                      <a:pPr marL="0" lvl="0" indent="0" algn="l">
                        <a:spcBef>
                          <a:spcPts val="0"/>
                        </a:spcBef>
                        <a:spcAft>
                          <a:spcPts val="0"/>
                        </a:spcAft>
                        <a:buFont typeface="Arial"/>
                        <a:buNone/>
                      </a:pPr>
                      <a:r>
                        <a:rPr lang="en-US" sz="900" b="0" i="1" u="none" strike="noStrike">
                          <a:effectLst/>
                          <a:latin typeface="+mn-lt"/>
                        </a:rPr>
                        <a:t>Long-term Care Facilities (LTCF): </a:t>
                      </a:r>
                    </a:p>
                    <a:p>
                      <a:pPr marL="0" lvl="0" indent="0" algn="l">
                        <a:spcBef>
                          <a:spcPts val="0"/>
                        </a:spcBef>
                        <a:spcAft>
                          <a:spcPts val="0"/>
                        </a:spcAft>
                        <a:buFont typeface="Arial"/>
                        <a:buNone/>
                      </a:pPr>
                      <a:r>
                        <a:rPr lang="en-US" sz="900" b="0" i="0" u="none" strike="noStrike">
                          <a:effectLst/>
                          <a:latin typeface="+mn-lt"/>
                        </a:rPr>
                        <a:t>Enhanced barrier precautions (EBP) considered for colonized resident(s)**</a:t>
                      </a:r>
                      <a:endParaRPr lang="en-US" sz="900" b="0" i="0" u="none" strike="noStrike">
                        <a:effectLst/>
                        <a:highlight>
                          <a:srgbClr val="E9EBF5"/>
                        </a:highlight>
                        <a:latin typeface="+mn-lt"/>
                      </a:endParaRPr>
                    </a:p>
                  </a:txBody>
                  <a:tcPr marL="51435" marR="51435" marT="25718" marB="25718">
                    <a:lnL w="12700">
                      <a:solidFill>
                        <a:srgbClr val="FFFFFF"/>
                      </a:solidFill>
                    </a:lnL>
                    <a:lnR w="12700">
                      <a:solidFill>
                        <a:srgbClr val="FFFFFF"/>
                      </a:solidFill>
                    </a:lnR>
                    <a:lnT w="12700">
                      <a:solidFill>
                        <a:srgbClr val="FFFFFF"/>
                      </a:solidFill>
                    </a:lnT>
                    <a:lnB w="12700">
                      <a:solidFill>
                        <a:srgbClr val="FFFFFF"/>
                      </a:solidFill>
                    </a:lnB>
                    <a:solidFill>
                      <a:srgbClr val="CFD5EA"/>
                    </a:solidFill>
                  </a:tcPr>
                </a:tc>
                <a:extLst>
                  <a:ext uri="{0D108BD9-81ED-4DB2-BD59-A6C34878D82A}">
                    <a16:rowId xmlns:a16="http://schemas.microsoft.com/office/drawing/2014/main" val="1081216978"/>
                  </a:ext>
                </a:extLst>
              </a:tr>
              <a:tr h="737235">
                <a:tc>
                  <a:txBody>
                    <a:bodyPr/>
                    <a:lstStyle/>
                    <a:p>
                      <a:pPr marL="0" algn="l" rtl="0" eaLnBrk="1" fontAlgn="t" latinLnBrk="0" hangingPunct="1">
                        <a:spcBef>
                          <a:spcPts val="0"/>
                        </a:spcBef>
                        <a:spcAft>
                          <a:spcPts val="0"/>
                        </a:spcAft>
                      </a:pPr>
                      <a:r>
                        <a:rPr lang="en-US" sz="900" b="0" i="0" u="none" strike="noStrike" kern="1200">
                          <a:solidFill>
                            <a:srgbClr val="000000"/>
                          </a:solidFill>
                          <a:effectLst/>
                          <a:highlight>
                            <a:srgbClr val="E9EBF5"/>
                          </a:highlight>
                          <a:latin typeface="+mn-lt"/>
                        </a:rPr>
                        <a:t>Tier 4</a:t>
                      </a:r>
                      <a:endParaRPr lang="en-US" sz="900" b="0" i="0" u="none" strike="noStrike">
                        <a:effectLst/>
                        <a:highlight>
                          <a:srgbClr val="E9EBF5"/>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algn="l" rtl="0" eaLnBrk="1" fontAlgn="t" latinLnBrk="0" hangingPunct="1">
                        <a:spcBef>
                          <a:spcPts val="0"/>
                        </a:spcBef>
                        <a:spcAft>
                          <a:spcPts val="0"/>
                        </a:spcAft>
                      </a:pPr>
                      <a:r>
                        <a:rPr lang="en-US" sz="900" b="0" i="0" u="none" strike="noStrike" kern="1200">
                          <a:solidFill>
                            <a:srgbClr val="000000"/>
                          </a:solidFill>
                          <a:effectLst/>
                          <a:highlight>
                            <a:srgbClr val="E9EBF5"/>
                          </a:highlight>
                          <a:latin typeface="+mn-lt"/>
                        </a:rPr>
                        <a:t>Endemic in a region and have been targeted by public health for their clinical significance and potential to spread rapidly</a:t>
                      </a:r>
                      <a:endParaRPr lang="en-US" sz="900" b="0" i="0" u="none" strike="noStrike">
                        <a:effectLst/>
                        <a:highlight>
                          <a:srgbClr val="E9EBF5"/>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171450" indent="-171450" algn="l" rtl="0" eaLnBrk="1" fontAlgn="t" latinLnBrk="0" hangingPunct="1">
                        <a:spcBef>
                          <a:spcPts val="0"/>
                        </a:spcBef>
                        <a:spcAft>
                          <a:spcPts val="0"/>
                        </a:spcAft>
                        <a:buFont typeface="Arial" panose="020B0604020202020204" pitchFamily="34" charset="0"/>
                        <a:buChar char="•"/>
                      </a:pPr>
                      <a:r>
                        <a:rPr lang="en-US" sz="900" b="0" i="0" u="none" strike="noStrike" kern="1200">
                          <a:solidFill>
                            <a:srgbClr val="000000"/>
                          </a:solidFill>
                          <a:effectLst/>
                          <a:latin typeface="+mn-lt"/>
                        </a:rPr>
                        <a:t>Methicillin-resistant Staphylococcus aureus (</a:t>
                      </a:r>
                      <a:r>
                        <a:rPr lang="en-US" sz="900" b="0" i="0" u="none" strike="noStrike" kern="1200">
                          <a:solidFill>
                            <a:srgbClr val="000000"/>
                          </a:solidFill>
                          <a:effectLst/>
                          <a:highlight>
                            <a:srgbClr val="E9EBF5"/>
                          </a:highlight>
                          <a:latin typeface="+mn-lt"/>
                        </a:rPr>
                        <a:t>MRSA)</a:t>
                      </a:r>
                      <a:endParaRPr lang="en-US" sz="900" b="0" i="0" u="none" strike="noStrike">
                        <a:effectLst/>
                        <a:highlight>
                          <a:srgbClr val="E9EBF5"/>
                        </a:highlight>
                        <a:latin typeface="+mn-lt"/>
                      </a:endParaRPr>
                    </a:p>
                    <a:p>
                      <a:pPr marL="171450" indent="-171450" algn="l" rtl="0" eaLnBrk="1" fontAlgn="t" latinLnBrk="0" hangingPunct="1">
                        <a:spcBef>
                          <a:spcPts val="0"/>
                        </a:spcBef>
                        <a:spcAft>
                          <a:spcPts val="0"/>
                        </a:spcAft>
                        <a:buFont typeface="Arial" panose="020B0604020202020204" pitchFamily="34" charset="0"/>
                        <a:buChar char="•"/>
                      </a:pPr>
                      <a:r>
                        <a:rPr lang="en-US" sz="900" b="0" i="0" u="none" strike="noStrike" kern="1200">
                          <a:solidFill>
                            <a:srgbClr val="000000"/>
                          </a:solidFill>
                          <a:effectLst/>
                          <a:latin typeface="+mn-lt"/>
                        </a:rPr>
                        <a:t>Vancomycin-Resistant Enterococci (</a:t>
                      </a:r>
                      <a:r>
                        <a:rPr lang="en-US" sz="900" b="0" i="0" u="none" strike="noStrike" kern="1200">
                          <a:solidFill>
                            <a:srgbClr val="000000"/>
                          </a:solidFill>
                          <a:effectLst/>
                          <a:highlight>
                            <a:srgbClr val="E9EBF5"/>
                          </a:highlight>
                          <a:latin typeface="+mn-lt"/>
                        </a:rPr>
                        <a:t>VRE)</a:t>
                      </a:r>
                      <a:endParaRPr lang="en-US" sz="900" b="0" i="0" u="none" strike="noStrike">
                        <a:effectLst/>
                        <a:highlight>
                          <a:srgbClr val="E9EBF5"/>
                        </a:highlight>
                        <a:latin typeface="+mn-lt"/>
                      </a:endParaRPr>
                    </a:p>
                  </a:txBody>
                  <a:tcPr marL="51435" marR="51435" marT="25718" marB="2571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lvl="0" indent="0" algn="l">
                        <a:spcBef>
                          <a:spcPts val="0"/>
                        </a:spcBef>
                        <a:spcAft>
                          <a:spcPts val="0"/>
                        </a:spcAft>
                        <a:buFont typeface="Arial"/>
                        <a:buNone/>
                      </a:pPr>
                      <a:r>
                        <a:rPr lang="en-US" sz="900" b="0" i="0" u="none" strike="noStrike">
                          <a:effectLst/>
                          <a:latin typeface="+mn-lt"/>
                        </a:rPr>
                        <a:t>Contact precautions per facility risk assessment</a:t>
                      </a:r>
                    </a:p>
                    <a:p>
                      <a:pPr marL="0" lvl="0" indent="0" algn="l">
                        <a:spcBef>
                          <a:spcPts val="0"/>
                        </a:spcBef>
                        <a:spcAft>
                          <a:spcPts val="0"/>
                        </a:spcAft>
                        <a:buFont typeface="Arial"/>
                        <a:buNone/>
                      </a:pPr>
                      <a:endParaRPr lang="en-US" sz="900" b="0" i="0" u="none" strike="noStrike">
                        <a:effectLst/>
                        <a:latin typeface="+mn-lt"/>
                      </a:endParaRPr>
                    </a:p>
                    <a:p>
                      <a:pPr marL="0" lvl="0" indent="0" algn="l">
                        <a:spcBef>
                          <a:spcPts val="0"/>
                        </a:spcBef>
                        <a:spcAft>
                          <a:spcPts val="0"/>
                        </a:spcAft>
                        <a:buFont typeface="Arial"/>
                        <a:buNone/>
                      </a:pPr>
                      <a:r>
                        <a:rPr lang="en-US" sz="900" b="0" i="1" u="none" strike="noStrike">
                          <a:effectLst/>
                          <a:latin typeface="+mn-lt"/>
                        </a:rPr>
                        <a:t>Long-term Care Facilities (LTCF): </a:t>
                      </a:r>
                    </a:p>
                    <a:p>
                      <a:pPr marL="0" lvl="0" indent="0" algn="l">
                        <a:spcBef>
                          <a:spcPts val="0"/>
                        </a:spcBef>
                        <a:spcAft>
                          <a:spcPts val="0"/>
                        </a:spcAft>
                        <a:buFont typeface="Arial"/>
                        <a:buNone/>
                      </a:pPr>
                      <a:r>
                        <a:rPr lang="en-US" sz="900" b="0" i="0" u="none" strike="noStrike">
                          <a:effectLst/>
                          <a:latin typeface="+mn-lt"/>
                        </a:rPr>
                        <a:t>Enhanced barrier precautions (EBP) considered for colonized resident(s)**</a:t>
                      </a:r>
                      <a:endParaRPr lang="en-US" sz="900" b="0" i="0" u="none" strike="noStrike">
                        <a:effectLst/>
                        <a:highlight>
                          <a:srgbClr val="E9EBF5"/>
                        </a:highlight>
                        <a:latin typeface="+mn-lt"/>
                      </a:endParaRPr>
                    </a:p>
                  </a:txBody>
                  <a:tcPr marL="51435" marR="51435" marT="25718" marB="25718">
                    <a:lnL w="12700">
                      <a:solidFill>
                        <a:srgbClr val="FFFFFF"/>
                      </a:solidFill>
                    </a:lnL>
                    <a:lnR w="12700">
                      <a:solidFill>
                        <a:srgbClr val="FFFFFF"/>
                      </a:solidFill>
                    </a:lnR>
                    <a:lnT w="12700">
                      <a:solidFill>
                        <a:srgbClr val="FFFFFF"/>
                      </a:solidFill>
                    </a:lnT>
                    <a:lnB w="12700">
                      <a:solidFill>
                        <a:srgbClr val="FFFFFF"/>
                      </a:solidFill>
                    </a:lnB>
                    <a:solidFill>
                      <a:srgbClr val="E9EBF5"/>
                    </a:solidFill>
                  </a:tcPr>
                </a:tc>
                <a:extLst>
                  <a:ext uri="{0D108BD9-81ED-4DB2-BD59-A6C34878D82A}">
                    <a16:rowId xmlns:a16="http://schemas.microsoft.com/office/drawing/2014/main" val="272138190"/>
                  </a:ext>
                </a:extLst>
              </a:tr>
            </a:tbl>
          </a:graphicData>
        </a:graphic>
      </p:graphicFrame>
      <p:sp>
        <p:nvSpPr>
          <p:cNvPr id="11" name="TextBox 10">
            <a:extLst>
              <a:ext uri="{FF2B5EF4-FFF2-40B4-BE49-F238E27FC236}">
                <a16:creationId xmlns:a16="http://schemas.microsoft.com/office/drawing/2014/main" id="{127CE793-485E-45FC-2FC9-471BC66742C8}"/>
              </a:ext>
            </a:extLst>
          </p:cNvPr>
          <p:cNvSpPr txBox="1"/>
          <p:nvPr/>
        </p:nvSpPr>
        <p:spPr>
          <a:xfrm>
            <a:off x="310722" y="5277397"/>
            <a:ext cx="4917119" cy="727122"/>
          </a:xfrm>
          <a:prstGeom prst="rect">
            <a:avLst/>
          </a:prstGeom>
          <a:noFill/>
        </p:spPr>
        <p:txBody>
          <a:bodyPr wrap="square">
            <a:spAutoFit/>
          </a:bodyPr>
          <a:lstStyle/>
          <a:p>
            <a:r>
              <a:rPr lang="en-US" sz="825"/>
              <a:t>* Contact tracing and colonization screening may not be indicated for these organisms </a:t>
            </a:r>
          </a:p>
          <a:p>
            <a:r>
              <a:rPr lang="en-US" sz="825"/>
              <a:t>**Contact precautions for acute/active infections or uncontained drainage/secretions</a:t>
            </a:r>
          </a:p>
          <a:p>
            <a:endParaRPr lang="en-US" sz="825"/>
          </a:p>
          <a:p>
            <a:endParaRPr lang="en-US" sz="825"/>
          </a:p>
          <a:p>
            <a:r>
              <a:rPr lang="en-US" sz="825" b="1"/>
              <a:t>Updated 5.26.2024 </a:t>
            </a:r>
            <a:r>
              <a:rPr lang="en-US" sz="825"/>
              <a:t> </a:t>
            </a:r>
          </a:p>
        </p:txBody>
      </p:sp>
      <p:sp>
        <p:nvSpPr>
          <p:cNvPr id="4" name="TextBox 3">
            <a:extLst>
              <a:ext uri="{FF2B5EF4-FFF2-40B4-BE49-F238E27FC236}">
                <a16:creationId xmlns:a16="http://schemas.microsoft.com/office/drawing/2014/main" id="{AD4DB4E5-6ACC-7DE7-F336-6C0900EB598C}"/>
              </a:ext>
            </a:extLst>
          </p:cNvPr>
          <p:cNvSpPr txBox="1"/>
          <p:nvPr/>
        </p:nvSpPr>
        <p:spPr>
          <a:xfrm>
            <a:off x="1362377" y="5779856"/>
            <a:ext cx="6283593" cy="369332"/>
          </a:xfrm>
          <a:prstGeom prst="rect">
            <a:avLst/>
          </a:prstGeom>
          <a:noFill/>
        </p:spPr>
        <p:txBody>
          <a:bodyPr wrap="square">
            <a:spAutoFit/>
          </a:bodyPr>
          <a:lstStyle/>
          <a:p>
            <a:r>
              <a:rPr lang="en-US" sz="900">
                <a:hlinkClick r:id="rId3"/>
              </a:rPr>
              <a:t>https://dhhs.ne.gov/HAI%20Documents/Nebraska%20MDRO%20Tiers.pdf</a:t>
            </a:r>
            <a:endParaRPr lang="en-US" sz="900"/>
          </a:p>
          <a:p>
            <a:endParaRPr lang="en-US" sz="900"/>
          </a:p>
        </p:txBody>
      </p:sp>
    </p:spTree>
    <p:extLst>
      <p:ext uri="{BB962C8B-B14F-4D97-AF65-F5344CB8AC3E}">
        <p14:creationId xmlns:p14="http://schemas.microsoft.com/office/powerpoint/2010/main" val="2736834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D2E3D5-02B1-F320-3B9C-FDF274844246}"/>
              </a:ext>
            </a:extLst>
          </p:cNvPr>
          <p:cNvSpPr txBox="1">
            <a:spLocks noGrp="1"/>
          </p:cNvSpPr>
          <p:nvPr>
            <p:ph type="body" sz="quarter" idx="4294967295"/>
          </p:nvPr>
        </p:nvSpPr>
        <p:spPr>
          <a:xfrm>
            <a:off x="685655" y="507126"/>
            <a:ext cx="7772397" cy="433871"/>
          </a:xfrm>
          <a:prstGeom prst="rect">
            <a:avLst/>
          </a:prstGeom>
          <a:noFill/>
          <a:ln>
            <a:noFill/>
          </a:ln>
        </p:spPr>
        <p:txBody>
          <a:bodyPr vert="horz" wrap="square" lIns="0" tIns="0" rIns="0" bIns="0" rtlCol="0" anchor="t" anchorCtr="0" compatLnSpc="1">
            <a:noAutofit/>
          </a:bodyPr>
          <a:lstStyle/>
          <a:p>
            <a:pPr marL="0" indent="0">
              <a:buNone/>
            </a:pPr>
            <a:r>
              <a:rPr lang="en-US" sz="3300" b="1">
                <a:solidFill>
                  <a:srgbClr val="00607F"/>
                </a:solidFill>
                <a:latin typeface="Century Gothic" pitchFamily="34"/>
              </a:rPr>
              <a:t>HAI Burden in the United States</a:t>
            </a:r>
          </a:p>
        </p:txBody>
      </p:sp>
      <p:sp>
        <p:nvSpPr>
          <p:cNvPr id="4" name="Text Placeholder 3">
            <a:extLst>
              <a:ext uri="{FF2B5EF4-FFF2-40B4-BE49-F238E27FC236}">
                <a16:creationId xmlns:a16="http://schemas.microsoft.com/office/drawing/2014/main" id="{386BC720-73DB-1099-3393-1CCD486FC23E}"/>
              </a:ext>
            </a:extLst>
          </p:cNvPr>
          <p:cNvSpPr txBox="1">
            <a:spLocks noGrp="1"/>
          </p:cNvSpPr>
          <p:nvPr>
            <p:ph type="body" sz="quarter" idx="4294967295"/>
          </p:nvPr>
        </p:nvSpPr>
        <p:spPr>
          <a:xfrm>
            <a:off x="583895" y="1366092"/>
            <a:ext cx="7874302" cy="4165035"/>
          </a:xfrm>
          <a:prstGeom prst="rect">
            <a:avLst/>
          </a:prstGeom>
          <a:noFill/>
          <a:ln>
            <a:noFill/>
          </a:ln>
        </p:spPr>
        <p:txBody>
          <a:bodyPr vert="horz" wrap="square" lIns="0" tIns="0" rIns="0" bIns="0" rtlCol="0" anchor="t" anchorCtr="0" compatLnSpc="1">
            <a:noAutofit/>
          </a:bodyPr>
          <a:lstStyle/>
          <a:p>
            <a:pPr marL="257175" indent="-257175">
              <a:lnSpc>
                <a:spcPct val="100000"/>
              </a:lnSpc>
              <a:buSzPct val="100000"/>
              <a:buFont typeface="Wingdings" pitchFamily="2"/>
              <a:buChar char="q"/>
            </a:pPr>
            <a:r>
              <a:rPr lang="en-US" sz="2400" b="1">
                <a:solidFill>
                  <a:srgbClr val="4D4D4F"/>
                </a:solidFill>
                <a:latin typeface="Calibri Light"/>
              </a:rPr>
              <a:t>CDC estimates that on any given day, 1 in 31 hospital patients has at least one healthcare associated infection</a:t>
            </a:r>
          </a:p>
          <a:p>
            <a:pPr marL="257175" indent="-257175">
              <a:lnSpc>
                <a:spcPct val="100000"/>
              </a:lnSpc>
              <a:buSzPct val="100000"/>
              <a:buFont typeface="Wingdings" pitchFamily="2"/>
              <a:buChar char="q"/>
            </a:pPr>
            <a:r>
              <a:rPr lang="en-US" sz="2400" b="1">
                <a:solidFill>
                  <a:srgbClr val="4D4D4F"/>
                </a:solidFill>
                <a:latin typeface="Calibri Light"/>
              </a:rPr>
              <a:t>Cost billions of dollars in added expenses to the health-care system</a:t>
            </a:r>
            <a:endParaRPr lang="en-US" sz="2400" b="1">
              <a:solidFill>
                <a:srgbClr val="4D4D4F"/>
              </a:solidFill>
              <a:latin typeface="Calibri Light"/>
              <a:cs typeface="Calibri Light"/>
            </a:endParaRPr>
          </a:p>
          <a:p>
            <a:pPr marL="257175" indent="-257175">
              <a:lnSpc>
                <a:spcPct val="100000"/>
              </a:lnSpc>
              <a:buSzPct val="100000"/>
              <a:buFont typeface="Wingdings" pitchFamily="2"/>
              <a:buChar char="q"/>
            </a:pPr>
            <a:r>
              <a:rPr lang="en-US" sz="2400" b="1">
                <a:solidFill>
                  <a:srgbClr val="4D4D4F"/>
                </a:solidFill>
                <a:latin typeface="Calibri Light"/>
              </a:rPr>
              <a:t>Can have devastating effects on physical, mental/emotional, and financial health</a:t>
            </a:r>
            <a:endParaRPr lang="en-US" sz="2400" b="1">
              <a:solidFill>
                <a:srgbClr val="4D4D4F"/>
              </a:solidFill>
              <a:latin typeface="Calibri Light"/>
              <a:cs typeface="Calibri Light"/>
            </a:endParaRPr>
          </a:p>
          <a:p>
            <a:pPr marL="257175" indent="-257175">
              <a:lnSpc>
                <a:spcPct val="100000"/>
              </a:lnSpc>
              <a:buSzPct val="100000"/>
              <a:buFont typeface="Wingdings" pitchFamily="2"/>
              <a:buChar char="q"/>
            </a:pPr>
            <a:r>
              <a:rPr lang="en-US" sz="2400" b="1">
                <a:solidFill>
                  <a:srgbClr val="4D4D4F"/>
                </a:solidFill>
                <a:latin typeface="Calibri Light"/>
              </a:rPr>
              <a:t>Super germ (antibiotic resistant germs) is a big concern. A growing number of HAIs are caused by pathogens (germs) that our outsmarting the antimicrobial drugs typically used to fight them</a:t>
            </a:r>
            <a:endParaRPr lang="en-US" sz="2400" b="1">
              <a:solidFill>
                <a:srgbClr val="4D4D4F"/>
              </a:solidFill>
              <a:latin typeface="Calibri Light"/>
              <a:cs typeface="Calibri Light"/>
            </a:endParaRPr>
          </a:p>
          <a:p>
            <a:pPr marL="0" indent="0">
              <a:lnSpc>
                <a:spcPct val="100000"/>
              </a:lnSpc>
              <a:buSzPct val="100000"/>
              <a:buNone/>
            </a:pPr>
            <a:endParaRPr lang="en-US" sz="1800">
              <a:solidFill>
                <a:srgbClr val="4D4D4F"/>
              </a:solidFill>
              <a:latin typeface="Calibri Light"/>
            </a:endParaRPr>
          </a:p>
          <a:p>
            <a:pPr marL="257175" indent="-257175">
              <a:lnSpc>
                <a:spcPct val="100000"/>
              </a:lnSpc>
              <a:buSzPct val="100000"/>
              <a:buFont typeface="Wingdings" pitchFamily="2"/>
              <a:buChar char="q"/>
            </a:pPr>
            <a:endParaRPr lang="en-US">
              <a:solidFill>
                <a:srgbClr val="4D4D4F"/>
              </a:solidFill>
              <a:latin typeface="Calibri Light"/>
            </a:endParaRPr>
          </a:p>
        </p:txBody>
      </p:sp>
    </p:spTree>
    <p:extLst>
      <p:ext uri="{BB962C8B-B14F-4D97-AF65-F5344CB8AC3E}">
        <p14:creationId xmlns:p14="http://schemas.microsoft.com/office/powerpoint/2010/main" val="277132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663B32-0AE6-61FA-CD0D-F96F90BC98BE}"/>
              </a:ext>
            </a:extLst>
          </p:cNvPr>
          <p:cNvSpPr>
            <a:spLocks noGrp="1"/>
          </p:cNvSpPr>
          <p:nvPr>
            <p:ph type="body" sz="quarter" idx="11"/>
          </p:nvPr>
        </p:nvSpPr>
        <p:spPr>
          <a:xfrm>
            <a:off x="518792" y="282572"/>
            <a:ext cx="7772399" cy="433874"/>
          </a:xfrm>
        </p:spPr>
        <p:txBody>
          <a:bodyPr>
            <a:normAutofit/>
          </a:bodyPr>
          <a:lstStyle/>
          <a:p>
            <a:pPr algn="ctr"/>
            <a:r>
              <a:rPr lang="en-US" sz="2100"/>
              <a:t>Carbapenem-Resistant Enterobacterales in Nebraska</a:t>
            </a:r>
          </a:p>
        </p:txBody>
      </p:sp>
      <p:graphicFrame>
        <p:nvGraphicFramePr>
          <p:cNvPr id="4" name="Chart 3">
            <a:extLst>
              <a:ext uri="{FF2B5EF4-FFF2-40B4-BE49-F238E27FC236}">
                <a16:creationId xmlns:a16="http://schemas.microsoft.com/office/drawing/2014/main" id="{816F2399-54F2-004F-EDB9-93B0772F6346}"/>
              </a:ext>
            </a:extLst>
          </p:cNvPr>
          <p:cNvGraphicFramePr>
            <a:graphicFrameLocks/>
          </p:cNvGraphicFramePr>
          <p:nvPr/>
        </p:nvGraphicFramePr>
        <p:xfrm>
          <a:off x="154237" y="1244906"/>
          <a:ext cx="8857562" cy="53305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8013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17DB-2004-4218-B495-4DB721AC119D}"/>
              </a:ext>
            </a:extLst>
          </p:cNvPr>
          <p:cNvSpPr>
            <a:spLocks noGrp="1"/>
          </p:cNvSpPr>
          <p:nvPr>
            <p:ph type="ctrTitle"/>
          </p:nvPr>
        </p:nvSpPr>
        <p:spPr/>
        <p:txBody>
          <a:bodyPr>
            <a:normAutofit/>
          </a:bodyPr>
          <a:lstStyle/>
          <a:p>
            <a:r>
              <a:rPr lang="en-US"/>
              <a:t>Nebraska Antimicrobial Stewardship Assessment and Promotion (NE ASAP) Program </a:t>
            </a:r>
          </a:p>
        </p:txBody>
      </p:sp>
      <p:sp>
        <p:nvSpPr>
          <p:cNvPr id="3" name="Subtitle 2">
            <a:extLst>
              <a:ext uri="{FF2B5EF4-FFF2-40B4-BE49-F238E27FC236}">
                <a16:creationId xmlns:a16="http://schemas.microsoft.com/office/drawing/2014/main" id="{6EAFC102-B808-4D84-8D5D-10718370E85F}"/>
              </a:ext>
            </a:extLst>
          </p:cNvPr>
          <p:cNvSpPr>
            <a:spLocks noGrp="1"/>
          </p:cNvSpPr>
          <p:nvPr>
            <p:ph type="subTitle" idx="1"/>
          </p:nvPr>
        </p:nvSpPr>
        <p:spPr/>
        <p:txBody>
          <a:bodyPr/>
          <a:lstStyle/>
          <a:p>
            <a:r>
              <a:rPr lang="en-US" sz="1800"/>
              <a:t>Juan Teran Plasencia, MD</a:t>
            </a:r>
          </a:p>
          <a:p>
            <a:r>
              <a:rPr lang="en-US" sz="1800"/>
              <a:t>Medical Director of Nebraska ICAP</a:t>
            </a:r>
          </a:p>
          <a:p>
            <a:endParaRPr lang="en-US">
              <a:solidFill>
                <a:schemeClr val="bg1"/>
              </a:solidFill>
            </a:endParaRPr>
          </a:p>
        </p:txBody>
      </p:sp>
    </p:spTree>
    <p:extLst>
      <p:ext uri="{BB962C8B-B14F-4D97-AF65-F5344CB8AC3E}">
        <p14:creationId xmlns:p14="http://schemas.microsoft.com/office/powerpoint/2010/main" val="3771217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A6EA-5D4B-8B57-0A1B-3FFEDD55AB3A}"/>
              </a:ext>
            </a:extLst>
          </p:cNvPr>
          <p:cNvSpPr>
            <a:spLocks noGrp="1"/>
          </p:cNvSpPr>
          <p:nvPr>
            <p:ph type="title" idx="4294967295"/>
          </p:nvPr>
        </p:nvSpPr>
        <p:spPr>
          <a:xfrm>
            <a:off x="1038225" y="395288"/>
            <a:ext cx="8105775" cy="687387"/>
          </a:xfrm>
        </p:spPr>
        <p:txBody>
          <a:bodyPr>
            <a:normAutofit/>
          </a:bodyPr>
          <a:lstStyle/>
          <a:p>
            <a:r>
              <a:rPr lang="en-US"/>
              <a:t>Antimicrobial Stewardship </a:t>
            </a:r>
          </a:p>
        </p:txBody>
      </p:sp>
      <p:sp>
        <p:nvSpPr>
          <p:cNvPr id="3" name="TextBox 2">
            <a:extLst>
              <a:ext uri="{FF2B5EF4-FFF2-40B4-BE49-F238E27FC236}">
                <a16:creationId xmlns:a16="http://schemas.microsoft.com/office/drawing/2014/main" id="{5030A365-FE79-E231-7E3D-21C738E89C97}"/>
              </a:ext>
            </a:extLst>
          </p:cNvPr>
          <p:cNvSpPr txBox="1"/>
          <p:nvPr/>
        </p:nvSpPr>
        <p:spPr>
          <a:xfrm>
            <a:off x="490780" y="1723943"/>
            <a:ext cx="4363547" cy="3554819"/>
          </a:xfrm>
          <a:prstGeom prst="rect">
            <a:avLst/>
          </a:prstGeom>
          <a:noFill/>
        </p:spPr>
        <p:txBody>
          <a:bodyPr wrap="square" rtlCol="0">
            <a:spAutoFit/>
          </a:bodyPr>
          <a:lstStyle/>
          <a:p>
            <a:pPr marL="214313" indent="-214313">
              <a:buFont typeface="Arial" panose="020B0604020202020204" pitchFamily="34" charset="0"/>
              <a:buChar char="•"/>
            </a:pPr>
            <a:r>
              <a:rPr lang="en-US"/>
              <a:t>Implement an antimicrobial stewardship program. </a:t>
            </a:r>
          </a:p>
          <a:p>
            <a:pPr marL="557213" lvl="1" indent="-214313">
              <a:buFont typeface="Arial" panose="020B0604020202020204" pitchFamily="34" charset="0"/>
              <a:buChar char="•"/>
            </a:pPr>
            <a:r>
              <a:rPr lang="en-US"/>
              <a:t>Appropriate antimicrobial use includes avoiding antimicrobial exposure if the patient does not have a condition for which antimicrobials are indicated and deescalating antibiotic therapy when feasible.</a:t>
            </a:r>
          </a:p>
          <a:p>
            <a:pPr marL="557213" lvl="1" indent="-214313">
              <a:buFont typeface="Arial" panose="020B0604020202020204" pitchFamily="34" charset="0"/>
              <a:buChar char="•"/>
            </a:pPr>
            <a:endParaRPr lang="en-US"/>
          </a:p>
          <a:p>
            <a:pPr marL="214313" indent="-214313">
              <a:buFont typeface="Arial" panose="020B0604020202020204" pitchFamily="34" charset="0"/>
              <a:buChar char="•"/>
            </a:pPr>
            <a:r>
              <a:rPr lang="en-US"/>
              <a:t>Implement CDC’s Core Elements of Hospital Antibiotic Stewardship Programs.</a:t>
            </a:r>
          </a:p>
          <a:p>
            <a:endParaRPr lang="en-US" sz="1350"/>
          </a:p>
          <a:p>
            <a:endParaRPr lang="en-US" sz="1350"/>
          </a:p>
        </p:txBody>
      </p:sp>
      <p:pic>
        <p:nvPicPr>
          <p:cNvPr id="7" name="Picture 6" descr="A pile of pills and capsules&#10;&#10;Description automatically generated">
            <a:extLst>
              <a:ext uri="{FF2B5EF4-FFF2-40B4-BE49-F238E27FC236}">
                <a16:creationId xmlns:a16="http://schemas.microsoft.com/office/drawing/2014/main" id="{C7ADCF75-D53F-6DA1-1F5E-0A8FAAA70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5545" y="1380798"/>
            <a:ext cx="4155127" cy="3324552"/>
          </a:xfrm>
          <a:prstGeom prst="rect">
            <a:avLst/>
          </a:prstGeom>
        </p:spPr>
      </p:pic>
      <p:sp>
        <p:nvSpPr>
          <p:cNvPr id="8" name="TextBox 7">
            <a:extLst>
              <a:ext uri="{FF2B5EF4-FFF2-40B4-BE49-F238E27FC236}">
                <a16:creationId xmlns:a16="http://schemas.microsoft.com/office/drawing/2014/main" id="{14B17B1E-F09C-307A-FC25-BB6304000BBE}"/>
              </a:ext>
            </a:extLst>
          </p:cNvPr>
          <p:cNvSpPr txBox="1"/>
          <p:nvPr/>
        </p:nvSpPr>
        <p:spPr>
          <a:xfrm>
            <a:off x="7851711" y="4177090"/>
            <a:ext cx="1881254" cy="230832"/>
          </a:xfrm>
          <a:prstGeom prst="rect">
            <a:avLst/>
          </a:prstGeom>
          <a:noFill/>
        </p:spPr>
        <p:txBody>
          <a:bodyPr wrap="square">
            <a:spAutoFit/>
          </a:bodyPr>
          <a:lstStyle/>
          <a:p>
            <a:r>
              <a:rPr lang="en-US" sz="900"/>
              <a:t>Image by rawpixel.com</a:t>
            </a:r>
          </a:p>
        </p:txBody>
      </p:sp>
      <p:sp>
        <p:nvSpPr>
          <p:cNvPr id="9" name="TextBox 8">
            <a:extLst>
              <a:ext uri="{FF2B5EF4-FFF2-40B4-BE49-F238E27FC236}">
                <a16:creationId xmlns:a16="http://schemas.microsoft.com/office/drawing/2014/main" id="{B5620BB1-3C82-8CB5-F64B-1099C4B989A3}"/>
              </a:ext>
            </a:extLst>
          </p:cNvPr>
          <p:cNvSpPr txBox="1"/>
          <p:nvPr/>
        </p:nvSpPr>
        <p:spPr>
          <a:xfrm>
            <a:off x="490780" y="5920031"/>
            <a:ext cx="7097399" cy="1338828"/>
          </a:xfrm>
          <a:prstGeom prst="rect">
            <a:avLst/>
          </a:prstGeom>
          <a:noFill/>
        </p:spPr>
        <p:txBody>
          <a:bodyPr wrap="square">
            <a:spAutoFit/>
          </a:bodyPr>
          <a:lstStyle/>
          <a:p>
            <a:r>
              <a:rPr lang="en-US" sz="1350">
                <a:hlinkClick r:id="rId4"/>
              </a:rPr>
              <a:t>Core Elements of Hospital Antibiotic Stewardship Programs</a:t>
            </a:r>
            <a:endParaRPr lang="en-US" sz="1350"/>
          </a:p>
          <a:p>
            <a:endParaRPr lang="en-US" sz="1350">
              <a:hlinkClick r:id="rId5"/>
            </a:endParaRPr>
          </a:p>
          <a:p>
            <a:r>
              <a:rPr lang="en-US" sz="1350">
                <a:hlinkClick r:id="rId5"/>
              </a:rPr>
              <a:t>NE ASAP</a:t>
            </a:r>
            <a:endParaRPr lang="en-US" sz="1350"/>
          </a:p>
          <a:p>
            <a:endParaRPr lang="en-US" sz="1350"/>
          </a:p>
          <a:p>
            <a:endParaRPr lang="en-US" sz="1350"/>
          </a:p>
          <a:p>
            <a:endParaRPr lang="en-US" sz="1350"/>
          </a:p>
        </p:txBody>
      </p:sp>
    </p:spTree>
    <p:extLst>
      <p:ext uri="{BB962C8B-B14F-4D97-AF65-F5344CB8AC3E}">
        <p14:creationId xmlns:p14="http://schemas.microsoft.com/office/powerpoint/2010/main" val="2232781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ext&#10;&#10;Description automatically generated">
            <a:extLst>
              <a:ext uri="{FF2B5EF4-FFF2-40B4-BE49-F238E27FC236}">
                <a16:creationId xmlns:a16="http://schemas.microsoft.com/office/drawing/2014/main" id="{62C5AB4C-AFD8-2F50-0211-F624104B908A}"/>
              </a:ext>
            </a:extLst>
          </p:cNvPr>
          <p:cNvPicPr>
            <a:picLocks noGrp="1" noChangeAspect="1"/>
          </p:cNvPicPr>
          <p:nvPr>
            <p:ph idx="4294967295"/>
          </p:nvPr>
        </p:nvPicPr>
        <p:blipFill>
          <a:blip r:embed="rId3"/>
          <a:stretch>
            <a:fillRect/>
          </a:stretch>
        </p:blipFill>
        <p:spPr>
          <a:xfrm>
            <a:off x="2321333" y="1279074"/>
            <a:ext cx="5105400" cy="4543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a:extLst>
              <a:ext uri="{FF2B5EF4-FFF2-40B4-BE49-F238E27FC236}">
                <a16:creationId xmlns:a16="http://schemas.microsoft.com/office/drawing/2014/main" id="{E951CA9B-7E38-4AFC-A345-2E0E9C5E5710}"/>
              </a:ext>
            </a:extLst>
          </p:cNvPr>
          <p:cNvSpPr>
            <a:spLocks noGrp="1"/>
          </p:cNvSpPr>
          <p:nvPr>
            <p:ph type="title" idx="4294967295"/>
          </p:nvPr>
        </p:nvSpPr>
        <p:spPr>
          <a:xfrm>
            <a:off x="820352" y="459278"/>
            <a:ext cx="8107362" cy="612775"/>
          </a:xfrm>
        </p:spPr>
        <p:txBody>
          <a:bodyPr>
            <a:normAutofit/>
          </a:bodyPr>
          <a:lstStyle/>
          <a:p>
            <a:r>
              <a:rPr lang="en-US"/>
              <a:t>ASP Core Elements</a:t>
            </a:r>
          </a:p>
        </p:txBody>
      </p:sp>
      <p:sp>
        <p:nvSpPr>
          <p:cNvPr id="3" name="TextBox 2">
            <a:extLst>
              <a:ext uri="{FF2B5EF4-FFF2-40B4-BE49-F238E27FC236}">
                <a16:creationId xmlns:a16="http://schemas.microsoft.com/office/drawing/2014/main" id="{5AAAFAF4-5312-0BA9-AAFD-4278DAD97CA4}"/>
              </a:ext>
            </a:extLst>
          </p:cNvPr>
          <p:cNvSpPr txBox="1"/>
          <p:nvPr/>
        </p:nvSpPr>
        <p:spPr>
          <a:xfrm>
            <a:off x="212922" y="6399857"/>
            <a:ext cx="8714792" cy="261610"/>
          </a:xfrm>
          <a:prstGeom prst="rect">
            <a:avLst/>
          </a:prstGeom>
          <a:noFill/>
        </p:spPr>
        <p:txBody>
          <a:bodyPr wrap="square">
            <a:spAutoFit/>
          </a:bodyPr>
          <a:lstStyle/>
          <a:p>
            <a:r>
              <a:rPr lang="en-US" sz="1100">
                <a:hlinkClick r:id="rId4"/>
              </a:rPr>
              <a:t>The Core Elements of Hospital Antibiotic Stewardship Programs (cdc.gov)</a:t>
            </a:r>
            <a:endParaRPr lang="en-US" sz="1100"/>
          </a:p>
        </p:txBody>
      </p:sp>
    </p:spTree>
    <p:extLst>
      <p:ext uri="{BB962C8B-B14F-4D97-AF65-F5344CB8AC3E}">
        <p14:creationId xmlns:p14="http://schemas.microsoft.com/office/powerpoint/2010/main" val="959388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59A3058-F286-4A2B-AB89-FB1C8DA45AA3}"/>
              </a:ext>
            </a:extLst>
          </p:cNvPr>
          <p:cNvSpPr>
            <a:spLocks noGrp="1"/>
          </p:cNvSpPr>
          <p:nvPr>
            <p:ph type="title"/>
          </p:nvPr>
        </p:nvSpPr>
        <p:spPr>
          <a:xfrm>
            <a:off x="676530" y="216124"/>
            <a:ext cx="8065137" cy="1359153"/>
          </a:xfrm>
        </p:spPr>
        <p:txBody>
          <a:bodyPr>
            <a:normAutofit/>
          </a:bodyPr>
          <a:lstStyle/>
          <a:p>
            <a:r>
              <a:rPr lang="en-US"/>
              <a:t>Core Elements are not unlike the performance improvement model</a:t>
            </a:r>
          </a:p>
        </p:txBody>
      </p:sp>
      <p:graphicFrame>
        <p:nvGraphicFramePr>
          <p:cNvPr id="7" name="Content Placeholder 6">
            <a:extLst>
              <a:ext uri="{FF2B5EF4-FFF2-40B4-BE49-F238E27FC236}">
                <a16:creationId xmlns:a16="http://schemas.microsoft.com/office/drawing/2014/main" id="{58AF940B-615D-4EE6-8901-F517458F38CE}"/>
              </a:ext>
            </a:extLst>
          </p:cNvPr>
          <p:cNvGraphicFramePr>
            <a:graphicFrameLocks noGrp="1"/>
          </p:cNvGraphicFramePr>
          <p:nvPr>
            <p:ph idx="1"/>
          </p:nvPr>
        </p:nvGraphicFramePr>
        <p:xfrm>
          <a:off x="92765" y="1524000"/>
          <a:ext cx="8786191" cy="5117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1140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0C320-739C-04D4-1AD2-DFB53FE93C51}"/>
              </a:ext>
            </a:extLst>
          </p:cNvPr>
          <p:cNvSpPr>
            <a:spLocks noGrp="1"/>
          </p:cNvSpPr>
          <p:nvPr>
            <p:ph type="title"/>
          </p:nvPr>
        </p:nvSpPr>
        <p:spPr>
          <a:xfrm>
            <a:off x="619933" y="464695"/>
            <a:ext cx="8107269" cy="750645"/>
          </a:xfrm>
        </p:spPr>
        <p:txBody>
          <a:bodyPr>
            <a:normAutofit/>
          </a:bodyPr>
          <a:lstStyle/>
          <a:p>
            <a:r>
              <a:rPr lang="en-US" sz="4000"/>
              <a:t>Nebraska ASAP Structure and Goals</a:t>
            </a:r>
          </a:p>
        </p:txBody>
      </p:sp>
      <p:sp>
        <p:nvSpPr>
          <p:cNvPr id="3" name="Content Placeholder 2">
            <a:extLst>
              <a:ext uri="{FF2B5EF4-FFF2-40B4-BE49-F238E27FC236}">
                <a16:creationId xmlns:a16="http://schemas.microsoft.com/office/drawing/2014/main" id="{5E3A12C9-EC98-8335-734C-E85777B4D463}"/>
              </a:ext>
            </a:extLst>
          </p:cNvPr>
          <p:cNvSpPr>
            <a:spLocks noGrp="1"/>
          </p:cNvSpPr>
          <p:nvPr>
            <p:ph idx="1"/>
          </p:nvPr>
        </p:nvSpPr>
        <p:spPr>
          <a:xfrm>
            <a:off x="619933" y="1458694"/>
            <a:ext cx="8107269" cy="4196660"/>
          </a:xfrm>
        </p:spPr>
        <p:txBody>
          <a:bodyPr>
            <a:normAutofit/>
          </a:bodyPr>
          <a:lstStyle/>
          <a:p>
            <a:pPr marL="285750" indent="-285750">
              <a:lnSpc>
                <a:spcPct val="100000"/>
              </a:lnSpc>
              <a:buFont typeface="Arial" panose="020B0604020202020204" pitchFamily="34" charset="0"/>
              <a:buChar char="•"/>
            </a:pPr>
            <a:r>
              <a:rPr lang="en-US" sz="2200"/>
              <a:t>Supported through Nebraska Department of Health and Human Services (DHHS) through a CDC grant</a:t>
            </a:r>
          </a:p>
          <a:p>
            <a:pPr marL="285750" indent="-285750">
              <a:lnSpc>
                <a:spcPct val="100000"/>
              </a:lnSpc>
              <a:buFont typeface="Arial" panose="020B0604020202020204" pitchFamily="34" charset="0"/>
              <a:buChar char="•"/>
            </a:pPr>
            <a:endParaRPr lang="en-US" sz="2200"/>
          </a:p>
          <a:p>
            <a:pPr marL="285750" indent="-285750">
              <a:lnSpc>
                <a:spcPct val="100000"/>
              </a:lnSpc>
              <a:buFont typeface="Arial" panose="020B0604020202020204" pitchFamily="34" charset="0"/>
              <a:buChar char="•"/>
            </a:pPr>
            <a:r>
              <a:rPr lang="en-US" sz="2200"/>
              <a:t>Team consists of ID pharmacists, ID physicians, infection preventionists, database analysts, and administrative assistants</a:t>
            </a:r>
          </a:p>
          <a:p>
            <a:pPr marL="285750" indent="-285750">
              <a:lnSpc>
                <a:spcPct val="100000"/>
              </a:lnSpc>
              <a:buFont typeface="Arial" panose="020B0604020202020204" pitchFamily="34" charset="0"/>
              <a:buChar char="•"/>
            </a:pPr>
            <a:endParaRPr lang="en-US" sz="2200"/>
          </a:p>
          <a:p>
            <a:pPr marL="285750" indent="-285750">
              <a:lnSpc>
                <a:spcPct val="100000"/>
              </a:lnSpc>
              <a:buFont typeface="Arial" panose="020B0604020202020204" pitchFamily="34" charset="0"/>
              <a:buChar char="•"/>
            </a:pPr>
            <a:r>
              <a:rPr lang="en-US" sz="2200"/>
              <a:t>The goal of ASAP is to </a:t>
            </a:r>
            <a:r>
              <a:rPr lang="en-US" sz="2200" b="1" u="sng"/>
              <a:t>promote the effective use of antimicrobials and improve patient outcomes</a:t>
            </a:r>
            <a:r>
              <a:rPr lang="en-US" sz="2200"/>
              <a:t> throughout the state of Nebraska by </a:t>
            </a:r>
            <a:r>
              <a:rPr lang="en-US" sz="2200" b="1" u="sng"/>
              <a:t>collaborating</a:t>
            </a:r>
            <a:r>
              <a:rPr lang="en-US" sz="2200"/>
              <a:t> with local clinicians, pharmacists, infection preventionists and other health care workers to </a:t>
            </a:r>
            <a:r>
              <a:rPr lang="en-US" sz="2200" b="1" u="sng"/>
              <a:t>establish effective antimicrobial stewardship programs</a:t>
            </a:r>
            <a:r>
              <a:rPr lang="en-US" sz="2200"/>
              <a:t>.</a:t>
            </a:r>
          </a:p>
        </p:txBody>
      </p:sp>
    </p:spTree>
    <p:extLst>
      <p:ext uri="{BB962C8B-B14F-4D97-AF65-F5344CB8AC3E}">
        <p14:creationId xmlns:p14="http://schemas.microsoft.com/office/powerpoint/2010/main" val="4010745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C53E6-4E14-D197-2EF7-E8937D15747A}"/>
              </a:ext>
            </a:extLst>
          </p:cNvPr>
          <p:cNvSpPr>
            <a:spLocks noGrp="1"/>
          </p:cNvSpPr>
          <p:nvPr>
            <p:ph type="title"/>
          </p:nvPr>
        </p:nvSpPr>
        <p:spPr>
          <a:xfrm>
            <a:off x="619933" y="172387"/>
            <a:ext cx="8107269" cy="976266"/>
          </a:xfrm>
        </p:spPr>
        <p:txBody>
          <a:bodyPr>
            <a:normAutofit/>
          </a:bodyPr>
          <a:lstStyle/>
          <a:p>
            <a:r>
              <a:rPr lang="en-US" sz="5400"/>
              <a:t>Examples of ASAP Activities</a:t>
            </a:r>
          </a:p>
        </p:txBody>
      </p:sp>
      <p:sp>
        <p:nvSpPr>
          <p:cNvPr id="3" name="Content Placeholder 2">
            <a:extLst>
              <a:ext uri="{FF2B5EF4-FFF2-40B4-BE49-F238E27FC236}">
                <a16:creationId xmlns:a16="http://schemas.microsoft.com/office/drawing/2014/main" id="{4C42D7A8-37D6-E16C-9EF4-110BE1DA8E79}"/>
              </a:ext>
            </a:extLst>
          </p:cNvPr>
          <p:cNvSpPr>
            <a:spLocks noGrp="1"/>
          </p:cNvSpPr>
          <p:nvPr>
            <p:ph idx="1"/>
          </p:nvPr>
        </p:nvSpPr>
        <p:spPr>
          <a:xfrm>
            <a:off x="485024" y="1469221"/>
            <a:ext cx="8042892" cy="4497078"/>
          </a:xfrm>
        </p:spPr>
        <p:txBody>
          <a:bodyPr>
            <a:normAutofit fontScale="85000" lnSpcReduction="10000"/>
          </a:bodyPr>
          <a:lstStyle/>
          <a:p>
            <a:pPr marL="285750" indent="-285750">
              <a:lnSpc>
                <a:spcPct val="110000"/>
              </a:lnSpc>
              <a:buFont typeface="Arial" panose="020B0604020202020204" pitchFamily="34" charset="0"/>
              <a:buChar char="•"/>
            </a:pPr>
            <a:r>
              <a:rPr lang="en-US" sz="2000"/>
              <a:t>Assist with antimicrobial stewardship program (ASP) development/alignment with CDC Core Elements (important CMS surveys)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Answer any ASP questions/troubleshoot issues/provide 1:1 guidance</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Assist with tracking and interpretation of antimicrobial use data</a:t>
            </a:r>
          </a:p>
          <a:p>
            <a:pPr marL="285750" indent="-285750">
              <a:lnSpc>
                <a:spcPct val="110000"/>
              </a:lnSpc>
              <a:buFont typeface="Arial" panose="020B0604020202020204" pitchFamily="34" charset="0"/>
              <a:buChar char="•"/>
            </a:pPr>
            <a:endParaRPr lang="en-US" sz="2000"/>
          </a:p>
          <a:p>
            <a:pPr marL="285750" indent="-285750">
              <a:lnSpc>
                <a:spcPct val="110000"/>
              </a:lnSpc>
              <a:buFont typeface="Arial" panose="020B0604020202020204" pitchFamily="34" charset="0"/>
              <a:buChar char="•"/>
            </a:pPr>
            <a:r>
              <a:rPr lang="en-US" sz="2000"/>
              <a:t>Nebraska ASAP website with numerous helpful resources for acute care, outpatient, and long-term care facilities (</a:t>
            </a:r>
            <a:r>
              <a:rPr lang="en-US" sz="2000">
                <a:hlinkClick r:id="rId3"/>
              </a:rPr>
              <a:t>https://asap.nebraskamed.com/</a:t>
            </a:r>
            <a:r>
              <a:rPr lang="en-US" sz="2000"/>
              <a:t>) </a:t>
            </a:r>
          </a:p>
          <a:p>
            <a:pPr marL="285750" indent="-285750">
              <a:lnSpc>
                <a:spcPct val="110000"/>
              </a:lnSpc>
              <a:buFont typeface="Arial" panose="020B0604020202020204" pitchFamily="34" charset="0"/>
              <a:buChar char="•"/>
            </a:pPr>
            <a:endParaRPr lang="en-US" sz="2000"/>
          </a:p>
          <a:p>
            <a:pPr marL="285750" indent="-285750">
              <a:lnSpc>
                <a:spcPct val="110000"/>
              </a:lnSpc>
              <a:buFont typeface="Arial" panose="020B0604020202020204" pitchFamily="34" charset="0"/>
              <a:buChar char="•"/>
            </a:pPr>
            <a:r>
              <a:rPr lang="en-US" sz="2000"/>
              <a:t>YouTube account with informational videos on antimicrobial stewardship (</a:t>
            </a:r>
            <a:r>
              <a:rPr lang="en-US" sz="2000">
                <a:hlinkClick r:id="rId4"/>
              </a:rPr>
              <a:t>https://www.youtube.com/channel/UCbRttgPKWu2z53Fj3OlKMxw</a:t>
            </a:r>
            <a:r>
              <a:rPr lang="en-US" sz="2000"/>
              <a:t>)</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Host annual Nebraska Antimicrobial Stewardship Summit</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b="1"/>
              <a:t>Services offered at no cost to facilities thanks to CDC grant funding</a:t>
            </a:r>
          </a:p>
        </p:txBody>
      </p:sp>
    </p:spTree>
    <p:extLst>
      <p:ext uri="{BB962C8B-B14F-4D97-AF65-F5344CB8AC3E}">
        <p14:creationId xmlns:p14="http://schemas.microsoft.com/office/powerpoint/2010/main" val="668243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2A5DA-B553-56F5-2058-667CD1D15644}"/>
              </a:ext>
            </a:extLst>
          </p:cNvPr>
          <p:cNvSpPr>
            <a:spLocks noGrp="1"/>
          </p:cNvSpPr>
          <p:nvPr>
            <p:ph type="title"/>
          </p:nvPr>
        </p:nvSpPr>
        <p:spPr>
          <a:xfrm>
            <a:off x="619933" y="292838"/>
            <a:ext cx="8107269" cy="720665"/>
          </a:xfrm>
        </p:spPr>
        <p:txBody>
          <a:bodyPr>
            <a:normAutofit/>
          </a:bodyPr>
          <a:lstStyle/>
          <a:p>
            <a:r>
              <a:rPr lang="en-US" sz="4400"/>
              <a:t>Core Element Assessment Surveys</a:t>
            </a:r>
          </a:p>
        </p:txBody>
      </p:sp>
      <p:sp>
        <p:nvSpPr>
          <p:cNvPr id="3" name="Content Placeholder 2">
            <a:extLst>
              <a:ext uri="{FF2B5EF4-FFF2-40B4-BE49-F238E27FC236}">
                <a16:creationId xmlns:a16="http://schemas.microsoft.com/office/drawing/2014/main" id="{02E44C52-8325-8B09-96CA-4276D03163E8}"/>
              </a:ext>
            </a:extLst>
          </p:cNvPr>
          <p:cNvSpPr>
            <a:spLocks noGrp="1"/>
          </p:cNvSpPr>
          <p:nvPr>
            <p:ph idx="1"/>
          </p:nvPr>
        </p:nvSpPr>
        <p:spPr>
          <a:xfrm>
            <a:off x="619933" y="1264233"/>
            <a:ext cx="8107269" cy="4580264"/>
          </a:xfrm>
        </p:spPr>
        <p:txBody>
          <a:bodyPr>
            <a:normAutofit/>
          </a:bodyPr>
          <a:lstStyle/>
          <a:p>
            <a:pPr marL="285750" indent="-285750">
              <a:lnSpc>
                <a:spcPct val="100000"/>
              </a:lnSpc>
              <a:buFont typeface="Arial" panose="020B0604020202020204" pitchFamily="34" charset="0"/>
              <a:buChar char="•"/>
            </a:pPr>
            <a:r>
              <a:rPr lang="en-US" sz="2000"/>
              <a:t>Links/QR codes below lead to a stewardship self-assessment survey (~15-30 minutes to complete)</a:t>
            </a:r>
          </a:p>
          <a:p>
            <a:pPr marL="285750" indent="-285750">
              <a:lnSpc>
                <a:spcPct val="100000"/>
              </a:lnSpc>
              <a:buFont typeface="Arial" panose="020B0604020202020204" pitchFamily="34" charset="0"/>
              <a:buChar char="•"/>
            </a:pPr>
            <a:r>
              <a:rPr lang="en-US" sz="2000"/>
              <a:t>Once complete, ASAP will review results and reach out to schedule a meeting with your ASP team and our ID pharmacists and physicians</a:t>
            </a:r>
          </a:p>
          <a:p>
            <a:pPr marL="285750" indent="-285750">
              <a:lnSpc>
                <a:spcPct val="100000"/>
              </a:lnSpc>
              <a:buFont typeface="Arial" panose="020B0604020202020204" pitchFamily="34" charset="0"/>
              <a:buChar char="•"/>
            </a:pPr>
            <a:r>
              <a:rPr lang="en-US" sz="2000"/>
              <a:t>Discuss your ASP, provide targeted feedback, answer any questions you have, and provide written report</a:t>
            </a:r>
          </a:p>
          <a:p>
            <a:pPr marL="285750" indent="-285750">
              <a:buFont typeface="Arial" panose="020B0604020202020204" pitchFamily="34" charset="0"/>
              <a:buChar char="•"/>
            </a:pPr>
            <a:endParaRPr lang="en-US" sz="2000"/>
          </a:p>
          <a:p>
            <a:pPr marL="285750" indent="-285750" algn="ctr">
              <a:buFont typeface="Arial" panose="020B0604020202020204" pitchFamily="34" charset="0"/>
              <a:buChar char="•"/>
            </a:pPr>
            <a:r>
              <a:rPr lang="en-US" sz="2000" b="1" u="sng"/>
              <a:t>These assessments are not regulatory in any way and are a free resource for you to improve your antimicrobial stewardship program.</a:t>
            </a:r>
          </a:p>
        </p:txBody>
      </p:sp>
      <p:pic>
        <p:nvPicPr>
          <p:cNvPr id="10" name="Picture 2">
            <a:extLst>
              <a:ext uri="{FF2B5EF4-FFF2-40B4-BE49-F238E27FC236}">
                <a16:creationId xmlns:a16="http://schemas.microsoft.com/office/drawing/2014/main" id="{34F75823-209C-BD84-EA98-9BFA12219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203" y="4272057"/>
            <a:ext cx="1670563" cy="16705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26A3E05-EE67-B753-8ABF-BAFD001B751B}"/>
              </a:ext>
            </a:extLst>
          </p:cNvPr>
          <p:cNvSpPr txBox="1"/>
          <p:nvPr/>
        </p:nvSpPr>
        <p:spPr>
          <a:xfrm>
            <a:off x="722984" y="4890390"/>
            <a:ext cx="5264587" cy="954107"/>
          </a:xfrm>
          <a:prstGeom prst="rect">
            <a:avLst/>
          </a:prstGeom>
          <a:noFill/>
        </p:spPr>
        <p:txBody>
          <a:bodyPr wrap="square" rtlCol="0">
            <a:spAutoFit/>
          </a:bodyPr>
          <a:lstStyle/>
          <a:p>
            <a:r>
              <a:rPr lang="en-US" sz="2800">
                <a:hlinkClick r:id="rId4"/>
              </a:rPr>
              <a:t>https://redcap.nebraskamed.com/surveys/?s=3HKX3R9AAH</a:t>
            </a:r>
            <a:endParaRPr lang="en-US" sz="2800"/>
          </a:p>
        </p:txBody>
      </p:sp>
    </p:spTree>
    <p:extLst>
      <p:ext uri="{BB962C8B-B14F-4D97-AF65-F5344CB8AC3E}">
        <p14:creationId xmlns:p14="http://schemas.microsoft.com/office/powerpoint/2010/main" val="3668423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B504-D9CC-61B8-BBFA-649F6735B72A}"/>
              </a:ext>
            </a:extLst>
          </p:cNvPr>
          <p:cNvSpPr>
            <a:spLocks noGrp="1"/>
          </p:cNvSpPr>
          <p:nvPr>
            <p:ph type="title"/>
          </p:nvPr>
        </p:nvSpPr>
        <p:spPr>
          <a:xfrm>
            <a:off x="649913" y="553299"/>
            <a:ext cx="8107269" cy="720665"/>
          </a:xfrm>
        </p:spPr>
        <p:txBody>
          <a:bodyPr>
            <a:normAutofit fontScale="90000"/>
          </a:bodyPr>
          <a:lstStyle/>
          <a:p>
            <a:r>
              <a:rPr lang="en-US" sz="4400"/>
              <a:t>Example of ASAP Core Element Assessment Report</a:t>
            </a:r>
          </a:p>
        </p:txBody>
      </p:sp>
      <p:pic>
        <p:nvPicPr>
          <p:cNvPr id="3" name="Picture 2">
            <a:extLst>
              <a:ext uri="{FF2B5EF4-FFF2-40B4-BE49-F238E27FC236}">
                <a16:creationId xmlns:a16="http://schemas.microsoft.com/office/drawing/2014/main" id="{4EE056BB-4210-F1FE-0619-8AACDC0BC0BA}"/>
              </a:ext>
            </a:extLst>
          </p:cNvPr>
          <p:cNvPicPr>
            <a:picLocks noChangeAspect="1"/>
          </p:cNvPicPr>
          <p:nvPr/>
        </p:nvPicPr>
        <p:blipFill>
          <a:blip r:embed="rId3"/>
          <a:stretch>
            <a:fillRect/>
          </a:stretch>
        </p:blipFill>
        <p:spPr>
          <a:xfrm>
            <a:off x="1074880" y="1468462"/>
            <a:ext cx="3296082" cy="4403037"/>
          </a:xfrm>
          <a:prstGeom prst="rect">
            <a:avLst/>
          </a:prstGeom>
        </p:spPr>
      </p:pic>
      <p:pic>
        <p:nvPicPr>
          <p:cNvPr id="6" name="Picture 5">
            <a:extLst>
              <a:ext uri="{FF2B5EF4-FFF2-40B4-BE49-F238E27FC236}">
                <a16:creationId xmlns:a16="http://schemas.microsoft.com/office/drawing/2014/main" id="{6C6D7A6C-1650-541C-0ACE-CB54A5759E81}"/>
              </a:ext>
            </a:extLst>
          </p:cNvPr>
          <p:cNvPicPr>
            <a:picLocks noChangeAspect="1"/>
          </p:cNvPicPr>
          <p:nvPr/>
        </p:nvPicPr>
        <p:blipFill>
          <a:blip r:embed="rId4"/>
          <a:stretch>
            <a:fillRect/>
          </a:stretch>
        </p:blipFill>
        <p:spPr>
          <a:xfrm>
            <a:off x="5142806" y="1468462"/>
            <a:ext cx="3098433" cy="4403037"/>
          </a:xfrm>
          <a:prstGeom prst="rect">
            <a:avLst/>
          </a:prstGeom>
        </p:spPr>
      </p:pic>
    </p:spTree>
    <p:extLst>
      <p:ext uri="{BB962C8B-B14F-4D97-AF65-F5344CB8AC3E}">
        <p14:creationId xmlns:p14="http://schemas.microsoft.com/office/powerpoint/2010/main" val="464862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283E-0DA2-DF38-766E-3AB2C2083C3F}"/>
              </a:ext>
            </a:extLst>
          </p:cNvPr>
          <p:cNvSpPr>
            <a:spLocks noGrp="1"/>
          </p:cNvSpPr>
          <p:nvPr>
            <p:ph type="title"/>
          </p:nvPr>
        </p:nvSpPr>
        <p:spPr>
          <a:xfrm>
            <a:off x="859883" y="-153431"/>
            <a:ext cx="8107269" cy="1359153"/>
          </a:xfrm>
        </p:spPr>
        <p:txBody>
          <a:bodyPr/>
          <a:lstStyle/>
          <a:p>
            <a:r>
              <a:rPr lang="en-US" dirty="0"/>
              <a:t>NSHN AUR Reporting </a:t>
            </a:r>
          </a:p>
        </p:txBody>
      </p:sp>
      <p:graphicFrame>
        <p:nvGraphicFramePr>
          <p:cNvPr id="4" name="Diagram 3">
            <a:extLst>
              <a:ext uri="{FF2B5EF4-FFF2-40B4-BE49-F238E27FC236}">
                <a16:creationId xmlns:a16="http://schemas.microsoft.com/office/drawing/2014/main" id="{ECCC9799-92D0-8702-47FA-14936E05BE88}"/>
              </a:ext>
            </a:extLst>
          </p:cNvPr>
          <p:cNvGraphicFramePr/>
          <p:nvPr>
            <p:extLst>
              <p:ext uri="{D42A27DB-BD31-4B8C-83A1-F6EECF244321}">
                <p14:modId xmlns:p14="http://schemas.microsoft.com/office/powerpoint/2010/main" val="2890607495"/>
              </p:ext>
            </p:extLst>
          </p:nvPr>
        </p:nvGraphicFramePr>
        <p:xfrm>
          <a:off x="1027922" y="1205723"/>
          <a:ext cx="7088156" cy="4446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523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A3F9C0F-36B5-4E91-A0A7-3D4B106E78D1}"/>
              </a:ext>
            </a:extLst>
          </p:cNvPr>
          <p:cNvSpPr>
            <a:spLocks noGrp="1"/>
          </p:cNvSpPr>
          <p:nvPr>
            <p:ph type="body" sz="quarter" idx="11"/>
          </p:nvPr>
        </p:nvSpPr>
        <p:spPr/>
        <p:txBody>
          <a:bodyPr/>
          <a:lstStyle/>
          <a:p>
            <a:r>
              <a:rPr lang="en-US"/>
              <a:t>About the HAI/AR Program </a:t>
            </a:r>
          </a:p>
        </p:txBody>
      </p:sp>
      <p:sp>
        <p:nvSpPr>
          <p:cNvPr id="23" name="Text Placeholder 22">
            <a:extLst>
              <a:ext uri="{FF2B5EF4-FFF2-40B4-BE49-F238E27FC236}">
                <a16:creationId xmlns:a16="http://schemas.microsoft.com/office/drawing/2014/main" id="{C1CC99A8-05EE-43DA-A311-9DE9654DDEA1}"/>
              </a:ext>
            </a:extLst>
          </p:cNvPr>
          <p:cNvSpPr>
            <a:spLocks noGrp="1"/>
          </p:cNvSpPr>
          <p:nvPr>
            <p:ph type="body" sz="quarter" idx="12"/>
          </p:nvPr>
        </p:nvSpPr>
        <p:spPr/>
        <p:txBody>
          <a:bodyPr/>
          <a:lstStyle/>
          <a:p>
            <a:r>
              <a:rPr lang="en-US" sz="2000"/>
              <a:t>CDC</a:t>
            </a:r>
          </a:p>
        </p:txBody>
      </p:sp>
      <p:sp>
        <p:nvSpPr>
          <p:cNvPr id="24" name="Text Placeholder 23">
            <a:extLst>
              <a:ext uri="{FF2B5EF4-FFF2-40B4-BE49-F238E27FC236}">
                <a16:creationId xmlns:a16="http://schemas.microsoft.com/office/drawing/2014/main" id="{4A9B094D-BE8D-4AD1-A4A7-22AA94EA5501}"/>
              </a:ext>
            </a:extLst>
          </p:cNvPr>
          <p:cNvSpPr>
            <a:spLocks noGrp="1"/>
          </p:cNvSpPr>
          <p:nvPr>
            <p:ph type="body" sz="quarter" idx="13"/>
          </p:nvPr>
        </p:nvSpPr>
        <p:spPr/>
        <p:txBody>
          <a:bodyPr/>
          <a:lstStyle/>
          <a:p>
            <a:pPr algn="ctr"/>
            <a:r>
              <a:rPr lang="en-US" sz="2000">
                <a:latin typeface="Calibri" panose="020F0502020204030204" pitchFamily="34" charset="0"/>
              </a:rPr>
              <a:t>National Center for Emerging and Zoonotic Infectious Diseases (NCEZID)</a:t>
            </a:r>
            <a:endParaRPr lang="en-US" sz="2000"/>
          </a:p>
        </p:txBody>
      </p:sp>
      <p:sp>
        <p:nvSpPr>
          <p:cNvPr id="25" name="Text Placeholder 24">
            <a:extLst>
              <a:ext uri="{FF2B5EF4-FFF2-40B4-BE49-F238E27FC236}">
                <a16:creationId xmlns:a16="http://schemas.microsoft.com/office/drawing/2014/main" id="{EB775B6F-E348-4098-A7FC-956F96CECCBC}"/>
              </a:ext>
            </a:extLst>
          </p:cNvPr>
          <p:cNvSpPr>
            <a:spLocks noGrp="1"/>
          </p:cNvSpPr>
          <p:nvPr>
            <p:ph type="body" sz="quarter" idx="14"/>
          </p:nvPr>
        </p:nvSpPr>
        <p:spPr/>
        <p:txBody>
          <a:bodyPr/>
          <a:lstStyle/>
          <a:p>
            <a:r>
              <a:rPr lang="en-US" sz="1800"/>
              <a:t>NCEZID</a:t>
            </a:r>
          </a:p>
        </p:txBody>
      </p:sp>
      <p:sp>
        <p:nvSpPr>
          <p:cNvPr id="26" name="Text Placeholder 25">
            <a:extLst>
              <a:ext uri="{FF2B5EF4-FFF2-40B4-BE49-F238E27FC236}">
                <a16:creationId xmlns:a16="http://schemas.microsoft.com/office/drawing/2014/main" id="{23A5842F-2F44-4202-80A9-0C69C27026F3}"/>
              </a:ext>
            </a:extLst>
          </p:cNvPr>
          <p:cNvSpPr>
            <a:spLocks noGrp="1"/>
          </p:cNvSpPr>
          <p:nvPr>
            <p:ph type="body" sz="quarter" idx="15"/>
          </p:nvPr>
        </p:nvSpPr>
        <p:spPr/>
        <p:txBody>
          <a:bodyPr/>
          <a:lstStyle/>
          <a:p>
            <a:pPr algn="ctr"/>
            <a:r>
              <a:rPr lang="en-US" sz="2400">
                <a:latin typeface="Calibri" panose="020F0502020204030204" pitchFamily="34" charset="0"/>
              </a:rPr>
              <a:t>The Division of Healthcare Quality Promotion (DHQP)</a:t>
            </a:r>
            <a:endParaRPr lang="en-US" sz="2400"/>
          </a:p>
        </p:txBody>
      </p:sp>
      <p:sp>
        <p:nvSpPr>
          <p:cNvPr id="27" name="Text Placeholder 26">
            <a:extLst>
              <a:ext uri="{FF2B5EF4-FFF2-40B4-BE49-F238E27FC236}">
                <a16:creationId xmlns:a16="http://schemas.microsoft.com/office/drawing/2014/main" id="{C51EC820-452A-4355-8F2A-A1902E3467B2}"/>
              </a:ext>
            </a:extLst>
          </p:cNvPr>
          <p:cNvSpPr>
            <a:spLocks noGrp="1"/>
          </p:cNvSpPr>
          <p:nvPr>
            <p:ph type="body" sz="quarter" idx="16"/>
          </p:nvPr>
        </p:nvSpPr>
        <p:spPr/>
        <p:txBody>
          <a:bodyPr/>
          <a:lstStyle/>
          <a:p>
            <a:r>
              <a:rPr lang="en-US" sz="1800"/>
              <a:t>HAI/AR</a:t>
            </a:r>
          </a:p>
        </p:txBody>
      </p:sp>
      <p:sp>
        <p:nvSpPr>
          <p:cNvPr id="28" name="Text Placeholder 27">
            <a:extLst>
              <a:ext uri="{FF2B5EF4-FFF2-40B4-BE49-F238E27FC236}">
                <a16:creationId xmlns:a16="http://schemas.microsoft.com/office/drawing/2014/main" id="{DE0CEB99-B2D4-4F5A-90B3-B25B0D3D7257}"/>
              </a:ext>
            </a:extLst>
          </p:cNvPr>
          <p:cNvSpPr>
            <a:spLocks noGrp="1"/>
          </p:cNvSpPr>
          <p:nvPr>
            <p:ph type="body" sz="quarter" idx="17"/>
          </p:nvPr>
        </p:nvSpPr>
        <p:spPr/>
        <p:txBody>
          <a:bodyPr/>
          <a:lstStyle/>
          <a:p>
            <a:r>
              <a:rPr lang="en-US" sz="1800">
                <a:solidFill>
                  <a:schemeClr val="tx1"/>
                </a:solidFill>
                <a:latin typeface="Open Sans" panose="020B0606030504020204" pitchFamily="34" charset="0"/>
                <a:hlinkClick r:id="rId2">
                  <a:extLst>
                    <a:ext uri="{A12FA001-AC4F-418D-AE19-62706E023703}">
                      <ahyp:hlinkClr xmlns:ahyp="http://schemas.microsoft.com/office/drawing/2018/hyperlinkcolor" val="tx"/>
                    </a:ext>
                  </a:extLst>
                </a:hlinkClick>
              </a:rPr>
              <a:t>Healthcare-Associated Infections (HAIs)</a:t>
            </a:r>
            <a:r>
              <a:rPr lang="en-US" sz="1800">
                <a:solidFill>
                  <a:schemeClr val="tx1"/>
                </a:solidFill>
                <a:latin typeface="Open Sans" panose="020B0606030504020204" pitchFamily="34" charset="0"/>
              </a:rPr>
              <a:t> and </a:t>
            </a:r>
            <a:r>
              <a:rPr lang="en-US" sz="1800">
                <a:solidFill>
                  <a:schemeClr val="tx1"/>
                </a:solidFill>
                <a:latin typeface="Open Sans" panose="020B0606030504020204" pitchFamily="34" charset="0"/>
                <a:hlinkClick r:id="rId3">
                  <a:extLst>
                    <a:ext uri="{A12FA001-AC4F-418D-AE19-62706E023703}">
                      <ahyp:hlinkClr xmlns:ahyp="http://schemas.microsoft.com/office/drawing/2018/hyperlinkcolor" val="tx"/>
                    </a:ext>
                  </a:extLst>
                </a:hlinkClick>
              </a:rPr>
              <a:t>Antimicrobial Resistance</a:t>
            </a:r>
            <a:endParaRPr lang="en-US" sz="1800">
              <a:solidFill>
                <a:schemeClr val="tx1"/>
              </a:solidFill>
              <a:latin typeface="Open Sans" panose="020B0606030504020204" pitchFamily="34" charset="0"/>
            </a:endParaRPr>
          </a:p>
          <a:p>
            <a:endParaRPr lang="en-US" b="0" i="0">
              <a:solidFill>
                <a:srgbClr val="000000"/>
              </a:solidFill>
              <a:effectLst/>
              <a:latin typeface="Open Sans" panose="020B0606030504020204" pitchFamily="34" charset="0"/>
            </a:endParaRPr>
          </a:p>
          <a:p>
            <a:endParaRPr lang="en-US"/>
          </a:p>
        </p:txBody>
      </p:sp>
      <p:sp>
        <p:nvSpPr>
          <p:cNvPr id="5" name="Arrow: Right 4">
            <a:extLst>
              <a:ext uri="{FF2B5EF4-FFF2-40B4-BE49-F238E27FC236}">
                <a16:creationId xmlns:a16="http://schemas.microsoft.com/office/drawing/2014/main" id="{AB3EE9AF-0260-84E0-7055-4890051B29C2}"/>
              </a:ext>
            </a:extLst>
          </p:cNvPr>
          <p:cNvSpPr/>
          <p:nvPr/>
        </p:nvSpPr>
        <p:spPr>
          <a:xfrm>
            <a:off x="2876161" y="3736400"/>
            <a:ext cx="582023" cy="3074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E787A3CB-1E15-05AF-99EC-CCD4659DFBE4}"/>
              </a:ext>
            </a:extLst>
          </p:cNvPr>
          <p:cNvSpPr/>
          <p:nvPr/>
        </p:nvSpPr>
        <p:spPr>
          <a:xfrm>
            <a:off x="5209052" y="3702507"/>
            <a:ext cx="582023" cy="3074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759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5193F-EC59-5FB2-4B37-9251B3A31919}"/>
              </a:ext>
            </a:extLst>
          </p:cNvPr>
          <p:cNvSpPr>
            <a:spLocks noGrp="1"/>
          </p:cNvSpPr>
          <p:nvPr>
            <p:ph type="title"/>
          </p:nvPr>
        </p:nvSpPr>
        <p:spPr>
          <a:xfrm>
            <a:off x="6466140" y="3132736"/>
            <a:ext cx="8065137" cy="1359153"/>
          </a:xfrm>
        </p:spPr>
        <p:txBody>
          <a:bodyPr>
            <a:normAutofit fontScale="90000"/>
          </a:bodyPr>
          <a:lstStyle/>
          <a:p>
            <a:br>
              <a:rPr lang="en-US" dirty="0"/>
            </a:br>
            <a:br>
              <a:rPr lang="en-US" dirty="0"/>
            </a:br>
            <a:br>
              <a:rPr lang="en-US" dirty="0"/>
            </a:br>
            <a:r>
              <a:rPr lang="en-US" dirty="0"/>
              <a:t>Nebraska</a:t>
            </a:r>
            <a:br>
              <a:rPr lang="en-US" dirty="0"/>
            </a:br>
            <a:r>
              <a:rPr lang="en-US" dirty="0"/>
              <a:t>ASAP</a:t>
            </a:r>
            <a:br>
              <a:rPr lang="en-US" dirty="0"/>
            </a:br>
            <a:br>
              <a:rPr lang="en-US" dirty="0"/>
            </a:br>
            <a:br>
              <a:rPr lang="en-US" dirty="0"/>
            </a:br>
            <a:r>
              <a:rPr lang="en-US" dirty="0"/>
              <a:t>Annual </a:t>
            </a:r>
            <a:br>
              <a:rPr lang="en-US" dirty="0"/>
            </a:br>
            <a:r>
              <a:rPr lang="en-US" dirty="0"/>
              <a:t>Facility </a:t>
            </a:r>
            <a:br>
              <a:rPr lang="en-US" dirty="0"/>
            </a:br>
            <a:r>
              <a:rPr lang="en-US" dirty="0"/>
              <a:t>Report</a:t>
            </a:r>
          </a:p>
        </p:txBody>
      </p:sp>
      <p:pic>
        <p:nvPicPr>
          <p:cNvPr id="2050" name="Picture 2">
            <a:extLst>
              <a:ext uri="{FF2B5EF4-FFF2-40B4-BE49-F238E27FC236}">
                <a16:creationId xmlns:a16="http://schemas.microsoft.com/office/drawing/2014/main" id="{28040395-D140-166A-3C65-875830689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311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80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17DB-2004-4218-B495-4DB721AC119D}"/>
              </a:ext>
            </a:extLst>
          </p:cNvPr>
          <p:cNvSpPr>
            <a:spLocks noGrp="1"/>
          </p:cNvSpPr>
          <p:nvPr>
            <p:ph type="ctrTitle"/>
          </p:nvPr>
        </p:nvSpPr>
        <p:spPr/>
        <p:txBody>
          <a:bodyPr>
            <a:normAutofit/>
          </a:bodyPr>
          <a:lstStyle/>
          <a:p>
            <a:r>
              <a:rPr lang="en-US"/>
              <a:t>Nebraska Infection Control Assessment and Promotion (NE ICAP) Program </a:t>
            </a:r>
          </a:p>
        </p:txBody>
      </p:sp>
      <p:sp>
        <p:nvSpPr>
          <p:cNvPr id="3" name="Subtitle 2">
            <a:extLst>
              <a:ext uri="{FF2B5EF4-FFF2-40B4-BE49-F238E27FC236}">
                <a16:creationId xmlns:a16="http://schemas.microsoft.com/office/drawing/2014/main" id="{6EAFC102-B808-4D84-8D5D-10718370E85F}"/>
              </a:ext>
            </a:extLst>
          </p:cNvPr>
          <p:cNvSpPr>
            <a:spLocks noGrp="1"/>
          </p:cNvSpPr>
          <p:nvPr>
            <p:ph type="subTitle" idx="1"/>
          </p:nvPr>
        </p:nvSpPr>
        <p:spPr>
          <a:xfrm>
            <a:off x="3344363" y="3855631"/>
            <a:ext cx="5262557" cy="1462818"/>
          </a:xfrm>
        </p:spPr>
        <p:txBody>
          <a:bodyPr>
            <a:normAutofit fontScale="70000" lnSpcReduction="20000"/>
          </a:bodyPr>
          <a:lstStyle/>
          <a:p>
            <a:r>
              <a:rPr lang="en-US" sz="2900"/>
              <a:t>Juan Teran Plasencia, MD</a:t>
            </a:r>
          </a:p>
          <a:p>
            <a:r>
              <a:rPr lang="en-US" sz="2900"/>
              <a:t>Medical Director of Nebraska ICAP</a:t>
            </a:r>
          </a:p>
          <a:p>
            <a:endParaRPr lang="en-US" sz="2900"/>
          </a:p>
          <a:p>
            <a:r>
              <a:rPr lang="en-US" sz="2900"/>
              <a:t>Rebecca Martinez, BSN, BA, RN, CIC</a:t>
            </a:r>
          </a:p>
          <a:p>
            <a:r>
              <a:rPr lang="en-US" sz="2900"/>
              <a:t>Infection Preventionist, NE ICAP</a:t>
            </a:r>
          </a:p>
          <a:p>
            <a:endParaRPr lang="en-US">
              <a:solidFill>
                <a:schemeClr val="bg1"/>
              </a:solidFill>
            </a:endParaRPr>
          </a:p>
        </p:txBody>
      </p:sp>
    </p:spTree>
    <p:extLst>
      <p:ext uri="{BB962C8B-B14F-4D97-AF65-F5344CB8AC3E}">
        <p14:creationId xmlns:p14="http://schemas.microsoft.com/office/powerpoint/2010/main" val="507789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23CB01D-7AC8-C26B-8542-5624A3C15DF7}"/>
              </a:ext>
            </a:extLst>
          </p:cNvPr>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6">
            <a:extLst>
              <a:ext uri="{FF2B5EF4-FFF2-40B4-BE49-F238E27FC236}">
                <a16:creationId xmlns:a16="http://schemas.microsoft.com/office/drawing/2014/main" id="{D478DC38-10F3-E391-8AD4-D8DF032CCF32}"/>
              </a:ext>
            </a:extLst>
          </p:cNvPr>
          <p:cNvSpPr txBox="1">
            <a:spLocks/>
          </p:cNvSpPr>
          <p:nvPr/>
        </p:nvSpPr>
        <p:spPr>
          <a:xfrm>
            <a:off x="619933" y="395834"/>
            <a:ext cx="8107269" cy="530384"/>
          </a:xfrm>
          <a:prstGeom prst="rect">
            <a:avLst/>
          </a:prstGeom>
        </p:spPr>
        <p:txBody>
          <a:bodyPr>
            <a:normAutofit fontScale="75000" lnSpcReduction="20000"/>
          </a:bodyPr>
          <a:lstStyle>
            <a:lvl1pPr algn="l" defTabSz="342900" rtl="0" eaLnBrk="1" latinLnBrk="0" hangingPunct="1">
              <a:lnSpc>
                <a:spcPct val="90000"/>
              </a:lnSpc>
              <a:spcBef>
                <a:spcPct val="0"/>
              </a:spcBef>
              <a:buNone/>
              <a:defRPr sz="4800" b="1" i="0" kern="1200" baseline="0">
                <a:solidFill>
                  <a:srgbClr val="AC1F2D"/>
                </a:solidFill>
                <a:latin typeface="+mj-lt"/>
                <a:ea typeface="+mj-ea"/>
                <a:cs typeface="Arial"/>
              </a:defRPr>
            </a:lvl1pPr>
          </a:lstStyle>
          <a:p>
            <a:pPr algn="ctr"/>
            <a:r>
              <a:rPr lang="en-US"/>
              <a:t>How did we get here?</a:t>
            </a:r>
          </a:p>
        </p:txBody>
      </p:sp>
    </p:spTree>
    <p:extLst>
      <p:ext uri="{BB962C8B-B14F-4D97-AF65-F5344CB8AC3E}">
        <p14:creationId xmlns:p14="http://schemas.microsoft.com/office/powerpoint/2010/main" val="235934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D5D8-7994-A931-95CD-7D126198FF99}"/>
              </a:ext>
            </a:extLst>
          </p:cNvPr>
          <p:cNvSpPr>
            <a:spLocks noGrp="1"/>
          </p:cNvSpPr>
          <p:nvPr>
            <p:ph type="title"/>
          </p:nvPr>
        </p:nvSpPr>
        <p:spPr>
          <a:xfrm>
            <a:off x="650026" y="395835"/>
            <a:ext cx="8065137" cy="659967"/>
          </a:xfrm>
        </p:spPr>
        <p:txBody>
          <a:bodyPr/>
          <a:lstStyle/>
          <a:p>
            <a:r>
              <a:rPr lang="en-US"/>
              <a:t>Nebraska ICAP Program</a:t>
            </a:r>
          </a:p>
        </p:txBody>
      </p:sp>
      <p:sp>
        <p:nvSpPr>
          <p:cNvPr id="3" name="Content Placeholder 2">
            <a:extLst>
              <a:ext uri="{FF2B5EF4-FFF2-40B4-BE49-F238E27FC236}">
                <a16:creationId xmlns:a16="http://schemas.microsoft.com/office/drawing/2014/main" id="{D91AF7C6-BE52-6B61-1941-4CAB03888BDD}"/>
              </a:ext>
            </a:extLst>
          </p:cNvPr>
          <p:cNvSpPr>
            <a:spLocks noGrp="1"/>
          </p:cNvSpPr>
          <p:nvPr>
            <p:ph idx="1"/>
          </p:nvPr>
        </p:nvSpPr>
        <p:spPr>
          <a:xfrm>
            <a:off x="435948" y="1366886"/>
            <a:ext cx="8272103" cy="4647415"/>
          </a:xfrm>
        </p:spPr>
        <p:txBody>
          <a:bodyPr>
            <a:normAutofit/>
          </a:bodyPr>
          <a:lstStyle/>
          <a:p>
            <a:pPr marL="632222" lvl="1" indent="-214313">
              <a:buFont typeface="Arial" panose="020B0604020202020204" pitchFamily="34" charset="0"/>
              <a:buChar char="•"/>
            </a:pPr>
            <a:r>
              <a:rPr lang="en-US" sz="1800" b="0" i="0">
                <a:effectLst/>
              </a:rPr>
              <a:t>Our team includes experienced infection preventionists, infectious disease trained medical directors, and professional educators.</a:t>
            </a:r>
          </a:p>
          <a:p>
            <a:pPr marL="632222" lvl="1" indent="-214313">
              <a:buFont typeface="Arial" panose="020B0604020202020204" pitchFamily="34" charset="0"/>
              <a:buChar char="•"/>
            </a:pPr>
            <a:endParaRPr lang="en-US" sz="1800" b="0" i="0">
              <a:effectLst/>
            </a:endParaRPr>
          </a:p>
          <a:p>
            <a:pPr marL="632222" lvl="1" indent="-214313">
              <a:buFont typeface="Arial" panose="020B0604020202020204" pitchFamily="34" charset="0"/>
              <a:buChar char="•"/>
            </a:pPr>
            <a:r>
              <a:rPr lang="en-US" sz="1800" b="0" i="0">
                <a:effectLst/>
              </a:rPr>
              <a:t>ICAP represents an academic and public partnership to combine resources and expertise to meet the needs of healthcare facilities.</a:t>
            </a:r>
          </a:p>
          <a:p>
            <a:pPr marL="632222" lvl="1" indent="-214313">
              <a:buFont typeface="Arial" panose="020B0604020202020204" pitchFamily="34" charset="0"/>
              <a:buChar char="•"/>
            </a:pPr>
            <a:endParaRPr lang="en-US" sz="1800" b="0" i="0">
              <a:effectLst/>
            </a:endParaRPr>
          </a:p>
          <a:p>
            <a:pPr marL="632222" lvl="1" indent="-214313">
              <a:buFont typeface="Arial" panose="020B0604020202020204" pitchFamily="34" charset="0"/>
              <a:buChar char="•"/>
            </a:pPr>
            <a:r>
              <a:rPr lang="en-US" sz="1800" b="0" i="0">
                <a:effectLst/>
              </a:rPr>
              <a:t>NE ICAP offers no cost, peer-to-peer infection control assessments and recommendations. </a:t>
            </a:r>
          </a:p>
          <a:p>
            <a:pPr marL="632222" lvl="1" indent="-214313">
              <a:buFont typeface="Arial" panose="020B0604020202020204" pitchFamily="34" charset="0"/>
              <a:buChar char="•"/>
            </a:pPr>
            <a:endParaRPr lang="en-US" sz="1800" b="0" i="0">
              <a:effectLst/>
            </a:endParaRPr>
          </a:p>
          <a:p>
            <a:pPr marL="632222" lvl="1" indent="-214313">
              <a:buFont typeface="Arial" panose="020B0604020202020204" pitchFamily="34" charset="0"/>
              <a:buChar char="•"/>
            </a:pPr>
            <a:r>
              <a:rPr lang="en-US" sz="1800" b="0" i="0">
                <a:effectLst/>
              </a:rPr>
              <a:t>Other services include being available </a:t>
            </a:r>
            <a:r>
              <a:rPr lang="en-US" sz="1800"/>
              <a:t>for consultations to answer IPC questions and provide education, </a:t>
            </a:r>
            <a:r>
              <a:rPr lang="en-US" sz="1800" b="0" i="0">
                <a:effectLst/>
              </a:rPr>
              <a:t>sharing information on our website, a monthly webinar for acute care and outpatient settings, a monthly webinar for long-term care settings, listings of helpful infection prevention and control (IPC) resources, and development of tools and other publications.  </a:t>
            </a:r>
          </a:p>
          <a:p>
            <a:endParaRPr lang="en-US" b="0" i="0">
              <a:effectLst/>
            </a:endParaRPr>
          </a:p>
          <a:p>
            <a:endParaRPr lang="en-US"/>
          </a:p>
        </p:txBody>
      </p:sp>
      <p:sp>
        <p:nvSpPr>
          <p:cNvPr id="5" name="TextBox 4">
            <a:extLst>
              <a:ext uri="{FF2B5EF4-FFF2-40B4-BE49-F238E27FC236}">
                <a16:creationId xmlns:a16="http://schemas.microsoft.com/office/drawing/2014/main" id="{3D642D54-30B6-BE3A-E420-CC4669D73495}"/>
              </a:ext>
            </a:extLst>
          </p:cNvPr>
          <p:cNvSpPr txBox="1"/>
          <p:nvPr/>
        </p:nvSpPr>
        <p:spPr>
          <a:xfrm>
            <a:off x="570379" y="6350169"/>
            <a:ext cx="4573242" cy="507831"/>
          </a:xfrm>
          <a:prstGeom prst="rect">
            <a:avLst/>
          </a:prstGeom>
          <a:noFill/>
        </p:spPr>
        <p:txBody>
          <a:bodyPr wrap="square">
            <a:spAutoFit/>
          </a:bodyPr>
          <a:lstStyle/>
          <a:p>
            <a:r>
              <a:rPr lang="en-US" sz="1350">
                <a:hlinkClick r:id="rId3"/>
              </a:rPr>
              <a:t>https://icap.nebraskamed.com/</a:t>
            </a:r>
            <a:endParaRPr lang="en-US" sz="1350"/>
          </a:p>
          <a:p>
            <a:endParaRPr lang="en-US" sz="1350"/>
          </a:p>
        </p:txBody>
      </p:sp>
    </p:spTree>
    <p:extLst>
      <p:ext uri="{BB962C8B-B14F-4D97-AF65-F5344CB8AC3E}">
        <p14:creationId xmlns:p14="http://schemas.microsoft.com/office/powerpoint/2010/main" val="3507992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C20AA-9631-4A78-8186-6BCD2490AEEB}"/>
              </a:ext>
            </a:extLst>
          </p:cNvPr>
          <p:cNvSpPr>
            <a:spLocks noGrp="1"/>
          </p:cNvSpPr>
          <p:nvPr>
            <p:ph type="title"/>
          </p:nvPr>
        </p:nvSpPr>
        <p:spPr>
          <a:xfrm>
            <a:off x="619933" y="395833"/>
            <a:ext cx="8107269" cy="832075"/>
          </a:xfrm>
        </p:spPr>
        <p:txBody>
          <a:bodyPr>
            <a:normAutofit fontScale="90000"/>
          </a:bodyPr>
          <a:lstStyle/>
          <a:p>
            <a:pPr algn="ctr"/>
            <a:r>
              <a:rPr lang="en-US" sz="3200"/>
              <a:t>Additional ICAP initiatives for </a:t>
            </a:r>
            <a:br>
              <a:rPr lang="en-US" sz="3200"/>
            </a:br>
            <a:r>
              <a:rPr lang="en-US" sz="3200"/>
              <a:t>All Healthcare Settings</a:t>
            </a:r>
          </a:p>
        </p:txBody>
      </p:sp>
      <p:sp>
        <p:nvSpPr>
          <p:cNvPr id="2" name="Text Placeholder 1">
            <a:extLst>
              <a:ext uri="{FF2B5EF4-FFF2-40B4-BE49-F238E27FC236}">
                <a16:creationId xmlns:a16="http://schemas.microsoft.com/office/drawing/2014/main" id="{93452B19-6005-4963-BAB6-14BFDBA4C5E6}"/>
              </a:ext>
            </a:extLst>
          </p:cNvPr>
          <p:cNvSpPr>
            <a:spLocks noGrp="1"/>
          </p:cNvSpPr>
          <p:nvPr>
            <p:ph idx="1"/>
          </p:nvPr>
        </p:nvSpPr>
        <p:spPr>
          <a:xfrm>
            <a:off x="619933" y="1463041"/>
            <a:ext cx="8107269" cy="5129348"/>
          </a:xfrm>
        </p:spPr>
        <p:txBody>
          <a:bodyPr vert="horz" lIns="91440" tIns="45720" rIns="91440" bIns="45720" rtlCol="0" anchor="t">
            <a:normAutofit/>
          </a:bodyPr>
          <a:lstStyle/>
          <a:p>
            <a:pPr marL="257175" indent="-257175">
              <a:buFont typeface="Wingdings" panose="05000000000000000000" pitchFamily="2" charset="2"/>
              <a:buChar char="§"/>
            </a:pPr>
            <a:r>
              <a:rPr lang="en-US" sz="2400"/>
              <a:t>Infection preventionist mentoring program</a:t>
            </a:r>
          </a:p>
          <a:p>
            <a:pPr marL="257175" indent="-257175">
              <a:buFont typeface="Wingdings" panose="05000000000000000000" pitchFamily="2" charset="2"/>
              <a:buChar char="§"/>
            </a:pPr>
            <a:r>
              <a:rPr lang="en-US" sz="2400"/>
              <a:t>Individualized IPC training sessions for healthcare facilities staff through Project Firstline</a:t>
            </a:r>
          </a:p>
          <a:p>
            <a:pPr marL="257175" indent="-257175">
              <a:buFont typeface="Wingdings" panose="05000000000000000000" pitchFamily="2" charset="2"/>
              <a:buChar char="§"/>
            </a:pPr>
            <a:r>
              <a:rPr lang="en-US" sz="2400"/>
              <a:t>IPC office hours</a:t>
            </a:r>
          </a:p>
          <a:p>
            <a:pPr marL="257175" indent="-257175">
              <a:buFont typeface="Wingdings" panose="05000000000000000000" pitchFamily="2" charset="2"/>
              <a:buChar char="§"/>
            </a:pPr>
            <a:r>
              <a:rPr lang="en-US" sz="2400"/>
              <a:t>Social media outreach for infection control education of frontline healthcare workers</a:t>
            </a:r>
          </a:p>
          <a:p>
            <a:pPr marL="771525" lvl="1" indent="-257175">
              <a:buFont typeface="Wingdings" panose="05000000000000000000" pitchFamily="2" charset="2"/>
              <a:buChar char="§"/>
            </a:pPr>
            <a:r>
              <a:rPr lang="en-US" sz="1600"/>
              <a:t>Facebook, LinkedIn, Instagram</a:t>
            </a:r>
          </a:p>
          <a:p>
            <a:pPr marL="771525" lvl="1" indent="-257175">
              <a:buFont typeface="Wingdings" panose="05000000000000000000" pitchFamily="2" charset="2"/>
              <a:buChar char="§"/>
            </a:pPr>
            <a:r>
              <a:rPr lang="en-US" sz="1600"/>
              <a:t>Mouthy IP podcast</a:t>
            </a:r>
          </a:p>
          <a:p>
            <a:pPr marL="771525" lvl="1" indent="-257175">
              <a:buFont typeface="Wingdings" panose="05000000000000000000" pitchFamily="2" charset="2"/>
              <a:buChar char="§"/>
            </a:pPr>
            <a:r>
              <a:rPr lang="en-US" sz="1600"/>
              <a:t>Dirty Drink podcast</a:t>
            </a:r>
          </a:p>
          <a:p>
            <a:pPr marL="771525" lvl="1" indent="-257175">
              <a:buFont typeface="Wingdings" panose="05000000000000000000" pitchFamily="2" charset="2"/>
              <a:buChar char="§"/>
            </a:pPr>
            <a:r>
              <a:rPr lang="en-US" sz="1600"/>
              <a:t>Dental IPC bites (Newsletter) </a:t>
            </a:r>
          </a:p>
          <a:p>
            <a:pPr marL="771525" lvl="1" indent="-257175">
              <a:buFont typeface="Wingdings" panose="05000000000000000000" pitchFamily="2" charset="2"/>
              <a:buChar char="§"/>
            </a:pPr>
            <a:r>
              <a:rPr lang="en-US" sz="1600"/>
              <a:t>Nebraska ASAP YouTube Channel</a:t>
            </a:r>
          </a:p>
          <a:p>
            <a:pPr marL="771525" lvl="1" indent="-257175">
              <a:buFont typeface="Wingdings" panose="05000000000000000000" pitchFamily="2" charset="2"/>
              <a:buChar char="§"/>
            </a:pPr>
            <a:endParaRPr lang="en-US"/>
          </a:p>
          <a:p>
            <a:pPr marL="257175" indent="-257175">
              <a:buFont typeface="Wingdings" panose="05000000000000000000" pitchFamily="2" charset="2"/>
              <a:buChar char="§"/>
            </a:pPr>
            <a:endParaRPr lang="en-US"/>
          </a:p>
          <a:p>
            <a:endParaRPr lang="en-US"/>
          </a:p>
          <a:p>
            <a:endParaRPr lang="en-US"/>
          </a:p>
          <a:p>
            <a:endParaRPr lang="en-US"/>
          </a:p>
          <a:p>
            <a:endParaRPr lang="en-US"/>
          </a:p>
        </p:txBody>
      </p:sp>
    </p:spTree>
    <p:extLst>
      <p:ext uri="{BB962C8B-B14F-4D97-AF65-F5344CB8AC3E}">
        <p14:creationId xmlns:p14="http://schemas.microsoft.com/office/powerpoint/2010/main" val="1847347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7D825-02A0-4D8D-B2A0-C2E79E0A3EA2}"/>
              </a:ext>
            </a:extLst>
          </p:cNvPr>
          <p:cNvSpPr>
            <a:spLocks noGrp="1"/>
          </p:cNvSpPr>
          <p:nvPr>
            <p:ph type="title"/>
          </p:nvPr>
        </p:nvSpPr>
        <p:spPr>
          <a:xfrm>
            <a:off x="706930" y="240810"/>
            <a:ext cx="8095037" cy="1229801"/>
          </a:xfrm>
        </p:spPr>
        <p:txBody>
          <a:bodyPr anchor="b">
            <a:normAutofit/>
          </a:bodyPr>
          <a:lstStyle/>
          <a:p>
            <a:r>
              <a:rPr lang="en-US"/>
              <a:t>ICAP Support by Setting Type </a:t>
            </a:r>
          </a:p>
        </p:txBody>
      </p:sp>
      <p:graphicFrame>
        <p:nvGraphicFramePr>
          <p:cNvPr id="5" name="Content Placeholder 2">
            <a:extLst>
              <a:ext uri="{FF2B5EF4-FFF2-40B4-BE49-F238E27FC236}">
                <a16:creationId xmlns:a16="http://schemas.microsoft.com/office/drawing/2014/main" id="{59535CCE-B50F-91AF-37CF-682F68ADC694}"/>
              </a:ext>
            </a:extLst>
          </p:cNvPr>
          <p:cNvGraphicFramePr>
            <a:graphicFrameLocks noGrp="1"/>
          </p:cNvGraphicFramePr>
          <p:nvPr>
            <p:ph idx="1"/>
            <p:extLst>
              <p:ext uri="{D42A27DB-BD31-4B8C-83A1-F6EECF244321}">
                <p14:modId xmlns:p14="http://schemas.microsoft.com/office/powerpoint/2010/main" val="1129911199"/>
              </p:ext>
            </p:extLst>
          </p:nvPr>
        </p:nvGraphicFramePr>
        <p:xfrm>
          <a:off x="706930" y="1607424"/>
          <a:ext cx="7782074" cy="4144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0779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5A387-9B4B-5E5A-B48B-7F0490264DDE}"/>
              </a:ext>
            </a:extLst>
          </p:cNvPr>
          <p:cNvSpPr>
            <a:spLocks noGrp="1"/>
          </p:cNvSpPr>
          <p:nvPr>
            <p:ph type="title"/>
          </p:nvPr>
        </p:nvSpPr>
        <p:spPr>
          <a:xfrm>
            <a:off x="619933" y="-272131"/>
            <a:ext cx="8107269" cy="1359153"/>
          </a:xfrm>
        </p:spPr>
        <p:txBody>
          <a:bodyPr/>
          <a:lstStyle/>
          <a:p>
            <a:r>
              <a:rPr lang="en-US"/>
              <a:t>Nebraska ICAP Outbreak Assessments</a:t>
            </a:r>
          </a:p>
        </p:txBody>
      </p:sp>
      <p:graphicFrame>
        <p:nvGraphicFramePr>
          <p:cNvPr id="3" name="Chart 2">
            <a:extLst>
              <a:ext uri="{FF2B5EF4-FFF2-40B4-BE49-F238E27FC236}">
                <a16:creationId xmlns:a16="http://schemas.microsoft.com/office/drawing/2014/main" id="{DA168EC3-8FCA-4856-B8D2-32DD53AA13BD}"/>
              </a:ext>
            </a:extLst>
          </p:cNvPr>
          <p:cNvGraphicFramePr>
            <a:graphicFrameLocks/>
          </p:cNvGraphicFramePr>
          <p:nvPr>
            <p:extLst>
              <p:ext uri="{D42A27DB-BD31-4B8C-83A1-F6EECF244321}">
                <p14:modId xmlns:p14="http://schemas.microsoft.com/office/powerpoint/2010/main" val="3314243636"/>
              </p:ext>
            </p:extLst>
          </p:nvPr>
        </p:nvGraphicFramePr>
        <p:xfrm>
          <a:off x="518332" y="1087022"/>
          <a:ext cx="8107269" cy="45898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7108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4807C-8079-FFA9-F7C2-FA73FE9CAF19}"/>
              </a:ext>
            </a:extLst>
          </p:cNvPr>
          <p:cNvSpPr>
            <a:spLocks noGrp="1"/>
          </p:cNvSpPr>
          <p:nvPr>
            <p:ph type="title"/>
          </p:nvPr>
        </p:nvSpPr>
        <p:spPr>
          <a:xfrm>
            <a:off x="641022" y="193164"/>
            <a:ext cx="8418136" cy="644957"/>
          </a:xfrm>
        </p:spPr>
        <p:txBody>
          <a:bodyPr>
            <a:noAutofit/>
          </a:bodyPr>
          <a:lstStyle/>
          <a:p>
            <a:r>
              <a:rPr lang="en-US" sz="3400"/>
              <a:t>CDC’s Core IPC Practices for Safe Healthcare</a:t>
            </a:r>
          </a:p>
        </p:txBody>
      </p:sp>
      <p:sp>
        <p:nvSpPr>
          <p:cNvPr id="10" name="Content Placeholder 9">
            <a:extLst>
              <a:ext uri="{FF2B5EF4-FFF2-40B4-BE49-F238E27FC236}">
                <a16:creationId xmlns:a16="http://schemas.microsoft.com/office/drawing/2014/main" id="{EED4C8F5-0F19-7153-3163-7F5FB29702BA}"/>
              </a:ext>
            </a:extLst>
          </p:cNvPr>
          <p:cNvSpPr>
            <a:spLocks noGrp="1"/>
          </p:cNvSpPr>
          <p:nvPr>
            <p:ph idx="1"/>
          </p:nvPr>
        </p:nvSpPr>
        <p:spPr>
          <a:xfrm>
            <a:off x="650027" y="944016"/>
            <a:ext cx="7532439" cy="4346088"/>
          </a:xfrm>
        </p:spPr>
        <p:txBody>
          <a:bodyPr>
            <a:noAutofit/>
          </a:bodyPr>
          <a:lstStyle/>
          <a:p>
            <a:pPr marL="214313" indent="-214313">
              <a:buFont typeface="Arial" panose="020B0604020202020204" pitchFamily="34" charset="0"/>
              <a:buChar char="•"/>
            </a:pPr>
            <a:r>
              <a:rPr lang="en-US" sz="1800"/>
              <a:t>CDC’s Core Infection Prevention and Control Practices for Safe Healthcare Delivery in All Settings represent fundamental standards of care that are not expected to change based on emerging evidence or to be regularly altered by changes in technology or practices and </a:t>
            </a:r>
            <a:r>
              <a:rPr lang="en-US" sz="1800" u="sng"/>
              <a:t>are applicable across the continuum of healthcare settings.   </a:t>
            </a:r>
          </a:p>
          <a:p>
            <a:pPr marL="632222" lvl="1" indent="-214313">
              <a:buFont typeface="Arial" panose="020B0604020202020204" pitchFamily="34" charset="0"/>
              <a:buChar char="•"/>
            </a:pPr>
            <a:r>
              <a:rPr lang="en-US" sz="1800"/>
              <a:t>There are 8 core practice categories:</a:t>
            </a:r>
          </a:p>
          <a:p>
            <a:pPr marL="857250" lvl="2" indent="-214313">
              <a:buFont typeface="Arial" panose="020B0604020202020204" pitchFamily="34" charset="0"/>
              <a:buChar char="•"/>
            </a:pPr>
            <a:r>
              <a:rPr lang="en-US" sz="1800"/>
              <a:t>Leadership Support</a:t>
            </a:r>
          </a:p>
          <a:p>
            <a:pPr marL="857250" lvl="2" indent="-214313">
              <a:buFont typeface="Arial" panose="020B0604020202020204" pitchFamily="34" charset="0"/>
              <a:buChar char="•"/>
            </a:pPr>
            <a:r>
              <a:rPr lang="en-US" sz="1800"/>
              <a:t>Education and Training of Healthcare Personnel on Infection Prevention</a:t>
            </a:r>
          </a:p>
          <a:p>
            <a:pPr marL="857250" lvl="2" indent="-214313">
              <a:buFont typeface="Arial" panose="020B0604020202020204" pitchFamily="34" charset="0"/>
              <a:buChar char="•"/>
            </a:pPr>
            <a:r>
              <a:rPr lang="en-US" sz="1800"/>
              <a:t>Patient, Family and Caregiver Education</a:t>
            </a:r>
          </a:p>
          <a:p>
            <a:pPr marL="857250" lvl="2" indent="-214313">
              <a:buFont typeface="Arial" panose="020B0604020202020204" pitchFamily="34" charset="0"/>
              <a:buChar char="•"/>
            </a:pPr>
            <a:r>
              <a:rPr lang="en-US" sz="1800"/>
              <a:t>Performance Monitoring and Feedback</a:t>
            </a:r>
          </a:p>
          <a:p>
            <a:pPr marL="857250" lvl="2" indent="-214313">
              <a:buFont typeface="Arial" panose="020B0604020202020204" pitchFamily="34" charset="0"/>
              <a:buChar char="•"/>
            </a:pPr>
            <a:r>
              <a:rPr lang="en-US" sz="1800"/>
              <a:t>Standard Precautions</a:t>
            </a:r>
          </a:p>
          <a:p>
            <a:pPr marL="1114425" lvl="3" indent="-214313">
              <a:buFont typeface="Arial" panose="020B0604020202020204" pitchFamily="34" charset="0"/>
              <a:buChar char="•"/>
            </a:pPr>
            <a:r>
              <a:rPr lang="en-US" sz="1800"/>
              <a:t>Includes hand hygiene, environmental cleaning and disinfection, injection and medication safety, risk assessment with use of personal protective equipment (PPE), minimizing potential exposures, and reprocessing of reusable medical equipment.</a:t>
            </a:r>
          </a:p>
          <a:p>
            <a:pPr marL="857250" lvl="2" indent="-214313">
              <a:buFont typeface="Arial" panose="020B0604020202020204" pitchFamily="34" charset="0"/>
              <a:buChar char="•"/>
            </a:pPr>
            <a:r>
              <a:rPr lang="en-US" sz="1800"/>
              <a:t>Transmission-Based Precautions</a:t>
            </a:r>
          </a:p>
          <a:p>
            <a:pPr marL="857250" lvl="2" indent="-214313">
              <a:buFont typeface="Arial" panose="020B0604020202020204" pitchFamily="34" charset="0"/>
              <a:buChar char="•"/>
            </a:pPr>
            <a:r>
              <a:rPr lang="en-US" sz="1800"/>
              <a:t>Temporary Invasive Medical Devices for Clinical Management</a:t>
            </a:r>
          </a:p>
          <a:p>
            <a:pPr marL="857250" lvl="2" indent="-214313">
              <a:buFont typeface="Arial" panose="020B0604020202020204" pitchFamily="34" charset="0"/>
              <a:buChar char="•"/>
            </a:pPr>
            <a:r>
              <a:rPr lang="en-US" sz="1800"/>
              <a:t>Occupational Health  </a:t>
            </a:r>
          </a:p>
        </p:txBody>
      </p:sp>
      <p:sp>
        <p:nvSpPr>
          <p:cNvPr id="12" name="TextBox 11">
            <a:extLst>
              <a:ext uri="{FF2B5EF4-FFF2-40B4-BE49-F238E27FC236}">
                <a16:creationId xmlns:a16="http://schemas.microsoft.com/office/drawing/2014/main" id="{EF611287-994A-6938-50BC-55E804AF2265}"/>
              </a:ext>
            </a:extLst>
          </p:cNvPr>
          <p:cNvSpPr txBox="1"/>
          <p:nvPr/>
        </p:nvSpPr>
        <p:spPr>
          <a:xfrm>
            <a:off x="539431" y="6217074"/>
            <a:ext cx="5257800" cy="507831"/>
          </a:xfrm>
          <a:prstGeom prst="rect">
            <a:avLst/>
          </a:prstGeom>
          <a:noFill/>
        </p:spPr>
        <p:txBody>
          <a:bodyPr wrap="square">
            <a:spAutoFit/>
          </a:bodyPr>
          <a:lstStyle/>
          <a:p>
            <a:r>
              <a:rPr lang="en-US" sz="1350">
                <a:hlinkClick r:id="rId3"/>
              </a:rPr>
              <a:t>CDC's Core IPC Practices for Safe Healthcare Delivery in All Settings</a:t>
            </a:r>
            <a:endParaRPr lang="en-US" sz="1350"/>
          </a:p>
          <a:p>
            <a:endParaRPr lang="en-US" sz="1350"/>
          </a:p>
        </p:txBody>
      </p:sp>
      <p:pic>
        <p:nvPicPr>
          <p:cNvPr id="3" name="Picture 2">
            <a:extLst>
              <a:ext uri="{FF2B5EF4-FFF2-40B4-BE49-F238E27FC236}">
                <a16:creationId xmlns:a16="http://schemas.microsoft.com/office/drawing/2014/main" id="{CF612FC0-5A25-E9D4-3AB5-510A3B7C0B57}"/>
              </a:ext>
            </a:extLst>
          </p:cNvPr>
          <p:cNvPicPr>
            <a:picLocks noChangeAspect="1"/>
          </p:cNvPicPr>
          <p:nvPr/>
        </p:nvPicPr>
        <p:blipFill>
          <a:blip r:embed="rId4"/>
          <a:stretch>
            <a:fillRect/>
          </a:stretch>
        </p:blipFill>
        <p:spPr>
          <a:xfrm>
            <a:off x="7145517" y="1720098"/>
            <a:ext cx="1913641" cy="1913641"/>
          </a:xfrm>
          <a:prstGeom prst="rect">
            <a:avLst/>
          </a:prstGeom>
        </p:spPr>
      </p:pic>
      <p:sp>
        <p:nvSpPr>
          <p:cNvPr id="4" name="TextBox 3">
            <a:extLst>
              <a:ext uri="{FF2B5EF4-FFF2-40B4-BE49-F238E27FC236}">
                <a16:creationId xmlns:a16="http://schemas.microsoft.com/office/drawing/2014/main" id="{00722622-43D2-697D-D10E-495358F6CFCC}"/>
              </a:ext>
            </a:extLst>
          </p:cNvPr>
          <p:cNvSpPr txBox="1"/>
          <p:nvPr/>
        </p:nvSpPr>
        <p:spPr>
          <a:xfrm>
            <a:off x="539431" y="6563381"/>
            <a:ext cx="1379054" cy="230832"/>
          </a:xfrm>
          <a:prstGeom prst="rect">
            <a:avLst/>
          </a:prstGeom>
          <a:noFill/>
        </p:spPr>
        <p:txBody>
          <a:bodyPr wrap="square" rtlCol="0">
            <a:spAutoFit/>
          </a:bodyPr>
          <a:lstStyle/>
          <a:p>
            <a:r>
              <a:rPr lang="en-US" sz="900">
                <a:latin typeface="+mj-lt"/>
              </a:rPr>
              <a:t>Image by rawpixel.com </a:t>
            </a:r>
          </a:p>
        </p:txBody>
      </p:sp>
    </p:spTree>
    <p:extLst>
      <p:ext uri="{BB962C8B-B14F-4D97-AF65-F5344CB8AC3E}">
        <p14:creationId xmlns:p14="http://schemas.microsoft.com/office/powerpoint/2010/main" val="1596793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DCC8-A218-4419-87F8-17D171C8B42D}"/>
              </a:ext>
            </a:extLst>
          </p:cNvPr>
          <p:cNvSpPr>
            <a:spLocks noGrp="1"/>
          </p:cNvSpPr>
          <p:nvPr>
            <p:ph type="title" idx="4294967295"/>
          </p:nvPr>
        </p:nvSpPr>
        <p:spPr>
          <a:xfrm>
            <a:off x="527050" y="254000"/>
            <a:ext cx="8616950" cy="576263"/>
          </a:xfrm>
        </p:spPr>
        <p:txBody>
          <a:bodyPr>
            <a:normAutofit/>
          </a:bodyPr>
          <a:lstStyle/>
          <a:p>
            <a:pPr algn="ctr"/>
            <a:r>
              <a:rPr lang="en-US"/>
              <a:t>CMS Memo QSO-22-20-HOSPITALS</a:t>
            </a:r>
          </a:p>
        </p:txBody>
      </p:sp>
      <p:pic>
        <p:nvPicPr>
          <p:cNvPr id="7" name="Content Placeholder 6">
            <a:extLst>
              <a:ext uri="{FF2B5EF4-FFF2-40B4-BE49-F238E27FC236}">
                <a16:creationId xmlns:a16="http://schemas.microsoft.com/office/drawing/2014/main" id="{1652EE2A-92A9-4BEA-AEDD-E228556C65F1}"/>
              </a:ext>
            </a:extLst>
          </p:cNvPr>
          <p:cNvPicPr>
            <a:picLocks noGrp="1" noChangeAspect="1"/>
          </p:cNvPicPr>
          <p:nvPr>
            <p:ph idx="4294967295"/>
          </p:nvPr>
        </p:nvPicPr>
        <p:blipFill>
          <a:blip r:embed="rId3"/>
          <a:stretch>
            <a:fillRect/>
          </a:stretch>
        </p:blipFill>
        <p:spPr>
          <a:xfrm>
            <a:off x="282804" y="1090154"/>
            <a:ext cx="4957763" cy="4933950"/>
          </a:xfrm>
          <a:ln>
            <a:solidFill>
              <a:schemeClr val="accent6"/>
            </a:solidFill>
          </a:ln>
        </p:spPr>
      </p:pic>
      <p:sp>
        <p:nvSpPr>
          <p:cNvPr id="8" name="TextBox 7">
            <a:extLst>
              <a:ext uri="{FF2B5EF4-FFF2-40B4-BE49-F238E27FC236}">
                <a16:creationId xmlns:a16="http://schemas.microsoft.com/office/drawing/2014/main" id="{246D265C-3963-4CDB-8DAE-6F77CDE3DE83}"/>
              </a:ext>
            </a:extLst>
          </p:cNvPr>
          <p:cNvSpPr txBox="1"/>
          <p:nvPr/>
        </p:nvSpPr>
        <p:spPr>
          <a:xfrm>
            <a:off x="5478014" y="1090154"/>
            <a:ext cx="3527769" cy="5432256"/>
          </a:xfrm>
          <a:prstGeom prst="rect">
            <a:avLst/>
          </a:prstGeom>
          <a:noFill/>
        </p:spPr>
        <p:txBody>
          <a:bodyPr wrap="square" rtlCol="0">
            <a:spAutoFit/>
          </a:bodyPr>
          <a:lstStyle/>
          <a:p>
            <a:r>
              <a:rPr lang="en-US" sz="1600">
                <a:hlinkClick r:id="rId4"/>
              </a:rPr>
              <a:t>CMS QSO-22-20-Hospitals</a:t>
            </a:r>
            <a:endParaRPr lang="en-US" sz="1600"/>
          </a:p>
          <a:p>
            <a:r>
              <a:rPr lang="en-US" sz="1600"/>
              <a:t>Updates to the interpretive guidance for </a:t>
            </a:r>
            <a:r>
              <a:rPr lang="en-US" sz="1600" b="1"/>
              <a:t>hospital </a:t>
            </a:r>
            <a:r>
              <a:rPr lang="en-US" sz="1600"/>
              <a:t>requirements, State Operations Manual, </a:t>
            </a:r>
            <a:r>
              <a:rPr lang="en-US" sz="1600" b="1"/>
              <a:t>Appendix A </a:t>
            </a:r>
            <a:r>
              <a:rPr lang="en-US" sz="1600"/>
              <a:t>– Survey Protocol, Regulations and Interpretative Guidelines for Hospitals - </a:t>
            </a:r>
            <a:r>
              <a:rPr lang="en-US" sz="1600" b="1"/>
              <a:t>42 CFR §482.42 </a:t>
            </a:r>
            <a:r>
              <a:rPr lang="en-US" sz="1600"/>
              <a:t>Conditions of Participation (CoP):</a:t>
            </a:r>
            <a:r>
              <a:rPr lang="en-US" sz="1600" b="1"/>
              <a:t> Infection prevention and control and antibiotic stewardship programs</a:t>
            </a:r>
            <a:r>
              <a:rPr lang="en-US" sz="1600"/>
              <a:t>. </a:t>
            </a:r>
          </a:p>
          <a:p>
            <a:r>
              <a:rPr lang="en-US" sz="1600">
                <a:hlinkClick r:id="rId5"/>
              </a:rPr>
              <a:t>CMS - Appendix A - Hospitals</a:t>
            </a:r>
            <a:endParaRPr lang="en-US" sz="1600"/>
          </a:p>
          <a:p>
            <a:endParaRPr lang="en-US" sz="1600"/>
          </a:p>
          <a:p>
            <a:r>
              <a:rPr lang="en-US" sz="1600"/>
              <a:t>Similar State Operations Manual, </a:t>
            </a:r>
            <a:r>
              <a:rPr lang="en-US" sz="1600" b="1"/>
              <a:t>Appendix W </a:t>
            </a:r>
            <a:r>
              <a:rPr lang="en-US" sz="1600"/>
              <a:t>– Survey Protocol, Regulations and Interpretative Guidelines for </a:t>
            </a:r>
            <a:r>
              <a:rPr lang="en-US" sz="1600" b="1"/>
              <a:t>Critical Access Hospitals (CAHs) </a:t>
            </a:r>
            <a:r>
              <a:rPr lang="en-US" sz="1600"/>
              <a:t>and Swing-Beds in CAHs - </a:t>
            </a:r>
            <a:r>
              <a:rPr lang="en-US" sz="1600" b="1"/>
              <a:t>42 CFR §485.640 </a:t>
            </a:r>
            <a:r>
              <a:rPr lang="en-US" sz="1600"/>
              <a:t>Conditions of Participation (CoP):  </a:t>
            </a:r>
            <a:r>
              <a:rPr lang="en-US" sz="1600" b="1"/>
              <a:t>Infection prevention and control and antibiotic stewardship programs</a:t>
            </a:r>
            <a:r>
              <a:rPr lang="en-US" sz="1600"/>
              <a:t>. </a:t>
            </a:r>
          </a:p>
          <a:p>
            <a:r>
              <a:rPr lang="en-US" sz="1600">
                <a:hlinkClick r:id="rId6"/>
              </a:rPr>
              <a:t>CMS - Appendix W - CAHs</a:t>
            </a:r>
            <a:endParaRPr lang="en-US" sz="1600"/>
          </a:p>
          <a:p>
            <a:endParaRPr lang="en-US" sz="1350"/>
          </a:p>
          <a:p>
            <a:endParaRPr lang="en-US" sz="1350"/>
          </a:p>
        </p:txBody>
      </p:sp>
    </p:spTree>
    <p:extLst>
      <p:ext uri="{BB962C8B-B14F-4D97-AF65-F5344CB8AC3E}">
        <p14:creationId xmlns:p14="http://schemas.microsoft.com/office/powerpoint/2010/main" val="1872019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DCC8-A218-4419-87F8-17D171C8B42D}"/>
              </a:ext>
            </a:extLst>
          </p:cNvPr>
          <p:cNvSpPr>
            <a:spLocks noGrp="1"/>
          </p:cNvSpPr>
          <p:nvPr>
            <p:ph type="title"/>
          </p:nvPr>
        </p:nvSpPr>
        <p:spPr>
          <a:xfrm>
            <a:off x="650025" y="186458"/>
            <a:ext cx="8065137" cy="735381"/>
          </a:xfrm>
        </p:spPr>
        <p:txBody>
          <a:bodyPr anchor="b">
            <a:normAutofit/>
          </a:bodyPr>
          <a:lstStyle/>
          <a:p>
            <a:r>
              <a:rPr lang="en-US"/>
              <a:t>CMS CoP – IPC &amp; QAPI Program Support</a:t>
            </a:r>
          </a:p>
        </p:txBody>
      </p:sp>
      <p:pic>
        <p:nvPicPr>
          <p:cNvPr id="6" name="Content Placeholder 5">
            <a:extLst>
              <a:ext uri="{FF2B5EF4-FFF2-40B4-BE49-F238E27FC236}">
                <a16:creationId xmlns:a16="http://schemas.microsoft.com/office/drawing/2014/main" id="{4A8D586E-4AF9-A8FE-5FDA-9BEE4CB05D37}"/>
              </a:ext>
            </a:extLst>
          </p:cNvPr>
          <p:cNvPicPr>
            <a:picLocks noGrp="1" noChangeAspect="1"/>
          </p:cNvPicPr>
          <p:nvPr>
            <p:ph idx="1"/>
          </p:nvPr>
        </p:nvPicPr>
        <p:blipFill>
          <a:blip r:embed="rId3"/>
          <a:stretch>
            <a:fillRect/>
          </a:stretch>
        </p:blipFill>
        <p:spPr>
          <a:xfrm>
            <a:off x="296989" y="1018095"/>
            <a:ext cx="8551088" cy="3463189"/>
          </a:xfrm>
          <a:noFill/>
          <a:ln w="19050">
            <a:solidFill>
              <a:schemeClr val="tx1"/>
            </a:solidFill>
          </a:ln>
        </p:spPr>
      </p:pic>
      <p:pic>
        <p:nvPicPr>
          <p:cNvPr id="10" name="Picture 9">
            <a:extLst>
              <a:ext uri="{FF2B5EF4-FFF2-40B4-BE49-F238E27FC236}">
                <a16:creationId xmlns:a16="http://schemas.microsoft.com/office/drawing/2014/main" id="{6F29E4E7-954E-819D-490D-E3BB98AEB9BB}"/>
              </a:ext>
            </a:extLst>
          </p:cNvPr>
          <p:cNvPicPr>
            <a:picLocks noChangeAspect="1"/>
          </p:cNvPicPr>
          <p:nvPr/>
        </p:nvPicPr>
        <p:blipFill>
          <a:blip r:embed="rId4"/>
          <a:stretch>
            <a:fillRect/>
          </a:stretch>
        </p:blipFill>
        <p:spPr>
          <a:xfrm>
            <a:off x="296989" y="4774350"/>
            <a:ext cx="5907711" cy="1897192"/>
          </a:xfrm>
          <a:prstGeom prst="rect">
            <a:avLst/>
          </a:prstGeom>
          <a:ln w="19050">
            <a:solidFill>
              <a:schemeClr val="tx1"/>
            </a:solidFill>
          </a:ln>
        </p:spPr>
      </p:pic>
      <p:sp>
        <p:nvSpPr>
          <p:cNvPr id="12" name="TextBox 11">
            <a:extLst>
              <a:ext uri="{FF2B5EF4-FFF2-40B4-BE49-F238E27FC236}">
                <a16:creationId xmlns:a16="http://schemas.microsoft.com/office/drawing/2014/main" id="{6C91BDC6-6966-E6C5-F260-B47364D30F0B}"/>
              </a:ext>
            </a:extLst>
          </p:cNvPr>
          <p:cNvSpPr txBox="1"/>
          <p:nvPr/>
        </p:nvSpPr>
        <p:spPr>
          <a:xfrm>
            <a:off x="6306109" y="4687822"/>
            <a:ext cx="4576712" cy="369332"/>
          </a:xfrm>
          <a:prstGeom prst="rect">
            <a:avLst/>
          </a:prstGeom>
          <a:noFill/>
        </p:spPr>
        <p:txBody>
          <a:bodyPr wrap="square">
            <a:spAutoFit/>
          </a:bodyPr>
          <a:lstStyle/>
          <a:p>
            <a:r>
              <a:rPr lang="en-US" sz="1800">
                <a:hlinkClick r:id="rId5"/>
              </a:rPr>
              <a:t>CMS - Appendix W - CAHs</a:t>
            </a:r>
            <a:endParaRPr lang="en-US" sz="1800"/>
          </a:p>
        </p:txBody>
      </p:sp>
    </p:spTree>
    <p:extLst>
      <p:ext uri="{BB962C8B-B14F-4D97-AF65-F5344CB8AC3E}">
        <p14:creationId xmlns:p14="http://schemas.microsoft.com/office/powerpoint/2010/main" val="805964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1F8A0B-D89C-30D2-190E-8DD816A1F034}"/>
              </a:ext>
            </a:extLst>
          </p:cNvPr>
          <p:cNvSpPr>
            <a:spLocks noGrp="1"/>
          </p:cNvSpPr>
          <p:nvPr>
            <p:ph type="body" sz="quarter" idx="11"/>
          </p:nvPr>
        </p:nvSpPr>
        <p:spPr>
          <a:xfrm>
            <a:off x="300767" y="448407"/>
            <a:ext cx="8642479" cy="332399"/>
          </a:xfrm>
        </p:spPr>
        <p:txBody>
          <a:bodyPr/>
          <a:lstStyle/>
          <a:p>
            <a:pPr algn="ctr"/>
            <a:r>
              <a:rPr lang="en-US" sz="2400">
                <a:latin typeface="+mn-lt"/>
              </a:rPr>
              <a:t>Programs are Organized around Five Key Program Areas</a:t>
            </a:r>
          </a:p>
        </p:txBody>
      </p:sp>
      <p:graphicFrame>
        <p:nvGraphicFramePr>
          <p:cNvPr id="4" name="Diagram 3">
            <a:extLst>
              <a:ext uri="{FF2B5EF4-FFF2-40B4-BE49-F238E27FC236}">
                <a16:creationId xmlns:a16="http://schemas.microsoft.com/office/drawing/2014/main" id="{71DCEC44-B361-9867-3B4D-09769A5F322F}"/>
              </a:ext>
            </a:extLst>
          </p:cNvPr>
          <p:cNvGraphicFramePr/>
          <p:nvPr/>
        </p:nvGraphicFramePr>
        <p:xfrm>
          <a:off x="1180641" y="1007259"/>
          <a:ext cx="6782718" cy="5512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5133BFDC-E477-823B-229D-DE5A68112075}"/>
              </a:ext>
            </a:extLst>
          </p:cNvPr>
          <p:cNvSpPr txBox="1"/>
          <p:nvPr/>
        </p:nvSpPr>
        <p:spPr>
          <a:xfrm>
            <a:off x="3836195" y="3036095"/>
            <a:ext cx="1571624" cy="106182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B48018"/>
                </a:solidFill>
                <a:effectLst/>
                <a:uLnTx/>
                <a:uFillTx/>
                <a:latin typeface="Calibri" panose="020F0502020204030204"/>
                <a:ea typeface="+mn-ea"/>
                <a:cs typeface="+mn-cs"/>
              </a:rPr>
              <a:t>HAI/AR PROGRAM AREAS</a:t>
            </a:r>
          </a:p>
        </p:txBody>
      </p:sp>
    </p:spTree>
    <p:extLst>
      <p:ext uri="{BB962C8B-B14F-4D97-AF65-F5344CB8AC3E}">
        <p14:creationId xmlns:p14="http://schemas.microsoft.com/office/powerpoint/2010/main" val="1793206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114D2-7073-5722-59A4-3EBEEACC9BDC}"/>
              </a:ext>
            </a:extLst>
          </p:cNvPr>
          <p:cNvSpPr>
            <a:spLocks noGrp="1"/>
          </p:cNvSpPr>
          <p:nvPr>
            <p:ph type="title" idx="4294967295"/>
          </p:nvPr>
        </p:nvSpPr>
        <p:spPr>
          <a:xfrm>
            <a:off x="1036638" y="207963"/>
            <a:ext cx="8107362" cy="658812"/>
          </a:xfrm>
        </p:spPr>
        <p:txBody>
          <a:bodyPr/>
          <a:lstStyle/>
          <a:p>
            <a:r>
              <a:rPr lang="en-US"/>
              <a:t>Sample IPC Committee Agendas</a:t>
            </a:r>
          </a:p>
        </p:txBody>
      </p:sp>
      <p:sp>
        <p:nvSpPr>
          <p:cNvPr id="4" name="Content Placeholder 3">
            <a:extLst>
              <a:ext uri="{FF2B5EF4-FFF2-40B4-BE49-F238E27FC236}">
                <a16:creationId xmlns:a16="http://schemas.microsoft.com/office/drawing/2014/main" id="{81213B39-AFD0-63D0-0E77-1D0840CB57C1}"/>
              </a:ext>
            </a:extLst>
          </p:cNvPr>
          <p:cNvSpPr>
            <a:spLocks noGrp="1"/>
          </p:cNvSpPr>
          <p:nvPr>
            <p:ph idx="4294967295"/>
          </p:nvPr>
        </p:nvSpPr>
        <p:spPr>
          <a:xfrm>
            <a:off x="490194" y="958850"/>
            <a:ext cx="5440706" cy="5041900"/>
          </a:xfrm>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Attendance and approval of prior IPC committee meeting minutes</a:t>
            </a:r>
          </a:p>
          <a:p>
            <a:pPr marL="342900" marR="0" lvl="0" indent="-342900">
              <a:lnSpc>
                <a:spcPct val="107000"/>
              </a:lnSpc>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Healthcare Associated Infections (outcome surveillance)</a:t>
            </a:r>
          </a:p>
          <a:p>
            <a:pPr marL="342900" marR="0" lvl="0" indent="-342900">
              <a:lnSpc>
                <a:spcPct val="107000"/>
              </a:lnSpc>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Outbreaks </a:t>
            </a:r>
          </a:p>
          <a:p>
            <a:pPr marL="342900" marR="0" lvl="0" indent="-342900">
              <a:lnSpc>
                <a:spcPct val="107000"/>
              </a:lnSpc>
              <a:spcBef>
                <a:spcPts val="0"/>
              </a:spcBef>
              <a:spcAft>
                <a:spcPts val="0"/>
              </a:spcAft>
              <a:buFont typeface="Symbol" panose="05050102010706020507" pitchFamily="18" charset="2"/>
              <a:buChar char=""/>
            </a:pPr>
            <a:r>
              <a:rPr lang="en-US" sz="1600">
                <a:latin typeface="Calibri" panose="020F0502020204030204" pitchFamily="34" charset="0"/>
                <a:ea typeface="Calibri" panose="020F0502020204030204" pitchFamily="34" charset="0"/>
                <a:cs typeface="Times New Roman" panose="02020603050405020304" pitchFamily="18" charset="0"/>
              </a:rPr>
              <a:t>R</a:t>
            </a:r>
            <a:r>
              <a:rPr lang="en-US" sz="1600">
                <a:effectLst/>
                <a:latin typeface="Calibri" panose="020F0502020204030204" pitchFamily="34" charset="0"/>
                <a:ea typeface="Calibri" panose="020F0502020204030204" pitchFamily="34" charset="0"/>
                <a:cs typeface="Times New Roman" panose="02020603050405020304" pitchFamily="18" charset="0"/>
              </a:rPr>
              <a:t>eportable Diseases per </a:t>
            </a:r>
            <a:r>
              <a:rPr lang="en-US"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Nebraska DHHS per 173 NAC 1 – Reporting and Control of Communicable Diseases and Poisonings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Process Surveillance</a:t>
            </a:r>
          </a:p>
          <a:p>
            <a:pPr marL="742950" marR="0" lvl="1" indent="-285750">
              <a:lnSpc>
                <a:spcPct val="107000"/>
              </a:lnSpc>
              <a:spcBef>
                <a:spcPts val="0"/>
              </a:spcBef>
              <a:spcAft>
                <a:spcPts val="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Hand Hygiene audits </a:t>
            </a:r>
          </a:p>
          <a:p>
            <a:pPr marL="742950" marR="0" lvl="1" indent="-285750">
              <a:lnSpc>
                <a:spcPct val="107000"/>
              </a:lnSpc>
              <a:spcBef>
                <a:spcPts val="0"/>
              </a:spcBef>
              <a:spcAft>
                <a:spcPts val="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PPE – Standard and Transmission-Based Precaution audits </a:t>
            </a:r>
          </a:p>
          <a:p>
            <a:pPr marL="742950" marR="0" lvl="1" indent="-285750">
              <a:lnSpc>
                <a:spcPct val="107000"/>
              </a:lnSpc>
              <a:spcBef>
                <a:spcPts val="0"/>
              </a:spcBef>
              <a:spcAft>
                <a:spcPts val="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Safe Injection Practices and Blood Glucose Monitoring audits</a:t>
            </a:r>
          </a:p>
          <a:p>
            <a:pPr marL="342900" marR="0" lvl="0" indent="-342900">
              <a:lnSpc>
                <a:spcPct val="107000"/>
              </a:lnSpc>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Employee Health Report</a:t>
            </a:r>
          </a:p>
          <a:p>
            <a:pPr marL="342900" marR="0" lvl="0" indent="-342900">
              <a:lnSpc>
                <a:spcPct val="107000"/>
              </a:lnSpc>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Environmental Cleaning and Disinfection</a:t>
            </a:r>
          </a:p>
          <a:p>
            <a:pPr marL="342900" marR="0" lvl="0" indent="-342900">
              <a:lnSpc>
                <a:spcPct val="107000"/>
              </a:lnSpc>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Antibiotic Stewardship Program Update</a:t>
            </a:r>
          </a:p>
          <a:p>
            <a:pPr marL="342900" marR="0" lvl="0" indent="-342900">
              <a:lnSpc>
                <a:spcPct val="107000"/>
              </a:lnSpc>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Dialysis</a:t>
            </a:r>
          </a:p>
          <a:p>
            <a:pPr marL="742950" marR="0" lvl="1" indent="-285750">
              <a:lnSpc>
                <a:spcPct val="107000"/>
              </a:lnSpc>
              <a:spcBef>
                <a:spcPts val="0"/>
              </a:spcBef>
              <a:spcAft>
                <a:spcPts val="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Water reports ensure received</a:t>
            </a:r>
          </a:p>
          <a:p>
            <a:pPr marL="342900" marR="0" lvl="0" indent="-342900">
              <a:lnSpc>
                <a:spcPct val="107000"/>
              </a:lnSpc>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Water management program (WMP)</a:t>
            </a:r>
          </a:p>
          <a:p>
            <a:pPr marL="342900" marR="0" lvl="0" indent="-342900">
              <a:lnSpc>
                <a:spcPct val="107000"/>
              </a:lnSpc>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IPC policies or procedures, review and approve, as needed</a:t>
            </a:r>
          </a:p>
          <a:p>
            <a:pPr marL="342900" marR="0" lvl="0" indent="-342900">
              <a:lnSpc>
                <a:spcPct val="107000"/>
              </a:lnSpc>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If applicable, update on any QAPI initiatives</a:t>
            </a:r>
          </a:p>
          <a:p>
            <a:pPr marL="342900" marR="0" lvl="0" indent="-342900">
              <a:lnSpc>
                <a:spcPct val="107000"/>
              </a:lnSpc>
              <a:spcBef>
                <a:spcPts val="0"/>
              </a:spcBef>
              <a:spcAft>
                <a:spcPts val="0"/>
              </a:spcAft>
              <a:buFont typeface="Symbol" panose="05050102010706020507" pitchFamily="18" charset="2"/>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Other business and open discussion</a:t>
            </a:r>
          </a:p>
        </p:txBody>
      </p:sp>
      <p:pic>
        <p:nvPicPr>
          <p:cNvPr id="6" name="Picture 5">
            <a:extLst>
              <a:ext uri="{FF2B5EF4-FFF2-40B4-BE49-F238E27FC236}">
                <a16:creationId xmlns:a16="http://schemas.microsoft.com/office/drawing/2014/main" id="{EFC8B032-87F3-3568-C6CE-0F3682BB00C6}"/>
              </a:ext>
            </a:extLst>
          </p:cNvPr>
          <p:cNvPicPr>
            <a:picLocks noChangeAspect="1"/>
          </p:cNvPicPr>
          <p:nvPr/>
        </p:nvPicPr>
        <p:blipFill>
          <a:blip r:embed="rId4"/>
          <a:stretch>
            <a:fillRect/>
          </a:stretch>
        </p:blipFill>
        <p:spPr>
          <a:xfrm>
            <a:off x="5911244" y="1141172"/>
            <a:ext cx="3110940" cy="4310397"/>
          </a:xfrm>
          <a:prstGeom prst="rect">
            <a:avLst/>
          </a:prstGeom>
        </p:spPr>
      </p:pic>
      <p:sp>
        <p:nvSpPr>
          <p:cNvPr id="8" name="TextBox 7">
            <a:extLst>
              <a:ext uri="{FF2B5EF4-FFF2-40B4-BE49-F238E27FC236}">
                <a16:creationId xmlns:a16="http://schemas.microsoft.com/office/drawing/2014/main" id="{3C156E7F-3B3E-B748-C60F-C12F9B092311}"/>
              </a:ext>
            </a:extLst>
          </p:cNvPr>
          <p:cNvSpPr txBox="1"/>
          <p:nvPr/>
        </p:nvSpPr>
        <p:spPr>
          <a:xfrm>
            <a:off x="6305550" y="5451569"/>
            <a:ext cx="2716634" cy="800219"/>
          </a:xfrm>
          <a:prstGeom prst="rect">
            <a:avLst/>
          </a:prstGeom>
          <a:noFill/>
        </p:spPr>
        <p:txBody>
          <a:bodyPr wrap="square">
            <a:spAutoFit/>
          </a:bodyPr>
          <a:lstStyle/>
          <a:p>
            <a:r>
              <a:rPr lang="en-US" sz="1400">
                <a:hlinkClick r:id="rId5"/>
              </a:rPr>
              <a:t>SAMPLE Infection Control Committee Agenda Template</a:t>
            </a:r>
            <a:endParaRPr lang="en-US" sz="1400"/>
          </a:p>
          <a:p>
            <a:endParaRPr lang="en-US"/>
          </a:p>
        </p:txBody>
      </p:sp>
    </p:spTree>
    <p:extLst>
      <p:ext uri="{BB962C8B-B14F-4D97-AF65-F5344CB8AC3E}">
        <p14:creationId xmlns:p14="http://schemas.microsoft.com/office/powerpoint/2010/main" val="1601425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6ADA9-B1DF-4978-9CBB-4B380B34544B}"/>
              </a:ext>
            </a:extLst>
          </p:cNvPr>
          <p:cNvSpPr>
            <a:spLocks noGrp="1"/>
          </p:cNvSpPr>
          <p:nvPr>
            <p:ph type="title"/>
          </p:nvPr>
        </p:nvSpPr>
        <p:spPr>
          <a:xfrm>
            <a:off x="506894" y="834159"/>
            <a:ext cx="8513700" cy="426197"/>
          </a:xfrm>
        </p:spPr>
        <p:txBody>
          <a:bodyPr>
            <a:noAutofit/>
          </a:bodyPr>
          <a:lstStyle/>
          <a:p>
            <a:r>
              <a:rPr lang="en-US"/>
              <a:t>Injection &amp; Medication Safety – </a:t>
            </a:r>
            <a:br>
              <a:rPr lang="en-US"/>
            </a:br>
            <a:r>
              <a:rPr lang="en-US"/>
              <a:t>Use Injection Safety Checklist</a:t>
            </a:r>
          </a:p>
        </p:txBody>
      </p:sp>
      <p:sp>
        <p:nvSpPr>
          <p:cNvPr id="3" name="Content Placeholder 2">
            <a:extLst>
              <a:ext uri="{FF2B5EF4-FFF2-40B4-BE49-F238E27FC236}">
                <a16:creationId xmlns:a16="http://schemas.microsoft.com/office/drawing/2014/main" id="{96AD6CEE-6BCC-4B8D-BDF0-800FAAE4C13C}"/>
              </a:ext>
            </a:extLst>
          </p:cNvPr>
          <p:cNvSpPr>
            <a:spLocks noGrp="1"/>
          </p:cNvSpPr>
          <p:nvPr>
            <p:ph idx="1"/>
          </p:nvPr>
        </p:nvSpPr>
        <p:spPr>
          <a:xfrm>
            <a:off x="4254334" y="4176097"/>
            <a:ext cx="4661066" cy="1647514"/>
          </a:xfrm>
        </p:spPr>
        <p:txBody>
          <a:bodyPr>
            <a:normAutofit fontScale="70000" lnSpcReduction="20000"/>
          </a:bodyPr>
          <a:lstStyle/>
          <a:p>
            <a:pPr>
              <a:spcBef>
                <a:spcPts val="0"/>
              </a:spcBef>
            </a:pPr>
            <a:r>
              <a:rPr lang="en-US" sz="2000" b="1" u="sng"/>
              <a:t>Other Tips:</a:t>
            </a:r>
          </a:p>
          <a:p>
            <a:pPr marL="675085" lvl="1" indent="-257175">
              <a:spcBef>
                <a:spcPts val="0"/>
              </a:spcBef>
              <a:buFont typeface="Arial" panose="020B0604020202020204" pitchFamily="34" charset="0"/>
              <a:buChar char="•"/>
            </a:pPr>
            <a:r>
              <a:rPr lang="en-US" sz="2000"/>
              <a:t>Avoid multi-dose vials whenever possible</a:t>
            </a:r>
          </a:p>
          <a:p>
            <a:pPr marL="675085" lvl="1" indent="-257175">
              <a:spcBef>
                <a:spcPts val="0"/>
              </a:spcBef>
              <a:buFont typeface="Arial" panose="020B0604020202020204" pitchFamily="34" charset="0"/>
              <a:buChar char="•"/>
            </a:pPr>
            <a:r>
              <a:rPr lang="en-US" sz="2000"/>
              <a:t>Store vaccine at temperatures indicated by the manufacturer and discard when expired or indicated</a:t>
            </a:r>
          </a:p>
          <a:p>
            <a:pPr marL="675085" lvl="1" indent="-257175">
              <a:spcBef>
                <a:spcPts val="0"/>
              </a:spcBef>
              <a:buFont typeface="Arial" panose="020B0604020202020204" pitchFamily="34" charset="0"/>
              <a:buChar char="•"/>
            </a:pPr>
            <a:r>
              <a:rPr lang="en-US" sz="2000"/>
              <a:t>Only purchase safety needles for administration</a:t>
            </a:r>
          </a:p>
          <a:p>
            <a:pPr marL="675085" lvl="1" indent="-257175">
              <a:spcBef>
                <a:spcPts val="0"/>
              </a:spcBef>
              <a:buFont typeface="Arial" panose="020B0604020202020204" pitchFamily="34" charset="0"/>
              <a:buChar char="•"/>
            </a:pPr>
            <a:r>
              <a:rPr lang="en-US" sz="2000"/>
              <a:t>Wear a facemask when placing a catheter or injecting material into the epidural or subdural space (e.g., during myelogram, epidural or spinal anesthesia)</a:t>
            </a:r>
          </a:p>
          <a:p>
            <a:pPr marL="675085" lvl="1" indent="-257175">
              <a:spcBef>
                <a:spcPts val="0"/>
              </a:spcBef>
              <a:buFont typeface="Arial" panose="020B0604020202020204" pitchFamily="34" charset="0"/>
              <a:buChar char="•"/>
            </a:pPr>
            <a:endParaRPr lang="en-US" sz="1200"/>
          </a:p>
        </p:txBody>
      </p:sp>
      <p:sp>
        <p:nvSpPr>
          <p:cNvPr id="8" name="TextBox 7">
            <a:extLst>
              <a:ext uri="{FF2B5EF4-FFF2-40B4-BE49-F238E27FC236}">
                <a16:creationId xmlns:a16="http://schemas.microsoft.com/office/drawing/2014/main" id="{4F9D5E96-274C-4D8C-9D91-4CE3749F5E99}"/>
              </a:ext>
            </a:extLst>
          </p:cNvPr>
          <p:cNvSpPr txBox="1"/>
          <p:nvPr/>
        </p:nvSpPr>
        <p:spPr>
          <a:xfrm>
            <a:off x="413818" y="5805409"/>
            <a:ext cx="5723031" cy="1546577"/>
          </a:xfrm>
          <a:prstGeom prst="rect">
            <a:avLst/>
          </a:prstGeom>
          <a:noFill/>
        </p:spPr>
        <p:txBody>
          <a:bodyPr wrap="square" rtlCol="0">
            <a:spAutoFit/>
          </a:bodyPr>
          <a:lstStyle/>
          <a:p>
            <a:r>
              <a:rPr lang="en-US" sz="1350">
                <a:hlinkClick r:id="rId3"/>
              </a:rPr>
              <a:t>CDC's Core IPC Practices for Safe Healthcare Delivery in All Settings</a:t>
            </a:r>
            <a:endParaRPr lang="en-US" sz="1350">
              <a:latin typeface="Calibri" panose="020F0502020204030204" pitchFamily="34" charset="0"/>
              <a:cs typeface="Calibri" panose="020F0502020204030204" pitchFamily="34" charset="0"/>
            </a:endParaRPr>
          </a:p>
          <a:p>
            <a:r>
              <a:rPr lang="en-US" sz="1350">
                <a:hlinkClick r:id="rId4"/>
              </a:rPr>
              <a:t>CDC - Injection Safety Checklist</a:t>
            </a:r>
            <a:endParaRPr lang="en-US" sz="1350"/>
          </a:p>
          <a:p>
            <a:r>
              <a:rPr lang="en-US" sz="1350">
                <a:hlinkClick r:id="rId5"/>
              </a:rPr>
              <a:t>CDC - Safe Injection Practices and Your Health - One and Only Campaign</a:t>
            </a:r>
            <a:endParaRPr lang="en-US" sz="1350"/>
          </a:p>
          <a:p>
            <a:r>
              <a:rPr lang="en-US" sz="1350">
                <a:latin typeface="Calibri" panose="020F0502020204030204" pitchFamily="34" charset="0"/>
                <a:cs typeface="Calibri" panose="020F0502020204030204" pitchFamily="34" charset="0"/>
                <a:hlinkClick r:id="rId6"/>
              </a:rPr>
              <a:t>OSHA Fact Sheet - Protecting Yourself When Handling Contaminated Sharps</a:t>
            </a:r>
            <a:endParaRPr lang="en-US" sz="1350">
              <a:latin typeface="Calibri" panose="020F0502020204030204" pitchFamily="34" charset="0"/>
              <a:cs typeface="Calibri" panose="020F0502020204030204" pitchFamily="34" charset="0"/>
            </a:endParaRPr>
          </a:p>
          <a:p>
            <a:endParaRPr lang="en-US" sz="900">
              <a:latin typeface="Calibri" panose="020F0502020204030204" pitchFamily="34" charset="0"/>
              <a:cs typeface="Calibri" panose="020F0502020204030204" pitchFamily="34" charset="0"/>
            </a:endParaRPr>
          </a:p>
          <a:p>
            <a:endParaRPr lang="en-US" sz="900">
              <a:latin typeface="Calibri" panose="020F0502020204030204" pitchFamily="34" charset="0"/>
              <a:cs typeface="Calibri" panose="020F0502020204030204" pitchFamily="34" charset="0"/>
            </a:endParaRPr>
          </a:p>
          <a:p>
            <a:endParaRPr lang="en-US" sz="900"/>
          </a:p>
          <a:p>
            <a:endParaRPr lang="en-US" sz="1350"/>
          </a:p>
        </p:txBody>
      </p:sp>
      <p:pic>
        <p:nvPicPr>
          <p:cNvPr id="10" name="Picture 9">
            <a:extLst>
              <a:ext uri="{FF2B5EF4-FFF2-40B4-BE49-F238E27FC236}">
                <a16:creationId xmlns:a16="http://schemas.microsoft.com/office/drawing/2014/main" id="{B58784F2-2AC9-248D-91C3-E2F9EE966614}"/>
              </a:ext>
            </a:extLst>
          </p:cNvPr>
          <p:cNvPicPr>
            <a:picLocks noChangeAspect="1"/>
          </p:cNvPicPr>
          <p:nvPr/>
        </p:nvPicPr>
        <p:blipFill>
          <a:blip r:embed="rId7"/>
          <a:stretch>
            <a:fillRect/>
          </a:stretch>
        </p:blipFill>
        <p:spPr>
          <a:xfrm>
            <a:off x="496642" y="1664243"/>
            <a:ext cx="3680622" cy="4113637"/>
          </a:xfrm>
          <a:prstGeom prst="rect">
            <a:avLst/>
          </a:prstGeom>
        </p:spPr>
      </p:pic>
      <p:pic>
        <p:nvPicPr>
          <p:cNvPr id="12" name="Picture 11">
            <a:extLst>
              <a:ext uri="{FF2B5EF4-FFF2-40B4-BE49-F238E27FC236}">
                <a16:creationId xmlns:a16="http://schemas.microsoft.com/office/drawing/2014/main" id="{FFC703FD-8C3D-9326-D30F-24D90283FBAA}"/>
              </a:ext>
            </a:extLst>
          </p:cNvPr>
          <p:cNvPicPr>
            <a:picLocks noChangeAspect="1"/>
          </p:cNvPicPr>
          <p:nvPr/>
        </p:nvPicPr>
        <p:blipFill>
          <a:blip r:embed="rId8"/>
          <a:stretch>
            <a:fillRect/>
          </a:stretch>
        </p:blipFill>
        <p:spPr>
          <a:xfrm>
            <a:off x="5847460" y="1592139"/>
            <a:ext cx="3173134" cy="2583958"/>
          </a:xfrm>
          <a:prstGeom prst="rect">
            <a:avLst/>
          </a:prstGeom>
        </p:spPr>
      </p:pic>
      <p:pic>
        <p:nvPicPr>
          <p:cNvPr id="13" name="Picture 12">
            <a:extLst>
              <a:ext uri="{FF2B5EF4-FFF2-40B4-BE49-F238E27FC236}">
                <a16:creationId xmlns:a16="http://schemas.microsoft.com/office/drawing/2014/main" id="{C866A690-C5F2-9A46-2E27-CC1FBFB3F04C}"/>
              </a:ext>
            </a:extLst>
          </p:cNvPr>
          <p:cNvPicPr>
            <a:picLocks noChangeAspect="1"/>
          </p:cNvPicPr>
          <p:nvPr/>
        </p:nvPicPr>
        <p:blipFill>
          <a:blip r:embed="rId9"/>
          <a:stretch>
            <a:fillRect/>
          </a:stretch>
        </p:blipFill>
        <p:spPr>
          <a:xfrm>
            <a:off x="4254334" y="3049009"/>
            <a:ext cx="1516056" cy="1108886"/>
          </a:xfrm>
          <a:prstGeom prst="rect">
            <a:avLst/>
          </a:prstGeom>
        </p:spPr>
      </p:pic>
      <p:pic>
        <p:nvPicPr>
          <p:cNvPr id="14" name="Picture 13">
            <a:extLst>
              <a:ext uri="{FF2B5EF4-FFF2-40B4-BE49-F238E27FC236}">
                <a16:creationId xmlns:a16="http://schemas.microsoft.com/office/drawing/2014/main" id="{EA7908C9-0306-F1A9-7BC8-A12578D7A476}"/>
              </a:ext>
            </a:extLst>
          </p:cNvPr>
          <p:cNvPicPr>
            <a:picLocks noChangeAspect="1"/>
          </p:cNvPicPr>
          <p:nvPr/>
        </p:nvPicPr>
        <p:blipFill>
          <a:blip r:embed="rId10"/>
          <a:stretch>
            <a:fillRect/>
          </a:stretch>
        </p:blipFill>
        <p:spPr>
          <a:xfrm>
            <a:off x="4487518" y="1651312"/>
            <a:ext cx="1071785" cy="1379495"/>
          </a:xfrm>
          <a:prstGeom prst="rect">
            <a:avLst/>
          </a:prstGeom>
        </p:spPr>
      </p:pic>
    </p:spTree>
    <p:extLst>
      <p:ext uri="{BB962C8B-B14F-4D97-AF65-F5344CB8AC3E}">
        <p14:creationId xmlns:p14="http://schemas.microsoft.com/office/powerpoint/2010/main" val="11623002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416170-C265-8F75-EB8D-8F8439BF026E}"/>
              </a:ext>
            </a:extLst>
          </p:cNvPr>
          <p:cNvSpPr>
            <a:spLocks noGrp="1"/>
          </p:cNvSpPr>
          <p:nvPr>
            <p:ph type="body" idx="1"/>
          </p:nvPr>
        </p:nvSpPr>
        <p:spPr>
          <a:xfrm>
            <a:off x="580572" y="957312"/>
            <a:ext cx="8221399" cy="3937159"/>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43" indent="-285743">
              <a:buFont typeface="Arial" panose="020B0604020202020204" pitchFamily="34" charset="0"/>
              <a:buChar char="•"/>
            </a:pPr>
            <a:r>
              <a:rPr lang="en-US" sz="1800"/>
              <a:t>Outbreaks of infection have been associated with medications contaminated with tap water.</a:t>
            </a:r>
          </a:p>
          <a:p>
            <a:pPr marL="285743" indent="-285743">
              <a:buFont typeface="Arial" panose="020B0604020202020204" pitchFamily="34" charset="0"/>
              <a:buChar char="•"/>
            </a:pPr>
            <a:r>
              <a:rPr lang="en-US" sz="1800"/>
              <a:t>Do not prepare medications near areas of splashing water (e.g., within 3 feet of a sink).</a:t>
            </a:r>
          </a:p>
          <a:p>
            <a:pPr marL="285743" indent="-285743">
              <a:buFont typeface="Arial" panose="020B0604020202020204" pitchFamily="34" charset="0"/>
              <a:buChar char="•"/>
            </a:pPr>
            <a:r>
              <a:rPr lang="en-US" sz="1800"/>
              <a:t>Make sure sink splash zones do not contain any items which could become contaminated from hand washing/water splash.</a:t>
            </a:r>
          </a:p>
          <a:p>
            <a:pPr marL="285743" indent="-285743">
              <a:buFont typeface="Arial" panose="020B0604020202020204" pitchFamily="34" charset="0"/>
              <a:buChar char="•"/>
            </a:pPr>
            <a:r>
              <a:rPr lang="en-US" sz="1800"/>
              <a:t>Mount a splash guard when workspace is limited. </a:t>
            </a:r>
          </a:p>
          <a:p>
            <a:endParaRPr lang="en-US" sz="1400"/>
          </a:p>
        </p:txBody>
      </p:sp>
      <p:sp>
        <p:nvSpPr>
          <p:cNvPr id="3" name="Title 2">
            <a:extLst>
              <a:ext uri="{FF2B5EF4-FFF2-40B4-BE49-F238E27FC236}">
                <a16:creationId xmlns:a16="http://schemas.microsoft.com/office/drawing/2014/main" id="{50BE55FE-AF00-A251-C98C-135517147A3D}"/>
              </a:ext>
            </a:extLst>
          </p:cNvPr>
          <p:cNvSpPr>
            <a:spLocks noGrp="1"/>
          </p:cNvSpPr>
          <p:nvPr>
            <p:ph type="title"/>
          </p:nvPr>
        </p:nvSpPr>
        <p:spPr>
          <a:xfrm>
            <a:off x="580572" y="358503"/>
            <a:ext cx="7561943" cy="598809"/>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600">
                <a:solidFill>
                  <a:srgbClr val="C00000"/>
                </a:solidFill>
              </a:rPr>
              <a:t>Splash Zones</a:t>
            </a:r>
          </a:p>
        </p:txBody>
      </p:sp>
      <p:pic>
        <p:nvPicPr>
          <p:cNvPr id="5" name="Picture 4">
            <a:extLst>
              <a:ext uri="{FF2B5EF4-FFF2-40B4-BE49-F238E27FC236}">
                <a16:creationId xmlns:a16="http://schemas.microsoft.com/office/drawing/2014/main" id="{74EE1A05-CEF7-CE8E-B34C-0CD0C12F8CB7}"/>
              </a:ext>
            </a:extLst>
          </p:cNvPr>
          <p:cNvPicPr>
            <a:picLocks noChangeAspect="1"/>
          </p:cNvPicPr>
          <p:nvPr/>
        </p:nvPicPr>
        <p:blipFill>
          <a:blip r:embed="rId3"/>
          <a:stretch>
            <a:fillRect/>
          </a:stretch>
        </p:blipFill>
        <p:spPr>
          <a:xfrm>
            <a:off x="254523" y="2989751"/>
            <a:ext cx="3945579" cy="3335635"/>
          </a:xfrm>
          <a:prstGeom prst="rect">
            <a:avLst/>
          </a:prstGeom>
        </p:spPr>
      </p:pic>
      <p:pic>
        <p:nvPicPr>
          <p:cNvPr id="7" name="Picture 6">
            <a:extLst>
              <a:ext uri="{FF2B5EF4-FFF2-40B4-BE49-F238E27FC236}">
                <a16:creationId xmlns:a16="http://schemas.microsoft.com/office/drawing/2014/main" id="{EA3F98CD-9EF0-A530-27C9-237A4F36FC3A}"/>
              </a:ext>
            </a:extLst>
          </p:cNvPr>
          <p:cNvPicPr>
            <a:picLocks noChangeAspect="1"/>
          </p:cNvPicPr>
          <p:nvPr/>
        </p:nvPicPr>
        <p:blipFill>
          <a:blip r:embed="rId4"/>
          <a:stretch>
            <a:fillRect/>
          </a:stretch>
        </p:blipFill>
        <p:spPr>
          <a:xfrm>
            <a:off x="6397610" y="2517800"/>
            <a:ext cx="2662395" cy="3448341"/>
          </a:xfrm>
          <a:prstGeom prst="rect">
            <a:avLst/>
          </a:prstGeom>
        </p:spPr>
      </p:pic>
      <p:pic>
        <p:nvPicPr>
          <p:cNvPr id="9" name="Picture 8">
            <a:extLst>
              <a:ext uri="{FF2B5EF4-FFF2-40B4-BE49-F238E27FC236}">
                <a16:creationId xmlns:a16="http://schemas.microsoft.com/office/drawing/2014/main" id="{3FA25C50-D359-0F76-73F0-87DCFF009CC1}"/>
              </a:ext>
            </a:extLst>
          </p:cNvPr>
          <p:cNvPicPr>
            <a:picLocks noChangeAspect="1"/>
          </p:cNvPicPr>
          <p:nvPr/>
        </p:nvPicPr>
        <p:blipFill>
          <a:blip r:embed="rId5"/>
          <a:stretch>
            <a:fillRect/>
          </a:stretch>
        </p:blipFill>
        <p:spPr>
          <a:xfrm>
            <a:off x="4310034" y="2989750"/>
            <a:ext cx="1977644" cy="2966467"/>
          </a:xfrm>
          <a:prstGeom prst="rect">
            <a:avLst/>
          </a:prstGeom>
        </p:spPr>
      </p:pic>
      <p:sp>
        <p:nvSpPr>
          <p:cNvPr id="6" name="TextBox 5">
            <a:extLst>
              <a:ext uri="{FF2B5EF4-FFF2-40B4-BE49-F238E27FC236}">
                <a16:creationId xmlns:a16="http://schemas.microsoft.com/office/drawing/2014/main" id="{FF0F4FD0-C52D-6880-C5D3-996FD5CEAC91}"/>
              </a:ext>
            </a:extLst>
          </p:cNvPr>
          <p:cNvSpPr txBox="1"/>
          <p:nvPr/>
        </p:nvSpPr>
        <p:spPr>
          <a:xfrm>
            <a:off x="580572" y="6451646"/>
            <a:ext cx="4572000" cy="669414"/>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350">
                <a:hlinkClick r:id="rId6"/>
              </a:rPr>
              <a:t>NE ICAP - The Splash Zone</a:t>
            </a:r>
            <a:endParaRPr lang="en-US" sz="1350"/>
          </a:p>
          <a:p>
            <a:endParaRPr lang="en-US"/>
          </a:p>
        </p:txBody>
      </p:sp>
    </p:spTree>
    <p:extLst>
      <p:ext uri="{BB962C8B-B14F-4D97-AF65-F5344CB8AC3E}">
        <p14:creationId xmlns:p14="http://schemas.microsoft.com/office/powerpoint/2010/main" val="2053111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4807C-8079-FFA9-F7C2-FA73FE9CAF19}"/>
              </a:ext>
            </a:extLst>
          </p:cNvPr>
          <p:cNvSpPr>
            <a:spLocks noGrp="1"/>
          </p:cNvSpPr>
          <p:nvPr>
            <p:ph type="title"/>
          </p:nvPr>
        </p:nvSpPr>
        <p:spPr>
          <a:xfrm>
            <a:off x="369292" y="260884"/>
            <a:ext cx="8065137" cy="644957"/>
          </a:xfrm>
        </p:spPr>
        <p:txBody>
          <a:bodyPr>
            <a:normAutofit/>
          </a:bodyPr>
          <a:lstStyle/>
          <a:p>
            <a:r>
              <a:rPr lang="en-US"/>
              <a:t>Education and Training of HCP on IPC</a:t>
            </a:r>
          </a:p>
        </p:txBody>
      </p:sp>
      <p:sp>
        <p:nvSpPr>
          <p:cNvPr id="10" name="Content Placeholder 9">
            <a:extLst>
              <a:ext uri="{FF2B5EF4-FFF2-40B4-BE49-F238E27FC236}">
                <a16:creationId xmlns:a16="http://schemas.microsoft.com/office/drawing/2014/main" id="{EED4C8F5-0F19-7153-3163-7F5FB29702BA}"/>
              </a:ext>
            </a:extLst>
          </p:cNvPr>
          <p:cNvSpPr>
            <a:spLocks noGrp="1"/>
          </p:cNvSpPr>
          <p:nvPr>
            <p:ph idx="1"/>
          </p:nvPr>
        </p:nvSpPr>
        <p:spPr>
          <a:xfrm>
            <a:off x="373358" y="905841"/>
            <a:ext cx="5431223" cy="5000052"/>
          </a:xfrm>
        </p:spPr>
        <p:txBody>
          <a:bodyPr>
            <a:noAutofit/>
          </a:bodyPr>
          <a:lstStyle/>
          <a:p>
            <a:pPr marL="214313" indent="-214313">
              <a:buFont typeface="Arial" panose="020B0604020202020204" pitchFamily="34" charset="0"/>
              <a:buChar char="•"/>
            </a:pPr>
            <a:r>
              <a:rPr lang="en-US" sz="1800"/>
              <a:t>Training should be adapted to reflect the diversity of the workforce, facility type, and tailored to meet the needs of each category of HCP being trained. </a:t>
            </a:r>
          </a:p>
          <a:p>
            <a:pPr marL="632222" lvl="1" indent="-214313">
              <a:buFont typeface="Arial" panose="020B0604020202020204" pitchFamily="34" charset="0"/>
              <a:buChar char="•"/>
            </a:pPr>
            <a:r>
              <a:rPr lang="en-US" sz="1800"/>
              <a:t>Provide job-specific, infection prevention education and training to all healthcare personnel for all tasks.</a:t>
            </a:r>
          </a:p>
          <a:p>
            <a:pPr marL="857250" lvl="2" indent="-214313">
              <a:buFont typeface="Arial" panose="020B0604020202020204" pitchFamily="34" charset="0"/>
              <a:buChar char="•"/>
            </a:pPr>
            <a:r>
              <a:rPr lang="en-US" sz="1800"/>
              <a:t>Require training before individuals are allowed to perform their duties and at least annually.</a:t>
            </a:r>
          </a:p>
          <a:p>
            <a:pPr marL="857250" lvl="2" indent="-214313">
              <a:buFont typeface="Arial" panose="020B0604020202020204" pitchFamily="34" charset="0"/>
              <a:buChar char="•"/>
            </a:pPr>
            <a:r>
              <a:rPr lang="en-US" sz="1800"/>
              <a:t>Provide additional training in response to recognized lapses in adherence and to address new equipment or protocols. </a:t>
            </a:r>
          </a:p>
          <a:p>
            <a:pPr marL="857250" lvl="2" indent="-214313">
              <a:buFont typeface="Arial" panose="020B0604020202020204" pitchFamily="34" charset="0"/>
              <a:buChar char="•"/>
            </a:pPr>
            <a:r>
              <a:rPr lang="en-US" sz="1800"/>
              <a:t>Develop processes to ensure that all HCP understand and are competent to adhere to IPC requirements as they perform their roles and responsibilities.</a:t>
            </a:r>
          </a:p>
          <a:p>
            <a:pPr marL="632222" lvl="1" indent="-214313">
              <a:buFont typeface="Arial" panose="020B0604020202020204" pitchFamily="34" charset="0"/>
              <a:buChar char="•"/>
            </a:pPr>
            <a:r>
              <a:rPr lang="en-US" sz="1800"/>
              <a:t>Provide written IPC policies and procedures that are available, current, and based on evidence-based guidelines (e.g., CDC/ HICPAC, etc.).</a:t>
            </a:r>
          </a:p>
        </p:txBody>
      </p:sp>
      <p:pic>
        <p:nvPicPr>
          <p:cNvPr id="3" name="Picture 2">
            <a:extLst>
              <a:ext uri="{FF2B5EF4-FFF2-40B4-BE49-F238E27FC236}">
                <a16:creationId xmlns:a16="http://schemas.microsoft.com/office/drawing/2014/main" id="{4FCF79EA-930E-8E5B-9D04-DBE4CC94767C}"/>
              </a:ext>
            </a:extLst>
          </p:cNvPr>
          <p:cNvPicPr>
            <a:picLocks noChangeAspect="1"/>
          </p:cNvPicPr>
          <p:nvPr/>
        </p:nvPicPr>
        <p:blipFill>
          <a:blip r:embed="rId3"/>
          <a:stretch>
            <a:fillRect/>
          </a:stretch>
        </p:blipFill>
        <p:spPr>
          <a:xfrm>
            <a:off x="5721815" y="3290722"/>
            <a:ext cx="3048828" cy="2661437"/>
          </a:xfrm>
          <a:prstGeom prst="rect">
            <a:avLst/>
          </a:prstGeom>
        </p:spPr>
      </p:pic>
      <p:sp>
        <p:nvSpPr>
          <p:cNvPr id="4" name="TextBox 3">
            <a:extLst>
              <a:ext uri="{FF2B5EF4-FFF2-40B4-BE49-F238E27FC236}">
                <a16:creationId xmlns:a16="http://schemas.microsoft.com/office/drawing/2014/main" id="{C9A69387-7E9B-DEB0-8742-F9118049A80D}"/>
              </a:ext>
            </a:extLst>
          </p:cNvPr>
          <p:cNvSpPr txBox="1"/>
          <p:nvPr/>
        </p:nvSpPr>
        <p:spPr>
          <a:xfrm>
            <a:off x="5721815" y="1050139"/>
            <a:ext cx="3048827" cy="2169825"/>
          </a:xfrm>
          <a:custGeom>
            <a:avLst/>
            <a:gdLst>
              <a:gd name="connsiteX0" fmla="*/ 0 w 3048827"/>
              <a:gd name="connsiteY0" fmla="*/ 0 h 2169825"/>
              <a:gd name="connsiteX1" fmla="*/ 477650 w 3048827"/>
              <a:gd name="connsiteY1" fmla="*/ 0 h 2169825"/>
              <a:gd name="connsiteX2" fmla="*/ 894323 w 3048827"/>
              <a:gd name="connsiteY2" fmla="*/ 0 h 2169825"/>
              <a:gd name="connsiteX3" fmla="*/ 1463437 w 3048827"/>
              <a:gd name="connsiteY3" fmla="*/ 0 h 2169825"/>
              <a:gd name="connsiteX4" fmla="*/ 1941087 w 3048827"/>
              <a:gd name="connsiteY4" fmla="*/ 0 h 2169825"/>
              <a:gd name="connsiteX5" fmla="*/ 2418736 w 3048827"/>
              <a:gd name="connsiteY5" fmla="*/ 0 h 2169825"/>
              <a:gd name="connsiteX6" fmla="*/ 3048827 w 3048827"/>
              <a:gd name="connsiteY6" fmla="*/ 0 h 2169825"/>
              <a:gd name="connsiteX7" fmla="*/ 3048827 w 3048827"/>
              <a:gd name="connsiteY7" fmla="*/ 499060 h 2169825"/>
              <a:gd name="connsiteX8" fmla="*/ 3048827 w 3048827"/>
              <a:gd name="connsiteY8" fmla="*/ 1041516 h 2169825"/>
              <a:gd name="connsiteX9" fmla="*/ 3048827 w 3048827"/>
              <a:gd name="connsiteY9" fmla="*/ 1540576 h 2169825"/>
              <a:gd name="connsiteX10" fmla="*/ 3048827 w 3048827"/>
              <a:gd name="connsiteY10" fmla="*/ 2169825 h 2169825"/>
              <a:gd name="connsiteX11" fmla="*/ 2540689 w 3048827"/>
              <a:gd name="connsiteY11" fmla="*/ 2169825 h 2169825"/>
              <a:gd name="connsiteX12" fmla="*/ 2063040 w 3048827"/>
              <a:gd name="connsiteY12" fmla="*/ 2169825 h 2169825"/>
              <a:gd name="connsiteX13" fmla="*/ 1493925 w 3048827"/>
              <a:gd name="connsiteY13" fmla="*/ 2169825 h 2169825"/>
              <a:gd name="connsiteX14" fmla="*/ 924811 w 3048827"/>
              <a:gd name="connsiteY14" fmla="*/ 2169825 h 2169825"/>
              <a:gd name="connsiteX15" fmla="*/ 477650 w 3048827"/>
              <a:gd name="connsiteY15" fmla="*/ 2169825 h 2169825"/>
              <a:gd name="connsiteX16" fmla="*/ 0 w 3048827"/>
              <a:gd name="connsiteY16" fmla="*/ 2169825 h 2169825"/>
              <a:gd name="connsiteX17" fmla="*/ 0 w 3048827"/>
              <a:gd name="connsiteY17" fmla="*/ 1583972 h 2169825"/>
              <a:gd name="connsiteX18" fmla="*/ 0 w 3048827"/>
              <a:gd name="connsiteY18" fmla="*/ 1106611 h 2169825"/>
              <a:gd name="connsiteX19" fmla="*/ 0 w 3048827"/>
              <a:gd name="connsiteY19" fmla="*/ 607551 h 2169825"/>
              <a:gd name="connsiteX20" fmla="*/ 0 w 3048827"/>
              <a:gd name="connsiteY20" fmla="*/ 0 h 216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48827" h="2169825" extrusionOk="0">
                <a:moveTo>
                  <a:pt x="0" y="0"/>
                </a:moveTo>
                <a:cubicBezTo>
                  <a:pt x="165903" y="-49849"/>
                  <a:pt x="343109" y="38921"/>
                  <a:pt x="477650" y="0"/>
                </a:cubicBezTo>
                <a:cubicBezTo>
                  <a:pt x="612191" y="-38921"/>
                  <a:pt x="725272" y="20878"/>
                  <a:pt x="894323" y="0"/>
                </a:cubicBezTo>
                <a:cubicBezTo>
                  <a:pt x="1063374" y="-20878"/>
                  <a:pt x="1253212" y="13295"/>
                  <a:pt x="1463437" y="0"/>
                </a:cubicBezTo>
                <a:cubicBezTo>
                  <a:pt x="1673662" y="-13295"/>
                  <a:pt x="1702639" y="28665"/>
                  <a:pt x="1941087" y="0"/>
                </a:cubicBezTo>
                <a:cubicBezTo>
                  <a:pt x="2179535" y="-28665"/>
                  <a:pt x="2288978" y="10175"/>
                  <a:pt x="2418736" y="0"/>
                </a:cubicBezTo>
                <a:cubicBezTo>
                  <a:pt x="2548494" y="-10175"/>
                  <a:pt x="2743195" y="51590"/>
                  <a:pt x="3048827" y="0"/>
                </a:cubicBezTo>
                <a:cubicBezTo>
                  <a:pt x="3065454" y="224707"/>
                  <a:pt x="3014660" y="266058"/>
                  <a:pt x="3048827" y="499060"/>
                </a:cubicBezTo>
                <a:cubicBezTo>
                  <a:pt x="3082994" y="732062"/>
                  <a:pt x="3002478" y="786356"/>
                  <a:pt x="3048827" y="1041516"/>
                </a:cubicBezTo>
                <a:cubicBezTo>
                  <a:pt x="3095176" y="1296676"/>
                  <a:pt x="3019170" y="1416379"/>
                  <a:pt x="3048827" y="1540576"/>
                </a:cubicBezTo>
                <a:cubicBezTo>
                  <a:pt x="3078484" y="1664773"/>
                  <a:pt x="2998572" y="1987267"/>
                  <a:pt x="3048827" y="2169825"/>
                </a:cubicBezTo>
                <a:cubicBezTo>
                  <a:pt x="2888788" y="2191944"/>
                  <a:pt x="2693357" y="2134422"/>
                  <a:pt x="2540689" y="2169825"/>
                </a:cubicBezTo>
                <a:cubicBezTo>
                  <a:pt x="2388021" y="2205228"/>
                  <a:pt x="2297301" y="2125537"/>
                  <a:pt x="2063040" y="2169825"/>
                </a:cubicBezTo>
                <a:cubicBezTo>
                  <a:pt x="1828779" y="2214113"/>
                  <a:pt x="1675287" y="2151747"/>
                  <a:pt x="1493925" y="2169825"/>
                </a:cubicBezTo>
                <a:cubicBezTo>
                  <a:pt x="1312564" y="2187903"/>
                  <a:pt x="1160823" y="2130754"/>
                  <a:pt x="924811" y="2169825"/>
                </a:cubicBezTo>
                <a:cubicBezTo>
                  <a:pt x="688799" y="2208896"/>
                  <a:pt x="681147" y="2161847"/>
                  <a:pt x="477650" y="2169825"/>
                </a:cubicBezTo>
                <a:cubicBezTo>
                  <a:pt x="274153" y="2177803"/>
                  <a:pt x="156745" y="2159712"/>
                  <a:pt x="0" y="2169825"/>
                </a:cubicBezTo>
                <a:cubicBezTo>
                  <a:pt x="-48166" y="2032661"/>
                  <a:pt x="36059" y="1807706"/>
                  <a:pt x="0" y="1583972"/>
                </a:cubicBezTo>
                <a:cubicBezTo>
                  <a:pt x="-36059" y="1360238"/>
                  <a:pt x="572" y="1220225"/>
                  <a:pt x="0" y="1106611"/>
                </a:cubicBezTo>
                <a:cubicBezTo>
                  <a:pt x="-572" y="992997"/>
                  <a:pt x="1074" y="710957"/>
                  <a:pt x="0" y="607551"/>
                </a:cubicBezTo>
                <a:cubicBezTo>
                  <a:pt x="-1074" y="504145"/>
                  <a:pt x="48483" y="164320"/>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1500" b="1" i="1">
                <a:solidFill>
                  <a:srgbClr val="000000"/>
                </a:solidFill>
              </a:rPr>
              <a:t>Competency-Based Training (CBT): </a:t>
            </a:r>
          </a:p>
          <a:p>
            <a:r>
              <a:rPr lang="en-US" sz="1500" i="1">
                <a:solidFill>
                  <a:srgbClr val="000000"/>
                </a:solidFill>
              </a:rPr>
              <a:t>The provision of job-specific education, training, and assessment to ensure that healthcare personnel possess t</a:t>
            </a:r>
            <a:r>
              <a:rPr lang="en-US" sz="1500" i="1"/>
              <a:t>he proven ability to apply essential knowledge, skills, and abilities to prevent the transmission of pathogens during the provision of care.</a:t>
            </a:r>
            <a:endParaRPr lang="en-US" sz="1500">
              <a:solidFill>
                <a:srgbClr val="000000"/>
              </a:solidFill>
            </a:endParaRPr>
          </a:p>
        </p:txBody>
      </p:sp>
      <p:sp>
        <p:nvSpPr>
          <p:cNvPr id="6" name="TextBox 5">
            <a:extLst>
              <a:ext uri="{FF2B5EF4-FFF2-40B4-BE49-F238E27FC236}">
                <a16:creationId xmlns:a16="http://schemas.microsoft.com/office/drawing/2014/main" id="{EDA950AD-67F9-BD9C-CF1E-A30B2561A7B6}"/>
              </a:ext>
            </a:extLst>
          </p:cNvPr>
          <p:cNvSpPr txBox="1"/>
          <p:nvPr/>
        </p:nvSpPr>
        <p:spPr>
          <a:xfrm>
            <a:off x="546781" y="6334361"/>
            <a:ext cx="4573242" cy="300082"/>
          </a:xfrm>
          <a:prstGeom prst="rect">
            <a:avLst/>
          </a:prstGeom>
          <a:noFill/>
        </p:spPr>
        <p:txBody>
          <a:bodyPr wrap="square">
            <a:spAutoFit/>
          </a:bodyPr>
          <a:lstStyle/>
          <a:p>
            <a:r>
              <a:rPr lang="en-US" sz="1350">
                <a:hlinkClick r:id="rId4"/>
              </a:rPr>
              <a:t>CMS - QSO-22-20-Hospitals</a:t>
            </a:r>
            <a:endParaRPr lang="en-US" sz="1350"/>
          </a:p>
        </p:txBody>
      </p:sp>
      <p:sp>
        <p:nvSpPr>
          <p:cNvPr id="5" name="TextBox 4">
            <a:extLst>
              <a:ext uri="{FF2B5EF4-FFF2-40B4-BE49-F238E27FC236}">
                <a16:creationId xmlns:a16="http://schemas.microsoft.com/office/drawing/2014/main" id="{61DBD8BB-0A2C-FF59-CE60-3305A12E2A72}"/>
              </a:ext>
            </a:extLst>
          </p:cNvPr>
          <p:cNvSpPr txBox="1"/>
          <p:nvPr/>
        </p:nvSpPr>
        <p:spPr>
          <a:xfrm>
            <a:off x="546781" y="5931258"/>
            <a:ext cx="5257800" cy="507831"/>
          </a:xfrm>
          <a:prstGeom prst="rect">
            <a:avLst/>
          </a:prstGeom>
          <a:noFill/>
        </p:spPr>
        <p:txBody>
          <a:bodyPr wrap="square">
            <a:spAutoFit/>
          </a:bodyPr>
          <a:lstStyle/>
          <a:p>
            <a:r>
              <a:rPr lang="en-US" sz="1350">
                <a:hlinkClick r:id="rId5"/>
              </a:rPr>
              <a:t>CDC's Core IPC Practices for Safe Healthcare Delivery in All Settings</a:t>
            </a:r>
            <a:endParaRPr lang="en-US" sz="1350"/>
          </a:p>
          <a:p>
            <a:endParaRPr lang="en-US" sz="1350"/>
          </a:p>
        </p:txBody>
      </p:sp>
    </p:spTree>
    <p:extLst>
      <p:ext uri="{BB962C8B-B14F-4D97-AF65-F5344CB8AC3E}">
        <p14:creationId xmlns:p14="http://schemas.microsoft.com/office/powerpoint/2010/main" val="3337296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4807C-8079-FFA9-F7C2-FA73FE9CAF19}"/>
              </a:ext>
            </a:extLst>
          </p:cNvPr>
          <p:cNvSpPr>
            <a:spLocks noGrp="1"/>
          </p:cNvSpPr>
          <p:nvPr>
            <p:ph type="title"/>
          </p:nvPr>
        </p:nvSpPr>
        <p:spPr>
          <a:xfrm>
            <a:off x="539431" y="137930"/>
            <a:ext cx="8065137" cy="644957"/>
          </a:xfrm>
        </p:spPr>
        <p:txBody>
          <a:bodyPr>
            <a:normAutofit/>
          </a:bodyPr>
          <a:lstStyle/>
          <a:p>
            <a:r>
              <a:rPr lang="en-US"/>
              <a:t>Performance Monitoring and Feedback</a:t>
            </a:r>
          </a:p>
        </p:txBody>
      </p:sp>
      <p:sp>
        <p:nvSpPr>
          <p:cNvPr id="10" name="Content Placeholder 9">
            <a:extLst>
              <a:ext uri="{FF2B5EF4-FFF2-40B4-BE49-F238E27FC236}">
                <a16:creationId xmlns:a16="http://schemas.microsoft.com/office/drawing/2014/main" id="{EED4C8F5-0F19-7153-3163-7F5FB29702BA}"/>
              </a:ext>
            </a:extLst>
          </p:cNvPr>
          <p:cNvSpPr>
            <a:spLocks noGrp="1"/>
          </p:cNvSpPr>
          <p:nvPr>
            <p:ph idx="1"/>
          </p:nvPr>
        </p:nvSpPr>
        <p:spPr>
          <a:xfrm>
            <a:off x="570238" y="958844"/>
            <a:ext cx="4925590" cy="3374969"/>
          </a:xfrm>
        </p:spPr>
        <p:txBody>
          <a:bodyPr>
            <a:noAutofit/>
          </a:bodyPr>
          <a:lstStyle/>
          <a:p>
            <a:pPr marL="257175" indent="-257175">
              <a:buFont typeface="Arial" panose="020B0604020202020204" pitchFamily="34" charset="0"/>
              <a:buChar char="•"/>
            </a:pPr>
            <a:r>
              <a:rPr lang="en-US" sz="1800"/>
              <a:t>Performance measures should be tailored to the care activities and the population served.</a:t>
            </a:r>
          </a:p>
          <a:p>
            <a:pPr marL="675085" lvl="1" indent="-257175">
              <a:buFont typeface="Arial" panose="020B0604020202020204" pitchFamily="34" charset="0"/>
              <a:buChar char="•"/>
            </a:pPr>
            <a:r>
              <a:rPr lang="en-US" sz="1800"/>
              <a:t>Identify and monitor adherence to infection prevention practices and infection control requirements.</a:t>
            </a:r>
          </a:p>
          <a:p>
            <a:pPr marL="900113" lvl="2" indent="-257175">
              <a:buFont typeface="Arial" panose="020B0604020202020204" pitchFamily="34" charset="0"/>
              <a:buChar char="•"/>
            </a:pPr>
            <a:r>
              <a:rPr lang="en-US" sz="1800"/>
              <a:t>Auditing is monitoring and documenting.</a:t>
            </a:r>
          </a:p>
          <a:p>
            <a:pPr marL="675085" lvl="1" indent="-257175">
              <a:buFont typeface="Arial" panose="020B0604020202020204" pitchFamily="34" charset="0"/>
              <a:buChar char="•"/>
            </a:pPr>
            <a:r>
              <a:rPr lang="en-US" sz="1800"/>
              <a:t>Provide prompt, regular feedback on adherence and related outcomes to HCP and facility leadership.</a:t>
            </a:r>
          </a:p>
          <a:p>
            <a:pPr marL="675085" lvl="1" indent="-257175">
              <a:buFont typeface="Arial" panose="020B0604020202020204" pitchFamily="34" charset="0"/>
              <a:buChar char="•"/>
            </a:pPr>
            <a:r>
              <a:rPr lang="en-US" sz="1800"/>
              <a:t>Train performance monitoring personnel and use standardized tools and definitions.</a:t>
            </a:r>
          </a:p>
          <a:p>
            <a:pPr marL="675085" lvl="1" indent="-257175">
              <a:buFont typeface="Arial" panose="020B0604020202020204" pitchFamily="34" charset="0"/>
              <a:buChar char="•"/>
            </a:pPr>
            <a:r>
              <a:rPr lang="en-US" sz="1800"/>
              <a:t>Monitor the incidence of infections that may be related to care provided at the facility and act on the data and use information collected through surveillance to detect transmission of infectious agents in the facility.</a:t>
            </a:r>
          </a:p>
        </p:txBody>
      </p:sp>
      <p:sp>
        <p:nvSpPr>
          <p:cNvPr id="12" name="TextBox 11">
            <a:extLst>
              <a:ext uri="{FF2B5EF4-FFF2-40B4-BE49-F238E27FC236}">
                <a16:creationId xmlns:a16="http://schemas.microsoft.com/office/drawing/2014/main" id="{EF611287-994A-6938-50BC-55E804AF2265}"/>
              </a:ext>
            </a:extLst>
          </p:cNvPr>
          <p:cNvSpPr txBox="1"/>
          <p:nvPr/>
        </p:nvSpPr>
        <p:spPr>
          <a:xfrm>
            <a:off x="539431" y="5899156"/>
            <a:ext cx="5257800" cy="715581"/>
          </a:xfrm>
          <a:prstGeom prst="rect">
            <a:avLst/>
          </a:prstGeom>
          <a:noFill/>
        </p:spPr>
        <p:txBody>
          <a:bodyPr wrap="square">
            <a:spAutoFit/>
          </a:bodyPr>
          <a:lstStyle/>
          <a:p>
            <a:r>
              <a:rPr lang="en-US" sz="1350">
                <a:hlinkClick r:id="rId3"/>
              </a:rPr>
              <a:t>CDC's Core IPC Practices for Safe Healthcare Delivery in All Settings</a:t>
            </a:r>
            <a:endParaRPr lang="en-US" sz="1350"/>
          </a:p>
          <a:p>
            <a:endParaRPr lang="en-US" sz="1350">
              <a:hlinkClick r:id="rId4"/>
            </a:endParaRPr>
          </a:p>
          <a:p>
            <a:r>
              <a:rPr lang="en-US" sz="1350">
                <a:hlinkClick r:id="rId4"/>
              </a:rPr>
              <a:t>CDC - STRIVE - CBT Audits and Feedback</a:t>
            </a:r>
            <a:endParaRPr lang="en-US" sz="1350"/>
          </a:p>
        </p:txBody>
      </p:sp>
      <p:pic>
        <p:nvPicPr>
          <p:cNvPr id="3" name="Picture 2">
            <a:extLst>
              <a:ext uri="{FF2B5EF4-FFF2-40B4-BE49-F238E27FC236}">
                <a16:creationId xmlns:a16="http://schemas.microsoft.com/office/drawing/2014/main" id="{56F33653-81B5-D255-8CBA-4147CECE62BA}"/>
              </a:ext>
            </a:extLst>
          </p:cNvPr>
          <p:cNvPicPr>
            <a:picLocks noChangeAspect="1"/>
          </p:cNvPicPr>
          <p:nvPr/>
        </p:nvPicPr>
        <p:blipFill>
          <a:blip r:embed="rId5"/>
          <a:stretch>
            <a:fillRect/>
          </a:stretch>
        </p:blipFill>
        <p:spPr>
          <a:xfrm>
            <a:off x="5495828" y="3330074"/>
            <a:ext cx="3540819" cy="2359391"/>
          </a:xfrm>
          <a:prstGeom prst="rect">
            <a:avLst/>
          </a:prstGeom>
        </p:spPr>
      </p:pic>
      <p:sp>
        <p:nvSpPr>
          <p:cNvPr id="5" name="TextBox 4">
            <a:extLst>
              <a:ext uri="{FF2B5EF4-FFF2-40B4-BE49-F238E27FC236}">
                <a16:creationId xmlns:a16="http://schemas.microsoft.com/office/drawing/2014/main" id="{25C48EE7-8A0B-CF7C-67B9-793B80269AB7}"/>
              </a:ext>
            </a:extLst>
          </p:cNvPr>
          <p:cNvSpPr txBox="1"/>
          <p:nvPr/>
        </p:nvSpPr>
        <p:spPr>
          <a:xfrm>
            <a:off x="6817144" y="5668324"/>
            <a:ext cx="1881254" cy="230832"/>
          </a:xfrm>
          <a:prstGeom prst="rect">
            <a:avLst/>
          </a:prstGeom>
          <a:noFill/>
        </p:spPr>
        <p:txBody>
          <a:bodyPr wrap="square">
            <a:spAutoFit/>
          </a:bodyPr>
          <a:lstStyle/>
          <a:p>
            <a:r>
              <a:rPr lang="en-US" sz="900"/>
              <a:t>Image by rawpixel.com</a:t>
            </a:r>
          </a:p>
        </p:txBody>
      </p:sp>
    </p:spTree>
    <p:extLst>
      <p:ext uri="{BB962C8B-B14F-4D97-AF65-F5344CB8AC3E}">
        <p14:creationId xmlns:p14="http://schemas.microsoft.com/office/powerpoint/2010/main" val="3344922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21CE6E-797B-E801-FE1D-C7B092125166}"/>
              </a:ext>
            </a:extLst>
          </p:cNvPr>
          <p:cNvSpPr>
            <a:spLocks noGrp="1"/>
          </p:cNvSpPr>
          <p:nvPr>
            <p:ph type="body" sz="quarter" idx="11"/>
          </p:nvPr>
        </p:nvSpPr>
        <p:spPr>
          <a:xfrm>
            <a:off x="272921" y="350139"/>
            <a:ext cx="8642479" cy="1191095"/>
          </a:xfrm>
        </p:spPr>
        <p:txBody>
          <a:bodyPr/>
          <a:lstStyle/>
          <a:p>
            <a:r>
              <a:rPr lang="en-US" sz="4300">
                <a:solidFill>
                  <a:schemeClr val="accent1"/>
                </a:solidFill>
                <a:latin typeface="+mn-lt"/>
              </a:rPr>
              <a:t>ICAR (infection Control Assessment and Response) Site Visits with ICAP</a:t>
            </a:r>
          </a:p>
        </p:txBody>
      </p:sp>
      <p:sp>
        <p:nvSpPr>
          <p:cNvPr id="3" name="TextBox 2">
            <a:extLst>
              <a:ext uri="{FF2B5EF4-FFF2-40B4-BE49-F238E27FC236}">
                <a16:creationId xmlns:a16="http://schemas.microsoft.com/office/drawing/2014/main" id="{AEDB5575-5FF9-AB5E-3727-7A35EB3E7DD0}"/>
              </a:ext>
            </a:extLst>
          </p:cNvPr>
          <p:cNvSpPr txBox="1"/>
          <p:nvPr/>
        </p:nvSpPr>
        <p:spPr>
          <a:xfrm>
            <a:off x="228600" y="1468978"/>
            <a:ext cx="5335400" cy="5262979"/>
          </a:xfrm>
          <a:prstGeom prst="rect">
            <a:avLst/>
          </a:prstGeom>
          <a:noFill/>
        </p:spPr>
        <p:txBody>
          <a:bodyPr wrap="square" rtlCol="0">
            <a:spAutoFit/>
          </a:bodyPr>
          <a:lstStyle/>
          <a:p>
            <a:pPr defTabSz="685800">
              <a:defRPr/>
            </a:pPr>
            <a:r>
              <a:rPr lang="en-US" sz="1600">
                <a:solidFill>
                  <a:prstClr val="black"/>
                </a:solidFill>
                <a:latin typeface="Calibri" panose="020F0502020204030204" pitchFamily="34" charset="0"/>
                <a:ea typeface="Calibri" panose="020F0502020204030204" pitchFamily="34" charset="0"/>
              </a:rPr>
              <a:t>Visits are scheduled for both prevention and outbreak-related visits for all healthcare setting </a:t>
            </a:r>
          </a:p>
          <a:p>
            <a:pPr defTabSz="685800">
              <a:defRPr/>
            </a:pPr>
            <a:endParaRPr lang="en-US" sz="1600">
              <a:solidFill>
                <a:prstClr val="black"/>
              </a:solidFill>
              <a:latin typeface="Calibri" panose="020F0502020204030204" pitchFamily="34" charset="0"/>
              <a:ea typeface="Calibri" panose="020F0502020204030204" pitchFamily="34" charset="0"/>
            </a:endParaRPr>
          </a:p>
          <a:p>
            <a:pPr defTabSz="685800">
              <a:defRPr/>
            </a:pPr>
            <a:r>
              <a:rPr lang="en-US" sz="1600">
                <a:solidFill>
                  <a:prstClr val="black"/>
                </a:solidFill>
                <a:latin typeface="Calibri" panose="020F0502020204030204" pitchFamily="34" charset="0"/>
                <a:ea typeface="Calibri" panose="020F0502020204030204" pitchFamily="34" charset="0"/>
              </a:rPr>
              <a:t>The ICAP team evaluates  infection prevention practices in a peer-to-peer, non-regulatory format. </a:t>
            </a:r>
          </a:p>
          <a:p>
            <a:pPr defTabSz="685800">
              <a:defRPr/>
            </a:pPr>
            <a:r>
              <a:rPr lang="en-US" sz="1600">
                <a:solidFill>
                  <a:prstClr val="black"/>
                </a:solidFill>
                <a:latin typeface="Calibri" panose="020F0502020204030204" pitchFamily="34" charset="0"/>
                <a:ea typeface="Calibri" panose="020F0502020204030204" pitchFamily="34" charset="0"/>
              </a:rPr>
              <a:t>ICAR evaluations are friendly, confidential, and </a:t>
            </a:r>
            <a:r>
              <a:rPr lang="en-US" sz="1600" u="sng">
                <a:solidFill>
                  <a:prstClr val="black"/>
                </a:solidFill>
                <a:latin typeface="Calibri" panose="020F0502020204030204" pitchFamily="34" charset="0"/>
                <a:ea typeface="Calibri" panose="020F0502020204030204" pitchFamily="34" charset="0"/>
              </a:rPr>
              <a:t>free</a:t>
            </a:r>
            <a:r>
              <a:rPr lang="en-US" sz="1600">
                <a:solidFill>
                  <a:prstClr val="black"/>
                </a:solidFill>
                <a:latin typeface="Calibri" panose="020F0502020204030204" pitchFamily="34" charset="0"/>
                <a:ea typeface="Calibri" panose="020F0502020204030204" pitchFamily="34" charset="0"/>
              </a:rPr>
              <a:t>.</a:t>
            </a:r>
          </a:p>
          <a:p>
            <a:pPr defTabSz="685800">
              <a:defRPr/>
            </a:pPr>
            <a:endParaRPr lang="en-US" sz="1600">
              <a:solidFill>
                <a:prstClr val="black"/>
              </a:solidFill>
              <a:latin typeface="Calibri" panose="020F0502020204030204" pitchFamily="34" charset="0"/>
              <a:ea typeface="Calibri" panose="020F0502020204030204" pitchFamily="34" charset="0"/>
            </a:endParaRPr>
          </a:p>
          <a:p>
            <a:pPr defTabSz="685800">
              <a:defRPr/>
            </a:pPr>
            <a:r>
              <a:rPr lang="en-US" sz="1600">
                <a:solidFill>
                  <a:prstClr val="black"/>
                </a:solidFill>
                <a:latin typeface="Calibri" panose="020F0502020204030204" pitchFamily="34" charset="0"/>
                <a:ea typeface="Calibri" panose="020F0502020204030204" pitchFamily="34" charset="0"/>
              </a:rPr>
              <a:t>A visit generally takes 6 hours, but we are happy to customize the evaluation to any time frame that works best for the facility’s schedule and can consider remote options. </a:t>
            </a:r>
          </a:p>
          <a:p>
            <a:pPr defTabSz="685800">
              <a:defRPr/>
            </a:pPr>
            <a:r>
              <a:rPr lang="en-US" sz="1600">
                <a:solidFill>
                  <a:prstClr val="black"/>
                </a:solidFill>
                <a:latin typeface="Calibri" panose="020F0502020204030204" pitchFamily="34" charset="0"/>
                <a:ea typeface="Calibri" panose="020F0502020204030204" pitchFamily="34" charset="0"/>
              </a:rPr>
              <a:t>Most facilities find the informal dialogue during the visit to be most helpful. </a:t>
            </a:r>
          </a:p>
          <a:p>
            <a:pPr defTabSz="685800">
              <a:defRPr/>
            </a:pPr>
            <a:endParaRPr lang="en-US" sz="1600">
              <a:solidFill>
                <a:prstClr val="black"/>
              </a:solidFill>
              <a:latin typeface="Calibri" panose="020F0502020204030204" pitchFamily="34" charset="0"/>
              <a:ea typeface="Calibri" panose="020F0502020204030204" pitchFamily="34" charset="0"/>
            </a:endParaRPr>
          </a:p>
          <a:p>
            <a:pPr defTabSz="685800">
              <a:defRPr/>
            </a:pPr>
            <a:r>
              <a:rPr lang="en-US" sz="1600">
                <a:solidFill>
                  <a:prstClr val="black"/>
                </a:solidFill>
                <a:latin typeface="Calibri" panose="020F0502020204030204" pitchFamily="34" charset="0"/>
                <a:ea typeface="Calibri" panose="020F0502020204030204" pitchFamily="34" charset="0"/>
              </a:rPr>
              <a:t>On the day of the ICAR, we initially start out by sitting down and discussing current procedures related to infection control. </a:t>
            </a:r>
          </a:p>
          <a:p>
            <a:pPr defTabSz="685800">
              <a:defRPr/>
            </a:pPr>
            <a:r>
              <a:rPr lang="en-US" sz="1600">
                <a:solidFill>
                  <a:prstClr val="black"/>
                </a:solidFill>
                <a:latin typeface="Calibri" panose="020F0502020204030204" pitchFamily="34" charset="0"/>
                <a:ea typeface="Calibri" panose="020F0502020204030204" pitchFamily="34" charset="0"/>
              </a:rPr>
              <a:t>Following, a portion of the visit will include touring the building and observing areas such as supply storage, laundry processing, hand hygiene, donning/doffing of PPE, point of care blood glucose testing and medication preparation areas . </a:t>
            </a:r>
          </a:p>
          <a:p>
            <a:pPr defTabSz="685800">
              <a:defRPr/>
            </a:pPr>
            <a:r>
              <a:rPr lang="en-US" sz="1600">
                <a:solidFill>
                  <a:prstClr val="black"/>
                </a:solidFill>
                <a:latin typeface="Calibri" panose="020F0502020204030204" pitchFamily="34" charset="0"/>
                <a:ea typeface="Calibri" panose="020F0502020204030204" pitchFamily="34" charset="0"/>
              </a:rPr>
              <a:t>Any facility leadership are welcome participate during the visit.</a:t>
            </a:r>
          </a:p>
        </p:txBody>
      </p:sp>
      <p:pic>
        <p:nvPicPr>
          <p:cNvPr id="5" name="Picture 4">
            <a:extLst>
              <a:ext uri="{FF2B5EF4-FFF2-40B4-BE49-F238E27FC236}">
                <a16:creationId xmlns:a16="http://schemas.microsoft.com/office/drawing/2014/main" id="{8D461F83-6A23-DBA7-B43C-490BE85C49C2}"/>
              </a:ext>
            </a:extLst>
          </p:cNvPr>
          <p:cNvPicPr>
            <a:picLocks noChangeAspect="1"/>
          </p:cNvPicPr>
          <p:nvPr/>
        </p:nvPicPr>
        <p:blipFill>
          <a:blip r:embed="rId3"/>
          <a:stretch>
            <a:fillRect/>
          </a:stretch>
        </p:blipFill>
        <p:spPr>
          <a:xfrm>
            <a:off x="5608320" y="1725930"/>
            <a:ext cx="3398520" cy="3170140"/>
          </a:xfrm>
          <a:prstGeom prst="rect">
            <a:avLst/>
          </a:prstGeom>
        </p:spPr>
      </p:pic>
      <p:sp>
        <p:nvSpPr>
          <p:cNvPr id="7" name="TextBox 6">
            <a:extLst>
              <a:ext uri="{FF2B5EF4-FFF2-40B4-BE49-F238E27FC236}">
                <a16:creationId xmlns:a16="http://schemas.microsoft.com/office/drawing/2014/main" id="{140FDAF1-9670-835C-471E-72059BD0F769}"/>
              </a:ext>
            </a:extLst>
          </p:cNvPr>
          <p:cNvSpPr txBox="1"/>
          <p:nvPr/>
        </p:nvSpPr>
        <p:spPr>
          <a:xfrm>
            <a:off x="5753100" y="4896070"/>
            <a:ext cx="2430780" cy="715581"/>
          </a:xfrm>
          <a:prstGeom prst="rect">
            <a:avLst/>
          </a:prstGeom>
          <a:noFill/>
        </p:spPr>
        <p:txBody>
          <a:bodyPr wrap="square">
            <a:spAutoFit/>
          </a:bodyPr>
          <a:lstStyle/>
          <a:p>
            <a:pPr defTabSz="685800">
              <a:defRPr/>
            </a:pPr>
            <a:r>
              <a:rPr lang="en-US" sz="1350">
                <a:solidFill>
                  <a:prstClr val="black"/>
                </a:solidFill>
                <a:latin typeface="Calibri" panose="020F0502020204030204"/>
                <a:hlinkClick r:id="rId4"/>
              </a:rPr>
              <a:t>https://icap.nebraskamed.com/icar-assessments/</a:t>
            </a:r>
            <a:endParaRPr lang="en-US" sz="1350">
              <a:solidFill>
                <a:prstClr val="black"/>
              </a:solidFill>
              <a:latin typeface="Calibri" panose="020F0502020204030204"/>
            </a:endParaRPr>
          </a:p>
          <a:p>
            <a:pPr defTabSz="685800">
              <a:defRPr/>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3880502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43BA0-F0C5-0A6F-B5E9-015B5417E6A0}"/>
              </a:ext>
            </a:extLst>
          </p:cNvPr>
          <p:cNvSpPr>
            <a:spLocks noGrp="1"/>
          </p:cNvSpPr>
          <p:nvPr>
            <p:ph type="title"/>
          </p:nvPr>
        </p:nvSpPr>
        <p:spPr>
          <a:xfrm>
            <a:off x="335702" y="302156"/>
            <a:ext cx="8065137" cy="554462"/>
          </a:xfrm>
        </p:spPr>
        <p:txBody>
          <a:bodyPr>
            <a:normAutofit/>
          </a:bodyPr>
          <a:lstStyle/>
          <a:p>
            <a:r>
              <a:rPr lang="en-US"/>
              <a:t>Focused ICAR Visits Are Available</a:t>
            </a:r>
          </a:p>
        </p:txBody>
      </p:sp>
      <p:sp>
        <p:nvSpPr>
          <p:cNvPr id="3" name="Content Placeholder 2">
            <a:extLst>
              <a:ext uri="{FF2B5EF4-FFF2-40B4-BE49-F238E27FC236}">
                <a16:creationId xmlns:a16="http://schemas.microsoft.com/office/drawing/2014/main" id="{6694669E-74BC-2012-A1F3-B4BC2A87E6BC}"/>
              </a:ext>
            </a:extLst>
          </p:cNvPr>
          <p:cNvSpPr>
            <a:spLocks noGrp="1"/>
          </p:cNvSpPr>
          <p:nvPr>
            <p:ph idx="1"/>
          </p:nvPr>
        </p:nvSpPr>
        <p:spPr>
          <a:xfrm>
            <a:off x="335701" y="856618"/>
            <a:ext cx="8540759" cy="5934799"/>
          </a:xfrm>
        </p:spPr>
        <p:txBody>
          <a:bodyPr>
            <a:normAutofit fontScale="70000" lnSpcReduction="20000"/>
          </a:bodyPr>
          <a:lstStyle/>
          <a:p>
            <a:pPr>
              <a:lnSpc>
                <a:spcPct val="120000"/>
              </a:lnSpc>
              <a:spcBef>
                <a:spcPts val="0"/>
              </a:spcBef>
            </a:pPr>
            <a:r>
              <a:rPr lang="en-US" sz="2400">
                <a:latin typeface="+mn-lt"/>
              </a:rPr>
              <a:t>Nebraska ICAP is available for on-site infection control assessment and response (ICAR) non-regulatory voluntary visits. Based on your request, we can provide a more focused assessment including some, or all of the below domains. An example would be an SSI focused ICAR looking at surgical suite practices including device reprocessing.  </a:t>
            </a:r>
          </a:p>
          <a:p>
            <a:pPr>
              <a:lnSpc>
                <a:spcPct val="120000"/>
              </a:lnSpc>
              <a:spcBef>
                <a:spcPts val="0"/>
              </a:spcBef>
            </a:pPr>
            <a:endParaRPr lang="en-US" sz="2400">
              <a:latin typeface="+mn-lt"/>
            </a:endParaRPr>
          </a:p>
          <a:p>
            <a:pPr marL="214313" indent="-214313">
              <a:lnSpc>
                <a:spcPct val="120000"/>
              </a:lnSpc>
              <a:spcBef>
                <a:spcPts val="0"/>
              </a:spcBef>
              <a:buFont typeface="Arial" panose="020B0604020202020204" pitchFamily="34" charset="0"/>
              <a:buChar char="•"/>
            </a:pPr>
            <a:r>
              <a:rPr lang="en-US" sz="2400">
                <a:latin typeface="+mn-lt"/>
              </a:rPr>
              <a:t>Surgical Site Infection (SSI) Prevention</a:t>
            </a:r>
          </a:p>
          <a:p>
            <a:pPr marL="214313" indent="-214313">
              <a:lnSpc>
                <a:spcPct val="120000"/>
              </a:lnSpc>
              <a:spcBef>
                <a:spcPts val="0"/>
              </a:spcBef>
              <a:buFont typeface="Arial" panose="020B0604020202020204" pitchFamily="34" charset="0"/>
              <a:buChar char="•"/>
            </a:pPr>
            <a:r>
              <a:rPr lang="en-US" sz="2400">
                <a:latin typeface="+mn-lt"/>
              </a:rPr>
              <a:t>Device Reprocessing including sterilization and high-level disinfection</a:t>
            </a:r>
          </a:p>
          <a:p>
            <a:pPr marL="214313" indent="-214313">
              <a:lnSpc>
                <a:spcPct val="120000"/>
              </a:lnSpc>
              <a:spcBef>
                <a:spcPts val="0"/>
              </a:spcBef>
              <a:buFont typeface="Arial" panose="020B0604020202020204" pitchFamily="34" charset="0"/>
              <a:buChar char="•"/>
            </a:pPr>
            <a:r>
              <a:rPr lang="en-US" sz="2400">
                <a:latin typeface="+mn-lt"/>
              </a:rPr>
              <a:t>Infection Control Program and Infrastructure</a:t>
            </a:r>
          </a:p>
          <a:p>
            <a:pPr marL="214313" indent="-214313">
              <a:lnSpc>
                <a:spcPct val="120000"/>
              </a:lnSpc>
              <a:spcBef>
                <a:spcPts val="0"/>
              </a:spcBef>
              <a:buFont typeface="Arial" panose="020B0604020202020204" pitchFamily="34" charset="0"/>
              <a:buChar char="•"/>
            </a:pPr>
            <a:r>
              <a:rPr lang="en-US" sz="2400">
                <a:latin typeface="+mn-lt"/>
              </a:rPr>
              <a:t>Hand Hygiene</a:t>
            </a:r>
          </a:p>
          <a:p>
            <a:pPr marL="214313" indent="-214313">
              <a:lnSpc>
                <a:spcPct val="120000"/>
              </a:lnSpc>
              <a:spcBef>
                <a:spcPts val="0"/>
              </a:spcBef>
              <a:buFont typeface="Arial" panose="020B0604020202020204" pitchFamily="34" charset="0"/>
              <a:buChar char="•"/>
            </a:pPr>
            <a:r>
              <a:rPr lang="en-US" sz="2400">
                <a:latin typeface="+mn-lt"/>
              </a:rPr>
              <a:t>Personal Protective Equipment (PPE)</a:t>
            </a:r>
          </a:p>
          <a:p>
            <a:pPr marL="214313" indent="-214313">
              <a:lnSpc>
                <a:spcPct val="120000"/>
              </a:lnSpc>
              <a:spcBef>
                <a:spcPts val="0"/>
              </a:spcBef>
              <a:buFont typeface="Arial" panose="020B0604020202020204" pitchFamily="34" charset="0"/>
              <a:buChar char="•"/>
            </a:pPr>
            <a:r>
              <a:rPr lang="en-US" sz="2400">
                <a:latin typeface="+mn-lt"/>
              </a:rPr>
              <a:t>Catheter-associated Urinary Tract Infection (CAUTI) Prevention</a:t>
            </a:r>
          </a:p>
          <a:p>
            <a:pPr marL="214313" indent="-214313">
              <a:lnSpc>
                <a:spcPct val="120000"/>
              </a:lnSpc>
              <a:spcBef>
                <a:spcPts val="0"/>
              </a:spcBef>
              <a:buFont typeface="Arial" panose="020B0604020202020204" pitchFamily="34" charset="0"/>
              <a:buChar char="•"/>
            </a:pPr>
            <a:r>
              <a:rPr lang="en-US" sz="2400">
                <a:latin typeface="+mn-lt"/>
              </a:rPr>
              <a:t>Central Line associated Bloodstream Infection (CLABSI) Prevention</a:t>
            </a:r>
          </a:p>
          <a:p>
            <a:pPr marL="214313" indent="-214313">
              <a:lnSpc>
                <a:spcPct val="120000"/>
              </a:lnSpc>
              <a:spcBef>
                <a:spcPts val="0"/>
              </a:spcBef>
              <a:buFont typeface="Arial" panose="020B0604020202020204" pitchFamily="34" charset="0"/>
              <a:buChar char="•"/>
            </a:pPr>
            <a:r>
              <a:rPr lang="en-US" sz="2400">
                <a:latin typeface="+mn-lt"/>
              </a:rPr>
              <a:t>Ventilator-associated Event (VAE) Prevention</a:t>
            </a:r>
          </a:p>
          <a:p>
            <a:pPr marL="214313" indent="-214313">
              <a:lnSpc>
                <a:spcPct val="120000"/>
              </a:lnSpc>
              <a:spcBef>
                <a:spcPts val="0"/>
              </a:spcBef>
              <a:buFont typeface="Arial" panose="020B0604020202020204" pitchFamily="34" charset="0"/>
              <a:buChar char="•"/>
            </a:pPr>
            <a:r>
              <a:rPr lang="en-US" sz="2400">
                <a:latin typeface="+mn-lt"/>
              </a:rPr>
              <a:t>Injection Safety</a:t>
            </a:r>
          </a:p>
          <a:p>
            <a:pPr marL="214313" indent="-214313">
              <a:lnSpc>
                <a:spcPct val="120000"/>
              </a:lnSpc>
              <a:spcBef>
                <a:spcPts val="0"/>
              </a:spcBef>
              <a:buFont typeface="Arial" panose="020B0604020202020204" pitchFamily="34" charset="0"/>
              <a:buChar char="•"/>
            </a:pPr>
            <a:r>
              <a:rPr lang="en-US" sz="2400">
                <a:latin typeface="+mn-lt"/>
              </a:rPr>
              <a:t>Clostridioides difficile infection (CDI) Prevention</a:t>
            </a:r>
          </a:p>
          <a:p>
            <a:pPr marL="214313" indent="-214313">
              <a:lnSpc>
                <a:spcPct val="120000"/>
              </a:lnSpc>
              <a:spcBef>
                <a:spcPts val="0"/>
              </a:spcBef>
              <a:buFont typeface="Arial" panose="020B0604020202020204" pitchFamily="34" charset="0"/>
              <a:buChar char="•"/>
            </a:pPr>
            <a:r>
              <a:rPr lang="en-US" sz="2400">
                <a:latin typeface="+mn-lt"/>
              </a:rPr>
              <a:t>Environmental Cleaning &amp; Disinfection (ATP testing offered during visit)</a:t>
            </a:r>
          </a:p>
          <a:p>
            <a:pPr marL="214313" indent="-214313">
              <a:lnSpc>
                <a:spcPct val="120000"/>
              </a:lnSpc>
              <a:spcBef>
                <a:spcPts val="0"/>
              </a:spcBef>
              <a:buFont typeface="Arial" panose="020B0604020202020204" pitchFamily="34" charset="0"/>
              <a:buChar char="•"/>
            </a:pPr>
            <a:r>
              <a:rPr lang="en-US" sz="2400">
                <a:latin typeface="+mn-lt"/>
              </a:rPr>
              <a:t>Systems to Detect, Prevent, and Respond to HAIs and MDROs </a:t>
            </a:r>
          </a:p>
          <a:p>
            <a:pPr marL="214313" indent="-214313">
              <a:lnSpc>
                <a:spcPct val="120000"/>
              </a:lnSpc>
              <a:spcBef>
                <a:spcPts val="0"/>
              </a:spcBef>
              <a:buFont typeface="Arial" panose="020B0604020202020204" pitchFamily="34" charset="0"/>
              <a:buChar char="•"/>
            </a:pPr>
            <a:r>
              <a:rPr lang="en-US" sz="2400">
                <a:latin typeface="+mn-lt"/>
              </a:rPr>
              <a:t>Healthcare Personnel Safety</a:t>
            </a:r>
          </a:p>
          <a:p>
            <a:pPr marL="214313" indent="-214313">
              <a:lnSpc>
                <a:spcPct val="120000"/>
              </a:lnSpc>
              <a:spcBef>
                <a:spcPts val="0"/>
              </a:spcBef>
              <a:buFont typeface="Arial" panose="020B0604020202020204" pitchFamily="34" charset="0"/>
              <a:buChar char="•"/>
            </a:pPr>
            <a:r>
              <a:rPr lang="en-US" sz="2400">
                <a:latin typeface="+mn-lt"/>
              </a:rPr>
              <a:t>Water Management</a:t>
            </a:r>
          </a:p>
          <a:p>
            <a:pPr marL="214313" indent="-214313">
              <a:lnSpc>
                <a:spcPct val="120000"/>
              </a:lnSpc>
              <a:spcBef>
                <a:spcPts val="0"/>
              </a:spcBef>
              <a:buFont typeface="Arial" panose="020B0604020202020204" pitchFamily="34" charset="0"/>
              <a:buChar char="•"/>
            </a:pPr>
            <a:r>
              <a:rPr lang="en-US" sz="2400">
                <a:latin typeface="+mn-lt"/>
              </a:rPr>
              <a:t>COVID-19 Prevention and Response</a:t>
            </a:r>
          </a:p>
          <a:p>
            <a:pPr marL="214313" indent="-214313">
              <a:lnSpc>
                <a:spcPct val="120000"/>
              </a:lnSpc>
              <a:spcBef>
                <a:spcPts val="0"/>
              </a:spcBef>
              <a:buFont typeface="Arial" panose="020B0604020202020204" pitchFamily="34" charset="0"/>
              <a:buChar char="•"/>
            </a:pPr>
            <a:r>
              <a:rPr lang="en-US" sz="2400">
                <a:latin typeface="+mn-lt"/>
              </a:rPr>
              <a:t>Antimicrobial Stewardship</a:t>
            </a:r>
          </a:p>
          <a:p>
            <a:pPr marL="771526" lvl="1">
              <a:lnSpc>
                <a:spcPct val="120000"/>
              </a:lnSpc>
              <a:spcBef>
                <a:spcPts val="0"/>
              </a:spcBef>
              <a:buFont typeface="Arial" panose="020B0604020202020204" pitchFamily="34" charset="0"/>
              <a:buChar char="•"/>
            </a:pPr>
            <a:r>
              <a:rPr lang="en-US" sz="2400">
                <a:latin typeface="+mn-lt"/>
              </a:rPr>
              <a:t>The NE ASAP program provides comprehensive assessments</a:t>
            </a:r>
          </a:p>
          <a:p>
            <a:endParaRPr lang="en-US"/>
          </a:p>
          <a:p>
            <a:endParaRPr lang="en-US"/>
          </a:p>
        </p:txBody>
      </p:sp>
      <p:pic>
        <p:nvPicPr>
          <p:cNvPr id="7" name="Picture 6" descr="A group of hands raising their hands&#10;&#10;Description automatically generated with low confidence">
            <a:extLst>
              <a:ext uri="{FF2B5EF4-FFF2-40B4-BE49-F238E27FC236}">
                <a16:creationId xmlns:a16="http://schemas.microsoft.com/office/drawing/2014/main" id="{CEA3EA8E-9001-AB8D-F723-350D2EB8E1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1154" y="3668126"/>
            <a:ext cx="2005306" cy="1578577"/>
          </a:xfrm>
          <a:prstGeom prst="rect">
            <a:avLst/>
          </a:prstGeom>
        </p:spPr>
      </p:pic>
      <p:sp>
        <p:nvSpPr>
          <p:cNvPr id="8" name="TextBox 7">
            <a:extLst>
              <a:ext uri="{FF2B5EF4-FFF2-40B4-BE49-F238E27FC236}">
                <a16:creationId xmlns:a16="http://schemas.microsoft.com/office/drawing/2014/main" id="{7EE5FDFF-3E31-5709-743D-033B6B7EACAE}"/>
              </a:ext>
            </a:extLst>
          </p:cNvPr>
          <p:cNvSpPr txBox="1"/>
          <p:nvPr/>
        </p:nvSpPr>
        <p:spPr>
          <a:xfrm>
            <a:off x="6441086" y="5363688"/>
            <a:ext cx="2576519" cy="715581"/>
          </a:xfrm>
          <a:prstGeom prst="rect">
            <a:avLst/>
          </a:prstGeom>
          <a:noFill/>
        </p:spPr>
        <p:txBody>
          <a:bodyPr wrap="square" rtlCol="0">
            <a:spAutoFit/>
          </a:bodyPr>
          <a:lstStyle/>
          <a:p>
            <a:pPr algn="ctr"/>
            <a:r>
              <a:rPr lang="en-US" sz="1350" i="1">
                <a:solidFill>
                  <a:schemeClr val="accent4">
                    <a:lumMod val="75000"/>
                  </a:schemeClr>
                </a:solidFill>
              </a:rPr>
              <a:t>Please let us know if interested</a:t>
            </a:r>
            <a:r>
              <a:rPr lang="en-US" sz="1350"/>
              <a:t>  </a:t>
            </a:r>
            <a:r>
              <a:rPr lang="en-US" sz="1350">
                <a:hlinkClick r:id="rId4"/>
              </a:rPr>
              <a:t>nebraskaicap@nebraskamed.com</a:t>
            </a:r>
            <a:endParaRPr lang="en-US" sz="1350"/>
          </a:p>
          <a:p>
            <a:pPr algn="ctr"/>
            <a:r>
              <a:rPr lang="en-US" sz="1350"/>
              <a:t>(402) 552-2881</a:t>
            </a:r>
          </a:p>
        </p:txBody>
      </p:sp>
    </p:spTree>
    <p:extLst>
      <p:ext uri="{BB962C8B-B14F-4D97-AF65-F5344CB8AC3E}">
        <p14:creationId xmlns:p14="http://schemas.microsoft.com/office/powerpoint/2010/main" val="52183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washing with soap">
            <a:extLst>
              <a:ext uri="{FF2B5EF4-FFF2-40B4-BE49-F238E27FC236}">
                <a16:creationId xmlns:a16="http://schemas.microsoft.com/office/drawing/2014/main" id="{8901D0AD-8186-EB22-A3FF-E7AB8FFEEFE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3875545" y="1741130"/>
            <a:ext cx="4985651" cy="3535968"/>
          </a:xfrm>
          <a:prstGeom prst="rect">
            <a:avLst/>
          </a:prstGeom>
        </p:spPr>
      </p:pic>
      <p:sp>
        <p:nvSpPr>
          <p:cNvPr id="2" name="Title 1">
            <a:extLst>
              <a:ext uri="{FF2B5EF4-FFF2-40B4-BE49-F238E27FC236}">
                <a16:creationId xmlns:a16="http://schemas.microsoft.com/office/drawing/2014/main" id="{FEFC5A16-5483-4821-92A6-DF403BED2B66}"/>
              </a:ext>
            </a:extLst>
          </p:cNvPr>
          <p:cNvSpPr>
            <a:spLocks noGrp="1"/>
          </p:cNvSpPr>
          <p:nvPr>
            <p:ph type="title" idx="4294967295"/>
          </p:nvPr>
        </p:nvSpPr>
        <p:spPr>
          <a:xfrm>
            <a:off x="358217" y="434305"/>
            <a:ext cx="6664751" cy="1423987"/>
          </a:xfrm>
        </p:spPr>
        <p:txBody>
          <a:bodyPr vert="horz" lIns="68580" tIns="34290" rIns="68580" bIns="34290" rtlCol="0" anchor="ctr">
            <a:noAutofit/>
          </a:bodyPr>
          <a:lstStyle/>
          <a:p>
            <a:r>
              <a:rPr lang="en-US" sz="4300">
                <a:latin typeface="Calibri" panose="020F0502020204030204" pitchFamily="34" charset="0"/>
                <a:cs typeface="Calibri" panose="020F0502020204030204" pitchFamily="34" charset="0"/>
              </a:rPr>
              <a:t>What is Assessed During an SSI- Focused ICAR Visit?</a:t>
            </a:r>
          </a:p>
        </p:txBody>
      </p:sp>
      <p:sp>
        <p:nvSpPr>
          <p:cNvPr id="3" name="Content Placeholder 2">
            <a:extLst>
              <a:ext uri="{FF2B5EF4-FFF2-40B4-BE49-F238E27FC236}">
                <a16:creationId xmlns:a16="http://schemas.microsoft.com/office/drawing/2014/main" id="{29CFC7D6-3F1A-4101-B027-6128686BBC04}"/>
              </a:ext>
            </a:extLst>
          </p:cNvPr>
          <p:cNvSpPr>
            <a:spLocks noGrp="1"/>
          </p:cNvSpPr>
          <p:nvPr>
            <p:ph idx="4294967295"/>
          </p:nvPr>
        </p:nvSpPr>
        <p:spPr>
          <a:xfrm>
            <a:off x="282804" y="1741130"/>
            <a:ext cx="3352800" cy="4374037"/>
          </a:xfrm>
        </p:spPr>
        <p:txBody>
          <a:bodyPr vert="horz" lIns="68580" tIns="34290" rIns="68580" bIns="34290" rtlCol="0">
            <a:normAutofit/>
          </a:bodyPr>
          <a:lstStyle/>
          <a:p>
            <a:r>
              <a:rPr lang="en-US" sz="1800"/>
              <a:t>The visit would focus on the areas related to SSI prevention, including: </a:t>
            </a:r>
          </a:p>
          <a:p>
            <a:pPr marL="171450" indent="-171450">
              <a:buFont typeface="Arial" panose="020B0604020202020204" pitchFamily="34" charset="0"/>
              <a:buChar char="•"/>
            </a:pPr>
            <a:r>
              <a:rPr lang="en-US" sz="1800"/>
              <a:t>Policies &amp; Procedures related to Infection Prevention Control (IPC) and SSI Prevention</a:t>
            </a:r>
          </a:p>
          <a:p>
            <a:pPr marL="171450" indent="-171450">
              <a:buFont typeface="Arial" panose="020B0604020202020204" pitchFamily="34" charset="0"/>
              <a:buChar char="•"/>
            </a:pPr>
            <a:r>
              <a:rPr lang="en-US" sz="1800"/>
              <a:t>Infection Control Training, Competency, and Audits</a:t>
            </a:r>
          </a:p>
          <a:p>
            <a:pPr marL="171450" indent="-171450">
              <a:buFont typeface="Arial" panose="020B0604020202020204" pitchFamily="34" charset="0"/>
              <a:buChar char="•"/>
            </a:pPr>
            <a:r>
              <a:rPr lang="en-US" sz="1800"/>
              <a:t>Perioperative Environment</a:t>
            </a:r>
          </a:p>
          <a:p>
            <a:pPr marL="171450" indent="-171450">
              <a:buFont typeface="Arial" panose="020B0604020202020204" pitchFamily="34" charset="0"/>
              <a:buChar char="•"/>
            </a:pPr>
            <a:r>
              <a:rPr lang="en-US" sz="1800"/>
              <a:t>Sterile Processing and Device Reprocessing</a:t>
            </a:r>
          </a:p>
          <a:p>
            <a:pPr marL="171450" indent="-171450">
              <a:buFont typeface="Arial" panose="020B0604020202020204" pitchFamily="34" charset="0"/>
              <a:buChar char="•"/>
            </a:pPr>
            <a:r>
              <a:rPr lang="en-US" sz="1800"/>
              <a:t>Hand Hygiene</a:t>
            </a:r>
          </a:p>
          <a:p>
            <a:pPr marL="171450" indent="-171450">
              <a:buFont typeface="Arial" panose="020B0604020202020204" pitchFamily="34" charset="0"/>
              <a:buChar char="•"/>
            </a:pPr>
            <a:r>
              <a:rPr lang="en-US" sz="1800"/>
              <a:t>Personal Protective Equipment</a:t>
            </a:r>
          </a:p>
          <a:p>
            <a:pPr marL="171450" indent="-171450">
              <a:buFont typeface="Arial" panose="020B0604020202020204" pitchFamily="34" charset="0"/>
              <a:buChar char="•"/>
            </a:pPr>
            <a:r>
              <a:rPr lang="en-US" sz="1800"/>
              <a:t>Environmental Cleaning &amp; Disinfection</a:t>
            </a:r>
          </a:p>
        </p:txBody>
      </p:sp>
    </p:spTree>
    <p:extLst>
      <p:ext uri="{BB962C8B-B14F-4D97-AF65-F5344CB8AC3E}">
        <p14:creationId xmlns:p14="http://schemas.microsoft.com/office/powerpoint/2010/main" val="363265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141B00-8944-5DD7-8195-76DC863208E3}"/>
              </a:ext>
            </a:extLst>
          </p:cNvPr>
          <p:cNvSpPr>
            <a:spLocks noGrp="1"/>
          </p:cNvSpPr>
          <p:nvPr>
            <p:ph type="body" sz="quarter" idx="11"/>
          </p:nvPr>
        </p:nvSpPr>
        <p:spPr>
          <a:xfrm>
            <a:off x="250760" y="209209"/>
            <a:ext cx="8642479" cy="443198"/>
          </a:xfrm>
        </p:spPr>
        <p:txBody>
          <a:bodyPr/>
          <a:lstStyle/>
          <a:p>
            <a:r>
              <a:rPr lang="en-US" sz="3200">
                <a:solidFill>
                  <a:schemeClr val="accent1"/>
                </a:solidFill>
              </a:rPr>
              <a:t>Assessment Tool – Hand Hygiene Example</a:t>
            </a:r>
          </a:p>
        </p:txBody>
      </p:sp>
      <p:pic>
        <p:nvPicPr>
          <p:cNvPr id="5" name="Picture 4">
            <a:extLst>
              <a:ext uri="{FF2B5EF4-FFF2-40B4-BE49-F238E27FC236}">
                <a16:creationId xmlns:a16="http://schemas.microsoft.com/office/drawing/2014/main" id="{05B90572-AA13-E941-0009-6D2C1CE0CFF3}"/>
              </a:ext>
            </a:extLst>
          </p:cNvPr>
          <p:cNvPicPr>
            <a:picLocks noChangeAspect="1"/>
          </p:cNvPicPr>
          <p:nvPr/>
        </p:nvPicPr>
        <p:blipFill>
          <a:blip r:embed="rId3"/>
          <a:stretch>
            <a:fillRect/>
          </a:stretch>
        </p:blipFill>
        <p:spPr>
          <a:xfrm>
            <a:off x="250760" y="742950"/>
            <a:ext cx="7317527" cy="5181600"/>
          </a:xfrm>
          <a:prstGeom prst="rect">
            <a:avLst/>
          </a:prstGeom>
          <a:ln w="19050">
            <a:solidFill>
              <a:schemeClr val="tx1"/>
            </a:solidFill>
          </a:ln>
        </p:spPr>
      </p:pic>
    </p:spTree>
    <p:extLst>
      <p:ext uri="{BB962C8B-B14F-4D97-AF65-F5344CB8AC3E}">
        <p14:creationId xmlns:p14="http://schemas.microsoft.com/office/powerpoint/2010/main" val="2602609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34DFB7-0668-BEC1-8F11-DD7D394F50CE}"/>
              </a:ext>
            </a:extLst>
          </p:cNvPr>
          <p:cNvSpPr>
            <a:spLocks noGrp="1"/>
          </p:cNvSpPr>
          <p:nvPr>
            <p:ph type="body" sz="quarter" idx="11"/>
          </p:nvPr>
        </p:nvSpPr>
        <p:spPr>
          <a:xfrm>
            <a:off x="272921" y="350139"/>
            <a:ext cx="8642479" cy="387798"/>
          </a:xfrm>
        </p:spPr>
        <p:txBody>
          <a:bodyPr/>
          <a:lstStyle/>
          <a:p>
            <a:r>
              <a:rPr lang="en-US" sz="2800">
                <a:solidFill>
                  <a:schemeClr val="accent1"/>
                </a:solidFill>
              </a:rPr>
              <a:t>ICAR Response Report</a:t>
            </a:r>
          </a:p>
        </p:txBody>
      </p:sp>
      <p:pic>
        <p:nvPicPr>
          <p:cNvPr id="7" name="Picture 6">
            <a:extLst>
              <a:ext uri="{FF2B5EF4-FFF2-40B4-BE49-F238E27FC236}">
                <a16:creationId xmlns:a16="http://schemas.microsoft.com/office/drawing/2014/main" id="{2BA11420-C1D2-310C-2EC5-BC614F16911F}"/>
              </a:ext>
            </a:extLst>
          </p:cNvPr>
          <p:cNvPicPr>
            <a:picLocks noChangeAspect="1"/>
          </p:cNvPicPr>
          <p:nvPr/>
        </p:nvPicPr>
        <p:blipFill>
          <a:blip r:embed="rId3"/>
          <a:stretch>
            <a:fillRect/>
          </a:stretch>
        </p:blipFill>
        <p:spPr>
          <a:xfrm>
            <a:off x="177670" y="984662"/>
            <a:ext cx="8642479" cy="4888675"/>
          </a:xfrm>
          <a:prstGeom prst="rect">
            <a:avLst/>
          </a:prstGeom>
          <a:ln w="19050">
            <a:solidFill>
              <a:schemeClr val="tx1"/>
            </a:solidFill>
          </a:ln>
        </p:spPr>
      </p:pic>
    </p:spTree>
    <p:extLst>
      <p:ext uri="{BB962C8B-B14F-4D97-AF65-F5344CB8AC3E}">
        <p14:creationId xmlns:p14="http://schemas.microsoft.com/office/powerpoint/2010/main" val="2436477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4A5A85-369C-1921-67B6-E3B78FB07E8B}"/>
              </a:ext>
            </a:extLst>
          </p:cNvPr>
          <p:cNvSpPr txBox="1">
            <a:spLocks noGrp="1"/>
          </p:cNvSpPr>
          <p:nvPr>
            <p:ph type="body" sz="quarter" idx="4294967295"/>
          </p:nvPr>
        </p:nvSpPr>
        <p:spPr>
          <a:xfrm>
            <a:off x="685656" y="2363390"/>
            <a:ext cx="2243903" cy="2940840"/>
          </a:xfrm>
          <a:prstGeom prst="rect">
            <a:avLst/>
          </a:prstGeom>
          <a:noFill/>
          <a:ln>
            <a:noFill/>
          </a:ln>
        </p:spPr>
        <p:txBody>
          <a:bodyPr vert="horz" wrap="square" lIns="68580" tIns="34290" rIns="68580" bIns="34290" rtlCol="0" anchor="t" anchorCtr="0" compatLnSpc="1">
            <a:noAutofit/>
          </a:bodyPr>
          <a:lstStyle/>
          <a:p>
            <a:pPr marL="0" indent="0">
              <a:lnSpc>
                <a:spcPct val="100000"/>
              </a:lnSpc>
              <a:spcBef>
                <a:spcPts val="0"/>
              </a:spcBef>
              <a:buNone/>
            </a:pPr>
            <a:r>
              <a:rPr lang="en-US" sz="1400" kern="0">
                <a:solidFill>
                  <a:srgbClr val="000000"/>
                </a:solidFill>
                <a:latin typeface="Calibri"/>
              </a:rPr>
              <a:t>Monitors HAI rates and AR data and keep facilities informed regarding progress and opportunities</a:t>
            </a:r>
          </a:p>
          <a:p>
            <a:pPr marL="0" indent="0">
              <a:lnSpc>
                <a:spcPct val="100000"/>
              </a:lnSpc>
              <a:spcBef>
                <a:spcPts val="0"/>
              </a:spcBef>
              <a:buNone/>
            </a:pPr>
            <a:endParaRPr lang="en-US" sz="1400" kern="0">
              <a:solidFill>
                <a:srgbClr val="000000"/>
              </a:solidFill>
              <a:latin typeface="Calibri"/>
            </a:endParaRPr>
          </a:p>
          <a:p>
            <a:pPr marL="0" indent="0">
              <a:lnSpc>
                <a:spcPct val="100000"/>
              </a:lnSpc>
              <a:spcBef>
                <a:spcPts val="0"/>
              </a:spcBef>
              <a:buNone/>
            </a:pPr>
            <a:r>
              <a:rPr lang="en-US" sz="1400" kern="0">
                <a:solidFill>
                  <a:srgbClr val="000000"/>
                </a:solidFill>
                <a:latin typeface="Calibri"/>
              </a:rPr>
              <a:t>Initial outbreak response/consultations</a:t>
            </a:r>
          </a:p>
          <a:p>
            <a:pPr marL="0" indent="0">
              <a:lnSpc>
                <a:spcPct val="100000"/>
              </a:lnSpc>
              <a:spcBef>
                <a:spcPts val="0"/>
              </a:spcBef>
              <a:buNone/>
            </a:pPr>
            <a:endParaRPr lang="en-US" sz="1400" kern="0">
              <a:solidFill>
                <a:srgbClr val="000000"/>
              </a:solidFill>
              <a:latin typeface="Calibri"/>
            </a:endParaRPr>
          </a:p>
          <a:p>
            <a:pPr marL="0" indent="0">
              <a:lnSpc>
                <a:spcPct val="100000"/>
              </a:lnSpc>
              <a:spcBef>
                <a:spcPts val="0"/>
              </a:spcBef>
              <a:buNone/>
            </a:pPr>
            <a:r>
              <a:rPr lang="en-US" sz="1400" kern="0">
                <a:solidFill>
                  <a:srgbClr val="000000"/>
                </a:solidFill>
                <a:latin typeface="Calibri"/>
              </a:rPr>
              <a:t>Assist facilities with data reporting and validations </a:t>
            </a:r>
          </a:p>
          <a:p>
            <a:pPr marL="0" indent="0">
              <a:lnSpc>
                <a:spcPct val="100000"/>
              </a:lnSpc>
              <a:spcBef>
                <a:spcPts val="0"/>
              </a:spcBef>
              <a:buNone/>
            </a:pPr>
            <a:endParaRPr lang="en-US" sz="1400" kern="0">
              <a:solidFill>
                <a:srgbClr val="000000"/>
              </a:solidFill>
              <a:latin typeface="Calibri"/>
            </a:endParaRPr>
          </a:p>
          <a:p>
            <a:pPr marL="0" indent="0">
              <a:lnSpc>
                <a:spcPct val="100000"/>
              </a:lnSpc>
              <a:spcBef>
                <a:spcPts val="0"/>
              </a:spcBef>
              <a:buNone/>
            </a:pPr>
            <a:r>
              <a:rPr lang="en-US" sz="1400" kern="0">
                <a:solidFill>
                  <a:srgbClr val="000000"/>
                </a:solidFill>
                <a:latin typeface="Calibri"/>
              </a:rPr>
              <a:t>Partners with stakeholders to drive changes focused on decreasing HAIs and AR</a:t>
            </a:r>
          </a:p>
          <a:p>
            <a:pPr marL="0" indent="0">
              <a:buNone/>
            </a:pPr>
            <a:endParaRPr lang="en-US">
              <a:solidFill>
                <a:srgbClr val="000000"/>
              </a:solidFill>
              <a:latin typeface="Calibri"/>
            </a:endParaRPr>
          </a:p>
        </p:txBody>
      </p:sp>
      <p:sp>
        <p:nvSpPr>
          <p:cNvPr id="3" name="Text Placeholder 2">
            <a:extLst>
              <a:ext uri="{FF2B5EF4-FFF2-40B4-BE49-F238E27FC236}">
                <a16:creationId xmlns:a16="http://schemas.microsoft.com/office/drawing/2014/main" id="{60E2A669-B185-3BEE-200A-E6F2BE99F082}"/>
              </a:ext>
            </a:extLst>
          </p:cNvPr>
          <p:cNvSpPr txBox="1">
            <a:spLocks noGrp="1"/>
          </p:cNvSpPr>
          <p:nvPr>
            <p:ph type="body" sz="quarter" idx="4294967295"/>
          </p:nvPr>
        </p:nvSpPr>
        <p:spPr>
          <a:xfrm>
            <a:off x="685656" y="1032622"/>
            <a:ext cx="7772397" cy="298151"/>
          </a:xfrm>
          <a:prstGeom prst="rect">
            <a:avLst/>
          </a:prstGeom>
          <a:noFill/>
          <a:ln>
            <a:noFill/>
          </a:ln>
        </p:spPr>
        <p:txBody>
          <a:bodyPr vert="horz" wrap="square" lIns="0" tIns="0" rIns="0" bIns="0" rtlCol="0" anchor="t" anchorCtr="0" compatLnSpc="1">
            <a:noAutofit/>
          </a:bodyPr>
          <a:lstStyle/>
          <a:p>
            <a:pPr marL="0" indent="0">
              <a:buNone/>
            </a:pPr>
            <a:r>
              <a:rPr lang="en-US" sz="3300" b="1">
                <a:solidFill>
                  <a:srgbClr val="00607F"/>
                </a:solidFill>
                <a:latin typeface="Century Gothic" pitchFamily="34"/>
              </a:rPr>
              <a:t>Nebraska DHHS HAI/AR Program</a:t>
            </a:r>
          </a:p>
        </p:txBody>
      </p:sp>
      <p:sp>
        <p:nvSpPr>
          <p:cNvPr id="4" name="Text Placeholder 3">
            <a:extLst>
              <a:ext uri="{FF2B5EF4-FFF2-40B4-BE49-F238E27FC236}">
                <a16:creationId xmlns:a16="http://schemas.microsoft.com/office/drawing/2014/main" id="{FD35F257-DD7A-20CC-8D2C-73907E9F26BA}"/>
              </a:ext>
            </a:extLst>
          </p:cNvPr>
          <p:cNvSpPr txBox="1">
            <a:spLocks noGrp="1"/>
          </p:cNvSpPr>
          <p:nvPr>
            <p:ph type="body" sz="quarter" idx="4294967295"/>
          </p:nvPr>
        </p:nvSpPr>
        <p:spPr>
          <a:xfrm>
            <a:off x="3906076" y="2363685"/>
            <a:ext cx="2601569" cy="2940587"/>
          </a:xfrm>
          <a:prstGeom prst="rect">
            <a:avLst/>
          </a:prstGeom>
          <a:noFill/>
          <a:ln>
            <a:noFill/>
          </a:ln>
        </p:spPr>
        <p:txBody>
          <a:bodyPr vert="horz" wrap="square" lIns="0" tIns="0" rIns="0" bIns="0" rtlCol="0" anchor="t" anchorCtr="0" compatLnSpc="1">
            <a:noAutofit/>
          </a:bodyPr>
          <a:lstStyle/>
          <a:p>
            <a:pPr marL="0" indent="0">
              <a:lnSpc>
                <a:spcPct val="100000"/>
              </a:lnSpc>
              <a:spcBef>
                <a:spcPts val="0"/>
              </a:spcBef>
              <a:buNone/>
            </a:pPr>
            <a:r>
              <a:rPr lang="en-US" sz="1400" kern="0">
                <a:solidFill>
                  <a:srgbClr val="000000"/>
                </a:solidFill>
                <a:latin typeface="Calibri"/>
              </a:rPr>
              <a:t>Partners with facilities to assess &amp; advance their IC and AS programs on voluntary basis</a:t>
            </a:r>
          </a:p>
          <a:p>
            <a:pPr marL="0" indent="0">
              <a:lnSpc>
                <a:spcPct val="100000"/>
              </a:lnSpc>
              <a:spcBef>
                <a:spcPts val="0"/>
              </a:spcBef>
              <a:buNone/>
            </a:pPr>
            <a:endParaRPr lang="en-US" sz="1400" kern="0">
              <a:solidFill>
                <a:srgbClr val="000000"/>
              </a:solidFill>
              <a:latin typeface="Calibri"/>
            </a:endParaRPr>
          </a:p>
          <a:p>
            <a:pPr marL="0" indent="0">
              <a:lnSpc>
                <a:spcPct val="100000"/>
              </a:lnSpc>
              <a:spcBef>
                <a:spcPts val="0"/>
              </a:spcBef>
              <a:buNone/>
            </a:pPr>
            <a:r>
              <a:rPr lang="en-US" sz="1400" kern="0">
                <a:solidFill>
                  <a:srgbClr val="000000"/>
                </a:solidFill>
                <a:latin typeface="Calibri"/>
              </a:rPr>
              <a:t>Assist with IC assessment during outbreaks</a:t>
            </a:r>
          </a:p>
          <a:p>
            <a:pPr marL="0" indent="0">
              <a:lnSpc>
                <a:spcPct val="100000"/>
              </a:lnSpc>
              <a:spcBef>
                <a:spcPts val="0"/>
              </a:spcBef>
              <a:buNone/>
            </a:pPr>
            <a:endParaRPr lang="en-US" sz="1400" kern="0">
              <a:solidFill>
                <a:srgbClr val="000000"/>
              </a:solidFill>
              <a:latin typeface="Calibri"/>
            </a:endParaRPr>
          </a:p>
          <a:p>
            <a:pPr marL="0" indent="0">
              <a:lnSpc>
                <a:spcPct val="100000"/>
              </a:lnSpc>
              <a:spcBef>
                <a:spcPts val="0"/>
              </a:spcBef>
              <a:buNone/>
            </a:pPr>
            <a:r>
              <a:rPr lang="en-US" sz="1400" kern="0">
                <a:solidFill>
                  <a:srgbClr val="000000"/>
                </a:solidFill>
                <a:latin typeface="Calibri"/>
              </a:rPr>
              <a:t>Connect all facilities in the state with IC and AS subject matter experts</a:t>
            </a:r>
          </a:p>
          <a:p>
            <a:pPr marL="0" indent="0">
              <a:lnSpc>
                <a:spcPct val="100000"/>
              </a:lnSpc>
              <a:spcBef>
                <a:spcPts val="0"/>
              </a:spcBef>
              <a:buNone/>
            </a:pPr>
            <a:endParaRPr lang="en-US" sz="1400" kern="0">
              <a:solidFill>
                <a:srgbClr val="000000"/>
              </a:solidFill>
              <a:latin typeface="Calibri"/>
            </a:endParaRPr>
          </a:p>
          <a:p>
            <a:pPr marL="0" indent="0">
              <a:lnSpc>
                <a:spcPct val="100000"/>
              </a:lnSpc>
              <a:spcBef>
                <a:spcPts val="0"/>
              </a:spcBef>
              <a:buNone/>
            </a:pPr>
            <a:r>
              <a:rPr lang="en-US" sz="1400" kern="0">
                <a:solidFill>
                  <a:srgbClr val="000000"/>
                </a:solidFill>
                <a:latin typeface="Calibri"/>
              </a:rPr>
              <a:t>Develop educational resources and guidance</a:t>
            </a:r>
          </a:p>
          <a:p>
            <a:pPr marL="0" indent="0">
              <a:lnSpc>
                <a:spcPct val="100000"/>
              </a:lnSpc>
              <a:buNone/>
            </a:pPr>
            <a:endParaRPr lang="en-US" sz="1200">
              <a:solidFill>
                <a:srgbClr val="4D4D4F"/>
              </a:solidFill>
              <a:latin typeface="Calibri Light"/>
            </a:endParaRPr>
          </a:p>
        </p:txBody>
      </p:sp>
      <p:sp>
        <p:nvSpPr>
          <p:cNvPr id="6" name="Rectangle 5">
            <a:extLst>
              <a:ext uri="{FF2B5EF4-FFF2-40B4-BE49-F238E27FC236}">
                <a16:creationId xmlns:a16="http://schemas.microsoft.com/office/drawing/2014/main" id="{B42389B5-385A-09F5-A03D-08A1116F0E7B}"/>
              </a:ext>
            </a:extLst>
          </p:cNvPr>
          <p:cNvSpPr/>
          <p:nvPr/>
        </p:nvSpPr>
        <p:spPr>
          <a:xfrm>
            <a:off x="752892" y="1923223"/>
            <a:ext cx="2243903" cy="308513"/>
          </a:xfrm>
          <a:prstGeom prst="rect">
            <a:avLst/>
          </a:prstGeom>
          <a:solidFill>
            <a:srgbClr val="8FAADC"/>
          </a:solidFill>
          <a:ln w="6345" cap="flat">
            <a:solidFill>
              <a:srgbClr val="8FAADC"/>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rgbClr val="000000"/>
                </a:solidFill>
                <a:effectLst/>
                <a:uLnTx/>
                <a:uFillTx/>
                <a:latin typeface="Calibri"/>
                <a:ea typeface="+mn-ea"/>
                <a:cs typeface="+mn-cs"/>
              </a:rPr>
              <a:t>State</a:t>
            </a:r>
          </a:p>
        </p:txBody>
      </p:sp>
      <p:sp>
        <p:nvSpPr>
          <p:cNvPr id="7" name="Plus Sign 6">
            <a:extLst>
              <a:ext uri="{FF2B5EF4-FFF2-40B4-BE49-F238E27FC236}">
                <a16:creationId xmlns:a16="http://schemas.microsoft.com/office/drawing/2014/main" id="{66CB983D-7427-3EC0-19E9-DB78996A6AB9}"/>
              </a:ext>
            </a:extLst>
          </p:cNvPr>
          <p:cNvSpPr/>
          <p:nvPr/>
        </p:nvSpPr>
        <p:spPr>
          <a:xfrm>
            <a:off x="3175549" y="2512113"/>
            <a:ext cx="484531" cy="559078"/>
          </a:xfrm>
          <a:custGeom>
            <a:avLst>
              <a:gd name="f8" fmla="val 23520"/>
            </a:avLst>
            <a:gdLst>
              <a:gd name="f1" fmla="val 10800000"/>
              <a:gd name="f2" fmla="val 5400000"/>
              <a:gd name="f3" fmla="val 180"/>
              <a:gd name="f4" fmla="val w"/>
              <a:gd name="f5" fmla="val h"/>
              <a:gd name="f6" fmla="val ss"/>
              <a:gd name="f7" fmla="val 0"/>
              <a:gd name="f8" fmla="val 23520"/>
              <a:gd name="f9" fmla="+- 0 0 -90"/>
              <a:gd name="f10" fmla="+- 0 0 -180"/>
              <a:gd name="f11" fmla="+- 0 0 -270"/>
              <a:gd name="f12" fmla="+- 0 0 -36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41 0 f16"/>
              <a:gd name="f43" fmla="+- f40 0 f16"/>
              <a:gd name="f44" fmla="*/ f42 1 2"/>
              <a:gd name="f45" fmla="*/ f43 1 2"/>
              <a:gd name="f46" fmla="min f43 f42"/>
              <a:gd name="f47" fmla="*/ f43 73490 1"/>
              <a:gd name="f48" fmla="*/ f42 73490 1"/>
              <a:gd name="f49" fmla="+- f16 f44 0"/>
              <a:gd name="f50" fmla="+- f16 f45 0"/>
              <a:gd name="f51" fmla="*/ f47 1 200000"/>
              <a:gd name="f52" fmla="*/ f48 1 200000"/>
              <a:gd name="f53" fmla="*/ f46 f17 1"/>
              <a:gd name="f54" fmla="*/ f53 1 200000"/>
              <a:gd name="f55" fmla="+- f50 0 f51"/>
              <a:gd name="f56" fmla="+- f50 f51 0"/>
              <a:gd name="f57" fmla="+- f49 0 f52"/>
              <a:gd name="f58" fmla="+- f49 f52 0"/>
              <a:gd name="f59" fmla="*/ f49 f37 1"/>
              <a:gd name="f60" fmla="*/ f50 f37 1"/>
              <a:gd name="f61" fmla="+- f50 0 f54"/>
              <a:gd name="f62" fmla="+- f50 f54 0"/>
              <a:gd name="f63" fmla="+- f49 0 f54"/>
              <a:gd name="f64" fmla="+- f49 f54 0"/>
              <a:gd name="f65" fmla="*/ f55 f37 1"/>
              <a:gd name="f66" fmla="*/ f56 f37 1"/>
              <a:gd name="f67" fmla="*/ f57 f37 1"/>
              <a:gd name="f68" fmla="*/ f58 f37 1"/>
              <a:gd name="f69" fmla="*/ f63 f37 1"/>
              <a:gd name="f70" fmla="*/ f64 f37 1"/>
              <a:gd name="f71" fmla="*/ f61 f37 1"/>
              <a:gd name="f72" fmla="*/ f62 f37 1"/>
            </a:gdLst>
            <a:ahLst/>
            <a:cxnLst>
              <a:cxn ang="3cd4">
                <a:pos x="hc" y="t"/>
              </a:cxn>
              <a:cxn ang="0">
                <a:pos x="r" y="vc"/>
              </a:cxn>
              <a:cxn ang="cd4">
                <a:pos x="hc" y="b"/>
              </a:cxn>
              <a:cxn ang="cd2">
                <a:pos x="l" y="vc"/>
              </a:cxn>
              <a:cxn ang="f33">
                <a:pos x="f66" y="f59"/>
              </a:cxn>
              <a:cxn ang="f34">
                <a:pos x="f60" y="f68"/>
              </a:cxn>
              <a:cxn ang="f35">
                <a:pos x="f65" y="f59"/>
              </a:cxn>
              <a:cxn ang="f36">
                <a:pos x="f60" y="f67"/>
              </a:cxn>
            </a:cxnLst>
            <a:rect l="f65" t="f69" r="f66" b="f70"/>
            <a:pathLst>
              <a:path>
                <a:moveTo>
                  <a:pt x="f65" y="f69"/>
                </a:moveTo>
                <a:lnTo>
                  <a:pt x="f71" y="f69"/>
                </a:lnTo>
                <a:lnTo>
                  <a:pt x="f71" y="f67"/>
                </a:lnTo>
                <a:lnTo>
                  <a:pt x="f72" y="f67"/>
                </a:lnTo>
                <a:lnTo>
                  <a:pt x="f72" y="f69"/>
                </a:lnTo>
                <a:lnTo>
                  <a:pt x="f66" y="f69"/>
                </a:lnTo>
                <a:lnTo>
                  <a:pt x="f66" y="f70"/>
                </a:lnTo>
                <a:lnTo>
                  <a:pt x="f72" y="f70"/>
                </a:lnTo>
                <a:lnTo>
                  <a:pt x="f72" y="f68"/>
                </a:lnTo>
                <a:lnTo>
                  <a:pt x="f71" y="f68"/>
                </a:lnTo>
                <a:lnTo>
                  <a:pt x="f71" y="f70"/>
                </a:lnTo>
                <a:lnTo>
                  <a:pt x="f65" y="f70"/>
                </a:lnTo>
                <a:close/>
              </a:path>
            </a:pathLst>
          </a:custGeom>
          <a:solidFill>
            <a:srgbClr val="8FAADC"/>
          </a:solidFill>
          <a:ln w="6345" cap="flat">
            <a:solidFill>
              <a:srgbClr val="8FAADC"/>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93B25A7-1917-3B0F-B951-B9135D222E0B}"/>
              </a:ext>
            </a:extLst>
          </p:cNvPr>
          <p:cNvSpPr/>
          <p:nvPr/>
        </p:nvSpPr>
        <p:spPr>
          <a:xfrm>
            <a:off x="3906077" y="1923223"/>
            <a:ext cx="2586659" cy="308513"/>
          </a:xfrm>
          <a:prstGeom prst="rect">
            <a:avLst/>
          </a:prstGeom>
          <a:solidFill>
            <a:srgbClr val="8FAADC"/>
          </a:solidFill>
          <a:ln w="6345" cap="flat">
            <a:solidFill>
              <a:srgbClr val="8FAADC"/>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rgbClr val="000000"/>
                </a:solidFill>
                <a:effectLst/>
                <a:uLnTx/>
                <a:uFillTx/>
                <a:latin typeface="Calibri"/>
                <a:ea typeface="+mn-ea"/>
                <a:cs typeface="+mn-cs"/>
              </a:rPr>
              <a:t>Academia</a:t>
            </a:r>
          </a:p>
        </p:txBody>
      </p:sp>
      <p:pic>
        <p:nvPicPr>
          <p:cNvPr id="9" name="Picture 9">
            <a:extLst>
              <a:ext uri="{FF2B5EF4-FFF2-40B4-BE49-F238E27FC236}">
                <a16:creationId xmlns:a16="http://schemas.microsoft.com/office/drawing/2014/main" id="{77AA8406-5CD2-B525-E6E2-D430C48BBE19}"/>
              </a:ext>
            </a:extLst>
          </p:cNvPr>
          <p:cNvPicPr>
            <a:picLocks noChangeAspect="1"/>
          </p:cNvPicPr>
          <p:nvPr/>
        </p:nvPicPr>
        <p:blipFill>
          <a:blip r:embed="rId3"/>
          <a:stretch>
            <a:fillRect/>
          </a:stretch>
        </p:blipFill>
        <p:spPr>
          <a:xfrm>
            <a:off x="6605804" y="1923223"/>
            <a:ext cx="1950244" cy="2328860"/>
          </a:xfrm>
          <a:prstGeom prst="rect">
            <a:avLst/>
          </a:prstGeom>
          <a:noFill/>
          <a:ln cap="flat">
            <a:noFill/>
          </a:ln>
        </p:spPr>
      </p:pic>
    </p:spTree>
    <p:extLst>
      <p:ext uri="{BB962C8B-B14F-4D97-AF65-F5344CB8AC3E}">
        <p14:creationId xmlns:p14="http://schemas.microsoft.com/office/powerpoint/2010/main" val="13931922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FD68F1-41A9-6FD8-16F6-DA6CE4AD156E}"/>
              </a:ext>
            </a:extLst>
          </p:cNvPr>
          <p:cNvSpPr>
            <a:spLocks noGrp="1"/>
          </p:cNvSpPr>
          <p:nvPr>
            <p:ph type="ctrTitle"/>
          </p:nvPr>
        </p:nvSpPr>
        <p:spPr/>
        <p:txBody>
          <a:bodyPr/>
          <a:lstStyle/>
          <a:p>
            <a:r>
              <a:rPr lang="en-US"/>
              <a:t>Closing Thoughts</a:t>
            </a:r>
          </a:p>
        </p:txBody>
      </p:sp>
    </p:spTree>
    <p:extLst>
      <p:ext uri="{BB962C8B-B14F-4D97-AF65-F5344CB8AC3E}">
        <p14:creationId xmlns:p14="http://schemas.microsoft.com/office/powerpoint/2010/main" val="2193369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F2351-DABF-4F71-904D-9BC8388B6F31}"/>
              </a:ext>
            </a:extLst>
          </p:cNvPr>
          <p:cNvSpPr>
            <a:spLocks noGrp="1"/>
          </p:cNvSpPr>
          <p:nvPr>
            <p:ph type="title" idx="4294967295"/>
          </p:nvPr>
        </p:nvSpPr>
        <p:spPr>
          <a:xfrm>
            <a:off x="1348196" y="446245"/>
            <a:ext cx="6080125" cy="534987"/>
          </a:xfrm>
        </p:spPr>
        <p:txBody>
          <a:bodyPr>
            <a:noAutofit/>
          </a:bodyPr>
          <a:lstStyle/>
          <a:p>
            <a:pPr algn="ctr"/>
            <a:r>
              <a:rPr lang="en-US" sz="4300"/>
              <a:t>Social Media</a:t>
            </a:r>
          </a:p>
        </p:txBody>
      </p:sp>
      <p:pic>
        <p:nvPicPr>
          <p:cNvPr id="5" name="Content Placeholder 4" descr="Icon&#10;&#10;Description automatically generated">
            <a:extLst>
              <a:ext uri="{FF2B5EF4-FFF2-40B4-BE49-F238E27FC236}">
                <a16:creationId xmlns:a16="http://schemas.microsoft.com/office/drawing/2014/main" id="{8C9BE8F7-E690-4D8F-B683-0C9A7F92E2AF}"/>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3790" y="1310591"/>
            <a:ext cx="1100138" cy="985837"/>
          </a:xfrm>
        </p:spPr>
      </p:pic>
      <p:sp>
        <p:nvSpPr>
          <p:cNvPr id="11" name="TextBox 10">
            <a:extLst>
              <a:ext uri="{FF2B5EF4-FFF2-40B4-BE49-F238E27FC236}">
                <a16:creationId xmlns:a16="http://schemas.microsoft.com/office/drawing/2014/main" id="{F5FC6D02-2EDE-432D-A846-3B1DC5D0A228}"/>
              </a:ext>
            </a:extLst>
          </p:cNvPr>
          <p:cNvSpPr txBox="1"/>
          <p:nvPr/>
        </p:nvSpPr>
        <p:spPr>
          <a:xfrm>
            <a:off x="2203277" y="1480345"/>
            <a:ext cx="6501809" cy="646331"/>
          </a:xfrm>
          <a:prstGeom prst="rect">
            <a:avLst/>
          </a:prstGeom>
          <a:noFill/>
        </p:spPr>
        <p:txBody>
          <a:bodyPr wrap="square" rtlCol="0">
            <a:spAutoFit/>
          </a:bodyPr>
          <a:lstStyle/>
          <a:p>
            <a:pPr defTabSz="685800">
              <a:defRPr/>
            </a:pPr>
            <a:r>
              <a:rPr lang="en-US">
                <a:solidFill>
                  <a:prstClr val="black"/>
                </a:solidFill>
                <a:latin typeface="Calibri" panose="020F0502020204030204"/>
              </a:rPr>
              <a:t>Follow us on Facebook at </a:t>
            </a:r>
            <a:r>
              <a:rPr lang="en-US">
                <a:solidFill>
                  <a:prstClr val="black"/>
                </a:solidFill>
                <a:latin typeface="Calibri" panose="020F0502020204030204"/>
                <a:hlinkClick r:id="rId4"/>
              </a:rPr>
              <a:t>https://www.facebook.com/nebraska.icap.asap</a:t>
            </a:r>
            <a:r>
              <a:rPr lang="en-US">
                <a:solidFill>
                  <a:prstClr val="black"/>
                </a:solidFill>
                <a:latin typeface="Calibri" panose="020F0502020204030204"/>
              </a:rPr>
              <a:t> </a:t>
            </a:r>
          </a:p>
        </p:txBody>
      </p:sp>
      <p:sp>
        <p:nvSpPr>
          <p:cNvPr id="18" name="TextBox 17">
            <a:extLst>
              <a:ext uri="{FF2B5EF4-FFF2-40B4-BE49-F238E27FC236}">
                <a16:creationId xmlns:a16="http://schemas.microsoft.com/office/drawing/2014/main" id="{27D11E3F-6558-42A5-9C5E-1599589537F9}"/>
              </a:ext>
            </a:extLst>
          </p:cNvPr>
          <p:cNvSpPr txBox="1"/>
          <p:nvPr/>
        </p:nvSpPr>
        <p:spPr>
          <a:xfrm>
            <a:off x="2203275" y="5040522"/>
            <a:ext cx="5834298" cy="646331"/>
          </a:xfrm>
          <a:prstGeom prst="rect">
            <a:avLst/>
          </a:prstGeom>
          <a:noFill/>
        </p:spPr>
        <p:txBody>
          <a:bodyPr wrap="square" rtlCol="0">
            <a:spAutoFit/>
          </a:bodyPr>
          <a:lstStyle/>
          <a:p>
            <a:pPr defTabSz="685800">
              <a:defRPr/>
            </a:pPr>
            <a:r>
              <a:rPr lang="en-US">
                <a:solidFill>
                  <a:prstClr val="black"/>
                </a:solidFill>
                <a:latin typeface="Calibri" panose="020F0502020204030204"/>
              </a:rPr>
              <a:t>Subscribe to our YouTube at: </a:t>
            </a:r>
            <a:r>
              <a:rPr lang="en-US">
                <a:solidFill>
                  <a:prstClr val="black"/>
                </a:solidFill>
                <a:latin typeface="Calibri" panose="020F0502020204030204"/>
                <a:hlinkClick r:id="rId5"/>
              </a:rPr>
              <a:t>https://www.youtube.com/@nebraska_icap_asap</a:t>
            </a:r>
            <a:r>
              <a:rPr lang="en-US">
                <a:solidFill>
                  <a:prstClr val="black"/>
                </a:solidFill>
                <a:latin typeface="Calibri" panose="020F0502020204030204"/>
              </a:rPr>
              <a:t> </a:t>
            </a:r>
          </a:p>
        </p:txBody>
      </p:sp>
      <p:pic>
        <p:nvPicPr>
          <p:cNvPr id="1026" name="Picture 2">
            <a:extLst>
              <a:ext uri="{FF2B5EF4-FFF2-40B4-BE49-F238E27FC236}">
                <a16:creationId xmlns:a16="http://schemas.microsoft.com/office/drawing/2014/main" id="{EF792E0C-6A08-A4CF-AE44-08DF260388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527" y="2676443"/>
            <a:ext cx="697883" cy="6978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7404CFE-8B7D-CE35-167E-B7ABC0E457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432" y="3783182"/>
            <a:ext cx="784074" cy="7840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1593AE-D643-BEFD-08E1-AD7E095E596A}"/>
              </a:ext>
            </a:extLst>
          </p:cNvPr>
          <p:cNvSpPr txBox="1"/>
          <p:nvPr/>
        </p:nvSpPr>
        <p:spPr>
          <a:xfrm>
            <a:off x="2203276" y="2668813"/>
            <a:ext cx="6149765" cy="646331"/>
          </a:xfrm>
          <a:prstGeom prst="rect">
            <a:avLst/>
          </a:prstGeom>
          <a:noFill/>
        </p:spPr>
        <p:txBody>
          <a:bodyPr wrap="square" rtlCol="0">
            <a:spAutoFit/>
          </a:bodyPr>
          <a:lstStyle/>
          <a:p>
            <a:pPr defTabSz="685800">
              <a:defRPr/>
            </a:pPr>
            <a:r>
              <a:rPr lang="en-US">
                <a:solidFill>
                  <a:prstClr val="black"/>
                </a:solidFill>
                <a:latin typeface="Calibri" panose="020F0502020204030204"/>
              </a:rPr>
              <a:t>Follow us on LinkedIn at </a:t>
            </a:r>
            <a:r>
              <a:rPr lang="en-US">
                <a:solidFill>
                  <a:prstClr val="black"/>
                </a:solidFill>
                <a:latin typeface="Calibri" panose="020F0502020204030204"/>
                <a:hlinkClick r:id="rId8"/>
              </a:rPr>
              <a:t>https://www.linkedin.com/company/nebraska-icap-asap</a:t>
            </a:r>
            <a:r>
              <a:rPr lang="en-US">
                <a:solidFill>
                  <a:prstClr val="black"/>
                </a:solidFill>
                <a:latin typeface="Calibri" panose="020F0502020204030204"/>
              </a:rPr>
              <a:t> </a:t>
            </a:r>
          </a:p>
        </p:txBody>
      </p:sp>
      <p:sp>
        <p:nvSpPr>
          <p:cNvPr id="4" name="TextBox 3">
            <a:extLst>
              <a:ext uri="{FF2B5EF4-FFF2-40B4-BE49-F238E27FC236}">
                <a16:creationId xmlns:a16="http://schemas.microsoft.com/office/drawing/2014/main" id="{34280989-23CE-9A6E-47B8-1F7167DE0CB3}"/>
              </a:ext>
            </a:extLst>
          </p:cNvPr>
          <p:cNvSpPr txBox="1"/>
          <p:nvPr/>
        </p:nvSpPr>
        <p:spPr>
          <a:xfrm>
            <a:off x="2203276" y="3852054"/>
            <a:ext cx="6149765" cy="646331"/>
          </a:xfrm>
          <a:prstGeom prst="rect">
            <a:avLst/>
          </a:prstGeom>
          <a:noFill/>
        </p:spPr>
        <p:txBody>
          <a:bodyPr wrap="square" rtlCol="0">
            <a:spAutoFit/>
          </a:bodyPr>
          <a:lstStyle/>
          <a:p>
            <a:pPr defTabSz="685800">
              <a:defRPr/>
            </a:pPr>
            <a:r>
              <a:rPr lang="en-US">
                <a:solidFill>
                  <a:prstClr val="black"/>
                </a:solidFill>
                <a:latin typeface="Calibri" panose="020F0502020204030204"/>
              </a:rPr>
              <a:t>Now on Instagram!  Follow us at </a:t>
            </a:r>
            <a:r>
              <a:rPr lang="en-US">
                <a:solidFill>
                  <a:prstClr val="black"/>
                </a:solidFill>
                <a:latin typeface="Calibri" panose="020F0502020204030204"/>
                <a:hlinkClick r:id="rId9"/>
              </a:rPr>
              <a:t>https://www.instagram.com/nebraska_icap_asap/</a:t>
            </a:r>
            <a:r>
              <a:rPr lang="en-US">
                <a:solidFill>
                  <a:prstClr val="black"/>
                </a:solidFill>
                <a:latin typeface="Calibri" panose="020F0502020204030204"/>
              </a:rPr>
              <a:t> </a:t>
            </a:r>
          </a:p>
        </p:txBody>
      </p:sp>
      <p:pic>
        <p:nvPicPr>
          <p:cNvPr id="7" name="Picture 6" descr="A red and white play button&#10;&#10;Description automatically generated">
            <a:extLst>
              <a:ext uri="{FF2B5EF4-FFF2-40B4-BE49-F238E27FC236}">
                <a16:creationId xmlns:a16="http://schemas.microsoft.com/office/drawing/2014/main" id="{543ED251-D69E-F91F-57A1-E48B544B18CC}"/>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05011" y="5066369"/>
            <a:ext cx="1008917" cy="620484"/>
          </a:xfrm>
          <a:prstGeom prst="rect">
            <a:avLst/>
          </a:prstGeom>
        </p:spPr>
      </p:pic>
    </p:spTree>
    <p:extLst>
      <p:ext uri="{BB962C8B-B14F-4D97-AF65-F5344CB8AC3E}">
        <p14:creationId xmlns:p14="http://schemas.microsoft.com/office/powerpoint/2010/main" val="1323484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451" y="4970418"/>
            <a:ext cx="1926230" cy="82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777711" y="630817"/>
            <a:ext cx="7588577" cy="444500"/>
          </a:xfrm>
        </p:spPr>
        <p:txBody>
          <a:bodyPr>
            <a:noAutofit/>
          </a:bodyPr>
          <a:lstStyle/>
          <a:p>
            <a:pPr algn="ctr"/>
            <a:r>
              <a:rPr lang="en-US" sz="4300">
                <a:solidFill>
                  <a:schemeClr val="accent1"/>
                </a:solidFill>
                <a:latin typeface="+mj-lt"/>
              </a:rPr>
              <a:t>ICAP Contact Info</a:t>
            </a:r>
            <a:endParaRPr lang="en-US" sz="4300">
              <a:solidFill>
                <a:schemeClr val="accent1"/>
              </a:solidFill>
              <a:latin typeface="Arial" panose="020B0604020202020204" pitchFamily="34" charset="0"/>
              <a:cs typeface="Arial" panose="020B0604020202020204" pitchFamily="34" charset="0"/>
            </a:endParaRPr>
          </a:p>
        </p:txBody>
      </p:sp>
      <p:sp>
        <p:nvSpPr>
          <p:cNvPr id="5" name="Rectangle 4"/>
          <p:cNvSpPr/>
          <p:nvPr/>
        </p:nvSpPr>
        <p:spPr>
          <a:xfrm>
            <a:off x="479989" y="630817"/>
            <a:ext cx="8309498" cy="5730416"/>
          </a:xfrm>
          <a:prstGeom prst="rect">
            <a:avLst/>
          </a:prstGeom>
        </p:spPr>
        <p:txBody>
          <a:bodyPr wrap="square" lIns="51435" tIns="25718" rIns="51435" bIns="25718" anchor="t">
            <a:spAutoFit/>
          </a:bodyPr>
          <a:lstStyle/>
          <a:p>
            <a:pPr algn="ctr"/>
            <a:endParaRPr lang="en-US" b="1">
              <a:solidFill>
                <a:srgbClr val="AC1F2D"/>
              </a:solidFill>
              <a:latin typeface="+mj-lt"/>
              <a:cs typeface="Arial" panose="020B0604020202020204" pitchFamily="34" charset="0"/>
            </a:endParaRPr>
          </a:p>
          <a:p>
            <a:pPr algn="ctr"/>
            <a:endParaRPr lang="en-US" sz="3600" b="1">
              <a:solidFill>
                <a:srgbClr val="AC1F2D"/>
              </a:solidFill>
              <a:latin typeface="+mj-lt"/>
              <a:cs typeface="Arial" panose="020B0604020202020204" pitchFamily="34" charset="0"/>
            </a:endParaRPr>
          </a:p>
          <a:p>
            <a:pPr algn="ctr"/>
            <a:r>
              <a:rPr lang="en-US" sz="3600" b="1">
                <a:solidFill>
                  <a:srgbClr val="AC1F2D"/>
                </a:solidFill>
                <a:latin typeface="+mj-lt"/>
                <a:cs typeface="Arial" panose="020B0604020202020204" pitchFamily="34" charset="0"/>
              </a:rPr>
              <a:t>Main Number Call 402-552-2881</a:t>
            </a:r>
          </a:p>
          <a:p>
            <a:pPr algn="ctr"/>
            <a:r>
              <a:rPr lang="en-US" sz="2400" b="1">
                <a:latin typeface="+mj-lt"/>
                <a:cs typeface="Arial" panose="020B0604020202020204" pitchFamily="34" charset="0"/>
              </a:rPr>
              <a:t>Office Hours</a:t>
            </a:r>
            <a:r>
              <a:rPr lang="en-US" sz="2400">
                <a:latin typeface="+mj-lt"/>
                <a:cs typeface="Arial" panose="020B0604020202020204" pitchFamily="34" charset="0"/>
              </a:rPr>
              <a:t> are Monday – Friday </a:t>
            </a:r>
          </a:p>
          <a:p>
            <a:pPr algn="ctr"/>
            <a:r>
              <a:rPr lang="en-US" sz="2400">
                <a:latin typeface="+mj-lt"/>
                <a:cs typeface="Arial" panose="020B0604020202020204" pitchFamily="34" charset="0"/>
              </a:rPr>
              <a:t>8:00 AM - 4:00 PM Central Time</a:t>
            </a:r>
          </a:p>
          <a:p>
            <a:pPr algn="ctr"/>
            <a:r>
              <a:rPr lang="en-US" sz="1600">
                <a:latin typeface="+mj-lt"/>
                <a:cs typeface="Arial" panose="020B0604020202020204" pitchFamily="34" charset="0"/>
              </a:rPr>
              <a:t>Weekends and Holidays 8:00-4:00</a:t>
            </a:r>
            <a:endParaRPr lang="en-US" sz="1600">
              <a:latin typeface="+mj-lt"/>
            </a:endParaRPr>
          </a:p>
          <a:p>
            <a:pPr algn="ctr"/>
            <a:r>
              <a:rPr lang="en-US" sz="1600" b="1">
                <a:latin typeface="+mj-lt"/>
                <a:ea typeface="+mn-lt"/>
                <a:cs typeface="Arial" panose="020B0604020202020204" pitchFamily="34" charset="0"/>
              </a:rPr>
              <a:t>On-call hours are</a:t>
            </a:r>
            <a:r>
              <a:rPr lang="en-US" sz="1600">
                <a:latin typeface="+mj-lt"/>
                <a:ea typeface="+mn-lt"/>
                <a:cs typeface="Arial" panose="020B0604020202020204" pitchFamily="34" charset="0"/>
              </a:rPr>
              <a:t> </a:t>
            </a:r>
            <a:r>
              <a:rPr lang="en-US" sz="1600" b="1">
                <a:latin typeface="+mj-lt"/>
                <a:ea typeface="+mn-lt"/>
                <a:cs typeface="Arial" panose="020B0604020202020204" pitchFamily="34" charset="0"/>
              </a:rPr>
              <a:t>available for </a:t>
            </a:r>
            <a:r>
              <a:rPr lang="en-US" sz="1600" b="1" u="sng">
                <a:latin typeface="+mj-lt"/>
                <a:ea typeface="+mn-lt"/>
                <a:cs typeface="Arial" panose="020B0604020202020204" pitchFamily="34" charset="0"/>
              </a:rPr>
              <a:t>emergencies only</a:t>
            </a:r>
          </a:p>
          <a:p>
            <a:pPr algn="ctr"/>
            <a:endParaRPr lang="en-US" sz="1600" b="1" u="sng">
              <a:latin typeface="+mj-lt"/>
              <a:ea typeface="+mn-lt"/>
              <a:cs typeface="Arial" panose="020B0604020202020204" pitchFamily="34" charset="0"/>
            </a:endParaRPr>
          </a:p>
          <a:p>
            <a:pPr algn="ctr"/>
            <a:endParaRPr lang="en-US" sz="1200" b="1" u="sng">
              <a:latin typeface="+mj-lt"/>
              <a:ea typeface="+mn-lt"/>
              <a:cs typeface="Arial" panose="020B0604020202020204" pitchFamily="34" charset="0"/>
            </a:endParaRPr>
          </a:p>
          <a:p>
            <a:pPr algn="ctr"/>
            <a:endParaRPr lang="en-US" sz="1200" b="1" u="sng">
              <a:latin typeface="+mj-lt"/>
              <a:ea typeface="+mn-lt"/>
              <a:cs typeface="Arial" panose="020B0604020202020204" pitchFamily="34" charset="0"/>
            </a:endParaRPr>
          </a:p>
          <a:p>
            <a:pPr algn="ctr"/>
            <a:r>
              <a:rPr lang="en-US" b="1">
                <a:latin typeface="+mj-lt"/>
                <a:ea typeface="+mn-lt"/>
                <a:cs typeface="Arial" panose="020B0604020202020204" pitchFamily="34" charset="0"/>
              </a:rPr>
              <a:t>Scan the QR Code to be taken to our </a:t>
            </a:r>
            <a:r>
              <a:rPr lang="en-US" b="1">
                <a:latin typeface="+mj-lt"/>
                <a:ea typeface="+mn-lt"/>
                <a:cs typeface="Arial" panose="020B0604020202020204" pitchFamily="34" charset="0"/>
                <a:hlinkClick r:id="rId4"/>
              </a:rPr>
              <a:t>NE ICAP Contact Form</a:t>
            </a:r>
            <a:r>
              <a:rPr lang="en-US" b="1">
                <a:latin typeface="+mj-lt"/>
                <a:ea typeface="+mn-lt"/>
                <a:cs typeface="Arial" panose="020B0604020202020204" pitchFamily="34" charset="0"/>
              </a:rPr>
              <a:t>.</a:t>
            </a:r>
          </a:p>
          <a:p>
            <a:pPr algn="ctr"/>
            <a:r>
              <a:rPr lang="en-US" b="1">
                <a:latin typeface="+mj-lt"/>
                <a:ea typeface="+mn-lt"/>
                <a:cs typeface="Arial" panose="020B0604020202020204" pitchFamily="34" charset="0"/>
              </a:rPr>
              <a:t>You can request to be connected to an </a:t>
            </a:r>
          </a:p>
          <a:p>
            <a:pPr algn="ctr"/>
            <a:r>
              <a:rPr lang="en-US" b="1">
                <a:latin typeface="+mj-lt"/>
                <a:ea typeface="+mn-lt"/>
                <a:cs typeface="Arial" panose="020B0604020202020204" pitchFamily="34" charset="0"/>
              </a:rPr>
              <a:t>Infection Preventionist that specializes in your area, </a:t>
            </a:r>
          </a:p>
          <a:p>
            <a:pPr algn="ctr"/>
            <a:r>
              <a:rPr lang="en-US" b="1">
                <a:latin typeface="+mj-lt"/>
                <a:ea typeface="+mn-lt"/>
                <a:cs typeface="Arial" panose="020B0604020202020204" pitchFamily="34" charset="0"/>
              </a:rPr>
              <a:t>get added to our setting specific communication list</a:t>
            </a:r>
          </a:p>
          <a:p>
            <a:pPr algn="ctr"/>
            <a:r>
              <a:rPr lang="en-US" b="1">
                <a:latin typeface="+mj-lt"/>
                <a:ea typeface="+mn-lt"/>
                <a:cs typeface="Arial" panose="020B0604020202020204" pitchFamily="34" charset="0"/>
              </a:rPr>
              <a:t> for webinar and training invites, </a:t>
            </a:r>
          </a:p>
          <a:p>
            <a:pPr algn="ctr"/>
            <a:r>
              <a:rPr lang="en-US" b="1">
                <a:latin typeface="+mj-lt"/>
                <a:ea typeface="+mn-lt"/>
                <a:cs typeface="Arial" panose="020B0604020202020204" pitchFamily="34" charset="0"/>
              </a:rPr>
              <a:t>sign up for newsletters and reminders, </a:t>
            </a:r>
          </a:p>
          <a:p>
            <a:pPr algn="ctr"/>
            <a:r>
              <a:rPr lang="en-US" b="1">
                <a:latin typeface="+mj-lt"/>
                <a:ea typeface="+mn-lt"/>
                <a:cs typeface="Arial" panose="020B0604020202020204" pitchFamily="34" charset="0"/>
              </a:rPr>
              <a:t>or request an ICAR review for your facility.</a:t>
            </a:r>
            <a:endParaRPr lang="en-US">
              <a:latin typeface="+mj-lt"/>
              <a:cs typeface="Arial" panose="020B0604020202020204" pitchFamily="34" charset="0"/>
            </a:endParaRPr>
          </a:p>
          <a:p>
            <a:pPr algn="ctr"/>
            <a:endParaRPr lang="en-US" sz="2100" b="1">
              <a:latin typeface="+mj-lt"/>
              <a:cs typeface="Calibri"/>
            </a:endParaRPr>
          </a:p>
        </p:txBody>
      </p:sp>
      <p:pic>
        <p:nvPicPr>
          <p:cNvPr id="8" name="Picture 2">
            <a:extLst>
              <a:ext uri="{FF2B5EF4-FFF2-40B4-BE49-F238E27FC236}">
                <a16:creationId xmlns:a16="http://schemas.microsoft.com/office/drawing/2014/main" id="{C416CCF7-BAB5-4898-A71A-30825E9712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989" y="4970418"/>
            <a:ext cx="1705533" cy="1705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28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8E2A-460B-F843-5CD7-9D38F186B10C}"/>
              </a:ext>
            </a:extLst>
          </p:cNvPr>
          <p:cNvSpPr>
            <a:spLocks noGrp="1"/>
          </p:cNvSpPr>
          <p:nvPr>
            <p:ph type="title"/>
          </p:nvPr>
        </p:nvSpPr>
        <p:spPr>
          <a:xfrm>
            <a:off x="612320" y="631990"/>
            <a:ext cx="8065137" cy="1019365"/>
          </a:xfrm>
        </p:spPr>
        <p:txBody>
          <a:bodyPr>
            <a:noAutofit/>
          </a:bodyPr>
          <a:lstStyle/>
          <a:p>
            <a:pPr algn="ctr"/>
            <a:r>
              <a:rPr lang="en-US"/>
              <a:t>Infection prevention and control </a:t>
            </a:r>
            <a:br>
              <a:rPr lang="en-US"/>
            </a:br>
            <a:r>
              <a:rPr lang="en-US"/>
              <a:t>is a team effort. </a:t>
            </a:r>
            <a:br>
              <a:rPr lang="en-US"/>
            </a:br>
            <a:r>
              <a:rPr lang="en-US"/>
              <a:t>Thank you!     </a:t>
            </a:r>
          </a:p>
        </p:txBody>
      </p:sp>
      <p:pic>
        <p:nvPicPr>
          <p:cNvPr id="4" name="Content Placeholder 3">
            <a:extLst>
              <a:ext uri="{FF2B5EF4-FFF2-40B4-BE49-F238E27FC236}">
                <a16:creationId xmlns:a16="http://schemas.microsoft.com/office/drawing/2014/main" id="{3856EABE-E7AF-2A1F-E437-3644A2280CE6}"/>
              </a:ext>
            </a:extLst>
          </p:cNvPr>
          <p:cNvPicPr>
            <a:picLocks noGrp="1" noChangeAspect="1"/>
          </p:cNvPicPr>
          <p:nvPr>
            <p:ph idx="1"/>
          </p:nvPr>
        </p:nvPicPr>
        <p:blipFill>
          <a:blip r:embed="rId3"/>
          <a:stretch>
            <a:fillRect/>
          </a:stretch>
        </p:blipFill>
        <p:spPr>
          <a:xfrm>
            <a:off x="2328422" y="1196299"/>
            <a:ext cx="4072379" cy="4064766"/>
          </a:xfrm>
          <a:prstGeom prst="rect">
            <a:avLst/>
          </a:prstGeom>
        </p:spPr>
      </p:pic>
      <p:pic>
        <p:nvPicPr>
          <p:cNvPr id="6" name="Picture 5">
            <a:extLst>
              <a:ext uri="{FF2B5EF4-FFF2-40B4-BE49-F238E27FC236}">
                <a16:creationId xmlns:a16="http://schemas.microsoft.com/office/drawing/2014/main" id="{A8081953-2DD0-D57A-4777-100FB837345E}"/>
              </a:ext>
            </a:extLst>
          </p:cNvPr>
          <p:cNvPicPr>
            <a:picLocks noChangeAspect="1"/>
          </p:cNvPicPr>
          <p:nvPr/>
        </p:nvPicPr>
        <p:blipFill>
          <a:blip r:embed="rId4"/>
          <a:stretch>
            <a:fillRect/>
          </a:stretch>
        </p:blipFill>
        <p:spPr>
          <a:xfrm>
            <a:off x="6815579" y="4701402"/>
            <a:ext cx="1883828" cy="242337"/>
          </a:xfrm>
          <a:prstGeom prst="rect">
            <a:avLst/>
          </a:prstGeom>
        </p:spPr>
      </p:pic>
      <p:sp>
        <p:nvSpPr>
          <p:cNvPr id="3" name="Title 1">
            <a:extLst>
              <a:ext uri="{FF2B5EF4-FFF2-40B4-BE49-F238E27FC236}">
                <a16:creationId xmlns:a16="http://schemas.microsoft.com/office/drawing/2014/main" id="{AD8BFDEF-C211-0BBD-EC3F-0939820A6C10}"/>
              </a:ext>
            </a:extLst>
          </p:cNvPr>
          <p:cNvSpPr txBox="1">
            <a:spLocks/>
          </p:cNvSpPr>
          <p:nvPr/>
        </p:nvSpPr>
        <p:spPr>
          <a:xfrm>
            <a:off x="188762" y="4822571"/>
            <a:ext cx="8190128" cy="1522245"/>
          </a:xfrm>
          <a:prstGeom prst="rect">
            <a:avLst/>
          </a:prstGeom>
        </p:spPr>
        <p:txBody>
          <a:bodyPr vert="horz" lIns="68580" tIns="0" rIns="68580" bIns="0" rtlCol="0" anchor="b">
            <a:normAutofit fontScale="25000" lnSpcReduction="20000"/>
          </a:bodyPr>
          <a:lstStyle>
            <a:lvl1pPr algn="l" defTabSz="342900" rtl="0" eaLnBrk="1" latinLnBrk="0" hangingPunct="1">
              <a:lnSpc>
                <a:spcPct val="90000"/>
              </a:lnSpc>
              <a:spcBef>
                <a:spcPct val="0"/>
              </a:spcBef>
              <a:buNone/>
              <a:defRPr sz="4800" b="1" i="0" kern="1200" baseline="0">
                <a:solidFill>
                  <a:srgbClr val="AC1F2D"/>
                </a:solidFill>
                <a:latin typeface="+mj-lt"/>
                <a:ea typeface="+mj-ea"/>
                <a:cs typeface="Arial"/>
              </a:defRPr>
            </a:lvl1pPr>
          </a:lstStyle>
          <a:p>
            <a:pPr>
              <a:lnSpc>
                <a:spcPct val="120000"/>
              </a:lnSpc>
            </a:pPr>
            <a:r>
              <a:rPr lang="en-US" sz="6400" b="0">
                <a:solidFill>
                  <a:schemeClr val="tx1"/>
                </a:solidFill>
              </a:rPr>
              <a:t>Please feel free to contact us for any questions now or in the future. </a:t>
            </a:r>
          </a:p>
          <a:p>
            <a:pPr>
              <a:lnSpc>
                <a:spcPct val="120000"/>
              </a:lnSpc>
            </a:pPr>
            <a:endParaRPr lang="en-US" sz="6400" b="0">
              <a:solidFill>
                <a:schemeClr val="tx1"/>
              </a:solidFill>
            </a:endParaRPr>
          </a:p>
          <a:p>
            <a:pPr defTabSz="685800">
              <a:lnSpc>
                <a:spcPct val="120000"/>
              </a:lnSpc>
              <a:defRPr/>
            </a:pPr>
            <a:r>
              <a:rPr lang="en-US" sz="6400" b="0">
                <a:solidFill>
                  <a:schemeClr val="tx1"/>
                </a:solidFill>
                <a:latin typeface="+mj-lt"/>
              </a:rPr>
              <a:t>Juan Teran Plasencia, MD</a:t>
            </a:r>
            <a:r>
              <a:rPr lang="en-US" sz="6400" b="0">
                <a:solidFill>
                  <a:schemeClr val="tx1"/>
                </a:solidFill>
              </a:rPr>
              <a:t> 			</a:t>
            </a:r>
            <a:r>
              <a:rPr lang="en-US" sz="6400" b="0">
                <a:latin typeface="+mj-lt"/>
                <a:hlinkClick r:id="rId5"/>
              </a:rPr>
              <a:t>jteranplasencia@unmc.edu</a:t>
            </a:r>
            <a:endParaRPr lang="en-US" sz="6400" b="0">
              <a:latin typeface="+mj-lt"/>
            </a:endParaRPr>
          </a:p>
          <a:p>
            <a:pPr defTabSz="685800">
              <a:lnSpc>
                <a:spcPct val="120000"/>
              </a:lnSpc>
              <a:spcBef>
                <a:spcPts val="0"/>
              </a:spcBef>
              <a:defRPr/>
            </a:pPr>
            <a:r>
              <a:rPr lang="en-US" sz="6600" b="0">
                <a:solidFill>
                  <a:schemeClr val="tx1"/>
                </a:solidFill>
              </a:rPr>
              <a:t>Lacey Pavlovsky, RN, MSN, CIC, LTC-CIP, FAPIC	</a:t>
            </a:r>
            <a:r>
              <a:rPr lang="en-US" sz="6400" b="0">
                <a:latin typeface="+mj-lt"/>
                <a:hlinkClick r:id="rId6"/>
              </a:rPr>
              <a:t>lacey.pavlovsky@nebraska.gov</a:t>
            </a:r>
            <a:endParaRPr lang="en-US" sz="6400" b="0">
              <a:latin typeface="+mj-lt"/>
            </a:endParaRPr>
          </a:p>
          <a:p>
            <a:pPr defTabSz="685800">
              <a:lnSpc>
                <a:spcPct val="120000"/>
              </a:lnSpc>
              <a:spcBef>
                <a:spcPts val="0"/>
              </a:spcBef>
              <a:defRPr/>
            </a:pPr>
            <a:r>
              <a:rPr lang="en-US" sz="6400" b="0">
                <a:solidFill>
                  <a:schemeClr val="tx1"/>
                </a:solidFill>
                <a:latin typeface="+mj-lt"/>
              </a:rPr>
              <a:t>Rebecca Martinez, BSN, BA, RN, CIC</a:t>
            </a:r>
            <a:r>
              <a:rPr lang="en-US" sz="6400" b="0">
                <a:latin typeface="+mj-lt"/>
              </a:rPr>
              <a:t>		</a:t>
            </a:r>
            <a:r>
              <a:rPr lang="en-US" sz="6400" b="0">
                <a:latin typeface="+mj-lt"/>
                <a:hlinkClick r:id="rId7"/>
              </a:rPr>
              <a:t>remartinez@nebraskamed.com</a:t>
            </a:r>
            <a:endParaRPr lang="en-US" sz="6400" b="0">
              <a:solidFill>
                <a:srgbClr val="002957"/>
              </a:solidFill>
              <a:latin typeface="+mj-lt"/>
              <a:cs typeface="Calibri"/>
            </a:endParaRPr>
          </a:p>
          <a:p>
            <a:pPr defTabSz="685800">
              <a:lnSpc>
                <a:spcPct val="120000"/>
              </a:lnSpc>
              <a:spcBef>
                <a:spcPts val="0"/>
              </a:spcBef>
              <a:defRPr/>
            </a:pPr>
            <a:endParaRPr lang="en-US" sz="6400" b="0">
              <a:solidFill>
                <a:srgbClr val="AC1F2D"/>
              </a:solidFill>
              <a:latin typeface="+mj-lt"/>
              <a:cs typeface="Arial" panose="020B0604020202020204" pitchFamily="34" charset="0"/>
            </a:endParaRPr>
          </a:p>
          <a:p>
            <a:pPr>
              <a:lnSpc>
                <a:spcPct val="120000"/>
              </a:lnSpc>
            </a:pPr>
            <a:endParaRPr lang="en-US" sz="2250"/>
          </a:p>
        </p:txBody>
      </p:sp>
    </p:spTree>
    <p:extLst>
      <p:ext uri="{BB962C8B-B14F-4D97-AF65-F5344CB8AC3E}">
        <p14:creationId xmlns:p14="http://schemas.microsoft.com/office/powerpoint/2010/main" val="891031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82A043-AC99-E516-99AD-8F10CB076BD2}"/>
              </a:ext>
            </a:extLst>
          </p:cNvPr>
          <p:cNvSpPr>
            <a:spLocks noGrp="1"/>
          </p:cNvSpPr>
          <p:nvPr>
            <p:ph type="body" sz="quarter" idx="11"/>
          </p:nvPr>
        </p:nvSpPr>
        <p:spPr>
          <a:xfrm>
            <a:off x="6052352" y="2971953"/>
            <a:ext cx="2405847" cy="914096"/>
          </a:xfrm>
        </p:spPr>
        <p:txBody>
          <a:bodyPr/>
          <a:lstStyle/>
          <a:p>
            <a:pPr algn="ctr"/>
            <a:r>
              <a:rPr lang="en-US"/>
              <a:t>Reporting to the State</a:t>
            </a:r>
          </a:p>
        </p:txBody>
      </p:sp>
      <p:pic>
        <p:nvPicPr>
          <p:cNvPr id="3" name="Picture 2">
            <a:extLst>
              <a:ext uri="{FF2B5EF4-FFF2-40B4-BE49-F238E27FC236}">
                <a16:creationId xmlns:a16="http://schemas.microsoft.com/office/drawing/2014/main" id="{E1DA3811-7765-E98F-D7ED-E0A27DC02786}"/>
              </a:ext>
            </a:extLst>
          </p:cNvPr>
          <p:cNvPicPr>
            <a:picLocks noChangeAspect="1"/>
          </p:cNvPicPr>
          <p:nvPr/>
        </p:nvPicPr>
        <p:blipFill>
          <a:blip r:embed="rId2"/>
          <a:stretch>
            <a:fillRect/>
          </a:stretch>
        </p:blipFill>
        <p:spPr>
          <a:xfrm>
            <a:off x="-46680" y="857250"/>
            <a:ext cx="5346649" cy="5143500"/>
          </a:xfrm>
          <a:prstGeom prst="rect">
            <a:avLst/>
          </a:prstGeom>
          <a:noFill/>
          <a:ln cap="flat">
            <a:noFill/>
          </a:ln>
        </p:spPr>
      </p:pic>
    </p:spTree>
    <p:extLst>
      <p:ext uri="{BB962C8B-B14F-4D97-AF65-F5344CB8AC3E}">
        <p14:creationId xmlns:p14="http://schemas.microsoft.com/office/powerpoint/2010/main" val="171674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C7894BF-50C5-9DA9-B083-7EA3C70D123D}"/>
              </a:ext>
            </a:extLst>
          </p:cNvPr>
          <p:cNvSpPr txBox="1">
            <a:spLocks noGrp="1"/>
          </p:cNvSpPr>
          <p:nvPr>
            <p:ph type="title"/>
          </p:nvPr>
        </p:nvSpPr>
        <p:spPr/>
        <p:txBody>
          <a:bodyPr anchorCtr="1"/>
          <a:lstStyle/>
          <a:p>
            <a:pPr lvl="0" algn="ctr"/>
            <a:r>
              <a:rPr lang="en-US"/>
              <a:t>HAIs are Reportable in Nebraska – Title 173</a:t>
            </a:r>
          </a:p>
        </p:txBody>
      </p:sp>
      <p:pic>
        <p:nvPicPr>
          <p:cNvPr id="3" name="Picture 4">
            <a:extLst>
              <a:ext uri="{FF2B5EF4-FFF2-40B4-BE49-F238E27FC236}">
                <a16:creationId xmlns:a16="http://schemas.microsoft.com/office/drawing/2014/main" id="{93AD3013-DA57-2515-FA88-FEBDC1FF6021}"/>
              </a:ext>
            </a:extLst>
          </p:cNvPr>
          <p:cNvPicPr>
            <a:picLocks noChangeAspect="1"/>
          </p:cNvPicPr>
          <p:nvPr/>
        </p:nvPicPr>
        <p:blipFill>
          <a:blip r:embed="rId3"/>
          <a:stretch>
            <a:fillRect/>
          </a:stretch>
        </p:blipFill>
        <p:spPr>
          <a:xfrm>
            <a:off x="1505886" y="1739861"/>
            <a:ext cx="6461498" cy="2254423"/>
          </a:xfrm>
          <a:prstGeom prst="rect">
            <a:avLst/>
          </a:prstGeom>
          <a:noFill/>
          <a:ln cap="flat">
            <a:noFill/>
          </a:ln>
        </p:spPr>
      </p:pic>
      <p:pic>
        <p:nvPicPr>
          <p:cNvPr id="4" name="Picture 6">
            <a:extLst>
              <a:ext uri="{FF2B5EF4-FFF2-40B4-BE49-F238E27FC236}">
                <a16:creationId xmlns:a16="http://schemas.microsoft.com/office/drawing/2014/main" id="{C8207E63-D5FD-E794-7191-ECB98DA4B38A}"/>
              </a:ext>
            </a:extLst>
          </p:cNvPr>
          <p:cNvPicPr>
            <a:picLocks noChangeAspect="1"/>
          </p:cNvPicPr>
          <p:nvPr/>
        </p:nvPicPr>
        <p:blipFill>
          <a:blip r:embed="rId4"/>
          <a:stretch>
            <a:fillRect/>
          </a:stretch>
        </p:blipFill>
        <p:spPr>
          <a:xfrm>
            <a:off x="1656166" y="4098609"/>
            <a:ext cx="5831672" cy="1284263"/>
          </a:xfrm>
          <a:prstGeom prst="rect">
            <a:avLst/>
          </a:prstGeom>
          <a:noFill/>
          <a:ln cap="flat">
            <a:noFill/>
          </a:ln>
        </p:spPr>
      </p:pic>
      <p:cxnSp>
        <p:nvCxnSpPr>
          <p:cNvPr id="5" name="Straight Connector 8">
            <a:extLst>
              <a:ext uri="{FF2B5EF4-FFF2-40B4-BE49-F238E27FC236}">
                <a16:creationId xmlns:a16="http://schemas.microsoft.com/office/drawing/2014/main" id="{BC320D0A-31FE-378A-AFEE-D3B3BDD1F635}"/>
              </a:ext>
            </a:extLst>
          </p:cNvPr>
          <p:cNvCxnSpPr/>
          <p:nvPr/>
        </p:nvCxnSpPr>
        <p:spPr>
          <a:xfrm>
            <a:off x="4326589" y="2195143"/>
            <a:ext cx="3363239" cy="0"/>
          </a:xfrm>
          <a:prstGeom prst="straightConnector1">
            <a:avLst/>
          </a:prstGeom>
          <a:noFill/>
          <a:ln w="25402" cap="flat">
            <a:solidFill>
              <a:srgbClr val="FF0000"/>
            </a:solidFill>
            <a:prstDash val="solid"/>
            <a:miter/>
          </a:ln>
        </p:spPr>
      </p:cxnSp>
      <p:cxnSp>
        <p:nvCxnSpPr>
          <p:cNvPr id="6" name="Straight Connector 9">
            <a:extLst>
              <a:ext uri="{FF2B5EF4-FFF2-40B4-BE49-F238E27FC236}">
                <a16:creationId xmlns:a16="http://schemas.microsoft.com/office/drawing/2014/main" id="{BD76C836-4707-38CD-656D-FC883547874E}"/>
              </a:ext>
            </a:extLst>
          </p:cNvPr>
          <p:cNvCxnSpPr/>
          <p:nvPr/>
        </p:nvCxnSpPr>
        <p:spPr>
          <a:xfrm>
            <a:off x="1731261" y="2390123"/>
            <a:ext cx="4380431" cy="0"/>
          </a:xfrm>
          <a:prstGeom prst="straightConnector1">
            <a:avLst/>
          </a:prstGeom>
          <a:noFill/>
          <a:ln w="25402" cap="flat">
            <a:solidFill>
              <a:srgbClr val="FF0000"/>
            </a:solidFill>
            <a:prstDash val="solid"/>
            <a:miter/>
          </a:ln>
        </p:spPr>
      </p:cxnSp>
      <p:cxnSp>
        <p:nvCxnSpPr>
          <p:cNvPr id="7" name="Straight Connector 11">
            <a:extLst>
              <a:ext uri="{FF2B5EF4-FFF2-40B4-BE49-F238E27FC236}">
                <a16:creationId xmlns:a16="http://schemas.microsoft.com/office/drawing/2014/main" id="{4A12C9F5-0AFF-FE25-AA50-EE942302682D}"/>
              </a:ext>
            </a:extLst>
          </p:cNvPr>
          <p:cNvCxnSpPr/>
          <p:nvPr/>
        </p:nvCxnSpPr>
        <p:spPr>
          <a:xfrm>
            <a:off x="3389401" y="3338138"/>
            <a:ext cx="4396445" cy="0"/>
          </a:xfrm>
          <a:prstGeom prst="straightConnector1">
            <a:avLst/>
          </a:prstGeom>
          <a:noFill/>
          <a:ln w="25402" cap="flat">
            <a:solidFill>
              <a:srgbClr val="FF0000"/>
            </a:solidFill>
            <a:prstDash val="solid"/>
            <a:miter/>
          </a:ln>
        </p:spPr>
      </p:cxnSp>
      <p:cxnSp>
        <p:nvCxnSpPr>
          <p:cNvPr id="8" name="Straight Connector 13">
            <a:extLst>
              <a:ext uri="{FF2B5EF4-FFF2-40B4-BE49-F238E27FC236}">
                <a16:creationId xmlns:a16="http://schemas.microsoft.com/office/drawing/2014/main" id="{B5559847-A788-0A6E-2CD6-03F637C3DD42}"/>
              </a:ext>
            </a:extLst>
          </p:cNvPr>
          <p:cNvCxnSpPr/>
          <p:nvPr/>
        </p:nvCxnSpPr>
        <p:spPr>
          <a:xfrm>
            <a:off x="1731260" y="3519676"/>
            <a:ext cx="5713901" cy="0"/>
          </a:xfrm>
          <a:prstGeom prst="straightConnector1">
            <a:avLst/>
          </a:prstGeom>
          <a:noFill/>
          <a:ln w="25402" cap="flat">
            <a:solidFill>
              <a:srgbClr val="FF0000"/>
            </a:solidFill>
            <a:prstDash val="solid"/>
            <a:miter/>
          </a:ln>
        </p:spPr>
      </p:cxnSp>
      <p:cxnSp>
        <p:nvCxnSpPr>
          <p:cNvPr id="9" name="Straight Connector 15">
            <a:extLst>
              <a:ext uri="{FF2B5EF4-FFF2-40B4-BE49-F238E27FC236}">
                <a16:creationId xmlns:a16="http://schemas.microsoft.com/office/drawing/2014/main" id="{069BEFF6-1384-DAA7-AFC5-5B85AEAB8CA3}"/>
              </a:ext>
            </a:extLst>
          </p:cNvPr>
          <p:cNvCxnSpPr/>
          <p:nvPr/>
        </p:nvCxnSpPr>
        <p:spPr>
          <a:xfrm>
            <a:off x="3358033" y="5382865"/>
            <a:ext cx="1937118" cy="0"/>
          </a:xfrm>
          <a:prstGeom prst="straightConnector1">
            <a:avLst/>
          </a:prstGeom>
          <a:noFill/>
          <a:ln w="25402" cap="flat">
            <a:solidFill>
              <a:srgbClr val="FF0000"/>
            </a:solidFill>
            <a:prstDash val="solid"/>
            <a:miter/>
          </a:ln>
        </p:spPr>
      </p:cxnSp>
      <p:sp>
        <p:nvSpPr>
          <p:cNvPr id="10" name="TextBox 21">
            <a:extLst>
              <a:ext uri="{FF2B5EF4-FFF2-40B4-BE49-F238E27FC236}">
                <a16:creationId xmlns:a16="http://schemas.microsoft.com/office/drawing/2014/main" id="{DD2ED894-05D5-4AAC-FBC8-B8AD5FAB38F3}"/>
              </a:ext>
            </a:extLst>
          </p:cNvPr>
          <p:cNvSpPr txBox="1"/>
          <p:nvPr/>
        </p:nvSpPr>
        <p:spPr>
          <a:xfrm>
            <a:off x="805685" y="5727712"/>
            <a:ext cx="7041808" cy="346249"/>
          </a:xfrm>
          <a:prstGeom prst="rect">
            <a:avLst/>
          </a:prstGeom>
          <a:noFill/>
          <a:ln cap="flat">
            <a:noFill/>
          </a:ln>
        </p:spPr>
        <p:txBody>
          <a:bodyPr vert="horz" wrap="square" lIns="68580" tIns="34290" rIns="68580" bIns="34290" anchor="t" anchorCtr="0" compatLnSpc="1">
            <a:spAutoFit/>
          </a:bodyPr>
          <a:lstStyle/>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000000"/>
                </a:solidFill>
                <a:effectLst/>
                <a:uLnTx/>
                <a:uFillTx/>
                <a:latin typeface="Calibri"/>
                <a:ea typeface="+mn-ea"/>
                <a:cs typeface="+mn-cs"/>
                <a:hlinkClick r:id="rId5"/>
              </a:rPr>
              <a:t>https://www.nebraska.gov/rules-and-regs/regsearch/Rules/Health_and_Human_Services_System/Title-173/Chapter-01.pdf</a:t>
            </a:r>
            <a:endParaRPr kumimoji="0" lang="en-US" sz="900" b="0" i="0" u="none" strike="noStrike" kern="0" cap="none" spc="0" normalizeH="0" baseline="0" noProof="0">
              <a:ln>
                <a:noFill/>
              </a:ln>
              <a:solidFill>
                <a:srgbClr val="000000"/>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900" b="0" i="0" u="none" strike="noStrike" kern="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3899503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EB49876-ABF7-19E0-214C-9FF731DEE540}"/>
              </a:ext>
            </a:extLst>
          </p:cNvPr>
          <p:cNvSpPr txBox="1">
            <a:spLocks noGrp="1"/>
          </p:cNvSpPr>
          <p:nvPr>
            <p:ph type="title"/>
          </p:nvPr>
        </p:nvSpPr>
        <p:spPr/>
        <p:txBody>
          <a:bodyPr anchorCtr="1"/>
          <a:lstStyle/>
          <a:p>
            <a:pPr lvl="0" algn="ctr"/>
            <a:r>
              <a:rPr lang="en-US"/>
              <a:t>How to IMMEDIATELY report to the State</a:t>
            </a:r>
          </a:p>
        </p:txBody>
      </p:sp>
      <p:cxnSp>
        <p:nvCxnSpPr>
          <p:cNvPr id="3" name="Straight Connector 15">
            <a:extLst>
              <a:ext uri="{FF2B5EF4-FFF2-40B4-BE49-F238E27FC236}">
                <a16:creationId xmlns:a16="http://schemas.microsoft.com/office/drawing/2014/main" id="{AB056747-135B-32C7-B402-C34C638AD8C4}"/>
              </a:ext>
            </a:extLst>
          </p:cNvPr>
          <p:cNvCxnSpPr/>
          <p:nvPr/>
        </p:nvCxnSpPr>
        <p:spPr>
          <a:xfrm>
            <a:off x="3358033" y="5382865"/>
            <a:ext cx="1937118" cy="0"/>
          </a:xfrm>
          <a:prstGeom prst="straightConnector1">
            <a:avLst/>
          </a:prstGeom>
          <a:noFill/>
          <a:ln w="25402" cap="flat">
            <a:solidFill>
              <a:srgbClr val="FF0000"/>
            </a:solidFill>
            <a:prstDash val="solid"/>
            <a:miter/>
          </a:ln>
        </p:spPr>
      </p:cxnSp>
      <p:sp>
        <p:nvSpPr>
          <p:cNvPr id="4" name="TextBox 21">
            <a:extLst>
              <a:ext uri="{FF2B5EF4-FFF2-40B4-BE49-F238E27FC236}">
                <a16:creationId xmlns:a16="http://schemas.microsoft.com/office/drawing/2014/main" id="{33983DC3-CF2C-EF6B-6E0A-F64C5AB44E6E}"/>
              </a:ext>
            </a:extLst>
          </p:cNvPr>
          <p:cNvSpPr txBox="1"/>
          <p:nvPr/>
        </p:nvSpPr>
        <p:spPr>
          <a:xfrm>
            <a:off x="805685" y="5727712"/>
            <a:ext cx="7041808" cy="346249"/>
          </a:xfrm>
          <a:prstGeom prst="rect">
            <a:avLst/>
          </a:prstGeom>
          <a:noFill/>
          <a:ln cap="flat">
            <a:noFill/>
          </a:ln>
        </p:spPr>
        <p:txBody>
          <a:bodyPr vert="horz" wrap="square" lIns="68580" tIns="34290" rIns="68580" bIns="34290" anchor="t" anchorCtr="0" compatLnSpc="1">
            <a:spAutoFit/>
          </a:bodyPr>
          <a:lstStyle/>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000000"/>
                </a:solidFill>
                <a:effectLst/>
                <a:uLnTx/>
                <a:uFillTx/>
                <a:latin typeface="Calibri"/>
                <a:ea typeface="+mn-ea"/>
                <a:cs typeface="+mn-cs"/>
                <a:hlinkClick r:id="rId3"/>
              </a:rPr>
              <a:t>https://www.nebraska.gov/rules-and-regs/regsearch/Rules/Health_and_Human_Services_System/Title-173/Chapter-01.pdf</a:t>
            </a:r>
            <a:endParaRPr kumimoji="0" lang="en-US" sz="900" b="0" i="0" u="none" strike="noStrike" kern="0" cap="none" spc="0" normalizeH="0" baseline="0" noProof="0">
              <a:ln>
                <a:noFill/>
              </a:ln>
              <a:solidFill>
                <a:srgbClr val="000000"/>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900" b="0" i="0" u="none" strike="noStrike" kern="0" cap="none" spc="0" normalizeH="0" baseline="0" noProof="0">
              <a:ln>
                <a:noFill/>
              </a:ln>
              <a:solidFill>
                <a:srgbClr val="000000"/>
              </a:solidFill>
              <a:effectLst/>
              <a:uLnTx/>
              <a:uFillTx/>
              <a:latin typeface="Calibri"/>
              <a:ea typeface="+mn-ea"/>
              <a:cs typeface="+mn-cs"/>
            </a:endParaRPr>
          </a:p>
        </p:txBody>
      </p:sp>
      <p:sp>
        <p:nvSpPr>
          <p:cNvPr id="5" name="TextBox 12">
            <a:extLst>
              <a:ext uri="{FF2B5EF4-FFF2-40B4-BE49-F238E27FC236}">
                <a16:creationId xmlns:a16="http://schemas.microsoft.com/office/drawing/2014/main" id="{B898E0FF-96B4-C4E3-52D2-970179B83767}"/>
              </a:ext>
            </a:extLst>
          </p:cNvPr>
          <p:cNvSpPr txBox="1"/>
          <p:nvPr/>
        </p:nvSpPr>
        <p:spPr>
          <a:xfrm>
            <a:off x="637501" y="1406391"/>
            <a:ext cx="7949485" cy="4224233"/>
          </a:xfrm>
          <a:prstGeom prst="rect">
            <a:avLst/>
          </a:prstGeom>
          <a:noFill/>
          <a:ln cap="flat">
            <a:noFill/>
          </a:ln>
        </p:spPr>
        <p:txBody>
          <a:bodyPr vert="horz" wrap="square" lIns="68580" tIns="34290" rIns="68580" bIns="34290" anchor="t" anchorCtr="0" compatLnSpc="1">
            <a:spAutoFit/>
          </a:bodyPr>
          <a:lstStyle/>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0000"/>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50" b="0" i="0" u="sng" strike="noStrike" kern="0" cap="none" spc="0" normalizeH="0" baseline="0" noProof="0">
                <a:ln>
                  <a:noFill/>
                </a:ln>
                <a:solidFill>
                  <a:srgbClr val="000000"/>
                </a:solidFill>
                <a:effectLst/>
                <a:uLnTx/>
                <a:uFillTx/>
                <a:latin typeface="Montserrat" pitchFamily="50"/>
                <a:ea typeface="+mn-ea"/>
                <a:cs typeface="+mn-cs"/>
              </a:rPr>
              <a:t>Preferred Method (in addition to electronic laboratory reporting or ELR)</a:t>
            </a: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0000"/>
              </a:solidFill>
              <a:effectLst/>
              <a:uLnTx/>
              <a:uFillTx/>
              <a:latin typeface="Montserrat" pitchFamily="5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50" b="0" i="0" u="none" strike="noStrike" kern="0" cap="none" spc="0" normalizeH="0" baseline="0" noProof="0">
                <a:ln>
                  <a:noFill/>
                </a:ln>
                <a:solidFill>
                  <a:srgbClr val="000000"/>
                </a:solidFill>
                <a:effectLst/>
                <a:uLnTx/>
                <a:uFillTx/>
                <a:latin typeface="Montserrat" pitchFamily="50"/>
                <a:ea typeface="+mn-ea"/>
                <a:cs typeface="+mn-cs"/>
              </a:rPr>
              <a:t>Notify the state HAI team by creating an alert for the NEDHHS HAI team:</a:t>
            </a: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0000"/>
              </a:solidFill>
              <a:effectLst/>
              <a:uLnTx/>
              <a:uFillTx/>
              <a:latin typeface="Montserrat" pitchFamily="5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50" b="0" i="0" u="none" strike="noStrike" kern="0" cap="none" spc="0" normalizeH="0" baseline="0" noProof="0">
                <a:ln>
                  <a:noFill/>
                </a:ln>
                <a:solidFill>
                  <a:srgbClr val="000000"/>
                </a:solidFill>
                <a:effectLst/>
                <a:uLnTx/>
                <a:uFillTx/>
                <a:latin typeface="Montserrat" pitchFamily="50"/>
                <a:ea typeface="+mn-ea"/>
                <a:cs typeface="+mn-cs"/>
                <a:hlinkClick r:id="rId4"/>
              </a:rPr>
              <a:t>https://epi-dhhs.ne.gov/redcap/surveys/?s=7XWYTPPFHAAP3ALX</a:t>
            </a:r>
            <a:r>
              <a:rPr kumimoji="0" lang="en-US" sz="1350" b="0" i="0" u="none" strike="noStrike" kern="0" cap="none" spc="0" normalizeH="0" baseline="0" noProof="0">
                <a:ln>
                  <a:noFill/>
                </a:ln>
                <a:solidFill>
                  <a:srgbClr val="000000"/>
                </a:solidFill>
                <a:effectLst/>
                <a:uLnTx/>
                <a:uFillTx/>
                <a:latin typeface="Montserrat" pitchFamily="50"/>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50" b="0" i="0" u="none" strike="noStrike" kern="0" cap="none" spc="0" normalizeH="0" baseline="0" noProof="0">
                <a:ln>
                  <a:noFill/>
                </a:ln>
                <a:solidFill>
                  <a:srgbClr val="000000"/>
                </a:solidFill>
                <a:effectLst/>
                <a:uLnTx/>
                <a:uFillTx/>
                <a:latin typeface="Montserrat" pitchFamily="50"/>
                <a:ea typeface="+mn-ea"/>
                <a:cs typeface="+mn-cs"/>
              </a:rPr>
              <a:t>Website: </a:t>
            </a:r>
            <a:r>
              <a:rPr kumimoji="0" lang="en-US" sz="1350" b="0" i="0" u="none" strike="noStrike" kern="0" cap="none" spc="0" normalizeH="0" baseline="0" noProof="0">
                <a:ln>
                  <a:noFill/>
                </a:ln>
                <a:solidFill>
                  <a:srgbClr val="000000"/>
                </a:solidFill>
                <a:effectLst/>
                <a:uLnTx/>
                <a:uFillTx/>
                <a:latin typeface="Montserrat" pitchFamily="50"/>
                <a:ea typeface="+mn-ea"/>
                <a:cs typeface="+mn-cs"/>
                <a:hlinkClick r:id="rId5"/>
              </a:rPr>
              <a:t>https://dhhs.ne.gov/pages/Healthcare-Associated-Infections.aspx</a:t>
            </a:r>
            <a:r>
              <a:rPr kumimoji="0" lang="en-US" sz="1350" b="0" i="0" u="none" strike="noStrike" kern="0" cap="none" spc="0" normalizeH="0" baseline="0" noProof="0">
                <a:ln>
                  <a:noFill/>
                </a:ln>
                <a:solidFill>
                  <a:srgbClr val="000000"/>
                </a:solidFill>
                <a:effectLst/>
                <a:uLnTx/>
                <a:uFillTx/>
                <a:latin typeface="Montserrat" pitchFamily="50"/>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0000"/>
              </a:solidFill>
              <a:effectLst/>
              <a:uLnTx/>
              <a:uFillTx/>
              <a:latin typeface="Montserrat" pitchFamily="5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50" b="0" i="0" u="none" strike="noStrike" kern="0" cap="none" spc="0" normalizeH="0" baseline="0" noProof="0">
                <a:ln>
                  <a:noFill/>
                </a:ln>
                <a:solidFill>
                  <a:srgbClr val="000000"/>
                </a:solidFill>
                <a:effectLst/>
                <a:uLnTx/>
                <a:uFillTx/>
                <a:latin typeface="Montserrat" pitchFamily="50"/>
                <a:ea typeface="+mn-ea"/>
                <a:cs typeface="+mn-cs"/>
              </a:rPr>
              <a:t>Or Call: 531-207-4053 (Ishrat) or 402-219-3115 (Storm)</a:t>
            </a: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0000"/>
              </a:solidFill>
              <a:effectLst/>
              <a:uLnTx/>
              <a:uFillTx/>
              <a:latin typeface="Montserrat" pitchFamily="5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50" b="0" i="0" u="none" strike="noStrike" kern="0" cap="none" spc="0" normalizeH="0" baseline="0" noProof="0">
                <a:ln>
                  <a:noFill/>
                </a:ln>
                <a:solidFill>
                  <a:srgbClr val="000000"/>
                </a:solidFill>
                <a:effectLst/>
                <a:uLnTx/>
                <a:uFillTx/>
                <a:latin typeface="Montserrat" pitchFamily="50"/>
                <a:ea typeface="+mn-ea"/>
                <a:cs typeface="+mn-cs"/>
              </a:rPr>
              <a:t>Other:</a:t>
            </a: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0000"/>
              </a:solidFill>
              <a:effectLst/>
              <a:uLnTx/>
              <a:uFillTx/>
              <a:latin typeface="Montserrat" pitchFamily="5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50" b="0" i="0" u="none" strike="noStrike" kern="0" cap="none" spc="0" normalizeH="0" baseline="0" noProof="0">
                <a:ln>
                  <a:noFill/>
                </a:ln>
                <a:solidFill>
                  <a:srgbClr val="000000"/>
                </a:solidFill>
                <a:effectLst/>
                <a:uLnTx/>
                <a:uFillTx/>
                <a:latin typeface="Montserrat" pitchFamily="50"/>
                <a:ea typeface="+mn-ea"/>
                <a:cs typeface="+mn-cs"/>
              </a:rPr>
              <a:t>General Epidemiologic Unit phone number: </a:t>
            </a:r>
            <a:r>
              <a:rPr kumimoji="0" lang="en-US" sz="1350" b="0" i="0" u="none" strike="noStrike" kern="0" cap="none" spc="0" normalizeH="0" baseline="0" noProof="0">
                <a:ln>
                  <a:noFill/>
                </a:ln>
                <a:solidFill>
                  <a:srgbClr val="000000"/>
                </a:solidFill>
                <a:effectLst/>
                <a:uLnTx/>
                <a:uFillTx/>
                <a:latin typeface="Montserrat" pitchFamily="50"/>
                <a:ea typeface="Calibri" pitchFamily="34"/>
                <a:cs typeface="+mn-cs"/>
              </a:rPr>
              <a:t>402-471-2937  (8 am to 5 pm, M through F)</a:t>
            </a:r>
            <a:endParaRPr kumimoji="0" lang="en-US" sz="1350" b="0" i="0" u="none" strike="noStrike" kern="0" cap="none" spc="0" normalizeH="0" baseline="0" noProof="0">
              <a:ln>
                <a:noFill/>
              </a:ln>
              <a:solidFill>
                <a:srgbClr val="000000"/>
              </a:solidFill>
              <a:effectLst/>
              <a:uLnTx/>
              <a:uFillTx/>
              <a:latin typeface="Montserrat" pitchFamily="5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0000"/>
              </a:solidFill>
              <a:effectLst/>
              <a:uLnTx/>
              <a:uFillTx/>
              <a:latin typeface="Montserrat" pitchFamily="5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50" b="0" i="0" u="none" strike="noStrike" kern="0" cap="none" spc="0" normalizeH="0" baseline="0" noProof="0">
                <a:ln>
                  <a:noFill/>
                </a:ln>
                <a:solidFill>
                  <a:srgbClr val="000000"/>
                </a:solidFill>
                <a:effectLst/>
                <a:uLnTx/>
                <a:uFillTx/>
                <a:latin typeface="Montserrat" pitchFamily="50"/>
                <a:ea typeface="+mn-ea"/>
                <a:cs typeface="+mn-cs"/>
              </a:rPr>
              <a:t>Poison Control (Last Resort): 1-800-222-1222 (After hours and weekends)</a:t>
            </a: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0000"/>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0000"/>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0000"/>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0000"/>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50" b="0" i="0" u="none" strike="noStrike" kern="0" cap="none" spc="0" normalizeH="0" baseline="0" noProof="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336171471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theme/theme1.xml><?xml version="1.0" encoding="utf-8"?>
<a:theme xmlns:a="http://schemas.openxmlformats.org/drawingml/2006/main" name="NeMed_Presentation">
  <a:themeElements>
    <a:clrScheme name="Custom 1">
      <a:dk1>
        <a:sysClr val="windowText" lastClr="000000"/>
      </a:dk1>
      <a:lt1>
        <a:sysClr val="window" lastClr="FFFFFF"/>
      </a:lt1>
      <a:dk2>
        <a:srgbClr val="303B41"/>
      </a:dk2>
      <a:lt2>
        <a:srgbClr val="DCDDDF"/>
      </a:lt2>
      <a:accent1>
        <a:srgbClr val="AD122A"/>
      </a:accent1>
      <a:accent2>
        <a:srgbClr val="005E63"/>
      </a:accent2>
      <a:accent3>
        <a:srgbClr val="00B2B9"/>
      </a:accent3>
      <a:accent4>
        <a:srgbClr val="A1B426"/>
      </a:accent4>
      <a:accent5>
        <a:srgbClr val="F26721"/>
      </a:accent5>
      <a:accent6>
        <a:srgbClr val="FCB614"/>
      </a:accent6>
      <a:hlink>
        <a:srgbClr val="002957"/>
      </a:hlink>
      <a:folHlink>
        <a:srgbClr val="129D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2ICAPMasterTemplate.potx" id="{5CE19754-B618-46A5-8481-3BD3B3907927}" vid="{E136C9AF-ED1D-4CEE-97D5-789325E37D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AFA30615010D4CA474BD8B14580D14" ma:contentTypeVersion="20" ma:contentTypeDescription="Create a new document." ma:contentTypeScope="" ma:versionID="88c9f57808858c51856fe02d41d5a91b">
  <xsd:schema xmlns:xsd="http://www.w3.org/2001/XMLSchema" xmlns:xs="http://www.w3.org/2001/XMLSchema" xmlns:p="http://schemas.microsoft.com/office/2006/metadata/properties" xmlns:ns1="http://schemas.microsoft.com/sharepoint/v3" xmlns:ns2="3649e694-83a0-4eb4-91a9-2edc6d5654a8" xmlns:ns3="27d7a205-e6b7-40dc-a3db-050d5bce8977" targetNamespace="http://schemas.microsoft.com/office/2006/metadata/properties" ma:root="true" ma:fieldsID="8f8917fca7ad7d0a09b0002bda460ee0" ns1:_="" ns2:_="" ns3:_="">
    <xsd:import namespace="http://schemas.microsoft.com/sharepoint/v3"/>
    <xsd:import namespace="3649e694-83a0-4eb4-91a9-2edc6d5654a8"/>
    <xsd:import namespace="27d7a205-e6b7-40dc-a3db-050d5bce89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9e694-83a0-4eb4-91a9-2edc6d5654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1d4a69-9812-4340-96bf-3c60240190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d7a205-e6b7-40dc-a3db-050d5bce89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390deae-4f7c-49fe-b2ba-19e8d55f8b76}" ma:internalName="TaxCatchAll" ma:showField="CatchAllData" ma:web="27d7a205-e6b7-40dc-a3db-050d5bce89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7d7a205-e6b7-40dc-a3db-050d5bce8977" xsi:nil="true"/>
    <lcf76f155ced4ddcb4097134ff3c332f xmlns="3649e694-83a0-4eb4-91a9-2edc6d5654a8">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EBBFC78-0C47-4BF2-88A5-839ADD10784D}">
  <ds:schemaRefs>
    <ds:schemaRef ds:uri="27d7a205-e6b7-40dc-a3db-050d5bce8977"/>
    <ds:schemaRef ds:uri="3649e694-83a0-4eb4-91a9-2edc6d5654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F098365-485E-4E16-B70E-74B88029C68E}">
  <ds:schemaRefs>
    <ds:schemaRef ds:uri="http://schemas.microsoft.com/sharepoint/v3/contenttype/forms"/>
  </ds:schemaRefs>
</ds:datastoreItem>
</file>

<file path=customXml/itemProps3.xml><?xml version="1.0" encoding="utf-8"?>
<ds:datastoreItem xmlns:ds="http://schemas.openxmlformats.org/officeDocument/2006/customXml" ds:itemID="{E3035381-5019-4CEC-981C-AE1130BC4696}">
  <ds:schemaRefs>
    <ds:schemaRef ds:uri="http://schemas.microsoft.com/office/2006/metadata/properties"/>
    <ds:schemaRef ds:uri="http://purl.org/dc/terms/"/>
    <ds:schemaRef ds:uri="http://purl.org/dc/dcmitype/"/>
    <ds:schemaRef ds:uri="http://schemas.openxmlformats.org/package/2006/metadata/core-properties"/>
    <ds:schemaRef ds:uri="http://www.w3.org/XML/1998/namespace"/>
    <ds:schemaRef ds:uri="27d7a205-e6b7-40dc-a3db-050d5bce8977"/>
    <ds:schemaRef ds:uri="http://schemas.microsoft.com/office/2006/documentManagement/types"/>
    <ds:schemaRef ds:uri="http://schemas.microsoft.com/office/infopath/2007/PartnerControls"/>
    <ds:schemaRef ds:uri="3649e694-83a0-4eb4-91a9-2edc6d5654a8"/>
    <ds:schemaRef ds:uri="http://schemas.microsoft.com/sharepoint/v3"/>
    <ds:schemaRef ds:uri="http://purl.org/dc/elements/1.1/"/>
  </ds:schemaRefs>
</ds:datastoreItem>
</file>

<file path=docMetadata/LabelInfo.xml><?xml version="1.0" encoding="utf-8"?>
<clbl:labelList xmlns:clbl="http://schemas.microsoft.com/office/2020/mipLabelMetadata">
  <clbl:label id="{84a28940-b464-41c3-ba3b-b4fa6665bc05}" enabled="0" method="" siteId="{84a28940-b464-41c3-ba3b-b4fa6665bc05}" removed="1"/>
</clbl:labelList>
</file>

<file path=docProps/app.xml><?xml version="1.0" encoding="utf-8"?>
<Properties xmlns="http://schemas.openxmlformats.org/officeDocument/2006/extended-properties" xmlns:vt="http://schemas.openxmlformats.org/officeDocument/2006/docPropsVTypes">
  <Template/>
  <TotalTime>0</TotalTime>
  <Words>6394</Words>
  <Application>Microsoft Office PowerPoint</Application>
  <PresentationFormat>On-screen Show (4:3)</PresentationFormat>
  <Paragraphs>627</Paragraphs>
  <Slides>63</Slides>
  <Notes>37</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63</vt:i4>
      </vt:variant>
    </vt:vector>
  </HeadingPairs>
  <TitlesOfParts>
    <vt:vector size="79" baseType="lpstr">
      <vt:lpstr>Arial</vt:lpstr>
      <vt:lpstr>Calibri</vt:lpstr>
      <vt:lpstr>Calibri Light</vt:lpstr>
      <vt:lpstr>Century Gothic</vt:lpstr>
      <vt:lpstr>Courier New</vt:lpstr>
      <vt:lpstr>Montserrat</vt:lpstr>
      <vt:lpstr>Open Sans</vt:lpstr>
      <vt:lpstr>Roboto</vt:lpstr>
      <vt:lpstr>Symbol</vt:lpstr>
      <vt:lpstr>Wingdings</vt:lpstr>
      <vt:lpstr>NeMed_Presentation</vt:lpstr>
      <vt:lpstr>Office Theme</vt:lpstr>
      <vt:lpstr>1_Office Theme</vt:lpstr>
      <vt:lpstr>2_Office Theme</vt:lpstr>
      <vt:lpstr>3_Office Theme</vt:lpstr>
      <vt:lpstr>4_Office Theme</vt:lpstr>
      <vt:lpstr>Nebraska DHHS  HAI/AR Program </vt:lpstr>
      <vt:lpstr>PowerPoint Presentation</vt:lpstr>
      <vt:lpstr>PowerPoint Presentation</vt:lpstr>
      <vt:lpstr>PowerPoint Presentation</vt:lpstr>
      <vt:lpstr>PowerPoint Presentation</vt:lpstr>
      <vt:lpstr>PowerPoint Presentation</vt:lpstr>
      <vt:lpstr>PowerPoint Presentation</vt:lpstr>
      <vt:lpstr>HAIs are Reportable in Nebraska – Title 173</vt:lpstr>
      <vt:lpstr>How to IMMEDIATELY report to the State</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Nebraska Antimicrobial Stewardship Assessment and Promotion (NE ASAP) Program </vt:lpstr>
      <vt:lpstr>Antimicrobial Stewardship </vt:lpstr>
      <vt:lpstr>ASP Core Elements</vt:lpstr>
      <vt:lpstr>Core Elements are not unlike the performance improvement model</vt:lpstr>
      <vt:lpstr>Nebraska ASAP Structure and Goals</vt:lpstr>
      <vt:lpstr>Examples of ASAP Activities</vt:lpstr>
      <vt:lpstr>Core Element Assessment Surveys</vt:lpstr>
      <vt:lpstr>Example of ASAP Core Element Assessment Report</vt:lpstr>
      <vt:lpstr>NSHN AUR Reporting </vt:lpstr>
      <vt:lpstr>   Nebraska ASAP   Annual  Facility  Report</vt:lpstr>
      <vt:lpstr>Nebraska Infection Control Assessment and Promotion (NE ICAP) Program </vt:lpstr>
      <vt:lpstr>PowerPoint Presentation</vt:lpstr>
      <vt:lpstr>Nebraska ICAP Program</vt:lpstr>
      <vt:lpstr>Additional ICAP initiatives for  All Healthcare Settings</vt:lpstr>
      <vt:lpstr>ICAP Support by Setting Type </vt:lpstr>
      <vt:lpstr>Nebraska ICAP Outbreak Assessments</vt:lpstr>
      <vt:lpstr>CDC’s Core IPC Practices for Safe Healthcare</vt:lpstr>
      <vt:lpstr>CMS Memo QSO-22-20-HOSPITALS</vt:lpstr>
      <vt:lpstr>CMS CoP – IPC &amp; QAPI Program Support</vt:lpstr>
      <vt:lpstr>Sample IPC Committee Agendas</vt:lpstr>
      <vt:lpstr>Injection &amp; Medication Safety –  Use Injection Safety Checklist</vt:lpstr>
      <vt:lpstr>Splash Zones</vt:lpstr>
      <vt:lpstr>Education and Training of HCP on IPC</vt:lpstr>
      <vt:lpstr>Performance Monitoring and Feedback</vt:lpstr>
      <vt:lpstr>PowerPoint Presentation</vt:lpstr>
      <vt:lpstr>Focused ICAR Visits Are Available</vt:lpstr>
      <vt:lpstr>What is Assessed During an SSI- Focused ICAR Visit?</vt:lpstr>
      <vt:lpstr>PowerPoint Presentation</vt:lpstr>
      <vt:lpstr>PowerPoint Presentation</vt:lpstr>
      <vt:lpstr>Closing Thoughts</vt:lpstr>
      <vt:lpstr>Social Media</vt:lpstr>
      <vt:lpstr>ICAP Contact Info</vt:lpstr>
      <vt:lpstr>Infection prevention and control  is a team effort.  Thank you!     </vt:lpstr>
    </vt:vector>
  </TitlesOfParts>
  <Company>Nebraska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Stream, Sarah</dc:creator>
  <cp:lastModifiedBy>Dana Steiner</cp:lastModifiedBy>
  <cp:revision>2</cp:revision>
  <cp:lastPrinted>2023-11-03T12:27:56Z</cp:lastPrinted>
  <dcterms:created xsi:type="dcterms:W3CDTF">2022-02-28T20:05:00Z</dcterms:created>
  <dcterms:modified xsi:type="dcterms:W3CDTF">2024-09-25T20:00:41Z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0x010100DCAFA30615010D4CA474BD8B14580D14</vt:lpwstr>
  </property>
  <property fmtid="{D5CDD505-2E9C-101B-9397-08002B2CF9AE}" pid="3" name="MediaServiceImageTags">
    <vt:lpwstr/>
  </property>
</Properties>
</file>