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9" r:id="rId4"/>
    <p:sldId id="257" r:id="rId5"/>
    <p:sldId id="263" r:id="rId6"/>
    <p:sldId id="266" r:id="rId7"/>
    <p:sldId id="268" r:id="rId8"/>
    <p:sldId id="269" r:id="rId9"/>
    <p:sldId id="270" r:id="rId10"/>
    <p:sldId id="271" r:id="rId11"/>
    <p:sldId id="276" r:id="rId12"/>
    <p:sldId id="274" r:id="rId13"/>
    <p:sldId id="277" r:id="rId14"/>
    <p:sldId id="279" r:id="rId15"/>
    <p:sldId id="272" r:id="rId16"/>
    <p:sldId id="278" r:id="rId17"/>
    <p:sldId id="280" r:id="rId18"/>
    <p:sldId id="26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499" autoAdjust="0"/>
  </p:normalViewPr>
  <p:slideViewPr>
    <p:cSldViewPr snapToGrid="0">
      <p:cViewPr varScale="1">
        <p:scale>
          <a:sx n="82" d="100"/>
          <a:sy n="82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46D266-12C6-40DC-88B6-025E004B136E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243EED-D48F-4E03-9776-308F77EE4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3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4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9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9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32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5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09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0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8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1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4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9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4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90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43EED-D48F-4E03-9776-308F77EE47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6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41C0-FE9D-3F4E-418A-9B43F6F4D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41D25-BD60-7AEE-A151-B6DA0B8B7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17C11-4BB0-5D18-4D59-3747FD05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B9464-9029-61CD-58CC-474DF53F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9ACA-1EE6-3CD0-5B03-5347A98C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71FE-12AE-37E0-B036-9DF121B0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ACB02-51E3-0E47-867F-0B806BE0D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9EED3-D2AA-E49D-EB3F-B1D6ED1A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CEB2F-7784-C3E2-B17D-63B77E1F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FB146-EC83-9B2F-8F6A-0457BB0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2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FB3E3-D1FE-1430-5C0B-30030A708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1A89E-4C53-FDB7-F793-35C190C34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9418E-0F74-34C7-2D21-8C5F4638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454C0-5390-F00C-3BB0-BDD36C5E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76F14-26E0-C89E-3CD4-0FD42938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29E8-703F-69E1-488F-F987B525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FD085-122A-7533-190D-CD3E8240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E5EE-2DCF-AD56-FCF3-62665385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972A3-314A-0953-79BC-A598C73D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D89CD-75C2-1139-4A92-7FCB1967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9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B9F7-939A-551E-89D4-579C3925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81F2C-0077-973A-76C8-E635EDFE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0DFBC-3978-7E06-8A08-9AB16816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43A63-69DD-40B8-298A-A3D28574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ABAC-6DD8-8D06-4AFC-97529B23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AAAC-A8EB-E351-00A4-AB94B30C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1FDD-200E-D5DD-1BA7-CA51503F0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8265A-3D91-8143-1334-0916B9842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1A014-18F4-CF98-76B9-34AE0054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62D77-F4D5-6835-6710-197B8401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8AA8F-3D35-33F1-42B1-6050D70F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5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AA00-426B-8544-DB6C-78027444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0FD0C-F432-797E-DD7D-1F72B2B7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175A4-2F12-1440-230B-3C11C8299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ED192-53C2-BC9D-0B24-3CAEA1DAD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841EA-4055-69FF-DCF9-EDBF3364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56391-4076-CE34-EA61-0BB77358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FD1CF-9A6A-5245-ACF0-BE373A8E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CFDAA-370B-1F06-80BC-F6836BCA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304A-02B6-5EE6-9FE6-A4A8929D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07008-B88D-B425-E675-9F8D1C8F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3D6CD-ED9D-311C-4005-D0D25CB0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D8AC3-600C-0A62-554F-E2C5481E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7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AF434-7D07-4B3A-9CDF-A3B4595C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478A7-08F1-9811-62AA-9B8829F2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5EF5F-87C7-FFF4-74BE-16220F7A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4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4998-347B-C479-326A-710A592F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F798-64C5-7E78-57A6-B2882137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846F2-D181-0C6F-721D-AAF61D8D5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65710-49EA-8F11-9CDD-57D5DC0B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CD346-16C4-7B8C-E8C0-622F36C9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69BFC-88FE-88DC-E6C3-138BDFE0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7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FDC7-65DD-04EB-FF64-F16E341A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2781E-86BE-F732-3E67-6944D4B20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2ED24-D664-7C4C-5006-BCEC775E8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1421E-C4ED-0EBE-F8D6-D0AF8585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39874-4D41-C454-BF47-32273D84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0FE8C-CEA5-8BE4-DF38-79A05EE6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BC415-0BCA-DA18-01CB-9D613D2D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4DE7A-9BE9-9E8C-835E-7B13D7CE0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E39CC-50C0-6A0C-C022-A6B2839EA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C9722-4F40-4CA3-B46A-A5E5AF2E4E3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D75E9-7E05-6D70-2B27-7B569A2F8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7120-E0E7-3AF8-8746-197056976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31E74-6680-4A99-BD7A-A458AFAD0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1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52BC-6ABD-A049-FC08-FDEBDAE2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622" y="1746956"/>
            <a:ext cx="9042400" cy="4063999"/>
          </a:xfrm>
        </p:spPr>
        <p:txBody>
          <a:bodyPr>
            <a:noAutofit/>
          </a:bodyPr>
          <a:lstStyle/>
          <a:p>
            <a:r>
              <a:rPr lang="en-US" sz="6600" dirty="0"/>
              <a:t>C.U.T. </a:t>
            </a:r>
            <a:br>
              <a:rPr lang="en-US" sz="6600" dirty="0"/>
            </a:br>
            <a:r>
              <a:rPr lang="en-US" sz="6600" dirty="0"/>
              <a:t>the fluff out of </a:t>
            </a:r>
            <a:br>
              <a:rPr lang="en-US" sz="6600" dirty="0"/>
            </a:br>
            <a:r>
              <a:rPr lang="en-US" sz="6600" dirty="0"/>
              <a:t>Infection Control </a:t>
            </a:r>
            <a:br>
              <a:rPr lang="en-US" sz="6600" dirty="0"/>
            </a:br>
            <a:r>
              <a:rPr lang="en-US" sz="6600" dirty="0"/>
              <a:t>and </a:t>
            </a:r>
            <a:br>
              <a:rPr lang="en-US" sz="6600" dirty="0"/>
            </a:br>
            <a:r>
              <a:rPr lang="en-US" sz="6600" dirty="0"/>
              <a:t>Emergency Preparedness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DB7F-3DAB-3D55-C6F7-042AA2C1C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154" y="124417"/>
            <a:ext cx="1987024" cy="22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A501-126D-3DF3-D811-EB23BBD4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A4DE-9C9A-7A03-520E-84FBA6CA7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8755"/>
            <a:ext cx="10857089" cy="3998207"/>
          </a:xfrm>
        </p:spPr>
        <p:txBody>
          <a:bodyPr/>
          <a:lstStyle/>
          <a:p>
            <a:r>
              <a:rPr lang="en-US" dirty="0"/>
              <a:t>Update what you have or start over?</a:t>
            </a:r>
          </a:p>
          <a:p>
            <a:r>
              <a:rPr lang="en-US" dirty="0"/>
              <a:t>Interpretation of Laws, Regulations and Conditions of Participation.</a:t>
            </a:r>
          </a:p>
          <a:p>
            <a:r>
              <a:rPr lang="en-US" dirty="0"/>
              <a:t>Drills and actual events.</a:t>
            </a:r>
          </a:p>
          <a:p>
            <a:r>
              <a:rPr lang="en-US" dirty="0"/>
              <a:t>Weigh your options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BF40-E1AA-BB31-F353-2FDCCEC7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E2A00-009A-D7B9-244E-384F06A5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info for?  Is that info user-friendly?</a:t>
            </a:r>
          </a:p>
          <a:p>
            <a:r>
              <a:rPr lang="en-US" dirty="0"/>
              <a:t>Do you have everything you need for the option you chose or the updates you are making?  Is it thorough, but concise?</a:t>
            </a:r>
          </a:p>
          <a:p>
            <a:r>
              <a:rPr lang="en-US" dirty="0"/>
              <a:t>How will you educate?</a:t>
            </a:r>
          </a:p>
          <a:p>
            <a:r>
              <a:rPr lang="en-US" dirty="0"/>
              <a:t>How will you test the plan?</a:t>
            </a:r>
          </a:p>
          <a:p>
            <a:r>
              <a:rPr lang="en-US" dirty="0"/>
              <a:t>Is there a metric you should be monitoring?</a:t>
            </a:r>
          </a:p>
          <a:p>
            <a:r>
              <a:rPr lang="en-US" dirty="0"/>
              <a:t>Are you using PDSA and small tests of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1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A490-8C34-C6B4-58B6-0E2254BC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65125"/>
            <a:ext cx="5012267" cy="876653"/>
          </a:xfrm>
        </p:spPr>
        <p:txBody>
          <a:bodyPr>
            <a:normAutofit fontScale="90000"/>
          </a:bodyPr>
          <a:lstStyle/>
          <a:p>
            <a:r>
              <a:rPr lang="en-US" dirty="0"/>
              <a:t>Template to C.U.T. the fluff-Secure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46E61-2734-80A2-934A-9840491C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1998133"/>
            <a:ext cx="5136444" cy="4583288"/>
          </a:xfrm>
        </p:spPr>
        <p:txBody>
          <a:bodyPr/>
          <a:lstStyle/>
          <a:p>
            <a:r>
              <a:rPr lang="en-US" dirty="0"/>
              <a:t>A mnemonic to remember the vital first steps.  </a:t>
            </a:r>
          </a:p>
          <a:p>
            <a:r>
              <a:rPr lang="en-US" dirty="0"/>
              <a:t>S.I.N.</a:t>
            </a:r>
          </a:p>
          <a:p>
            <a:pPr lvl="1"/>
            <a:r>
              <a:rPr lang="en-US" dirty="0"/>
              <a:t>Safety, Isolate, Notify</a:t>
            </a:r>
          </a:p>
          <a:p>
            <a:pPr lvl="1"/>
            <a:r>
              <a:rPr lang="en-US" dirty="0"/>
              <a:t>Can be used in any order and may vary depending on the incident</a:t>
            </a:r>
          </a:p>
          <a:p>
            <a:pPr lvl="1"/>
            <a:r>
              <a:rPr lang="en-US" dirty="0"/>
              <a:t>3-5 bullet points under each.</a:t>
            </a:r>
          </a:p>
          <a:p>
            <a:pPr lvl="1"/>
            <a:r>
              <a:rPr lang="en-US" dirty="0"/>
              <a:t>Standardize plans to include S.I.N.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A3055-6AE4-95D1-F86A-D5B83D28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187" y="530225"/>
            <a:ext cx="59912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F6C2-4746-6E5E-3DC9-B0DF8835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44" y="263525"/>
            <a:ext cx="52013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Template to C.U.T. the fluff-Infectious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FB69-85A2-521F-3D05-4A97D524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44" y="2336801"/>
            <a:ext cx="4614334" cy="4018842"/>
          </a:xfrm>
        </p:spPr>
        <p:txBody>
          <a:bodyPr/>
          <a:lstStyle/>
          <a:p>
            <a:r>
              <a:rPr lang="en-US" dirty="0"/>
              <a:t>Use of Safety, Isolate, Notify with Identify, Isolate and Inform.</a:t>
            </a:r>
          </a:p>
          <a:p>
            <a:r>
              <a:rPr lang="en-US" dirty="0"/>
              <a:t>Group things together where you can.</a:t>
            </a:r>
          </a:p>
          <a:p>
            <a:r>
              <a:rPr lang="en-US" dirty="0"/>
              <a:t>Within groups list things by importance.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12A501-CEF1-A2D5-B30B-712BD130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66" y="662693"/>
            <a:ext cx="6197513" cy="55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C540-2AE5-5AD6-B85F-96D315B3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11" y="319970"/>
            <a:ext cx="10515600" cy="989542"/>
          </a:xfrm>
        </p:spPr>
        <p:txBody>
          <a:bodyPr/>
          <a:lstStyle/>
          <a:p>
            <a:r>
              <a:rPr lang="en-US" dirty="0"/>
              <a:t>Process-The rest of the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24F9-0CF7-51E0-709A-6D748C98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88" y="1825625"/>
            <a:ext cx="10224911" cy="4351338"/>
          </a:xfrm>
        </p:spPr>
        <p:txBody>
          <a:bodyPr/>
          <a:lstStyle/>
          <a:p>
            <a:r>
              <a:rPr lang="en-US" dirty="0"/>
              <a:t>S.I.N. vs. the Full Plan for Infectious Disease</a:t>
            </a:r>
          </a:p>
          <a:p>
            <a:endParaRPr lang="en-US" dirty="0"/>
          </a:p>
          <a:p>
            <a:r>
              <a:rPr lang="en-US" dirty="0"/>
              <a:t>What are you adding or removing from your full plan?</a:t>
            </a:r>
          </a:p>
          <a:p>
            <a:pPr lvl="1"/>
            <a:r>
              <a:rPr lang="en-US" dirty="0"/>
              <a:t>Removing</a:t>
            </a:r>
          </a:p>
          <a:p>
            <a:pPr lvl="2"/>
            <a:r>
              <a:rPr lang="en-US" dirty="0"/>
              <a:t>Anything that is in another plan, policy or procedure.  </a:t>
            </a:r>
          </a:p>
          <a:p>
            <a:pPr lvl="2"/>
            <a:r>
              <a:rPr lang="en-US" dirty="0"/>
              <a:t>Outdated things.  </a:t>
            </a:r>
          </a:p>
          <a:p>
            <a:pPr lvl="1"/>
            <a:r>
              <a:rPr lang="en-US" dirty="0"/>
              <a:t>Adding</a:t>
            </a:r>
          </a:p>
          <a:p>
            <a:pPr lvl="2"/>
            <a:r>
              <a:rPr lang="en-US" dirty="0"/>
              <a:t>List of policies that may need to be reviewed or used.</a:t>
            </a:r>
          </a:p>
          <a:p>
            <a:pPr lvl="2"/>
            <a:r>
              <a:rPr lang="en-US" dirty="0"/>
              <a:t>Links to resources.</a:t>
            </a:r>
          </a:p>
          <a:p>
            <a:pPr lvl="2"/>
            <a:r>
              <a:rPr lang="en-US" dirty="0"/>
              <a:t>Template for the scoop on each specific disease.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9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A98D-6256-B840-6F16-4BD9F4DB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5254028" cy="1325563"/>
          </a:xfrm>
        </p:spPr>
        <p:txBody>
          <a:bodyPr>
            <a:normAutofit/>
          </a:bodyPr>
          <a:lstStyle/>
          <a:p>
            <a:r>
              <a:rPr lang="en-US" dirty="0"/>
              <a:t>Template for  Disease Specific Info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0F1258-15EE-101A-0D45-936222ECC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2" y="1975555"/>
            <a:ext cx="4368800" cy="42014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Standardize a template to give you concise, user-friendly, thorough information on each disease.</a:t>
            </a:r>
          </a:p>
          <a:p>
            <a:r>
              <a:rPr lang="en-US" dirty="0"/>
              <a:t>Templates will allow you to assure you have complete info on each specific disease while being easier to read and easier for your brain to comprehend.</a:t>
            </a:r>
          </a:p>
          <a:p>
            <a:r>
              <a:rPr lang="en-US" dirty="0"/>
              <a:t>Once you find a format you like for your attachments to a plan then use it as much as you can.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1C0D3-146C-7858-D687-0C56F77FA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66" y="362480"/>
            <a:ext cx="5449474" cy="62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7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AE18-8E0E-C04A-6F84-E3E43109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people on the Team!!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63E0-382C-9FA8-55CF-0FF19D70D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Literally, get people on the team! Bring in the frontline staff that will be doing the work to assist in the process.</a:t>
            </a:r>
          </a:p>
          <a:p>
            <a:r>
              <a:rPr lang="en-US" dirty="0"/>
              <a:t>Encourage directors/supervisors to give you the help of frontline staff so they don’t have to do the work.</a:t>
            </a:r>
          </a:p>
          <a:p>
            <a:r>
              <a:rPr lang="en-US" dirty="0"/>
              <a:t>For those involved in the immediate actions, like hallway monitoring or door access for a plan like secure, bring them to the table to assure the plan is doable before you put it out.</a:t>
            </a:r>
          </a:p>
          <a:p>
            <a:r>
              <a:rPr lang="en-US" dirty="0"/>
              <a:t>Offer options for education and ask staff how they might like to see info. Power point with voiceover video, something 15 minutes or less they can show at a meeting. Hit the high points.</a:t>
            </a:r>
          </a:p>
          <a:p>
            <a:r>
              <a:rPr lang="en-US" dirty="0"/>
              <a:t>If all else fails, ask a specific frontline staff member for help.  “I’m not sure this plan is right.  You had great ideas on X.  Do you have a few minutes to look over the plan with me?” or “Bob you are new hear and a fresh set of eyes.  Would you talk through the secure plan with 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631C-3CDA-C9A7-7B3C-5FD08CEA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32503-456E-D1D5-3240-A23BBA00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889" y="575733"/>
            <a:ext cx="6637868" cy="170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Questions?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82F736-253C-BCF0-4F4C-532F294C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89" y="2280356"/>
            <a:ext cx="3183467" cy="39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61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B7FF-9AF6-838E-B5EA-56B8496A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40948"/>
            <a:ext cx="10515600" cy="921808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82A6-0C93-A2C7-CBB9-92B5D7C4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580444"/>
            <a:ext cx="7394223" cy="49124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Concise</a:t>
            </a:r>
          </a:p>
          <a:p>
            <a:pPr lvl="1"/>
            <a:r>
              <a:rPr lang="en-US" dirty="0"/>
              <a:t>Group things, 3-5 bullet points so people can skim.</a:t>
            </a:r>
          </a:p>
          <a:p>
            <a:pPr lvl="1"/>
            <a:r>
              <a:rPr lang="en-US" dirty="0"/>
              <a:t>Don’t be afraid to ask, “Do we really need that” and “What could happen if we don’t have that”.</a:t>
            </a:r>
          </a:p>
          <a:p>
            <a:pPr lvl="1"/>
            <a:r>
              <a:rPr lang="en-US" dirty="0"/>
              <a:t>Less is more. </a:t>
            </a:r>
          </a:p>
          <a:p>
            <a:r>
              <a:rPr lang="en-US" dirty="0"/>
              <a:t>User-friendly</a:t>
            </a:r>
          </a:p>
          <a:p>
            <a:pPr lvl="1"/>
            <a:r>
              <a:rPr lang="en-US" dirty="0"/>
              <a:t>Use what people know, pivot if you need to, change isn’t a bad thing.</a:t>
            </a:r>
          </a:p>
          <a:p>
            <a:pPr lvl="1"/>
            <a:r>
              <a:rPr lang="en-US" dirty="0"/>
              <a:t>Make it easy to understand or people are skipping it.</a:t>
            </a:r>
          </a:p>
          <a:p>
            <a:pPr lvl="1"/>
            <a:r>
              <a:rPr lang="en-US" dirty="0"/>
              <a:t>People read the first page, skim the second and assume the rest.</a:t>
            </a:r>
          </a:p>
          <a:p>
            <a:r>
              <a:rPr lang="en-US" dirty="0"/>
              <a:t>Thorough</a:t>
            </a:r>
          </a:p>
          <a:p>
            <a:pPr lvl="1"/>
            <a:r>
              <a:rPr lang="en-US" dirty="0"/>
              <a:t>Doesn’t have to be every, single thing you can dream up. </a:t>
            </a:r>
          </a:p>
          <a:p>
            <a:pPr lvl="1"/>
            <a:r>
              <a:rPr lang="en-US" dirty="0"/>
              <a:t>Template to help you remember.</a:t>
            </a:r>
          </a:p>
          <a:p>
            <a:pPr lvl="1"/>
            <a:r>
              <a:rPr lang="en-US" dirty="0"/>
              <a:t>Standardize and organize things.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dirty="0"/>
              <a:t>Pick people for your team that aren’t like you. </a:t>
            </a:r>
          </a:p>
          <a:p>
            <a:pPr lvl="1"/>
            <a:r>
              <a:rPr lang="en-US" dirty="0"/>
              <a:t>Give credit where it is due.</a:t>
            </a:r>
          </a:p>
          <a:p>
            <a:pPr lvl="1"/>
            <a:r>
              <a:rPr lang="en-US" dirty="0"/>
              <a:t>Communicate in writing for timeliness and transparency</a:t>
            </a:r>
          </a:p>
          <a:p>
            <a:pPr lvl="1"/>
            <a:r>
              <a:rPr lang="en-US" dirty="0"/>
              <a:t>Manage expectations, does it need to be perfect or will good enough work.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6EFC4-5798-EE9E-3ECF-5DBC8C4F8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95" y="2108111"/>
            <a:ext cx="3418306" cy="38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DBF6-87A5-44F4-9A3C-94FD4405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2717E-99BC-B3C8-4C41-D80A2ECD1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04" y="1566259"/>
            <a:ext cx="4019550" cy="39338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92262-C21E-9431-C428-A5EC48BF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38085"/>
            <a:ext cx="5747795" cy="3838877"/>
          </a:xfrm>
        </p:spPr>
        <p:txBody>
          <a:bodyPr/>
          <a:lstStyle/>
          <a:p>
            <a:r>
              <a:rPr lang="en-US" dirty="0"/>
              <a:t>Valerie Hangman BSN, RN, CPHQ</a:t>
            </a:r>
          </a:p>
          <a:p>
            <a:r>
              <a:rPr lang="en-US" dirty="0"/>
              <a:t>Director of Quality Assurance and Performance Improvement</a:t>
            </a:r>
          </a:p>
          <a:p>
            <a:r>
              <a:rPr lang="en-US" dirty="0"/>
              <a:t>Providence Medical Center</a:t>
            </a:r>
          </a:p>
          <a:p>
            <a:pPr marL="457200" lvl="1" indent="0">
              <a:buNone/>
            </a:pPr>
            <a:r>
              <a:rPr lang="en-US" dirty="0"/>
              <a:t>1200 Providence Road</a:t>
            </a:r>
          </a:p>
          <a:p>
            <a:pPr marL="457200" lvl="1" indent="0">
              <a:buNone/>
            </a:pPr>
            <a:r>
              <a:rPr lang="en-US" dirty="0"/>
              <a:t>Wayne, NE 68787</a:t>
            </a:r>
          </a:p>
          <a:p>
            <a:pPr marL="457200" lvl="1" indent="0">
              <a:buNone/>
            </a:pPr>
            <a:r>
              <a:rPr lang="en-US" dirty="0"/>
              <a:t>(402)-375-3800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6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2843-12EE-3251-332B-13CA3708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FDA3-94B9-DAC9-B9C7-838648385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4 steps to get started on any topic when you feel lost</a:t>
            </a:r>
          </a:p>
          <a:p>
            <a:r>
              <a:rPr lang="en-US" dirty="0"/>
              <a:t>Template to C.U.T. the fluff out of infection control or emergency preparedness</a:t>
            </a:r>
          </a:p>
          <a:p>
            <a:r>
              <a:rPr lang="en-US" dirty="0"/>
              <a:t>Identify options to get people on the team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9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52BC-6ABD-A049-FC08-FDEBDAE2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0217"/>
            <a:ext cx="3534422" cy="3634451"/>
          </a:xfrm>
        </p:spPr>
        <p:txBody>
          <a:bodyPr>
            <a:normAutofit/>
          </a:bodyPr>
          <a:lstStyle/>
          <a:p>
            <a:r>
              <a:rPr lang="en-US" sz="8000" dirty="0"/>
              <a:t>Incident Action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C2A44-7835-8609-DC94-329B432AE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3117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0AB936-FA64-DBF8-C0D5-BC8B6AE90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12" y="1018031"/>
            <a:ext cx="4534503" cy="45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364F-1504-0B9F-CAB2-7D229C6B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C.U.T.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97CC4-864D-E452-530E-98154A4D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2" y="2362953"/>
            <a:ext cx="7010400" cy="381400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C</a:t>
            </a:r>
            <a:r>
              <a:rPr lang="en-US" sz="3200" dirty="0"/>
              <a:t>oncise</a:t>
            </a:r>
          </a:p>
          <a:p>
            <a:pPr lvl="1"/>
            <a:r>
              <a:rPr lang="en-US" sz="3200" dirty="0"/>
              <a:t>A lot of info made clear with few words</a:t>
            </a:r>
          </a:p>
          <a:p>
            <a:r>
              <a:rPr lang="en-US" sz="3200" b="1" dirty="0"/>
              <a:t>U</a:t>
            </a:r>
            <a:r>
              <a:rPr lang="en-US" sz="3200" dirty="0"/>
              <a:t>ser-friendly</a:t>
            </a:r>
          </a:p>
          <a:p>
            <a:pPr lvl="1"/>
            <a:r>
              <a:rPr lang="en-US" sz="3200" dirty="0"/>
              <a:t>Easy to understand and use, standardized</a:t>
            </a:r>
          </a:p>
          <a:p>
            <a:r>
              <a:rPr lang="en-US" sz="3200" b="1" dirty="0"/>
              <a:t>T</a:t>
            </a:r>
            <a:r>
              <a:rPr lang="en-US" sz="3200" dirty="0"/>
              <a:t>horough</a:t>
            </a:r>
          </a:p>
          <a:p>
            <a:pPr lvl="1"/>
            <a:r>
              <a:rPr lang="en-US" sz="3200" dirty="0"/>
              <a:t>Complete; important parts included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0DBE3-BFC2-7216-CE9C-BE8F7F6A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912" y="681038"/>
            <a:ext cx="4265475" cy="49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19CF-3E9D-C6FB-0022-1A3F5311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steps to get started on any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CF7B5-4C2F-BB24-D973-8E9CC88F4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have?</a:t>
            </a:r>
          </a:p>
          <a:p>
            <a:r>
              <a:rPr lang="en-US" dirty="0"/>
              <a:t>What is required?</a:t>
            </a:r>
          </a:p>
          <a:p>
            <a:r>
              <a:rPr lang="en-US" dirty="0"/>
              <a:t>What are the options?</a:t>
            </a:r>
          </a:p>
          <a:p>
            <a:r>
              <a:rPr lang="en-US" dirty="0"/>
              <a:t>Make a choice/Develop a process</a:t>
            </a:r>
          </a:p>
        </p:txBody>
      </p:sp>
    </p:spTree>
    <p:extLst>
      <p:ext uri="{BB962C8B-B14F-4D97-AF65-F5344CB8AC3E}">
        <p14:creationId xmlns:p14="http://schemas.microsoft.com/office/powerpoint/2010/main" val="169897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9F4B-6F47-2EF3-FC56-86B77E01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8714-9AB6-BC03-781A-907520AC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Policies, Procedures, Plans-that spell out your topic or relate to your topic.</a:t>
            </a:r>
          </a:p>
          <a:p>
            <a:r>
              <a:rPr lang="en-US" dirty="0"/>
              <a:t>Documents-paper, electronic health record.</a:t>
            </a:r>
          </a:p>
          <a:p>
            <a:r>
              <a:rPr lang="en-US" dirty="0"/>
              <a:t>Processes-how are they written, how are they done and are they something you use frequently.</a:t>
            </a:r>
          </a:p>
          <a:p>
            <a:r>
              <a:rPr lang="en-US" dirty="0"/>
              <a:t>Likes, dislikes, pain points and issues.</a:t>
            </a:r>
          </a:p>
        </p:txBody>
      </p:sp>
    </p:spTree>
    <p:extLst>
      <p:ext uri="{BB962C8B-B14F-4D97-AF65-F5344CB8AC3E}">
        <p14:creationId xmlns:p14="http://schemas.microsoft.com/office/powerpoint/2010/main" val="216616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B352-6B32-EEE6-FD9B-95561160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F08B-EDA8-1F0F-FCFF-53AF42FC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267"/>
            <a:ext cx="10515600" cy="4212696"/>
          </a:xfrm>
        </p:spPr>
        <p:txBody>
          <a:bodyPr/>
          <a:lstStyle/>
          <a:p>
            <a:r>
              <a:rPr lang="en-US" dirty="0"/>
              <a:t>Laws-state and federal</a:t>
            </a:r>
          </a:p>
          <a:p>
            <a:r>
              <a:rPr lang="en-US" dirty="0"/>
              <a:t>Regulations-OSHA, FDA, OIG</a:t>
            </a:r>
          </a:p>
          <a:p>
            <a:r>
              <a:rPr lang="en-US" dirty="0"/>
              <a:t>Conditions of participation</a:t>
            </a:r>
          </a:p>
          <a:p>
            <a:r>
              <a:rPr lang="en-US" dirty="0"/>
              <a:t>Nebraska Rules and Regulations Title 175 Chapter 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6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61B5-CB5F-1691-6B93-CC545395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1640-1CC7-B0EA-AD59-A1962136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889"/>
            <a:ext cx="10515600" cy="4032074"/>
          </a:xfrm>
        </p:spPr>
        <p:txBody>
          <a:bodyPr>
            <a:normAutofit/>
          </a:bodyPr>
          <a:lstStyle/>
          <a:p>
            <a:r>
              <a:rPr lang="en-US" dirty="0"/>
              <a:t>Options for how you could do something</a:t>
            </a:r>
          </a:p>
          <a:p>
            <a:pPr lvl="1"/>
            <a:r>
              <a:rPr lang="en-US" dirty="0"/>
              <a:t>Strict and complex</a:t>
            </a:r>
          </a:p>
          <a:p>
            <a:pPr lvl="1"/>
            <a:r>
              <a:rPr lang="en-US" dirty="0"/>
              <a:t>Lax and minimal</a:t>
            </a:r>
          </a:p>
          <a:p>
            <a:r>
              <a:rPr lang="en-US" dirty="0"/>
              <a:t>Brainstorm, no idea is stupid</a:t>
            </a:r>
          </a:p>
          <a:p>
            <a:r>
              <a:rPr lang="en-US" dirty="0"/>
              <a:t>Questions about the topic</a:t>
            </a:r>
          </a:p>
          <a:p>
            <a:r>
              <a:rPr lang="en-US" dirty="0"/>
              <a:t>Suggestions to make it easier</a:t>
            </a:r>
          </a:p>
          <a:p>
            <a:r>
              <a:rPr lang="en-US" dirty="0"/>
              <a:t>Best Practice to follow and Resources to steal from</a:t>
            </a:r>
          </a:p>
        </p:txBody>
      </p:sp>
    </p:spTree>
    <p:extLst>
      <p:ext uri="{BB962C8B-B14F-4D97-AF65-F5344CB8AC3E}">
        <p14:creationId xmlns:p14="http://schemas.microsoft.com/office/powerpoint/2010/main" val="126062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1BDD092BE548A795209E0B295E78" ma:contentTypeVersion="15" ma:contentTypeDescription="Create a new document." ma:contentTypeScope="" ma:versionID="965678c2b2513f2e6d938d490a6b5197">
  <xsd:schema xmlns:xsd="http://www.w3.org/2001/XMLSchema" xmlns:xs="http://www.w3.org/2001/XMLSchema" xmlns:p="http://schemas.microsoft.com/office/2006/metadata/properties" xmlns:ns2="e11de594-a3b1-4008-a780-ca9741a96185" xmlns:ns3="93b2944e-2a71-41f0-bb35-6ef2c31de7bf" targetNamespace="http://schemas.microsoft.com/office/2006/metadata/properties" ma:root="true" ma:fieldsID="6e6a8bc8e7e3a0826a56620005224849" ns2:_="" ns3:_="">
    <xsd:import namespace="e11de594-a3b1-4008-a780-ca9741a96185"/>
    <xsd:import namespace="93b2944e-2a71-41f0-bb35-6ef2c31de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de594-a3b1-4008-a780-ca9741a96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00352fb-e6ad-431e-8ba3-84ffe30667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2944e-2a71-41f0-bb35-6ef2c31de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fac811-9490-418a-b842-581e77bdd39f}" ma:internalName="TaxCatchAll" ma:showField="CatchAllData" ma:web="93b2944e-2a71-41f0-bb35-6ef2c31de7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1de594-a3b1-4008-a780-ca9741a96185">
      <Terms xmlns="http://schemas.microsoft.com/office/infopath/2007/PartnerControls"/>
    </lcf76f155ced4ddcb4097134ff3c332f>
    <TaxCatchAll xmlns="93b2944e-2a71-41f0-bb35-6ef2c31de7bf" xsi:nil="true"/>
  </documentManagement>
</p:properties>
</file>

<file path=customXml/itemProps1.xml><?xml version="1.0" encoding="utf-8"?>
<ds:datastoreItem xmlns:ds="http://schemas.openxmlformats.org/officeDocument/2006/customXml" ds:itemID="{4E4588E4-DB06-4618-858D-8FD27A9EA142}"/>
</file>

<file path=customXml/itemProps2.xml><?xml version="1.0" encoding="utf-8"?>
<ds:datastoreItem xmlns:ds="http://schemas.openxmlformats.org/officeDocument/2006/customXml" ds:itemID="{51E8EFCE-421E-447E-823E-A48B97436127}"/>
</file>

<file path=customXml/itemProps3.xml><?xml version="1.0" encoding="utf-8"?>
<ds:datastoreItem xmlns:ds="http://schemas.openxmlformats.org/officeDocument/2006/customXml" ds:itemID="{26D2C584-F514-4E12-8148-951E90FCCBF9}"/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970</Words>
  <Application>Microsoft Office PowerPoint</Application>
  <PresentationFormat>Widescreen</PresentationFormat>
  <Paragraphs>131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C.U.T.  the fluff out of  Infection Control  and  Emergency Preparedness</vt:lpstr>
      <vt:lpstr>Contact info</vt:lpstr>
      <vt:lpstr>Objectives</vt:lpstr>
      <vt:lpstr>Incident Action Plans</vt:lpstr>
      <vt:lpstr>C.U.T. </vt:lpstr>
      <vt:lpstr>Four steps to get started on any topic</vt:lpstr>
      <vt:lpstr>What do you have?</vt:lpstr>
      <vt:lpstr>What is required?</vt:lpstr>
      <vt:lpstr>What are the options?</vt:lpstr>
      <vt:lpstr>Make a choice</vt:lpstr>
      <vt:lpstr>Develop a Process </vt:lpstr>
      <vt:lpstr>Template to C.U.T. the fluff-Secure</vt:lpstr>
      <vt:lpstr>Template to C.U.T. the fluff-Infectious Disease</vt:lpstr>
      <vt:lpstr>Process-The rest of the story?</vt:lpstr>
      <vt:lpstr>Template for  Disease Specific Info</vt:lpstr>
      <vt:lpstr>Get people on the Team!!</vt:lpstr>
      <vt:lpstr>PowerPoint Presentation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Valerie Hangman</dc:creator>
  <cp:lastModifiedBy>Amber Kavan</cp:lastModifiedBy>
  <cp:revision>33</cp:revision>
  <cp:lastPrinted>2024-10-18T21:42:57Z</cp:lastPrinted>
  <dcterms:created xsi:type="dcterms:W3CDTF">2024-08-07T19:52:40Z</dcterms:created>
  <dcterms:modified xsi:type="dcterms:W3CDTF">2024-11-07T14:54:29Z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0x0101002F641BDD092BE548A795209E0B295E78</vt:lpwstr>
  </property>
</Properties>
</file>