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75.jpg" ContentType="image/jpg"/>
  <Override PartName="/ppt/media/image76.jpg" ContentType="image/jp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1"/>
    <p:sldMasterId id="2147485263" r:id="rId2"/>
    <p:sldMasterId id="2147485485" r:id="rId3"/>
    <p:sldMasterId id="2147485491" r:id="rId4"/>
    <p:sldMasterId id="2147485503" r:id="rId5"/>
    <p:sldMasterId id="2147485489" r:id="rId6"/>
    <p:sldMasterId id="2147485225" r:id="rId7"/>
  </p:sldMasterIdLst>
  <p:notesMasterIdLst>
    <p:notesMasterId r:id="rId48"/>
  </p:notesMasterIdLst>
  <p:handoutMasterIdLst>
    <p:handoutMasterId r:id="rId49"/>
  </p:handoutMasterIdLst>
  <p:sldIdLst>
    <p:sldId id="256" r:id="rId8"/>
    <p:sldId id="520" r:id="rId9"/>
    <p:sldId id="257" r:id="rId10"/>
    <p:sldId id="1384" r:id="rId11"/>
    <p:sldId id="2147478259" r:id="rId12"/>
    <p:sldId id="1448" r:id="rId13"/>
    <p:sldId id="1069" r:id="rId14"/>
    <p:sldId id="1238" r:id="rId15"/>
    <p:sldId id="1543" r:id="rId16"/>
    <p:sldId id="1542" r:id="rId17"/>
    <p:sldId id="1379" r:id="rId18"/>
    <p:sldId id="1058" r:id="rId19"/>
    <p:sldId id="353" r:id="rId20"/>
    <p:sldId id="336" r:id="rId21"/>
    <p:sldId id="2147478269" r:id="rId22"/>
    <p:sldId id="1459" r:id="rId23"/>
    <p:sldId id="1390" r:id="rId24"/>
    <p:sldId id="1383" r:id="rId25"/>
    <p:sldId id="2147478267" r:id="rId26"/>
    <p:sldId id="2147478268" r:id="rId27"/>
    <p:sldId id="1588" r:id="rId28"/>
    <p:sldId id="1434" r:id="rId29"/>
    <p:sldId id="1388" r:id="rId30"/>
    <p:sldId id="1427" r:id="rId31"/>
    <p:sldId id="1430" r:id="rId32"/>
    <p:sldId id="622" r:id="rId33"/>
    <p:sldId id="1392" r:id="rId34"/>
    <p:sldId id="1453" r:id="rId35"/>
    <p:sldId id="1438" r:id="rId36"/>
    <p:sldId id="1289" r:id="rId37"/>
    <p:sldId id="1290" r:id="rId38"/>
    <p:sldId id="1468" r:id="rId39"/>
    <p:sldId id="1461" r:id="rId40"/>
    <p:sldId id="1428" r:id="rId41"/>
    <p:sldId id="1380" r:id="rId42"/>
    <p:sldId id="601" r:id="rId43"/>
    <p:sldId id="1414" r:id="rId44"/>
    <p:sldId id="1382" r:id="rId45"/>
    <p:sldId id="1587" r:id="rId46"/>
    <p:sldId id="1270" r:id="rId47"/>
  </p:sldIdLst>
  <p:sldSz cx="24387175" cy="13716000"/>
  <p:notesSz cx="7010400" cy="9296400"/>
  <p:defaultTextStyle>
    <a:defPPr>
      <a:defRPr lang="en-US"/>
    </a:defPPr>
    <a:lvl1pPr algn="l" defTabSz="108844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MS PGothic" charset="0"/>
        <a:cs typeface="MS PGothic" charset="0"/>
      </a:defRPr>
    </a:lvl1pPr>
    <a:lvl2pPr marL="1088448" algn="l" defTabSz="108844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MS PGothic" charset="0"/>
        <a:cs typeface="MS PGothic" charset="0"/>
      </a:defRPr>
    </a:lvl2pPr>
    <a:lvl3pPr marL="2176894" algn="l" defTabSz="108844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MS PGothic" charset="0"/>
        <a:cs typeface="MS PGothic" charset="0"/>
      </a:defRPr>
    </a:lvl3pPr>
    <a:lvl4pPr marL="3265343" algn="l" defTabSz="108844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MS PGothic" charset="0"/>
        <a:cs typeface="MS PGothic" charset="0"/>
      </a:defRPr>
    </a:lvl4pPr>
    <a:lvl5pPr marL="4353789" algn="l" defTabSz="1088448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MS PGothic" charset="0"/>
        <a:cs typeface="MS PGothic" charset="0"/>
      </a:defRPr>
    </a:lvl5pPr>
    <a:lvl6pPr marL="5442237" algn="l" defTabSz="1088448" rtl="0" eaLnBrk="1" latinLnBrk="0" hangingPunct="1">
      <a:defRPr kern="1200">
        <a:solidFill>
          <a:schemeClr val="tx1"/>
        </a:solidFill>
        <a:latin typeface="Lucida Grande" charset="0"/>
        <a:ea typeface="MS PGothic" charset="0"/>
        <a:cs typeface="MS PGothic" charset="0"/>
      </a:defRPr>
    </a:lvl6pPr>
    <a:lvl7pPr marL="6530683" algn="l" defTabSz="1088448" rtl="0" eaLnBrk="1" latinLnBrk="0" hangingPunct="1">
      <a:defRPr kern="1200">
        <a:solidFill>
          <a:schemeClr val="tx1"/>
        </a:solidFill>
        <a:latin typeface="Lucida Grande" charset="0"/>
        <a:ea typeface="MS PGothic" charset="0"/>
        <a:cs typeface="MS PGothic" charset="0"/>
      </a:defRPr>
    </a:lvl7pPr>
    <a:lvl8pPr marL="7619129" algn="l" defTabSz="1088448" rtl="0" eaLnBrk="1" latinLnBrk="0" hangingPunct="1">
      <a:defRPr kern="1200">
        <a:solidFill>
          <a:schemeClr val="tx1"/>
        </a:solidFill>
        <a:latin typeface="Lucida Grande" charset="0"/>
        <a:ea typeface="MS PGothic" charset="0"/>
        <a:cs typeface="MS PGothic" charset="0"/>
      </a:defRPr>
    </a:lvl8pPr>
    <a:lvl9pPr marL="8707578" algn="l" defTabSz="1088448" rtl="0" eaLnBrk="1" latinLnBrk="0" hangingPunct="1">
      <a:defRPr kern="1200">
        <a:solidFill>
          <a:schemeClr val="tx1"/>
        </a:solidFill>
        <a:latin typeface="Lucida Grande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272" userDrawn="1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88"/>
    <a:srgbClr val="0039A6"/>
    <a:srgbClr val="D3EAF1"/>
    <a:srgbClr val="262626"/>
    <a:srgbClr val="00397E"/>
    <a:srgbClr val="000000"/>
    <a:srgbClr val="FF8E00"/>
    <a:srgbClr val="00399C"/>
    <a:srgbClr val="FF8000"/>
    <a:srgbClr val="0039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86744C-5A6C-4FD2-82FA-433D95AF9D37}" v="80" dt="2025-10-03T20:40:17.1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8" autoAdjust="0"/>
    <p:restoredTop sz="86392" autoAdjust="0"/>
  </p:normalViewPr>
  <p:slideViewPr>
    <p:cSldViewPr snapToGrid="0" showGuides="1">
      <p:cViewPr varScale="1">
        <p:scale>
          <a:sx n="41" d="100"/>
          <a:sy n="41" d="100"/>
        </p:scale>
        <p:origin x="60" y="712"/>
      </p:cViewPr>
      <p:guideLst>
        <p:guide orient="horz" pos="7272"/>
        <p:guide pos="7681"/>
      </p:guideLst>
    </p:cSldViewPr>
  </p:slideViewPr>
  <p:outlineViewPr>
    <p:cViewPr>
      <p:scale>
        <a:sx n="33" d="100"/>
        <a:sy n="33" d="100"/>
      </p:scale>
      <p:origin x="0" y="-1599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9872"/>
    </p:cViewPr>
  </p:sorterViewPr>
  <p:notesViewPr>
    <p:cSldViewPr snapToGrid="0" showGuides="1">
      <p:cViewPr varScale="1">
        <p:scale>
          <a:sx n="153" d="100"/>
          <a:sy n="153" d="100"/>
        </p:scale>
        <p:origin x="4280" y="176"/>
      </p:cViewPr>
      <p:guideLst>
        <p:guide orient="horz" pos="2928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56" Type="http://schemas.microsoft.com/office/2015/10/relationships/revisionInfo" Target="revisionInfo.xml"/><Relationship Id="rId8" Type="http://schemas.openxmlformats.org/officeDocument/2006/relationships/slide" Target="slides/slide1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 Mayer MD" userId="cd6ad3a498aa7727" providerId="LiveId" clId="{4BFFBCD5-8EFC-431F-A648-7B46519C8E97}"/>
    <pc:docChg chg="custSel modSld">
      <pc:chgData name="Thom Mayer MD" userId="cd6ad3a498aa7727" providerId="LiveId" clId="{4BFFBCD5-8EFC-431F-A648-7B46519C8E97}" dt="2025-10-03T20:44:34.963" v="269" actId="20577"/>
      <pc:docMkLst>
        <pc:docMk/>
      </pc:docMkLst>
      <pc:sldChg chg="modSp mod">
        <pc:chgData name="Thom Mayer MD" userId="cd6ad3a498aa7727" providerId="LiveId" clId="{4BFFBCD5-8EFC-431F-A648-7B46519C8E97}" dt="2025-10-03T20:44:34.963" v="269" actId="20577"/>
        <pc:sldMkLst>
          <pc:docMk/>
          <pc:sldMk cId="363920370" sldId="256"/>
        </pc:sldMkLst>
        <pc:spChg chg="mod">
          <ac:chgData name="Thom Mayer MD" userId="cd6ad3a498aa7727" providerId="LiveId" clId="{4BFFBCD5-8EFC-431F-A648-7B46519C8E97}" dt="2025-10-03T20:44:34.963" v="269" actId="20577"/>
          <ac:spMkLst>
            <pc:docMk/>
            <pc:sldMk cId="363920370" sldId="256"/>
            <ac:spMk id="3" creationId="{00000000-0000-0000-0000-000000000000}"/>
          </ac:spMkLst>
        </pc:spChg>
        <pc:picChg chg="mod">
          <ac:chgData name="Thom Mayer MD" userId="cd6ad3a498aa7727" providerId="LiveId" clId="{4BFFBCD5-8EFC-431F-A648-7B46519C8E97}" dt="2025-10-03T20:39:00.668" v="40" actId="1076"/>
          <ac:picMkLst>
            <pc:docMk/>
            <pc:sldMk cId="363920370" sldId="256"/>
            <ac:picMk id="2" creationId="{94723F17-3972-4881-69F3-02CD7DBF8C2B}"/>
          </ac:picMkLst>
        </pc:picChg>
      </pc:sldChg>
      <pc:sldChg chg="modSp mod modClrScheme chgLayout">
        <pc:chgData name="Thom Mayer MD" userId="cd6ad3a498aa7727" providerId="LiveId" clId="{4BFFBCD5-8EFC-431F-A648-7B46519C8E97}" dt="2025-10-03T20:40:43.075" v="121" actId="700"/>
        <pc:sldMkLst>
          <pc:docMk/>
          <pc:sldMk cId="2547776813" sldId="1427"/>
        </pc:sldMkLst>
        <pc:spChg chg="mod ord">
          <ac:chgData name="Thom Mayer MD" userId="cd6ad3a498aa7727" providerId="LiveId" clId="{4BFFBCD5-8EFC-431F-A648-7B46519C8E97}" dt="2025-10-03T20:40:43.075" v="121" actId="700"/>
          <ac:spMkLst>
            <pc:docMk/>
            <pc:sldMk cId="2547776813" sldId="1427"/>
            <ac:spMk id="11266" creationId="{00000000-0000-0000-0000-000000000000}"/>
          </ac:spMkLst>
        </pc:spChg>
        <pc:spChg chg="mod ord">
          <ac:chgData name="Thom Mayer MD" userId="cd6ad3a498aa7727" providerId="LiveId" clId="{4BFFBCD5-8EFC-431F-A648-7B46519C8E97}" dt="2025-10-03T20:40:43.075" v="121" actId="700"/>
          <ac:spMkLst>
            <pc:docMk/>
            <pc:sldMk cId="2547776813" sldId="1427"/>
            <ac:spMk id="11267" creationId="{00000000-0000-0000-0000-000000000000}"/>
          </ac:spMkLst>
        </pc:spChg>
      </pc:sldChg>
      <pc:sldChg chg="modSp">
        <pc:chgData name="Thom Mayer MD" userId="cd6ad3a498aa7727" providerId="LiveId" clId="{4BFFBCD5-8EFC-431F-A648-7B46519C8E97}" dt="2025-10-03T20:40:17.113" v="120" actId="20577"/>
        <pc:sldMkLst>
          <pc:docMk/>
          <pc:sldMk cId="3247289962" sldId="2147478268"/>
        </pc:sldMkLst>
        <pc:spChg chg="mod">
          <ac:chgData name="Thom Mayer MD" userId="cd6ad3a498aa7727" providerId="LiveId" clId="{4BFFBCD5-8EFC-431F-A648-7B46519C8E97}" dt="2025-10-03T20:40:17.113" v="120" actId="20577"/>
          <ac:spMkLst>
            <pc:docMk/>
            <pc:sldMk cId="3247289962" sldId="2147478268"/>
            <ac:spMk id="5" creationId="{F45CBE2D-00E7-428E-73CB-6045B6E4826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Palatino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Palatino" charset="0"/>
              </a:defRPr>
            </a:lvl1pPr>
          </a:lstStyle>
          <a:p>
            <a:fld id="{30DA34D9-5415-1C4B-92B7-80B8EE232D08}" type="datetime1">
              <a:rPr lang="en-US"/>
              <a:pPr/>
              <a:t>10/3/2025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Palatino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Palatino" charset="0"/>
              </a:defRPr>
            </a:lvl1pPr>
          </a:lstStyle>
          <a:p>
            <a:fld id="{4ED49C39-184B-2845-AA10-77F088546A3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623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Palatino"/>
                <a:ea typeface="+mn-ea"/>
                <a:cs typeface="Palatino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Palatino" charset="0"/>
              </a:defRPr>
            </a:lvl1pPr>
          </a:lstStyle>
          <a:p>
            <a:fld id="{073EF724-EF5E-664A-B8AB-F63DA2F50D7F}" type="datetime1">
              <a:rPr lang="en-US"/>
              <a:pPr/>
              <a:t>10/3/2025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Palatino"/>
                <a:ea typeface="+mn-ea"/>
                <a:cs typeface="Palatino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Palatino" charset="0"/>
              </a:defRPr>
            </a:lvl1pPr>
          </a:lstStyle>
          <a:p>
            <a:fld id="{441F0588-126E-3142-9243-7E823F23832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1112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088448" rtl="0" eaLnBrk="0" fontAlgn="base" hangingPunct="0">
      <a:spcBef>
        <a:spcPct val="30000"/>
      </a:spcBef>
      <a:spcAft>
        <a:spcPct val="0"/>
      </a:spcAft>
      <a:defRPr sz="2900" kern="1200">
        <a:solidFill>
          <a:schemeClr val="tx1"/>
        </a:solidFill>
        <a:latin typeface="Palatino"/>
        <a:ea typeface="MS PGothic" pitchFamily="34" charset="-128"/>
        <a:cs typeface="Geneva" charset="-128"/>
      </a:defRPr>
    </a:lvl1pPr>
    <a:lvl2pPr marL="1088448" algn="l" defTabSz="1088448" rtl="0" eaLnBrk="0" fontAlgn="base" hangingPunct="0">
      <a:spcBef>
        <a:spcPct val="30000"/>
      </a:spcBef>
      <a:spcAft>
        <a:spcPct val="0"/>
      </a:spcAft>
      <a:defRPr sz="2900" kern="1200">
        <a:solidFill>
          <a:schemeClr val="tx1"/>
        </a:solidFill>
        <a:latin typeface="Palatino"/>
        <a:ea typeface="Geneva" charset="-128"/>
        <a:cs typeface="Geneva" charset="-128"/>
      </a:defRPr>
    </a:lvl2pPr>
    <a:lvl3pPr marL="2176894" algn="l" defTabSz="1088448" rtl="0" eaLnBrk="0" fontAlgn="base" hangingPunct="0">
      <a:spcBef>
        <a:spcPct val="30000"/>
      </a:spcBef>
      <a:spcAft>
        <a:spcPct val="0"/>
      </a:spcAft>
      <a:defRPr sz="2900" kern="1200">
        <a:solidFill>
          <a:schemeClr val="tx1"/>
        </a:solidFill>
        <a:latin typeface="Palatino"/>
        <a:ea typeface="Geneva" charset="-128"/>
        <a:cs typeface="Geneva" charset="-128"/>
      </a:defRPr>
    </a:lvl3pPr>
    <a:lvl4pPr marL="3265343" algn="l" defTabSz="1088448" rtl="0" eaLnBrk="0" fontAlgn="base" hangingPunct="0">
      <a:spcBef>
        <a:spcPct val="30000"/>
      </a:spcBef>
      <a:spcAft>
        <a:spcPct val="0"/>
      </a:spcAft>
      <a:defRPr sz="2900" kern="1200">
        <a:solidFill>
          <a:schemeClr val="tx1"/>
        </a:solidFill>
        <a:latin typeface="Palatino"/>
        <a:ea typeface="Geneva" charset="-128"/>
        <a:cs typeface="Geneva" charset="-128"/>
      </a:defRPr>
    </a:lvl4pPr>
    <a:lvl5pPr marL="4353789" algn="l" defTabSz="1088448" rtl="0" eaLnBrk="0" fontAlgn="base" hangingPunct="0">
      <a:spcBef>
        <a:spcPct val="30000"/>
      </a:spcBef>
      <a:spcAft>
        <a:spcPct val="0"/>
      </a:spcAft>
      <a:defRPr sz="2900" kern="1200">
        <a:solidFill>
          <a:schemeClr val="tx1"/>
        </a:solidFill>
        <a:latin typeface="Palatino"/>
        <a:ea typeface="Geneva" charset="-128"/>
        <a:cs typeface="Geneva" charset="-128"/>
      </a:defRPr>
    </a:lvl5pPr>
    <a:lvl6pPr marL="5442237" algn="l" defTabSz="108844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0683" algn="l" defTabSz="108844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19129" algn="l" defTabSz="108844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7578" algn="l" defTabSz="108844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20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Lou Holtz-”Doc, all these crises-has it ever occurred to you, you might be Bad Luck?”</a:t>
            </a:r>
          </a:p>
          <a:p>
            <a:r>
              <a:rPr lang="en-US" u="none" dirty="0"/>
              <a:t>People will forgive us for the wrong action, but not inaction</a:t>
            </a:r>
          </a:p>
          <a:p>
            <a:r>
              <a:rPr lang="en-US" u="none" dirty="0"/>
              <a:t>People often share the urgency-but not the solution!</a:t>
            </a:r>
            <a:endParaRPr lang="en-US" u="sn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AD690-A216-480A-A1E1-1C4F4A019563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6863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Reverse the Jump</a:t>
            </a:r>
          </a:p>
          <a:p>
            <a:r>
              <a:rPr lang="en-US" dirty="0"/>
              <a:t>Unleash/ Liberate this Potential in Your Teams!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61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14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Definitions Drive Solutions</a:t>
            </a:r>
          </a:p>
          <a:p>
            <a:r>
              <a:rPr lang="en-US" dirty="0"/>
              <a:t>Succinct, easily remembered, </a:t>
            </a:r>
            <a:r>
              <a:rPr lang="en-US" b="1" dirty="0"/>
              <a:t>actionable</a:t>
            </a:r>
          </a:p>
          <a:p>
            <a:r>
              <a:rPr lang="en-US" b="1" dirty="0"/>
              <a:t>Agile, Mobile, Hostile…and </a:t>
            </a:r>
            <a:r>
              <a:rPr lang="en-US" b="1" dirty="0" err="1"/>
              <a:t>Adaptile</a:t>
            </a:r>
            <a:r>
              <a:rPr lang="en-US" b="1" dirty="0"/>
              <a:t>!</a:t>
            </a:r>
          </a:p>
          <a:p>
            <a:r>
              <a:rPr lang="en-US" b="1" dirty="0"/>
              <a:t>This is precisely what you mean by “adapt as they work at the forefront of that change”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354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This is the book in 33 words!</a:t>
            </a:r>
          </a:p>
          <a:p>
            <a:r>
              <a:rPr lang="en-US" dirty="0"/>
              <a:t>But that would have been a one page book-which might have been an improvement- yet I wrote 300!</a:t>
            </a:r>
          </a:p>
          <a:p>
            <a:r>
              <a:rPr lang="en-US" dirty="0"/>
              <a:t>Case Studies, </a:t>
            </a:r>
            <a:r>
              <a:rPr lang="en-US" dirty="0" err="1"/>
              <a:t>Philosphical</a:t>
            </a:r>
            <a:r>
              <a:rPr lang="en-US" dirty="0"/>
              <a:t>/theological insights. History</a:t>
            </a:r>
          </a:p>
          <a:p>
            <a:endParaRPr lang="en-US" dirty="0"/>
          </a:p>
          <a:p>
            <a:r>
              <a:rPr lang="en-US" b="1" dirty="0"/>
              <a:t>Healthy People = Healthy Care!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86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all smart people</a:t>
            </a:r>
          </a:p>
          <a:p>
            <a:r>
              <a:rPr lang="en-US" dirty="0"/>
              <a:t>But are they smart  in the ways they work </a:t>
            </a:r>
            <a:r>
              <a:rPr lang="en-US" u="sng" dirty="0"/>
              <a:t>together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AD690-A216-480A-A1E1-1C4F4A019563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9327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AD690-A216-480A-A1E1-1C4F4A019563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1191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4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04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AD690-A216-480A-A1E1-1C4F4A019563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8862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322E56A7-F8D2-493C-9BA9-72924F9560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FC9EFE-FA15-4350-9D89-FDF2706230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EAA25F3B-11A7-47C2-87F8-19756F2298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87D31FF-C5D0-4E8E-819A-4FBE43D1D9F8}" type="slidenum">
              <a:rPr lang="en-US" altLang="en-US" smtClean="0">
                <a:latin typeface="Calibri" panose="020F0502020204030204" pitchFamily="34" charset="0"/>
              </a:rPr>
              <a:pPr/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talk about sex, money, religion…or football</a:t>
            </a:r>
          </a:p>
          <a:p>
            <a:r>
              <a:rPr lang="en-US" dirty="0"/>
              <a:t>Dominic Scarnecchia or Dom Scar   Thumbs up…fingers out vs. Thumbs in, fingers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AD690-A216-480A-A1E1-1C4F4A019563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82797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AD690-A216-480A-A1E1-1C4F4A019563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2905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ACT !!!!!!!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85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16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322E56A7-F8D2-493C-9BA9-72924F9560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FC9EFE-FA15-4350-9D89-FDF2706230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EAA25F3B-11A7-47C2-87F8-19756F2298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87D31FF-C5D0-4E8E-819A-4FBE43D1D9F8}" type="slidenum">
              <a:rPr lang="en-US" altLang="en-US" smtClean="0">
                <a:latin typeface="Calibri" panose="020F0502020204030204" pitchFamily="34" charset="0"/>
              </a:rPr>
              <a:pPr/>
              <a:t>40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282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F0588-126E-3142-9243-7E823F23832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515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F0588-126E-3142-9243-7E823F23832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073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the Tip of the Sword</a:t>
            </a:r>
          </a:p>
          <a:p>
            <a:endParaRPr lang="en-US" dirty="0"/>
          </a:p>
          <a:p>
            <a:r>
              <a:rPr lang="en-US" dirty="0"/>
              <a:t>Held accountable for a system over which you have little or not control!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F0588-126E-3142-9243-7E823F23832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017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All of this is nothing without action</a:t>
            </a:r>
          </a:p>
          <a:p>
            <a:r>
              <a:rPr lang="en-US" dirty="0"/>
              <a:t>Must act</a:t>
            </a:r>
          </a:p>
          <a:p>
            <a:r>
              <a:rPr lang="en-US" dirty="0"/>
              <a:t>I know you…</a:t>
            </a:r>
          </a:p>
          <a:p>
            <a:r>
              <a:rPr lang="en-US" dirty="0"/>
              <a:t>I’ve seen you in action…</a:t>
            </a:r>
          </a:p>
          <a:p>
            <a:r>
              <a:rPr lang="en-US" dirty="0"/>
              <a:t>I am one of you…</a:t>
            </a:r>
          </a:p>
          <a:p>
            <a:r>
              <a:rPr lang="en-US" b="1" dirty="0"/>
              <a:t>Innovation at the speed of trust!  No trust, no innovation, no evolution</a:t>
            </a:r>
          </a:p>
          <a:p>
            <a:r>
              <a:rPr lang="en-US" b="1" dirty="0"/>
              <a:t>Ask for forgiveness…but not permission</a:t>
            </a:r>
          </a:p>
          <a:p>
            <a:r>
              <a:rPr lang="en-US" b="1" dirty="0"/>
              <a:t>Confidence to fail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01538-E173-3E40-AD39-50EBC939745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23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All of this is nothing without action</a:t>
            </a:r>
          </a:p>
          <a:p>
            <a:r>
              <a:rPr lang="en-US" dirty="0"/>
              <a:t>Must act</a:t>
            </a:r>
          </a:p>
          <a:p>
            <a:r>
              <a:rPr lang="en-US" dirty="0"/>
              <a:t>I know you…</a:t>
            </a:r>
          </a:p>
          <a:p>
            <a:r>
              <a:rPr lang="en-US" dirty="0"/>
              <a:t>I’ve seen you in action…</a:t>
            </a:r>
          </a:p>
          <a:p>
            <a:r>
              <a:rPr lang="en-US" dirty="0"/>
              <a:t>I am one of you…</a:t>
            </a:r>
          </a:p>
          <a:p>
            <a:r>
              <a:rPr lang="en-US" b="1" dirty="0"/>
              <a:t>Innovation at the speed of trust!  No trust, no innovation, no evolution</a:t>
            </a:r>
          </a:p>
          <a:p>
            <a:r>
              <a:rPr lang="en-US" b="1" dirty="0"/>
              <a:t>Ask for forgiveness…but not permission</a:t>
            </a:r>
          </a:p>
          <a:p>
            <a:r>
              <a:rPr lang="en-US" b="1" dirty="0"/>
              <a:t>Confidence to fail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01538-E173-3E40-AD39-50EBC939745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09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Boss vs. The Leader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01538-E173-3E40-AD39-50EBC939745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60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DA03664F-0E83-4B45-A270-C2AB577567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6B767070-5847-47B8-9C63-71D8F0DDC7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1C2C8D88-4995-47F9-9F64-E65BEA8FEE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6A9813-929D-49A8-A8EC-0DD9A78F8D94}" type="slidenum">
              <a:rPr lang="en-US" altLang="en-US">
                <a:latin typeface="Calibri" panose="020F0502020204030204" pitchFamily="34" charset="0"/>
              </a:rPr>
              <a:pPr/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_1-Line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8" b="16596"/>
          <a:stretch/>
        </p:blipFill>
        <p:spPr>
          <a:xfrm>
            <a:off x="-71468" y="-91440"/>
            <a:ext cx="24530138" cy="277368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2648639"/>
            <a:ext cx="24387175" cy="15729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149637" y="3556002"/>
            <a:ext cx="20328572" cy="8544560"/>
          </a:xfrm>
          <a:prstGeom prst="rect">
            <a:avLst/>
          </a:prstGeom>
        </p:spPr>
        <p:txBody>
          <a:bodyPr lIns="91425" tIns="45712" rIns="91425" bIns="45712"/>
          <a:lstStyle>
            <a:lvl1pPr marL="685678" indent="-685678">
              <a:lnSpc>
                <a:spcPct val="110000"/>
              </a:lnSpc>
              <a:buClr>
                <a:schemeClr val="accent5"/>
              </a:buClr>
              <a:buSzPct val="80000"/>
              <a:buFont typeface="Georgia Bold Italic"/>
              <a:buChar char="▪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1pPr>
            <a:lvl2pPr marL="1717373" indent="-803136">
              <a:lnSpc>
                <a:spcPct val="110000"/>
              </a:lnSpc>
              <a:buClr>
                <a:schemeClr val="accent5"/>
              </a:buClr>
              <a:buSzPct val="85000"/>
              <a:buFont typeface="Menlo Bold"/>
              <a:buChar char="‒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2pPr>
            <a:lvl3pPr marL="2399877" indent="-571400">
              <a:lnSpc>
                <a:spcPct val="110000"/>
              </a:lnSpc>
              <a:buClr>
                <a:schemeClr val="accent5"/>
              </a:buClr>
              <a:buSzPct val="85000"/>
              <a:buFont typeface="Arial"/>
              <a:buChar char="•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3pPr>
            <a:lvl4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149637" y="782592"/>
            <a:ext cx="20328572" cy="1147808"/>
          </a:xfrm>
          <a:prstGeom prst="rect">
            <a:avLst/>
          </a:prstGeom>
        </p:spPr>
        <p:txBody>
          <a:bodyPr lIns="91425" tIns="45712" rIns="91425" bIns="45712">
            <a:noAutofit/>
          </a:bodyPr>
          <a:lstStyle>
            <a:lvl1pPr algn="l">
              <a:defRPr sz="6400" b="0" i="0">
                <a:solidFill>
                  <a:schemeClr val="accent5"/>
                </a:solidFill>
                <a:latin typeface="+mj-lt"/>
                <a:cs typeface="Aper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1407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_1-Line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t="2559" r="-239" b="19615"/>
          <a:stretch/>
        </p:blipFill>
        <p:spPr>
          <a:xfrm>
            <a:off x="3" y="2"/>
            <a:ext cx="24475437" cy="27813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2648639"/>
            <a:ext cx="24387175" cy="15729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149637" y="3556002"/>
            <a:ext cx="20328572" cy="8544560"/>
          </a:xfrm>
          <a:prstGeom prst="rect">
            <a:avLst/>
          </a:prstGeom>
        </p:spPr>
        <p:txBody>
          <a:bodyPr lIns="91425" tIns="45712" rIns="91425" bIns="45712"/>
          <a:lstStyle>
            <a:lvl1pPr marL="685678" indent="-685678">
              <a:lnSpc>
                <a:spcPct val="110000"/>
              </a:lnSpc>
              <a:buClr>
                <a:schemeClr val="accent5"/>
              </a:buClr>
              <a:buSzPct val="80000"/>
              <a:buFont typeface="Georgia Bold Italic"/>
              <a:buChar char="▪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1pPr>
            <a:lvl2pPr marL="1717373" indent="-803136">
              <a:lnSpc>
                <a:spcPct val="110000"/>
              </a:lnSpc>
              <a:buClr>
                <a:schemeClr val="accent5"/>
              </a:buClr>
              <a:buSzPct val="85000"/>
              <a:buFont typeface="Menlo Bold"/>
              <a:buChar char="‒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2pPr>
            <a:lvl3pPr marL="2399877" indent="-571400">
              <a:lnSpc>
                <a:spcPct val="110000"/>
              </a:lnSpc>
              <a:buClr>
                <a:schemeClr val="accent5"/>
              </a:buClr>
              <a:buSzPct val="85000"/>
              <a:buFont typeface="Arial"/>
              <a:buChar char="•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3pPr>
            <a:lvl4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49637" y="782592"/>
            <a:ext cx="20328572" cy="1147808"/>
          </a:xfrm>
          <a:prstGeom prst="rect">
            <a:avLst/>
          </a:prstGeom>
        </p:spPr>
        <p:txBody>
          <a:bodyPr lIns="91425" tIns="45712" rIns="91425" bIns="45712">
            <a:noAutofit/>
          </a:bodyPr>
          <a:lstStyle>
            <a:lvl1pPr algn="l">
              <a:defRPr sz="6400" b="0" i="0">
                <a:solidFill>
                  <a:schemeClr val="accent5"/>
                </a:solidFill>
                <a:latin typeface="+mj-lt"/>
                <a:cs typeface="Aper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6678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_1-Line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" b="19642"/>
          <a:stretch/>
        </p:blipFill>
        <p:spPr>
          <a:xfrm>
            <a:off x="2" y="2"/>
            <a:ext cx="24444959" cy="27813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2648639"/>
            <a:ext cx="24387175" cy="15729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149637" y="3556002"/>
            <a:ext cx="20328572" cy="8544560"/>
          </a:xfrm>
          <a:prstGeom prst="rect">
            <a:avLst/>
          </a:prstGeom>
        </p:spPr>
        <p:txBody>
          <a:bodyPr lIns="91425" tIns="45712" rIns="91425" bIns="45712"/>
          <a:lstStyle>
            <a:lvl1pPr marL="685678" indent="-685678">
              <a:lnSpc>
                <a:spcPct val="110000"/>
              </a:lnSpc>
              <a:buClr>
                <a:schemeClr val="accent5"/>
              </a:buClr>
              <a:buSzPct val="80000"/>
              <a:buFont typeface="Georgia Bold Italic"/>
              <a:buChar char="▪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1pPr>
            <a:lvl2pPr marL="1717373" indent="-803136">
              <a:lnSpc>
                <a:spcPct val="110000"/>
              </a:lnSpc>
              <a:buClr>
                <a:schemeClr val="accent5"/>
              </a:buClr>
              <a:buSzPct val="85000"/>
              <a:buFont typeface="Menlo Bold"/>
              <a:buChar char="‒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2pPr>
            <a:lvl3pPr marL="2399877" indent="-571400">
              <a:lnSpc>
                <a:spcPct val="110000"/>
              </a:lnSpc>
              <a:buClr>
                <a:schemeClr val="accent5"/>
              </a:buClr>
              <a:buSzPct val="85000"/>
              <a:buFont typeface="Arial"/>
              <a:buChar char="•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3pPr>
            <a:lvl4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49637" y="782592"/>
            <a:ext cx="20328572" cy="1147808"/>
          </a:xfrm>
          <a:prstGeom prst="rect">
            <a:avLst/>
          </a:prstGeom>
        </p:spPr>
        <p:txBody>
          <a:bodyPr lIns="91425" tIns="45712" rIns="91425" bIns="45712">
            <a:noAutofit/>
          </a:bodyPr>
          <a:lstStyle>
            <a:lvl1pPr algn="l">
              <a:defRPr sz="6400" b="0" i="0">
                <a:solidFill>
                  <a:schemeClr val="accent5"/>
                </a:solidFill>
                <a:latin typeface="+mj-lt"/>
                <a:cs typeface="Aper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2969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1-Line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175" r="135"/>
          <a:stretch/>
        </p:blipFill>
        <p:spPr>
          <a:xfrm>
            <a:off x="2" y="2"/>
            <a:ext cx="24444959" cy="27813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2648639"/>
            <a:ext cx="24387175" cy="15729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149637" y="3556002"/>
            <a:ext cx="20328572" cy="8544560"/>
          </a:xfrm>
          <a:prstGeom prst="rect">
            <a:avLst/>
          </a:prstGeom>
        </p:spPr>
        <p:txBody>
          <a:bodyPr lIns="91425" tIns="45712" rIns="91425" bIns="45712"/>
          <a:lstStyle>
            <a:lvl1pPr marL="685678" indent="-685678">
              <a:lnSpc>
                <a:spcPct val="110000"/>
              </a:lnSpc>
              <a:buClr>
                <a:schemeClr val="accent5"/>
              </a:buClr>
              <a:buSzPct val="80000"/>
              <a:buFont typeface="Georgia Bold Italic"/>
              <a:buChar char="▪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1pPr>
            <a:lvl2pPr marL="1717373" indent="-803136">
              <a:lnSpc>
                <a:spcPct val="110000"/>
              </a:lnSpc>
              <a:buClr>
                <a:schemeClr val="accent5"/>
              </a:buClr>
              <a:buSzPct val="85000"/>
              <a:buFont typeface="Menlo Bold"/>
              <a:buChar char="‒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2pPr>
            <a:lvl3pPr marL="2399877" indent="-571400">
              <a:lnSpc>
                <a:spcPct val="110000"/>
              </a:lnSpc>
              <a:buClr>
                <a:schemeClr val="accent5"/>
              </a:buClr>
              <a:buSzPct val="85000"/>
              <a:buFont typeface="Arial"/>
              <a:buChar char="•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3pPr>
            <a:lvl4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49637" y="782592"/>
            <a:ext cx="20328572" cy="1147808"/>
          </a:xfrm>
          <a:prstGeom prst="rect">
            <a:avLst/>
          </a:prstGeom>
        </p:spPr>
        <p:txBody>
          <a:bodyPr lIns="91425" tIns="45712" rIns="91425" bIns="45712">
            <a:noAutofit/>
          </a:bodyPr>
          <a:lstStyle>
            <a:lvl1pPr algn="l">
              <a:defRPr sz="6400" b="0" i="0">
                <a:solidFill>
                  <a:schemeClr val="accent5"/>
                </a:solidFill>
                <a:latin typeface="+mj-lt"/>
                <a:cs typeface="Aper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2299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_Blank with 1-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7" r="8"/>
          <a:stretch/>
        </p:blipFill>
        <p:spPr>
          <a:xfrm>
            <a:off x="3055" y="-21616"/>
            <a:ext cx="24441905" cy="28067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648639"/>
            <a:ext cx="24387175" cy="15729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149637" y="3556002"/>
            <a:ext cx="20328572" cy="8544560"/>
          </a:xfrm>
          <a:prstGeom prst="rect">
            <a:avLst/>
          </a:prstGeom>
        </p:spPr>
        <p:txBody>
          <a:bodyPr lIns="91425" tIns="45712" rIns="91425" bIns="45712"/>
          <a:lstStyle>
            <a:lvl1pPr marL="685678" indent="-685678">
              <a:lnSpc>
                <a:spcPct val="110000"/>
              </a:lnSpc>
              <a:buClr>
                <a:schemeClr val="accent5"/>
              </a:buClr>
              <a:buSzPct val="80000"/>
              <a:buFont typeface="Georgia Bold Italic"/>
              <a:buChar char="▪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1pPr>
            <a:lvl2pPr marL="1717373" indent="-803136">
              <a:lnSpc>
                <a:spcPct val="110000"/>
              </a:lnSpc>
              <a:buClr>
                <a:schemeClr val="accent5"/>
              </a:buClr>
              <a:buSzPct val="85000"/>
              <a:buFont typeface="Menlo Bold"/>
              <a:buChar char="‒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2pPr>
            <a:lvl3pPr marL="2399877" indent="-571400">
              <a:lnSpc>
                <a:spcPct val="110000"/>
              </a:lnSpc>
              <a:buClr>
                <a:schemeClr val="accent5"/>
              </a:buClr>
              <a:buSzPct val="85000"/>
              <a:buFont typeface="Arial"/>
              <a:buChar char="•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3pPr>
            <a:lvl4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49637" y="782592"/>
            <a:ext cx="20328572" cy="1147808"/>
          </a:xfrm>
          <a:prstGeom prst="rect">
            <a:avLst/>
          </a:prstGeom>
        </p:spPr>
        <p:txBody>
          <a:bodyPr lIns="91425" tIns="45712" rIns="91425" bIns="45712">
            <a:noAutofit/>
          </a:bodyPr>
          <a:lstStyle>
            <a:lvl1pPr algn="l">
              <a:defRPr sz="6400" b="0" i="0">
                <a:solidFill>
                  <a:schemeClr val="accent5"/>
                </a:solidFill>
                <a:latin typeface="+mj-lt"/>
                <a:cs typeface="Aper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3297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_1-Line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t="5074" r="362" b="17759"/>
          <a:stretch/>
        </p:blipFill>
        <p:spPr>
          <a:xfrm>
            <a:off x="0" y="2"/>
            <a:ext cx="24536400" cy="27813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2648639"/>
            <a:ext cx="24387175" cy="15729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49637" y="3556002"/>
            <a:ext cx="20328572" cy="8544560"/>
          </a:xfrm>
          <a:prstGeom prst="rect">
            <a:avLst/>
          </a:prstGeom>
        </p:spPr>
        <p:txBody>
          <a:bodyPr lIns="91425" tIns="45712" rIns="91425" bIns="45712"/>
          <a:lstStyle>
            <a:lvl1pPr marL="685678" indent="-685678">
              <a:lnSpc>
                <a:spcPct val="110000"/>
              </a:lnSpc>
              <a:buClr>
                <a:schemeClr val="accent5"/>
              </a:buClr>
              <a:buSzPct val="80000"/>
              <a:buFont typeface="Georgia Bold Italic"/>
              <a:buChar char="▪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1pPr>
            <a:lvl2pPr marL="1717373" indent="-803136">
              <a:lnSpc>
                <a:spcPct val="110000"/>
              </a:lnSpc>
              <a:buClr>
                <a:schemeClr val="accent5"/>
              </a:buClr>
              <a:buSzPct val="85000"/>
              <a:buFont typeface="Menlo Bold"/>
              <a:buChar char="‒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2pPr>
            <a:lvl3pPr marL="2399877" indent="-571400">
              <a:lnSpc>
                <a:spcPct val="110000"/>
              </a:lnSpc>
              <a:buClr>
                <a:schemeClr val="accent5"/>
              </a:buClr>
              <a:buSzPct val="85000"/>
              <a:buFont typeface="Arial"/>
              <a:buChar char="•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3pPr>
            <a:lvl4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49637" y="782592"/>
            <a:ext cx="20328572" cy="1147808"/>
          </a:xfrm>
          <a:prstGeom prst="rect">
            <a:avLst/>
          </a:prstGeom>
        </p:spPr>
        <p:txBody>
          <a:bodyPr lIns="91425" tIns="45712" rIns="91425" bIns="45712">
            <a:noAutofit/>
          </a:bodyPr>
          <a:lstStyle>
            <a:lvl1pPr algn="l">
              <a:defRPr sz="6400" b="0" i="0">
                <a:solidFill>
                  <a:schemeClr val="accent5"/>
                </a:solidFill>
                <a:latin typeface="+mj-lt"/>
                <a:cs typeface="Aper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3798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_2-Line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" t="11605" r="-372" b="17795"/>
          <a:stretch/>
        </p:blipFill>
        <p:spPr>
          <a:xfrm>
            <a:off x="3" y="2"/>
            <a:ext cx="24597357" cy="27813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2648639"/>
            <a:ext cx="24387175" cy="15729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149637" y="3556002"/>
            <a:ext cx="20328572" cy="8544560"/>
          </a:xfrm>
          <a:prstGeom prst="rect">
            <a:avLst/>
          </a:prstGeom>
        </p:spPr>
        <p:txBody>
          <a:bodyPr lIns="91425" tIns="45712" rIns="91425" bIns="45712"/>
          <a:lstStyle>
            <a:lvl1pPr marL="685678" indent="-685678">
              <a:lnSpc>
                <a:spcPct val="110000"/>
              </a:lnSpc>
              <a:buClr>
                <a:schemeClr val="accent5"/>
              </a:buClr>
              <a:buSzPct val="80000"/>
              <a:buFont typeface="Georgia Bold Italic"/>
              <a:buChar char="▪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1pPr>
            <a:lvl2pPr marL="1717373" indent="-803136">
              <a:lnSpc>
                <a:spcPct val="110000"/>
              </a:lnSpc>
              <a:buClr>
                <a:schemeClr val="accent5"/>
              </a:buClr>
              <a:buSzPct val="85000"/>
              <a:buFont typeface="Menlo Bold"/>
              <a:buChar char="‒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2pPr>
            <a:lvl3pPr marL="2399877" indent="-571400">
              <a:lnSpc>
                <a:spcPct val="110000"/>
              </a:lnSpc>
              <a:buClr>
                <a:schemeClr val="accent5"/>
              </a:buClr>
              <a:buSzPct val="85000"/>
              <a:buFont typeface="Arial"/>
              <a:buChar char="•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3pPr>
            <a:lvl4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149637" y="782592"/>
            <a:ext cx="20328572" cy="1147808"/>
          </a:xfrm>
          <a:prstGeom prst="rect">
            <a:avLst/>
          </a:prstGeom>
        </p:spPr>
        <p:txBody>
          <a:bodyPr lIns="91425" tIns="45712" rIns="91425" bIns="45712">
            <a:noAutofit/>
          </a:bodyPr>
          <a:lstStyle>
            <a:lvl1pPr algn="l">
              <a:defRPr sz="6400" b="0" i="0">
                <a:solidFill>
                  <a:schemeClr val="accent5"/>
                </a:solidFill>
                <a:latin typeface="+mj-lt"/>
                <a:cs typeface="Aper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6183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_Blank with 1-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" t="7916" r="322" b="15172"/>
          <a:stretch/>
        </p:blipFill>
        <p:spPr>
          <a:xfrm>
            <a:off x="3" y="-18546"/>
            <a:ext cx="24566878" cy="27813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648639"/>
            <a:ext cx="24387175" cy="15729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49637" y="3556002"/>
            <a:ext cx="20328572" cy="8544560"/>
          </a:xfrm>
          <a:prstGeom prst="rect">
            <a:avLst/>
          </a:prstGeom>
        </p:spPr>
        <p:txBody>
          <a:bodyPr lIns="91425" tIns="45712" rIns="91425" bIns="45712"/>
          <a:lstStyle>
            <a:lvl1pPr marL="685678" indent="-685678">
              <a:lnSpc>
                <a:spcPct val="110000"/>
              </a:lnSpc>
              <a:buClr>
                <a:schemeClr val="accent5"/>
              </a:buClr>
              <a:buSzPct val="80000"/>
              <a:buFont typeface="Georgia Bold Italic"/>
              <a:buChar char="▪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1pPr>
            <a:lvl2pPr marL="1717373" indent="-803136">
              <a:lnSpc>
                <a:spcPct val="110000"/>
              </a:lnSpc>
              <a:buClr>
                <a:schemeClr val="accent5"/>
              </a:buClr>
              <a:buSzPct val="85000"/>
              <a:buFont typeface="Menlo Bold"/>
              <a:buChar char="‒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2pPr>
            <a:lvl3pPr marL="2399877" indent="-571400">
              <a:lnSpc>
                <a:spcPct val="110000"/>
              </a:lnSpc>
              <a:buClr>
                <a:schemeClr val="accent5"/>
              </a:buClr>
              <a:buSzPct val="85000"/>
              <a:buFont typeface="Arial"/>
              <a:buChar char="•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3pPr>
            <a:lvl4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149637" y="782592"/>
            <a:ext cx="20328572" cy="1147808"/>
          </a:xfrm>
          <a:prstGeom prst="rect">
            <a:avLst/>
          </a:prstGeom>
        </p:spPr>
        <p:txBody>
          <a:bodyPr lIns="91425" tIns="45712" rIns="91425" bIns="45712">
            <a:noAutofit/>
          </a:bodyPr>
          <a:lstStyle>
            <a:lvl1pPr algn="l">
              <a:defRPr sz="6400" b="0" i="0">
                <a:solidFill>
                  <a:schemeClr val="accent5"/>
                </a:solidFill>
                <a:latin typeface="+mj-lt"/>
                <a:cs typeface="Aper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7319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Blank with 1-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5" r="10"/>
          <a:stretch/>
        </p:blipFill>
        <p:spPr>
          <a:xfrm>
            <a:off x="3" y="2"/>
            <a:ext cx="24475437" cy="27813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648639"/>
            <a:ext cx="24387175" cy="15729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49637" y="3556002"/>
            <a:ext cx="20328572" cy="8544560"/>
          </a:xfrm>
          <a:prstGeom prst="rect">
            <a:avLst/>
          </a:prstGeom>
        </p:spPr>
        <p:txBody>
          <a:bodyPr lIns="91425" tIns="45712" rIns="91425" bIns="45712"/>
          <a:lstStyle>
            <a:lvl1pPr marL="685678" indent="-685678">
              <a:lnSpc>
                <a:spcPct val="110000"/>
              </a:lnSpc>
              <a:buClr>
                <a:schemeClr val="accent5"/>
              </a:buClr>
              <a:buSzPct val="80000"/>
              <a:buFont typeface="Georgia Bold Italic"/>
              <a:buChar char="▪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1pPr>
            <a:lvl2pPr marL="1717373" indent="-803136">
              <a:lnSpc>
                <a:spcPct val="110000"/>
              </a:lnSpc>
              <a:buClr>
                <a:schemeClr val="accent5"/>
              </a:buClr>
              <a:buSzPct val="85000"/>
              <a:buFont typeface="Menlo Bold"/>
              <a:buChar char="‒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2pPr>
            <a:lvl3pPr marL="2399877" indent="-571400">
              <a:lnSpc>
                <a:spcPct val="110000"/>
              </a:lnSpc>
              <a:buClr>
                <a:schemeClr val="accent5"/>
              </a:buClr>
              <a:buSzPct val="85000"/>
              <a:buFont typeface="Arial"/>
              <a:buChar char="•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3pPr>
            <a:lvl4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49637" y="782592"/>
            <a:ext cx="20328572" cy="1147808"/>
          </a:xfrm>
          <a:prstGeom prst="rect">
            <a:avLst/>
          </a:prstGeom>
        </p:spPr>
        <p:txBody>
          <a:bodyPr lIns="91425" tIns="45712" rIns="91425" bIns="45712">
            <a:noAutofit/>
          </a:bodyPr>
          <a:lstStyle>
            <a:lvl1pPr algn="l">
              <a:defRPr sz="6400" b="0" i="0">
                <a:solidFill>
                  <a:schemeClr val="accent5"/>
                </a:solidFill>
                <a:latin typeface="+mj-lt"/>
                <a:cs typeface="Aper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809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_Blank with 1-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" r="484" b="21240"/>
          <a:stretch/>
        </p:blipFill>
        <p:spPr>
          <a:xfrm>
            <a:off x="0" y="-11740"/>
            <a:ext cx="24505921" cy="28067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2648639"/>
            <a:ext cx="24387175" cy="15729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49637" y="3556002"/>
            <a:ext cx="20328572" cy="8544560"/>
          </a:xfrm>
          <a:prstGeom prst="rect">
            <a:avLst/>
          </a:prstGeom>
        </p:spPr>
        <p:txBody>
          <a:bodyPr lIns="91425" tIns="45712" rIns="91425" bIns="45712"/>
          <a:lstStyle>
            <a:lvl1pPr marL="685678" indent="-685678">
              <a:lnSpc>
                <a:spcPct val="110000"/>
              </a:lnSpc>
              <a:buClr>
                <a:schemeClr val="accent5"/>
              </a:buClr>
              <a:buSzPct val="80000"/>
              <a:buFont typeface="Georgia Bold Italic"/>
              <a:buChar char="▪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1pPr>
            <a:lvl2pPr marL="1717373" indent="-803136">
              <a:lnSpc>
                <a:spcPct val="110000"/>
              </a:lnSpc>
              <a:buClr>
                <a:schemeClr val="accent5"/>
              </a:buClr>
              <a:buSzPct val="85000"/>
              <a:buFont typeface="Menlo Bold"/>
              <a:buChar char="‒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2pPr>
            <a:lvl3pPr marL="2399877" indent="-571400">
              <a:lnSpc>
                <a:spcPct val="110000"/>
              </a:lnSpc>
              <a:buClr>
                <a:schemeClr val="accent5"/>
              </a:buClr>
              <a:buSzPct val="85000"/>
              <a:buFont typeface="Arial"/>
              <a:buChar char="•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3pPr>
            <a:lvl4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149637" y="782592"/>
            <a:ext cx="20328572" cy="1147808"/>
          </a:xfrm>
          <a:prstGeom prst="rect">
            <a:avLst/>
          </a:prstGeom>
        </p:spPr>
        <p:txBody>
          <a:bodyPr lIns="91425" tIns="45712" rIns="91425" bIns="45712">
            <a:noAutofit/>
          </a:bodyPr>
          <a:lstStyle>
            <a:lvl1pPr algn="l">
              <a:defRPr sz="6400" b="0" i="0">
                <a:solidFill>
                  <a:schemeClr val="accent5"/>
                </a:solidFill>
                <a:latin typeface="+mj-lt"/>
                <a:cs typeface="Aper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0211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_1-Line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3" r="856"/>
          <a:stretch/>
        </p:blipFill>
        <p:spPr>
          <a:xfrm>
            <a:off x="1" y="0"/>
            <a:ext cx="24475440" cy="27813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2648639"/>
            <a:ext cx="24387175" cy="15729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49635" y="3556003"/>
            <a:ext cx="9506688" cy="8568034"/>
          </a:xfrm>
          <a:prstGeom prst="rect">
            <a:avLst/>
          </a:prstGeom>
        </p:spPr>
        <p:txBody>
          <a:bodyPr lIns="91425" tIns="45712" rIns="91425" bIns="45712"/>
          <a:lstStyle>
            <a:lvl1pPr marL="685678" indent="-685678">
              <a:lnSpc>
                <a:spcPct val="110000"/>
              </a:lnSpc>
              <a:buClr>
                <a:schemeClr val="accent5"/>
              </a:buClr>
              <a:buSzPct val="80000"/>
              <a:buFont typeface="Georgia Bold Italic"/>
              <a:buChar char="▪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1pPr>
            <a:lvl2pPr marL="1717373" indent="-803136">
              <a:lnSpc>
                <a:spcPct val="110000"/>
              </a:lnSpc>
              <a:buClr>
                <a:schemeClr val="accent5"/>
              </a:buClr>
              <a:buSzPct val="85000"/>
              <a:buFont typeface="Menlo Bold"/>
              <a:buChar char="‒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2pPr>
            <a:lvl3pPr marL="2399877" indent="-571400">
              <a:lnSpc>
                <a:spcPct val="110000"/>
              </a:lnSpc>
              <a:buClr>
                <a:schemeClr val="accent5"/>
              </a:buClr>
              <a:buSzPct val="85000"/>
              <a:buFont typeface="Arial"/>
              <a:buChar char="•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3pPr>
            <a:lvl4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12885029" y="3563009"/>
            <a:ext cx="9593180" cy="8568034"/>
          </a:xfrm>
          <a:prstGeom prst="rect">
            <a:avLst/>
          </a:prstGeom>
        </p:spPr>
        <p:txBody>
          <a:bodyPr lIns="91425" tIns="45712" rIns="91425" bIns="45712"/>
          <a:lstStyle>
            <a:lvl1pPr marL="685678" indent="-685678">
              <a:lnSpc>
                <a:spcPct val="110000"/>
              </a:lnSpc>
              <a:buClr>
                <a:schemeClr val="accent5"/>
              </a:buClr>
              <a:buSzPct val="80000"/>
              <a:buFont typeface="Georgia Bold Italic"/>
              <a:buChar char="▪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1pPr>
            <a:lvl2pPr marL="1717373" indent="-803136">
              <a:lnSpc>
                <a:spcPct val="110000"/>
              </a:lnSpc>
              <a:buClr>
                <a:schemeClr val="accent5"/>
              </a:buClr>
              <a:buSzPct val="85000"/>
              <a:buFont typeface="Menlo Bold"/>
              <a:buChar char="‒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2pPr>
            <a:lvl3pPr marL="2399877" indent="-571400">
              <a:lnSpc>
                <a:spcPct val="110000"/>
              </a:lnSpc>
              <a:buClr>
                <a:schemeClr val="accent5"/>
              </a:buClr>
              <a:buSzPct val="85000"/>
              <a:buFont typeface="Arial"/>
              <a:buChar char="•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3pPr>
            <a:lvl4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49637" y="782592"/>
            <a:ext cx="20328572" cy="1147808"/>
          </a:xfrm>
          <a:prstGeom prst="rect">
            <a:avLst/>
          </a:prstGeom>
        </p:spPr>
        <p:txBody>
          <a:bodyPr lIns="91425" tIns="45712" rIns="91425" bIns="45712">
            <a:noAutofit/>
          </a:bodyPr>
          <a:lstStyle>
            <a:lvl1pPr algn="l">
              <a:defRPr sz="6400" b="0" i="0">
                <a:solidFill>
                  <a:schemeClr val="accent5"/>
                </a:solidFill>
                <a:latin typeface="+mj-lt"/>
                <a:cs typeface="Aper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5028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_1-Line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t="13305" r="-1" b="10811"/>
          <a:stretch/>
        </p:blipFill>
        <p:spPr>
          <a:xfrm>
            <a:off x="2" y="2"/>
            <a:ext cx="24444959" cy="27813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2648639"/>
            <a:ext cx="24387175" cy="15729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149637" y="3556002"/>
            <a:ext cx="20328572" cy="8544560"/>
          </a:xfrm>
          <a:prstGeom prst="rect">
            <a:avLst/>
          </a:prstGeom>
        </p:spPr>
        <p:txBody>
          <a:bodyPr lIns="91425" tIns="45712" rIns="91425" bIns="45712"/>
          <a:lstStyle>
            <a:lvl1pPr marL="685678" indent="-685678">
              <a:lnSpc>
                <a:spcPct val="110000"/>
              </a:lnSpc>
              <a:buClr>
                <a:schemeClr val="accent5"/>
              </a:buClr>
              <a:buSzPct val="80000"/>
              <a:buFont typeface="Georgia Bold Italic"/>
              <a:buChar char="▪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1pPr>
            <a:lvl2pPr marL="1717373" indent="-803136">
              <a:lnSpc>
                <a:spcPct val="110000"/>
              </a:lnSpc>
              <a:buClr>
                <a:schemeClr val="accent5"/>
              </a:buClr>
              <a:buSzPct val="85000"/>
              <a:buFont typeface="Menlo Bold"/>
              <a:buChar char="‒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2pPr>
            <a:lvl3pPr marL="2399877" indent="-571400">
              <a:lnSpc>
                <a:spcPct val="110000"/>
              </a:lnSpc>
              <a:buClr>
                <a:schemeClr val="accent5"/>
              </a:buClr>
              <a:buSzPct val="85000"/>
              <a:buFont typeface="Arial"/>
              <a:buChar char="•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3pPr>
            <a:lvl4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149637" y="782592"/>
            <a:ext cx="20328572" cy="1147808"/>
          </a:xfrm>
          <a:prstGeom prst="rect">
            <a:avLst/>
          </a:prstGeom>
        </p:spPr>
        <p:txBody>
          <a:bodyPr lIns="91425" tIns="45712" rIns="91425" bIns="45712">
            <a:noAutofit/>
          </a:bodyPr>
          <a:lstStyle>
            <a:lvl1pPr algn="l">
              <a:defRPr sz="6400" b="0" i="0">
                <a:solidFill>
                  <a:schemeClr val="accent5"/>
                </a:solidFill>
                <a:latin typeface="+mj-lt"/>
                <a:cs typeface="Aper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8435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_Blank with 1-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7" r="8"/>
          <a:stretch/>
        </p:blipFill>
        <p:spPr>
          <a:xfrm>
            <a:off x="3055" y="-21616"/>
            <a:ext cx="24441905" cy="28067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648639"/>
            <a:ext cx="24387175" cy="15729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49635" y="3556003"/>
            <a:ext cx="9506688" cy="8628994"/>
          </a:xfrm>
          <a:prstGeom prst="rect">
            <a:avLst/>
          </a:prstGeom>
        </p:spPr>
        <p:txBody>
          <a:bodyPr lIns="91425" tIns="45712" rIns="91425" bIns="45712"/>
          <a:lstStyle>
            <a:lvl1pPr marL="685678" indent="-685678">
              <a:lnSpc>
                <a:spcPct val="110000"/>
              </a:lnSpc>
              <a:buClr>
                <a:schemeClr val="accent5"/>
              </a:buClr>
              <a:buSzPct val="80000"/>
              <a:buFont typeface="Georgia Bold Italic"/>
              <a:buChar char="▪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1pPr>
            <a:lvl2pPr marL="1717373" indent="-803136">
              <a:lnSpc>
                <a:spcPct val="110000"/>
              </a:lnSpc>
              <a:buClr>
                <a:schemeClr val="accent5"/>
              </a:buClr>
              <a:buSzPct val="85000"/>
              <a:buFont typeface="Menlo Bold"/>
              <a:buChar char="‒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2pPr>
            <a:lvl3pPr marL="2399877" indent="-571400">
              <a:lnSpc>
                <a:spcPct val="110000"/>
              </a:lnSpc>
              <a:buClr>
                <a:schemeClr val="accent5"/>
              </a:buClr>
              <a:buSzPct val="85000"/>
              <a:buFont typeface="Arial"/>
              <a:buChar char="•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3pPr>
            <a:lvl4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12885029" y="3563009"/>
            <a:ext cx="9593180" cy="8628994"/>
          </a:xfrm>
          <a:prstGeom prst="rect">
            <a:avLst/>
          </a:prstGeom>
        </p:spPr>
        <p:txBody>
          <a:bodyPr lIns="91425" tIns="45712" rIns="91425" bIns="45712"/>
          <a:lstStyle>
            <a:lvl1pPr marL="685678" indent="-685678">
              <a:lnSpc>
                <a:spcPct val="110000"/>
              </a:lnSpc>
              <a:buClr>
                <a:schemeClr val="accent5"/>
              </a:buClr>
              <a:buSzPct val="80000"/>
              <a:buFont typeface="Georgia Bold Italic"/>
              <a:buChar char="▪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1pPr>
            <a:lvl2pPr marL="1717373" indent="-803136">
              <a:lnSpc>
                <a:spcPct val="110000"/>
              </a:lnSpc>
              <a:buClr>
                <a:schemeClr val="accent5"/>
              </a:buClr>
              <a:buSzPct val="85000"/>
              <a:buFont typeface="Menlo Bold"/>
              <a:buChar char="‒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2pPr>
            <a:lvl3pPr marL="2399877" indent="-571400">
              <a:lnSpc>
                <a:spcPct val="110000"/>
              </a:lnSpc>
              <a:buClr>
                <a:schemeClr val="accent5"/>
              </a:buClr>
              <a:buSzPct val="85000"/>
              <a:buFont typeface="Arial"/>
              <a:buChar char="•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3pPr>
            <a:lvl4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149637" y="782592"/>
            <a:ext cx="20328572" cy="1147808"/>
          </a:xfrm>
          <a:prstGeom prst="rect">
            <a:avLst/>
          </a:prstGeom>
        </p:spPr>
        <p:txBody>
          <a:bodyPr lIns="91425" tIns="45712" rIns="91425" bIns="45712">
            <a:noAutofit/>
          </a:bodyPr>
          <a:lstStyle>
            <a:lvl1pPr algn="l">
              <a:defRPr sz="6400" b="0" i="0">
                <a:solidFill>
                  <a:schemeClr val="accent5"/>
                </a:solidFill>
                <a:latin typeface="+mj-lt"/>
                <a:cs typeface="Aper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7855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age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4655502" y="5558383"/>
            <a:ext cx="15076171" cy="2697062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ctr">
              <a:buNone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1476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7396" y="8079639"/>
            <a:ext cx="21992383" cy="284227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9600">
                <a:solidFill>
                  <a:srgbClr val="2D9B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7396" y="10930135"/>
            <a:ext cx="21953183" cy="2036067"/>
          </a:xfrm>
        </p:spPr>
        <p:txBody>
          <a:bodyPr>
            <a:normAutofit/>
          </a:bodyPr>
          <a:lstStyle>
            <a:lvl1pPr marL="0" indent="0" algn="ctr">
              <a:buNone/>
              <a:defRPr sz="7467" b="0" i="0">
                <a:solidFill>
                  <a:schemeClr val="bg1"/>
                </a:solidFill>
              </a:defRPr>
            </a:lvl1pPr>
            <a:lvl2pPr marL="1219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6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3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43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9359" y="3238124"/>
            <a:ext cx="21948458" cy="689175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1366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42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540" y="2860552"/>
            <a:ext cx="21995445" cy="183874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541" y="4754542"/>
            <a:ext cx="10731925" cy="79317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12445060" y="4754542"/>
            <a:ext cx="10731925" cy="79317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2494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1029" y="2378655"/>
            <a:ext cx="21585117" cy="2036067"/>
          </a:xfrm>
        </p:spPr>
        <p:txBody>
          <a:bodyPr>
            <a:normAutofit/>
          </a:bodyPr>
          <a:lstStyle>
            <a:lvl1pPr algn="ctr">
              <a:defRPr sz="9600" baseline="0">
                <a:solidFill>
                  <a:srgbClr val="2D9B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1864" y="4821931"/>
            <a:ext cx="10775238" cy="1279525"/>
          </a:xfrm>
        </p:spPr>
        <p:txBody>
          <a:bodyPr anchor="b"/>
          <a:lstStyle>
            <a:lvl1pPr marL="0" indent="0" algn="ctr">
              <a:buNone/>
              <a:defRPr sz="6400" b="1">
                <a:solidFill>
                  <a:schemeClr val="bg1"/>
                </a:solidFill>
              </a:defRPr>
            </a:lvl1pPr>
            <a:lvl2pPr marL="1219215" indent="0">
              <a:buNone/>
              <a:defRPr sz="5333" b="1"/>
            </a:lvl2pPr>
            <a:lvl3pPr marL="2438430" indent="0">
              <a:buNone/>
              <a:defRPr sz="4800" b="1"/>
            </a:lvl3pPr>
            <a:lvl4pPr marL="3657646" indent="0">
              <a:buNone/>
              <a:defRPr sz="4267" b="1"/>
            </a:lvl4pPr>
            <a:lvl5pPr marL="4876861" indent="0">
              <a:buNone/>
              <a:defRPr sz="4267" b="1"/>
            </a:lvl5pPr>
            <a:lvl6pPr marL="6096076" indent="0">
              <a:buNone/>
              <a:defRPr sz="4267" b="1"/>
            </a:lvl6pPr>
            <a:lvl7pPr marL="7315291" indent="0">
              <a:buNone/>
              <a:defRPr sz="4267" b="1"/>
            </a:lvl7pPr>
            <a:lvl8pPr marL="8534507" indent="0">
              <a:buNone/>
              <a:defRPr sz="4267" b="1"/>
            </a:lvl8pPr>
            <a:lvl9pPr marL="9753722" indent="0">
              <a:buNone/>
              <a:defRPr sz="426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31864" y="6081656"/>
            <a:ext cx="10775238" cy="6070117"/>
          </a:xfrm>
        </p:spPr>
        <p:txBody>
          <a:bodyPr/>
          <a:lstStyle>
            <a:lvl1pPr algn="ctr">
              <a:defRPr sz="6400">
                <a:solidFill>
                  <a:schemeClr val="bg1"/>
                </a:solidFill>
              </a:defRPr>
            </a:lvl1pPr>
            <a:lvl2pPr algn="ctr">
              <a:defRPr sz="5333">
                <a:solidFill>
                  <a:schemeClr val="bg1"/>
                </a:solidFill>
              </a:defRPr>
            </a:lvl2pPr>
            <a:lvl3pPr algn="ctr">
              <a:defRPr sz="4800">
                <a:solidFill>
                  <a:schemeClr val="bg1"/>
                </a:solidFill>
              </a:defRPr>
            </a:lvl3pPr>
            <a:lvl4pPr algn="ctr">
              <a:defRPr sz="4267">
                <a:solidFill>
                  <a:schemeClr val="bg1"/>
                </a:solidFill>
              </a:defRPr>
            </a:lvl4pPr>
            <a:lvl5pPr algn="ctr">
              <a:defRPr sz="4267">
                <a:solidFill>
                  <a:schemeClr val="bg1"/>
                </a:solidFill>
              </a:defRPr>
            </a:lvl5pPr>
            <a:lvl6pPr>
              <a:defRPr sz="4267"/>
            </a:lvl6pPr>
            <a:lvl7pPr>
              <a:defRPr sz="4267"/>
            </a:lvl7pPr>
            <a:lvl8pPr>
              <a:defRPr sz="4267"/>
            </a:lvl8pPr>
            <a:lvl9pPr>
              <a:defRPr sz="42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193589" y="4821931"/>
            <a:ext cx="10779470" cy="1279525"/>
          </a:xfrm>
        </p:spPr>
        <p:txBody>
          <a:bodyPr anchor="b"/>
          <a:lstStyle>
            <a:lvl1pPr marL="0" indent="0" algn="ctr">
              <a:buNone/>
              <a:defRPr sz="6400" b="1">
                <a:solidFill>
                  <a:schemeClr val="bg1"/>
                </a:solidFill>
              </a:defRPr>
            </a:lvl1pPr>
            <a:lvl2pPr marL="1219215" indent="0">
              <a:buNone/>
              <a:defRPr sz="5333" b="1"/>
            </a:lvl2pPr>
            <a:lvl3pPr marL="2438430" indent="0">
              <a:buNone/>
              <a:defRPr sz="4800" b="1"/>
            </a:lvl3pPr>
            <a:lvl4pPr marL="3657646" indent="0">
              <a:buNone/>
              <a:defRPr sz="4267" b="1"/>
            </a:lvl4pPr>
            <a:lvl5pPr marL="4876861" indent="0">
              <a:buNone/>
              <a:defRPr sz="4267" b="1"/>
            </a:lvl5pPr>
            <a:lvl6pPr marL="6096076" indent="0">
              <a:buNone/>
              <a:defRPr sz="4267" b="1"/>
            </a:lvl6pPr>
            <a:lvl7pPr marL="7315291" indent="0">
              <a:buNone/>
              <a:defRPr sz="4267" b="1"/>
            </a:lvl7pPr>
            <a:lvl8pPr marL="8534507" indent="0">
              <a:buNone/>
              <a:defRPr sz="4267" b="1"/>
            </a:lvl8pPr>
            <a:lvl9pPr marL="9753722" indent="0">
              <a:buNone/>
              <a:defRPr sz="426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193589" y="6081656"/>
            <a:ext cx="10779470" cy="6070117"/>
          </a:xfrm>
        </p:spPr>
        <p:txBody>
          <a:bodyPr/>
          <a:lstStyle>
            <a:lvl1pPr algn="ctr">
              <a:defRPr sz="6400">
                <a:solidFill>
                  <a:schemeClr val="bg1"/>
                </a:solidFill>
              </a:defRPr>
            </a:lvl1pPr>
            <a:lvl2pPr algn="ctr">
              <a:defRPr sz="5333">
                <a:solidFill>
                  <a:schemeClr val="bg1"/>
                </a:solidFill>
              </a:defRPr>
            </a:lvl2pPr>
            <a:lvl3pPr algn="ctr">
              <a:defRPr sz="4800">
                <a:solidFill>
                  <a:schemeClr val="bg1"/>
                </a:solidFill>
              </a:defRPr>
            </a:lvl3pPr>
            <a:lvl4pPr algn="ctr">
              <a:defRPr sz="4267">
                <a:solidFill>
                  <a:schemeClr val="bg1"/>
                </a:solidFill>
              </a:defRPr>
            </a:lvl4pPr>
            <a:lvl5pPr algn="ctr">
              <a:defRPr sz="4267">
                <a:solidFill>
                  <a:schemeClr val="bg1"/>
                </a:solidFill>
              </a:defRPr>
            </a:lvl5pPr>
            <a:lvl6pPr>
              <a:defRPr sz="4267"/>
            </a:lvl6pPr>
            <a:lvl7pPr>
              <a:defRPr sz="4267"/>
            </a:lvl7pPr>
            <a:lvl8pPr>
              <a:defRPr sz="4267"/>
            </a:lvl8pPr>
            <a:lvl9pPr>
              <a:defRPr sz="42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25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E3D8E9-8973-1FFF-7519-41B10ACBB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75C0-6535-5847-B409-CF13896BE8E1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0482FD-DBEA-9572-4A33-D44B47BB0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CDEAA-0FC5-7027-65A6-3E12BF2AE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4835A-8E54-E240-AB37-4DF3726A8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52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396" y="2378654"/>
            <a:ext cx="21992383" cy="2036069"/>
          </a:xfrm>
        </p:spPr>
        <p:txBody>
          <a:bodyPr>
            <a:normAutofit/>
          </a:bodyPr>
          <a:lstStyle>
            <a:lvl1pPr algn="ctr">
              <a:defRPr sz="9600" baseline="0">
                <a:solidFill>
                  <a:srgbClr val="2D9B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7399" y="4414721"/>
            <a:ext cx="21992383" cy="8551475"/>
          </a:xfrm>
        </p:spPr>
        <p:txBody>
          <a:bodyPr/>
          <a:lstStyle>
            <a:lvl1pPr algn="ctr">
              <a:defRPr sz="7467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77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359" y="3200403"/>
            <a:ext cx="10771002" cy="9051925"/>
          </a:xfrm>
        </p:spPr>
        <p:txBody>
          <a:bodyPr/>
          <a:lstStyle>
            <a:lvl1pPr>
              <a:defRPr sz="7467"/>
            </a:lvl1pPr>
            <a:lvl2pPr>
              <a:defRPr sz="6400"/>
            </a:lvl2pPr>
            <a:lvl3pPr>
              <a:defRPr sz="5333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6814" y="3200403"/>
            <a:ext cx="10771002" cy="9051925"/>
          </a:xfrm>
        </p:spPr>
        <p:txBody>
          <a:bodyPr/>
          <a:lstStyle>
            <a:lvl1pPr>
              <a:defRPr sz="7467"/>
            </a:lvl1pPr>
            <a:lvl2pPr>
              <a:defRPr sz="6400"/>
            </a:lvl2pPr>
            <a:lvl3pPr>
              <a:defRPr sz="5333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37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_1-Line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" t="3441" r="121" b="18064"/>
          <a:stretch/>
        </p:blipFill>
        <p:spPr>
          <a:xfrm>
            <a:off x="1" y="-60960"/>
            <a:ext cx="24475440" cy="27813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2648639"/>
            <a:ext cx="24387175" cy="15729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149637" y="3556002"/>
            <a:ext cx="20328572" cy="8544560"/>
          </a:xfrm>
          <a:prstGeom prst="rect">
            <a:avLst/>
          </a:prstGeom>
        </p:spPr>
        <p:txBody>
          <a:bodyPr lIns="91425" tIns="45712" rIns="91425" bIns="45712"/>
          <a:lstStyle>
            <a:lvl1pPr marL="685678" indent="-685678">
              <a:lnSpc>
                <a:spcPct val="110000"/>
              </a:lnSpc>
              <a:buClr>
                <a:schemeClr val="accent5"/>
              </a:buClr>
              <a:buSzPct val="80000"/>
              <a:buFont typeface="Georgia Bold Italic"/>
              <a:buChar char="▪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1pPr>
            <a:lvl2pPr marL="1717373" indent="-803136">
              <a:lnSpc>
                <a:spcPct val="110000"/>
              </a:lnSpc>
              <a:buClr>
                <a:schemeClr val="accent5"/>
              </a:buClr>
              <a:buSzPct val="85000"/>
              <a:buFont typeface="Menlo Bold"/>
              <a:buChar char="‒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2pPr>
            <a:lvl3pPr marL="2399877" indent="-571400">
              <a:lnSpc>
                <a:spcPct val="110000"/>
              </a:lnSpc>
              <a:buClr>
                <a:schemeClr val="accent5"/>
              </a:buClr>
              <a:buSzPct val="85000"/>
              <a:buFont typeface="Arial"/>
              <a:buChar char="•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3pPr>
            <a:lvl4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149637" y="782592"/>
            <a:ext cx="20328572" cy="1147808"/>
          </a:xfrm>
          <a:prstGeom prst="rect">
            <a:avLst/>
          </a:prstGeom>
        </p:spPr>
        <p:txBody>
          <a:bodyPr lIns="91425" tIns="45712" rIns="91425" bIns="45712">
            <a:noAutofit/>
          </a:bodyPr>
          <a:lstStyle>
            <a:lvl1pPr algn="l">
              <a:defRPr sz="6400" b="0" i="0">
                <a:solidFill>
                  <a:schemeClr val="accent5"/>
                </a:solidFill>
                <a:latin typeface="+mj-lt"/>
                <a:cs typeface="Aper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41313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2752026" y="2286003"/>
            <a:ext cx="18925464" cy="3079750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l">
              <a:buNone/>
              <a:defRPr sz="8100">
                <a:solidFill>
                  <a:schemeClr val="tx1">
                    <a:lumMod val="75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2794365" y="5778503"/>
            <a:ext cx="18840786" cy="5746750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l">
              <a:buNone/>
              <a:defRPr sz="6900">
                <a:solidFill>
                  <a:schemeClr val="tx1">
                    <a:lumMod val="75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8083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age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sp>
        <p:nvSpPr>
          <p:cNvPr id="5" name="Content Placeholder 5"/>
          <p:cNvSpPr>
            <a:spLocks noGrp="1"/>
          </p:cNvSpPr>
          <p:nvPr>
            <p:ph sz="quarter" idx="10"/>
          </p:nvPr>
        </p:nvSpPr>
        <p:spPr>
          <a:xfrm>
            <a:off x="4655502" y="5558383"/>
            <a:ext cx="15076171" cy="2697062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ctr">
              <a:buNone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7489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_Blank with 1-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7" r="8"/>
          <a:stretch/>
        </p:blipFill>
        <p:spPr>
          <a:xfrm>
            <a:off x="3055" y="-21616"/>
            <a:ext cx="24441905" cy="28067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648639"/>
            <a:ext cx="24387175" cy="15729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149637" y="3556002"/>
            <a:ext cx="20328572" cy="8544560"/>
          </a:xfrm>
          <a:prstGeom prst="rect">
            <a:avLst/>
          </a:prstGeom>
        </p:spPr>
        <p:txBody>
          <a:bodyPr lIns="91425" tIns="45712" rIns="91425" bIns="45712"/>
          <a:lstStyle>
            <a:lvl1pPr marL="685678" indent="-685678">
              <a:lnSpc>
                <a:spcPct val="110000"/>
              </a:lnSpc>
              <a:buClr>
                <a:schemeClr val="accent5"/>
              </a:buClr>
              <a:buSzPct val="80000"/>
              <a:buFont typeface="Georgia Bold Italic"/>
              <a:buChar char="▪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1pPr>
            <a:lvl2pPr marL="1717373" indent="-803136">
              <a:lnSpc>
                <a:spcPct val="110000"/>
              </a:lnSpc>
              <a:buClr>
                <a:schemeClr val="accent5"/>
              </a:buClr>
              <a:buSzPct val="85000"/>
              <a:buFont typeface="Menlo Bold"/>
              <a:buChar char="‒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2pPr>
            <a:lvl3pPr marL="2399877" indent="-571400">
              <a:lnSpc>
                <a:spcPct val="110000"/>
              </a:lnSpc>
              <a:buClr>
                <a:schemeClr val="accent5"/>
              </a:buClr>
              <a:buSzPct val="85000"/>
              <a:buFont typeface="Arial"/>
              <a:buChar char="•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3pPr>
            <a:lvl4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49637" y="782592"/>
            <a:ext cx="20328572" cy="1147808"/>
          </a:xfrm>
          <a:prstGeom prst="rect">
            <a:avLst/>
          </a:prstGeom>
        </p:spPr>
        <p:txBody>
          <a:bodyPr lIns="91425" tIns="45712" rIns="91425" bIns="45712">
            <a:noAutofit/>
          </a:bodyPr>
          <a:lstStyle>
            <a:lvl1pPr algn="l">
              <a:defRPr sz="6400" b="0" i="0">
                <a:solidFill>
                  <a:schemeClr val="accent5"/>
                </a:solidFill>
                <a:latin typeface="+mj-lt"/>
                <a:cs typeface="Aper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1775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5"/>
          <p:cNvSpPr>
            <a:spLocks noGrp="1"/>
          </p:cNvSpPr>
          <p:nvPr>
            <p:ph sz="quarter" idx="10"/>
          </p:nvPr>
        </p:nvSpPr>
        <p:spPr>
          <a:xfrm>
            <a:off x="3358237" y="4047344"/>
            <a:ext cx="18110475" cy="2578308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l">
              <a:buNone/>
              <a:defRPr sz="8100">
                <a:solidFill>
                  <a:schemeClr val="tx1">
                    <a:lumMod val="75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3358241" y="7135320"/>
            <a:ext cx="18110472" cy="4389932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l">
              <a:buNone/>
              <a:defRPr sz="6000">
                <a:solidFill>
                  <a:schemeClr val="tx1">
                    <a:lumMod val="75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87143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13C55-4E92-DB42-89FC-436385C8B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CA8DB8-65A0-0549-81C7-728F83867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00924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5"/>
          <p:cNvSpPr>
            <a:spLocks noGrp="1"/>
          </p:cNvSpPr>
          <p:nvPr>
            <p:ph sz="quarter" idx="10"/>
          </p:nvPr>
        </p:nvSpPr>
        <p:spPr>
          <a:xfrm>
            <a:off x="3358237" y="4047344"/>
            <a:ext cx="18110475" cy="2578308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l">
              <a:buNone/>
              <a:defRPr sz="8100">
                <a:solidFill>
                  <a:schemeClr val="tx1">
                    <a:lumMod val="75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3358241" y="7135320"/>
            <a:ext cx="18110472" cy="4389932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l">
              <a:buNone/>
              <a:defRPr sz="6000">
                <a:solidFill>
                  <a:schemeClr val="tx1">
                    <a:lumMod val="75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3371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5"/>
          <p:cNvSpPr>
            <a:spLocks noGrp="1"/>
          </p:cNvSpPr>
          <p:nvPr>
            <p:ph sz="quarter" idx="10"/>
          </p:nvPr>
        </p:nvSpPr>
        <p:spPr>
          <a:xfrm>
            <a:off x="3358237" y="4047344"/>
            <a:ext cx="18110475" cy="2578308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l">
              <a:buNone/>
              <a:defRPr sz="8100">
                <a:solidFill>
                  <a:schemeClr val="tx1">
                    <a:lumMod val="75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3358241" y="7135320"/>
            <a:ext cx="18110472" cy="4389932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l">
              <a:buNone/>
              <a:defRPr sz="6000">
                <a:solidFill>
                  <a:schemeClr val="tx1">
                    <a:lumMod val="75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62101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age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4655502" y="5558383"/>
            <a:ext cx="15076171" cy="2697062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ctr">
              <a:buNone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7872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age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4655502" y="5558383"/>
            <a:ext cx="15076171" cy="2697062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ctr">
              <a:buNone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107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age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4655502" y="5558383"/>
            <a:ext cx="15076171" cy="2697062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ctr">
              <a:buNone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53DD53-0684-72BA-5259-E7BD88E9A8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9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_1-Line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267004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2648639"/>
            <a:ext cx="24387175" cy="15729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149637" y="3556002"/>
            <a:ext cx="20328572" cy="8544560"/>
          </a:xfrm>
          <a:prstGeom prst="rect">
            <a:avLst/>
          </a:prstGeom>
        </p:spPr>
        <p:txBody>
          <a:bodyPr lIns="91425" tIns="45712" rIns="91425" bIns="45712"/>
          <a:lstStyle>
            <a:lvl1pPr marL="685678" indent="-685678">
              <a:lnSpc>
                <a:spcPct val="110000"/>
              </a:lnSpc>
              <a:buClr>
                <a:schemeClr val="accent5"/>
              </a:buClr>
              <a:buSzPct val="80000"/>
              <a:buFont typeface="Georgia Bold Italic"/>
              <a:buChar char="▪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1pPr>
            <a:lvl2pPr marL="1717373" indent="-803136">
              <a:lnSpc>
                <a:spcPct val="110000"/>
              </a:lnSpc>
              <a:buClr>
                <a:schemeClr val="accent5"/>
              </a:buClr>
              <a:buSzPct val="85000"/>
              <a:buFont typeface="Menlo Bold"/>
              <a:buChar char="‒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2pPr>
            <a:lvl3pPr marL="2399877" indent="-571400">
              <a:lnSpc>
                <a:spcPct val="110000"/>
              </a:lnSpc>
              <a:buClr>
                <a:schemeClr val="accent5"/>
              </a:buClr>
              <a:buSzPct val="85000"/>
              <a:buFont typeface="Arial"/>
              <a:buChar char="•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3pPr>
            <a:lvl4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149637" y="782592"/>
            <a:ext cx="20328572" cy="1147808"/>
          </a:xfrm>
          <a:prstGeom prst="rect">
            <a:avLst/>
          </a:prstGeom>
        </p:spPr>
        <p:txBody>
          <a:bodyPr lIns="91425" tIns="45712" rIns="91425" bIns="45712">
            <a:noAutofit/>
          </a:bodyPr>
          <a:lstStyle>
            <a:lvl1pPr algn="l">
              <a:defRPr sz="6400" b="0" i="0">
                <a:solidFill>
                  <a:schemeClr val="accent5"/>
                </a:solidFill>
                <a:latin typeface="+mj-lt"/>
                <a:cs typeface="Aper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28956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4655502" y="5558383"/>
            <a:ext cx="15076171" cy="2697062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ctr">
              <a:buNone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48477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sp>
        <p:nvSpPr>
          <p:cNvPr id="5" name="Content Placeholder 5"/>
          <p:cNvSpPr>
            <a:spLocks noGrp="1"/>
          </p:cNvSpPr>
          <p:nvPr>
            <p:ph sz="quarter" idx="10"/>
          </p:nvPr>
        </p:nvSpPr>
        <p:spPr>
          <a:xfrm>
            <a:off x="4655502" y="5558383"/>
            <a:ext cx="15076171" cy="2697062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ctr">
              <a:buNone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32433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655502" y="5558383"/>
            <a:ext cx="15076171" cy="2697062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ctr">
              <a:buNone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81465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sp>
        <p:nvSpPr>
          <p:cNvPr id="5" name="Content Placeholder 5"/>
          <p:cNvSpPr>
            <a:spLocks noGrp="1"/>
          </p:cNvSpPr>
          <p:nvPr>
            <p:ph sz="quarter" idx="10"/>
          </p:nvPr>
        </p:nvSpPr>
        <p:spPr>
          <a:xfrm>
            <a:off x="4655502" y="5558383"/>
            <a:ext cx="15076171" cy="2697062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ctr">
              <a:buNone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9163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age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71" y="8633"/>
            <a:ext cx="24353304" cy="13698733"/>
          </a:xfrm>
          <a:prstGeom prst="rect">
            <a:avLst/>
          </a:prstGeom>
        </p:spPr>
      </p:pic>
      <p:sp>
        <p:nvSpPr>
          <p:cNvPr id="5" name="Content Placeholder 5"/>
          <p:cNvSpPr>
            <a:spLocks noGrp="1"/>
          </p:cNvSpPr>
          <p:nvPr>
            <p:ph sz="quarter" idx="10"/>
          </p:nvPr>
        </p:nvSpPr>
        <p:spPr>
          <a:xfrm>
            <a:off x="1230072" y="8499757"/>
            <a:ext cx="21682263" cy="1461930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l">
              <a:buNone/>
              <a:defRPr sz="6400">
                <a:solidFill>
                  <a:schemeClr val="tx1">
                    <a:lumMod val="75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51335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age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5" y="-116471"/>
            <a:ext cx="24669187" cy="1387641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26C35B-0A96-E347-A2C5-A79860AD8BF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30072" y="9307834"/>
            <a:ext cx="21682263" cy="1461930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l">
              <a:buNone/>
              <a:defRPr sz="6400">
                <a:solidFill>
                  <a:schemeClr val="tx1">
                    <a:lumMod val="75000"/>
                  </a:schemeClr>
                </a:solidFill>
                <a:latin typeface="Palatino Linotype"/>
                <a:cs typeface="Palatino Linotype"/>
              </a:defRPr>
            </a:lvl1pPr>
            <a:lvl2pPr marL="68568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37135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05703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2742716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21185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age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05" y="-116471"/>
            <a:ext cx="24669187" cy="13876418"/>
          </a:xfrm>
          <a:prstGeom prst="rect">
            <a:avLst/>
          </a:prstGeom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DA65D144-95DE-5E4F-BCB6-C1C2F60D801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30072" y="9307834"/>
            <a:ext cx="21682263" cy="1461930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l">
              <a:buNone/>
              <a:defRPr sz="6400">
                <a:solidFill>
                  <a:schemeClr val="tx1">
                    <a:lumMod val="75000"/>
                  </a:schemeClr>
                </a:solidFill>
                <a:latin typeface="Palatino Linotype"/>
                <a:cs typeface="Palatino Linotype"/>
              </a:defRPr>
            </a:lvl1pPr>
            <a:lvl2pPr marL="68568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37135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05703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2742716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74494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age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09" y="1455"/>
            <a:ext cx="24378840" cy="1371309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805BD1-EB53-5C42-828A-638A2C0270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30072" y="9307834"/>
            <a:ext cx="21682263" cy="1461930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l">
              <a:buNone/>
              <a:defRPr sz="6400">
                <a:solidFill>
                  <a:schemeClr val="tx1">
                    <a:lumMod val="75000"/>
                  </a:schemeClr>
                </a:solidFill>
                <a:latin typeface="Palatino Linotype"/>
                <a:cs typeface="Palatino Linotype"/>
              </a:defRPr>
            </a:lvl1pPr>
            <a:lvl2pPr marL="68568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37135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05703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2742716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4261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age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09" y="1455"/>
            <a:ext cx="24378840" cy="13713097"/>
          </a:xfrm>
          <a:prstGeom prst="rect">
            <a:avLst/>
          </a:prstGeom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DA17C39-0402-A748-977B-5B62F6897A3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30072" y="9307834"/>
            <a:ext cx="21682263" cy="1461930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l">
              <a:buNone/>
              <a:defRPr sz="6400">
                <a:solidFill>
                  <a:schemeClr val="tx1">
                    <a:lumMod val="75000"/>
                  </a:schemeClr>
                </a:solidFill>
                <a:latin typeface="Palatino Linotype"/>
                <a:cs typeface="Palatino Linotype"/>
              </a:defRPr>
            </a:lvl1pPr>
            <a:lvl2pPr marL="68568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37135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05703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2742716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58035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age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0813" y="-42596"/>
            <a:ext cx="24688801" cy="13801192"/>
          </a:xfrm>
          <a:prstGeom prst="rect">
            <a:avLst/>
          </a:prstGeom>
        </p:spPr>
      </p:pic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1230072" y="8499757"/>
            <a:ext cx="21682263" cy="1461930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l">
              <a:buNone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76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_1-Line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24387175" cy="266699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2648639"/>
            <a:ext cx="24387175" cy="15729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149637" y="3556002"/>
            <a:ext cx="20328572" cy="8544560"/>
          </a:xfrm>
          <a:prstGeom prst="rect">
            <a:avLst/>
          </a:prstGeom>
        </p:spPr>
        <p:txBody>
          <a:bodyPr lIns="91425" tIns="45712" rIns="91425" bIns="45712"/>
          <a:lstStyle>
            <a:lvl1pPr marL="685678" indent="-685678">
              <a:lnSpc>
                <a:spcPct val="110000"/>
              </a:lnSpc>
              <a:buClr>
                <a:schemeClr val="accent5"/>
              </a:buClr>
              <a:buSzPct val="80000"/>
              <a:buFont typeface="Georgia Bold Italic"/>
              <a:buChar char="▪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1pPr>
            <a:lvl2pPr marL="1717373" indent="-803136">
              <a:lnSpc>
                <a:spcPct val="110000"/>
              </a:lnSpc>
              <a:buClr>
                <a:schemeClr val="accent5"/>
              </a:buClr>
              <a:buSzPct val="85000"/>
              <a:buFont typeface="Menlo Bold"/>
              <a:buChar char="‒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2pPr>
            <a:lvl3pPr marL="2399877" indent="-571400">
              <a:lnSpc>
                <a:spcPct val="110000"/>
              </a:lnSpc>
              <a:buClr>
                <a:schemeClr val="accent5"/>
              </a:buClr>
              <a:buSzPct val="85000"/>
              <a:buFont typeface="Arial"/>
              <a:buChar char="•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3pPr>
            <a:lvl4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149637" y="782592"/>
            <a:ext cx="20328572" cy="1147808"/>
          </a:xfrm>
          <a:prstGeom prst="rect">
            <a:avLst/>
          </a:prstGeom>
        </p:spPr>
        <p:txBody>
          <a:bodyPr lIns="91425" tIns="45712" rIns="91425" bIns="45712">
            <a:noAutofit/>
          </a:bodyPr>
          <a:lstStyle>
            <a:lvl1pPr algn="l">
              <a:defRPr sz="6400" b="0" i="0">
                <a:solidFill>
                  <a:schemeClr val="accent5"/>
                </a:solidFill>
                <a:latin typeface="+mj-lt"/>
                <a:cs typeface="Aper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09561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0813" y="-42596"/>
            <a:ext cx="24688801" cy="13801192"/>
          </a:xfrm>
          <a:prstGeom prst="rect">
            <a:avLst/>
          </a:prstGeom>
        </p:spPr>
      </p:pic>
      <p:sp>
        <p:nvSpPr>
          <p:cNvPr id="5" name="Content Placeholder 5"/>
          <p:cNvSpPr>
            <a:spLocks noGrp="1"/>
          </p:cNvSpPr>
          <p:nvPr>
            <p:ph sz="quarter" idx="10"/>
          </p:nvPr>
        </p:nvSpPr>
        <p:spPr>
          <a:xfrm>
            <a:off x="1230072" y="8499757"/>
            <a:ext cx="21682263" cy="1461930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l">
              <a:buNone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08361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0813" y="-42596"/>
            <a:ext cx="24688801" cy="13801192"/>
          </a:xfrm>
          <a:prstGeom prst="rect">
            <a:avLst/>
          </a:prstGeom>
        </p:spPr>
      </p:pic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1230072" y="8499757"/>
            <a:ext cx="21682263" cy="1461930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l">
              <a:buNone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31786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4139" y="-42596"/>
            <a:ext cx="24535453" cy="13801192"/>
          </a:xfrm>
          <a:prstGeom prst="rect">
            <a:avLst/>
          </a:prstGeom>
        </p:spPr>
      </p:pic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2149637" y="8768697"/>
            <a:ext cx="20328572" cy="1461930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l">
              <a:buNone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69152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4139" y="-42596"/>
            <a:ext cx="24535453" cy="13801192"/>
          </a:xfrm>
          <a:prstGeom prst="rect">
            <a:avLst/>
          </a:prstGeom>
        </p:spPr>
      </p:pic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2149637" y="8768697"/>
            <a:ext cx="20328572" cy="1461930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l">
              <a:buNone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62211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4139" y="-42596"/>
            <a:ext cx="24535453" cy="13801192"/>
          </a:xfrm>
          <a:prstGeom prst="rect">
            <a:avLst/>
          </a:prstGeom>
        </p:spPr>
      </p:pic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2149637" y="8768697"/>
            <a:ext cx="20328572" cy="1461930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l">
              <a:buNone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5400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4139" y="-42596"/>
            <a:ext cx="24535452" cy="13801192"/>
          </a:xfrm>
          <a:prstGeom prst="rect">
            <a:avLst/>
          </a:prstGeom>
        </p:spPr>
      </p:pic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2149637" y="8768697"/>
            <a:ext cx="20328572" cy="1461930"/>
          </a:xfrm>
          <a:prstGeom prst="rect">
            <a:avLst/>
          </a:prstGeom>
        </p:spPr>
        <p:txBody>
          <a:bodyPr vert="horz" lIns="91425" tIns="45712" rIns="91425" bIns="45712"/>
          <a:lstStyle>
            <a:lvl1pPr marL="0" indent="0" algn="l">
              <a:buNone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Palatino Linotype"/>
                <a:cs typeface="Palatino Linotype"/>
              </a:defRPr>
            </a:lvl1pPr>
            <a:lvl2pPr marL="914240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2pPr>
            <a:lvl3pPr marL="182847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3pPr>
            <a:lvl4pPr marL="2742718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4pPr>
            <a:lvl5pPr marL="3656955" indent="0">
              <a:buNone/>
              <a:defRPr>
                <a:solidFill>
                  <a:schemeClr val="tx1"/>
                </a:solidFill>
                <a:latin typeface="Aperto"/>
                <a:cs typeface="Apert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49293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396" y="2378654"/>
            <a:ext cx="21992383" cy="2036069"/>
          </a:xfrm>
        </p:spPr>
        <p:txBody>
          <a:bodyPr>
            <a:normAutofit/>
          </a:bodyPr>
          <a:lstStyle>
            <a:lvl1pPr algn="ctr">
              <a:defRPr sz="9600" baseline="0">
                <a:solidFill>
                  <a:srgbClr val="2D9B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7399" y="4414721"/>
            <a:ext cx="21992383" cy="8551475"/>
          </a:xfrm>
        </p:spPr>
        <p:txBody>
          <a:bodyPr/>
          <a:lstStyle>
            <a:lvl1pPr algn="ctr">
              <a:defRPr sz="7467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14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0229F-4A65-3402-F87C-B2BD40B89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78D50F-0572-0C86-C7A5-5F3EF6E2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C9539-0529-40C3-A3F1-7248A3AE8B8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6B74A-C115-16DB-4252-98AE1EB93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ABD16-C8D3-BBB7-AF3D-CEC146E5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2CED6-F73E-42F7-9232-A5CFD7A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76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_1-Line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267004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2648639"/>
            <a:ext cx="24387175" cy="15729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149637" y="3556002"/>
            <a:ext cx="20328572" cy="8544560"/>
          </a:xfrm>
          <a:prstGeom prst="rect">
            <a:avLst/>
          </a:prstGeom>
        </p:spPr>
        <p:txBody>
          <a:bodyPr lIns="91425" tIns="45712" rIns="91425" bIns="45712"/>
          <a:lstStyle>
            <a:lvl1pPr marL="685678" indent="-685678">
              <a:lnSpc>
                <a:spcPct val="110000"/>
              </a:lnSpc>
              <a:buClr>
                <a:schemeClr val="accent5"/>
              </a:buClr>
              <a:buSzPct val="80000"/>
              <a:buFont typeface="Georgia Bold Italic"/>
              <a:buChar char="▪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1pPr>
            <a:lvl2pPr marL="1717373" indent="-803136">
              <a:lnSpc>
                <a:spcPct val="110000"/>
              </a:lnSpc>
              <a:buClr>
                <a:schemeClr val="accent5"/>
              </a:buClr>
              <a:buSzPct val="85000"/>
              <a:buFont typeface="Menlo Bold"/>
              <a:buChar char="‒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2pPr>
            <a:lvl3pPr marL="2399877" indent="-571400">
              <a:lnSpc>
                <a:spcPct val="110000"/>
              </a:lnSpc>
              <a:buClr>
                <a:schemeClr val="accent5"/>
              </a:buClr>
              <a:buSzPct val="85000"/>
              <a:buFont typeface="Arial"/>
              <a:buChar char="•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3pPr>
            <a:lvl4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49637" y="782592"/>
            <a:ext cx="20328572" cy="1147808"/>
          </a:xfrm>
          <a:prstGeom prst="rect">
            <a:avLst/>
          </a:prstGeom>
        </p:spPr>
        <p:txBody>
          <a:bodyPr lIns="91425" tIns="45712" rIns="91425" bIns="45712">
            <a:noAutofit/>
          </a:bodyPr>
          <a:lstStyle>
            <a:lvl1pPr algn="l">
              <a:defRPr sz="6400" b="0" i="0">
                <a:solidFill>
                  <a:schemeClr val="accent5"/>
                </a:solidFill>
                <a:latin typeface="+mj-lt"/>
                <a:cs typeface="Aper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737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_1-Line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"/>
            <a:ext cx="24373253" cy="266699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2648639"/>
            <a:ext cx="24387175" cy="15729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149637" y="3556002"/>
            <a:ext cx="20328572" cy="8544560"/>
          </a:xfrm>
          <a:prstGeom prst="rect">
            <a:avLst/>
          </a:prstGeom>
        </p:spPr>
        <p:txBody>
          <a:bodyPr lIns="91425" tIns="45712" rIns="91425" bIns="45712"/>
          <a:lstStyle>
            <a:lvl1pPr marL="685678" indent="-685678">
              <a:lnSpc>
                <a:spcPct val="110000"/>
              </a:lnSpc>
              <a:buClr>
                <a:schemeClr val="accent5"/>
              </a:buClr>
              <a:buSzPct val="80000"/>
              <a:buFont typeface="Georgia Bold Italic"/>
              <a:buChar char="▪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1pPr>
            <a:lvl2pPr marL="1717373" indent="-803136">
              <a:lnSpc>
                <a:spcPct val="110000"/>
              </a:lnSpc>
              <a:buClr>
                <a:schemeClr val="accent5"/>
              </a:buClr>
              <a:buSzPct val="85000"/>
              <a:buFont typeface="Menlo Bold"/>
              <a:buChar char="‒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2pPr>
            <a:lvl3pPr marL="2399877" indent="-571400">
              <a:lnSpc>
                <a:spcPct val="110000"/>
              </a:lnSpc>
              <a:buClr>
                <a:schemeClr val="accent5"/>
              </a:buClr>
              <a:buSzPct val="85000"/>
              <a:buFont typeface="Arial"/>
              <a:buChar char="•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3pPr>
            <a:lvl4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149637" y="782592"/>
            <a:ext cx="20328572" cy="1147808"/>
          </a:xfrm>
          <a:prstGeom prst="rect">
            <a:avLst/>
          </a:prstGeom>
        </p:spPr>
        <p:txBody>
          <a:bodyPr lIns="91425" tIns="45712" rIns="91425" bIns="45712">
            <a:noAutofit/>
          </a:bodyPr>
          <a:lstStyle>
            <a:lvl1pPr algn="l">
              <a:defRPr sz="6400" b="0" i="0">
                <a:solidFill>
                  <a:schemeClr val="accent5"/>
                </a:solidFill>
                <a:latin typeface="+mj-lt"/>
                <a:cs typeface="Aper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11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_1-Line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267004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2648639"/>
            <a:ext cx="24387175" cy="15729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149637" y="3556002"/>
            <a:ext cx="20328572" cy="8544560"/>
          </a:xfrm>
          <a:prstGeom prst="rect">
            <a:avLst/>
          </a:prstGeom>
        </p:spPr>
        <p:txBody>
          <a:bodyPr lIns="91425" tIns="45712" rIns="91425" bIns="45712"/>
          <a:lstStyle>
            <a:lvl1pPr marL="685678" indent="-685678">
              <a:lnSpc>
                <a:spcPct val="110000"/>
              </a:lnSpc>
              <a:buClr>
                <a:schemeClr val="accent5"/>
              </a:buClr>
              <a:buSzPct val="80000"/>
              <a:buFont typeface="Georgia Bold Italic"/>
              <a:buChar char="▪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1pPr>
            <a:lvl2pPr marL="1717373" indent="-803136">
              <a:lnSpc>
                <a:spcPct val="110000"/>
              </a:lnSpc>
              <a:buClr>
                <a:schemeClr val="accent5"/>
              </a:buClr>
              <a:buSzPct val="85000"/>
              <a:buFont typeface="Menlo Bold"/>
              <a:buChar char="‒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2pPr>
            <a:lvl3pPr marL="2399877" indent="-571400">
              <a:lnSpc>
                <a:spcPct val="110000"/>
              </a:lnSpc>
              <a:buClr>
                <a:schemeClr val="accent5"/>
              </a:buClr>
              <a:buSzPct val="85000"/>
              <a:buFont typeface="Arial"/>
              <a:buChar char="•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3pPr>
            <a:lvl4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49637" y="782592"/>
            <a:ext cx="20328572" cy="1147808"/>
          </a:xfrm>
          <a:prstGeom prst="rect">
            <a:avLst/>
          </a:prstGeom>
        </p:spPr>
        <p:txBody>
          <a:bodyPr lIns="91425" tIns="45712" rIns="91425" bIns="45712">
            <a:noAutofit/>
          </a:bodyPr>
          <a:lstStyle>
            <a:lvl1pPr algn="l">
              <a:defRPr sz="6400" b="0" i="0">
                <a:solidFill>
                  <a:schemeClr val="accent5"/>
                </a:solidFill>
                <a:latin typeface="+mj-lt"/>
                <a:cs typeface="Aper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7808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_1-Line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24387175" cy="266699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2648639"/>
            <a:ext cx="24387175" cy="15729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149637" y="3556002"/>
            <a:ext cx="20328572" cy="8544560"/>
          </a:xfrm>
          <a:prstGeom prst="rect">
            <a:avLst/>
          </a:prstGeom>
        </p:spPr>
        <p:txBody>
          <a:bodyPr lIns="91425" tIns="45712" rIns="91425" bIns="45712"/>
          <a:lstStyle>
            <a:lvl1pPr marL="685678" indent="-685678">
              <a:lnSpc>
                <a:spcPct val="110000"/>
              </a:lnSpc>
              <a:buClr>
                <a:schemeClr val="accent5"/>
              </a:buClr>
              <a:buSzPct val="80000"/>
              <a:buFont typeface="Georgia Bold Italic"/>
              <a:buChar char="▪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1pPr>
            <a:lvl2pPr marL="1717373" indent="-803136">
              <a:lnSpc>
                <a:spcPct val="110000"/>
              </a:lnSpc>
              <a:buClr>
                <a:schemeClr val="accent5"/>
              </a:buClr>
              <a:buSzPct val="85000"/>
              <a:buFont typeface="Menlo Bold"/>
              <a:buChar char="‒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2pPr>
            <a:lvl3pPr marL="2399877" indent="-571400">
              <a:lnSpc>
                <a:spcPct val="110000"/>
              </a:lnSpc>
              <a:buClr>
                <a:schemeClr val="accent5"/>
              </a:buClr>
              <a:buSzPct val="85000"/>
              <a:buFont typeface="Arial"/>
              <a:buChar char="•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3pPr>
            <a:lvl4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49637" y="782592"/>
            <a:ext cx="20328572" cy="1147808"/>
          </a:xfrm>
          <a:prstGeom prst="rect">
            <a:avLst/>
          </a:prstGeom>
        </p:spPr>
        <p:txBody>
          <a:bodyPr lIns="91425" tIns="45712" rIns="91425" bIns="45712">
            <a:noAutofit/>
          </a:bodyPr>
          <a:lstStyle>
            <a:lvl1pPr algn="l">
              <a:defRPr sz="6400" b="0" i="0">
                <a:solidFill>
                  <a:schemeClr val="accent5"/>
                </a:solidFill>
                <a:latin typeface="+mj-lt"/>
                <a:cs typeface="Aper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6679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_1-Line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t="6823" r="-115" b="15351"/>
          <a:stretch/>
        </p:blipFill>
        <p:spPr>
          <a:xfrm>
            <a:off x="1" y="0"/>
            <a:ext cx="24475440" cy="27813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2648639"/>
            <a:ext cx="24387175" cy="15729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149637" y="3556002"/>
            <a:ext cx="20328572" cy="8544560"/>
          </a:xfrm>
          <a:prstGeom prst="rect">
            <a:avLst/>
          </a:prstGeom>
        </p:spPr>
        <p:txBody>
          <a:bodyPr lIns="91425" tIns="45712" rIns="91425" bIns="45712"/>
          <a:lstStyle>
            <a:lvl1pPr marL="685678" indent="-685678">
              <a:lnSpc>
                <a:spcPct val="110000"/>
              </a:lnSpc>
              <a:buClr>
                <a:schemeClr val="accent5"/>
              </a:buClr>
              <a:buSzPct val="80000"/>
              <a:buFont typeface="Georgia Bold Italic"/>
              <a:buChar char="▪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1pPr>
            <a:lvl2pPr marL="1717373" indent="-803136">
              <a:lnSpc>
                <a:spcPct val="110000"/>
              </a:lnSpc>
              <a:buClr>
                <a:schemeClr val="accent5"/>
              </a:buClr>
              <a:buSzPct val="85000"/>
              <a:buFont typeface="Menlo Bold"/>
              <a:buChar char="‒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2pPr>
            <a:lvl3pPr marL="2399877" indent="-571400">
              <a:lnSpc>
                <a:spcPct val="110000"/>
              </a:lnSpc>
              <a:buClr>
                <a:schemeClr val="accent5"/>
              </a:buClr>
              <a:buSzPct val="85000"/>
              <a:buFont typeface="Arial"/>
              <a:buChar char="•"/>
              <a:defRPr sz="4300" b="0" i="0">
                <a:solidFill>
                  <a:schemeClr val="tx1">
                    <a:lumMod val="75000"/>
                  </a:schemeClr>
                </a:solidFill>
                <a:latin typeface="Century Gothic"/>
                <a:cs typeface="Century Gothic"/>
              </a:defRPr>
            </a:lvl3pPr>
            <a:lvl4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>
              <a:defRPr sz="4000" b="0" i="0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149637" y="782592"/>
            <a:ext cx="20328572" cy="1147808"/>
          </a:xfrm>
          <a:prstGeom prst="rect">
            <a:avLst/>
          </a:prstGeom>
        </p:spPr>
        <p:txBody>
          <a:bodyPr lIns="91425" tIns="45712" rIns="91425" bIns="45712">
            <a:noAutofit/>
          </a:bodyPr>
          <a:lstStyle>
            <a:lvl1pPr algn="l">
              <a:defRPr sz="6400" b="0" i="0">
                <a:solidFill>
                  <a:schemeClr val="accent5"/>
                </a:solidFill>
                <a:latin typeface="+mj-lt"/>
                <a:cs typeface="Aper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9171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648639"/>
            <a:ext cx="24387175" cy="15729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7" r:id="rId1"/>
    <p:sldLayoutId id="2147485238" r:id="rId2"/>
    <p:sldLayoutId id="2147485239" r:id="rId3"/>
    <p:sldLayoutId id="2147485240" r:id="rId4"/>
    <p:sldLayoutId id="2147485241" r:id="rId5"/>
    <p:sldLayoutId id="2147485242" r:id="rId6"/>
    <p:sldLayoutId id="2147485243" r:id="rId7"/>
    <p:sldLayoutId id="2147485244" r:id="rId8"/>
    <p:sldLayoutId id="2147485245" r:id="rId9"/>
    <p:sldLayoutId id="2147485246" r:id="rId10"/>
    <p:sldLayoutId id="2147485247" r:id="rId11"/>
    <p:sldLayoutId id="2147485176" r:id="rId12"/>
    <p:sldLayoutId id="2147485216" r:id="rId13"/>
    <p:sldLayoutId id="2147485224" r:id="rId14"/>
    <p:sldLayoutId id="2147485175" r:id="rId15"/>
    <p:sldLayoutId id="2147485218" r:id="rId16"/>
    <p:sldLayoutId id="2147485178" r:id="rId17"/>
    <p:sldLayoutId id="2147485217" r:id="rId18"/>
    <p:sldLayoutId id="2147485248" r:id="rId19"/>
    <p:sldLayoutId id="2147485223" r:id="rId20"/>
    <p:sldLayoutId id="2147485479" r:id="rId21"/>
    <p:sldLayoutId id="2147485510" r:id="rId22"/>
    <p:sldLayoutId id="2147485512" r:id="rId23"/>
    <p:sldLayoutId id="2147485515" r:id="rId24"/>
    <p:sldLayoutId id="2147485516" r:id="rId25"/>
    <p:sldLayoutId id="2147485524" r:id="rId26"/>
    <p:sldLayoutId id="2147485526" r:id="rId27"/>
    <p:sldLayoutId id="2147485529" r:id="rId28"/>
    <p:sldLayoutId id="2147485530" r:id="rId29"/>
  </p:sldLayoutIdLst>
  <p:hf sldNum="0" hdr="0" ftr="0" dt="0"/>
  <p:txStyles>
    <p:titleStyle>
      <a:lvl1pPr algn="ctr" defTabSz="914240" rtl="0" eaLnBrk="0" fontAlgn="base" hangingPunct="0">
        <a:spcBef>
          <a:spcPct val="0"/>
        </a:spcBef>
        <a:spcAft>
          <a:spcPct val="0"/>
        </a:spcAft>
        <a:defRPr sz="8800" kern="1200">
          <a:solidFill>
            <a:srgbClr val="0039A6"/>
          </a:solidFill>
          <a:latin typeface="+mj-lt"/>
          <a:ea typeface="MS PGothic" pitchFamily="34" charset="-128"/>
          <a:cs typeface="MS PGothic" charset="0"/>
        </a:defRPr>
      </a:lvl1pPr>
      <a:lvl2pPr algn="ctr" defTabSz="914240" rtl="0" eaLnBrk="0" fontAlgn="base" hangingPunct="0">
        <a:spcBef>
          <a:spcPct val="0"/>
        </a:spcBef>
        <a:spcAft>
          <a:spcPct val="0"/>
        </a:spcAft>
        <a:defRPr sz="8800">
          <a:solidFill>
            <a:srgbClr val="0039A6"/>
          </a:solidFill>
          <a:latin typeface="Palatino Linotype" charset="0"/>
          <a:ea typeface="MS PGothic" pitchFamily="34" charset="-128"/>
          <a:cs typeface="MS PGothic" charset="0"/>
        </a:defRPr>
      </a:lvl2pPr>
      <a:lvl3pPr algn="ctr" defTabSz="914240" rtl="0" eaLnBrk="0" fontAlgn="base" hangingPunct="0">
        <a:spcBef>
          <a:spcPct val="0"/>
        </a:spcBef>
        <a:spcAft>
          <a:spcPct val="0"/>
        </a:spcAft>
        <a:defRPr sz="8800">
          <a:solidFill>
            <a:srgbClr val="0039A6"/>
          </a:solidFill>
          <a:latin typeface="Palatino Linotype" charset="0"/>
          <a:ea typeface="MS PGothic" pitchFamily="34" charset="-128"/>
          <a:cs typeface="MS PGothic" charset="0"/>
        </a:defRPr>
      </a:lvl3pPr>
      <a:lvl4pPr algn="ctr" defTabSz="914240" rtl="0" eaLnBrk="0" fontAlgn="base" hangingPunct="0">
        <a:spcBef>
          <a:spcPct val="0"/>
        </a:spcBef>
        <a:spcAft>
          <a:spcPct val="0"/>
        </a:spcAft>
        <a:defRPr sz="8800">
          <a:solidFill>
            <a:srgbClr val="0039A6"/>
          </a:solidFill>
          <a:latin typeface="Palatino Linotype" charset="0"/>
          <a:ea typeface="MS PGothic" pitchFamily="34" charset="-128"/>
          <a:cs typeface="MS PGothic" charset="0"/>
        </a:defRPr>
      </a:lvl4pPr>
      <a:lvl5pPr algn="ctr" defTabSz="914240" rtl="0" eaLnBrk="0" fontAlgn="base" hangingPunct="0">
        <a:spcBef>
          <a:spcPct val="0"/>
        </a:spcBef>
        <a:spcAft>
          <a:spcPct val="0"/>
        </a:spcAft>
        <a:defRPr sz="8800">
          <a:solidFill>
            <a:srgbClr val="0039A6"/>
          </a:solidFill>
          <a:latin typeface="Palatino Linotype" charset="0"/>
          <a:ea typeface="MS PGothic" pitchFamily="34" charset="-128"/>
          <a:cs typeface="MS PGothic" charset="0"/>
        </a:defRPr>
      </a:lvl5pPr>
      <a:lvl6pPr marL="914240" algn="ctr" defTabSz="914240" rtl="0" eaLnBrk="1" fontAlgn="base" hangingPunct="1">
        <a:spcBef>
          <a:spcPct val="0"/>
        </a:spcBef>
        <a:spcAft>
          <a:spcPct val="0"/>
        </a:spcAft>
        <a:defRPr sz="8800">
          <a:solidFill>
            <a:srgbClr val="0039A6"/>
          </a:solidFill>
          <a:latin typeface="Palatino" charset="0"/>
          <a:ea typeface="Geneva" charset="-128"/>
        </a:defRPr>
      </a:lvl6pPr>
      <a:lvl7pPr marL="1828478" algn="ctr" defTabSz="914240" rtl="0" eaLnBrk="1" fontAlgn="base" hangingPunct="1">
        <a:spcBef>
          <a:spcPct val="0"/>
        </a:spcBef>
        <a:spcAft>
          <a:spcPct val="0"/>
        </a:spcAft>
        <a:defRPr sz="8800">
          <a:solidFill>
            <a:srgbClr val="0039A6"/>
          </a:solidFill>
          <a:latin typeface="Palatino" charset="0"/>
          <a:ea typeface="Geneva" charset="-128"/>
        </a:defRPr>
      </a:lvl7pPr>
      <a:lvl8pPr marL="2742718" algn="ctr" defTabSz="914240" rtl="0" eaLnBrk="1" fontAlgn="base" hangingPunct="1">
        <a:spcBef>
          <a:spcPct val="0"/>
        </a:spcBef>
        <a:spcAft>
          <a:spcPct val="0"/>
        </a:spcAft>
        <a:defRPr sz="8800">
          <a:solidFill>
            <a:srgbClr val="0039A6"/>
          </a:solidFill>
          <a:latin typeface="Palatino" charset="0"/>
          <a:ea typeface="Geneva" charset="-128"/>
        </a:defRPr>
      </a:lvl8pPr>
      <a:lvl9pPr marL="3656955" algn="ctr" defTabSz="914240" rtl="0" eaLnBrk="1" fontAlgn="base" hangingPunct="1">
        <a:spcBef>
          <a:spcPct val="0"/>
        </a:spcBef>
        <a:spcAft>
          <a:spcPct val="0"/>
        </a:spcAft>
        <a:defRPr sz="8800">
          <a:solidFill>
            <a:srgbClr val="0039A6"/>
          </a:solidFill>
          <a:latin typeface="Palatino" charset="0"/>
          <a:ea typeface="Geneva" charset="-128"/>
        </a:defRPr>
      </a:lvl9pPr>
    </p:titleStyle>
    <p:bodyStyle>
      <a:lvl1pPr marL="685678" indent="-685678" algn="l" defTabSz="91424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>
              <a:lumMod val="75000"/>
            </a:schemeClr>
          </a:solidFill>
          <a:latin typeface="Century Gothic"/>
          <a:ea typeface="MS PGothic" pitchFamily="34" charset="-128"/>
          <a:cs typeface="Century Gothic"/>
        </a:defRPr>
      </a:lvl1pPr>
      <a:lvl2pPr marL="1485637" indent="-571400" algn="l" defTabSz="91424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300" kern="1200">
          <a:solidFill>
            <a:schemeClr val="tx1">
              <a:lumMod val="75000"/>
            </a:schemeClr>
          </a:solidFill>
          <a:latin typeface="Century Gothic"/>
          <a:ea typeface="MS PGothic" pitchFamily="34" charset="-128"/>
          <a:cs typeface="Century Gothic"/>
        </a:defRPr>
      </a:lvl2pPr>
      <a:lvl3pPr marL="2285596" indent="-457119" algn="l" defTabSz="91424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>
              <a:lumMod val="75000"/>
            </a:schemeClr>
          </a:solidFill>
          <a:latin typeface="Century Gothic"/>
          <a:ea typeface="MS PGothic" pitchFamily="34" charset="-128"/>
          <a:cs typeface="Century Gothic"/>
        </a:defRPr>
      </a:lvl3pPr>
      <a:lvl4pPr marL="3199836" indent="-457119" algn="l" defTabSz="91424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300" kern="1200">
          <a:solidFill>
            <a:schemeClr val="tx1">
              <a:lumMod val="75000"/>
            </a:schemeClr>
          </a:solidFill>
          <a:latin typeface="Century Gothic"/>
          <a:ea typeface="MS PGothic" pitchFamily="34" charset="-128"/>
          <a:cs typeface="Century Gothic"/>
        </a:defRPr>
      </a:lvl4pPr>
      <a:lvl5pPr marL="4114076" indent="-457119" algn="l" defTabSz="91424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4300" kern="1200">
          <a:solidFill>
            <a:schemeClr val="tx1">
              <a:lumMod val="75000"/>
            </a:schemeClr>
          </a:solidFill>
          <a:latin typeface="Century Gothic"/>
          <a:ea typeface="MS PGothic" pitchFamily="34" charset="-128"/>
          <a:cs typeface="Century Gothic"/>
        </a:defRPr>
      </a:lvl5pPr>
      <a:lvl6pPr marL="5028314" indent="-457119" algn="l" defTabSz="91424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554" indent="-457119" algn="l" defTabSz="91424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792" indent="-457119" algn="l" defTabSz="91424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032" indent="-457119" algn="l" defTabSz="91424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40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78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718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955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195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433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673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911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2264680" y="7044448"/>
            <a:ext cx="2244988" cy="369316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55" y="-31751"/>
            <a:ext cx="24514426" cy="1378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6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4" r:id="rId1"/>
    <p:sldLayoutId id="2147485521" r:id="rId2"/>
    <p:sldLayoutId id="2147485532" r:id="rId3"/>
  </p:sldLayoutIdLst>
  <p:hf sldNum="0" hdr="0" ftr="0" dt="0"/>
  <p:txStyles>
    <p:titleStyle>
      <a:lvl1pPr algn="l" defTabSz="91424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Aperto"/>
          <a:ea typeface="+mj-ea"/>
          <a:cs typeface="Aperto"/>
        </a:defRPr>
      </a:lvl1pPr>
    </p:titleStyle>
    <p:bodyStyle>
      <a:lvl1pPr marL="0" indent="0" algn="l" defTabSz="91424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Aperto"/>
          <a:ea typeface="+mn-ea"/>
          <a:cs typeface="Aperto"/>
        </a:defRPr>
      </a:lvl1pPr>
      <a:lvl2pPr marL="914240" indent="0" algn="l" defTabSz="91424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Aperto"/>
          <a:ea typeface="+mn-ea"/>
          <a:cs typeface="Aperto"/>
        </a:defRPr>
      </a:lvl2pPr>
      <a:lvl3pPr marL="1828478" indent="0" algn="l" defTabSz="91424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Aperto"/>
          <a:ea typeface="+mn-ea"/>
          <a:cs typeface="Aperto"/>
        </a:defRPr>
      </a:lvl3pPr>
      <a:lvl4pPr marL="2742718" indent="0" algn="l" defTabSz="91424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Aperto"/>
          <a:ea typeface="+mn-ea"/>
          <a:cs typeface="Aperto"/>
        </a:defRPr>
      </a:lvl4pPr>
      <a:lvl5pPr marL="3656955" indent="0" algn="l" defTabSz="91424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Aperto"/>
          <a:ea typeface="+mn-ea"/>
          <a:cs typeface="Aperto"/>
        </a:defRPr>
      </a:lvl5pPr>
      <a:lvl6pPr marL="5028314" indent="-457119" algn="l" defTabSz="91424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554" indent="-457119" algn="l" defTabSz="91424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792" indent="-457119" algn="l" defTabSz="91424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032" indent="-457119" algn="l" defTabSz="91424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40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78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718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955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195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433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673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911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2264680" y="7044448"/>
            <a:ext cx="2244988" cy="369316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486CA3-4296-124C-9B39-7F43885299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3606"/>
            <a:ext cx="24447220" cy="1368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1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86" r:id="rId1"/>
  </p:sldLayoutIdLst>
  <p:hf sldNum="0" hdr="0" ftr="0" dt="0"/>
  <p:txStyles>
    <p:titleStyle>
      <a:lvl1pPr algn="l" defTabSz="91424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Aperto"/>
          <a:ea typeface="+mj-ea"/>
          <a:cs typeface="Aperto"/>
        </a:defRPr>
      </a:lvl1pPr>
    </p:titleStyle>
    <p:bodyStyle>
      <a:lvl1pPr marL="0" indent="0" algn="l" defTabSz="91424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Aperto"/>
          <a:ea typeface="+mn-ea"/>
          <a:cs typeface="Aperto"/>
        </a:defRPr>
      </a:lvl1pPr>
      <a:lvl2pPr marL="914240" indent="0" algn="l" defTabSz="91424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Aperto"/>
          <a:ea typeface="+mn-ea"/>
          <a:cs typeface="Aperto"/>
        </a:defRPr>
      </a:lvl2pPr>
      <a:lvl3pPr marL="1828478" indent="0" algn="l" defTabSz="91424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Aperto"/>
          <a:ea typeface="+mn-ea"/>
          <a:cs typeface="Aperto"/>
        </a:defRPr>
      </a:lvl3pPr>
      <a:lvl4pPr marL="2742718" indent="0" algn="l" defTabSz="91424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Aperto"/>
          <a:ea typeface="+mn-ea"/>
          <a:cs typeface="Aperto"/>
        </a:defRPr>
      </a:lvl4pPr>
      <a:lvl5pPr marL="3656955" indent="0" algn="l" defTabSz="91424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Aperto"/>
          <a:ea typeface="+mn-ea"/>
          <a:cs typeface="Aperto"/>
        </a:defRPr>
      </a:lvl5pPr>
      <a:lvl6pPr marL="5028314" indent="-457119" algn="l" defTabSz="91424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554" indent="-457119" algn="l" defTabSz="91424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792" indent="-457119" algn="l" defTabSz="91424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032" indent="-457119" algn="l" defTabSz="91424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40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78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718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955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195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433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673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911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6C1D568-504D-E84E-B1E3-D3DA9B111D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0792" y="-20782"/>
            <a:ext cx="24487967" cy="1370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98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92" r:id="rId1"/>
  </p:sldLayoutIdLst>
  <p:hf sldNum="0"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2264680" y="7044448"/>
            <a:ext cx="2244988" cy="369316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486CA3-4296-124C-9B39-7F43885299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3606"/>
            <a:ext cx="24447220" cy="1368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9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04" r:id="rId1"/>
  </p:sldLayoutIdLst>
  <p:hf sldNum="0" hdr="0" ftr="0" dt="0"/>
  <p:txStyles>
    <p:titleStyle>
      <a:lvl1pPr algn="l" defTabSz="91424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Aperto"/>
          <a:ea typeface="+mj-ea"/>
          <a:cs typeface="Aperto"/>
        </a:defRPr>
      </a:lvl1pPr>
    </p:titleStyle>
    <p:bodyStyle>
      <a:lvl1pPr marL="0" indent="0" algn="l" defTabSz="91424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Aperto"/>
          <a:ea typeface="+mn-ea"/>
          <a:cs typeface="Aperto"/>
        </a:defRPr>
      </a:lvl1pPr>
      <a:lvl2pPr marL="914240" indent="0" algn="l" defTabSz="91424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Aperto"/>
          <a:ea typeface="+mn-ea"/>
          <a:cs typeface="Aperto"/>
        </a:defRPr>
      </a:lvl2pPr>
      <a:lvl3pPr marL="1828478" indent="0" algn="l" defTabSz="91424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Aperto"/>
          <a:ea typeface="+mn-ea"/>
          <a:cs typeface="Aperto"/>
        </a:defRPr>
      </a:lvl3pPr>
      <a:lvl4pPr marL="2742718" indent="0" algn="l" defTabSz="91424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Aperto"/>
          <a:ea typeface="+mn-ea"/>
          <a:cs typeface="Aperto"/>
        </a:defRPr>
      </a:lvl4pPr>
      <a:lvl5pPr marL="3656955" indent="0" algn="l" defTabSz="91424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Aperto"/>
          <a:ea typeface="+mn-ea"/>
          <a:cs typeface="Aperto"/>
        </a:defRPr>
      </a:lvl5pPr>
      <a:lvl6pPr marL="5028314" indent="-457119" algn="l" defTabSz="91424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554" indent="-457119" algn="l" defTabSz="91424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792" indent="-457119" algn="l" defTabSz="91424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032" indent="-457119" algn="l" defTabSz="91424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40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78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718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955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195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433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673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911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2264680" y="7044448"/>
            <a:ext cx="2244988" cy="369316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486CA3-4296-124C-9B39-7F43885299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24387175" cy="137177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9EA09D-79C8-2848-B789-356FE6EDD3DC}"/>
              </a:ext>
            </a:extLst>
          </p:cNvPr>
          <p:cNvSpPr/>
          <p:nvPr userDrawn="1"/>
        </p:nvSpPr>
        <p:spPr>
          <a:xfrm>
            <a:off x="1641763" y="1433944"/>
            <a:ext cx="21093545" cy="10889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4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90" r:id="rId1"/>
  </p:sldLayoutIdLst>
  <p:hf sldNum="0" hdr="0" ftr="0" dt="0"/>
  <p:txStyles>
    <p:titleStyle>
      <a:lvl1pPr algn="l" defTabSz="91424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Aperto"/>
          <a:ea typeface="+mj-ea"/>
          <a:cs typeface="Aperto"/>
        </a:defRPr>
      </a:lvl1pPr>
    </p:titleStyle>
    <p:bodyStyle>
      <a:lvl1pPr marL="0" indent="0" algn="l" defTabSz="91424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Aperto"/>
          <a:ea typeface="+mn-ea"/>
          <a:cs typeface="Aperto"/>
        </a:defRPr>
      </a:lvl1pPr>
      <a:lvl2pPr marL="914240" indent="0" algn="l" defTabSz="91424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Aperto"/>
          <a:ea typeface="+mn-ea"/>
          <a:cs typeface="Aperto"/>
        </a:defRPr>
      </a:lvl2pPr>
      <a:lvl3pPr marL="1828478" indent="0" algn="l" defTabSz="91424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Aperto"/>
          <a:ea typeface="+mn-ea"/>
          <a:cs typeface="Aperto"/>
        </a:defRPr>
      </a:lvl3pPr>
      <a:lvl4pPr marL="2742718" indent="0" algn="l" defTabSz="91424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Aperto"/>
          <a:ea typeface="+mn-ea"/>
          <a:cs typeface="Aperto"/>
        </a:defRPr>
      </a:lvl4pPr>
      <a:lvl5pPr marL="3656955" indent="0" algn="l" defTabSz="91424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Aperto"/>
          <a:ea typeface="+mn-ea"/>
          <a:cs typeface="Aperto"/>
        </a:defRPr>
      </a:lvl5pPr>
      <a:lvl6pPr marL="5028314" indent="-457119" algn="l" defTabSz="91424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554" indent="-457119" algn="l" defTabSz="91424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792" indent="-457119" algn="l" defTabSz="91424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032" indent="-457119" algn="l" defTabSz="91424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40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78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718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955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195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433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673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911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20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7" r:id="rId1"/>
    <p:sldLayoutId id="2147485518" r:id="rId2"/>
    <p:sldLayoutId id="2147485519" r:id="rId3"/>
    <p:sldLayoutId id="2147485254" r:id="rId4"/>
    <p:sldLayoutId id="2147485275" r:id="rId5"/>
    <p:sldLayoutId id="2147485270" r:id="rId6"/>
    <p:sldLayoutId id="2147485255" r:id="rId7"/>
    <p:sldLayoutId id="2147485480" r:id="rId8"/>
    <p:sldLayoutId id="2147485505" r:id="rId9"/>
    <p:sldLayoutId id="2147485506" r:id="rId10"/>
    <p:sldLayoutId id="2147485507" r:id="rId11"/>
    <p:sldLayoutId id="2147485508" r:id="rId12"/>
    <p:sldLayoutId id="2147485276" r:id="rId13"/>
    <p:sldLayoutId id="2147485277" r:id="rId14"/>
    <p:sldLayoutId id="2147485278" r:id="rId15"/>
    <p:sldLayoutId id="2147485274" r:id="rId16"/>
    <p:sldLayoutId id="2147485279" r:id="rId17"/>
    <p:sldLayoutId id="2147485280" r:id="rId18"/>
    <p:sldLayoutId id="2147485509" r:id="rId19"/>
    <p:sldLayoutId id="2147485523" r:id="rId20"/>
    <p:sldLayoutId id="2147485527" r:id="rId21"/>
    <p:sldLayoutId id="2147485528" r:id="rId22"/>
  </p:sldLayoutIdLst>
  <p:hf sldNum="0" hdr="0" ftr="0" dt="0"/>
  <p:txStyles>
    <p:titleStyle>
      <a:lvl1pPr algn="ctr" defTabSz="91424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678" indent="-685678" algn="l" defTabSz="91424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637" indent="-571400" algn="l" defTabSz="914240" rtl="0" eaLnBrk="1" latinLnBrk="0" hangingPunct="1">
        <a:spcBef>
          <a:spcPct val="20000"/>
        </a:spcBef>
        <a:buFont typeface="Arial"/>
        <a:buChar char="–"/>
        <a:defRPr sz="57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596" indent="-457119" algn="l" defTabSz="91424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836" indent="-457119" algn="l" defTabSz="91424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076" indent="-457119" algn="l" defTabSz="914240" rtl="0" eaLnBrk="1" latinLnBrk="0" hangingPunct="1">
        <a:spcBef>
          <a:spcPct val="20000"/>
        </a:spcBef>
        <a:buFont typeface="Arial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314" indent="-457119" algn="l" defTabSz="91424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554" indent="-457119" algn="l" defTabSz="91424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792" indent="-457119" algn="l" defTabSz="91424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032" indent="-457119" algn="l" defTabSz="91424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40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78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718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955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195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433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673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911" algn="l" defTabSz="91424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thommayermd@gmail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6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sz="quarter" idx="10"/>
          </p:nvPr>
        </p:nvSpPr>
        <p:spPr>
          <a:xfrm>
            <a:off x="2293750" y="1349301"/>
            <a:ext cx="20070950" cy="3079750"/>
          </a:xfrm>
        </p:spPr>
        <p:txBody>
          <a:bodyPr/>
          <a:lstStyle/>
          <a:p>
            <a:r>
              <a:rPr lang="en-US" sz="6800" b="1" dirty="0">
                <a:solidFill>
                  <a:schemeClr val="accent5"/>
                </a:solidFill>
              </a:rPr>
              <a:t>Nebraska </a:t>
            </a:r>
            <a:r>
              <a:rPr lang="en-US" sz="6800" b="1">
                <a:solidFill>
                  <a:schemeClr val="accent5"/>
                </a:solidFill>
              </a:rPr>
              <a:t>Hospital Association</a:t>
            </a:r>
            <a:endParaRPr lang="en-US" sz="6800" b="1" dirty="0">
              <a:solidFill>
                <a:schemeClr val="accent5"/>
              </a:solidFill>
            </a:endParaRPr>
          </a:p>
          <a:p>
            <a:r>
              <a:rPr lang="en-US" sz="6800" b="1" dirty="0">
                <a:solidFill>
                  <a:schemeClr val="accent5"/>
                </a:solidFill>
              </a:rPr>
              <a:t>Leading in Times of Crisis</a:t>
            </a:r>
          </a:p>
          <a:p>
            <a:r>
              <a:rPr lang="en-US" sz="6800" b="1" dirty="0">
                <a:solidFill>
                  <a:schemeClr val="accent5"/>
                </a:solidFill>
              </a:rPr>
              <a:t>Leadership is Worthless…But Leading is Priceless</a:t>
            </a:r>
          </a:p>
          <a:p>
            <a:endParaRPr lang="en-US" sz="6800" b="1" dirty="0">
              <a:solidFill>
                <a:schemeClr val="accent5"/>
              </a:solidFill>
            </a:endParaRPr>
          </a:p>
          <a:p>
            <a:endParaRPr lang="en-US" sz="6000" b="1" dirty="0">
              <a:solidFill>
                <a:schemeClr val="accent5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8247A2-84BA-980F-832F-63161A910AB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43887" y="5359416"/>
            <a:ext cx="12848094" cy="4217904"/>
          </a:xfrm>
        </p:spPr>
        <p:txBody>
          <a:bodyPr/>
          <a:lstStyle/>
          <a:p>
            <a:r>
              <a:rPr lang="en-US" sz="4800" b="1" dirty="0">
                <a:latin typeface="Century Gothic" panose="020B0502020202020204" pitchFamily="34" charset="0"/>
              </a:rPr>
              <a:t>Thom Mayer, MD, FACEP</a:t>
            </a:r>
          </a:p>
          <a:p>
            <a:r>
              <a:rPr lang="en-US" sz="3600" dirty="0">
                <a:latin typeface="Century Gothic" panose="020B0502020202020204" pitchFamily="34" charset="0"/>
              </a:rPr>
              <a:t>Medical Director</a:t>
            </a:r>
          </a:p>
          <a:p>
            <a:r>
              <a:rPr lang="en-US" sz="3600" dirty="0">
                <a:latin typeface="Century Gothic" panose="020B0502020202020204" pitchFamily="34" charset="0"/>
              </a:rPr>
              <a:t>NFL Players Association</a:t>
            </a:r>
          </a:p>
          <a:p>
            <a:r>
              <a:rPr lang="en-US" sz="3600" dirty="0">
                <a:latin typeface="Century Gothic" panose="020B0502020202020204" pitchFamily="34" charset="0"/>
              </a:rPr>
              <a:t>EVP, Leading, LogixHealth</a:t>
            </a:r>
          </a:p>
          <a:p>
            <a:r>
              <a:rPr lang="en-US" sz="3600" dirty="0">
                <a:latin typeface="Century Gothic" panose="020B0502020202020204" pitchFamily="34" charset="0"/>
              </a:rPr>
              <a:t>Senior Lecturing Fellow</a:t>
            </a:r>
          </a:p>
          <a:p>
            <a:r>
              <a:rPr lang="en-US" sz="3600" dirty="0">
                <a:latin typeface="Century Gothic" panose="020B0502020202020204" pitchFamily="34" charset="0"/>
              </a:rPr>
              <a:t>Duke University</a:t>
            </a:r>
          </a:p>
          <a:p>
            <a:r>
              <a:rPr lang="en-US" sz="3600" dirty="0">
                <a:latin typeface="Century Gothic" panose="020B0502020202020204" pitchFamily="34" charset="0"/>
              </a:rPr>
              <a:t>Clinical Professor of EM</a:t>
            </a:r>
          </a:p>
          <a:p>
            <a:r>
              <a:rPr lang="en-US" sz="3600" dirty="0">
                <a:latin typeface="Century Gothic" panose="020B0502020202020204" pitchFamily="34" charset="0"/>
              </a:rPr>
              <a:t>George Washington University</a:t>
            </a:r>
          </a:p>
        </p:txBody>
      </p:sp>
      <p:pic>
        <p:nvPicPr>
          <p:cNvPr id="5" name="Picture 2" descr="Image result for archimedes">
            <a:extLst>
              <a:ext uri="{FF2B5EF4-FFF2-40B4-BE49-F238E27FC236}">
                <a16:creationId xmlns:a16="http://schemas.microsoft.com/office/drawing/2014/main" id="{FDFA1FF7-1BD7-4056-B5A0-4FDC032F4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0643" y="6028841"/>
            <a:ext cx="5258100" cy="551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helicopter on a fire&#10;&#10;Description automatically generated">
            <a:extLst>
              <a:ext uri="{FF2B5EF4-FFF2-40B4-BE49-F238E27FC236}">
                <a16:creationId xmlns:a16="http://schemas.microsoft.com/office/drawing/2014/main" id="{94723F17-3972-4881-69F3-02CD7DBF8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4860" y="5146905"/>
            <a:ext cx="4966503" cy="767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A67A17-148A-69A1-8B46-38618205F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224" y="277383"/>
            <a:ext cx="20325926" cy="1147658"/>
          </a:xfrm>
        </p:spPr>
        <p:txBody>
          <a:bodyPr/>
          <a:lstStyle/>
          <a:p>
            <a:pPr algn="ctr"/>
            <a:r>
              <a:rPr lang="en-US" b="1" dirty="0"/>
              <a:t>Don’t EVER Call Someone a “Future Leader!”</a:t>
            </a:r>
            <a:br>
              <a:rPr lang="en-US" b="1" dirty="0"/>
            </a:br>
            <a:r>
              <a:rPr lang="en-US" sz="5398" b="1" dirty="0"/>
              <a:t>Demeaning, Demoralizing, Disfiguring, Demonic, Satanic…</a:t>
            </a:r>
            <a:endParaRPr lang="en-US" b="1" dirty="0"/>
          </a:p>
        </p:txBody>
      </p:sp>
      <p:sp>
        <p:nvSpPr>
          <p:cNvPr id="4" name="&quot;Not Allowed&quot; Symbol 3">
            <a:extLst>
              <a:ext uri="{FF2B5EF4-FFF2-40B4-BE49-F238E27FC236}">
                <a16:creationId xmlns:a16="http://schemas.microsoft.com/office/drawing/2014/main" id="{F1D5DC44-3F42-A598-E354-1EC4643C13CB}"/>
              </a:ext>
            </a:extLst>
          </p:cNvPr>
          <p:cNvSpPr/>
          <p:nvPr/>
        </p:nvSpPr>
        <p:spPr>
          <a:xfrm>
            <a:off x="15584733" y="9276836"/>
            <a:ext cx="914280" cy="914280"/>
          </a:xfrm>
          <a:prstGeom prst="noSmoking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0" name="Picture 2" descr="The general prohibition sign , also known as a no symbol, no sign, circle-backslash symbol, nay, interdictory circle or universal no, is a red circle with a red diagonal line through it">
            <a:extLst>
              <a:ext uri="{FF2B5EF4-FFF2-40B4-BE49-F238E27FC236}">
                <a16:creationId xmlns:a16="http://schemas.microsoft.com/office/drawing/2014/main" id="{FD38252D-D876-CC15-86A0-26140F309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852" y="3172345"/>
            <a:ext cx="10079390" cy="1007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Future Leader: 9 Skills and Mindsets to Succeed in the Next Decade:  Morgan, Jacob: 9781119518372: Amazon.com: Books">
            <a:extLst>
              <a:ext uri="{FF2B5EF4-FFF2-40B4-BE49-F238E27FC236}">
                <a16:creationId xmlns:a16="http://schemas.microsoft.com/office/drawing/2014/main" id="{71F6DF19-F3D8-5EEF-11FE-00D1BBFE4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944" y="3341028"/>
            <a:ext cx="6438062" cy="95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302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>
            <a:extLst>
              <a:ext uri="{FF2B5EF4-FFF2-40B4-BE49-F238E27FC236}">
                <a16:creationId xmlns:a16="http://schemas.microsoft.com/office/drawing/2014/main" id="{82994776-A6FE-4044-9FE0-8E43053968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27" y="3083803"/>
            <a:ext cx="15374319" cy="10297219"/>
          </a:xfrm>
        </p:spPr>
      </p:pic>
      <p:sp>
        <p:nvSpPr>
          <p:cNvPr id="76802" name="Rectangle 2">
            <a:extLst>
              <a:ext uri="{FF2B5EF4-FFF2-40B4-BE49-F238E27FC236}">
                <a16:creationId xmlns:a16="http://schemas.microsoft.com/office/drawing/2014/main" id="{F224DD51-8E07-4870-A3A8-7B29BB6F4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Deep Joy, Deep Need…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377EC43-EBA5-5040-9881-CEE63DA23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BEF46ED-78CA-4173-B76D-968EBC759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Leading in Times of Crisis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80AA608F-8872-409E-A405-321BFF8F5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"/>
          <a:stretch/>
        </p:blipFill>
        <p:spPr bwMode="auto">
          <a:xfrm>
            <a:off x="14921559" y="3088384"/>
            <a:ext cx="8619001" cy="547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Inside the Pentagon's 9/11 Nightmare">
            <a:extLst>
              <a:ext uri="{FF2B5EF4-FFF2-40B4-BE49-F238E27FC236}">
                <a16:creationId xmlns:a16="http://schemas.microsoft.com/office/drawing/2014/main" id="{EBA223C0-23B4-42CC-B72E-E9C7BB7E1B1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3"/>
          <a:stretch/>
        </p:blipFill>
        <p:spPr bwMode="auto">
          <a:xfrm>
            <a:off x="5585301" y="3088384"/>
            <a:ext cx="9249263" cy="5477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The Risk of Exertional Heatstroke to Young Athletes - The New York ...">
            <a:extLst>
              <a:ext uri="{FF2B5EF4-FFF2-40B4-BE49-F238E27FC236}">
                <a16:creationId xmlns:a16="http://schemas.microsoft.com/office/drawing/2014/main" id="{239E77FB-9EF2-4EE6-8121-87AE50979D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4"/>
          <a:stretch/>
        </p:blipFill>
        <p:spPr bwMode="auto">
          <a:xfrm>
            <a:off x="765536" y="3088386"/>
            <a:ext cx="4732770" cy="547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ronavirus: NFL has 32 bubbles ready to burst with looming positives">
            <a:extLst>
              <a:ext uri="{FF2B5EF4-FFF2-40B4-BE49-F238E27FC236}">
                <a16:creationId xmlns:a16="http://schemas.microsoft.com/office/drawing/2014/main" id="{DCF781BE-AC9A-4240-A76B-061D34A53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3120" y="8680364"/>
            <a:ext cx="6280221" cy="41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evin Mayer Senior Profile">
            <a:extLst>
              <a:ext uri="{FF2B5EF4-FFF2-40B4-BE49-F238E27FC236}">
                <a16:creationId xmlns:a16="http://schemas.microsoft.com/office/drawing/2014/main" id="{B0C3ACA3-A570-4379-80AB-5BE60C81D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1"/>
          <a:stretch/>
        </p:blipFill>
        <p:spPr bwMode="auto">
          <a:xfrm>
            <a:off x="735152" y="8680365"/>
            <a:ext cx="5901221" cy="41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New advice on kids' concussions calls for better tracking | News ...">
            <a:extLst>
              <a:ext uri="{FF2B5EF4-FFF2-40B4-BE49-F238E27FC236}">
                <a16:creationId xmlns:a16="http://schemas.microsoft.com/office/drawing/2014/main" id="{A386C65B-0930-4F2C-9E55-77F7EB209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843" y="8680364"/>
            <a:ext cx="7386899" cy="415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B84E8DB2-E2A7-48E1-BC58-06FDF82E3972}"/>
              </a:ext>
            </a:extLst>
          </p:cNvPr>
          <p:cNvSpPr/>
          <p:nvPr/>
        </p:nvSpPr>
        <p:spPr>
          <a:xfrm>
            <a:off x="6722752" y="8680365"/>
            <a:ext cx="2990712" cy="4122274"/>
          </a:xfrm>
          <a:prstGeom prst="rect">
            <a:avLst/>
          </a:prstGeom>
          <a:blipFill>
            <a:blip r:embed="rId9" cstate="print"/>
            <a:stretch>
              <a:fillRect t="-1" b="-3136"/>
            </a:stretch>
          </a:blipFill>
        </p:spPr>
        <p:txBody>
          <a:bodyPr wrap="square" lIns="0" tIns="0" rIns="0" bIns="0" rtlCol="0"/>
          <a:lstStyle/>
          <a:p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359079827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793FE4-2CED-C358-467E-EFD1237A63A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-84489" y="0"/>
            <a:ext cx="24471664" cy="13765312"/>
          </a:xfrm>
        </p:spPr>
      </p:pic>
    </p:spTree>
    <p:extLst>
      <p:ext uri="{BB962C8B-B14F-4D97-AF65-F5344CB8AC3E}">
        <p14:creationId xmlns:p14="http://schemas.microsoft.com/office/powerpoint/2010/main" val="2668095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rees in a park&#10;&#10;Description automatically generated with low confidence">
            <a:extLst>
              <a:ext uri="{FF2B5EF4-FFF2-40B4-BE49-F238E27FC236}">
                <a16:creationId xmlns:a16="http://schemas.microsoft.com/office/drawing/2014/main" id="{B013EAEE-6A37-4BEB-B10B-BDE91B0A9A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090" y="0"/>
            <a:ext cx="10287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3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oe Burrow's play calls are crazy 😂 (1920p_24fps_H264-128kbit_AAC) (1)-VEED">
            <a:hlinkClick r:id="" action="ppaction://media"/>
            <a:extLst>
              <a:ext uri="{FF2B5EF4-FFF2-40B4-BE49-F238E27FC236}">
                <a16:creationId xmlns:a16="http://schemas.microsoft.com/office/drawing/2014/main" id="{150BEBAB-B957-5CE8-678F-B27358D83D5C}"/>
              </a:ext>
            </a:extLst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7573" y="302331"/>
            <a:ext cx="7617422" cy="13537655"/>
          </a:xfrm>
        </p:spPr>
      </p:pic>
    </p:spTree>
    <p:extLst>
      <p:ext uri="{BB962C8B-B14F-4D97-AF65-F5344CB8AC3E}">
        <p14:creationId xmlns:p14="http://schemas.microsoft.com/office/powerpoint/2010/main" val="223419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98FB39-4C3A-BA83-9D99-A9A6B45BBEA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Bills' Hamlin sedated in critical condition following on-field collapse;  game will not be resumed this week">
            <a:extLst>
              <a:ext uri="{FF2B5EF4-FFF2-40B4-BE49-F238E27FC236}">
                <a16:creationId xmlns:a16="http://schemas.microsoft.com/office/drawing/2014/main" id="{AE48EB90-E062-D669-D059-6EB2F2828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3" y="629587"/>
            <a:ext cx="22225417" cy="1250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025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flying through the air&#10;&#10;Description automatically generated">
            <a:extLst>
              <a:ext uri="{FF2B5EF4-FFF2-40B4-BE49-F238E27FC236}">
                <a16:creationId xmlns:a16="http://schemas.microsoft.com/office/drawing/2014/main" id="{4FCE0D9E-9372-44F5-A2E8-1D2329768CE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6297" y="135467"/>
            <a:ext cx="8974581" cy="13445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77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erlitz German Coastguard">
            <a:hlinkClick r:id="" action="ppaction://media"/>
            <a:extLst>
              <a:ext uri="{FF2B5EF4-FFF2-40B4-BE49-F238E27FC236}">
                <a16:creationId xmlns:a16="http://schemas.microsoft.com/office/drawing/2014/main" id="{29B4FA3C-D7FB-AB5B-627E-CD3B5EFC42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9060" y="1066973"/>
            <a:ext cx="19929053" cy="1121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2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E1BBC-D1DF-FF7D-73B9-1C44D2117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4D7AF58-131A-04A5-A865-38094099F46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-569641" y="2959779"/>
            <a:ext cx="14350955" cy="7796441"/>
          </a:xfrm>
        </p:spPr>
        <p:txBody>
          <a:bodyPr/>
          <a:lstStyle/>
          <a:p>
            <a:pPr marL="0" indent="0">
              <a:buNone/>
            </a:pPr>
            <a:endParaRPr lang="en-US" sz="5400" b="1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US" sz="5400" b="1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en-US" sz="5400" b="1" dirty="0">
                <a:solidFill>
                  <a:schemeClr val="accent5"/>
                </a:solidFill>
              </a:rPr>
              <a:t>Talent sets the floor of a team…</a:t>
            </a:r>
          </a:p>
          <a:p>
            <a:pPr marL="0" indent="0">
              <a:buNone/>
            </a:pPr>
            <a:endParaRPr lang="en-US" sz="5400" b="1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en-US" sz="5400" b="1" dirty="0">
                <a:solidFill>
                  <a:schemeClr val="accent5"/>
                </a:solidFill>
              </a:rPr>
              <a:t>But character sets the ceiling.</a:t>
            </a:r>
          </a:p>
          <a:p>
            <a:pPr marL="0" indent="0">
              <a:buNone/>
            </a:pPr>
            <a:endParaRPr lang="en-US" sz="5400" b="1" dirty="0">
              <a:solidFill>
                <a:schemeClr val="accent5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52676A0-AB33-B671-5E86-7244ED2A9E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721" y="1571397"/>
            <a:ext cx="20329525" cy="114776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Hire Right!-The War for Talent</a:t>
            </a:r>
          </a:p>
        </p:txBody>
      </p:sp>
      <p:pic>
        <p:nvPicPr>
          <p:cNvPr id="1026" name="Picture 2" descr="Bill Belichick Is Back at the Office, But He's Still the King of  Work-From-Home Style | GQ">
            <a:extLst>
              <a:ext uri="{FF2B5EF4-FFF2-40B4-BE49-F238E27FC236}">
                <a16:creationId xmlns:a16="http://schemas.microsoft.com/office/drawing/2014/main" id="{1BEEB601-EB27-68D4-4535-FC756BA50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1869" y="4067690"/>
            <a:ext cx="11465770" cy="644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036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540CF41B-F0F2-49C4-8B78-44DF318D400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94663" y="5609063"/>
            <a:ext cx="15037010" cy="2646382"/>
          </a:xfrm>
        </p:spPr>
        <p:txBody>
          <a:bodyPr/>
          <a:lstStyle/>
          <a:p>
            <a:r>
              <a:rPr lang="en-US" altLang="en-US" sz="8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thommayermd@gmail.com</a:t>
            </a:r>
            <a:endParaRPr lang="en-US" altLang="en-US" sz="8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8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8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703-403-4147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C97393B-E2D9-1BA6-E6AB-43B3986347CE}"/>
              </a:ext>
            </a:extLst>
          </p:cNvPr>
          <p:cNvSpPr txBox="1">
            <a:spLocks/>
          </p:cNvSpPr>
          <p:nvPr/>
        </p:nvSpPr>
        <p:spPr>
          <a:xfrm>
            <a:off x="2028824" y="2852070"/>
            <a:ext cx="20329525" cy="1147762"/>
          </a:xfrm>
          <a:prstGeom prst="rect">
            <a:avLst/>
          </a:prstGeom>
        </p:spPr>
        <p:txBody>
          <a:bodyPr/>
          <a:lstStyle>
            <a:lvl1pPr algn="l" defTabSz="91424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Aperto"/>
                <a:ea typeface="+mj-ea"/>
                <a:cs typeface="Aperto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en-US" sz="88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The Most Important Slide?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F8A1C-1735-6E27-823F-968B87D12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5CBE2D-00E7-428E-73CB-6045B6E48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9636" y="3556002"/>
            <a:ext cx="21237305" cy="8544560"/>
          </a:xfrm>
        </p:spPr>
        <p:txBody>
          <a:bodyPr/>
          <a:lstStyle/>
          <a:p>
            <a:r>
              <a:rPr lang="en-US" dirty="0"/>
              <a:t>Hire Right!</a:t>
            </a:r>
          </a:p>
          <a:p>
            <a:r>
              <a:rPr lang="en-US" dirty="0"/>
              <a:t>…Or Repent for a </a:t>
            </a:r>
            <a:r>
              <a:rPr lang="en-US" i="1" dirty="0"/>
              <a:t>Very</a:t>
            </a:r>
            <a:r>
              <a:rPr lang="en-US" dirty="0"/>
              <a:t> Long Time!</a:t>
            </a:r>
          </a:p>
          <a:p>
            <a:r>
              <a:rPr lang="en-US" dirty="0"/>
              <a:t>The team you assemble is the most expensive decision you will </a:t>
            </a:r>
            <a:r>
              <a:rPr lang="en-US" i="1" dirty="0"/>
              <a:t>ever</a:t>
            </a:r>
            <a:r>
              <a:rPr lang="en-US" dirty="0"/>
              <a:t> make</a:t>
            </a:r>
          </a:p>
          <a:p>
            <a:r>
              <a:rPr lang="en-US" dirty="0"/>
              <a:t>Don’t hire (exclusively) smart people-hire motivated people and educate them</a:t>
            </a:r>
          </a:p>
          <a:p>
            <a:r>
              <a:rPr lang="en-US" dirty="0"/>
              <a:t>Servant </a:t>
            </a:r>
            <a:r>
              <a:rPr lang="en-US" dirty="0" err="1"/>
              <a:t>Leadershi</a:t>
            </a:r>
            <a:r>
              <a:rPr lang="en-US" dirty="0"/>
              <a:t>[p</a:t>
            </a:r>
          </a:p>
          <a:p>
            <a:r>
              <a:rPr lang="en-US" dirty="0"/>
              <a:t>Are they born for… the Deep Joy of </a:t>
            </a:r>
            <a:r>
              <a:rPr lang="en-US" b="1" dirty="0"/>
              <a:t>Your M/V/V?</a:t>
            </a:r>
            <a:endParaRPr lang="en-US" dirty="0"/>
          </a:p>
          <a:p>
            <a:r>
              <a:rPr lang="en-US" dirty="0"/>
              <a:t>How does this person make other people </a:t>
            </a:r>
            <a:r>
              <a:rPr lang="en-US" i="1" dirty="0"/>
              <a:t>feel?</a:t>
            </a:r>
          </a:p>
          <a:p>
            <a:r>
              <a:rPr lang="en-US" dirty="0"/>
              <a:t>“What’s the nurses facial expression when they see your name on the schedule?</a:t>
            </a:r>
          </a:p>
          <a:p>
            <a:r>
              <a:rPr lang="en-US" dirty="0"/>
              <a:t>What’s the worst thing we’re going to hear about you and who will we hear it from?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A77FC2-2DFF-69E5-C220-8FBEEC75C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Leading and…The War for Talent!</a:t>
            </a:r>
          </a:p>
        </p:txBody>
      </p:sp>
    </p:spTree>
    <p:extLst>
      <p:ext uri="{BB962C8B-B14F-4D97-AF65-F5344CB8AC3E}">
        <p14:creationId xmlns:p14="http://schemas.microsoft.com/office/powerpoint/2010/main" val="324728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F7586A25-EFF4-4737-AE36-67F550512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Way We’re Working…Isn’t Working!</a:t>
            </a:r>
          </a:p>
        </p:txBody>
      </p:sp>
      <p:pic>
        <p:nvPicPr>
          <p:cNvPr id="1026" name="Picture 2" descr="Female Doctors Less Likely to Be Promoted to Upper Faculty Ranks - Consumer  Health News | HealthDay">
            <a:extLst>
              <a:ext uri="{FF2B5EF4-FFF2-40B4-BE49-F238E27FC236}">
                <a16:creationId xmlns:a16="http://schemas.microsoft.com/office/drawing/2014/main" id="{BFE74316-BA87-489B-9479-1486E9FD3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" r="24834" b="3"/>
          <a:stretch/>
        </p:blipFill>
        <p:spPr bwMode="auto">
          <a:xfrm>
            <a:off x="240671" y="3915575"/>
            <a:ext cx="11672226" cy="981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y Are So Many Female Doctors Burning Out?">
            <a:extLst>
              <a:ext uri="{FF2B5EF4-FFF2-40B4-BE49-F238E27FC236}">
                <a16:creationId xmlns:a16="http://schemas.microsoft.com/office/drawing/2014/main" id="{C1E87A50-5952-4FC2-8ED6-FC381C0D4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t="-81" r="11033" b="81"/>
          <a:stretch/>
        </p:blipFill>
        <p:spPr bwMode="auto">
          <a:xfrm>
            <a:off x="12236433" y="3916024"/>
            <a:ext cx="12150742" cy="981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028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B84F2-4337-4BB7-BF4B-60B891CBA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9637" y="3556002"/>
            <a:ext cx="15456438" cy="854456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Arial Rounded MT Bold" panose="020F0704030504030204" pitchFamily="34" charset="0"/>
              </a:rPr>
              <a:t>                              </a:t>
            </a:r>
            <a:r>
              <a:rPr lang="en-US" u="sng" dirty="0">
                <a:latin typeface="Arial Rounded MT Bold" panose="020F0704030504030204" pitchFamily="34" charset="0"/>
              </a:rPr>
              <a:t>Job Stressors</a:t>
            </a:r>
          </a:p>
          <a:p>
            <a:pPr marL="0" indent="0" algn="ctr">
              <a:buNone/>
            </a:pPr>
            <a:r>
              <a:rPr lang="en-US" dirty="0">
                <a:latin typeface="Arial Rounded MT Bold" panose="020F0704030504030204" pitchFamily="34" charset="0"/>
              </a:rPr>
              <a:t>Burnout              Adaptive Capacity/Resiliency</a:t>
            </a:r>
          </a:p>
          <a:p>
            <a:pPr marL="0" indent="0" algn="ctr">
              <a:buNone/>
            </a:pPr>
            <a:r>
              <a:rPr lang="en-US" dirty="0">
                <a:latin typeface="Arial Rounded MT Bold" panose="020F0704030504030204" pitchFamily="34" charset="0"/>
              </a:rPr>
              <a:t>                         </a:t>
            </a:r>
          </a:p>
          <a:p>
            <a:pPr marL="0" indent="0" algn="ctr">
              <a:buNone/>
            </a:pPr>
            <a:r>
              <a:rPr lang="en-US" dirty="0">
                <a:latin typeface="Arial Rounded MT Bold" panose="020F0704030504030204" pitchFamily="34" charset="0"/>
              </a:rPr>
              <a:t>                           </a:t>
            </a:r>
            <a:r>
              <a:rPr lang="en-US" u="sng" dirty="0">
                <a:latin typeface="Arial Rounded MT Bold" panose="020F0704030504030204" pitchFamily="34" charset="0"/>
              </a:rPr>
              <a:t>Cardinal Symptoms</a:t>
            </a:r>
          </a:p>
          <a:p>
            <a:pPr marL="0" indent="0" algn="ctr">
              <a:buNone/>
            </a:pPr>
            <a:r>
              <a:rPr lang="en-US" dirty="0">
                <a:latin typeface="Arial Rounded MT Bold" panose="020F0704030504030204" pitchFamily="34" charset="0"/>
              </a:rPr>
              <a:t>                           Emotional Exhaustion</a:t>
            </a:r>
          </a:p>
          <a:p>
            <a:pPr marL="0" indent="0" algn="ctr">
              <a:buNone/>
            </a:pPr>
            <a:r>
              <a:rPr lang="en-US" dirty="0">
                <a:latin typeface="Arial Rounded MT Bold" panose="020F0704030504030204" pitchFamily="34" charset="0"/>
              </a:rPr>
              <a:t>                           Cynicism</a:t>
            </a:r>
          </a:p>
          <a:p>
            <a:pPr marL="0" indent="0" algn="ctr">
              <a:buNone/>
            </a:pPr>
            <a:r>
              <a:rPr lang="en-US" dirty="0">
                <a:latin typeface="Arial Rounded MT Bold" panose="020F0704030504030204" pitchFamily="34" charset="0"/>
              </a:rPr>
              <a:t>                           Loss of Meaning at Work</a:t>
            </a:r>
          </a:p>
          <a:p>
            <a:pPr marL="0" indent="0">
              <a:buNone/>
            </a:pP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1026" name="Picture 2" descr="Image result for proportion symbol">
            <a:extLst>
              <a:ext uri="{FF2B5EF4-FFF2-40B4-BE49-F238E27FC236}">
                <a16:creationId xmlns:a16="http://schemas.microsoft.com/office/drawing/2014/main" id="{C11AD4B0-8F7D-4853-A5D8-BE24CA51A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304" y="4304371"/>
            <a:ext cx="1522282" cy="121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19FEF62F-43F6-4971-8039-31F5DF16F10D}"/>
              </a:ext>
            </a:extLst>
          </p:cNvPr>
          <p:cNvSpPr/>
          <p:nvPr/>
        </p:nvSpPr>
        <p:spPr>
          <a:xfrm>
            <a:off x="5807951" y="6262954"/>
            <a:ext cx="1866901" cy="223011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6E02AB3-9EA2-96A6-90A7-B5CA1656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074" y="376192"/>
            <a:ext cx="20328572" cy="1147808"/>
          </a:xfrm>
        </p:spPr>
        <p:txBody>
          <a:bodyPr/>
          <a:lstStyle/>
          <a:p>
            <a:pPr algn="ctr"/>
            <a:r>
              <a:rPr lang="en-US" b="1" dirty="0"/>
              <a:t>Battling Burnout and Restoring Resiliency</a:t>
            </a:r>
            <a:br>
              <a:rPr lang="en-US" b="1" dirty="0"/>
            </a:br>
            <a:r>
              <a:rPr lang="en-US" b="1" dirty="0"/>
              <a:t>Burnout = Inability to Experience Your Deep Joy</a:t>
            </a:r>
            <a:br>
              <a:rPr lang="en-US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00359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sz="5400" dirty="0"/>
              <a:t>Every member of the team is a </a:t>
            </a:r>
            <a:r>
              <a:rPr lang="en-US" sz="5400" b="1" dirty="0"/>
              <a:t>leader</a:t>
            </a:r>
            <a:r>
              <a:rPr lang="en-US" sz="5400" dirty="0"/>
              <a:t>…</a:t>
            </a:r>
          </a:p>
          <a:p>
            <a:pPr lvl="1"/>
            <a:r>
              <a:rPr lang="en-US" sz="5400" dirty="0"/>
              <a:t>Lead Yourself</a:t>
            </a:r>
          </a:p>
          <a:p>
            <a:pPr lvl="1"/>
            <a:r>
              <a:rPr lang="en-US" sz="5400" dirty="0"/>
              <a:t>Lead Your Team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5400" dirty="0"/>
              <a:t>Every team member is a </a:t>
            </a:r>
            <a:r>
              <a:rPr lang="en-US" sz="5400" b="1" dirty="0"/>
              <a:t>performance athlete</a:t>
            </a:r>
            <a:r>
              <a:rPr lang="en-US" sz="5400" dirty="0"/>
              <a:t>…</a:t>
            </a:r>
          </a:p>
          <a:p>
            <a:pPr lvl="1"/>
            <a:r>
              <a:rPr lang="en-US" sz="5400" dirty="0"/>
              <a:t>Invest in Yourself</a:t>
            </a:r>
          </a:p>
          <a:p>
            <a:pPr lvl="1"/>
            <a:r>
              <a:rPr lang="en-US" sz="5400" dirty="0"/>
              <a:t>Invest in Your Team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5400" b="1" dirty="0"/>
              <a:t>The Work Begins Within!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5400" b="1" dirty="0"/>
              <a:t>But it turns towards…teamwork</a:t>
            </a:r>
          </a:p>
          <a:p>
            <a:endParaRPr lang="en-US" sz="5400" dirty="0"/>
          </a:p>
          <a:p>
            <a:endParaRPr lang="en-US" sz="5400" dirty="0"/>
          </a:p>
          <a:p>
            <a:endParaRPr lang="en-US" sz="5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Fundamental Insights Drive it All</a:t>
            </a:r>
          </a:p>
        </p:txBody>
      </p:sp>
    </p:spTree>
    <p:extLst>
      <p:ext uri="{BB962C8B-B14F-4D97-AF65-F5344CB8AC3E}">
        <p14:creationId xmlns:p14="http://schemas.microsoft.com/office/powerpoint/2010/main" val="713189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We can confidently assure our patients that they will be cared for by </a:t>
            </a:r>
            <a:r>
              <a:rPr lang="en-US" altLang="en-US" u="sng" dirty="0"/>
              <a:t>a team of experts</a:t>
            </a:r>
            <a:r>
              <a:rPr lang="en-US" altLang="en-US" dirty="0"/>
              <a:t>…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r>
              <a:rPr lang="en-US" altLang="en-US" dirty="0"/>
              <a:t>But can we assure them they will be taken care of by </a:t>
            </a:r>
            <a:r>
              <a:rPr lang="en-US" altLang="en-US" u="sng" dirty="0"/>
              <a:t>an expert team</a:t>
            </a:r>
            <a:r>
              <a:rPr lang="en-US" altLang="en-US" dirty="0"/>
              <a:t>?</a:t>
            </a:r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Paradox of Team Work?</a:t>
            </a:r>
          </a:p>
        </p:txBody>
      </p:sp>
      <p:pic>
        <p:nvPicPr>
          <p:cNvPr id="11268" name="Picture 2" descr="http://images6.fanpop.com/image/photos/32300000/Wallpaper-er-32359701-1280-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48" y="5196978"/>
            <a:ext cx="10226677" cy="574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776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503363" y="782638"/>
            <a:ext cx="22883812" cy="1147762"/>
          </a:xfrm>
          <a:prstGeom prst="rect">
            <a:avLst/>
          </a:prstGeom>
        </p:spPr>
        <p:txBody>
          <a:bodyPr/>
          <a:lstStyle/>
          <a:p>
            <a:r>
              <a:rPr lang="en-US" sz="8000" dirty="0"/>
              <a:t>“What was Leading at the Pentagon/Concussion/Covid/Ukraine Like?” </a:t>
            </a:r>
          </a:p>
        </p:txBody>
      </p:sp>
      <p:sp>
        <p:nvSpPr>
          <p:cNvPr id="4" name="object 4"/>
          <p:cNvSpPr/>
          <p:nvPr/>
        </p:nvSpPr>
        <p:spPr>
          <a:xfrm>
            <a:off x="14331965" y="7384495"/>
            <a:ext cx="8551480" cy="5931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5" name="object 5"/>
          <p:cNvSpPr/>
          <p:nvPr/>
        </p:nvSpPr>
        <p:spPr>
          <a:xfrm>
            <a:off x="2655334" y="4078364"/>
            <a:ext cx="6756245" cy="37534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4C1836-DD3D-5648-9A1D-3800F41AD19A}"/>
              </a:ext>
            </a:extLst>
          </p:cNvPr>
          <p:cNvSpPr txBox="1"/>
          <p:nvPr/>
        </p:nvSpPr>
        <p:spPr>
          <a:xfrm>
            <a:off x="10660589" y="4401528"/>
            <a:ext cx="12222856" cy="2585323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lIns="274320" tIns="182880" rIns="274320" bIns="182880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“About suffering, they were never wrong, the Old Masters. How well they understood its human position.” </a:t>
            </a:r>
          </a:p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-WH Auden, </a:t>
            </a:r>
            <a:r>
              <a:rPr lang="en-US" sz="36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Musee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36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Beauxs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 Arts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BD0A7B-5054-2D4C-A32E-197E71784AB3}"/>
              </a:ext>
            </a:extLst>
          </p:cNvPr>
          <p:cNvSpPr txBox="1"/>
          <p:nvPr/>
        </p:nvSpPr>
        <p:spPr>
          <a:xfrm>
            <a:off x="914400" y="8195951"/>
            <a:ext cx="12774977" cy="430887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lIns="274320" tIns="182880" rIns="274320" bIns="182880" rtlCol="0">
            <a:spAutoFit/>
          </a:bodyPr>
          <a:lstStyle/>
          <a:p>
            <a:r>
              <a:rPr lang="en-US" sz="3600" i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“In the middle of the road of my Life</a:t>
            </a:r>
          </a:p>
          <a:p>
            <a:r>
              <a:rPr lang="en-US" sz="3600" i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I awoke in a Dark Wood  </a:t>
            </a:r>
          </a:p>
          <a:p>
            <a:r>
              <a:rPr lang="en-US" sz="3600" i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Where the True Way was wholly lost </a:t>
            </a:r>
          </a:p>
          <a:p>
            <a:r>
              <a:rPr lang="en-US" sz="3600" i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Death could scarce be more bitter</a:t>
            </a:r>
          </a:p>
          <a:p>
            <a:r>
              <a:rPr lang="en-US" sz="3600" i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But if I would show the good that came from it  </a:t>
            </a:r>
          </a:p>
          <a:p>
            <a:r>
              <a:rPr lang="en-US" sz="3600" i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I must talk about things other than the good.”</a:t>
            </a:r>
          </a:p>
          <a:p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-Dante Alighieri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7E8C82-9B0F-A94E-8B56-5FA421A43821}"/>
              </a:ext>
            </a:extLst>
          </p:cNvPr>
          <p:cNvSpPr txBox="1"/>
          <p:nvPr/>
        </p:nvSpPr>
        <p:spPr>
          <a:xfrm>
            <a:off x="2065434" y="3295999"/>
            <a:ext cx="20256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The Path to the Head is Through the Heart- Become the Chief Story Teller</a:t>
            </a:r>
          </a:p>
        </p:txBody>
      </p:sp>
    </p:spTree>
    <p:extLst>
      <p:ext uri="{BB962C8B-B14F-4D97-AF65-F5344CB8AC3E}">
        <p14:creationId xmlns:p14="http://schemas.microsoft.com/office/powerpoint/2010/main" val="1701374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9ED16-7F53-4CE3-ACB4-CA6622C93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301" y="182819"/>
            <a:ext cx="20328572" cy="1147808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Making the Patient a Part of the Team</a:t>
            </a:r>
            <a:br>
              <a:rPr lang="en-US" dirty="0"/>
            </a:br>
            <a:r>
              <a:rPr lang="en-US" dirty="0"/>
              <a:t>Leading is a Team Sport-Say Team vs. Play Team</a:t>
            </a:r>
          </a:p>
        </p:txBody>
      </p:sp>
      <p:pic>
        <p:nvPicPr>
          <p:cNvPr id="1028" name="Picture 4" descr="Nurses (TV Series 2020– ) - IMDb">
            <a:extLst>
              <a:ext uri="{FF2B5EF4-FFF2-40B4-BE49-F238E27FC236}">
                <a16:creationId xmlns:a16="http://schemas.microsoft.com/office/drawing/2014/main" id="{7A1B0487-ED22-4A24-A9D0-7B82A090D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0" y="2881693"/>
            <a:ext cx="46291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stainability in ES departments | Health Facilities Management">
            <a:extLst>
              <a:ext uri="{FF2B5EF4-FFF2-40B4-BE49-F238E27FC236}">
                <a16:creationId xmlns:a16="http://schemas.microsoft.com/office/drawing/2014/main" id="{594A88E1-4841-4138-9844-0CACA5714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8141" y="2822865"/>
            <a:ext cx="8416432" cy="56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adiologic Technology A.A.S. | Chattanooga State Community College">
            <a:extLst>
              <a:ext uri="{FF2B5EF4-FFF2-40B4-BE49-F238E27FC236}">
                <a16:creationId xmlns:a16="http://schemas.microsoft.com/office/drawing/2014/main" id="{3EC562FE-6F24-4FDE-B030-B40C1F22A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079" y="10313597"/>
            <a:ext cx="6807123" cy="321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,975 Black Woman Hospital Bed Photos and Premium High Res Pictures - Getty  Images">
            <a:extLst>
              <a:ext uri="{FF2B5EF4-FFF2-40B4-BE49-F238E27FC236}">
                <a16:creationId xmlns:a16="http://schemas.microsoft.com/office/drawing/2014/main" id="{3A595494-C1E7-4DF3-921E-2998F035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037" y="6850746"/>
            <a:ext cx="7387981" cy="725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5 Reasons to Become a Medical Lab Technician | Enroll Today!">
            <a:extLst>
              <a:ext uri="{FF2B5EF4-FFF2-40B4-BE49-F238E27FC236}">
                <a16:creationId xmlns:a16="http://schemas.microsoft.com/office/drawing/2014/main" id="{4F66BF32-0AD4-4132-B685-760FAD06D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175" y="2822865"/>
            <a:ext cx="7418843" cy="367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octors | Northwestern Medicine | Northwestern Medicine">
            <a:extLst>
              <a:ext uri="{FF2B5EF4-FFF2-40B4-BE49-F238E27FC236}">
                <a16:creationId xmlns:a16="http://schemas.microsoft.com/office/drawing/2014/main" id="{D0E65469-713F-2345-0CB3-AF47DB04D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7894" y="8124362"/>
            <a:ext cx="10020195" cy="563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28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CC8E8E0-0C88-8D83-E3D5-21A14660ED1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55500" y="4160938"/>
            <a:ext cx="15076171" cy="269706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6600" dirty="0"/>
              <a:t>“We have a great team-but you are the most important member of the team!”</a:t>
            </a:r>
          </a:p>
          <a:p>
            <a:pPr marL="0" indent="0">
              <a:buNone/>
            </a:pPr>
            <a:endParaRPr lang="en-US" altLang="en-US" sz="6600" dirty="0"/>
          </a:p>
          <a:p>
            <a:pPr marL="0" indent="0">
              <a:buNone/>
            </a:pPr>
            <a:r>
              <a:rPr lang="en-US" altLang="en-US" sz="6600" dirty="0"/>
              <a:t>“What’s the </a:t>
            </a:r>
            <a:r>
              <a:rPr lang="en-US" altLang="en-US" sz="6600" b="1" dirty="0"/>
              <a:t>most important thing</a:t>
            </a:r>
            <a:r>
              <a:rPr lang="en-US" altLang="en-US" sz="6600" dirty="0"/>
              <a:t> </a:t>
            </a:r>
          </a:p>
          <a:p>
            <a:pPr marL="0" indent="0">
              <a:buNone/>
            </a:pPr>
            <a:r>
              <a:rPr lang="en-US" altLang="en-US" sz="6600" b="1" dirty="0"/>
              <a:t>  We</a:t>
            </a:r>
            <a:r>
              <a:rPr lang="en-US" altLang="en-US" sz="6600" dirty="0"/>
              <a:t> can do to make this an </a:t>
            </a:r>
          </a:p>
          <a:p>
            <a:pPr marL="0" indent="0">
              <a:buNone/>
            </a:pPr>
            <a:r>
              <a:rPr lang="en-US" altLang="en-US" sz="6600" b="1" dirty="0"/>
              <a:t>  Excellent healthcare </a:t>
            </a:r>
            <a:r>
              <a:rPr lang="en-US" altLang="en-US" sz="6600" dirty="0"/>
              <a:t>experience?”</a:t>
            </a:r>
          </a:p>
          <a:p>
            <a:pPr marL="0" indent="0">
              <a:buNone/>
            </a:pPr>
            <a:endParaRPr lang="en-US" altLang="en-US" sz="6600" dirty="0"/>
          </a:p>
          <a:p>
            <a:pPr marL="0" indent="0">
              <a:buNone/>
            </a:pPr>
            <a:endParaRPr lang="en-US" altLang="en-US" sz="6600" dirty="0"/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F7586A25-EFF4-4737-AE36-67F5505122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28824" y="913266"/>
            <a:ext cx="20329525" cy="114776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 dirty="0"/>
              <a:t>Making the Patient Part of the Team</a:t>
            </a:r>
          </a:p>
        </p:txBody>
      </p:sp>
    </p:spTree>
    <p:extLst>
      <p:ext uri="{BB962C8B-B14F-4D97-AF65-F5344CB8AC3E}">
        <p14:creationId xmlns:p14="http://schemas.microsoft.com/office/powerpoint/2010/main" val="1326335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at is the C Suite?: Meaning and Positions Defined">
            <a:extLst>
              <a:ext uri="{FF2B5EF4-FFF2-40B4-BE49-F238E27FC236}">
                <a16:creationId xmlns:a16="http://schemas.microsoft.com/office/drawing/2014/main" id="{F789DF04-51D5-8697-0042-BC513A701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4" r="3980" b="-1"/>
          <a:stretch/>
        </p:blipFill>
        <p:spPr bwMode="auto">
          <a:xfrm>
            <a:off x="678089" y="3347102"/>
            <a:ext cx="10978233" cy="989428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2" name="Picture 4" descr="Importance of Teamwork &amp; Collaboration in Nursing - Regis College Online">
            <a:extLst>
              <a:ext uri="{FF2B5EF4-FFF2-40B4-BE49-F238E27FC236}">
                <a16:creationId xmlns:a16="http://schemas.microsoft.com/office/drawing/2014/main" id="{35419085-45C5-1CFF-DF00-6ABEDADD10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1" r="14333" b="1"/>
          <a:stretch/>
        </p:blipFill>
        <p:spPr bwMode="auto">
          <a:xfrm>
            <a:off x="12730854" y="3436309"/>
            <a:ext cx="10978232" cy="980507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057" name="Title 3">
            <a:extLst>
              <a:ext uri="{FF2B5EF4-FFF2-40B4-BE49-F238E27FC236}">
                <a16:creationId xmlns:a16="http://schemas.microsoft.com/office/drawing/2014/main" id="{09BC5C6D-E84A-F761-A61F-B982FE930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11" y="275964"/>
            <a:ext cx="24252264" cy="1147808"/>
          </a:xfrm>
        </p:spPr>
        <p:txBody>
          <a:bodyPr/>
          <a:lstStyle/>
          <a:p>
            <a:pPr algn="ctr"/>
            <a:r>
              <a:rPr lang="en-US" dirty="0"/>
              <a:t>From the “C-Suite” to the “WE-Suite”</a:t>
            </a:r>
            <a:br>
              <a:rPr lang="en-US" dirty="0"/>
            </a:br>
            <a:r>
              <a:rPr lang="en-US" dirty="0"/>
              <a:t> “Words on </a:t>
            </a:r>
            <a:r>
              <a:rPr lang="en-US"/>
              <a:t>the Walls” vs. </a:t>
            </a:r>
            <a:r>
              <a:rPr lang="en-US" dirty="0"/>
              <a:t>“Happenings in the Halls”</a:t>
            </a:r>
          </a:p>
        </p:txBody>
      </p:sp>
    </p:spTree>
    <p:extLst>
      <p:ext uri="{BB962C8B-B14F-4D97-AF65-F5344CB8AC3E}">
        <p14:creationId xmlns:p14="http://schemas.microsoft.com/office/powerpoint/2010/main" val="2331782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80BFB80-562B-8501-1C3F-AF07DC135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1520" y="4013203"/>
            <a:ext cx="10747660" cy="862899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Definitions drive solutions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Don’t make this complicated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“We are what we repeatedly do.  Excellence is not a virtue but a habit.”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Culture = Actions = Leading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We constantly, daily, iteratively redefine our culture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Leave a legacy </a:t>
            </a:r>
          </a:p>
        </p:txBody>
      </p:sp>
      <p:pic>
        <p:nvPicPr>
          <p:cNvPr id="1026" name="Picture 2" descr="Aristotle | Biography, Works, Quotes, Philosophy, Ethics, &amp; Facts |  Britannica">
            <a:extLst>
              <a:ext uri="{FF2B5EF4-FFF2-40B4-BE49-F238E27FC236}">
                <a16:creationId xmlns:a16="http://schemas.microsoft.com/office/drawing/2014/main" id="{104FFAED-C444-D35C-8D0C-EA722302B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78433" y="4544686"/>
            <a:ext cx="6881622" cy="862899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FA760D7-DE46-4B82-B360-000034D28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329" y="542320"/>
            <a:ext cx="20328572" cy="1147808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/>
              <a:t>Culture of Personal Passion and Resilience</a:t>
            </a:r>
            <a:br>
              <a:rPr lang="en-US" sz="6600" dirty="0"/>
            </a:br>
            <a:r>
              <a:rPr lang="en-US" sz="6600" dirty="0"/>
              <a:t>Great Culture ≠ 50% Burnout Rates! </a:t>
            </a:r>
          </a:p>
        </p:txBody>
      </p:sp>
    </p:spTree>
    <p:extLst>
      <p:ext uri="{BB962C8B-B14F-4D97-AF65-F5344CB8AC3E}">
        <p14:creationId xmlns:p14="http://schemas.microsoft.com/office/powerpoint/2010/main" val="2218416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guitar&#10;&#10;Description automatically generated with medium confidence">
            <a:extLst>
              <a:ext uri="{FF2B5EF4-FFF2-40B4-BE49-F238E27FC236}">
                <a16:creationId xmlns:a16="http://schemas.microsoft.com/office/drawing/2014/main" id="{78218142-45B2-5D2B-2F42-06A1C0C2C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890" y="0"/>
            <a:ext cx="89154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29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3">
            <a:extLst>
              <a:ext uri="{FF2B5EF4-FFF2-40B4-BE49-F238E27FC236}">
                <a16:creationId xmlns:a16="http://schemas.microsoft.com/office/drawing/2014/main" id="{660FCE30-3B92-4739-88D5-40EB1DC9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615" y="749800"/>
            <a:ext cx="24025587" cy="9144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10667" b="1" dirty="0">
                <a:solidFill>
                  <a:schemeClr val="accent5"/>
                </a:solidFill>
                <a:latin typeface="+mn-lt"/>
              </a:rPr>
              <a:t> Limits Begin Where Vision Ends</a:t>
            </a:r>
          </a:p>
        </p:txBody>
      </p:sp>
      <p:sp>
        <p:nvSpPr>
          <p:cNvPr id="49155" name="Content Placeholder 4">
            <a:extLst>
              <a:ext uri="{FF2B5EF4-FFF2-40B4-BE49-F238E27FC236}">
                <a16:creationId xmlns:a16="http://schemas.microsoft.com/office/drawing/2014/main" id="{BC3234F4-FB88-4FA3-8B69-018468AE2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3987" y="3505203"/>
            <a:ext cx="16916400" cy="9051925"/>
          </a:xfrm>
        </p:spPr>
        <p:txBody>
          <a:bodyPr>
            <a:normAutofit/>
          </a:bodyPr>
          <a:lstStyle/>
          <a:p>
            <a:pPr marL="466731" indent="-466731">
              <a:spcBef>
                <a:spcPct val="0"/>
              </a:spcBef>
              <a:spcAft>
                <a:spcPts val="2400"/>
              </a:spcAft>
            </a:pPr>
            <a:r>
              <a:rPr lang="en-US" sz="7200" dirty="0">
                <a:solidFill>
                  <a:schemeClr val="accent5"/>
                </a:solidFill>
                <a:latin typeface="Calibri" charset="0"/>
              </a:rPr>
              <a:t>What</a:t>
            </a:r>
            <a:r>
              <a:rPr lang="ja-JP" altLang="en-US" sz="7200" dirty="0">
                <a:solidFill>
                  <a:schemeClr val="accent5"/>
                </a:solidFill>
                <a:latin typeface="Calibri" charset="0"/>
              </a:rPr>
              <a:t>’</a:t>
            </a:r>
            <a:r>
              <a:rPr lang="en-US" sz="7200" dirty="0">
                <a:solidFill>
                  <a:schemeClr val="accent5"/>
                </a:solidFill>
                <a:latin typeface="Calibri" charset="0"/>
              </a:rPr>
              <a:t>s the significance of this date?</a:t>
            </a:r>
          </a:p>
          <a:p>
            <a:pPr marL="466731" indent="-466731">
              <a:spcBef>
                <a:spcPct val="0"/>
              </a:spcBef>
              <a:spcAft>
                <a:spcPts val="2400"/>
              </a:spcAft>
            </a:pPr>
            <a:endParaRPr lang="en-US" sz="4800" dirty="0">
              <a:solidFill>
                <a:schemeClr val="accent5"/>
              </a:solidFill>
              <a:latin typeface="Calibri" charset="0"/>
            </a:endParaRPr>
          </a:p>
          <a:p>
            <a:pPr marL="466731" indent="-466731"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13200" b="1" dirty="0">
                <a:solidFill>
                  <a:schemeClr val="accent5"/>
                </a:solidFill>
                <a:latin typeface="Calibri" charset="0"/>
              </a:rPr>
              <a:t>May 6, 1954</a:t>
            </a:r>
          </a:p>
          <a:p>
            <a:pPr marL="466731" indent="-466731">
              <a:spcBef>
                <a:spcPct val="0"/>
              </a:spcBef>
              <a:spcAft>
                <a:spcPts val="2400"/>
              </a:spcAft>
            </a:pPr>
            <a:endParaRPr lang="en-US" sz="4800" dirty="0">
              <a:solidFill>
                <a:schemeClr val="accent5"/>
              </a:solidFill>
              <a:latin typeface="Calibri" charset="0"/>
            </a:endParaRPr>
          </a:p>
          <a:p>
            <a:pPr marL="466731" indent="-466731">
              <a:spcBef>
                <a:spcPct val="0"/>
              </a:spcBef>
              <a:spcAft>
                <a:spcPts val="2400"/>
              </a:spcAft>
            </a:pPr>
            <a:r>
              <a:rPr lang="en-US" sz="7200" dirty="0">
                <a:solidFill>
                  <a:schemeClr val="accent5"/>
                </a:solidFill>
                <a:latin typeface="Calibri" charset="0"/>
              </a:rPr>
              <a:t>Until that date, no one in the history of mankind had done it …</a:t>
            </a:r>
          </a:p>
        </p:txBody>
      </p:sp>
    </p:spTree>
    <p:extLst>
      <p:ext uri="{BB962C8B-B14F-4D97-AF65-F5344CB8AC3E}">
        <p14:creationId xmlns:p14="http://schemas.microsoft.com/office/powerpoint/2010/main" val="742900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3">
            <a:extLst>
              <a:ext uri="{FF2B5EF4-FFF2-40B4-BE49-F238E27FC236}">
                <a16:creationId xmlns:a16="http://schemas.microsoft.com/office/drawing/2014/main" id="{B3171DC3-7E63-466B-906E-5A1610BBB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685" y="412376"/>
            <a:ext cx="22897071" cy="9144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9600" b="1" dirty="0">
                <a:solidFill>
                  <a:schemeClr val="accent5"/>
                </a:solidFill>
                <a:latin typeface="+mn-lt"/>
              </a:rPr>
              <a:t>    Limits Begin Where Vision Ends</a:t>
            </a:r>
          </a:p>
        </p:txBody>
      </p:sp>
      <p:sp>
        <p:nvSpPr>
          <p:cNvPr id="74755" name="Content Placeholder 4"/>
          <p:cNvSpPr>
            <a:spLocks noGrp="1"/>
          </p:cNvSpPr>
          <p:nvPr>
            <p:ph sz="half" idx="1"/>
          </p:nvPr>
        </p:nvSpPr>
        <p:spPr>
          <a:xfrm>
            <a:off x="639214" y="3749191"/>
            <a:ext cx="11401973" cy="10271125"/>
          </a:xfrm>
        </p:spPr>
        <p:txBody>
          <a:bodyPr/>
          <a:lstStyle/>
          <a:p>
            <a:pPr marL="466731" indent="-466731">
              <a:spcBef>
                <a:spcPct val="0"/>
              </a:spcBef>
              <a:spcAft>
                <a:spcPts val="2400"/>
              </a:spcAft>
            </a:pPr>
            <a:r>
              <a:rPr lang="en-US" sz="5333" dirty="0">
                <a:solidFill>
                  <a:schemeClr val="accent5"/>
                </a:solidFill>
                <a:latin typeface="Calibri" charset="0"/>
              </a:rPr>
              <a:t>What’s the significance of this date?</a:t>
            </a:r>
          </a:p>
          <a:p>
            <a:pPr marL="466731" indent="-466731">
              <a:spcBef>
                <a:spcPct val="0"/>
              </a:spcBef>
              <a:spcAft>
                <a:spcPts val="2400"/>
              </a:spcAft>
            </a:pPr>
            <a:r>
              <a:rPr lang="en-US" sz="5333" dirty="0">
                <a:solidFill>
                  <a:schemeClr val="accent5"/>
                </a:solidFill>
                <a:latin typeface="Calibri" charset="0"/>
              </a:rPr>
              <a:t>May 6, 1954</a:t>
            </a:r>
          </a:p>
          <a:p>
            <a:pPr marL="466731" indent="-466731">
              <a:spcBef>
                <a:spcPct val="0"/>
              </a:spcBef>
              <a:spcAft>
                <a:spcPts val="2400"/>
              </a:spcAft>
            </a:pPr>
            <a:r>
              <a:rPr lang="en-US" sz="5333" dirty="0">
                <a:solidFill>
                  <a:schemeClr val="accent5"/>
                </a:solidFill>
                <a:latin typeface="Calibri" charset="0"/>
              </a:rPr>
              <a:t>Until that date, no one in the history of mankind had done it …</a:t>
            </a:r>
          </a:p>
          <a:p>
            <a:pPr marL="466731" indent="-466731">
              <a:spcBef>
                <a:spcPct val="0"/>
              </a:spcBef>
              <a:spcAft>
                <a:spcPts val="2400"/>
              </a:spcAft>
            </a:pPr>
            <a:r>
              <a:rPr lang="en-US" sz="5333" dirty="0">
                <a:solidFill>
                  <a:schemeClr val="accent5"/>
                </a:solidFill>
                <a:latin typeface="Calibri" charset="0"/>
              </a:rPr>
              <a:t>3:59.4</a:t>
            </a:r>
          </a:p>
          <a:p>
            <a:pPr marL="466731" indent="-466731">
              <a:spcBef>
                <a:spcPct val="0"/>
              </a:spcBef>
              <a:spcAft>
                <a:spcPts val="2400"/>
              </a:spcAft>
            </a:pPr>
            <a:r>
              <a:rPr lang="en-US" sz="7200" dirty="0">
                <a:solidFill>
                  <a:schemeClr val="accent5"/>
                </a:solidFill>
                <a:latin typeface="Calibri" charset="0"/>
              </a:rPr>
              <a:t>How long until 10 people had done it?</a:t>
            </a:r>
          </a:p>
        </p:txBody>
      </p:sp>
      <p:pic>
        <p:nvPicPr>
          <p:cNvPr id="50181" name="Picture 6" descr="http://img.nytstore.com/IMAGES/NSAPCS4_LARGE.JPG">
            <a:extLst>
              <a:ext uri="{FF2B5EF4-FFF2-40B4-BE49-F238E27FC236}">
                <a16:creationId xmlns:a16="http://schemas.microsoft.com/office/drawing/2014/main" id="{67791A10-EAF3-4B7A-BC50-7CCD4C0AE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187" y="2743201"/>
            <a:ext cx="9448800" cy="10560424"/>
          </a:xfrm>
          <a:prstGeom prst="rect">
            <a:avLst/>
          </a:prstGeom>
          <a:noFill/>
          <a:ln>
            <a:noFill/>
          </a:ln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565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E0016E-3760-BA85-E44B-9C8175EDF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Super Bowl 54, February 2, 2020, Hard Rock Stadium</a:t>
            </a:r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quarter, 7 minutes, 13 seconds remaining</a:t>
            </a:r>
          </a:p>
          <a:p>
            <a:r>
              <a:rPr lang="en-US" dirty="0"/>
              <a:t>Chiefs trail 20-10, “Mahomes Magic”</a:t>
            </a:r>
          </a:p>
          <a:p>
            <a:r>
              <a:rPr lang="en-US" dirty="0"/>
              <a:t>Patrick “Do we have time to run Wasp?”</a:t>
            </a:r>
          </a:p>
          <a:p>
            <a:r>
              <a:rPr lang="en-US" dirty="0"/>
              <a:t>Gun, Trey Right, 2-3 Jet Chip Wasp, Y funnel</a:t>
            </a:r>
          </a:p>
          <a:p>
            <a:r>
              <a:rPr lang="en-US" dirty="0"/>
              <a:t>49ers in Cover 3</a:t>
            </a:r>
          </a:p>
          <a:p>
            <a:r>
              <a:rPr lang="en-US" dirty="0"/>
              <a:t>7 step drop, 14 yards deep, </a:t>
            </a:r>
            <a:r>
              <a:rPr lang="en-US" dirty="0" err="1"/>
              <a:t>DeForest</a:t>
            </a:r>
            <a:r>
              <a:rPr lang="en-US" dirty="0"/>
              <a:t> Buckner</a:t>
            </a:r>
          </a:p>
          <a:p>
            <a:r>
              <a:rPr lang="en-US" dirty="0"/>
              <a:t>Chiefs score on the next 3 possessions</a:t>
            </a:r>
          </a:p>
          <a:p>
            <a:r>
              <a:rPr lang="en-US" dirty="0"/>
              <a:t>Chiefs 31, 49ers 20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BC57CE-ABFE-A0E2-7DE4-BF07BA7EE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Sting of the Wasp  </a:t>
            </a:r>
          </a:p>
        </p:txBody>
      </p:sp>
      <p:pic>
        <p:nvPicPr>
          <p:cNvPr id="6" name="Picture 5" descr="Jet Chip Wasp Special Football Play Football Art Sports Art - Jet Chip Wasp  Play - Sticker | TeePublic">
            <a:extLst>
              <a:ext uri="{FF2B5EF4-FFF2-40B4-BE49-F238E27FC236}">
                <a16:creationId xmlns:a16="http://schemas.microsoft.com/office/drawing/2014/main" id="{37EA7C86-1A9F-0734-F313-C8E7B66E7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635" y="4702897"/>
            <a:ext cx="9013103" cy="90131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0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-3 Jet Chip Wasp Vs 49ers _ 49ers vs. Chiefs _ NFL (1056p_30fps_H264-128kbit_AAC).mp4">
            <a:hlinkClick r:id="" action="ppaction://media"/>
            <a:extLst>
              <a:ext uri="{FF2B5EF4-FFF2-40B4-BE49-F238E27FC236}">
                <a16:creationId xmlns:a16="http://schemas.microsoft.com/office/drawing/2014/main" id="{6F120BE7-8D5B-5E14-F0D4-95BE709F70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" y="152400"/>
            <a:ext cx="24384000" cy="134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3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matt ryan passing in super bowl 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4" y="5485221"/>
            <a:ext cx="11963933" cy="796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brady passing in super bowl 20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1184" y="5485221"/>
            <a:ext cx="11396337" cy="796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42C7DC-C2B9-340F-DB24-2142D6DB4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Smart People ≠ Smart Teams</a:t>
            </a:r>
          </a:p>
        </p:txBody>
      </p:sp>
    </p:spTree>
    <p:extLst>
      <p:ext uri="{BB962C8B-B14F-4D97-AF65-F5344CB8AC3E}">
        <p14:creationId xmlns:p14="http://schemas.microsoft.com/office/powerpoint/2010/main" val="2628744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Say “Thank You!” 50 Times Per Day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https://attachment.outlook.office.net/owa/tmayer@best-practices.com/service.svc/s/GetAttachmentThumbnail?id=AAMkADQ0N2Q0YjI0LTk2OTctNDZlZi04NmU2LThjNDI0MGFiNDhlYwBGAAAAAAD1VI36ALUpQIutbSiJRkypBwAyP5RSzoKwRbaG4m%2BL5pZTAHgxSU8UAADa5u%2BtsDklT7jYRbQpbOTeAAAQ5GejAAABEgAQAIpOoBjNDdVLsc%2BNI9BhZkA%3D&amp;thumbnailType=2&amp;X-OWA-CANARY=UgdwtKbdcE2aWGWY8aT8jzBo7gUa1dMY_4VBNILqvBunjVxOf4-PLi-E_LY4_LcvBHomhEVBnG8.&amp;token=bf06d7de-9126-4e34-9c5b-6928af86c2f3&amp;owa=outlook.office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16"/>
          <a:stretch/>
        </p:blipFill>
        <p:spPr bwMode="auto">
          <a:xfrm>
            <a:off x="-1" y="2841081"/>
            <a:ext cx="24387175" cy="1123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7618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is Everything…</a:t>
            </a:r>
          </a:p>
        </p:txBody>
      </p:sp>
      <p:pic>
        <p:nvPicPr>
          <p:cNvPr id="2050" name="Picture 2" descr="http://www.inboxity.com/content/oh-crap-was-that-tod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060" y="3407333"/>
            <a:ext cx="8031053" cy="878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091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8FF43E-3111-8DFB-684A-F2A0DAA02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9BA85B-6460-4319-92BD-D5902D906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Courage to Crazy</a:t>
            </a:r>
          </a:p>
        </p:txBody>
      </p:sp>
      <p:pic>
        <p:nvPicPr>
          <p:cNvPr id="1026" name="Picture 2" descr="Niels Bohr - Wikipedia">
            <a:extLst>
              <a:ext uri="{FF2B5EF4-FFF2-40B4-BE49-F238E27FC236}">
                <a16:creationId xmlns:a16="http://schemas.microsoft.com/office/drawing/2014/main" id="{E60E734F-7647-4A94-9EC7-D8193E27D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8" r="-3" b="18035"/>
          <a:stretch/>
        </p:blipFill>
        <p:spPr bwMode="auto">
          <a:xfrm>
            <a:off x="12396787" y="3200403"/>
            <a:ext cx="10769600" cy="905192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28" name="Picture 4" descr="Wolfgang Pauli - Wikipedia">
            <a:extLst>
              <a:ext uri="{FF2B5EF4-FFF2-40B4-BE49-F238E27FC236}">
                <a16:creationId xmlns:a16="http://schemas.microsoft.com/office/drawing/2014/main" id="{FAFC02D7-3329-45C8-A094-42F32F69C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67" y="2960175"/>
            <a:ext cx="6926033" cy="979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999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793FE4-2CED-C358-467E-EFD1237A63A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-84489" y="-1"/>
            <a:ext cx="24471663" cy="13765313"/>
          </a:xfrm>
        </p:spPr>
      </p:pic>
    </p:spTree>
    <p:extLst>
      <p:ext uri="{BB962C8B-B14F-4D97-AF65-F5344CB8AC3E}">
        <p14:creationId xmlns:p14="http://schemas.microsoft.com/office/powerpoint/2010/main" val="42617970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DE4C7E-1B47-4FD7-5AA2-238E3BF6C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007" y="289772"/>
            <a:ext cx="21031200" cy="2651126"/>
          </a:xfrm>
        </p:spPr>
        <p:txBody>
          <a:bodyPr/>
          <a:lstStyle/>
          <a:p>
            <a:pPr algn="ctr"/>
            <a:r>
              <a:rPr lang="en-US" altLang="en-US" b="1" dirty="0"/>
              <a:t>The Star Thrower</a:t>
            </a:r>
          </a:p>
        </p:txBody>
      </p:sp>
      <p:pic>
        <p:nvPicPr>
          <p:cNvPr id="5" name="Picture 4" descr="MPj04100570000[1]">
            <a:extLst>
              <a:ext uri="{FF2B5EF4-FFF2-40B4-BE49-F238E27FC236}">
                <a16:creationId xmlns:a16="http://schemas.microsoft.com/office/drawing/2014/main" id="{42AB6472-02AA-C07B-7695-F4227ED13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359" y="2185261"/>
            <a:ext cx="11880701" cy="1090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02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2043C56F-87F2-6808-8F69-8419D3055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815" y="290948"/>
            <a:ext cx="9811848" cy="130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32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540CF41B-F0F2-49C4-8B78-44DF318D400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4063" y="4370918"/>
            <a:ext cx="21339047" cy="5687481"/>
          </a:xfrm>
        </p:spPr>
        <p:txBody>
          <a:bodyPr/>
          <a:lstStyle/>
          <a:p>
            <a:r>
              <a:rPr lang="en-US" sz="7200" b="1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Thom Mayer, MD, FACEP, FAAP, FACHE</a:t>
            </a:r>
          </a:p>
          <a:p>
            <a:r>
              <a:rPr lang="en-US" sz="66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Executive Vice President, Leadership, </a:t>
            </a:r>
            <a:r>
              <a:rPr lang="en-US" sz="66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LogixHealth</a:t>
            </a:r>
            <a:endParaRPr lang="en-US" sz="66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66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Medical Director, NFL Players Association</a:t>
            </a:r>
          </a:p>
          <a:p>
            <a:r>
              <a:rPr lang="en-US" sz="66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Founder-Best Practices, Inc.</a:t>
            </a:r>
          </a:p>
          <a:p>
            <a:r>
              <a:rPr lang="en-US" sz="66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Senior Lecturing Fellow, Duke University</a:t>
            </a:r>
          </a:p>
          <a:p>
            <a:r>
              <a:rPr lang="en-US" altLang="en-US" sz="6600" dirty="0" err="1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tmayer@logixhealth.com</a:t>
            </a:r>
            <a:endParaRPr lang="en-US" altLang="en-US" sz="66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242" name="Title 1">
            <a:extLst>
              <a:ext uri="{FF2B5EF4-FFF2-40B4-BE49-F238E27FC236}">
                <a16:creationId xmlns:a16="http://schemas.microsoft.com/office/drawing/2014/main" id="{4B90A215-A44E-4392-B2EE-E306A479A1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28823" y="1987832"/>
            <a:ext cx="20329525" cy="1749286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>
                <a:latin typeface="Century Gothic" panose="020B0502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55416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easy lies the head that wears a crown | by Vandana Tulsyan | Medium">
            <a:extLst>
              <a:ext uri="{FF2B5EF4-FFF2-40B4-BE49-F238E27FC236}">
                <a16:creationId xmlns:a16="http://schemas.microsoft.com/office/drawing/2014/main" id="{389E11FB-BC59-519B-609B-0FE8CEE17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2" r="-1" b="8774"/>
          <a:stretch>
            <a:fillRect/>
          </a:stretch>
        </p:blipFill>
        <p:spPr bwMode="auto">
          <a:xfrm>
            <a:off x="2149637" y="3556002"/>
            <a:ext cx="20328572" cy="854456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057" name="Title 2">
            <a:extLst>
              <a:ext uri="{FF2B5EF4-FFF2-40B4-BE49-F238E27FC236}">
                <a16:creationId xmlns:a16="http://schemas.microsoft.com/office/drawing/2014/main" id="{E10C7E17-F4B5-8321-A383-1B28BE36D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9637" y="782592"/>
            <a:ext cx="20328572" cy="1147808"/>
          </a:xfrm>
        </p:spPr>
        <p:txBody>
          <a:bodyPr/>
          <a:lstStyle/>
          <a:p>
            <a:pPr algn="ctr"/>
            <a:r>
              <a:rPr lang="en-US" b="1" dirty="0"/>
              <a:t>If You Haven’t Been There…You Don’t Know!</a:t>
            </a:r>
          </a:p>
        </p:txBody>
      </p:sp>
    </p:spTree>
    <p:extLst>
      <p:ext uri="{BB962C8B-B14F-4D97-AF65-F5344CB8AC3E}">
        <p14:creationId xmlns:p14="http://schemas.microsoft.com/office/powerpoint/2010/main" val="1250451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Placeholder 2">
            <a:extLst>
              <a:ext uri="{FF2B5EF4-FFF2-40B4-BE49-F238E27FC236}">
                <a16:creationId xmlns:a16="http://schemas.microsoft.com/office/drawing/2014/main" id="{439BB87F-B87A-47CC-BF3D-B0B750153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9637" y="2999740"/>
            <a:ext cx="20328572" cy="8544560"/>
          </a:xfrm>
        </p:spPr>
        <p:txBody>
          <a:bodyPr/>
          <a:lstStyle/>
          <a:p>
            <a:r>
              <a:rPr lang="en-US" altLang="en-US" sz="6600" b="1" dirty="0">
                <a:solidFill>
                  <a:schemeClr val="accent1"/>
                </a:solidFill>
              </a:rPr>
              <a:t>Don’t Aspire</a:t>
            </a:r>
            <a:r>
              <a:rPr lang="en-US" altLang="en-US" dirty="0"/>
              <a:t> to Lead…You already are Leading</a:t>
            </a:r>
          </a:p>
          <a:p>
            <a:r>
              <a:rPr lang="en-US" altLang="en-US" sz="6600" b="1" dirty="0">
                <a:solidFill>
                  <a:schemeClr val="accent1"/>
                </a:solidFill>
              </a:rPr>
              <a:t>Embrace</a:t>
            </a:r>
            <a:r>
              <a:rPr lang="en-US" altLang="en-US" dirty="0"/>
              <a:t> the fact of leading and delight in it!</a:t>
            </a:r>
          </a:p>
          <a:p>
            <a:r>
              <a:rPr lang="en-US" altLang="en-US" sz="6600" b="1" dirty="0">
                <a:solidFill>
                  <a:schemeClr val="accent1"/>
                </a:solidFill>
              </a:rPr>
              <a:t>Inspire</a:t>
            </a:r>
            <a:r>
              <a:rPr lang="en-US" altLang="en-US" dirty="0"/>
              <a:t> each and every member of the team to Lead</a:t>
            </a:r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  Leading in Times of Crisis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7D8D8F2-A236-C840-B9E7-1189D63D1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513983" y="7759920"/>
            <a:ext cx="7961715" cy="533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620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Placeholder 2">
            <a:extLst>
              <a:ext uri="{FF2B5EF4-FFF2-40B4-BE49-F238E27FC236}">
                <a16:creationId xmlns:a16="http://schemas.microsoft.com/office/drawing/2014/main" id="{439BB87F-B87A-47CC-BF3D-B0B750153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9637" y="2999740"/>
            <a:ext cx="20328572" cy="8544560"/>
          </a:xfrm>
        </p:spPr>
        <p:txBody>
          <a:bodyPr/>
          <a:lstStyle/>
          <a:p>
            <a:r>
              <a:rPr lang="en-US" altLang="en-US" sz="6600" b="1" dirty="0">
                <a:solidFill>
                  <a:schemeClr val="accent1"/>
                </a:solidFill>
              </a:rPr>
              <a:t>Think</a:t>
            </a:r>
            <a:r>
              <a:rPr lang="en-US" altLang="en-US" dirty="0"/>
              <a:t> about Leadership and Leading in a Radically Different Way..</a:t>
            </a:r>
          </a:p>
          <a:p>
            <a:r>
              <a:rPr lang="en-US" altLang="en-US" sz="6600" b="1" dirty="0">
                <a:solidFill>
                  <a:schemeClr val="accent1"/>
                </a:solidFill>
              </a:rPr>
              <a:t>Act</a:t>
            </a:r>
            <a:r>
              <a:rPr lang="en-US" altLang="en-US" dirty="0"/>
              <a:t> on those Thoughts Within the Week</a:t>
            </a:r>
          </a:p>
          <a:p>
            <a:r>
              <a:rPr lang="en-US" altLang="en-US" sz="6600" b="1" dirty="0">
                <a:solidFill>
                  <a:schemeClr val="accent1"/>
                </a:solidFill>
              </a:rPr>
              <a:t>Innovate</a:t>
            </a:r>
            <a:r>
              <a:rPr lang="en-US" altLang="en-US" dirty="0"/>
              <a:t> You and Your Team to Evolve the System…and Yourselves!</a:t>
            </a:r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Leading in Times of Crisis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7D8D8F2-A236-C840-B9E7-1189D63D1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513983" y="7759920"/>
            <a:ext cx="7961715" cy="533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303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1C7F0-0872-1C71-B61E-105808014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535656-AE02-63BB-A093-A9971FB1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4994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5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4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4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F9B820A-197E-C844-A738-6D27DC0BE39F}" type="slidenum">
              <a:rPr lang="en-US" sz="2400">
                <a:solidFill>
                  <a:srgbClr val="898989"/>
                </a:solidFill>
              </a:rPr>
              <a:pPr/>
              <a:t>8</a:t>
            </a:fld>
            <a:endParaRPr lang="en-US" sz="2400">
              <a:solidFill>
                <a:srgbClr val="898989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5B0634-2DEC-414F-82B5-824B23A0D479}"/>
              </a:ext>
            </a:extLst>
          </p:cNvPr>
          <p:cNvSpPr txBox="1">
            <a:spLocks/>
          </p:cNvSpPr>
          <p:nvPr/>
        </p:nvSpPr>
        <p:spPr>
          <a:xfrm>
            <a:off x="1198830" y="0"/>
            <a:ext cx="22396731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733" b="1" dirty="0">
                <a:solidFill>
                  <a:schemeClr val="accent5"/>
                </a:solidFill>
                <a:latin typeface="Calibri" charset="0"/>
              </a:rPr>
              <a:t>Innovation is NOT For Everyone</a:t>
            </a:r>
          </a:p>
        </p:txBody>
      </p:sp>
      <p:pic>
        <p:nvPicPr>
          <p:cNvPr id="8" name="Picture 2" descr="http://www.i-change.biz/blog/wp-content/uploads/2008/10/102908-0858-dontthinkou1.jpg">
            <a:extLst>
              <a:ext uri="{FF2B5EF4-FFF2-40B4-BE49-F238E27FC236}">
                <a16:creationId xmlns:a16="http://schemas.microsoft.com/office/drawing/2014/main" id="{96E75FF1-AE4C-4C8B-BED3-13A15DFD1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8" b="11458"/>
          <a:stretch/>
        </p:blipFill>
        <p:spPr bwMode="auto">
          <a:xfrm>
            <a:off x="8121454" y="3193081"/>
            <a:ext cx="7315200" cy="826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TextBox 3"/>
          <p:cNvSpPr txBox="1">
            <a:spLocks noChangeArrowheads="1"/>
          </p:cNvSpPr>
          <p:nvPr/>
        </p:nvSpPr>
        <p:spPr bwMode="auto">
          <a:xfrm>
            <a:off x="4878387" y="11969832"/>
            <a:ext cx="14630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5600" b="1" i="1" dirty="0">
                <a:solidFill>
                  <a:schemeClr val="accent5"/>
                </a:solidFill>
                <a:latin typeface="Arial" charset="0"/>
                <a:cs typeface="Arial" charset="0"/>
              </a:rPr>
              <a:t>“Never, ever, think outside the box.”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4B1ED4-3918-FF41-AB8D-B5AFA9832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6C3C92-87E0-C2ED-28C5-36E80E0EE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301" y="255649"/>
            <a:ext cx="20328572" cy="1147808"/>
          </a:xfrm>
        </p:spPr>
        <p:txBody>
          <a:bodyPr/>
          <a:lstStyle/>
          <a:p>
            <a:pPr algn="ctr"/>
            <a:r>
              <a:rPr lang="en-US" b="1" dirty="0"/>
              <a:t>The Leader You Are Looking for…</a:t>
            </a:r>
            <a:br>
              <a:rPr lang="en-US" b="1" dirty="0"/>
            </a:br>
            <a:r>
              <a:rPr lang="en-US" b="1" dirty="0"/>
              <a:t>Is You!</a:t>
            </a:r>
          </a:p>
        </p:txBody>
      </p:sp>
      <p:pic>
        <p:nvPicPr>
          <p:cNvPr id="1028" name="Picture 4" descr="Today Images – Browse 242,787 Stock Photos, Vectors, and Video | Adobe Stock">
            <a:extLst>
              <a:ext uri="{FF2B5EF4-FFF2-40B4-BE49-F238E27FC236}">
                <a16:creationId xmlns:a16="http://schemas.microsoft.com/office/drawing/2014/main" id="{C30EF264-26CD-B5C7-D120-34C5BBF48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1" y="4562962"/>
            <a:ext cx="9842500" cy="654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meday Green Road Sign and Clouds Stock Photo | Adobe Stock">
            <a:extLst>
              <a:ext uri="{FF2B5EF4-FFF2-40B4-BE49-F238E27FC236}">
                <a16:creationId xmlns:a16="http://schemas.microsoft.com/office/drawing/2014/main" id="{B63F6D9B-C87D-A08F-3983-4F2BE72AD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31" y="4506913"/>
            <a:ext cx="9525000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315065"/>
      </p:ext>
    </p:extLst>
  </p:cSld>
  <p:clrMapOvr>
    <a:masterClrMapping/>
  </p:clrMapOvr>
</p:sld>
</file>

<file path=ppt/theme/theme1.xml><?xml version="1.0" encoding="utf-8"?>
<a:theme xmlns:a="http://schemas.openxmlformats.org/drawingml/2006/main" name="Logix Power Point Template - Final">
  <a:themeElements>
    <a:clrScheme name="Custom 7">
      <a:dk1>
        <a:srgbClr val="4D4F53"/>
      </a:dk1>
      <a:lt1>
        <a:srgbClr val="FFFFFF"/>
      </a:lt1>
      <a:dk2>
        <a:srgbClr val="DFDF00"/>
      </a:dk2>
      <a:lt2>
        <a:srgbClr val="FFFFFF"/>
      </a:lt2>
      <a:accent1>
        <a:srgbClr val="00ADD0"/>
      </a:accent1>
      <a:accent2>
        <a:srgbClr val="9B1889"/>
      </a:accent2>
      <a:accent3>
        <a:srgbClr val="DFDF00"/>
      </a:accent3>
      <a:accent4>
        <a:srgbClr val="DF8300"/>
      </a:accent4>
      <a:accent5>
        <a:srgbClr val="0039A6"/>
      </a:accent5>
      <a:accent6>
        <a:srgbClr val="FFFFFF"/>
      </a:accent6>
      <a:hlink>
        <a:srgbClr val="404040"/>
      </a:hlink>
      <a:folHlink>
        <a:srgbClr val="40404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ITLE SLIDE">
  <a:themeElements>
    <a:clrScheme name="Custom 1">
      <a:dk1>
        <a:srgbClr val="4D4F53"/>
      </a:dk1>
      <a:lt1>
        <a:srgbClr val="FFFFFF"/>
      </a:lt1>
      <a:dk2>
        <a:srgbClr val="DFDF00"/>
      </a:dk2>
      <a:lt2>
        <a:srgbClr val="FFFFFF"/>
      </a:lt2>
      <a:accent1>
        <a:srgbClr val="00ADD0"/>
      </a:accent1>
      <a:accent2>
        <a:srgbClr val="9B1889"/>
      </a:accent2>
      <a:accent3>
        <a:srgbClr val="DFDF00"/>
      </a:accent3>
      <a:accent4>
        <a:srgbClr val="DF8300"/>
      </a:accent4>
      <a:accent5>
        <a:srgbClr val="0039A6"/>
      </a:accent5>
      <a:accent6>
        <a:srgbClr val="FFFFFF"/>
      </a:accent6>
      <a:hlink>
        <a:srgbClr val="0039A6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TITLE SLIDE">
  <a:themeElements>
    <a:clrScheme name="Custom 1">
      <a:dk1>
        <a:srgbClr val="4D4F53"/>
      </a:dk1>
      <a:lt1>
        <a:srgbClr val="FFFFFF"/>
      </a:lt1>
      <a:dk2>
        <a:srgbClr val="DFDF00"/>
      </a:dk2>
      <a:lt2>
        <a:srgbClr val="FFFFFF"/>
      </a:lt2>
      <a:accent1>
        <a:srgbClr val="00ADD0"/>
      </a:accent1>
      <a:accent2>
        <a:srgbClr val="9B1889"/>
      </a:accent2>
      <a:accent3>
        <a:srgbClr val="DFDF00"/>
      </a:accent3>
      <a:accent4>
        <a:srgbClr val="DF8300"/>
      </a:accent4>
      <a:accent5>
        <a:srgbClr val="0039A6"/>
      </a:accent5>
      <a:accent6>
        <a:srgbClr val="FFFFFF"/>
      </a:accent6>
      <a:hlink>
        <a:srgbClr val="0039A6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ITLE SLIDE">
  <a:themeElements>
    <a:clrScheme name="Custom 1">
      <a:dk1>
        <a:srgbClr val="4D4F53"/>
      </a:dk1>
      <a:lt1>
        <a:srgbClr val="FFFFFF"/>
      </a:lt1>
      <a:dk2>
        <a:srgbClr val="DFDF00"/>
      </a:dk2>
      <a:lt2>
        <a:srgbClr val="FFFFFF"/>
      </a:lt2>
      <a:accent1>
        <a:srgbClr val="00ADD0"/>
      </a:accent1>
      <a:accent2>
        <a:srgbClr val="9B1889"/>
      </a:accent2>
      <a:accent3>
        <a:srgbClr val="DFDF00"/>
      </a:accent3>
      <a:accent4>
        <a:srgbClr val="DF8300"/>
      </a:accent4>
      <a:accent5>
        <a:srgbClr val="0039A6"/>
      </a:accent5>
      <a:accent6>
        <a:srgbClr val="FFFFFF"/>
      </a:accent6>
      <a:hlink>
        <a:srgbClr val="0039A6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TITLE SLIDE">
  <a:themeElements>
    <a:clrScheme name="Custom 1">
      <a:dk1>
        <a:srgbClr val="4D4F53"/>
      </a:dk1>
      <a:lt1>
        <a:srgbClr val="FFFFFF"/>
      </a:lt1>
      <a:dk2>
        <a:srgbClr val="DFDF00"/>
      </a:dk2>
      <a:lt2>
        <a:srgbClr val="FFFFFF"/>
      </a:lt2>
      <a:accent1>
        <a:srgbClr val="00ADD0"/>
      </a:accent1>
      <a:accent2>
        <a:srgbClr val="9B1889"/>
      </a:accent2>
      <a:accent3>
        <a:srgbClr val="DFDF00"/>
      </a:accent3>
      <a:accent4>
        <a:srgbClr val="DF8300"/>
      </a:accent4>
      <a:accent5>
        <a:srgbClr val="0039A6"/>
      </a:accent5>
      <a:accent6>
        <a:srgbClr val="FFFFFF"/>
      </a:accent6>
      <a:hlink>
        <a:srgbClr val="0039A6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PAGE SEPARATOR">
  <a:themeElements>
    <a:clrScheme name="Custom 8">
      <a:dk1>
        <a:srgbClr val="262626"/>
      </a:dk1>
      <a:lt1>
        <a:srgbClr val="FFFFFF"/>
      </a:lt1>
      <a:dk2>
        <a:srgbClr val="DFDF00"/>
      </a:dk2>
      <a:lt2>
        <a:srgbClr val="FFFFFF"/>
      </a:lt2>
      <a:accent1>
        <a:srgbClr val="00ADD0"/>
      </a:accent1>
      <a:accent2>
        <a:srgbClr val="9B1889"/>
      </a:accent2>
      <a:accent3>
        <a:srgbClr val="DFDF00"/>
      </a:accent3>
      <a:accent4>
        <a:srgbClr val="DF8300"/>
      </a:accent4>
      <a:accent5>
        <a:srgbClr val="0039A6"/>
      </a:accent5>
      <a:accent6>
        <a:srgbClr val="FFFFFF"/>
      </a:accent6>
      <a:hlink>
        <a:srgbClr val="404040"/>
      </a:hlink>
      <a:folHlink>
        <a:srgbClr val="40404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Logix Power Point Template - Final</Template>
  <TotalTime>75645</TotalTime>
  <Words>1261</Words>
  <Application>Microsoft Office PowerPoint</Application>
  <PresentationFormat>Custom</PresentationFormat>
  <Paragraphs>198</Paragraphs>
  <Slides>40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40</vt:i4>
      </vt:variant>
    </vt:vector>
  </HeadingPairs>
  <TitlesOfParts>
    <vt:vector size="58" baseType="lpstr">
      <vt:lpstr>Aperto</vt:lpstr>
      <vt:lpstr>Arial</vt:lpstr>
      <vt:lpstr>Arial Rounded MT Bold</vt:lpstr>
      <vt:lpstr>Calibri</vt:lpstr>
      <vt:lpstr>Century Gothic</vt:lpstr>
      <vt:lpstr>Georgia Bold Italic</vt:lpstr>
      <vt:lpstr>Lucida Grande</vt:lpstr>
      <vt:lpstr>Menlo Bold</vt:lpstr>
      <vt:lpstr>Palatino</vt:lpstr>
      <vt:lpstr>Palatino Linotype</vt:lpstr>
      <vt:lpstr>Wingdings</vt:lpstr>
      <vt:lpstr>Logix Power Point Template - Final</vt:lpstr>
      <vt:lpstr>1_TITLE SLIDE</vt:lpstr>
      <vt:lpstr>4_TITLE SLIDE</vt:lpstr>
      <vt:lpstr>Office Theme</vt:lpstr>
      <vt:lpstr>6_TITLE SLIDE</vt:lpstr>
      <vt:lpstr>5_TITLE SLIDE</vt:lpstr>
      <vt:lpstr>1_PAGE SEPARATOR</vt:lpstr>
      <vt:lpstr>PowerPoint Presentation</vt:lpstr>
      <vt:lpstr>PowerPoint Presentation</vt:lpstr>
      <vt:lpstr>PowerPoint Presentation</vt:lpstr>
      <vt:lpstr>PowerPoint Presentation</vt:lpstr>
      <vt:lpstr>If You Haven’t Been There…You Don’t Know!</vt:lpstr>
      <vt:lpstr>                              Leading in Times of Crisis</vt:lpstr>
      <vt:lpstr>Leading in Times of Crisis</vt:lpstr>
      <vt:lpstr>PowerPoint Presentation</vt:lpstr>
      <vt:lpstr>The Leader You Are Looking for… Is You!</vt:lpstr>
      <vt:lpstr>Don’t EVER Call Someone a “Future Leader!” Demeaning, Demoralizing, Disfiguring, Demonic, Satanic…</vt:lpstr>
      <vt:lpstr>                     Deep Joy, Deep Need…</vt:lpstr>
      <vt:lpstr>Leading in Times of Crisis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Hire Right!-The War for Talent</vt:lpstr>
      <vt:lpstr>Leading and…The War for Talent!</vt:lpstr>
      <vt:lpstr>The Way We’re Working…Isn’t Working!</vt:lpstr>
      <vt:lpstr>Battling Burnout and Restoring Resiliency Burnout = Inability to Experience Your Deep Joy </vt:lpstr>
      <vt:lpstr>3 Fundamental Insights Drive it All</vt:lpstr>
      <vt:lpstr>The Paradox of Team Work?</vt:lpstr>
      <vt:lpstr>“What was Leading at the Pentagon/Concussion/Covid/Ukraine Like?” </vt:lpstr>
      <vt:lpstr>Making the Patient a Part of the Team Leading is a Team Sport-Say Team vs. Play Team</vt:lpstr>
      <vt:lpstr>Making the Patient Part of the Team</vt:lpstr>
      <vt:lpstr>From the “C-Suite” to the “WE-Suite”  “Words on the Walls” vs. “Happenings in the Halls”</vt:lpstr>
      <vt:lpstr>Culture of Personal Passion and Resilience Great Culture ≠ 50% Burnout Rates! </vt:lpstr>
      <vt:lpstr> Limits Begin Where Vision Ends</vt:lpstr>
      <vt:lpstr>    Limits Begin Where Vision Ends</vt:lpstr>
      <vt:lpstr>The Sting of the Wasp  </vt:lpstr>
      <vt:lpstr>PowerPoint Presentation</vt:lpstr>
      <vt:lpstr>Smart People ≠ Smart Teams</vt:lpstr>
      <vt:lpstr>Say “Thank You!” 50 Times Per Day </vt:lpstr>
      <vt:lpstr>Timing is Everything…</vt:lpstr>
      <vt:lpstr>From Courage to Crazy</vt:lpstr>
      <vt:lpstr>PowerPoint Presentation</vt:lpstr>
      <vt:lpstr>The Star Thrower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 Granovsky</dc:creator>
  <cp:lastModifiedBy>Thom Mayer MD</cp:lastModifiedBy>
  <cp:revision>1080</cp:revision>
  <cp:lastPrinted>2024-03-18T13:14:34Z</cp:lastPrinted>
  <dcterms:created xsi:type="dcterms:W3CDTF">2011-04-24T17:31:38Z</dcterms:created>
  <dcterms:modified xsi:type="dcterms:W3CDTF">2025-10-03T20:44:40Z</dcterms:modified>
</cp:coreProperties>
</file>