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 id="2147483673" r:id="rId5"/>
    <p:sldMasterId id="2147483660" r:id="rId6"/>
    <p:sldMasterId id="2147483648" r:id="rId7"/>
  </p:sldMasterIdLst>
  <p:notesMasterIdLst>
    <p:notesMasterId r:id="rId35"/>
  </p:notesMasterIdLst>
  <p:sldIdLst>
    <p:sldId id="256" r:id="rId8"/>
    <p:sldId id="288" r:id="rId9"/>
    <p:sldId id="291" r:id="rId10"/>
    <p:sldId id="289" r:id="rId11"/>
    <p:sldId id="290" r:id="rId12"/>
    <p:sldId id="292" r:id="rId13"/>
    <p:sldId id="293" r:id="rId14"/>
    <p:sldId id="302" r:id="rId15"/>
    <p:sldId id="280" r:id="rId16"/>
    <p:sldId id="304" r:id="rId17"/>
    <p:sldId id="297" r:id="rId18"/>
    <p:sldId id="283" r:id="rId19"/>
    <p:sldId id="294" r:id="rId20"/>
    <p:sldId id="284" r:id="rId21"/>
    <p:sldId id="305" r:id="rId22"/>
    <p:sldId id="306" r:id="rId23"/>
    <p:sldId id="296" r:id="rId24"/>
    <p:sldId id="285" r:id="rId25"/>
    <p:sldId id="298" r:id="rId26"/>
    <p:sldId id="299" r:id="rId27"/>
    <p:sldId id="281" r:id="rId28"/>
    <p:sldId id="295" r:id="rId29"/>
    <p:sldId id="286" r:id="rId30"/>
    <p:sldId id="300" r:id="rId31"/>
    <p:sldId id="301" r:id="rId32"/>
    <p:sldId id="303" r:id="rId33"/>
    <p:sldId id="28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097B4C-6891-4852-94C1-409F8A7BBB4A}" v="37" dt="2025-06-09T15:16:44.9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801" autoAdjust="0"/>
  </p:normalViewPr>
  <p:slideViewPr>
    <p:cSldViewPr snapToGrid="0">
      <p:cViewPr varScale="1">
        <p:scale>
          <a:sx n="67" d="100"/>
          <a:sy n="67" d="100"/>
        </p:scale>
        <p:origin x="127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 Thorell" userId="dc4fd38f-3e08-40cf-9b29-4c9fe5e4e0c8" providerId="ADAL" clId="{A4097B4C-6891-4852-94C1-409F8A7BBB4A}"/>
    <pc:docChg chg="undo custSel addSld delSld modSld sldOrd">
      <pc:chgData name="Nicole Thorell" userId="dc4fd38f-3e08-40cf-9b29-4c9fe5e4e0c8" providerId="ADAL" clId="{A4097B4C-6891-4852-94C1-409F8A7BBB4A}" dt="2025-06-09T15:18:57.657" v="2961" actId="26606"/>
      <pc:docMkLst>
        <pc:docMk/>
      </pc:docMkLst>
      <pc:sldChg chg="modSp mod">
        <pc:chgData name="Nicole Thorell" userId="dc4fd38f-3e08-40cf-9b29-4c9fe5e4e0c8" providerId="ADAL" clId="{A4097B4C-6891-4852-94C1-409F8A7BBB4A}" dt="2025-05-30T14:05:33.657" v="101" actId="1076"/>
        <pc:sldMkLst>
          <pc:docMk/>
          <pc:sldMk cId="248841147" sldId="256"/>
        </pc:sldMkLst>
        <pc:spChg chg="mod">
          <ac:chgData name="Nicole Thorell" userId="dc4fd38f-3e08-40cf-9b29-4c9fe5e4e0c8" providerId="ADAL" clId="{A4097B4C-6891-4852-94C1-409F8A7BBB4A}" dt="2025-05-30T14:05:33.657" v="101" actId="1076"/>
          <ac:spMkLst>
            <pc:docMk/>
            <pc:sldMk cId="248841147" sldId="256"/>
            <ac:spMk id="3" creationId="{880AC4AE-67A3-A72A-2123-3A7B156E614B}"/>
          </ac:spMkLst>
        </pc:spChg>
      </pc:sldChg>
      <pc:sldChg chg="del">
        <pc:chgData name="Nicole Thorell" userId="dc4fd38f-3e08-40cf-9b29-4c9fe5e4e0c8" providerId="ADAL" clId="{A4097B4C-6891-4852-94C1-409F8A7BBB4A}" dt="2025-05-30T13:57:27.929" v="0" actId="47"/>
        <pc:sldMkLst>
          <pc:docMk/>
          <pc:sldMk cId="3668679401" sldId="260"/>
        </pc:sldMkLst>
      </pc:sldChg>
      <pc:sldChg chg="del">
        <pc:chgData name="Nicole Thorell" userId="dc4fd38f-3e08-40cf-9b29-4c9fe5e4e0c8" providerId="ADAL" clId="{A4097B4C-6891-4852-94C1-409F8A7BBB4A}" dt="2025-05-31T18:13:56.437" v="1086" actId="47"/>
        <pc:sldMkLst>
          <pc:docMk/>
          <pc:sldMk cId="2135196010" sldId="263"/>
        </pc:sldMkLst>
      </pc:sldChg>
      <pc:sldChg chg="del ord">
        <pc:chgData name="Nicole Thorell" userId="dc4fd38f-3e08-40cf-9b29-4c9fe5e4e0c8" providerId="ADAL" clId="{A4097B4C-6891-4852-94C1-409F8A7BBB4A}" dt="2025-05-30T14:33:16.332" v="642" actId="47"/>
        <pc:sldMkLst>
          <pc:docMk/>
          <pc:sldMk cId="1017698738" sldId="279"/>
        </pc:sldMkLst>
      </pc:sldChg>
      <pc:sldChg chg="modSp mod">
        <pc:chgData name="Nicole Thorell" userId="dc4fd38f-3e08-40cf-9b29-4c9fe5e4e0c8" providerId="ADAL" clId="{A4097B4C-6891-4852-94C1-409F8A7BBB4A}" dt="2025-05-31T18:12:38.401" v="1082" actId="2711"/>
        <pc:sldMkLst>
          <pc:docMk/>
          <pc:sldMk cId="1256592165" sldId="280"/>
        </pc:sldMkLst>
        <pc:spChg chg="mod">
          <ac:chgData name="Nicole Thorell" userId="dc4fd38f-3e08-40cf-9b29-4c9fe5e4e0c8" providerId="ADAL" clId="{A4097B4C-6891-4852-94C1-409F8A7BBB4A}" dt="2025-05-31T18:12:38.401" v="1082" actId="2711"/>
          <ac:spMkLst>
            <pc:docMk/>
            <pc:sldMk cId="1256592165" sldId="280"/>
            <ac:spMk id="3" creationId="{F409A5B4-7AA0-6868-5A57-1165C8A38552}"/>
          </ac:spMkLst>
        </pc:spChg>
      </pc:sldChg>
      <pc:sldChg chg="ord">
        <pc:chgData name="Nicole Thorell" userId="dc4fd38f-3e08-40cf-9b29-4c9fe5e4e0c8" providerId="ADAL" clId="{A4097B4C-6891-4852-94C1-409F8A7BBB4A}" dt="2025-05-30T14:39:11.557" v="847"/>
        <pc:sldMkLst>
          <pc:docMk/>
          <pc:sldMk cId="2555082661" sldId="281"/>
        </pc:sldMkLst>
      </pc:sldChg>
      <pc:sldChg chg="del ord">
        <pc:chgData name="Nicole Thorell" userId="dc4fd38f-3e08-40cf-9b29-4c9fe5e4e0c8" providerId="ADAL" clId="{A4097B4C-6891-4852-94C1-409F8A7BBB4A}" dt="2025-05-30T14:39:15.700" v="848" actId="47"/>
        <pc:sldMkLst>
          <pc:docMk/>
          <pc:sldMk cId="627098109" sldId="282"/>
        </pc:sldMkLst>
      </pc:sldChg>
      <pc:sldChg chg="ord modNotesTx">
        <pc:chgData name="Nicole Thorell" userId="dc4fd38f-3e08-40cf-9b29-4c9fe5e4e0c8" providerId="ADAL" clId="{A4097B4C-6891-4852-94C1-409F8A7BBB4A}" dt="2025-06-09T14:27:19.445" v="1948"/>
        <pc:sldMkLst>
          <pc:docMk/>
          <pc:sldMk cId="1526333031" sldId="283"/>
        </pc:sldMkLst>
      </pc:sldChg>
      <pc:sldChg chg="modSp mod ord modNotesTx">
        <pc:chgData name="Nicole Thorell" userId="dc4fd38f-3e08-40cf-9b29-4c9fe5e4e0c8" providerId="ADAL" clId="{A4097B4C-6891-4852-94C1-409F8A7BBB4A}" dt="2025-06-09T15:08:29.367" v="2464"/>
        <pc:sldMkLst>
          <pc:docMk/>
          <pc:sldMk cId="3150021268" sldId="284"/>
        </pc:sldMkLst>
        <pc:spChg chg="mod">
          <ac:chgData name="Nicole Thorell" userId="dc4fd38f-3e08-40cf-9b29-4c9fe5e4e0c8" providerId="ADAL" clId="{A4097B4C-6891-4852-94C1-409F8A7BBB4A}" dt="2025-06-09T14:49:20.675" v="2302" actId="20577"/>
          <ac:spMkLst>
            <pc:docMk/>
            <pc:sldMk cId="3150021268" sldId="284"/>
            <ac:spMk id="3" creationId="{FF4BFBC7-72B1-5F37-47A2-AD6B017BAF3D}"/>
          </ac:spMkLst>
        </pc:spChg>
      </pc:sldChg>
      <pc:sldChg chg="ord modNotesTx">
        <pc:chgData name="Nicole Thorell" userId="dc4fd38f-3e08-40cf-9b29-4c9fe5e4e0c8" providerId="ADAL" clId="{A4097B4C-6891-4852-94C1-409F8A7BBB4A}" dt="2025-06-09T14:25:33.321" v="1928"/>
        <pc:sldMkLst>
          <pc:docMk/>
          <pc:sldMk cId="2579228613" sldId="285"/>
        </pc:sldMkLst>
      </pc:sldChg>
      <pc:sldChg chg="modSp">
        <pc:chgData name="Nicole Thorell" userId="dc4fd38f-3e08-40cf-9b29-4c9fe5e4e0c8" providerId="ADAL" clId="{A4097B4C-6891-4852-94C1-409F8A7BBB4A}" dt="2025-05-31T18:13:21.346" v="1083" actId="2711"/>
        <pc:sldMkLst>
          <pc:docMk/>
          <pc:sldMk cId="1929755162" sldId="286"/>
        </pc:sldMkLst>
        <pc:graphicFrameChg chg="mod">
          <ac:chgData name="Nicole Thorell" userId="dc4fd38f-3e08-40cf-9b29-4c9fe5e4e0c8" providerId="ADAL" clId="{A4097B4C-6891-4852-94C1-409F8A7BBB4A}" dt="2025-05-31T18:13:21.346" v="1083" actId="2711"/>
          <ac:graphicFrameMkLst>
            <pc:docMk/>
            <pc:sldMk cId="1929755162" sldId="286"/>
            <ac:graphicFrameMk id="5" creationId="{ABCCDB8A-B6B7-0452-1859-1C0DBC42AB97}"/>
          </ac:graphicFrameMkLst>
        </pc:graphicFrameChg>
      </pc:sldChg>
      <pc:sldChg chg="addSp delSp modSp mod">
        <pc:chgData name="Nicole Thorell" userId="dc4fd38f-3e08-40cf-9b29-4c9fe5e4e0c8" providerId="ADAL" clId="{A4097B4C-6891-4852-94C1-409F8A7BBB4A}" dt="2025-05-31T18:14:51.630" v="1092" actId="478"/>
        <pc:sldMkLst>
          <pc:docMk/>
          <pc:sldMk cId="4146361860" sldId="287"/>
        </pc:sldMkLst>
        <pc:spChg chg="mod">
          <ac:chgData name="Nicole Thorell" userId="dc4fd38f-3e08-40cf-9b29-4c9fe5e4e0c8" providerId="ADAL" clId="{A4097B4C-6891-4852-94C1-409F8A7BBB4A}" dt="2025-05-31T18:14:29.489" v="1091" actId="1076"/>
          <ac:spMkLst>
            <pc:docMk/>
            <pc:sldMk cId="4146361860" sldId="287"/>
            <ac:spMk id="2" creationId="{7A32F497-86B8-1188-001F-1F62E231AF91}"/>
          </ac:spMkLst>
        </pc:spChg>
      </pc:sldChg>
      <pc:sldChg chg="addSp delSp modSp new mod">
        <pc:chgData name="Nicole Thorell" userId="dc4fd38f-3e08-40cf-9b29-4c9fe5e4e0c8" providerId="ADAL" clId="{A4097B4C-6891-4852-94C1-409F8A7BBB4A}" dt="2025-05-30T14:20:27.673" v="150"/>
        <pc:sldMkLst>
          <pc:docMk/>
          <pc:sldMk cId="3020504708" sldId="288"/>
        </pc:sldMkLst>
        <pc:spChg chg="mod">
          <ac:chgData name="Nicole Thorell" userId="dc4fd38f-3e08-40cf-9b29-4c9fe5e4e0c8" providerId="ADAL" clId="{A4097B4C-6891-4852-94C1-409F8A7BBB4A}" dt="2025-05-30T14:03:07.029" v="29" actId="20577"/>
          <ac:spMkLst>
            <pc:docMk/>
            <pc:sldMk cId="3020504708" sldId="288"/>
            <ac:spMk id="2" creationId="{D6E36B06-563D-F84F-1D4E-0694249F4B76}"/>
          </ac:spMkLst>
        </pc:spChg>
        <pc:spChg chg="add mod">
          <ac:chgData name="Nicole Thorell" userId="dc4fd38f-3e08-40cf-9b29-4c9fe5e4e0c8" providerId="ADAL" clId="{A4097B4C-6891-4852-94C1-409F8A7BBB4A}" dt="2025-05-30T14:15:21.532" v="148" actId="1076"/>
          <ac:spMkLst>
            <pc:docMk/>
            <pc:sldMk cId="3020504708" sldId="288"/>
            <ac:spMk id="8" creationId="{CE87E60E-43F9-CB47-9E56-CAAF0D2D2952}"/>
          </ac:spMkLst>
        </pc:spChg>
        <pc:picChg chg="add mod ord">
          <ac:chgData name="Nicole Thorell" userId="dc4fd38f-3e08-40cf-9b29-4c9fe5e4e0c8" providerId="ADAL" clId="{A4097B4C-6891-4852-94C1-409F8A7BBB4A}" dt="2025-05-30T14:15:09.315" v="146" actId="1076"/>
          <ac:picMkLst>
            <pc:docMk/>
            <pc:sldMk cId="3020504708" sldId="288"/>
            <ac:picMk id="6" creationId="{3361486C-E874-3BDA-1355-8EA403851018}"/>
          </ac:picMkLst>
        </pc:picChg>
      </pc:sldChg>
      <pc:sldChg chg="addSp delSp modSp new mod modClrScheme chgLayout">
        <pc:chgData name="Nicole Thorell" userId="dc4fd38f-3e08-40cf-9b29-4c9fe5e4e0c8" providerId="ADAL" clId="{A4097B4C-6891-4852-94C1-409F8A7BBB4A}" dt="2025-06-09T14:31:53.935" v="1953" actId="20577"/>
        <pc:sldMkLst>
          <pc:docMk/>
          <pc:sldMk cId="1450515787" sldId="289"/>
        </pc:sldMkLst>
        <pc:spChg chg="mod">
          <ac:chgData name="Nicole Thorell" userId="dc4fd38f-3e08-40cf-9b29-4c9fe5e4e0c8" providerId="ADAL" clId="{A4097B4C-6891-4852-94C1-409F8A7BBB4A}" dt="2025-05-31T18:09:27.275" v="1044" actId="26606"/>
          <ac:spMkLst>
            <pc:docMk/>
            <pc:sldMk cId="1450515787" sldId="289"/>
            <ac:spMk id="2" creationId="{B1C2B9DC-C754-290D-43DF-0B5CA9213A69}"/>
          </ac:spMkLst>
        </pc:spChg>
        <pc:spChg chg="mod">
          <ac:chgData name="Nicole Thorell" userId="dc4fd38f-3e08-40cf-9b29-4c9fe5e4e0c8" providerId="ADAL" clId="{A4097B4C-6891-4852-94C1-409F8A7BBB4A}" dt="2025-06-09T14:31:53.935" v="1953" actId="20577"/>
          <ac:spMkLst>
            <pc:docMk/>
            <pc:sldMk cId="1450515787" sldId="289"/>
            <ac:spMk id="3" creationId="{ABBDB341-3893-E5CA-BF91-3E5AF078CADA}"/>
          </ac:spMkLst>
        </pc:spChg>
        <pc:spChg chg="mod">
          <ac:chgData name="Nicole Thorell" userId="dc4fd38f-3e08-40cf-9b29-4c9fe5e4e0c8" providerId="ADAL" clId="{A4097B4C-6891-4852-94C1-409F8A7BBB4A}" dt="2025-05-31T18:09:27.275" v="1044" actId="26606"/>
          <ac:spMkLst>
            <pc:docMk/>
            <pc:sldMk cId="1450515787" sldId="289"/>
            <ac:spMk id="4" creationId="{7294AB39-7EF9-C56C-1E1B-0E078A63C405}"/>
          </ac:spMkLst>
        </pc:spChg>
        <pc:spChg chg="add mod">
          <ac:chgData name="Nicole Thorell" userId="dc4fd38f-3e08-40cf-9b29-4c9fe5e4e0c8" providerId="ADAL" clId="{A4097B4C-6891-4852-94C1-409F8A7BBB4A}" dt="2025-05-31T18:10:52.111" v="1048" actId="26606"/>
          <ac:spMkLst>
            <pc:docMk/>
            <pc:sldMk cId="1450515787" sldId="289"/>
            <ac:spMk id="7" creationId="{6455ADD1-67FA-B7A7-861B-7CC321F16FCA}"/>
          </ac:spMkLst>
        </pc:spChg>
        <pc:spChg chg="add mod">
          <ac:chgData name="Nicole Thorell" userId="dc4fd38f-3e08-40cf-9b29-4c9fe5e4e0c8" providerId="ADAL" clId="{A4097B4C-6891-4852-94C1-409F8A7BBB4A}" dt="2025-05-31T18:10:52.111" v="1048" actId="26606"/>
          <ac:spMkLst>
            <pc:docMk/>
            <pc:sldMk cId="1450515787" sldId="289"/>
            <ac:spMk id="11" creationId="{E106D7C2-DA9D-D9E1-EAEE-E88E236A2798}"/>
          </ac:spMkLst>
        </pc:spChg>
        <pc:picChg chg="add mod">
          <ac:chgData name="Nicole Thorell" userId="dc4fd38f-3e08-40cf-9b29-4c9fe5e4e0c8" providerId="ADAL" clId="{A4097B4C-6891-4852-94C1-409F8A7BBB4A}" dt="2025-05-31T18:10:52.111" v="1048" actId="26606"/>
          <ac:picMkLst>
            <pc:docMk/>
            <pc:sldMk cId="1450515787" sldId="289"/>
            <ac:picMk id="6" creationId="{1E65E60B-12F7-7D60-5AE1-EB9661869506}"/>
          </ac:picMkLst>
        </pc:picChg>
      </pc:sldChg>
      <pc:sldChg chg="addSp delSp modSp new mod modClrScheme chgLayout modNotesTx">
        <pc:chgData name="Nicole Thorell" userId="dc4fd38f-3e08-40cf-9b29-4c9fe5e4e0c8" providerId="ADAL" clId="{A4097B4C-6891-4852-94C1-409F8A7BBB4A}" dt="2025-06-09T14:32:19.029" v="1955" actId="1076"/>
        <pc:sldMkLst>
          <pc:docMk/>
          <pc:sldMk cId="3949757927" sldId="290"/>
        </pc:sldMkLst>
        <pc:spChg chg="mod">
          <ac:chgData name="Nicole Thorell" userId="dc4fd38f-3e08-40cf-9b29-4c9fe5e4e0c8" providerId="ADAL" clId="{A4097B4C-6891-4852-94C1-409F8A7BBB4A}" dt="2025-05-31T18:07:43.988" v="1040" actId="26606"/>
          <ac:spMkLst>
            <pc:docMk/>
            <pc:sldMk cId="3949757927" sldId="290"/>
            <ac:spMk id="2" creationId="{5AED4746-2DED-320A-647A-A270CA6A5ECA}"/>
          </ac:spMkLst>
        </pc:spChg>
        <pc:spChg chg="mod ord">
          <ac:chgData name="Nicole Thorell" userId="dc4fd38f-3e08-40cf-9b29-4c9fe5e4e0c8" providerId="ADAL" clId="{A4097B4C-6891-4852-94C1-409F8A7BBB4A}" dt="2025-05-31T18:07:43.988" v="1040" actId="26606"/>
          <ac:spMkLst>
            <pc:docMk/>
            <pc:sldMk cId="3949757927" sldId="290"/>
            <ac:spMk id="4" creationId="{08CE4DE8-B355-F14B-79E6-23A607577101}"/>
          </ac:spMkLst>
        </pc:spChg>
        <pc:spChg chg="add mod">
          <ac:chgData name="Nicole Thorell" userId="dc4fd38f-3e08-40cf-9b29-4c9fe5e4e0c8" providerId="ADAL" clId="{A4097B4C-6891-4852-94C1-409F8A7BBB4A}" dt="2025-05-31T18:07:43.988" v="1040" actId="26606"/>
          <ac:spMkLst>
            <pc:docMk/>
            <pc:sldMk cId="3949757927" sldId="290"/>
            <ac:spMk id="4107" creationId="{E9EBB8DE-83C2-4EE6-FF09-267E55EAAF0E}"/>
          </ac:spMkLst>
        </pc:spChg>
        <pc:picChg chg="add mod">
          <ac:chgData name="Nicole Thorell" userId="dc4fd38f-3e08-40cf-9b29-4c9fe5e4e0c8" providerId="ADAL" clId="{A4097B4C-6891-4852-94C1-409F8A7BBB4A}" dt="2025-06-09T14:32:19.029" v="1955" actId="1076"/>
          <ac:picMkLst>
            <pc:docMk/>
            <pc:sldMk cId="3949757927" sldId="290"/>
            <ac:picMk id="4100" creationId="{4A2E2C65-9FAD-FA73-694C-A80FB7D44E38}"/>
          </ac:picMkLst>
        </pc:picChg>
        <pc:picChg chg="add mod">
          <ac:chgData name="Nicole Thorell" userId="dc4fd38f-3e08-40cf-9b29-4c9fe5e4e0c8" providerId="ADAL" clId="{A4097B4C-6891-4852-94C1-409F8A7BBB4A}" dt="2025-05-31T18:08:41.426" v="1043" actId="1076"/>
          <ac:picMkLst>
            <pc:docMk/>
            <pc:sldMk cId="3949757927" sldId="290"/>
            <ac:picMk id="4102" creationId="{1C4B1368-7172-31A5-2306-582C01F3A64D}"/>
          </ac:picMkLst>
        </pc:picChg>
      </pc:sldChg>
      <pc:sldChg chg="addSp delSp modSp new mod">
        <pc:chgData name="Nicole Thorell" userId="dc4fd38f-3e08-40cf-9b29-4c9fe5e4e0c8" providerId="ADAL" clId="{A4097B4C-6891-4852-94C1-409F8A7BBB4A}" dt="2025-06-09T14:32:12.018" v="1954" actId="1076"/>
        <pc:sldMkLst>
          <pc:docMk/>
          <pc:sldMk cId="2766629507" sldId="291"/>
        </pc:sldMkLst>
        <pc:spChg chg="mod">
          <ac:chgData name="Nicole Thorell" userId="dc4fd38f-3e08-40cf-9b29-4c9fe5e4e0c8" providerId="ADAL" clId="{A4097B4C-6891-4852-94C1-409F8A7BBB4A}" dt="2025-05-30T14:25:23.565" v="478" actId="20577"/>
          <ac:spMkLst>
            <pc:docMk/>
            <pc:sldMk cId="2766629507" sldId="291"/>
            <ac:spMk id="2" creationId="{BE95EB76-0CA7-6445-1DAD-8B23BEB6BA08}"/>
          </ac:spMkLst>
        </pc:spChg>
        <pc:graphicFrameChg chg="add mod ord modGraphic">
          <ac:chgData name="Nicole Thorell" userId="dc4fd38f-3e08-40cf-9b29-4c9fe5e4e0c8" providerId="ADAL" clId="{A4097B4C-6891-4852-94C1-409F8A7BBB4A}" dt="2025-06-09T14:32:12.018" v="1954" actId="1076"/>
          <ac:graphicFrameMkLst>
            <pc:docMk/>
            <pc:sldMk cId="2766629507" sldId="291"/>
            <ac:graphicFrameMk id="5" creationId="{96A8EEBF-DD91-109A-FD73-86AB0E12F691}"/>
          </ac:graphicFrameMkLst>
        </pc:graphicFrameChg>
      </pc:sldChg>
      <pc:sldChg chg="addSp delSp modSp new mod ord">
        <pc:chgData name="Nicole Thorell" userId="dc4fd38f-3e08-40cf-9b29-4c9fe5e4e0c8" providerId="ADAL" clId="{A4097B4C-6891-4852-94C1-409F8A7BBB4A}" dt="2025-06-09T13:51:33.301" v="1097" actId="12100"/>
        <pc:sldMkLst>
          <pc:docMk/>
          <pc:sldMk cId="1016317795" sldId="292"/>
        </pc:sldMkLst>
        <pc:spChg chg="mod">
          <ac:chgData name="Nicole Thorell" userId="dc4fd38f-3e08-40cf-9b29-4c9fe5e4e0c8" providerId="ADAL" clId="{A4097B4C-6891-4852-94C1-409F8A7BBB4A}" dt="2025-06-09T13:51:08.850" v="1093" actId="26606"/>
          <ac:spMkLst>
            <pc:docMk/>
            <pc:sldMk cId="1016317795" sldId="292"/>
            <ac:spMk id="2" creationId="{72A07390-9739-F2EF-B11E-FC6B912D25F9}"/>
          </ac:spMkLst>
        </pc:spChg>
        <pc:spChg chg="mod">
          <ac:chgData name="Nicole Thorell" userId="dc4fd38f-3e08-40cf-9b29-4c9fe5e4e0c8" providerId="ADAL" clId="{A4097B4C-6891-4852-94C1-409F8A7BBB4A}" dt="2025-06-09T13:51:08.850" v="1093" actId="26606"/>
          <ac:spMkLst>
            <pc:docMk/>
            <pc:sldMk cId="1016317795" sldId="292"/>
            <ac:spMk id="4" creationId="{D6EB2220-3E20-7EF3-FEE3-B1C0A8CAA5EA}"/>
          </ac:spMkLst>
        </pc:spChg>
        <pc:spChg chg="add del mod">
          <ac:chgData name="Nicole Thorell" userId="dc4fd38f-3e08-40cf-9b29-4c9fe5e4e0c8" providerId="ADAL" clId="{A4097B4C-6891-4852-94C1-409F8A7BBB4A}" dt="2025-06-09T13:51:08.850" v="1093" actId="26606"/>
          <ac:spMkLst>
            <pc:docMk/>
            <pc:sldMk cId="1016317795" sldId="292"/>
            <ac:spMk id="5" creationId="{8FF1A0FB-DB5F-C614-69CF-BBCA0D6DFA14}"/>
          </ac:spMkLst>
        </pc:spChg>
        <pc:graphicFrameChg chg="add mod">
          <ac:chgData name="Nicole Thorell" userId="dc4fd38f-3e08-40cf-9b29-4c9fe5e4e0c8" providerId="ADAL" clId="{A4097B4C-6891-4852-94C1-409F8A7BBB4A}" dt="2025-06-09T13:51:33.301" v="1097" actId="12100"/>
          <ac:graphicFrameMkLst>
            <pc:docMk/>
            <pc:sldMk cId="1016317795" sldId="292"/>
            <ac:graphicFrameMk id="7" creationId="{E452560A-CA68-9B28-BD6D-1B7D9F05B026}"/>
          </ac:graphicFrameMkLst>
        </pc:graphicFrameChg>
      </pc:sldChg>
      <pc:sldChg chg="addSp delSp modSp new mod ord">
        <pc:chgData name="Nicole Thorell" userId="dc4fd38f-3e08-40cf-9b29-4c9fe5e4e0c8" providerId="ADAL" clId="{A4097B4C-6891-4852-94C1-409F8A7BBB4A}" dt="2025-06-09T13:51:27.365" v="1095" actId="12100"/>
        <pc:sldMkLst>
          <pc:docMk/>
          <pc:sldMk cId="268349758" sldId="293"/>
        </pc:sldMkLst>
        <pc:spChg chg="mod">
          <ac:chgData name="Nicole Thorell" userId="dc4fd38f-3e08-40cf-9b29-4c9fe5e4e0c8" providerId="ADAL" clId="{A4097B4C-6891-4852-94C1-409F8A7BBB4A}" dt="2025-06-09T13:51:20.367" v="1094" actId="26606"/>
          <ac:spMkLst>
            <pc:docMk/>
            <pc:sldMk cId="268349758" sldId="293"/>
            <ac:spMk id="2" creationId="{C2AD028D-1CE8-AD81-BD4C-4C5530A2396B}"/>
          </ac:spMkLst>
        </pc:spChg>
        <pc:spChg chg="mod">
          <ac:chgData name="Nicole Thorell" userId="dc4fd38f-3e08-40cf-9b29-4c9fe5e4e0c8" providerId="ADAL" clId="{A4097B4C-6891-4852-94C1-409F8A7BBB4A}" dt="2025-06-09T13:51:20.367" v="1094" actId="26606"/>
          <ac:spMkLst>
            <pc:docMk/>
            <pc:sldMk cId="268349758" sldId="293"/>
            <ac:spMk id="4" creationId="{6D16C006-0D10-B704-A3BB-04FC92B14C9D}"/>
          </ac:spMkLst>
        </pc:spChg>
        <pc:spChg chg="add del mod">
          <ac:chgData name="Nicole Thorell" userId="dc4fd38f-3e08-40cf-9b29-4c9fe5e4e0c8" providerId="ADAL" clId="{A4097B4C-6891-4852-94C1-409F8A7BBB4A}" dt="2025-06-09T13:51:20.367" v="1094" actId="26606"/>
          <ac:spMkLst>
            <pc:docMk/>
            <pc:sldMk cId="268349758" sldId="293"/>
            <ac:spMk id="5" creationId="{6B86E32B-AF10-128E-E516-011CE00ED49F}"/>
          </ac:spMkLst>
        </pc:spChg>
        <pc:graphicFrameChg chg="add mod">
          <ac:chgData name="Nicole Thorell" userId="dc4fd38f-3e08-40cf-9b29-4c9fe5e4e0c8" providerId="ADAL" clId="{A4097B4C-6891-4852-94C1-409F8A7BBB4A}" dt="2025-06-09T13:51:27.365" v="1095" actId="12100"/>
          <ac:graphicFrameMkLst>
            <pc:docMk/>
            <pc:sldMk cId="268349758" sldId="293"/>
            <ac:graphicFrameMk id="7" creationId="{898B567E-13D3-A60D-4DE5-BE3FF3364EEF}"/>
          </ac:graphicFrameMkLst>
        </pc:graphicFrameChg>
      </pc:sldChg>
      <pc:sldChg chg="modSp new mod ord">
        <pc:chgData name="Nicole Thorell" userId="dc4fd38f-3e08-40cf-9b29-4c9fe5e4e0c8" providerId="ADAL" clId="{A4097B4C-6891-4852-94C1-409F8A7BBB4A}" dt="2025-06-09T14:25:22.370" v="1922"/>
        <pc:sldMkLst>
          <pc:docMk/>
          <pc:sldMk cId="1274466117" sldId="294"/>
        </pc:sldMkLst>
        <pc:spChg chg="mod">
          <ac:chgData name="Nicole Thorell" userId="dc4fd38f-3e08-40cf-9b29-4c9fe5e4e0c8" providerId="ADAL" clId="{A4097B4C-6891-4852-94C1-409F8A7BBB4A}" dt="2025-05-30T14:35:14.013" v="684" actId="20577"/>
          <ac:spMkLst>
            <pc:docMk/>
            <pc:sldMk cId="1274466117" sldId="294"/>
            <ac:spMk id="2" creationId="{2B9472B9-6762-E9EB-25F9-ACC62863AD41}"/>
          </ac:spMkLst>
        </pc:spChg>
        <pc:spChg chg="mod">
          <ac:chgData name="Nicole Thorell" userId="dc4fd38f-3e08-40cf-9b29-4c9fe5e4e0c8" providerId="ADAL" clId="{A4097B4C-6891-4852-94C1-409F8A7BBB4A}" dt="2025-06-09T14:20:00.956" v="1833" actId="20577"/>
          <ac:spMkLst>
            <pc:docMk/>
            <pc:sldMk cId="1274466117" sldId="294"/>
            <ac:spMk id="3" creationId="{945FC78C-4AC3-1C38-114E-5BCFC771F6D8}"/>
          </ac:spMkLst>
        </pc:spChg>
      </pc:sldChg>
      <pc:sldChg chg="modSp new mod">
        <pc:chgData name="Nicole Thorell" userId="dc4fd38f-3e08-40cf-9b29-4c9fe5e4e0c8" providerId="ADAL" clId="{A4097B4C-6891-4852-94C1-409F8A7BBB4A}" dt="2025-05-30T14:40:48.545" v="934" actId="313"/>
        <pc:sldMkLst>
          <pc:docMk/>
          <pc:sldMk cId="2069038312" sldId="295"/>
        </pc:sldMkLst>
        <pc:spChg chg="mod">
          <ac:chgData name="Nicole Thorell" userId="dc4fd38f-3e08-40cf-9b29-4c9fe5e4e0c8" providerId="ADAL" clId="{A4097B4C-6891-4852-94C1-409F8A7BBB4A}" dt="2025-05-30T14:40:48.545" v="934" actId="313"/>
          <ac:spMkLst>
            <pc:docMk/>
            <pc:sldMk cId="2069038312" sldId="295"/>
            <ac:spMk id="2" creationId="{E33B337D-E986-2300-1C8D-F5E7123BE8D9}"/>
          </ac:spMkLst>
        </pc:spChg>
        <pc:spChg chg="mod">
          <ac:chgData name="Nicole Thorell" userId="dc4fd38f-3e08-40cf-9b29-4c9fe5e4e0c8" providerId="ADAL" clId="{A4097B4C-6891-4852-94C1-409F8A7BBB4A}" dt="2025-05-30T14:36:03.867" v="687"/>
          <ac:spMkLst>
            <pc:docMk/>
            <pc:sldMk cId="2069038312" sldId="295"/>
            <ac:spMk id="3" creationId="{FECBA917-7AA9-73BD-ABC2-FC7CB5803941}"/>
          </ac:spMkLst>
        </pc:spChg>
      </pc:sldChg>
      <pc:sldChg chg="modSp new mod ord modNotesTx">
        <pc:chgData name="Nicole Thorell" userId="dc4fd38f-3e08-40cf-9b29-4c9fe5e4e0c8" providerId="ADAL" clId="{A4097B4C-6891-4852-94C1-409F8A7BBB4A}" dt="2025-06-09T14:48:51.329" v="2294"/>
        <pc:sldMkLst>
          <pc:docMk/>
          <pc:sldMk cId="3298831426" sldId="296"/>
        </pc:sldMkLst>
        <pc:spChg chg="mod">
          <ac:chgData name="Nicole Thorell" userId="dc4fd38f-3e08-40cf-9b29-4c9fe5e4e0c8" providerId="ADAL" clId="{A4097B4C-6891-4852-94C1-409F8A7BBB4A}" dt="2025-06-09T14:36:15.956" v="2008" actId="20577"/>
          <ac:spMkLst>
            <pc:docMk/>
            <pc:sldMk cId="3298831426" sldId="296"/>
            <ac:spMk id="2" creationId="{551B1550-6B77-D0D3-A121-9B716AB6B9A1}"/>
          </ac:spMkLst>
        </pc:spChg>
        <pc:spChg chg="mod">
          <ac:chgData name="Nicole Thorell" userId="dc4fd38f-3e08-40cf-9b29-4c9fe5e4e0c8" providerId="ADAL" clId="{A4097B4C-6891-4852-94C1-409F8A7BBB4A}" dt="2025-06-09T14:34:45.602" v="1989" actId="20577"/>
          <ac:spMkLst>
            <pc:docMk/>
            <pc:sldMk cId="3298831426" sldId="296"/>
            <ac:spMk id="3" creationId="{83CBD9D7-165C-9951-D1AD-85BA294D660A}"/>
          </ac:spMkLst>
        </pc:spChg>
      </pc:sldChg>
      <pc:sldChg chg="modSp new mod ord">
        <pc:chgData name="Nicole Thorell" userId="dc4fd38f-3e08-40cf-9b29-4c9fe5e4e0c8" providerId="ADAL" clId="{A4097B4C-6891-4852-94C1-409F8A7BBB4A}" dt="2025-05-30T14:37:10.670" v="775" actId="20577"/>
        <pc:sldMkLst>
          <pc:docMk/>
          <pc:sldMk cId="3962317724" sldId="297"/>
        </pc:sldMkLst>
        <pc:spChg chg="mod">
          <ac:chgData name="Nicole Thorell" userId="dc4fd38f-3e08-40cf-9b29-4c9fe5e4e0c8" providerId="ADAL" clId="{A4097B4C-6891-4852-94C1-409F8A7BBB4A}" dt="2025-05-30T14:37:10.670" v="775" actId="20577"/>
          <ac:spMkLst>
            <pc:docMk/>
            <pc:sldMk cId="3962317724" sldId="297"/>
            <ac:spMk id="2" creationId="{B724CCE4-1D72-506C-6500-A9F849481824}"/>
          </ac:spMkLst>
        </pc:spChg>
        <pc:spChg chg="mod">
          <ac:chgData name="Nicole Thorell" userId="dc4fd38f-3e08-40cf-9b29-4c9fe5e4e0c8" providerId="ADAL" clId="{A4097B4C-6891-4852-94C1-409F8A7BBB4A}" dt="2025-05-30T14:37:01.025" v="735"/>
          <ac:spMkLst>
            <pc:docMk/>
            <pc:sldMk cId="3962317724" sldId="297"/>
            <ac:spMk id="3" creationId="{7BD30C31-2C1B-6F37-7FB6-CCBC4BCB4036}"/>
          </ac:spMkLst>
        </pc:spChg>
      </pc:sldChg>
      <pc:sldChg chg="modSp new mod ord modNotesTx">
        <pc:chgData name="Nicole Thorell" userId="dc4fd38f-3e08-40cf-9b29-4c9fe5e4e0c8" providerId="ADAL" clId="{A4097B4C-6891-4852-94C1-409F8A7BBB4A}" dt="2025-06-09T15:16:03.997" v="2695" actId="20577"/>
        <pc:sldMkLst>
          <pc:docMk/>
          <pc:sldMk cId="1973108300" sldId="298"/>
        </pc:sldMkLst>
        <pc:spChg chg="mod">
          <ac:chgData name="Nicole Thorell" userId="dc4fd38f-3e08-40cf-9b29-4c9fe5e4e0c8" providerId="ADAL" clId="{A4097B4C-6891-4852-94C1-409F8A7BBB4A}" dt="2025-06-09T15:14:01.832" v="2565" actId="20577"/>
          <ac:spMkLst>
            <pc:docMk/>
            <pc:sldMk cId="1973108300" sldId="298"/>
            <ac:spMk id="2" creationId="{92554C37-201E-B44A-89B1-478D261894E7}"/>
          </ac:spMkLst>
        </pc:spChg>
        <pc:spChg chg="mod">
          <ac:chgData name="Nicole Thorell" userId="dc4fd38f-3e08-40cf-9b29-4c9fe5e4e0c8" providerId="ADAL" clId="{A4097B4C-6891-4852-94C1-409F8A7BBB4A}" dt="2025-06-09T15:16:03.997" v="2695" actId="20577"/>
          <ac:spMkLst>
            <pc:docMk/>
            <pc:sldMk cId="1973108300" sldId="298"/>
            <ac:spMk id="3" creationId="{C7F0056E-4ED3-BA2B-F966-3990238E7A52}"/>
          </ac:spMkLst>
        </pc:spChg>
      </pc:sldChg>
      <pc:sldChg chg="modSp new mod ord">
        <pc:chgData name="Nicole Thorell" userId="dc4fd38f-3e08-40cf-9b29-4c9fe5e4e0c8" providerId="ADAL" clId="{A4097B4C-6891-4852-94C1-409F8A7BBB4A}" dt="2025-06-09T14:25:29.161" v="1926"/>
        <pc:sldMkLst>
          <pc:docMk/>
          <pc:sldMk cId="570860624" sldId="299"/>
        </pc:sldMkLst>
        <pc:spChg chg="mod">
          <ac:chgData name="Nicole Thorell" userId="dc4fd38f-3e08-40cf-9b29-4c9fe5e4e0c8" providerId="ADAL" clId="{A4097B4C-6891-4852-94C1-409F8A7BBB4A}" dt="2025-05-30T14:38:54.715" v="839" actId="313"/>
          <ac:spMkLst>
            <pc:docMk/>
            <pc:sldMk cId="570860624" sldId="299"/>
            <ac:spMk id="2" creationId="{7DC68A2C-7568-6996-FF9B-4397F6E3531B}"/>
          </ac:spMkLst>
        </pc:spChg>
        <pc:spChg chg="mod">
          <ac:chgData name="Nicole Thorell" userId="dc4fd38f-3e08-40cf-9b29-4c9fe5e4e0c8" providerId="ADAL" clId="{A4097B4C-6891-4852-94C1-409F8A7BBB4A}" dt="2025-05-30T14:38:43.481" v="804"/>
          <ac:spMkLst>
            <pc:docMk/>
            <pc:sldMk cId="570860624" sldId="299"/>
            <ac:spMk id="3" creationId="{2915558C-A185-76B5-93D8-D2FD4F966A18}"/>
          </ac:spMkLst>
        </pc:spChg>
      </pc:sldChg>
      <pc:sldChg chg="modSp new mod ord modNotesTx">
        <pc:chgData name="Nicole Thorell" userId="dc4fd38f-3e08-40cf-9b29-4c9fe5e4e0c8" providerId="ADAL" clId="{A4097B4C-6891-4852-94C1-409F8A7BBB4A}" dt="2025-06-09T14:21:55.650" v="1887"/>
        <pc:sldMkLst>
          <pc:docMk/>
          <pc:sldMk cId="3643003286" sldId="300"/>
        </pc:sldMkLst>
        <pc:spChg chg="mod">
          <ac:chgData name="Nicole Thorell" userId="dc4fd38f-3e08-40cf-9b29-4c9fe5e4e0c8" providerId="ADAL" clId="{A4097B4C-6891-4852-94C1-409F8A7BBB4A}" dt="2025-05-30T14:40:18.159" v="892" actId="20577"/>
          <ac:spMkLst>
            <pc:docMk/>
            <pc:sldMk cId="3643003286" sldId="300"/>
            <ac:spMk id="2" creationId="{32DBC7EB-7BBA-2061-8DAF-14D3176DE843}"/>
          </ac:spMkLst>
        </pc:spChg>
        <pc:spChg chg="mod">
          <ac:chgData name="Nicole Thorell" userId="dc4fd38f-3e08-40cf-9b29-4c9fe5e4e0c8" providerId="ADAL" clId="{A4097B4C-6891-4852-94C1-409F8A7BBB4A}" dt="2025-05-30T14:40:10.373" v="850"/>
          <ac:spMkLst>
            <pc:docMk/>
            <pc:sldMk cId="3643003286" sldId="300"/>
            <ac:spMk id="3" creationId="{CA0F2789-583F-7DFD-4365-3CC5C14EEA5E}"/>
          </ac:spMkLst>
        </pc:spChg>
      </pc:sldChg>
      <pc:sldChg chg="addSp delSp modSp new mod modTransition modClrScheme chgLayout">
        <pc:chgData name="Nicole Thorell" userId="dc4fd38f-3e08-40cf-9b29-4c9fe5e4e0c8" providerId="ADAL" clId="{A4097B4C-6891-4852-94C1-409F8A7BBB4A}" dt="2025-05-31T18:13:35.259" v="1084" actId="2711"/>
        <pc:sldMkLst>
          <pc:docMk/>
          <pc:sldMk cId="355449352" sldId="301"/>
        </pc:sldMkLst>
        <pc:spChg chg="mod">
          <ac:chgData name="Nicole Thorell" userId="dc4fd38f-3e08-40cf-9b29-4c9fe5e4e0c8" providerId="ADAL" clId="{A4097B4C-6891-4852-94C1-409F8A7BBB4A}" dt="2025-05-31T18:02:24.828" v="1026" actId="26606"/>
          <ac:spMkLst>
            <pc:docMk/>
            <pc:sldMk cId="355449352" sldId="301"/>
            <ac:spMk id="2" creationId="{46144706-BADD-40FF-9507-2EB25A71DC1B}"/>
          </ac:spMkLst>
        </pc:spChg>
        <pc:graphicFrameChg chg="add mod">
          <ac:chgData name="Nicole Thorell" userId="dc4fd38f-3e08-40cf-9b29-4c9fe5e4e0c8" providerId="ADAL" clId="{A4097B4C-6891-4852-94C1-409F8A7BBB4A}" dt="2025-05-31T18:13:35.259" v="1084" actId="2711"/>
          <ac:graphicFrameMkLst>
            <pc:docMk/>
            <pc:sldMk cId="355449352" sldId="301"/>
            <ac:graphicFrameMk id="5" creationId="{3D6C0A4A-4BFC-D423-5566-B354EBAAF838}"/>
          </ac:graphicFrameMkLst>
        </pc:graphicFrameChg>
      </pc:sldChg>
      <pc:sldChg chg="addSp delSp modSp new mod">
        <pc:chgData name="Nicole Thorell" userId="dc4fd38f-3e08-40cf-9b29-4c9fe5e4e0c8" providerId="ADAL" clId="{A4097B4C-6891-4852-94C1-409F8A7BBB4A}" dt="2025-06-09T13:51:51.243" v="1099" actId="12100"/>
        <pc:sldMkLst>
          <pc:docMk/>
          <pc:sldMk cId="3945381079" sldId="302"/>
        </pc:sldMkLst>
        <pc:spChg chg="mod">
          <ac:chgData name="Nicole Thorell" userId="dc4fd38f-3e08-40cf-9b29-4c9fe5e4e0c8" providerId="ADAL" clId="{A4097B4C-6891-4852-94C1-409F8A7BBB4A}" dt="2025-06-09T13:51:46.134" v="1098" actId="26606"/>
          <ac:spMkLst>
            <pc:docMk/>
            <pc:sldMk cId="3945381079" sldId="302"/>
            <ac:spMk id="2" creationId="{91BCBE35-FE11-2EA9-E33C-05F1B4507242}"/>
          </ac:spMkLst>
        </pc:spChg>
        <pc:spChg chg="del mod">
          <ac:chgData name="Nicole Thorell" userId="dc4fd38f-3e08-40cf-9b29-4c9fe5e4e0c8" providerId="ADAL" clId="{A4097B4C-6891-4852-94C1-409F8A7BBB4A}" dt="2025-06-09T13:51:46.134" v="1098" actId="26606"/>
          <ac:spMkLst>
            <pc:docMk/>
            <pc:sldMk cId="3945381079" sldId="302"/>
            <ac:spMk id="3" creationId="{1D6DDB6E-706E-1BBE-E8A6-9B2617A9BE1E}"/>
          </ac:spMkLst>
        </pc:spChg>
        <pc:spChg chg="mod">
          <ac:chgData name="Nicole Thorell" userId="dc4fd38f-3e08-40cf-9b29-4c9fe5e4e0c8" providerId="ADAL" clId="{A4097B4C-6891-4852-94C1-409F8A7BBB4A}" dt="2025-06-09T13:51:46.134" v="1098" actId="26606"/>
          <ac:spMkLst>
            <pc:docMk/>
            <pc:sldMk cId="3945381079" sldId="302"/>
            <ac:spMk id="4" creationId="{C9B9CA5E-9F61-D1E0-03AF-5665A6533209}"/>
          </ac:spMkLst>
        </pc:spChg>
        <pc:graphicFrameChg chg="add mod">
          <ac:chgData name="Nicole Thorell" userId="dc4fd38f-3e08-40cf-9b29-4c9fe5e4e0c8" providerId="ADAL" clId="{A4097B4C-6891-4852-94C1-409F8A7BBB4A}" dt="2025-06-09T13:51:51.243" v="1099" actId="12100"/>
          <ac:graphicFrameMkLst>
            <pc:docMk/>
            <pc:sldMk cId="3945381079" sldId="302"/>
            <ac:graphicFrameMk id="6" creationId="{415C0518-E53A-9683-584B-E5A46061A7EA}"/>
          </ac:graphicFrameMkLst>
        </pc:graphicFrameChg>
      </pc:sldChg>
      <pc:sldChg chg="addSp delSp modSp new mod">
        <pc:chgData name="Nicole Thorell" userId="dc4fd38f-3e08-40cf-9b29-4c9fe5e4e0c8" providerId="ADAL" clId="{A4097B4C-6891-4852-94C1-409F8A7BBB4A}" dt="2025-05-31T18:13:45.037" v="1085" actId="2711"/>
        <pc:sldMkLst>
          <pc:docMk/>
          <pc:sldMk cId="3242863255" sldId="303"/>
        </pc:sldMkLst>
        <pc:spChg chg="mod">
          <ac:chgData name="Nicole Thorell" userId="dc4fd38f-3e08-40cf-9b29-4c9fe5e4e0c8" providerId="ADAL" clId="{A4097B4C-6891-4852-94C1-409F8A7BBB4A}" dt="2025-05-31T18:03:00.393" v="1033" actId="26606"/>
          <ac:spMkLst>
            <pc:docMk/>
            <pc:sldMk cId="3242863255" sldId="303"/>
            <ac:spMk id="2" creationId="{BDBE61B7-352A-B3FE-6735-09A3DFAA366E}"/>
          </ac:spMkLst>
        </pc:spChg>
        <pc:graphicFrameChg chg="add mod">
          <ac:chgData name="Nicole Thorell" userId="dc4fd38f-3e08-40cf-9b29-4c9fe5e4e0c8" providerId="ADAL" clId="{A4097B4C-6891-4852-94C1-409F8A7BBB4A}" dt="2025-05-31T18:13:45.037" v="1085" actId="2711"/>
          <ac:graphicFrameMkLst>
            <pc:docMk/>
            <pc:sldMk cId="3242863255" sldId="303"/>
            <ac:graphicFrameMk id="6" creationId="{4A162D69-D021-136E-2FC6-0A087300F4FA}"/>
          </ac:graphicFrameMkLst>
        </pc:graphicFrameChg>
      </pc:sldChg>
      <pc:sldChg chg="addSp delSp modSp new mod modNotesTx">
        <pc:chgData name="Nicole Thorell" userId="dc4fd38f-3e08-40cf-9b29-4c9fe5e4e0c8" providerId="ADAL" clId="{A4097B4C-6891-4852-94C1-409F8A7BBB4A}" dt="2025-06-09T14:19:24.372" v="1804" actId="20577"/>
        <pc:sldMkLst>
          <pc:docMk/>
          <pc:sldMk cId="4201276001" sldId="304"/>
        </pc:sldMkLst>
        <pc:spChg chg="mod">
          <ac:chgData name="Nicole Thorell" userId="dc4fd38f-3e08-40cf-9b29-4c9fe5e4e0c8" providerId="ADAL" clId="{A4097B4C-6891-4852-94C1-409F8A7BBB4A}" dt="2025-06-09T14:05:26.778" v="1127" actId="20577"/>
          <ac:spMkLst>
            <pc:docMk/>
            <pc:sldMk cId="4201276001" sldId="304"/>
            <ac:spMk id="2" creationId="{2B8A488B-6A39-A8BF-2AAB-1D32871456F0}"/>
          </ac:spMkLst>
        </pc:spChg>
        <pc:spChg chg="del">
          <ac:chgData name="Nicole Thorell" userId="dc4fd38f-3e08-40cf-9b29-4c9fe5e4e0c8" providerId="ADAL" clId="{A4097B4C-6891-4852-94C1-409F8A7BBB4A}" dt="2025-06-09T14:05:51.134" v="1128" actId="3680"/>
          <ac:spMkLst>
            <pc:docMk/>
            <pc:sldMk cId="4201276001" sldId="304"/>
            <ac:spMk id="3" creationId="{E93BD9EE-DEE1-ECAD-0811-684DED7A62AA}"/>
          </ac:spMkLst>
        </pc:spChg>
        <pc:graphicFrameChg chg="add mod ord modGraphic">
          <ac:chgData name="Nicole Thorell" userId="dc4fd38f-3e08-40cf-9b29-4c9fe5e4e0c8" providerId="ADAL" clId="{A4097B4C-6891-4852-94C1-409F8A7BBB4A}" dt="2025-06-09T14:16:36.638" v="1600" actId="2165"/>
          <ac:graphicFrameMkLst>
            <pc:docMk/>
            <pc:sldMk cId="4201276001" sldId="304"/>
            <ac:graphicFrameMk id="4" creationId="{B4B9456D-0C9B-4363-4225-F62CB62BCEEF}"/>
          </ac:graphicFrameMkLst>
        </pc:graphicFrameChg>
      </pc:sldChg>
      <pc:sldChg chg="modSp new mod ord modNotesTx">
        <pc:chgData name="Nicole Thorell" userId="dc4fd38f-3e08-40cf-9b29-4c9fe5e4e0c8" providerId="ADAL" clId="{A4097B4C-6891-4852-94C1-409F8A7BBB4A}" dt="2025-06-09T15:09:11.919" v="2466"/>
        <pc:sldMkLst>
          <pc:docMk/>
          <pc:sldMk cId="1775170772" sldId="305"/>
        </pc:sldMkLst>
        <pc:spChg chg="mod">
          <ac:chgData name="Nicole Thorell" userId="dc4fd38f-3e08-40cf-9b29-4c9fe5e4e0c8" providerId="ADAL" clId="{A4097B4C-6891-4852-94C1-409F8A7BBB4A}" dt="2025-06-09T14:35:12.932" v="1992"/>
          <ac:spMkLst>
            <pc:docMk/>
            <pc:sldMk cId="1775170772" sldId="305"/>
            <ac:spMk id="2" creationId="{9A2563F7-6458-E451-A0F8-F5E39E7CFAAE}"/>
          </ac:spMkLst>
        </pc:spChg>
        <pc:spChg chg="mod">
          <ac:chgData name="Nicole Thorell" userId="dc4fd38f-3e08-40cf-9b29-4c9fe5e4e0c8" providerId="ADAL" clId="{A4097B4C-6891-4852-94C1-409F8A7BBB4A}" dt="2025-06-09T14:52:34.569" v="2443" actId="20577"/>
          <ac:spMkLst>
            <pc:docMk/>
            <pc:sldMk cId="1775170772" sldId="305"/>
            <ac:spMk id="3" creationId="{DE953D7C-5A07-7EDF-ECA6-FA891414BF9A}"/>
          </ac:spMkLst>
        </pc:spChg>
      </pc:sldChg>
      <pc:sldChg chg="addSp delSp modSp add mod">
        <pc:chgData name="Nicole Thorell" userId="dc4fd38f-3e08-40cf-9b29-4c9fe5e4e0c8" providerId="ADAL" clId="{A4097B4C-6891-4852-94C1-409F8A7BBB4A}" dt="2025-06-09T15:18:57.657" v="2961" actId="26606"/>
        <pc:sldMkLst>
          <pc:docMk/>
          <pc:sldMk cId="4108761849" sldId="306"/>
        </pc:sldMkLst>
        <pc:spChg chg="mod">
          <ac:chgData name="Nicole Thorell" userId="dc4fd38f-3e08-40cf-9b29-4c9fe5e4e0c8" providerId="ADAL" clId="{A4097B4C-6891-4852-94C1-409F8A7BBB4A}" dt="2025-06-09T15:18:57.657" v="2961" actId="26606"/>
          <ac:spMkLst>
            <pc:docMk/>
            <pc:sldMk cId="4108761849" sldId="306"/>
            <ac:spMk id="3" creationId="{15EBEA87-7EE8-47C8-AE58-5508E6D56234}"/>
          </ac:spMkLst>
        </pc:spChg>
        <pc:spChg chg="add del mod">
          <ac:chgData name="Nicole Thorell" userId="dc4fd38f-3e08-40cf-9b29-4c9fe5e4e0c8" providerId="ADAL" clId="{A4097B4C-6891-4852-94C1-409F8A7BBB4A}" dt="2025-06-09T15:07:52.777" v="2462" actId="478"/>
          <ac:spMkLst>
            <pc:docMk/>
            <pc:sldMk cId="4108761849" sldId="306"/>
            <ac:spMk id="4" creationId="{BF0DD933-B576-45C0-8078-78309624605B}"/>
          </ac:spMkLst>
        </pc:spChg>
        <pc:spChg chg="add del mod">
          <ac:chgData name="Nicole Thorell" userId="dc4fd38f-3e08-40cf-9b29-4c9fe5e4e0c8" providerId="ADAL" clId="{A4097B4C-6891-4852-94C1-409F8A7BBB4A}" dt="2025-06-09T15:16:44.927" v="2697" actId="931"/>
          <ac:spMkLst>
            <pc:docMk/>
            <pc:sldMk cId="4108761849" sldId="306"/>
            <ac:spMk id="7" creationId="{FDBE540C-541C-171D-8B3F-26926E16F533}"/>
          </ac:spMkLst>
        </pc:spChg>
        <pc:spChg chg="mod">
          <ac:chgData name="Nicole Thorell" userId="dc4fd38f-3e08-40cf-9b29-4c9fe5e4e0c8" providerId="ADAL" clId="{A4097B4C-6891-4852-94C1-409F8A7BBB4A}" dt="2025-06-09T15:18:57.657" v="2961" actId="26606"/>
          <ac:spMkLst>
            <pc:docMk/>
            <pc:sldMk cId="4108761849" sldId="306"/>
            <ac:spMk id="15" creationId="{5264FE01-DF8C-F3EF-4B9A-2CD25541738B}"/>
          </ac:spMkLst>
        </pc:spChg>
        <pc:spChg chg="add">
          <ac:chgData name="Nicole Thorell" userId="dc4fd38f-3e08-40cf-9b29-4c9fe5e4e0c8" providerId="ADAL" clId="{A4097B4C-6891-4852-94C1-409F8A7BBB4A}" dt="2025-06-09T15:18:57.657" v="2961" actId="26606"/>
          <ac:spMkLst>
            <pc:docMk/>
            <pc:sldMk cId="4108761849" sldId="306"/>
            <ac:spMk id="20" creationId="{4CA0391C-0B33-7AE5-369F-1A4B978CFDAA}"/>
          </ac:spMkLst>
        </pc:spChg>
        <pc:spChg chg="add">
          <ac:chgData name="Nicole Thorell" userId="dc4fd38f-3e08-40cf-9b29-4c9fe5e4e0c8" providerId="ADAL" clId="{A4097B4C-6891-4852-94C1-409F8A7BBB4A}" dt="2025-06-09T15:18:57.657" v="2961" actId="26606"/>
          <ac:spMkLst>
            <pc:docMk/>
            <pc:sldMk cId="4108761849" sldId="306"/>
            <ac:spMk id="22" creationId="{A38F7B75-6E6F-BF78-9219-0A76A11AE0CF}"/>
          </ac:spMkLst>
        </pc:spChg>
        <pc:picChg chg="add del">
          <ac:chgData name="Nicole Thorell" userId="dc4fd38f-3e08-40cf-9b29-4c9fe5e4e0c8" providerId="ADAL" clId="{A4097B4C-6891-4852-94C1-409F8A7BBB4A}" dt="2025-06-09T15:16:14.815" v="2696" actId="478"/>
          <ac:picMkLst>
            <pc:docMk/>
            <pc:sldMk cId="4108761849" sldId="306"/>
            <ac:picMk id="5" creationId="{B428129D-C365-3E7E-7925-208412E65AE1}"/>
          </ac:picMkLst>
        </pc:picChg>
        <pc:picChg chg="add mod">
          <ac:chgData name="Nicole Thorell" userId="dc4fd38f-3e08-40cf-9b29-4c9fe5e4e0c8" providerId="ADAL" clId="{A4097B4C-6891-4852-94C1-409F8A7BBB4A}" dt="2025-06-09T15:18:57.657" v="2961" actId="26606"/>
          <ac:picMkLst>
            <pc:docMk/>
            <pc:sldMk cId="4108761849" sldId="306"/>
            <ac:picMk id="9" creationId="{E035B02B-386B-3BD3-F4CE-0EC1735AC092}"/>
          </ac:picMkLst>
        </pc:picChg>
      </pc:sldChg>
      <pc:sldMasterChg chg="delSldLayout">
        <pc:chgData name="Nicole Thorell" userId="dc4fd38f-3e08-40cf-9b29-4c9fe5e4e0c8" providerId="ADAL" clId="{A4097B4C-6891-4852-94C1-409F8A7BBB4A}" dt="2025-05-30T13:57:27.929" v="0" actId="47"/>
        <pc:sldMasterMkLst>
          <pc:docMk/>
          <pc:sldMasterMk cId="2952286140" sldId="2147483686"/>
        </pc:sldMasterMkLst>
        <pc:sldLayoutChg chg="del">
          <pc:chgData name="Nicole Thorell" userId="dc4fd38f-3e08-40cf-9b29-4c9fe5e4e0c8" providerId="ADAL" clId="{A4097B4C-6891-4852-94C1-409F8A7BBB4A}" dt="2025-05-30T13:57:27.929" v="0" actId="47"/>
          <pc:sldLayoutMkLst>
            <pc:docMk/>
            <pc:sldMasterMk cId="2952286140" sldId="2147483686"/>
            <pc:sldLayoutMk cId="3325867020" sldId="2147483689"/>
          </pc:sldLayoutMkLst>
        </pc:sldLayoutChg>
      </pc:sldMasterChg>
    </pc:docChg>
  </pc:docChgLst>
</pc:chgInfo>
</file>

<file path=ppt/diagrams/_rels/data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ata6.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rawing6.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4FB7B5-9594-41BD-A5F7-DA4711E522C2}" type="doc">
      <dgm:prSet loTypeId="urn:microsoft.com/office/officeart/2005/8/layout/list1" loCatId="list" qsTypeId="urn:microsoft.com/office/officeart/2005/8/quickstyle/simple1" qsCatId="simple" csTypeId="urn:microsoft.com/office/officeart/2005/8/colors/accent1_4" csCatId="accent1"/>
      <dgm:spPr/>
      <dgm:t>
        <a:bodyPr/>
        <a:lstStyle/>
        <a:p>
          <a:endParaRPr lang="en-US"/>
        </a:p>
      </dgm:t>
    </dgm:pt>
    <dgm:pt modelId="{02AA7C90-7E49-4547-8EB7-A716D928A207}">
      <dgm:prSet/>
      <dgm:spPr/>
      <dgm:t>
        <a:bodyPr/>
        <a:lstStyle/>
        <a:p>
          <a:r>
            <a:rPr lang="en-US" b="1" i="0" baseline="0"/>
            <a:t>Improved Health Outcomes</a:t>
          </a:r>
          <a:endParaRPr lang="en-US"/>
        </a:p>
      </dgm:t>
    </dgm:pt>
    <dgm:pt modelId="{2066B9CB-4EA2-464D-8D1F-1DD6954A95D0}" type="parTrans" cxnId="{F3A583D2-848A-40A6-8633-F92EA08DD859}">
      <dgm:prSet/>
      <dgm:spPr/>
      <dgm:t>
        <a:bodyPr/>
        <a:lstStyle/>
        <a:p>
          <a:endParaRPr lang="en-US"/>
        </a:p>
      </dgm:t>
    </dgm:pt>
    <dgm:pt modelId="{3632BDC0-2FAC-40F2-B8DD-B9DF597F5023}" type="sibTrans" cxnId="{F3A583D2-848A-40A6-8633-F92EA08DD859}">
      <dgm:prSet/>
      <dgm:spPr/>
      <dgm:t>
        <a:bodyPr/>
        <a:lstStyle/>
        <a:p>
          <a:endParaRPr lang="en-US"/>
        </a:p>
      </dgm:t>
    </dgm:pt>
    <dgm:pt modelId="{A2926214-A46C-4252-A7CA-926838213EFC}">
      <dgm:prSet/>
      <dgm:spPr/>
      <dgm:t>
        <a:bodyPr/>
        <a:lstStyle/>
        <a:p>
          <a:r>
            <a:rPr lang="en-US" b="0" i="0" baseline="0"/>
            <a:t>Better chronic disease management through continuous follow-up and education</a:t>
          </a:r>
          <a:endParaRPr lang="en-US"/>
        </a:p>
      </dgm:t>
    </dgm:pt>
    <dgm:pt modelId="{FF283EFE-872E-44FE-B62A-1E48975A9C6F}" type="parTrans" cxnId="{8F97CA1E-553B-4EB7-8CFC-72AC50B0841F}">
      <dgm:prSet/>
      <dgm:spPr/>
      <dgm:t>
        <a:bodyPr/>
        <a:lstStyle/>
        <a:p>
          <a:endParaRPr lang="en-US"/>
        </a:p>
      </dgm:t>
    </dgm:pt>
    <dgm:pt modelId="{25F4ADF3-2C4F-4CF4-BB6B-8EE9DC76A163}" type="sibTrans" cxnId="{8F97CA1E-553B-4EB7-8CFC-72AC50B0841F}">
      <dgm:prSet/>
      <dgm:spPr/>
      <dgm:t>
        <a:bodyPr/>
        <a:lstStyle/>
        <a:p>
          <a:endParaRPr lang="en-US"/>
        </a:p>
      </dgm:t>
    </dgm:pt>
    <dgm:pt modelId="{00A54DE5-5F44-4034-8232-8BE931CCF05D}">
      <dgm:prSet/>
      <dgm:spPr/>
      <dgm:t>
        <a:bodyPr/>
        <a:lstStyle/>
        <a:p>
          <a:r>
            <a:rPr lang="en-US" b="0" i="0" baseline="0" dirty="0"/>
            <a:t>Increased adherence to treatment plans and preventative care</a:t>
          </a:r>
          <a:endParaRPr lang="en-US" dirty="0"/>
        </a:p>
      </dgm:t>
    </dgm:pt>
    <dgm:pt modelId="{75C20A4E-3A5E-4DB6-BE6A-16135675DFAF}" type="parTrans" cxnId="{07D2181A-E4FE-4B3C-9E58-F8888C7C4872}">
      <dgm:prSet/>
      <dgm:spPr/>
      <dgm:t>
        <a:bodyPr/>
        <a:lstStyle/>
        <a:p>
          <a:endParaRPr lang="en-US"/>
        </a:p>
      </dgm:t>
    </dgm:pt>
    <dgm:pt modelId="{DEE54A6E-A0DB-4293-87BC-917E1395F791}" type="sibTrans" cxnId="{07D2181A-E4FE-4B3C-9E58-F8888C7C4872}">
      <dgm:prSet/>
      <dgm:spPr/>
      <dgm:t>
        <a:bodyPr/>
        <a:lstStyle/>
        <a:p>
          <a:endParaRPr lang="en-US"/>
        </a:p>
      </dgm:t>
    </dgm:pt>
    <dgm:pt modelId="{25D43451-A66B-4A4E-8046-FA8CC831ABF4}">
      <dgm:prSet/>
      <dgm:spPr/>
      <dgm:t>
        <a:bodyPr/>
        <a:lstStyle/>
        <a:p>
          <a:r>
            <a:rPr lang="en-US" b="1" i="0" baseline="0"/>
            <a:t>Enhanced Patient Engagement</a:t>
          </a:r>
          <a:endParaRPr lang="en-US"/>
        </a:p>
      </dgm:t>
    </dgm:pt>
    <dgm:pt modelId="{EF7D436A-57EA-4A4E-8BFE-DA2FC0720266}" type="parTrans" cxnId="{D43B9B94-5B93-45A0-B3FD-5F8827ADA731}">
      <dgm:prSet/>
      <dgm:spPr/>
      <dgm:t>
        <a:bodyPr/>
        <a:lstStyle/>
        <a:p>
          <a:endParaRPr lang="en-US"/>
        </a:p>
      </dgm:t>
    </dgm:pt>
    <dgm:pt modelId="{4F4BDEE0-AD55-42BF-8969-35E8190FD030}" type="sibTrans" cxnId="{D43B9B94-5B93-45A0-B3FD-5F8827ADA731}">
      <dgm:prSet/>
      <dgm:spPr/>
      <dgm:t>
        <a:bodyPr/>
        <a:lstStyle/>
        <a:p>
          <a:endParaRPr lang="en-US"/>
        </a:p>
      </dgm:t>
    </dgm:pt>
    <dgm:pt modelId="{8647DD23-4DB0-4BCE-A267-1EB83F3581A8}">
      <dgm:prSet/>
      <dgm:spPr/>
      <dgm:t>
        <a:bodyPr/>
        <a:lstStyle/>
        <a:p>
          <a:r>
            <a:rPr lang="en-US" b="0" i="0" baseline="0"/>
            <a:t>Patients feel supported, heard, and involved in their care</a:t>
          </a:r>
          <a:endParaRPr lang="en-US"/>
        </a:p>
      </dgm:t>
    </dgm:pt>
    <dgm:pt modelId="{FE765BB7-CA33-4E08-BE9E-722E99A4CAB5}" type="parTrans" cxnId="{CD8CE5CB-6D27-42AB-8DCB-0D650E80F108}">
      <dgm:prSet/>
      <dgm:spPr/>
      <dgm:t>
        <a:bodyPr/>
        <a:lstStyle/>
        <a:p>
          <a:endParaRPr lang="en-US"/>
        </a:p>
      </dgm:t>
    </dgm:pt>
    <dgm:pt modelId="{F67828BD-DD71-40AE-8187-56ADAF631FB7}" type="sibTrans" cxnId="{CD8CE5CB-6D27-42AB-8DCB-0D650E80F108}">
      <dgm:prSet/>
      <dgm:spPr/>
      <dgm:t>
        <a:bodyPr/>
        <a:lstStyle/>
        <a:p>
          <a:endParaRPr lang="en-US"/>
        </a:p>
      </dgm:t>
    </dgm:pt>
    <dgm:pt modelId="{1C8CBCCB-C22E-4A8B-B7DC-271B45358C32}">
      <dgm:prSet/>
      <dgm:spPr/>
      <dgm:t>
        <a:bodyPr/>
        <a:lstStyle/>
        <a:p>
          <a:r>
            <a:rPr lang="en-US" b="0" i="0" baseline="0"/>
            <a:t>Promotes self-management and shared decision-making</a:t>
          </a:r>
          <a:endParaRPr lang="en-US"/>
        </a:p>
      </dgm:t>
    </dgm:pt>
    <dgm:pt modelId="{21F6FC27-C774-40F8-8BA5-FA8772F595F8}" type="parTrans" cxnId="{5E2AC7C9-497A-4E95-BE39-17511E82B97D}">
      <dgm:prSet/>
      <dgm:spPr/>
      <dgm:t>
        <a:bodyPr/>
        <a:lstStyle/>
        <a:p>
          <a:endParaRPr lang="en-US"/>
        </a:p>
      </dgm:t>
    </dgm:pt>
    <dgm:pt modelId="{59EF9A34-14D8-47EB-A7BA-CBB90DD8EF6D}" type="sibTrans" cxnId="{5E2AC7C9-497A-4E95-BE39-17511E82B97D}">
      <dgm:prSet/>
      <dgm:spPr/>
      <dgm:t>
        <a:bodyPr/>
        <a:lstStyle/>
        <a:p>
          <a:endParaRPr lang="en-US"/>
        </a:p>
      </dgm:t>
    </dgm:pt>
    <dgm:pt modelId="{B22E64DF-7981-4CFC-AABA-3717661214CA}">
      <dgm:prSet/>
      <dgm:spPr/>
      <dgm:t>
        <a:bodyPr/>
        <a:lstStyle/>
        <a:p>
          <a:r>
            <a:rPr lang="en-US" b="1" i="0" baseline="0"/>
            <a:t>Reduced Emergency and Hospital Utilization</a:t>
          </a:r>
          <a:endParaRPr lang="en-US"/>
        </a:p>
      </dgm:t>
    </dgm:pt>
    <dgm:pt modelId="{3CB25EC2-0AC6-4950-83FF-A558667A3712}" type="parTrans" cxnId="{C2F59FB5-5481-4B6D-BFD8-4845FE458648}">
      <dgm:prSet/>
      <dgm:spPr/>
      <dgm:t>
        <a:bodyPr/>
        <a:lstStyle/>
        <a:p>
          <a:endParaRPr lang="en-US"/>
        </a:p>
      </dgm:t>
    </dgm:pt>
    <dgm:pt modelId="{9002CA89-9A22-45FA-B0BF-27BA48241106}" type="sibTrans" cxnId="{C2F59FB5-5481-4B6D-BFD8-4845FE458648}">
      <dgm:prSet/>
      <dgm:spPr/>
      <dgm:t>
        <a:bodyPr/>
        <a:lstStyle/>
        <a:p>
          <a:endParaRPr lang="en-US"/>
        </a:p>
      </dgm:t>
    </dgm:pt>
    <dgm:pt modelId="{0C4B96D6-286A-497F-8998-C378280443C3}">
      <dgm:prSet/>
      <dgm:spPr/>
      <dgm:t>
        <a:bodyPr/>
        <a:lstStyle/>
        <a:p>
          <a:r>
            <a:rPr lang="en-US" b="0" i="0" baseline="0"/>
            <a:t>Fewer ER visits and preventable hospitalizations</a:t>
          </a:r>
          <a:endParaRPr lang="en-US"/>
        </a:p>
      </dgm:t>
    </dgm:pt>
    <dgm:pt modelId="{F28528D7-98C7-4F2C-9226-597BE7A8C32D}" type="parTrans" cxnId="{FB5C6BDB-17D5-454D-A24C-DE6F60884F2B}">
      <dgm:prSet/>
      <dgm:spPr/>
      <dgm:t>
        <a:bodyPr/>
        <a:lstStyle/>
        <a:p>
          <a:endParaRPr lang="en-US"/>
        </a:p>
      </dgm:t>
    </dgm:pt>
    <dgm:pt modelId="{F7E3F141-C51C-4512-A058-E02B90E9CC50}" type="sibTrans" cxnId="{FB5C6BDB-17D5-454D-A24C-DE6F60884F2B}">
      <dgm:prSet/>
      <dgm:spPr/>
      <dgm:t>
        <a:bodyPr/>
        <a:lstStyle/>
        <a:p>
          <a:endParaRPr lang="en-US"/>
        </a:p>
      </dgm:t>
    </dgm:pt>
    <dgm:pt modelId="{6D0F94B8-0CB3-4A87-BE2E-AFD0C7837386}">
      <dgm:prSet/>
      <dgm:spPr/>
      <dgm:t>
        <a:bodyPr/>
        <a:lstStyle/>
        <a:p>
          <a:r>
            <a:rPr lang="en-US" b="0" i="0" baseline="0"/>
            <a:t>Better symptom control and early intervention</a:t>
          </a:r>
          <a:endParaRPr lang="en-US"/>
        </a:p>
      </dgm:t>
    </dgm:pt>
    <dgm:pt modelId="{6C4208C8-F6CB-4617-AAF5-F5CC6C01C3E7}" type="parTrans" cxnId="{E026428F-4217-44BB-9777-B1C1E05BB13D}">
      <dgm:prSet/>
      <dgm:spPr/>
      <dgm:t>
        <a:bodyPr/>
        <a:lstStyle/>
        <a:p>
          <a:endParaRPr lang="en-US"/>
        </a:p>
      </dgm:t>
    </dgm:pt>
    <dgm:pt modelId="{0781935B-2000-4035-B348-D8DFC9CF362C}" type="sibTrans" cxnId="{E026428F-4217-44BB-9777-B1C1E05BB13D}">
      <dgm:prSet/>
      <dgm:spPr/>
      <dgm:t>
        <a:bodyPr/>
        <a:lstStyle/>
        <a:p>
          <a:endParaRPr lang="en-US"/>
        </a:p>
      </dgm:t>
    </dgm:pt>
    <dgm:pt modelId="{F6B29B98-8CAD-4F14-BE0C-DB9BE09D3099}">
      <dgm:prSet/>
      <dgm:spPr/>
      <dgm:t>
        <a:bodyPr/>
        <a:lstStyle/>
        <a:p>
          <a:r>
            <a:rPr lang="en-US" b="1" i="0" baseline="0"/>
            <a:t>Improved Access to Services</a:t>
          </a:r>
          <a:endParaRPr lang="en-US"/>
        </a:p>
      </dgm:t>
    </dgm:pt>
    <dgm:pt modelId="{4416EFE7-7945-4D27-9025-8F6C4E808F42}" type="parTrans" cxnId="{98D057F0-7162-4153-9FF0-0BF2CA475CA7}">
      <dgm:prSet/>
      <dgm:spPr/>
      <dgm:t>
        <a:bodyPr/>
        <a:lstStyle/>
        <a:p>
          <a:endParaRPr lang="en-US"/>
        </a:p>
      </dgm:t>
    </dgm:pt>
    <dgm:pt modelId="{C7A734EB-45FA-4EA1-A7FE-3268B2D4E199}" type="sibTrans" cxnId="{98D057F0-7162-4153-9FF0-0BF2CA475CA7}">
      <dgm:prSet/>
      <dgm:spPr/>
      <dgm:t>
        <a:bodyPr/>
        <a:lstStyle/>
        <a:p>
          <a:endParaRPr lang="en-US"/>
        </a:p>
      </dgm:t>
    </dgm:pt>
    <dgm:pt modelId="{C695A9BE-2B13-4427-B07F-BF6EFBFB8670}">
      <dgm:prSet/>
      <dgm:spPr/>
      <dgm:t>
        <a:bodyPr/>
        <a:lstStyle/>
        <a:p>
          <a:r>
            <a:rPr lang="en-US" b="0" i="0" baseline="0"/>
            <a:t>Navigation support for specialty care, transportation, and community resources</a:t>
          </a:r>
          <a:endParaRPr lang="en-US"/>
        </a:p>
      </dgm:t>
    </dgm:pt>
    <dgm:pt modelId="{5AFB9B90-2A61-4B6B-A934-70FA83407648}" type="parTrans" cxnId="{4AC9C0F8-2ECE-40FC-AA1B-8FB1292973FD}">
      <dgm:prSet/>
      <dgm:spPr/>
      <dgm:t>
        <a:bodyPr/>
        <a:lstStyle/>
        <a:p>
          <a:endParaRPr lang="en-US"/>
        </a:p>
      </dgm:t>
    </dgm:pt>
    <dgm:pt modelId="{AFDA8750-EF9D-463E-89F5-D1AC3968B3D3}" type="sibTrans" cxnId="{4AC9C0F8-2ECE-40FC-AA1B-8FB1292973FD}">
      <dgm:prSet/>
      <dgm:spPr/>
      <dgm:t>
        <a:bodyPr/>
        <a:lstStyle/>
        <a:p>
          <a:endParaRPr lang="en-US"/>
        </a:p>
      </dgm:t>
    </dgm:pt>
    <dgm:pt modelId="{B25878A1-FAC4-4A26-9FA2-DDC647C99D23}">
      <dgm:prSet/>
      <dgm:spPr/>
      <dgm:t>
        <a:bodyPr/>
        <a:lstStyle/>
        <a:p>
          <a:r>
            <a:rPr lang="en-US" b="0" i="0" baseline="0"/>
            <a:t>Streamlined scheduling and follow-ups</a:t>
          </a:r>
          <a:endParaRPr lang="en-US"/>
        </a:p>
      </dgm:t>
    </dgm:pt>
    <dgm:pt modelId="{C45A6178-621F-44E2-9FF5-E5C94BD5BB0E}" type="parTrans" cxnId="{B320D767-E53E-4626-84A8-B4EBB8965E8D}">
      <dgm:prSet/>
      <dgm:spPr/>
      <dgm:t>
        <a:bodyPr/>
        <a:lstStyle/>
        <a:p>
          <a:endParaRPr lang="en-US"/>
        </a:p>
      </dgm:t>
    </dgm:pt>
    <dgm:pt modelId="{EE6E0229-DA75-4CC6-AC19-623E1E906048}" type="sibTrans" cxnId="{B320D767-E53E-4626-84A8-B4EBB8965E8D}">
      <dgm:prSet/>
      <dgm:spPr/>
      <dgm:t>
        <a:bodyPr/>
        <a:lstStyle/>
        <a:p>
          <a:endParaRPr lang="en-US"/>
        </a:p>
      </dgm:t>
    </dgm:pt>
    <dgm:pt modelId="{C2046B21-C943-4E09-B454-0B4568E9897D}">
      <dgm:prSet/>
      <dgm:spPr/>
      <dgm:t>
        <a:bodyPr/>
        <a:lstStyle/>
        <a:p>
          <a:r>
            <a:rPr lang="en-US" b="1" i="0" baseline="0"/>
            <a:t>Continuity and Consistency of Care</a:t>
          </a:r>
          <a:endParaRPr lang="en-US"/>
        </a:p>
      </dgm:t>
    </dgm:pt>
    <dgm:pt modelId="{95542E98-618B-4C6A-8561-1F2A9420B413}" type="parTrans" cxnId="{91CFF703-B701-46A8-B143-CF0CB9F32C4B}">
      <dgm:prSet/>
      <dgm:spPr/>
      <dgm:t>
        <a:bodyPr/>
        <a:lstStyle/>
        <a:p>
          <a:endParaRPr lang="en-US"/>
        </a:p>
      </dgm:t>
    </dgm:pt>
    <dgm:pt modelId="{72B1CA7D-9687-4191-A466-CBA95B5A468B}" type="sibTrans" cxnId="{91CFF703-B701-46A8-B143-CF0CB9F32C4B}">
      <dgm:prSet/>
      <dgm:spPr/>
      <dgm:t>
        <a:bodyPr/>
        <a:lstStyle/>
        <a:p>
          <a:endParaRPr lang="en-US"/>
        </a:p>
      </dgm:t>
    </dgm:pt>
    <dgm:pt modelId="{16361347-FEAC-41EE-8F25-2BC78A50CCD9}">
      <dgm:prSet/>
      <dgm:spPr/>
      <dgm:t>
        <a:bodyPr/>
        <a:lstStyle/>
        <a:p>
          <a:r>
            <a:rPr lang="en-US" b="0" i="0" baseline="0"/>
            <a:t>One central point of contact for coordination across multiple providers and services</a:t>
          </a:r>
          <a:endParaRPr lang="en-US"/>
        </a:p>
      </dgm:t>
    </dgm:pt>
    <dgm:pt modelId="{4CD62645-E4D2-4977-8E99-8A194420A918}" type="parTrans" cxnId="{04DBCA84-B30B-4027-BCE9-9169E96238F0}">
      <dgm:prSet/>
      <dgm:spPr/>
      <dgm:t>
        <a:bodyPr/>
        <a:lstStyle/>
        <a:p>
          <a:endParaRPr lang="en-US"/>
        </a:p>
      </dgm:t>
    </dgm:pt>
    <dgm:pt modelId="{FE8561C7-3C11-479A-A1FA-CF92B2A1786A}" type="sibTrans" cxnId="{04DBCA84-B30B-4027-BCE9-9169E96238F0}">
      <dgm:prSet/>
      <dgm:spPr/>
      <dgm:t>
        <a:bodyPr/>
        <a:lstStyle/>
        <a:p>
          <a:endParaRPr lang="en-US"/>
        </a:p>
      </dgm:t>
    </dgm:pt>
    <dgm:pt modelId="{996EB12D-3F44-421F-9322-1620A80F401B}">
      <dgm:prSet/>
      <dgm:spPr/>
      <dgm:t>
        <a:bodyPr/>
        <a:lstStyle/>
        <a:p>
          <a:r>
            <a:rPr lang="en-US" b="0" i="0" baseline="0"/>
            <a:t>Clear communication and personalized care planning</a:t>
          </a:r>
          <a:endParaRPr lang="en-US"/>
        </a:p>
      </dgm:t>
    </dgm:pt>
    <dgm:pt modelId="{741AE310-ED0C-4207-93B1-53E1EB4F6735}" type="parTrans" cxnId="{ED935154-1F33-4966-BA62-83DA233C3520}">
      <dgm:prSet/>
      <dgm:spPr/>
      <dgm:t>
        <a:bodyPr/>
        <a:lstStyle/>
        <a:p>
          <a:endParaRPr lang="en-US"/>
        </a:p>
      </dgm:t>
    </dgm:pt>
    <dgm:pt modelId="{66E6ADB9-C2A2-4CAF-9B54-B9DCE10F79B0}" type="sibTrans" cxnId="{ED935154-1F33-4966-BA62-83DA233C3520}">
      <dgm:prSet/>
      <dgm:spPr/>
      <dgm:t>
        <a:bodyPr/>
        <a:lstStyle/>
        <a:p>
          <a:endParaRPr lang="en-US"/>
        </a:p>
      </dgm:t>
    </dgm:pt>
    <dgm:pt modelId="{D1DB9E36-F445-4D54-8E25-FE18CE585831}">
      <dgm:prSet/>
      <dgm:spPr/>
      <dgm:t>
        <a:bodyPr/>
        <a:lstStyle/>
        <a:p>
          <a:r>
            <a:rPr lang="en-US" b="1" i="0" baseline="0"/>
            <a:t>Addressing Social Drivers of Health (SDOH)</a:t>
          </a:r>
          <a:endParaRPr lang="en-US"/>
        </a:p>
      </dgm:t>
    </dgm:pt>
    <dgm:pt modelId="{457838E8-D215-409D-AAA6-163E8F8791D6}" type="parTrans" cxnId="{B131DDBC-052E-4AC9-80CF-FCF7101138C6}">
      <dgm:prSet/>
      <dgm:spPr/>
      <dgm:t>
        <a:bodyPr/>
        <a:lstStyle/>
        <a:p>
          <a:endParaRPr lang="en-US"/>
        </a:p>
      </dgm:t>
    </dgm:pt>
    <dgm:pt modelId="{59149820-AB9A-4CCB-B6A8-38BCD290BD63}" type="sibTrans" cxnId="{B131DDBC-052E-4AC9-80CF-FCF7101138C6}">
      <dgm:prSet/>
      <dgm:spPr/>
      <dgm:t>
        <a:bodyPr/>
        <a:lstStyle/>
        <a:p>
          <a:endParaRPr lang="en-US"/>
        </a:p>
      </dgm:t>
    </dgm:pt>
    <dgm:pt modelId="{8152E9F2-C931-404D-A9A2-CBEAE0E42101}">
      <dgm:prSet/>
      <dgm:spPr/>
      <dgm:t>
        <a:bodyPr/>
        <a:lstStyle/>
        <a:p>
          <a:r>
            <a:rPr lang="en-US" b="0" i="0" baseline="0"/>
            <a:t>Identifies barriers like food insecurity, housing, or transportation</a:t>
          </a:r>
          <a:endParaRPr lang="en-US"/>
        </a:p>
      </dgm:t>
    </dgm:pt>
    <dgm:pt modelId="{5652FF82-28A9-4D63-AB50-5D2B3FC3A9F8}" type="parTrans" cxnId="{5E4853C5-5AE5-4F7F-AA4F-5D3BA5E4A9CF}">
      <dgm:prSet/>
      <dgm:spPr/>
      <dgm:t>
        <a:bodyPr/>
        <a:lstStyle/>
        <a:p>
          <a:endParaRPr lang="en-US"/>
        </a:p>
      </dgm:t>
    </dgm:pt>
    <dgm:pt modelId="{F4277F51-41A4-43AE-940C-0EB1F69D2233}" type="sibTrans" cxnId="{5E4853C5-5AE5-4F7F-AA4F-5D3BA5E4A9CF}">
      <dgm:prSet/>
      <dgm:spPr/>
      <dgm:t>
        <a:bodyPr/>
        <a:lstStyle/>
        <a:p>
          <a:endParaRPr lang="en-US"/>
        </a:p>
      </dgm:t>
    </dgm:pt>
    <dgm:pt modelId="{2228F4AD-8F01-43B6-A627-CEC2C968E6FF}">
      <dgm:prSet/>
      <dgm:spPr/>
      <dgm:t>
        <a:bodyPr/>
        <a:lstStyle/>
        <a:p>
          <a:r>
            <a:rPr lang="en-US" b="0" i="0" baseline="0"/>
            <a:t>Connects patients with appropriate local resources</a:t>
          </a:r>
          <a:endParaRPr lang="en-US"/>
        </a:p>
      </dgm:t>
    </dgm:pt>
    <dgm:pt modelId="{74895B4A-B175-4C80-BCB7-864F2D155EC9}" type="parTrans" cxnId="{5EBBD3A0-BA05-41CB-9AE9-CE8469D49753}">
      <dgm:prSet/>
      <dgm:spPr/>
      <dgm:t>
        <a:bodyPr/>
        <a:lstStyle/>
        <a:p>
          <a:endParaRPr lang="en-US"/>
        </a:p>
      </dgm:t>
    </dgm:pt>
    <dgm:pt modelId="{AE67E288-E037-415D-8BFB-E011E92D5072}" type="sibTrans" cxnId="{5EBBD3A0-BA05-41CB-9AE9-CE8469D49753}">
      <dgm:prSet/>
      <dgm:spPr/>
      <dgm:t>
        <a:bodyPr/>
        <a:lstStyle/>
        <a:p>
          <a:endParaRPr lang="en-US"/>
        </a:p>
      </dgm:t>
    </dgm:pt>
    <dgm:pt modelId="{4E79A66E-BCB5-4977-98A7-B00068C30CED}" type="pres">
      <dgm:prSet presAssocID="{3E4FB7B5-9594-41BD-A5F7-DA4711E522C2}" presName="linear" presStyleCnt="0">
        <dgm:presLayoutVars>
          <dgm:dir/>
          <dgm:animLvl val="lvl"/>
          <dgm:resizeHandles val="exact"/>
        </dgm:presLayoutVars>
      </dgm:prSet>
      <dgm:spPr/>
    </dgm:pt>
    <dgm:pt modelId="{7B1363F3-2079-4879-8BF7-4DA7BA422F5E}" type="pres">
      <dgm:prSet presAssocID="{02AA7C90-7E49-4547-8EB7-A716D928A207}" presName="parentLin" presStyleCnt="0"/>
      <dgm:spPr/>
    </dgm:pt>
    <dgm:pt modelId="{6DA002C1-66FF-469C-BF0E-AA88D753372D}" type="pres">
      <dgm:prSet presAssocID="{02AA7C90-7E49-4547-8EB7-A716D928A207}" presName="parentLeftMargin" presStyleLbl="node1" presStyleIdx="0" presStyleCnt="6"/>
      <dgm:spPr/>
    </dgm:pt>
    <dgm:pt modelId="{0D707DFF-9E90-487D-A86F-6FC0CE430F43}" type="pres">
      <dgm:prSet presAssocID="{02AA7C90-7E49-4547-8EB7-A716D928A207}" presName="parentText" presStyleLbl="node1" presStyleIdx="0" presStyleCnt="6">
        <dgm:presLayoutVars>
          <dgm:chMax val="0"/>
          <dgm:bulletEnabled val="1"/>
        </dgm:presLayoutVars>
      </dgm:prSet>
      <dgm:spPr/>
    </dgm:pt>
    <dgm:pt modelId="{DD273EB9-EF87-4BDE-B982-DA31D2C09E44}" type="pres">
      <dgm:prSet presAssocID="{02AA7C90-7E49-4547-8EB7-A716D928A207}" presName="negativeSpace" presStyleCnt="0"/>
      <dgm:spPr/>
    </dgm:pt>
    <dgm:pt modelId="{94F299A3-C0B0-436A-839C-6CE78AF28282}" type="pres">
      <dgm:prSet presAssocID="{02AA7C90-7E49-4547-8EB7-A716D928A207}" presName="childText" presStyleLbl="conFgAcc1" presStyleIdx="0" presStyleCnt="6">
        <dgm:presLayoutVars>
          <dgm:bulletEnabled val="1"/>
        </dgm:presLayoutVars>
      </dgm:prSet>
      <dgm:spPr/>
    </dgm:pt>
    <dgm:pt modelId="{5EA3DF61-61E0-4FD5-A63A-10CD6B8F1EAF}" type="pres">
      <dgm:prSet presAssocID="{3632BDC0-2FAC-40F2-B8DD-B9DF597F5023}" presName="spaceBetweenRectangles" presStyleCnt="0"/>
      <dgm:spPr/>
    </dgm:pt>
    <dgm:pt modelId="{7EC96F4A-FC3B-4393-BD75-4DFA29424858}" type="pres">
      <dgm:prSet presAssocID="{25D43451-A66B-4A4E-8046-FA8CC831ABF4}" presName="parentLin" presStyleCnt="0"/>
      <dgm:spPr/>
    </dgm:pt>
    <dgm:pt modelId="{3292883D-B896-4D22-8FA4-6F97FF46CF99}" type="pres">
      <dgm:prSet presAssocID="{25D43451-A66B-4A4E-8046-FA8CC831ABF4}" presName="parentLeftMargin" presStyleLbl="node1" presStyleIdx="0" presStyleCnt="6"/>
      <dgm:spPr/>
    </dgm:pt>
    <dgm:pt modelId="{688B6AE8-1077-431E-8713-6B846B422787}" type="pres">
      <dgm:prSet presAssocID="{25D43451-A66B-4A4E-8046-FA8CC831ABF4}" presName="parentText" presStyleLbl="node1" presStyleIdx="1" presStyleCnt="6">
        <dgm:presLayoutVars>
          <dgm:chMax val="0"/>
          <dgm:bulletEnabled val="1"/>
        </dgm:presLayoutVars>
      </dgm:prSet>
      <dgm:spPr/>
    </dgm:pt>
    <dgm:pt modelId="{30E099FA-A098-40BD-B351-227B45BA6959}" type="pres">
      <dgm:prSet presAssocID="{25D43451-A66B-4A4E-8046-FA8CC831ABF4}" presName="negativeSpace" presStyleCnt="0"/>
      <dgm:spPr/>
    </dgm:pt>
    <dgm:pt modelId="{81AC265A-5267-4FA5-A7D3-F3215E386BF7}" type="pres">
      <dgm:prSet presAssocID="{25D43451-A66B-4A4E-8046-FA8CC831ABF4}" presName="childText" presStyleLbl="conFgAcc1" presStyleIdx="1" presStyleCnt="6">
        <dgm:presLayoutVars>
          <dgm:bulletEnabled val="1"/>
        </dgm:presLayoutVars>
      </dgm:prSet>
      <dgm:spPr/>
    </dgm:pt>
    <dgm:pt modelId="{069D8555-9F2A-46CE-AF65-DB0ACC76C4C7}" type="pres">
      <dgm:prSet presAssocID="{4F4BDEE0-AD55-42BF-8969-35E8190FD030}" presName="spaceBetweenRectangles" presStyleCnt="0"/>
      <dgm:spPr/>
    </dgm:pt>
    <dgm:pt modelId="{4AB05E2B-9F68-4266-B86D-438BCCF87EE0}" type="pres">
      <dgm:prSet presAssocID="{B22E64DF-7981-4CFC-AABA-3717661214CA}" presName="parentLin" presStyleCnt="0"/>
      <dgm:spPr/>
    </dgm:pt>
    <dgm:pt modelId="{D2D758D6-8868-40F5-BAB6-1A0C05F78E1E}" type="pres">
      <dgm:prSet presAssocID="{B22E64DF-7981-4CFC-AABA-3717661214CA}" presName="parentLeftMargin" presStyleLbl="node1" presStyleIdx="1" presStyleCnt="6"/>
      <dgm:spPr/>
    </dgm:pt>
    <dgm:pt modelId="{90ADA2EF-3CC7-4F93-918F-770013B33A31}" type="pres">
      <dgm:prSet presAssocID="{B22E64DF-7981-4CFC-AABA-3717661214CA}" presName="parentText" presStyleLbl="node1" presStyleIdx="2" presStyleCnt="6">
        <dgm:presLayoutVars>
          <dgm:chMax val="0"/>
          <dgm:bulletEnabled val="1"/>
        </dgm:presLayoutVars>
      </dgm:prSet>
      <dgm:spPr/>
    </dgm:pt>
    <dgm:pt modelId="{D5D86AC0-76AA-4A8E-B2DD-B01D21037C9A}" type="pres">
      <dgm:prSet presAssocID="{B22E64DF-7981-4CFC-AABA-3717661214CA}" presName="negativeSpace" presStyleCnt="0"/>
      <dgm:spPr/>
    </dgm:pt>
    <dgm:pt modelId="{07D33A5D-6606-4B39-9B14-E32DE9B6107F}" type="pres">
      <dgm:prSet presAssocID="{B22E64DF-7981-4CFC-AABA-3717661214CA}" presName="childText" presStyleLbl="conFgAcc1" presStyleIdx="2" presStyleCnt="6">
        <dgm:presLayoutVars>
          <dgm:bulletEnabled val="1"/>
        </dgm:presLayoutVars>
      </dgm:prSet>
      <dgm:spPr/>
    </dgm:pt>
    <dgm:pt modelId="{14064360-65F8-4D24-81C5-1EAD27445695}" type="pres">
      <dgm:prSet presAssocID="{9002CA89-9A22-45FA-B0BF-27BA48241106}" presName="spaceBetweenRectangles" presStyleCnt="0"/>
      <dgm:spPr/>
    </dgm:pt>
    <dgm:pt modelId="{993F3D46-2ECD-4045-B2E2-EA450AD4275A}" type="pres">
      <dgm:prSet presAssocID="{F6B29B98-8CAD-4F14-BE0C-DB9BE09D3099}" presName="parentLin" presStyleCnt="0"/>
      <dgm:spPr/>
    </dgm:pt>
    <dgm:pt modelId="{E0F9FD4F-D8F6-4AD6-98CC-329815ABF8F6}" type="pres">
      <dgm:prSet presAssocID="{F6B29B98-8CAD-4F14-BE0C-DB9BE09D3099}" presName="parentLeftMargin" presStyleLbl="node1" presStyleIdx="2" presStyleCnt="6"/>
      <dgm:spPr/>
    </dgm:pt>
    <dgm:pt modelId="{F1C600E5-EBBA-4535-9665-1DE8F71B713B}" type="pres">
      <dgm:prSet presAssocID="{F6B29B98-8CAD-4F14-BE0C-DB9BE09D3099}" presName="parentText" presStyleLbl="node1" presStyleIdx="3" presStyleCnt="6">
        <dgm:presLayoutVars>
          <dgm:chMax val="0"/>
          <dgm:bulletEnabled val="1"/>
        </dgm:presLayoutVars>
      </dgm:prSet>
      <dgm:spPr/>
    </dgm:pt>
    <dgm:pt modelId="{73656ECA-9A9C-4B20-AAF6-1DD8B5073B1F}" type="pres">
      <dgm:prSet presAssocID="{F6B29B98-8CAD-4F14-BE0C-DB9BE09D3099}" presName="negativeSpace" presStyleCnt="0"/>
      <dgm:spPr/>
    </dgm:pt>
    <dgm:pt modelId="{BD4D4620-D648-4D17-9055-5B0654A3A74B}" type="pres">
      <dgm:prSet presAssocID="{F6B29B98-8CAD-4F14-BE0C-DB9BE09D3099}" presName="childText" presStyleLbl="conFgAcc1" presStyleIdx="3" presStyleCnt="6">
        <dgm:presLayoutVars>
          <dgm:bulletEnabled val="1"/>
        </dgm:presLayoutVars>
      </dgm:prSet>
      <dgm:spPr/>
    </dgm:pt>
    <dgm:pt modelId="{26F464D1-D9A8-448B-AEA7-51635E192E74}" type="pres">
      <dgm:prSet presAssocID="{C7A734EB-45FA-4EA1-A7FE-3268B2D4E199}" presName="spaceBetweenRectangles" presStyleCnt="0"/>
      <dgm:spPr/>
    </dgm:pt>
    <dgm:pt modelId="{F57C1972-B939-4196-8DE8-3416AFBC4340}" type="pres">
      <dgm:prSet presAssocID="{C2046B21-C943-4E09-B454-0B4568E9897D}" presName="parentLin" presStyleCnt="0"/>
      <dgm:spPr/>
    </dgm:pt>
    <dgm:pt modelId="{A37EB69E-E093-4C5D-ABD8-E476C9F0F7A9}" type="pres">
      <dgm:prSet presAssocID="{C2046B21-C943-4E09-B454-0B4568E9897D}" presName="parentLeftMargin" presStyleLbl="node1" presStyleIdx="3" presStyleCnt="6"/>
      <dgm:spPr/>
    </dgm:pt>
    <dgm:pt modelId="{54174D43-D472-4544-AE85-9F3D0F0AA849}" type="pres">
      <dgm:prSet presAssocID="{C2046B21-C943-4E09-B454-0B4568E9897D}" presName="parentText" presStyleLbl="node1" presStyleIdx="4" presStyleCnt="6">
        <dgm:presLayoutVars>
          <dgm:chMax val="0"/>
          <dgm:bulletEnabled val="1"/>
        </dgm:presLayoutVars>
      </dgm:prSet>
      <dgm:spPr/>
    </dgm:pt>
    <dgm:pt modelId="{2AE2312F-5D2B-4FB0-8CB8-4CE7F1939222}" type="pres">
      <dgm:prSet presAssocID="{C2046B21-C943-4E09-B454-0B4568E9897D}" presName="negativeSpace" presStyleCnt="0"/>
      <dgm:spPr/>
    </dgm:pt>
    <dgm:pt modelId="{80DD1652-BB32-4848-8DC3-D902D355566E}" type="pres">
      <dgm:prSet presAssocID="{C2046B21-C943-4E09-B454-0B4568E9897D}" presName="childText" presStyleLbl="conFgAcc1" presStyleIdx="4" presStyleCnt="6">
        <dgm:presLayoutVars>
          <dgm:bulletEnabled val="1"/>
        </dgm:presLayoutVars>
      </dgm:prSet>
      <dgm:spPr/>
    </dgm:pt>
    <dgm:pt modelId="{AF855635-2B57-4002-8183-8614894D736E}" type="pres">
      <dgm:prSet presAssocID="{72B1CA7D-9687-4191-A466-CBA95B5A468B}" presName="spaceBetweenRectangles" presStyleCnt="0"/>
      <dgm:spPr/>
    </dgm:pt>
    <dgm:pt modelId="{B72FD6B3-EAA1-43ED-A8C3-95633F3AC8B0}" type="pres">
      <dgm:prSet presAssocID="{D1DB9E36-F445-4D54-8E25-FE18CE585831}" presName="parentLin" presStyleCnt="0"/>
      <dgm:spPr/>
    </dgm:pt>
    <dgm:pt modelId="{344C1EA3-5A1E-4731-A073-105C7A6B9640}" type="pres">
      <dgm:prSet presAssocID="{D1DB9E36-F445-4D54-8E25-FE18CE585831}" presName="parentLeftMargin" presStyleLbl="node1" presStyleIdx="4" presStyleCnt="6"/>
      <dgm:spPr/>
    </dgm:pt>
    <dgm:pt modelId="{42C379A8-AECC-484E-8416-4202D3A9E6E2}" type="pres">
      <dgm:prSet presAssocID="{D1DB9E36-F445-4D54-8E25-FE18CE585831}" presName="parentText" presStyleLbl="node1" presStyleIdx="5" presStyleCnt="6">
        <dgm:presLayoutVars>
          <dgm:chMax val="0"/>
          <dgm:bulletEnabled val="1"/>
        </dgm:presLayoutVars>
      </dgm:prSet>
      <dgm:spPr/>
    </dgm:pt>
    <dgm:pt modelId="{8D949886-8BE6-44B2-A803-AA360E3AE7BB}" type="pres">
      <dgm:prSet presAssocID="{D1DB9E36-F445-4D54-8E25-FE18CE585831}" presName="negativeSpace" presStyleCnt="0"/>
      <dgm:spPr/>
    </dgm:pt>
    <dgm:pt modelId="{A96D13F1-FC7B-4C3B-B205-3476B0C4FFF4}" type="pres">
      <dgm:prSet presAssocID="{D1DB9E36-F445-4D54-8E25-FE18CE585831}" presName="childText" presStyleLbl="conFgAcc1" presStyleIdx="5" presStyleCnt="6">
        <dgm:presLayoutVars>
          <dgm:bulletEnabled val="1"/>
        </dgm:presLayoutVars>
      </dgm:prSet>
      <dgm:spPr/>
    </dgm:pt>
  </dgm:ptLst>
  <dgm:cxnLst>
    <dgm:cxn modelId="{91CFF703-B701-46A8-B143-CF0CB9F32C4B}" srcId="{3E4FB7B5-9594-41BD-A5F7-DA4711E522C2}" destId="{C2046B21-C943-4E09-B454-0B4568E9897D}" srcOrd="4" destOrd="0" parTransId="{95542E98-618B-4C6A-8561-1F2A9420B413}" sibTransId="{72B1CA7D-9687-4191-A466-CBA95B5A468B}"/>
    <dgm:cxn modelId="{BD26FA03-637E-4697-919A-F6F675E14385}" type="presOf" srcId="{B25878A1-FAC4-4A26-9FA2-DDC647C99D23}" destId="{BD4D4620-D648-4D17-9055-5B0654A3A74B}" srcOrd="0" destOrd="1" presId="urn:microsoft.com/office/officeart/2005/8/layout/list1"/>
    <dgm:cxn modelId="{02641C04-1552-4D80-B9AA-02820C46FC9D}" type="presOf" srcId="{2228F4AD-8F01-43B6-A627-CEC2C968E6FF}" destId="{A96D13F1-FC7B-4C3B-B205-3476B0C4FFF4}" srcOrd="0" destOrd="1" presId="urn:microsoft.com/office/officeart/2005/8/layout/list1"/>
    <dgm:cxn modelId="{8E419F05-7165-46C1-BEA0-DE4467ECDDE5}" type="presOf" srcId="{B22E64DF-7981-4CFC-AABA-3717661214CA}" destId="{D2D758D6-8868-40F5-BAB6-1A0C05F78E1E}" srcOrd="0" destOrd="0" presId="urn:microsoft.com/office/officeart/2005/8/layout/list1"/>
    <dgm:cxn modelId="{30D9150F-D25E-4CE4-B438-CF7F8B0B5731}" type="presOf" srcId="{8647DD23-4DB0-4BCE-A267-1EB83F3581A8}" destId="{81AC265A-5267-4FA5-A7D3-F3215E386BF7}" srcOrd="0" destOrd="0" presId="urn:microsoft.com/office/officeart/2005/8/layout/list1"/>
    <dgm:cxn modelId="{32B3A318-8CE6-49F9-BBCA-9F04B1AE2EC5}" type="presOf" srcId="{D1DB9E36-F445-4D54-8E25-FE18CE585831}" destId="{42C379A8-AECC-484E-8416-4202D3A9E6E2}" srcOrd="1" destOrd="0" presId="urn:microsoft.com/office/officeart/2005/8/layout/list1"/>
    <dgm:cxn modelId="{07D2181A-E4FE-4B3C-9E58-F8888C7C4872}" srcId="{02AA7C90-7E49-4547-8EB7-A716D928A207}" destId="{00A54DE5-5F44-4034-8232-8BE931CCF05D}" srcOrd="1" destOrd="0" parTransId="{75C20A4E-3A5E-4DB6-BE6A-16135675DFAF}" sibTransId="{DEE54A6E-A0DB-4293-87BC-917E1395F791}"/>
    <dgm:cxn modelId="{8F97CA1E-553B-4EB7-8CFC-72AC50B0841F}" srcId="{02AA7C90-7E49-4547-8EB7-A716D928A207}" destId="{A2926214-A46C-4252-A7CA-926838213EFC}" srcOrd="0" destOrd="0" parTransId="{FF283EFE-872E-44FE-B62A-1E48975A9C6F}" sibTransId="{25F4ADF3-2C4F-4CF4-BB6B-8EE9DC76A163}"/>
    <dgm:cxn modelId="{6E1AAF2E-6F2F-4E64-AAF0-E543952F71DD}" type="presOf" srcId="{25D43451-A66B-4A4E-8046-FA8CC831ABF4}" destId="{688B6AE8-1077-431E-8713-6B846B422787}" srcOrd="1" destOrd="0" presId="urn:microsoft.com/office/officeart/2005/8/layout/list1"/>
    <dgm:cxn modelId="{DC77D42E-62F9-475B-AE50-B7CDDC23DC6E}" type="presOf" srcId="{02AA7C90-7E49-4547-8EB7-A716D928A207}" destId="{6DA002C1-66FF-469C-BF0E-AA88D753372D}" srcOrd="0" destOrd="0" presId="urn:microsoft.com/office/officeart/2005/8/layout/list1"/>
    <dgm:cxn modelId="{5435EA37-C224-4EA0-8962-3716D910A48C}" type="presOf" srcId="{16361347-FEAC-41EE-8F25-2BC78A50CCD9}" destId="{80DD1652-BB32-4848-8DC3-D902D355566E}" srcOrd="0" destOrd="0" presId="urn:microsoft.com/office/officeart/2005/8/layout/list1"/>
    <dgm:cxn modelId="{D9B5CD5C-0FEF-49BD-8AD2-E748D1566963}" type="presOf" srcId="{C695A9BE-2B13-4427-B07F-BF6EFBFB8670}" destId="{BD4D4620-D648-4D17-9055-5B0654A3A74B}" srcOrd="0" destOrd="0" presId="urn:microsoft.com/office/officeart/2005/8/layout/list1"/>
    <dgm:cxn modelId="{3665EA60-1E50-40FB-97C5-0ABFB93F0D7F}" type="presOf" srcId="{8152E9F2-C931-404D-A9A2-CBEAE0E42101}" destId="{A96D13F1-FC7B-4C3B-B205-3476B0C4FFF4}" srcOrd="0" destOrd="0" presId="urn:microsoft.com/office/officeart/2005/8/layout/list1"/>
    <dgm:cxn modelId="{B320D767-E53E-4626-84A8-B4EBB8965E8D}" srcId="{F6B29B98-8CAD-4F14-BE0C-DB9BE09D3099}" destId="{B25878A1-FAC4-4A26-9FA2-DDC647C99D23}" srcOrd="1" destOrd="0" parTransId="{C45A6178-621F-44E2-9FF5-E5C94BD5BB0E}" sibTransId="{EE6E0229-DA75-4CC6-AC19-623E1E906048}"/>
    <dgm:cxn modelId="{34E61E6C-B569-4943-8A3E-613547B2661A}" type="presOf" srcId="{D1DB9E36-F445-4D54-8E25-FE18CE585831}" destId="{344C1EA3-5A1E-4731-A073-105C7A6B9640}" srcOrd="0" destOrd="0" presId="urn:microsoft.com/office/officeart/2005/8/layout/list1"/>
    <dgm:cxn modelId="{32DA2E74-EF07-4E59-B4D6-CC8B79352D19}" type="presOf" srcId="{6D0F94B8-0CB3-4A87-BE2E-AFD0C7837386}" destId="{07D33A5D-6606-4B39-9B14-E32DE9B6107F}" srcOrd="0" destOrd="1" presId="urn:microsoft.com/office/officeart/2005/8/layout/list1"/>
    <dgm:cxn modelId="{ED935154-1F33-4966-BA62-83DA233C3520}" srcId="{C2046B21-C943-4E09-B454-0B4568E9897D}" destId="{996EB12D-3F44-421F-9322-1620A80F401B}" srcOrd="1" destOrd="0" parTransId="{741AE310-ED0C-4207-93B1-53E1EB4F6735}" sibTransId="{66E6ADB9-C2A2-4CAF-9B54-B9DCE10F79B0}"/>
    <dgm:cxn modelId="{8D422D55-5C80-4FF5-B422-E3B4C7CB1C15}" type="presOf" srcId="{00A54DE5-5F44-4034-8232-8BE931CCF05D}" destId="{94F299A3-C0B0-436A-839C-6CE78AF28282}" srcOrd="0" destOrd="1" presId="urn:microsoft.com/office/officeart/2005/8/layout/list1"/>
    <dgm:cxn modelId="{EB88F055-B881-413C-84BC-8D82F3BDDEFE}" type="presOf" srcId="{C2046B21-C943-4E09-B454-0B4568E9897D}" destId="{54174D43-D472-4544-AE85-9F3D0F0AA849}" srcOrd="1" destOrd="0" presId="urn:microsoft.com/office/officeart/2005/8/layout/list1"/>
    <dgm:cxn modelId="{D1A7C280-EF13-40E0-A0C8-EB6E748CD30A}" type="presOf" srcId="{F6B29B98-8CAD-4F14-BE0C-DB9BE09D3099}" destId="{F1C600E5-EBBA-4535-9665-1DE8F71B713B}" srcOrd="1" destOrd="0" presId="urn:microsoft.com/office/officeart/2005/8/layout/list1"/>
    <dgm:cxn modelId="{DA3E4981-152C-44A4-975F-90968169D3B0}" type="presOf" srcId="{C2046B21-C943-4E09-B454-0B4568E9897D}" destId="{A37EB69E-E093-4C5D-ABD8-E476C9F0F7A9}" srcOrd="0" destOrd="0" presId="urn:microsoft.com/office/officeart/2005/8/layout/list1"/>
    <dgm:cxn modelId="{04DBCA84-B30B-4027-BCE9-9169E96238F0}" srcId="{C2046B21-C943-4E09-B454-0B4568E9897D}" destId="{16361347-FEAC-41EE-8F25-2BC78A50CCD9}" srcOrd="0" destOrd="0" parTransId="{4CD62645-E4D2-4977-8E99-8A194420A918}" sibTransId="{FE8561C7-3C11-479A-A1FA-CF92B2A1786A}"/>
    <dgm:cxn modelId="{D9FE4B88-FD6E-4818-B87F-8B457896F9B6}" type="presOf" srcId="{B22E64DF-7981-4CFC-AABA-3717661214CA}" destId="{90ADA2EF-3CC7-4F93-918F-770013B33A31}" srcOrd="1" destOrd="0" presId="urn:microsoft.com/office/officeart/2005/8/layout/list1"/>
    <dgm:cxn modelId="{E026428F-4217-44BB-9777-B1C1E05BB13D}" srcId="{B22E64DF-7981-4CFC-AABA-3717661214CA}" destId="{6D0F94B8-0CB3-4A87-BE2E-AFD0C7837386}" srcOrd="1" destOrd="0" parTransId="{6C4208C8-F6CB-4617-AAF5-F5CC6C01C3E7}" sibTransId="{0781935B-2000-4035-B348-D8DFC9CF362C}"/>
    <dgm:cxn modelId="{D43B9B94-5B93-45A0-B3FD-5F8827ADA731}" srcId="{3E4FB7B5-9594-41BD-A5F7-DA4711E522C2}" destId="{25D43451-A66B-4A4E-8046-FA8CC831ABF4}" srcOrd="1" destOrd="0" parTransId="{EF7D436A-57EA-4A4E-8BFE-DA2FC0720266}" sibTransId="{4F4BDEE0-AD55-42BF-8969-35E8190FD030}"/>
    <dgm:cxn modelId="{5EBBD3A0-BA05-41CB-9AE9-CE8469D49753}" srcId="{D1DB9E36-F445-4D54-8E25-FE18CE585831}" destId="{2228F4AD-8F01-43B6-A627-CEC2C968E6FF}" srcOrd="1" destOrd="0" parTransId="{74895B4A-B175-4C80-BCB7-864F2D155EC9}" sibTransId="{AE67E288-E037-415D-8BFB-E011E92D5072}"/>
    <dgm:cxn modelId="{A0A71DA7-0E87-4D52-83D4-56209B848F7C}" type="presOf" srcId="{02AA7C90-7E49-4547-8EB7-A716D928A207}" destId="{0D707DFF-9E90-487D-A86F-6FC0CE430F43}" srcOrd="1" destOrd="0" presId="urn:microsoft.com/office/officeart/2005/8/layout/list1"/>
    <dgm:cxn modelId="{B5F593B0-B5BC-47C8-9923-1AAB24273501}" type="presOf" srcId="{F6B29B98-8CAD-4F14-BE0C-DB9BE09D3099}" destId="{E0F9FD4F-D8F6-4AD6-98CC-329815ABF8F6}" srcOrd="0" destOrd="0" presId="urn:microsoft.com/office/officeart/2005/8/layout/list1"/>
    <dgm:cxn modelId="{C2F59FB5-5481-4B6D-BFD8-4845FE458648}" srcId="{3E4FB7B5-9594-41BD-A5F7-DA4711E522C2}" destId="{B22E64DF-7981-4CFC-AABA-3717661214CA}" srcOrd="2" destOrd="0" parTransId="{3CB25EC2-0AC6-4950-83FF-A558667A3712}" sibTransId="{9002CA89-9A22-45FA-B0BF-27BA48241106}"/>
    <dgm:cxn modelId="{EB2292BB-68EE-4C8B-80AC-1D4149CFEE3F}" type="presOf" srcId="{25D43451-A66B-4A4E-8046-FA8CC831ABF4}" destId="{3292883D-B896-4D22-8FA4-6F97FF46CF99}" srcOrd="0" destOrd="0" presId="urn:microsoft.com/office/officeart/2005/8/layout/list1"/>
    <dgm:cxn modelId="{B131DDBC-052E-4AC9-80CF-FCF7101138C6}" srcId="{3E4FB7B5-9594-41BD-A5F7-DA4711E522C2}" destId="{D1DB9E36-F445-4D54-8E25-FE18CE585831}" srcOrd="5" destOrd="0" parTransId="{457838E8-D215-409D-AAA6-163E8F8791D6}" sibTransId="{59149820-AB9A-4CCB-B6A8-38BCD290BD63}"/>
    <dgm:cxn modelId="{EBB3E9BF-4F06-4BE9-A948-0A90A48B87CF}" type="presOf" srcId="{1C8CBCCB-C22E-4A8B-B7DC-271B45358C32}" destId="{81AC265A-5267-4FA5-A7D3-F3215E386BF7}" srcOrd="0" destOrd="1" presId="urn:microsoft.com/office/officeart/2005/8/layout/list1"/>
    <dgm:cxn modelId="{5E4853C5-5AE5-4F7F-AA4F-5D3BA5E4A9CF}" srcId="{D1DB9E36-F445-4D54-8E25-FE18CE585831}" destId="{8152E9F2-C931-404D-A9A2-CBEAE0E42101}" srcOrd="0" destOrd="0" parTransId="{5652FF82-28A9-4D63-AB50-5D2B3FC3A9F8}" sibTransId="{F4277F51-41A4-43AE-940C-0EB1F69D2233}"/>
    <dgm:cxn modelId="{5E2AC7C9-497A-4E95-BE39-17511E82B97D}" srcId="{25D43451-A66B-4A4E-8046-FA8CC831ABF4}" destId="{1C8CBCCB-C22E-4A8B-B7DC-271B45358C32}" srcOrd="1" destOrd="0" parTransId="{21F6FC27-C774-40F8-8BA5-FA8772F595F8}" sibTransId="{59EF9A34-14D8-47EB-A7BA-CBB90DD8EF6D}"/>
    <dgm:cxn modelId="{CD8CE5CB-6D27-42AB-8DCB-0D650E80F108}" srcId="{25D43451-A66B-4A4E-8046-FA8CC831ABF4}" destId="{8647DD23-4DB0-4BCE-A267-1EB83F3581A8}" srcOrd="0" destOrd="0" parTransId="{FE765BB7-CA33-4E08-BE9E-722E99A4CAB5}" sibTransId="{F67828BD-DD71-40AE-8187-56ADAF631FB7}"/>
    <dgm:cxn modelId="{6B8147CE-80ED-48E9-94CB-A7B0E1F6BE65}" type="presOf" srcId="{3E4FB7B5-9594-41BD-A5F7-DA4711E522C2}" destId="{4E79A66E-BCB5-4977-98A7-B00068C30CED}" srcOrd="0" destOrd="0" presId="urn:microsoft.com/office/officeart/2005/8/layout/list1"/>
    <dgm:cxn modelId="{F3A583D2-848A-40A6-8633-F92EA08DD859}" srcId="{3E4FB7B5-9594-41BD-A5F7-DA4711E522C2}" destId="{02AA7C90-7E49-4547-8EB7-A716D928A207}" srcOrd="0" destOrd="0" parTransId="{2066B9CB-4EA2-464D-8D1F-1DD6954A95D0}" sibTransId="{3632BDC0-2FAC-40F2-B8DD-B9DF597F5023}"/>
    <dgm:cxn modelId="{FB5C6BDB-17D5-454D-A24C-DE6F60884F2B}" srcId="{B22E64DF-7981-4CFC-AABA-3717661214CA}" destId="{0C4B96D6-286A-497F-8998-C378280443C3}" srcOrd="0" destOrd="0" parTransId="{F28528D7-98C7-4F2C-9226-597BE7A8C32D}" sibTransId="{F7E3F141-C51C-4512-A058-E02B90E9CC50}"/>
    <dgm:cxn modelId="{BA81C8DF-6A42-4CD6-8113-ADB1CF09BEB7}" type="presOf" srcId="{0C4B96D6-286A-497F-8998-C378280443C3}" destId="{07D33A5D-6606-4B39-9B14-E32DE9B6107F}" srcOrd="0" destOrd="0" presId="urn:microsoft.com/office/officeart/2005/8/layout/list1"/>
    <dgm:cxn modelId="{B8B8DBEA-7EEF-40E3-AFB9-7DC4EE18272A}" type="presOf" srcId="{A2926214-A46C-4252-A7CA-926838213EFC}" destId="{94F299A3-C0B0-436A-839C-6CE78AF28282}" srcOrd="0" destOrd="0" presId="urn:microsoft.com/office/officeart/2005/8/layout/list1"/>
    <dgm:cxn modelId="{98D057F0-7162-4153-9FF0-0BF2CA475CA7}" srcId="{3E4FB7B5-9594-41BD-A5F7-DA4711E522C2}" destId="{F6B29B98-8CAD-4F14-BE0C-DB9BE09D3099}" srcOrd="3" destOrd="0" parTransId="{4416EFE7-7945-4D27-9025-8F6C4E808F42}" sibTransId="{C7A734EB-45FA-4EA1-A7FE-3268B2D4E199}"/>
    <dgm:cxn modelId="{1B2A34F6-F281-43FD-8575-299802918B61}" type="presOf" srcId="{996EB12D-3F44-421F-9322-1620A80F401B}" destId="{80DD1652-BB32-4848-8DC3-D902D355566E}" srcOrd="0" destOrd="1" presId="urn:microsoft.com/office/officeart/2005/8/layout/list1"/>
    <dgm:cxn modelId="{4AC9C0F8-2ECE-40FC-AA1B-8FB1292973FD}" srcId="{F6B29B98-8CAD-4F14-BE0C-DB9BE09D3099}" destId="{C695A9BE-2B13-4427-B07F-BF6EFBFB8670}" srcOrd="0" destOrd="0" parTransId="{5AFB9B90-2A61-4B6B-A934-70FA83407648}" sibTransId="{AFDA8750-EF9D-463E-89F5-D1AC3968B3D3}"/>
    <dgm:cxn modelId="{2175B3FC-378E-4308-9293-F7ED8CAD48BE}" type="presParOf" srcId="{4E79A66E-BCB5-4977-98A7-B00068C30CED}" destId="{7B1363F3-2079-4879-8BF7-4DA7BA422F5E}" srcOrd="0" destOrd="0" presId="urn:microsoft.com/office/officeart/2005/8/layout/list1"/>
    <dgm:cxn modelId="{1E6AD830-3387-49C2-AD6E-922A7ED90649}" type="presParOf" srcId="{7B1363F3-2079-4879-8BF7-4DA7BA422F5E}" destId="{6DA002C1-66FF-469C-BF0E-AA88D753372D}" srcOrd="0" destOrd="0" presId="urn:microsoft.com/office/officeart/2005/8/layout/list1"/>
    <dgm:cxn modelId="{76525778-64B3-43BE-8363-812F28AB5734}" type="presParOf" srcId="{7B1363F3-2079-4879-8BF7-4DA7BA422F5E}" destId="{0D707DFF-9E90-487D-A86F-6FC0CE430F43}" srcOrd="1" destOrd="0" presId="urn:microsoft.com/office/officeart/2005/8/layout/list1"/>
    <dgm:cxn modelId="{098ED2A6-7D9E-4C1B-805B-93FBEFF170A3}" type="presParOf" srcId="{4E79A66E-BCB5-4977-98A7-B00068C30CED}" destId="{DD273EB9-EF87-4BDE-B982-DA31D2C09E44}" srcOrd="1" destOrd="0" presId="urn:microsoft.com/office/officeart/2005/8/layout/list1"/>
    <dgm:cxn modelId="{BA88F9EA-2683-4EBA-AC33-3EA0A501C3FA}" type="presParOf" srcId="{4E79A66E-BCB5-4977-98A7-B00068C30CED}" destId="{94F299A3-C0B0-436A-839C-6CE78AF28282}" srcOrd="2" destOrd="0" presId="urn:microsoft.com/office/officeart/2005/8/layout/list1"/>
    <dgm:cxn modelId="{935AA811-7563-47E2-875A-A9B4E33D0B4C}" type="presParOf" srcId="{4E79A66E-BCB5-4977-98A7-B00068C30CED}" destId="{5EA3DF61-61E0-4FD5-A63A-10CD6B8F1EAF}" srcOrd="3" destOrd="0" presId="urn:microsoft.com/office/officeart/2005/8/layout/list1"/>
    <dgm:cxn modelId="{603B6D96-226B-4C93-87F9-CD48C86A3EF9}" type="presParOf" srcId="{4E79A66E-BCB5-4977-98A7-B00068C30CED}" destId="{7EC96F4A-FC3B-4393-BD75-4DFA29424858}" srcOrd="4" destOrd="0" presId="urn:microsoft.com/office/officeart/2005/8/layout/list1"/>
    <dgm:cxn modelId="{45893188-4E76-4ADE-8C38-C05BDE02C1A9}" type="presParOf" srcId="{7EC96F4A-FC3B-4393-BD75-4DFA29424858}" destId="{3292883D-B896-4D22-8FA4-6F97FF46CF99}" srcOrd="0" destOrd="0" presId="urn:microsoft.com/office/officeart/2005/8/layout/list1"/>
    <dgm:cxn modelId="{C10085F6-B825-4E72-AEFF-8BE62B34E03F}" type="presParOf" srcId="{7EC96F4A-FC3B-4393-BD75-4DFA29424858}" destId="{688B6AE8-1077-431E-8713-6B846B422787}" srcOrd="1" destOrd="0" presId="urn:microsoft.com/office/officeart/2005/8/layout/list1"/>
    <dgm:cxn modelId="{8B2423F8-0F2E-4881-97A7-09F767B32695}" type="presParOf" srcId="{4E79A66E-BCB5-4977-98A7-B00068C30CED}" destId="{30E099FA-A098-40BD-B351-227B45BA6959}" srcOrd="5" destOrd="0" presId="urn:microsoft.com/office/officeart/2005/8/layout/list1"/>
    <dgm:cxn modelId="{D2155364-107F-44FB-9BE2-199978A4B049}" type="presParOf" srcId="{4E79A66E-BCB5-4977-98A7-B00068C30CED}" destId="{81AC265A-5267-4FA5-A7D3-F3215E386BF7}" srcOrd="6" destOrd="0" presId="urn:microsoft.com/office/officeart/2005/8/layout/list1"/>
    <dgm:cxn modelId="{6024C230-1388-4370-82A5-0B982AF1915E}" type="presParOf" srcId="{4E79A66E-BCB5-4977-98A7-B00068C30CED}" destId="{069D8555-9F2A-46CE-AF65-DB0ACC76C4C7}" srcOrd="7" destOrd="0" presId="urn:microsoft.com/office/officeart/2005/8/layout/list1"/>
    <dgm:cxn modelId="{F38C7079-A905-4376-9614-FBA04DBC0146}" type="presParOf" srcId="{4E79A66E-BCB5-4977-98A7-B00068C30CED}" destId="{4AB05E2B-9F68-4266-B86D-438BCCF87EE0}" srcOrd="8" destOrd="0" presId="urn:microsoft.com/office/officeart/2005/8/layout/list1"/>
    <dgm:cxn modelId="{8BD6BA19-1A1D-4C31-BFB1-DBFF21DE4E9F}" type="presParOf" srcId="{4AB05E2B-9F68-4266-B86D-438BCCF87EE0}" destId="{D2D758D6-8868-40F5-BAB6-1A0C05F78E1E}" srcOrd="0" destOrd="0" presId="urn:microsoft.com/office/officeart/2005/8/layout/list1"/>
    <dgm:cxn modelId="{FA3BA53E-46F0-4FBE-A552-423676615462}" type="presParOf" srcId="{4AB05E2B-9F68-4266-B86D-438BCCF87EE0}" destId="{90ADA2EF-3CC7-4F93-918F-770013B33A31}" srcOrd="1" destOrd="0" presId="urn:microsoft.com/office/officeart/2005/8/layout/list1"/>
    <dgm:cxn modelId="{82DA6844-0E1F-421B-B26F-BA6D2516725B}" type="presParOf" srcId="{4E79A66E-BCB5-4977-98A7-B00068C30CED}" destId="{D5D86AC0-76AA-4A8E-B2DD-B01D21037C9A}" srcOrd="9" destOrd="0" presId="urn:microsoft.com/office/officeart/2005/8/layout/list1"/>
    <dgm:cxn modelId="{52288644-45EA-4FD8-A07C-4B61617E1F15}" type="presParOf" srcId="{4E79A66E-BCB5-4977-98A7-B00068C30CED}" destId="{07D33A5D-6606-4B39-9B14-E32DE9B6107F}" srcOrd="10" destOrd="0" presId="urn:microsoft.com/office/officeart/2005/8/layout/list1"/>
    <dgm:cxn modelId="{A5E4AF43-0E24-4347-8486-D01005F6044A}" type="presParOf" srcId="{4E79A66E-BCB5-4977-98A7-B00068C30CED}" destId="{14064360-65F8-4D24-81C5-1EAD27445695}" srcOrd="11" destOrd="0" presId="urn:microsoft.com/office/officeart/2005/8/layout/list1"/>
    <dgm:cxn modelId="{0399E6C0-B547-4022-8704-4248AE5B241C}" type="presParOf" srcId="{4E79A66E-BCB5-4977-98A7-B00068C30CED}" destId="{993F3D46-2ECD-4045-B2E2-EA450AD4275A}" srcOrd="12" destOrd="0" presId="urn:microsoft.com/office/officeart/2005/8/layout/list1"/>
    <dgm:cxn modelId="{E007C250-DAEC-4ECF-B5CD-CD328641CA21}" type="presParOf" srcId="{993F3D46-2ECD-4045-B2E2-EA450AD4275A}" destId="{E0F9FD4F-D8F6-4AD6-98CC-329815ABF8F6}" srcOrd="0" destOrd="0" presId="urn:microsoft.com/office/officeart/2005/8/layout/list1"/>
    <dgm:cxn modelId="{0910FF51-5951-43C1-AAF5-5A5B89D4CAA0}" type="presParOf" srcId="{993F3D46-2ECD-4045-B2E2-EA450AD4275A}" destId="{F1C600E5-EBBA-4535-9665-1DE8F71B713B}" srcOrd="1" destOrd="0" presId="urn:microsoft.com/office/officeart/2005/8/layout/list1"/>
    <dgm:cxn modelId="{D52C7A6F-50B9-473C-B26F-CFBD2785C62F}" type="presParOf" srcId="{4E79A66E-BCB5-4977-98A7-B00068C30CED}" destId="{73656ECA-9A9C-4B20-AAF6-1DD8B5073B1F}" srcOrd="13" destOrd="0" presId="urn:microsoft.com/office/officeart/2005/8/layout/list1"/>
    <dgm:cxn modelId="{15B4F8D3-60C1-497D-9E21-FA6E033820C9}" type="presParOf" srcId="{4E79A66E-BCB5-4977-98A7-B00068C30CED}" destId="{BD4D4620-D648-4D17-9055-5B0654A3A74B}" srcOrd="14" destOrd="0" presId="urn:microsoft.com/office/officeart/2005/8/layout/list1"/>
    <dgm:cxn modelId="{7A3417D7-7104-4D3C-9748-0CE82E09EA96}" type="presParOf" srcId="{4E79A66E-BCB5-4977-98A7-B00068C30CED}" destId="{26F464D1-D9A8-448B-AEA7-51635E192E74}" srcOrd="15" destOrd="0" presId="urn:microsoft.com/office/officeart/2005/8/layout/list1"/>
    <dgm:cxn modelId="{34AC1A63-217F-493B-BC61-DA3765FFC991}" type="presParOf" srcId="{4E79A66E-BCB5-4977-98A7-B00068C30CED}" destId="{F57C1972-B939-4196-8DE8-3416AFBC4340}" srcOrd="16" destOrd="0" presId="urn:microsoft.com/office/officeart/2005/8/layout/list1"/>
    <dgm:cxn modelId="{FCC481B1-4535-406E-993D-9EC492896961}" type="presParOf" srcId="{F57C1972-B939-4196-8DE8-3416AFBC4340}" destId="{A37EB69E-E093-4C5D-ABD8-E476C9F0F7A9}" srcOrd="0" destOrd="0" presId="urn:microsoft.com/office/officeart/2005/8/layout/list1"/>
    <dgm:cxn modelId="{BDD9C4B6-B568-48DC-866C-5AB13A0CD5FF}" type="presParOf" srcId="{F57C1972-B939-4196-8DE8-3416AFBC4340}" destId="{54174D43-D472-4544-AE85-9F3D0F0AA849}" srcOrd="1" destOrd="0" presId="urn:microsoft.com/office/officeart/2005/8/layout/list1"/>
    <dgm:cxn modelId="{0A8DE236-F676-4C03-9C9E-8CE11475DD75}" type="presParOf" srcId="{4E79A66E-BCB5-4977-98A7-B00068C30CED}" destId="{2AE2312F-5D2B-4FB0-8CB8-4CE7F1939222}" srcOrd="17" destOrd="0" presId="urn:microsoft.com/office/officeart/2005/8/layout/list1"/>
    <dgm:cxn modelId="{61D0B47B-A4B9-40CE-A370-0E6BCF93EBEC}" type="presParOf" srcId="{4E79A66E-BCB5-4977-98A7-B00068C30CED}" destId="{80DD1652-BB32-4848-8DC3-D902D355566E}" srcOrd="18" destOrd="0" presId="urn:microsoft.com/office/officeart/2005/8/layout/list1"/>
    <dgm:cxn modelId="{669FE189-9A6D-419B-ABD7-E99F9F72CC7D}" type="presParOf" srcId="{4E79A66E-BCB5-4977-98A7-B00068C30CED}" destId="{AF855635-2B57-4002-8183-8614894D736E}" srcOrd="19" destOrd="0" presId="urn:microsoft.com/office/officeart/2005/8/layout/list1"/>
    <dgm:cxn modelId="{4144D7C2-72E2-42BB-8DB6-A7A70B342C15}" type="presParOf" srcId="{4E79A66E-BCB5-4977-98A7-B00068C30CED}" destId="{B72FD6B3-EAA1-43ED-A8C3-95633F3AC8B0}" srcOrd="20" destOrd="0" presId="urn:microsoft.com/office/officeart/2005/8/layout/list1"/>
    <dgm:cxn modelId="{C963F270-77AC-47F0-B667-EB0ED4C47534}" type="presParOf" srcId="{B72FD6B3-EAA1-43ED-A8C3-95633F3AC8B0}" destId="{344C1EA3-5A1E-4731-A073-105C7A6B9640}" srcOrd="0" destOrd="0" presId="urn:microsoft.com/office/officeart/2005/8/layout/list1"/>
    <dgm:cxn modelId="{81A3C15A-8D24-4534-AA2B-42B1D5F177E2}" type="presParOf" srcId="{B72FD6B3-EAA1-43ED-A8C3-95633F3AC8B0}" destId="{42C379A8-AECC-484E-8416-4202D3A9E6E2}" srcOrd="1" destOrd="0" presId="urn:microsoft.com/office/officeart/2005/8/layout/list1"/>
    <dgm:cxn modelId="{AD87AC5F-B7C7-4997-A22E-9D4582E2B260}" type="presParOf" srcId="{4E79A66E-BCB5-4977-98A7-B00068C30CED}" destId="{8D949886-8BE6-44B2-A803-AA360E3AE7BB}" srcOrd="21" destOrd="0" presId="urn:microsoft.com/office/officeart/2005/8/layout/list1"/>
    <dgm:cxn modelId="{CB5C3B5E-97A4-4AE6-813F-8CBD12C1D1BE}" type="presParOf" srcId="{4E79A66E-BCB5-4977-98A7-B00068C30CED}" destId="{A96D13F1-FC7B-4C3B-B205-3476B0C4FFF4}"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1C8731-DE91-4060-8A2B-B8691A0EC289}" type="doc">
      <dgm:prSet loTypeId="urn:microsoft.com/office/officeart/2005/8/layout/vList5" loCatId="list" qsTypeId="urn:microsoft.com/office/officeart/2005/8/quickstyle/simple2" qsCatId="simple" csTypeId="urn:microsoft.com/office/officeart/2005/8/colors/accent1_4" csCatId="accent1"/>
      <dgm:spPr/>
      <dgm:t>
        <a:bodyPr/>
        <a:lstStyle/>
        <a:p>
          <a:endParaRPr lang="en-US"/>
        </a:p>
      </dgm:t>
    </dgm:pt>
    <dgm:pt modelId="{202C10FE-CA9F-41E7-9014-9A3BB2498F17}">
      <dgm:prSet/>
      <dgm:spPr/>
      <dgm:t>
        <a:bodyPr/>
        <a:lstStyle/>
        <a:p>
          <a:r>
            <a:rPr lang="en-US" b="1" i="0" baseline="0"/>
            <a:t>Increased Revenue Opportunities</a:t>
          </a:r>
          <a:endParaRPr lang="en-US"/>
        </a:p>
      </dgm:t>
    </dgm:pt>
    <dgm:pt modelId="{5B6CE804-B412-4D79-B7B9-7E0ED3A90F2B}" type="parTrans" cxnId="{C9762002-5E35-4F52-8686-B367A4CA73B5}">
      <dgm:prSet/>
      <dgm:spPr/>
      <dgm:t>
        <a:bodyPr/>
        <a:lstStyle/>
        <a:p>
          <a:endParaRPr lang="en-US"/>
        </a:p>
      </dgm:t>
    </dgm:pt>
    <dgm:pt modelId="{B33DFA35-C39E-47C4-A3FC-DB9B2D3CD944}" type="sibTrans" cxnId="{C9762002-5E35-4F52-8686-B367A4CA73B5}">
      <dgm:prSet/>
      <dgm:spPr/>
      <dgm:t>
        <a:bodyPr/>
        <a:lstStyle/>
        <a:p>
          <a:endParaRPr lang="en-US"/>
        </a:p>
      </dgm:t>
    </dgm:pt>
    <dgm:pt modelId="{CB8E280E-E7F6-4424-B440-B4976E4E8A61}">
      <dgm:prSet/>
      <dgm:spPr/>
      <dgm:t>
        <a:bodyPr/>
        <a:lstStyle/>
        <a:p>
          <a:r>
            <a:rPr lang="en-US" b="0" i="0" baseline="0"/>
            <a:t>Reimbursement for care management services (CCM, TCM, RPM, etc.)</a:t>
          </a:r>
          <a:endParaRPr lang="en-US"/>
        </a:p>
      </dgm:t>
    </dgm:pt>
    <dgm:pt modelId="{711C619B-E7C9-403B-8E5F-A502AF1EAA7D}" type="parTrans" cxnId="{D2D7A794-2CF1-4760-A185-3F907CFC9E0A}">
      <dgm:prSet/>
      <dgm:spPr/>
      <dgm:t>
        <a:bodyPr/>
        <a:lstStyle/>
        <a:p>
          <a:endParaRPr lang="en-US"/>
        </a:p>
      </dgm:t>
    </dgm:pt>
    <dgm:pt modelId="{07D1DE41-17CA-4CFC-ABB9-579EDC0209CE}" type="sibTrans" cxnId="{D2D7A794-2CF1-4760-A185-3F907CFC9E0A}">
      <dgm:prSet/>
      <dgm:spPr/>
      <dgm:t>
        <a:bodyPr/>
        <a:lstStyle/>
        <a:p>
          <a:endParaRPr lang="en-US"/>
        </a:p>
      </dgm:t>
    </dgm:pt>
    <dgm:pt modelId="{67E9B67F-C7B6-4C61-9E97-762CF4378503}">
      <dgm:prSet/>
      <dgm:spPr/>
      <dgm:t>
        <a:bodyPr/>
        <a:lstStyle/>
        <a:p>
          <a:r>
            <a:rPr lang="en-US" b="0" i="0" baseline="0"/>
            <a:t>Better risk adjustment through improved documentation and coding</a:t>
          </a:r>
          <a:endParaRPr lang="en-US"/>
        </a:p>
      </dgm:t>
    </dgm:pt>
    <dgm:pt modelId="{85D79F8D-46FF-45B5-940A-2A60C714CEFE}" type="parTrans" cxnId="{54D4DCAA-DC38-4C16-852F-0BB53386D99E}">
      <dgm:prSet/>
      <dgm:spPr/>
      <dgm:t>
        <a:bodyPr/>
        <a:lstStyle/>
        <a:p>
          <a:endParaRPr lang="en-US"/>
        </a:p>
      </dgm:t>
    </dgm:pt>
    <dgm:pt modelId="{F6380932-EBC7-453A-A2A5-D85954D8DE21}" type="sibTrans" cxnId="{54D4DCAA-DC38-4C16-852F-0BB53386D99E}">
      <dgm:prSet/>
      <dgm:spPr/>
      <dgm:t>
        <a:bodyPr/>
        <a:lstStyle/>
        <a:p>
          <a:endParaRPr lang="en-US"/>
        </a:p>
      </dgm:t>
    </dgm:pt>
    <dgm:pt modelId="{99F55C4C-3F69-4A65-814A-8624123AFF16}">
      <dgm:prSet/>
      <dgm:spPr/>
      <dgm:t>
        <a:bodyPr/>
        <a:lstStyle/>
        <a:p>
          <a:r>
            <a:rPr lang="en-US" b="1" i="0" baseline="0"/>
            <a:t>Improved Quality Metrics &amp; Compliance</a:t>
          </a:r>
          <a:endParaRPr lang="en-US"/>
        </a:p>
      </dgm:t>
    </dgm:pt>
    <dgm:pt modelId="{D1C53987-4895-40BD-81F2-ED4F7BB76965}" type="parTrans" cxnId="{FE0A7AC9-73D3-44E6-A3E0-B8BABF799356}">
      <dgm:prSet/>
      <dgm:spPr/>
      <dgm:t>
        <a:bodyPr/>
        <a:lstStyle/>
        <a:p>
          <a:endParaRPr lang="en-US"/>
        </a:p>
      </dgm:t>
    </dgm:pt>
    <dgm:pt modelId="{06C6F927-36F2-497F-B034-B84EF2069779}" type="sibTrans" cxnId="{FE0A7AC9-73D3-44E6-A3E0-B8BABF799356}">
      <dgm:prSet/>
      <dgm:spPr/>
      <dgm:t>
        <a:bodyPr/>
        <a:lstStyle/>
        <a:p>
          <a:endParaRPr lang="en-US"/>
        </a:p>
      </dgm:t>
    </dgm:pt>
    <dgm:pt modelId="{F4932935-F7CE-49A4-83C9-83ECF28159E6}">
      <dgm:prSet/>
      <dgm:spPr/>
      <dgm:t>
        <a:bodyPr/>
        <a:lstStyle/>
        <a:p>
          <a:r>
            <a:rPr lang="en-US" b="0" i="0" baseline="0"/>
            <a:t>Supports performance in value-based programs like MIPS, ACOs, and MBQIP</a:t>
          </a:r>
          <a:endParaRPr lang="en-US"/>
        </a:p>
      </dgm:t>
    </dgm:pt>
    <dgm:pt modelId="{965B8018-7059-4804-8C87-68EAB80DCA9D}" type="parTrans" cxnId="{B41F49C3-431A-41EC-9AB6-D8B7F34B007E}">
      <dgm:prSet/>
      <dgm:spPr/>
      <dgm:t>
        <a:bodyPr/>
        <a:lstStyle/>
        <a:p>
          <a:endParaRPr lang="en-US"/>
        </a:p>
      </dgm:t>
    </dgm:pt>
    <dgm:pt modelId="{FD1A1BC1-4DE6-4FF8-B80E-641E8E7750E6}" type="sibTrans" cxnId="{B41F49C3-431A-41EC-9AB6-D8B7F34B007E}">
      <dgm:prSet/>
      <dgm:spPr/>
      <dgm:t>
        <a:bodyPr/>
        <a:lstStyle/>
        <a:p>
          <a:endParaRPr lang="en-US"/>
        </a:p>
      </dgm:t>
    </dgm:pt>
    <dgm:pt modelId="{B5FDC6B4-BBD5-4413-87FC-D68A040807C1}">
      <dgm:prSet/>
      <dgm:spPr/>
      <dgm:t>
        <a:bodyPr/>
        <a:lstStyle/>
        <a:p>
          <a:r>
            <a:rPr lang="en-US" b="0" i="0" baseline="0"/>
            <a:t>Enhances tracking of care gaps and preventative services</a:t>
          </a:r>
          <a:endParaRPr lang="en-US"/>
        </a:p>
      </dgm:t>
    </dgm:pt>
    <dgm:pt modelId="{1FE89229-7FCB-4457-A40F-8E8DC79930E7}" type="parTrans" cxnId="{B5E08B61-6752-4D4B-AF45-654DB36A2E8D}">
      <dgm:prSet/>
      <dgm:spPr/>
      <dgm:t>
        <a:bodyPr/>
        <a:lstStyle/>
        <a:p>
          <a:endParaRPr lang="en-US"/>
        </a:p>
      </dgm:t>
    </dgm:pt>
    <dgm:pt modelId="{16893507-00C3-4A28-A9C2-0EF88DE01A4B}" type="sibTrans" cxnId="{B5E08B61-6752-4D4B-AF45-654DB36A2E8D}">
      <dgm:prSet/>
      <dgm:spPr/>
      <dgm:t>
        <a:bodyPr/>
        <a:lstStyle/>
        <a:p>
          <a:endParaRPr lang="en-US"/>
        </a:p>
      </dgm:t>
    </dgm:pt>
    <dgm:pt modelId="{5D9FF98B-C833-4E02-82C9-67A4EE86A8D7}">
      <dgm:prSet/>
      <dgm:spPr/>
      <dgm:t>
        <a:bodyPr/>
        <a:lstStyle/>
        <a:p>
          <a:r>
            <a:rPr lang="en-US" b="1" i="0" baseline="0"/>
            <a:t>Reduced Provider Burnout</a:t>
          </a:r>
          <a:endParaRPr lang="en-US"/>
        </a:p>
      </dgm:t>
    </dgm:pt>
    <dgm:pt modelId="{2EEF10F9-4254-4462-BE26-2301D25E4B7F}" type="parTrans" cxnId="{3A969AF2-99D3-429C-97C7-B10BCECC71C6}">
      <dgm:prSet/>
      <dgm:spPr/>
      <dgm:t>
        <a:bodyPr/>
        <a:lstStyle/>
        <a:p>
          <a:endParaRPr lang="en-US"/>
        </a:p>
      </dgm:t>
    </dgm:pt>
    <dgm:pt modelId="{6A73F062-1706-4EE3-94EB-7CDC01DF0FFA}" type="sibTrans" cxnId="{3A969AF2-99D3-429C-97C7-B10BCECC71C6}">
      <dgm:prSet/>
      <dgm:spPr/>
      <dgm:t>
        <a:bodyPr/>
        <a:lstStyle/>
        <a:p>
          <a:endParaRPr lang="en-US"/>
        </a:p>
      </dgm:t>
    </dgm:pt>
    <dgm:pt modelId="{23A4BCD1-276C-4F4F-87EC-AF82AF55D90E}">
      <dgm:prSet/>
      <dgm:spPr/>
      <dgm:t>
        <a:bodyPr/>
        <a:lstStyle/>
        <a:p>
          <a:r>
            <a:rPr lang="en-US" b="0" i="0" baseline="0"/>
            <a:t>Offloads non-clinical care tasks to trained support staff</a:t>
          </a:r>
          <a:endParaRPr lang="en-US"/>
        </a:p>
      </dgm:t>
    </dgm:pt>
    <dgm:pt modelId="{6E005CD8-6D74-40F4-956B-C27C2CCB395B}" type="parTrans" cxnId="{54EA6E60-3A98-4E08-A34D-F5125FE89886}">
      <dgm:prSet/>
      <dgm:spPr/>
      <dgm:t>
        <a:bodyPr/>
        <a:lstStyle/>
        <a:p>
          <a:endParaRPr lang="en-US"/>
        </a:p>
      </dgm:t>
    </dgm:pt>
    <dgm:pt modelId="{BBBDA91C-FA60-4008-8815-D116C7AB5560}" type="sibTrans" cxnId="{54EA6E60-3A98-4E08-A34D-F5125FE89886}">
      <dgm:prSet/>
      <dgm:spPr/>
      <dgm:t>
        <a:bodyPr/>
        <a:lstStyle/>
        <a:p>
          <a:endParaRPr lang="en-US"/>
        </a:p>
      </dgm:t>
    </dgm:pt>
    <dgm:pt modelId="{67F59C0C-6E9F-4CE2-8792-1422F5C8A555}">
      <dgm:prSet/>
      <dgm:spPr/>
      <dgm:t>
        <a:bodyPr/>
        <a:lstStyle/>
        <a:p>
          <a:r>
            <a:rPr lang="en-US" b="0" i="0" baseline="0"/>
            <a:t>Enables providers to focus on complex decision-making and patient care</a:t>
          </a:r>
          <a:endParaRPr lang="en-US"/>
        </a:p>
      </dgm:t>
    </dgm:pt>
    <dgm:pt modelId="{8B82E909-5BC5-47E0-AC5D-C0B1371E57FF}" type="parTrans" cxnId="{E0B9AD94-393E-4273-8890-6A8736E59448}">
      <dgm:prSet/>
      <dgm:spPr/>
      <dgm:t>
        <a:bodyPr/>
        <a:lstStyle/>
        <a:p>
          <a:endParaRPr lang="en-US"/>
        </a:p>
      </dgm:t>
    </dgm:pt>
    <dgm:pt modelId="{F8699090-F5DB-40B3-BC66-4A43162DAC70}" type="sibTrans" cxnId="{E0B9AD94-393E-4273-8890-6A8736E59448}">
      <dgm:prSet/>
      <dgm:spPr/>
      <dgm:t>
        <a:bodyPr/>
        <a:lstStyle/>
        <a:p>
          <a:endParaRPr lang="en-US"/>
        </a:p>
      </dgm:t>
    </dgm:pt>
    <dgm:pt modelId="{C58897D3-FF32-444C-8783-37EFA1B061B8}">
      <dgm:prSet/>
      <dgm:spPr/>
      <dgm:t>
        <a:bodyPr/>
        <a:lstStyle/>
        <a:p>
          <a:r>
            <a:rPr lang="en-US" b="1" i="0" baseline="0"/>
            <a:t>Better Patient Retention and Satisfaction</a:t>
          </a:r>
          <a:endParaRPr lang="en-US"/>
        </a:p>
      </dgm:t>
    </dgm:pt>
    <dgm:pt modelId="{D59E8FEB-3683-4EA7-82C8-6C7B10331005}" type="parTrans" cxnId="{7F11D88E-6D75-4291-8696-9F206FDD09C3}">
      <dgm:prSet/>
      <dgm:spPr/>
      <dgm:t>
        <a:bodyPr/>
        <a:lstStyle/>
        <a:p>
          <a:endParaRPr lang="en-US"/>
        </a:p>
      </dgm:t>
    </dgm:pt>
    <dgm:pt modelId="{55AC060A-08EB-4544-85A9-959AA2947F4B}" type="sibTrans" cxnId="{7F11D88E-6D75-4291-8696-9F206FDD09C3}">
      <dgm:prSet/>
      <dgm:spPr/>
      <dgm:t>
        <a:bodyPr/>
        <a:lstStyle/>
        <a:p>
          <a:endParaRPr lang="en-US"/>
        </a:p>
      </dgm:t>
    </dgm:pt>
    <dgm:pt modelId="{D5A0C155-AA3A-41D6-9C6D-C37EFDFBC98E}">
      <dgm:prSet/>
      <dgm:spPr/>
      <dgm:t>
        <a:bodyPr/>
        <a:lstStyle/>
        <a:p>
          <a:r>
            <a:rPr lang="en-US" b="0" i="0" baseline="0"/>
            <a:t>Builds trust and loyalty by providing holistic, continuous care</a:t>
          </a:r>
          <a:endParaRPr lang="en-US"/>
        </a:p>
      </dgm:t>
    </dgm:pt>
    <dgm:pt modelId="{03E921A0-C8DE-4110-AC34-5A062E9907FD}" type="parTrans" cxnId="{60FD0E9A-88A9-4940-86C7-9B4AF19D991C}">
      <dgm:prSet/>
      <dgm:spPr/>
      <dgm:t>
        <a:bodyPr/>
        <a:lstStyle/>
        <a:p>
          <a:endParaRPr lang="en-US"/>
        </a:p>
      </dgm:t>
    </dgm:pt>
    <dgm:pt modelId="{4E30E697-1594-4AA9-A8FC-7BE8364A4A22}" type="sibTrans" cxnId="{60FD0E9A-88A9-4940-86C7-9B4AF19D991C}">
      <dgm:prSet/>
      <dgm:spPr/>
      <dgm:t>
        <a:bodyPr/>
        <a:lstStyle/>
        <a:p>
          <a:endParaRPr lang="en-US"/>
        </a:p>
      </dgm:t>
    </dgm:pt>
    <dgm:pt modelId="{4C6A8D78-6F2D-4382-B1E9-8E428E4391B2}">
      <dgm:prSet/>
      <dgm:spPr/>
      <dgm:t>
        <a:bodyPr/>
        <a:lstStyle/>
        <a:p>
          <a:r>
            <a:rPr lang="en-US" b="0" i="0" baseline="0"/>
            <a:t>Strengthens patient-clinic relationships in tight-knit rural communities</a:t>
          </a:r>
          <a:endParaRPr lang="en-US"/>
        </a:p>
      </dgm:t>
    </dgm:pt>
    <dgm:pt modelId="{23ACC5E8-1209-4286-8589-B3DFF658CB46}" type="parTrans" cxnId="{31148D90-BD7D-462C-96E1-CB357B31247A}">
      <dgm:prSet/>
      <dgm:spPr/>
      <dgm:t>
        <a:bodyPr/>
        <a:lstStyle/>
        <a:p>
          <a:endParaRPr lang="en-US"/>
        </a:p>
      </dgm:t>
    </dgm:pt>
    <dgm:pt modelId="{2DE7F1E9-4E90-43AF-BFB3-0DD41D88A3F8}" type="sibTrans" cxnId="{31148D90-BD7D-462C-96E1-CB357B31247A}">
      <dgm:prSet/>
      <dgm:spPr/>
      <dgm:t>
        <a:bodyPr/>
        <a:lstStyle/>
        <a:p>
          <a:endParaRPr lang="en-US"/>
        </a:p>
      </dgm:t>
    </dgm:pt>
    <dgm:pt modelId="{C8FCCF7E-3766-48B5-9930-4F17FAB09343}">
      <dgm:prSet/>
      <dgm:spPr/>
      <dgm:t>
        <a:bodyPr/>
        <a:lstStyle/>
        <a:p>
          <a:r>
            <a:rPr lang="en-US" b="1" i="0" baseline="0"/>
            <a:t>Operational Efficiency</a:t>
          </a:r>
          <a:endParaRPr lang="en-US"/>
        </a:p>
      </dgm:t>
    </dgm:pt>
    <dgm:pt modelId="{7067D802-4A73-44F0-99FC-250609461344}" type="parTrans" cxnId="{89C29F96-4C93-4090-B081-D88600BEC106}">
      <dgm:prSet/>
      <dgm:spPr/>
      <dgm:t>
        <a:bodyPr/>
        <a:lstStyle/>
        <a:p>
          <a:endParaRPr lang="en-US"/>
        </a:p>
      </dgm:t>
    </dgm:pt>
    <dgm:pt modelId="{5BE5A77D-AA9C-4C6A-B07B-14BB5CF001CF}" type="sibTrans" cxnId="{89C29F96-4C93-4090-B081-D88600BEC106}">
      <dgm:prSet/>
      <dgm:spPr/>
      <dgm:t>
        <a:bodyPr/>
        <a:lstStyle/>
        <a:p>
          <a:endParaRPr lang="en-US"/>
        </a:p>
      </dgm:t>
    </dgm:pt>
    <dgm:pt modelId="{5889EE92-0A22-4E07-8794-A4473E182ACF}">
      <dgm:prSet/>
      <dgm:spPr/>
      <dgm:t>
        <a:bodyPr/>
        <a:lstStyle/>
        <a:p>
          <a:r>
            <a:rPr lang="en-US" b="0" i="0" baseline="0"/>
            <a:t>Standardized workflows for follow-up, documentation, and outreach</a:t>
          </a:r>
          <a:endParaRPr lang="en-US"/>
        </a:p>
      </dgm:t>
    </dgm:pt>
    <dgm:pt modelId="{2F817F0A-85F5-4C0B-9F26-A77D6C8EF517}" type="parTrans" cxnId="{C76379AA-349D-41A7-8ABF-2437F8997EA2}">
      <dgm:prSet/>
      <dgm:spPr/>
      <dgm:t>
        <a:bodyPr/>
        <a:lstStyle/>
        <a:p>
          <a:endParaRPr lang="en-US"/>
        </a:p>
      </dgm:t>
    </dgm:pt>
    <dgm:pt modelId="{7DD38D6C-21F1-4D6F-BB2D-B8B26936C386}" type="sibTrans" cxnId="{C76379AA-349D-41A7-8ABF-2437F8997EA2}">
      <dgm:prSet/>
      <dgm:spPr/>
      <dgm:t>
        <a:bodyPr/>
        <a:lstStyle/>
        <a:p>
          <a:endParaRPr lang="en-US"/>
        </a:p>
      </dgm:t>
    </dgm:pt>
    <dgm:pt modelId="{67778092-21E8-4EFF-8EAC-4E0F97CBC7AC}">
      <dgm:prSet/>
      <dgm:spPr/>
      <dgm:t>
        <a:bodyPr/>
        <a:lstStyle/>
        <a:p>
          <a:r>
            <a:rPr lang="en-US" b="0" i="0" baseline="0" dirty="0"/>
            <a:t>Improved data collection for strategic planning and population health</a:t>
          </a:r>
          <a:endParaRPr lang="en-US" dirty="0"/>
        </a:p>
      </dgm:t>
    </dgm:pt>
    <dgm:pt modelId="{F3D05E53-5779-48A7-9B1A-0252B725BC10}" type="parTrans" cxnId="{828A8E71-352A-4C8B-8CE3-FAF730CC640E}">
      <dgm:prSet/>
      <dgm:spPr/>
      <dgm:t>
        <a:bodyPr/>
        <a:lstStyle/>
        <a:p>
          <a:endParaRPr lang="en-US"/>
        </a:p>
      </dgm:t>
    </dgm:pt>
    <dgm:pt modelId="{52A1D16B-06A2-4C57-9F8E-8E282D2F00EF}" type="sibTrans" cxnId="{828A8E71-352A-4C8B-8CE3-FAF730CC640E}">
      <dgm:prSet/>
      <dgm:spPr/>
      <dgm:t>
        <a:bodyPr/>
        <a:lstStyle/>
        <a:p>
          <a:endParaRPr lang="en-US"/>
        </a:p>
      </dgm:t>
    </dgm:pt>
    <dgm:pt modelId="{82E9E6F2-C71B-4789-8F92-0776E9CF7D42}">
      <dgm:prSet/>
      <dgm:spPr/>
      <dgm:t>
        <a:bodyPr/>
        <a:lstStyle/>
        <a:p>
          <a:r>
            <a:rPr lang="en-US" b="1" i="0" baseline="0"/>
            <a:t>Strengthened Community Partnerships</a:t>
          </a:r>
          <a:endParaRPr lang="en-US"/>
        </a:p>
      </dgm:t>
    </dgm:pt>
    <dgm:pt modelId="{273A8E3F-25E7-463C-BFB2-A798E67E2062}" type="parTrans" cxnId="{96CCC53A-A193-4DF8-B1B3-1CB25C82EEE5}">
      <dgm:prSet/>
      <dgm:spPr/>
      <dgm:t>
        <a:bodyPr/>
        <a:lstStyle/>
        <a:p>
          <a:endParaRPr lang="en-US"/>
        </a:p>
      </dgm:t>
    </dgm:pt>
    <dgm:pt modelId="{9B955A42-E27C-417B-9B1F-7C7FE2AAF812}" type="sibTrans" cxnId="{96CCC53A-A193-4DF8-B1B3-1CB25C82EEE5}">
      <dgm:prSet/>
      <dgm:spPr/>
      <dgm:t>
        <a:bodyPr/>
        <a:lstStyle/>
        <a:p>
          <a:endParaRPr lang="en-US"/>
        </a:p>
      </dgm:t>
    </dgm:pt>
    <dgm:pt modelId="{541583B6-4595-4F11-BD2F-D28043E04185}">
      <dgm:prSet/>
      <dgm:spPr/>
      <dgm:t>
        <a:bodyPr/>
        <a:lstStyle/>
        <a:p>
          <a:r>
            <a:rPr lang="en-US" b="0" i="0" baseline="0"/>
            <a:t>Builds collaborative relationships with local agencies, public health, and social services</a:t>
          </a:r>
          <a:endParaRPr lang="en-US"/>
        </a:p>
      </dgm:t>
    </dgm:pt>
    <dgm:pt modelId="{D29FCCD4-3BD6-4441-A3DA-8EB3109F61A3}" type="parTrans" cxnId="{95D6A5EE-B109-468A-99BB-6891695562AB}">
      <dgm:prSet/>
      <dgm:spPr/>
      <dgm:t>
        <a:bodyPr/>
        <a:lstStyle/>
        <a:p>
          <a:endParaRPr lang="en-US"/>
        </a:p>
      </dgm:t>
    </dgm:pt>
    <dgm:pt modelId="{124D9744-DCA3-48C2-905D-2BB8275E6846}" type="sibTrans" cxnId="{95D6A5EE-B109-468A-99BB-6891695562AB}">
      <dgm:prSet/>
      <dgm:spPr/>
      <dgm:t>
        <a:bodyPr/>
        <a:lstStyle/>
        <a:p>
          <a:endParaRPr lang="en-US"/>
        </a:p>
      </dgm:t>
    </dgm:pt>
    <dgm:pt modelId="{B0A37AF4-97AF-48D6-ACA5-D8B996B3C5FC}">
      <dgm:prSet/>
      <dgm:spPr/>
      <dgm:t>
        <a:bodyPr/>
        <a:lstStyle/>
        <a:p>
          <a:r>
            <a:rPr lang="en-US" b="0" i="0" baseline="0"/>
            <a:t>Positions the clinic as a hub for community wellness and coordinated care</a:t>
          </a:r>
          <a:endParaRPr lang="en-US"/>
        </a:p>
      </dgm:t>
    </dgm:pt>
    <dgm:pt modelId="{485C2DD6-18E8-49D2-B5B6-3FFEF17DF879}" type="parTrans" cxnId="{4A5B9280-3EC2-4433-9B47-C7A865BFC536}">
      <dgm:prSet/>
      <dgm:spPr/>
      <dgm:t>
        <a:bodyPr/>
        <a:lstStyle/>
        <a:p>
          <a:endParaRPr lang="en-US"/>
        </a:p>
      </dgm:t>
    </dgm:pt>
    <dgm:pt modelId="{1B33A7D1-811D-445D-B082-FBFF8B8E6625}" type="sibTrans" cxnId="{4A5B9280-3EC2-4433-9B47-C7A865BFC536}">
      <dgm:prSet/>
      <dgm:spPr/>
      <dgm:t>
        <a:bodyPr/>
        <a:lstStyle/>
        <a:p>
          <a:endParaRPr lang="en-US"/>
        </a:p>
      </dgm:t>
    </dgm:pt>
    <dgm:pt modelId="{2E1625D7-B9F9-4588-870D-A7766983F855}" type="pres">
      <dgm:prSet presAssocID="{6E1C8731-DE91-4060-8A2B-B8691A0EC289}" presName="Name0" presStyleCnt="0">
        <dgm:presLayoutVars>
          <dgm:dir/>
          <dgm:animLvl val="lvl"/>
          <dgm:resizeHandles val="exact"/>
        </dgm:presLayoutVars>
      </dgm:prSet>
      <dgm:spPr/>
    </dgm:pt>
    <dgm:pt modelId="{1EC4F92A-6DFA-4534-A2E7-4C6CCE37F187}" type="pres">
      <dgm:prSet presAssocID="{202C10FE-CA9F-41E7-9014-9A3BB2498F17}" presName="linNode" presStyleCnt="0"/>
      <dgm:spPr/>
    </dgm:pt>
    <dgm:pt modelId="{7A8D1C75-542A-4DE0-8101-E55BA983B536}" type="pres">
      <dgm:prSet presAssocID="{202C10FE-CA9F-41E7-9014-9A3BB2498F17}" presName="parentText" presStyleLbl="node1" presStyleIdx="0" presStyleCnt="6">
        <dgm:presLayoutVars>
          <dgm:chMax val="1"/>
          <dgm:bulletEnabled val="1"/>
        </dgm:presLayoutVars>
      </dgm:prSet>
      <dgm:spPr/>
    </dgm:pt>
    <dgm:pt modelId="{95420B9F-1246-416F-A767-F18BD7AFF918}" type="pres">
      <dgm:prSet presAssocID="{202C10FE-CA9F-41E7-9014-9A3BB2498F17}" presName="descendantText" presStyleLbl="alignAccFollowNode1" presStyleIdx="0" presStyleCnt="6">
        <dgm:presLayoutVars>
          <dgm:bulletEnabled val="1"/>
        </dgm:presLayoutVars>
      </dgm:prSet>
      <dgm:spPr/>
    </dgm:pt>
    <dgm:pt modelId="{AB503ADB-4B56-400D-B6C1-F73AC47130A8}" type="pres">
      <dgm:prSet presAssocID="{B33DFA35-C39E-47C4-A3FC-DB9B2D3CD944}" presName="sp" presStyleCnt="0"/>
      <dgm:spPr/>
    </dgm:pt>
    <dgm:pt modelId="{52294CED-DE94-4892-B57F-04114442E921}" type="pres">
      <dgm:prSet presAssocID="{99F55C4C-3F69-4A65-814A-8624123AFF16}" presName="linNode" presStyleCnt="0"/>
      <dgm:spPr/>
    </dgm:pt>
    <dgm:pt modelId="{C1B194E3-6F6C-450F-9CCE-BDF9F9382202}" type="pres">
      <dgm:prSet presAssocID="{99F55C4C-3F69-4A65-814A-8624123AFF16}" presName="parentText" presStyleLbl="node1" presStyleIdx="1" presStyleCnt="6">
        <dgm:presLayoutVars>
          <dgm:chMax val="1"/>
          <dgm:bulletEnabled val="1"/>
        </dgm:presLayoutVars>
      </dgm:prSet>
      <dgm:spPr/>
    </dgm:pt>
    <dgm:pt modelId="{32FB3058-A6F5-41FA-8F84-F608D5D6291D}" type="pres">
      <dgm:prSet presAssocID="{99F55C4C-3F69-4A65-814A-8624123AFF16}" presName="descendantText" presStyleLbl="alignAccFollowNode1" presStyleIdx="1" presStyleCnt="6">
        <dgm:presLayoutVars>
          <dgm:bulletEnabled val="1"/>
        </dgm:presLayoutVars>
      </dgm:prSet>
      <dgm:spPr/>
    </dgm:pt>
    <dgm:pt modelId="{3106C647-4A72-41E7-BBB1-E52CB283AC41}" type="pres">
      <dgm:prSet presAssocID="{06C6F927-36F2-497F-B034-B84EF2069779}" presName="sp" presStyleCnt="0"/>
      <dgm:spPr/>
    </dgm:pt>
    <dgm:pt modelId="{A8039DF8-75EC-4DDD-846D-CD3EB98B86B2}" type="pres">
      <dgm:prSet presAssocID="{5D9FF98B-C833-4E02-82C9-67A4EE86A8D7}" presName="linNode" presStyleCnt="0"/>
      <dgm:spPr/>
    </dgm:pt>
    <dgm:pt modelId="{557812CD-BAAA-4477-93C7-8B41801C758C}" type="pres">
      <dgm:prSet presAssocID="{5D9FF98B-C833-4E02-82C9-67A4EE86A8D7}" presName="parentText" presStyleLbl="node1" presStyleIdx="2" presStyleCnt="6">
        <dgm:presLayoutVars>
          <dgm:chMax val="1"/>
          <dgm:bulletEnabled val="1"/>
        </dgm:presLayoutVars>
      </dgm:prSet>
      <dgm:spPr/>
    </dgm:pt>
    <dgm:pt modelId="{050168FC-9479-45A4-856A-86AF2E1E64C9}" type="pres">
      <dgm:prSet presAssocID="{5D9FF98B-C833-4E02-82C9-67A4EE86A8D7}" presName="descendantText" presStyleLbl="alignAccFollowNode1" presStyleIdx="2" presStyleCnt="6">
        <dgm:presLayoutVars>
          <dgm:bulletEnabled val="1"/>
        </dgm:presLayoutVars>
      </dgm:prSet>
      <dgm:spPr/>
    </dgm:pt>
    <dgm:pt modelId="{75778BA8-EEAC-4B38-ABD0-9CDA67224F34}" type="pres">
      <dgm:prSet presAssocID="{6A73F062-1706-4EE3-94EB-7CDC01DF0FFA}" presName="sp" presStyleCnt="0"/>
      <dgm:spPr/>
    </dgm:pt>
    <dgm:pt modelId="{C682E15D-76C0-47BC-A03B-AFC5F4DCE2C9}" type="pres">
      <dgm:prSet presAssocID="{C58897D3-FF32-444C-8783-37EFA1B061B8}" presName="linNode" presStyleCnt="0"/>
      <dgm:spPr/>
    </dgm:pt>
    <dgm:pt modelId="{547B10EA-1796-4E11-9268-37F8842EB7AE}" type="pres">
      <dgm:prSet presAssocID="{C58897D3-FF32-444C-8783-37EFA1B061B8}" presName="parentText" presStyleLbl="node1" presStyleIdx="3" presStyleCnt="6">
        <dgm:presLayoutVars>
          <dgm:chMax val="1"/>
          <dgm:bulletEnabled val="1"/>
        </dgm:presLayoutVars>
      </dgm:prSet>
      <dgm:spPr/>
    </dgm:pt>
    <dgm:pt modelId="{D0FF6755-D9C3-4CB6-8205-8653B70FA39E}" type="pres">
      <dgm:prSet presAssocID="{C58897D3-FF32-444C-8783-37EFA1B061B8}" presName="descendantText" presStyleLbl="alignAccFollowNode1" presStyleIdx="3" presStyleCnt="6">
        <dgm:presLayoutVars>
          <dgm:bulletEnabled val="1"/>
        </dgm:presLayoutVars>
      </dgm:prSet>
      <dgm:spPr/>
    </dgm:pt>
    <dgm:pt modelId="{EF92846F-995D-48ED-AF7C-E765B5388FEC}" type="pres">
      <dgm:prSet presAssocID="{55AC060A-08EB-4544-85A9-959AA2947F4B}" presName="sp" presStyleCnt="0"/>
      <dgm:spPr/>
    </dgm:pt>
    <dgm:pt modelId="{ABC35E9C-6AB7-4139-9111-8100B53673C7}" type="pres">
      <dgm:prSet presAssocID="{C8FCCF7E-3766-48B5-9930-4F17FAB09343}" presName="linNode" presStyleCnt="0"/>
      <dgm:spPr/>
    </dgm:pt>
    <dgm:pt modelId="{7E56BAA5-B1F2-4F07-8AB7-70207CD4860F}" type="pres">
      <dgm:prSet presAssocID="{C8FCCF7E-3766-48B5-9930-4F17FAB09343}" presName="parentText" presStyleLbl="node1" presStyleIdx="4" presStyleCnt="6">
        <dgm:presLayoutVars>
          <dgm:chMax val="1"/>
          <dgm:bulletEnabled val="1"/>
        </dgm:presLayoutVars>
      </dgm:prSet>
      <dgm:spPr/>
    </dgm:pt>
    <dgm:pt modelId="{E24393FE-0A0B-4F00-8236-E36C7AC530AA}" type="pres">
      <dgm:prSet presAssocID="{C8FCCF7E-3766-48B5-9930-4F17FAB09343}" presName="descendantText" presStyleLbl="alignAccFollowNode1" presStyleIdx="4" presStyleCnt="6">
        <dgm:presLayoutVars>
          <dgm:bulletEnabled val="1"/>
        </dgm:presLayoutVars>
      </dgm:prSet>
      <dgm:spPr/>
    </dgm:pt>
    <dgm:pt modelId="{D204F713-6E17-4EE2-B978-EA479A093E31}" type="pres">
      <dgm:prSet presAssocID="{5BE5A77D-AA9C-4C6A-B07B-14BB5CF001CF}" presName="sp" presStyleCnt="0"/>
      <dgm:spPr/>
    </dgm:pt>
    <dgm:pt modelId="{B5EB5472-7C86-41AD-AAC7-04F0553914D4}" type="pres">
      <dgm:prSet presAssocID="{82E9E6F2-C71B-4789-8F92-0776E9CF7D42}" presName="linNode" presStyleCnt="0"/>
      <dgm:spPr/>
    </dgm:pt>
    <dgm:pt modelId="{6B9B02B6-F87F-4907-BAEF-E4E4E093E480}" type="pres">
      <dgm:prSet presAssocID="{82E9E6F2-C71B-4789-8F92-0776E9CF7D42}" presName="parentText" presStyleLbl="node1" presStyleIdx="5" presStyleCnt="6">
        <dgm:presLayoutVars>
          <dgm:chMax val="1"/>
          <dgm:bulletEnabled val="1"/>
        </dgm:presLayoutVars>
      </dgm:prSet>
      <dgm:spPr/>
    </dgm:pt>
    <dgm:pt modelId="{E7F5DED3-6A57-4A83-886B-9F25E0719557}" type="pres">
      <dgm:prSet presAssocID="{82E9E6F2-C71B-4789-8F92-0776E9CF7D42}" presName="descendantText" presStyleLbl="alignAccFollowNode1" presStyleIdx="5" presStyleCnt="6">
        <dgm:presLayoutVars>
          <dgm:bulletEnabled val="1"/>
        </dgm:presLayoutVars>
      </dgm:prSet>
      <dgm:spPr/>
    </dgm:pt>
  </dgm:ptLst>
  <dgm:cxnLst>
    <dgm:cxn modelId="{C9762002-5E35-4F52-8686-B367A4CA73B5}" srcId="{6E1C8731-DE91-4060-8A2B-B8691A0EC289}" destId="{202C10FE-CA9F-41E7-9014-9A3BB2498F17}" srcOrd="0" destOrd="0" parTransId="{5B6CE804-B412-4D79-B7B9-7E0ED3A90F2B}" sibTransId="{B33DFA35-C39E-47C4-A3FC-DB9B2D3CD944}"/>
    <dgm:cxn modelId="{0E27C711-B869-4088-AA49-128415D466AB}" type="presOf" srcId="{C58897D3-FF32-444C-8783-37EFA1B061B8}" destId="{547B10EA-1796-4E11-9268-37F8842EB7AE}" srcOrd="0" destOrd="0" presId="urn:microsoft.com/office/officeart/2005/8/layout/vList5"/>
    <dgm:cxn modelId="{60658922-C242-4CAA-BE29-CA3F576289EF}" type="presOf" srcId="{F4932935-F7CE-49A4-83C9-83ECF28159E6}" destId="{32FB3058-A6F5-41FA-8F84-F608D5D6291D}" srcOrd="0" destOrd="0" presId="urn:microsoft.com/office/officeart/2005/8/layout/vList5"/>
    <dgm:cxn modelId="{4B1F932E-537D-4DA2-B17E-3DBB29098789}" type="presOf" srcId="{6E1C8731-DE91-4060-8A2B-B8691A0EC289}" destId="{2E1625D7-B9F9-4588-870D-A7766983F855}" srcOrd="0" destOrd="0" presId="urn:microsoft.com/office/officeart/2005/8/layout/vList5"/>
    <dgm:cxn modelId="{567FF12E-1ED0-4EA8-ADF1-52B911F623B9}" type="presOf" srcId="{5889EE92-0A22-4E07-8794-A4473E182ACF}" destId="{E24393FE-0A0B-4F00-8236-E36C7AC530AA}" srcOrd="0" destOrd="0" presId="urn:microsoft.com/office/officeart/2005/8/layout/vList5"/>
    <dgm:cxn modelId="{2D247B32-F389-4157-8E4B-55721B73B31D}" type="presOf" srcId="{23A4BCD1-276C-4F4F-87EC-AF82AF55D90E}" destId="{050168FC-9479-45A4-856A-86AF2E1E64C9}" srcOrd="0" destOrd="0" presId="urn:microsoft.com/office/officeart/2005/8/layout/vList5"/>
    <dgm:cxn modelId="{96CCC53A-A193-4DF8-B1B3-1CB25C82EEE5}" srcId="{6E1C8731-DE91-4060-8A2B-B8691A0EC289}" destId="{82E9E6F2-C71B-4789-8F92-0776E9CF7D42}" srcOrd="5" destOrd="0" parTransId="{273A8E3F-25E7-463C-BFB2-A798E67E2062}" sibTransId="{9B955A42-E27C-417B-9B1F-7C7FE2AAF812}"/>
    <dgm:cxn modelId="{89F1983B-42F3-4A4B-8A95-17C11BE5B559}" type="presOf" srcId="{5D9FF98B-C833-4E02-82C9-67A4EE86A8D7}" destId="{557812CD-BAAA-4477-93C7-8B41801C758C}" srcOrd="0" destOrd="0" presId="urn:microsoft.com/office/officeart/2005/8/layout/vList5"/>
    <dgm:cxn modelId="{54EA6E60-3A98-4E08-A34D-F5125FE89886}" srcId="{5D9FF98B-C833-4E02-82C9-67A4EE86A8D7}" destId="{23A4BCD1-276C-4F4F-87EC-AF82AF55D90E}" srcOrd="0" destOrd="0" parTransId="{6E005CD8-6D74-40F4-956B-C27C2CCB395B}" sibTransId="{BBBDA91C-FA60-4008-8815-D116C7AB5560}"/>
    <dgm:cxn modelId="{B5E08B61-6752-4D4B-AF45-654DB36A2E8D}" srcId="{99F55C4C-3F69-4A65-814A-8624123AFF16}" destId="{B5FDC6B4-BBD5-4413-87FC-D68A040807C1}" srcOrd="1" destOrd="0" parTransId="{1FE89229-7FCB-4457-A40F-8E8DC79930E7}" sibTransId="{16893507-00C3-4A28-A9C2-0EF88DE01A4B}"/>
    <dgm:cxn modelId="{CE527747-EA8A-49CC-AEFD-95B7E4C64E2C}" type="presOf" srcId="{67F59C0C-6E9F-4CE2-8792-1422F5C8A555}" destId="{050168FC-9479-45A4-856A-86AF2E1E64C9}" srcOrd="0" destOrd="1" presId="urn:microsoft.com/office/officeart/2005/8/layout/vList5"/>
    <dgm:cxn modelId="{9A998E6B-4F23-4F83-BE5F-DF20840ABD83}" type="presOf" srcId="{D5A0C155-AA3A-41D6-9C6D-C37EFDFBC98E}" destId="{D0FF6755-D9C3-4CB6-8205-8653B70FA39E}" srcOrd="0" destOrd="0" presId="urn:microsoft.com/office/officeart/2005/8/layout/vList5"/>
    <dgm:cxn modelId="{58966951-BC77-4FCF-8176-E6F3BA60381C}" type="presOf" srcId="{99F55C4C-3F69-4A65-814A-8624123AFF16}" destId="{C1B194E3-6F6C-450F-9CCE-BDF9F9382202}" srcOrd="0" destOrd="0" presId="urn:microsoft.com/office/officeart/2005/8/layout/vList5"/>
    <dgm:cxn modelId="{828A8E71-352A-4C8B-8CE3-FAF730CC640E}" srcId="{C8FCCF7E-3766-48B5-9930-4F17FAB09343}" destId="{67778092-21E8-4EFF-8EAC-4E0F97CBC7AC}" srcOrd="1" destOrd="0" parTransId="{F3D05E53-5779-48A7-9B1A-0252B725BC10}" sibTransId="{52A1D16B-06A2-4C57-9F8E-8E282D2F00EF}"/>
    <dgm:cxn modelId="{9F4E7658-DB6D-4C14-8438-251E6C89F9E3}" type="presOf" srcId="{B0A37AF4-97AF-48D6-ACA5-D8B996B3C5FC}" destId="{E7F5DED3-6A57-4A83-886B-9F25E0719557}" srcOrd="0" destOrd="1" presId="urn:microsoft.com/office/officeart/2005/8/layout/vList5"/>
    <dgm:cxn modelId="{4A5B9280-3EC2-4433-9B47-C7A865BFC536}" srcId="{82E9E6F2-C71B-4789-8F92-0776E9CF7D42}" destId="{B0A37AF4-97AF-48D6-ACA5-D8B996B3C5FC}" srcOrd="1" destOrd="0" parTransId="{485C2DD6-18E8-49D2-B5B6-3FFEF17DF879}" sibTransId="{1B33A7D1-811D-445D-B082-FBFF8B8E6625}"/>
    <dgm:cxn modelId="{7F11D88E-6D75-4291-8696-9F206FDD09C3}" srcId="{6E1C8731-DE91-4060-8A2B-B8691A0EC289}" destId="{C58897D3-FF32-444C-8783-37EFA1B061B8}" srcOrd="3" destOrd="0" parTransId="{D59E8FEB-3683-4EA7-82C8-6C7B10331005}" sibTransId="{55AC060A-08EB-4544-85A9-959AA2947F4B}"/>
    <dgm:cxn modelId="{31148D90-BD7D-462C-96E1-CB357B31247A}" srcId="{C58897D3-FF32-444C-8783-37EFA1B061B8}" destId="{4C6A8D78-6F2D-4382-B1E9-8E428E4391B2}" srcOrd="1" destOrd="0" parTransId="{23ACC5E8-1209-4286-8589-B3DFF658CB46}" sibTransId="{2DE7F1E9-4E90-43AF-BFB3-0DD41D88A3F8}"/>
    <dgm:cxn modelId="{D2D7A794-2CF1-4760-A185-3F907CFC9E0A}" srcId="{202C10FE-CA9F-41E7-9014-9A3BB2498F17}" destId="{CB8E280E-E7F6-4424-B440-B4976E4E8A61}" srcOrd="0" destOrd="0" parTransId="{711C619B-E7C9-403B-8E5F-A502AF1EAA7D}" sibTransId="{07D1DE41-17CA-4CFC-ABB9-579EDC0209CE}"/>
    <dgm:cxn modelId="{9F5EAC94-176C-4385-B7ED-70BC1D1E197A}" type="presOf" srcId="{67E9B67F-C7B6-4C61-9E97-762CF4378503}" destId="{95420B9F-1246-416F-A767-F18BD7AFF918}" srcOrd="0" destOrd="1" presId="urn:microsoft.com/office/officeart/2005/8/layout/vList5"/>
    <dgm:cxn modelId="{E0B9AD94-393E-4273-8890-6A8736E59448}" srcId="{5D9FF98B-C833-4E02-82C9-67A4EE86A8D7}" destId="{67F59C0C-6E9F-4CE2-8792-1422F5C8A555}" srcOrd="1" destOrd="0" parTransId="{8B82E909-5BC5-47E0-AC5D-C0B1371E57FF}" sibTransId="{F8699090-F5DB-40B3-BC66-4A43162DAC70}"/>
    <dgm:cxn modelId="{89C29F96-4C93-4090-B081-D88600BEC106}" srcId="{6E1C8731-DE91-4060-8A2B-B8691A0EC289}" destId="{C8FCCF7E-3766-48B5-9930-4F17FAB09343}" srcOrd="4" destOrd="0" parTransId="{7067D802-4A73-44F0-99FC-250609461344}" sibTransId="{5BE5A77D-AA9C-4C6A-B07B-14BB5CF001CF}"/>
    <dgm:cxn modelId="{60FD0E9A-88A9-4940-86C7-9B4AF19D991C}" srcId="{C58897D3-FF32-444C-8783-37EFA1B061B8}" destId="{D5A0C155-AA3A-41D6-9C6D-C37EFDFBC98E}" srcOrd="0" destOrd="0" parTransId="{03E921A0-C8DE-4110-AC34-5A062E9907FD}" sibTransId="{4E30E697-1594-4AA9-A8FC-7BE8364A4A22}"/>
    <dgm:cxn modelId="{CE75459F-B279-4C8E-8764-81F391D8638F}" type="presOf" srcId="{C8FCCF7E-3766-48B5-9930-4F17FAB09343}" destId="{7E56BAA5-B1F2-4F07-8AB7-70207CD4860F}" srcOrd="0" destOrd="0" presId="urn:microsoft.com/office/officeart/2005/8/layout/vList5"/>
    <dgm:cxn modelId="{BAD813A3-B979-4EB3-B731-51B8EB2BF55C}" type="presOf" srcId="{67778092-21E8-4EFF-8EAC-4E0F97CBC7AC}" destId="{E24393FE-0A0B-4F00-8236-E36C7AC530AA}" srcOrd="0" destOrd="1" presId="urn:microsoft.com/office/officeart/2005/8/layout/vList5"/>
    <dgm:cxn modelId="{C76379AA-349D-41A7-8ABF-2437F8997EA2}" srcId="{C8FCCF7E-3766-48B5-9930-4F17FAB09343}" destId="{5889EE92-0A22-4E07-8794-A4473E182ACF}" srcOrd="0" destOrd="0" parTransId="{2F817F0A-85F5-4C0B-9F26-A77D6C8EF517}" sibTransId="{7DD38D6C-21F1-4D6F-BB2D-B8B26936C386}"/>
    <dgm:cxn modelId="{54D4DCAA-DC38-4C16-852F-0BB53386D99E}" srcId="{202C10FE-CA9F-41E7-9014-9A3BB2498F17}" destId="{67E9B67F-C7B6-4C61-9E97-762CF4378503}" srcOrd="1" destOrd="0" parTransId="{85D79F8D-46FF-45B5-940A-2A60C714CEFE}" sibTransId="{F6380932-EBC7-453A-A2A5-D85954D8DE21}"/>
    <dgm:cxn modelId="{B41F49C3-431A-41EC-9AB6-D8B7F34B007E}" srcId="{99F55C4C-3F69-4A65-814A-8624123AFF16}" destId="{F4932935-F7CE-49A4-83C9-83ECF28159E6}" srcOrd="0" destOrd="0" parTransId="{965B8018-7059-4804-8C87-68EAB80DCA9D}" sibTransId="{FD1A1BC1-4DE6-4FF8-B80E-641E8E7750E6}"/>
    <dgm:cxn modelId="{FE0A7AC9-73D3-44E6-A3E0-B8BABF799356}" srcId="{6E1C8731-DE91-4060-8A2B-B8691A0EC289}" destId="{99F55C4C-3F69-4A65-814A-8624123AFF16}" srcOrd="1" destOrd="0" parTransId="{D1C53987-4895-40BD-81F2-ED4F7BB76965}" sibTransId="{06C6F927-36F2-497F-B034-B84EF2069779}"/>
    <dgm:cxn modelId="{6F5870CE-8E23-45EA-9C64-A388CD053B18}" type="presOf" srcId="{4C6A8D78-6F2D-4382-B1E9-8E428E4391B2}" destId="{D0FF6755-D9C3-4CB6-8205-8653B70FA39E}" srcOrd="0" destOrd="1" presId="urn:microsoft.com/office/officeart/2005/8/layout/vList5"/>
    <dgm:cxn modelId="{138DDAD8-D45D-4837-B4C3-4073AEF9245D}" type="presOf" srcId="{B5FDC6B4-BBD5-4413-87FC-D68A040807C1}" destId="{32FB3058-A6F5-41FA-8F84-F608D5D6291D}" srcOrd="0" destOrd="1" presId="urn:microsoft.com/office/officeart/2005/8/layout/vList5"/>
    <dgm:cxn modelId="{2E8506D9-7BD5-4021-B24B-812927C4A68C}" type="presOf" srcId="{202C10FE-CA9F-41E7-9014-9A3BB2498F17}" destId="{7A8D1C75-542A-4DE0-8101-E55BA983B536}" srcOrd="0" destOrd="0" presId="urn:microsoft.com/office/officeart/2005/8/layout/vList5"/>
    <dgm:cxn modelId="{4AD009DC-D5FD-460D-90AB-90FEA2042264}" type="presOf" srcId="{82E9E6F2-C71B-4789-8F92-0776E9CF7D42}" destId="{6B9B02B6-F87F-4907-BAEF-E4E4E093E480}" srcOrd="0" destOrd="0" presId="urn:microsoft.com/office/officeart/2005/8/layout/vList5"/>
    <dgm:cxn modelId="{95D6A5EE-B109-468A-99BB-6891695562AB}" srcId="{82E9E6F2-C71B-4789-8F92-0776E9CF7D42}" destId="{541583B6-4595-4F11-BD2F-D28043E04185}" srcOrd="0" destOrd="0" parTransId="{D29FCCD4-3BD6-4441-A3DA-8EB3109F61A3}" sibTransId="{124D9744-DCA3-48C2-905D-2BB8275E6846}"/>
    <dgm:cxn modelId="{3A969AF2-99D3-429C-97C7-B10BCECC71C6}" srcId="{6E1C8731-DE91-4060-8A2B-B8691A0EC289}" destId="{5D9FF98B-C833-4E02-82C9-67A4EE86A8D7}" srcOrd="2" destOrd="0" parTransId="{2EEF10F9-4254-4462-BE26-2301D25E4B7F}" sibTransId="{6A73F062-1706-4EE3-94EB-7CDC01DF0FFA}"/>
    <dgm:cxn modelId="{590118F3-0C3B-4381-A714-87F50B650BD8}" type="presOf" srcId="{541583B6-4595-4F11-BD2F-D28043E04185}" destId="{E7F5DED3-6A57-4A83-886B-9F25E0719557}" srcOrd="0" destOrd="0" presId="urn:microsoft.com/office/officeart/2005/8/layout/vList5"/>
    <dgm:cxn modelId="{CA89AEFC-487C-431A-B914-277B07582ECC}" type="presOf" srcId="{CB8E280E-E7F6-4424-B440-B4976E4E8A61}" destId="{95420B9F-1246-416F-A767-F18BD7AFF918}" srcOrd="0" destOrd="0" presId="urn:microsoft.com/office/officeart/2005/8/layout/vList5"/>
    <dgm:cxn modelId="{E90772BC-8F25-4087-AAFF-C6CB476797AB}" type="presParOf" srcId="{2E1625D7-B9F9-4588-870D-A7766983F855}" destId="{1EC4F92A-6DFA-4534-A2E7-4C6CCE37F187}" srcOrd="0" destOrd="0" presId="urn:microsoft.com/office/officeart/2005/8/layout/vList5"/>
    <dgm:cxn modelId="{6820364A-6C61-40A0-9D5D-2E2E4AF27C7C}" type="presParOf" srcId="{1EC4F92A-6DFA-4534-A2E7-4C6CCE37F187}" destId="{7A8D1C75-542A-4DE0-8101-E55BA983B536}" srcOrd="0" destOrd="0" presId="urn:microsoft.com/office/officeart/2005/8/layout/vList5"/>
    <dgm:cxn modelId="{3982D5D2-AF61-41D6-B56A-BFB41DDEB3F3}" type="presParOf" srcId="{1EC4F92A-6DFA-4534-A2E7-4C6CCE37F187}" destId="{95420B9F-1246-416F-A767-F18BD7AFF918}" srcOrd="1" destOrd="0" presId="urn:microsoft.com/office/officeart/2005/8/layout/vList5"/>
    <dgm:cxn modelId="{E9824C17-8E5A-4F62-B078-E28745B3449E}" type="presParOf" srcId="{2E1625D7-B9F9-4588-870D-A7766983F855}" destId="{AB503ADB-4B56-400D-B6C1-F73AC47130A8}" srcOrd="1" destOrd="0" presId="urn:microsoft.com/office/officeart/2005/8/layout/vList5"/>
    <dgm:cxn modelId="{92F53CA8-947A-4B6B-8BB2-8E8F2E3536D9}" type="presParOf" srcId="{2E1625D7-B9F9-4588-870D-A7766983F855}" destId="{52294CED-DE94-4892-B57F-04114442E921}" srcOrd="2" destOrd="0" presId="urn:microsoft.com/office/officeart/2005/8/layout/vList5"/>
    <dgm:cxn modelId="{60B1C68A-CBA0-4AD8-84E2-FDA19F61B4D5}" type="presParOf" srcId="{52294CED-DE94-4892-B57F-04114442E921}" destId="{C1B194E3-6F6C-450F-9CCE-BDF9F9382202}" srcOrd="0" destOrd="0" presId="urn:microsoft.com/office/officeart/2005/8/layout/vList5"/>
    <dgm:cxn modelId="{087B70BA-3658-410E-B370-92D711DD51A4}" type="presParOf" srcId="{52294CED-DE94-4892-B57F-04114442E921}" destId="{32FB3058-A6F5-41FA-8F84-F608D5D6291D}" srcOrd="1" destOrd="0" presId="urn:microsoft.com/office/officeart/2005/8/layout/vList5"/>
    <dgm:cxn modelId="{674D7B77-1D50-4609-BB5A-BC70C101BCBE}" type="presParOf" srcId="{2E1625D7-B9F9-4588-870D-A7766983F855}" destId="{3106C647-4A72-41E7-BBB1-E52CB283AC41}" srcOrd="3" destOrd="0" presId="urn:microsoft.com/office/officeart/2005/8/layout/vList5"/>
    <dgm:cxn modelId="{E6D8FD58-BBFF-4845-9E18-6BBE082CA86C}" type="presParOf" srcId="{2E1625D7-B9F9-4588-870D-A7766983F855}" destId="{A8039DF8-75EC-4DDD-846D-CD3EB98B86B2}" srcOrd="4" destOrd="0" presId="urn:microsoft.com/office/officeart/2005/8/layout/vList5"/>
    <dgm:cxn modelId="{9867D377-DBCC-473F-8BB9-AE80A504FBD7}" type="presParOf" srcId="{A8039DF8-75EC-4DDD-846D-CD3EB98B86B2}" destId="{557812CD-BAAA-4477-93C7-8B41801C758C}" srcOrd="0" destOrd="0" presId="urn:microsoft.com/office/officeart/2005/8/layout/vList5"/>
    <dgm:cxn modelId="{3498728E-86F1-4035-9086-0D91242CFC18}" type="presParOf" srcId="{A8039DF8-75EC-4DDD-846D-CD3EB98B86B2}" destId="{050168FC-9479-45A4-856A-86AF2E1E64C9}" srcOrd="1" destOrd="0" presId="urn:microsoft.com/office/officeart/2005/8/layout/vList5"/>
    <dgm:cxn modelId="{DECAF0B6-BE9E-4CF7-BE1E-39C9392F19CF}" type="presParOf" srcId="{2E1625D7-B9F9-4588-870D-A7766983F855}" destId="{75778BA8-EEAC-4B38-ABD0-9CDA67224F34}" srcOrd="5" destOrd="0" presId="urn:microsoft.com/office/officeart/2005/8/layout/vList5"/>
    <dgm:cxn modelId="{7D6C24EA-C187-44B8-8874-B425AB979A19}" type="presParOf" srcId="{2E1625D7-B9F9-4588-870D-A7766983F855}" destId="{C682E15D-76C0-47BC-A03B-AFC5F4DCE2C9}" srcOrd="6" destOrd="0" presId="urn:microsoft.com/office/officeart/2005/8/layout/vList5"/>
    <dgm:cxn modelId="{930991B6-C3CD-4C07-935B-A62B741BB165}" type="presParOf" srcId="{C682E15D-76C0-47BC-A03B-AFC5F4DCE2C9}" destId="{547B10EA-1796-4E11-9268-37F8842EB7AE}" srcOrd="0" destOrd="0" presId="urn:microsoft.com/office/officeart/2005/8/layout/vList5"/>
    <dgm:cxn modelId="{68B15C46-65E3-48B9-B006-BC3237C9E50A}" type="presParOf" srcId="{C682E15D-76C0-47BC-A03B-AFC5F4DCE2C9}" destId="{D0FF6755-D9C3-4CB6-8205-8653B70FA39E}" srcOrd="1" destOrd="0" presId="urn:microsoft.com/office/officeart/2005/8/layout/vList5"/>
    <dgm:cxn modelId="{E0A8F7FA-E40F-4D67-8E76-256F72EA7D22}" type="presParOf" srcId="{2E1625D7-B9F9-4588-870D-A7766983F855}" destId="{EF92846F-995D-48ED-AF7C-E765B5388FEC}" srcOrd="7" destOrd="0" presId="urn:microsoft.com/office/officeart/2005/8/layout/vList5"/>
    <dgm:cxn modelId="{191FA3C0-9FDF-41F4-8A75-AF5F8B9F0884}" type="presParOf" srcId="{2E1625D7-B9F9-4588-870D-A7766983F855}" destId="{ABC35E9C-6AB7-4139-9111-8100B53673C7}" srcOrd="8" destOrd="0" presId="urn:microsoft.com/office/officeart/2005/8/layout/vList5"/>
    <dgm:cxn modelId="{D06C1060-9F15-45A6-AD4E-015FE67D7559}" type="presParOf" srcId="{ABC35E9C-6AB7-4139-9111-8100B53673C7}" destId="{7E56BAA5-B1F2-4F07-8AB7-70207CD4860F}" srcOrd="0" destOrd="0" presId="urn:microsoft.com/office/officeart/2005/8/layout/vList5"/>
    <dgm:cxn modelId="{7C4B4527-F683-4CC0-A562-BF411E07887F}" type="presParOf" srcId="{ABC35E9C-6AB7-4139-9111-8100B53673C7}" destId="{E24393FE-0A0B-4F00-8236-E36C7AC530AA}" srcOrd="1" destOrd="0" presId="urn:microsoft.com/office/officeart/2005/8/layout/vList5"/>
    <dgm:cxn modelId="{687AADB5-3E28-4BAE-AD81-8C4742358658}" type="presParOf" srcId="{2E1625D7-B9F9-4588-870D-A7766983F855}" destId="{D204F713-6E17-4EE2-B978-EA479A093E31}" srcOrd="9" destOrd="0" presId="urn:microsoft.com/office/officeart/2005/8/layout/vList5"/>
    <dgm:cxn modelId="{E6D728E8-80C8-47A3-9514-B6DDB3924114}" type="presParOf" srcId="{2E1625D7-B9F9-4588-870D-A7766983F855}" destId="{B5EB5472-7C86-41AD-AAC7-04F0553914D4}" srcOrd="10" destOrd="0" presId="urn:microsoft.com/office/officeart/2005/8/layout/vList5"/>
    <dgm:cxn modelId="{B4390861-D037-44BD-BD2E-A1944BA61738}" type="presParOf" srcId="{B5EB5472-7C86-41AD-AAC7-04F0553914D4}" destId="{6B9B02B6-F87F-4907-BAEF-E4E4E093E480}" srcOrd="0" destOrd="0" presId="urn:microsoft.com/office/officeart/2005/8/layout/vList5"/>
    <dgm:cxn modelId="{96AB0473-25B8-4BDA-81AE-15E693205177}" type="presParOf" srcId="{B5EB5472-7C86-41AD-AAC7-04F0553914D4}" destId="{E7F5DED3-6A57-4A83-886B-9F25E071955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9DF4A7-3EED-4378-BC7D-EDA1D9B5C495}" type="doc">
      <dgm:prSet loTypeId="urn:microsoft.com/office/officeart/2005/8/layout/hList1" loCatId="list" qsTypeId="urn:microsoft.com/office/officeart/2005/8/quickstyle/simple1" qsCatId="simple" csTypeId="urn:microsoft.com/office/officeart/2005/8/colors/accent1_4" csCatId="accent1"/>
      <dgm:spPr/>
      <dgm:t>
        <a:bodyPr/>
        <a:lstStyle/>
        <a:p>
          <a:endParaRPr lang="en-US"/>
        </a:p>
      </dgm:t>
    </dgm:pt>
    <dgm:pt modelId="{613805E1-2CF6-4F8C-BF13-62889AEAF7B5}">
      <dgm:prSet/>
      <dgm:spPr/>
      <dgm:t>
        <a:bodyPr/>
        <a:lstStyle/>
        <a:p>
          <a:r>
            <a:rPr lang="en-US" b="1"/>
            <a:t>Patient-Centered Approach</a:t>
          </a:r>
          <a:endParaRPr lang="en-US"/>
        </a:p>
      </dgm:t>
    </dgm:pt>
    <dgm:pt modelId="{61E94B2F-9810-4464-AD16-6F5F0758598F}" type="parTrans" cxnId="{A4032F07-1394-4F0A-A1B4-9963047E125D}">
      <dgm:prSet/>
      <dgm:spPr/>
      <dgm:t>
        <a:bodyPr/>
        <a:lstStyle/>
        <a:p>
          <a:endParaRPr lang="en-US"/>
        </a:p>
      </dgm:t>
    </dgm:pt>
    <dgm:pt modelId="{FE4A548C-9BEE-4D88-889B-B9BFC4197D77}" type="sibTrans" cxnId="{A4032F07-1394-4F0A-A1B4-9963047E125D}">
      <dgm:prSet/>
      <dgm:spPr/>
      <dgm:t>
        <a:bodyPr/>
        <a:lstStyle/>
        <a:p>
          <a:endParaRPr lang="en-US"/>
        </a:p>
      </dgm:t>
    </dgm:pt>
    <dgm:pt modelId="{2B24BE75-9E72-4BFC-88EA-B202625D846C}">
      <dgm:prSet/>
      <dgm:spPr/>
      <dgm:t>
        <a:bodyPr/>
        <a:lstStyle/>
        <a:p>
          <a:r>
            <a:rPr lang="en-US"/>
            <a:t>Engaging patients and families in care plans</a:t>
          </a:r>
        </a:p>
      </dgm:t>
    </dgm:pt>
    <dgm:pt modelId="{F52C152D-C962-4A5C-B47B-2463A1C8D6FB}" type="parTrans" cxnId="{3ED9BAA3-9FA0-41C5-A022-F91D6C93916B}">
      <dgm:prSet/>
      <dgm:spPr/>
      <dgm:t>
        <a:bodyPr/>
        <a:lstStyle/>
        <a:p>
          <a:endParaRPr lang="en-US"/>
        </a:p>
      </dgm:t>
    </dgm:pt>
    <dgm:pt modelId="{80C58BC0-F392-45CE-9BFA-68E903EC81F9}" type="sibTrans" cxnId="{3ED9BAA3-9FA0-41C5-A022-F91D6C93916B}">
      <dgm:prSet/>
      <dgm:spPr/>
      <dgm:t>
        <a:bodyPr/>
        <a:lstStyle/>
        <a:p>
          <a:endParaRPr lang="en-US"/>
        </a:p>
      </dgm:t>
    </dgm:pt>
    <dgm:pt modelId="{07E23087-C233-4106-9A5D-D8E1477DFF5B}">
      <dgm:prSet/>
      <dgm:spPr/>
      <dgm:t>
        <a:bodyPr/>
        <a:lstStyle/>
        <a:p>
          <a:r>
            <a:rPr lang="en-US"/>
            <a:t>Addressing social determinants of health (e.g., transportation, access to services)</a:t>
          </a:r>
        </a:p>
      </dgm:t>
    </dgm:pt>
    <dgm:pt modelId="{D09EC65A-8F97-434B-B9A3-314CDD2198CC}" type="parTrans" cxnId="{0C94B177-E9CE-4DB6-83E4-A4C5F04E99E3}">
      <dgm:prSet/>
      <dgm:spPr/>
      <dgm:t>
        <a:bodyPr/>
        <a:lstStyle/>
        <a:p>
          <a:endParaRPr lang="en-US"/>
        </a:p>
      </dgm:t>
    </dgm:pt>
    <dgm:pt modelId="{65AC3346-CEE1-461B-AA71-0431B5685408}" type="sibTrans" cxnId="{0C94B177-E9CE-4DB6-83E4-A4C5F04E99E3}">
      <dgm:prSet/>
      <dgm:spPr/>
      <dgm:t>
        <a:bodyPr/>
        <a:lstStyle/>
        <a:p>
          <a:endParaRPr lang="en-US"/>
        </a:p>
      </dgm:t>
    </dgm:pt>
    <dgm:pt modelId="{D6676440-4B7D-41F2-9A78-74F2F4031B7A}">
      <dgm:prSet/>
      <dgm:spPr/>
      <dgm:t>
        <a:bodyPr/>
        <a:lstStyle/>
        <a:p>
          <a:r>
            <a:rPr lang="en-US" b="1"/>
            <a:t>Interdisciplinary Collaboration</a:t>
          </a:r>
          <a:endParaRPr lang="en-US"/>
        </a:p>
      </dgm:t>
    </dgm:pt>
    <dgm:pt modelId="{794D7718-0F74-4983-B27D-AA80FAFBBDCD}" type="parTrans" cxnId="{AE322F6B-65F5-47BF-A264-67600BDC97E0}">
      <dgm:prSet/>
      <dgm:spPr/>
      <dgm:t>
        <a:bodyPr/>
        <a:lstStyle/>
        <a:p>
          <a:endParaRPr lang="en-US"/>
        </a:p>
      </dgm:t>
    </dgm:pt>
    <dgm:pt modelId="{3A002CC9-9D45-41DD-9562-FA14BED62EC4}" type="sibTrans" cxnId="{AE322F6B-65F5-47BF-A264-67600BDC97E0}">
      <dgm:prSet/>
      <dgm:spPr/>
      <dgm:t>
        <a:bodyPr/>
        <a:lstStyle/>
        <a:p>
          <a:endParaRPr lang="en-US"/>
        </a:p>
      </dgm:t>
    </dgm:pt>
    <dgm:pt modelId="{1E1EC0C9-11B7-4EB8-9B09-64086845B23D}">
      <dgm:prSet/>
      <dgm:spPr/>
      <dgm:t>
        <a:bodyPr/>
        <a:lstStyle/>
        <a:p>
          <a:r>
            <a:rPr lang="en-US"/>
            <a:t>Role of care teams (physicians, nurses, social workers, etc.)</a:t>
          </a:r>
        </a:p>
      </dgm:t>
    </dgm:pt>
    <dgm:pt modelId="{2A7824B9-520B-4299-9818-4F60E08DD1A8}" type="parTrans" cxnId="{AC4695E1-D941-4EAF-9C44-922FF7AEC191}">
      <dgm:prSet/>
      <dgm:spPr/>
      <dgm:t>
        <a:bodyPr/>
        <a:lstStyle/>
        <a:p>
          <a:endParaRPr lang="en-US"/>
        </a:p>
      </dgm:t>
    </dgm:pt>
    <dgm:pt modelId="{84C363A6-7F47-4D2E-B0B9-56076B30045B}" type="sibTrans" cxnId="{AC4695E1-D941-4EAF-9C44-922FF7AEC191}">
      <dgm:prSet/>
      <dgm:spPr/>
      <dgm:t>
        <a:bodyPr/>
        <a:lstStyle/>
        <a:p>
          <a:endParaRPr lang="en-US"/>
        </a:p>
      </dgm:t>
    </dgm:pt>
    <dgm:pt modelId="{B43B3E51-83D6-49F3-978B-711EA7F49BAB}">
      <dgm:prSet/>
      <dgm:spPr/>
      <dgm:t>
        <a:bodyPr/>
        <a:lstStyle/>
        <a:p>
          <a:r>
            <a:rPr lang="en-US"/>
            <a:t>Establishing clear communication protocols</a:t>
          </a:r>
        </a:p>
      </dgm:t>
    </dgm:pt>
    <dgm:pt modelId="{76EE8A2C-6E6B-4F74-84D6-69DB4ACB153B}" type="parTrans" cxnId="{4574C892-BFFA-41BC-A946-1A7C8D6B73C9}">
      <dgm:prSet/>
      <dgm:spPr/>
      <dgm:t>
        <a:bodyPr/>
        <a:lstStyle/>
        <a:p>
          <a:endParaRPr lang="en-US"/>
        </a:p>
      </dgm:t>
    </dgm:pt>
    <dgm:pt modelId="{18AFFF06-1DB6-40EE-A66C-AEAE36402B69}" type="sibTrans" cxnId="{4574C892-BFFA-41BC-A946-1A7C8D6B73C9}">
      <dgm:prSet/>
      <dgm:spPr/>
      <dgm:t>
        <a:bodyPr/>
        <a:lstStyle/>
        <a:p>
          <a:endParaRPr lang="en-US"/>
        </a:p>
      </dgm:t>
    </dgm:pt>
    <dgm:pt modelId="{D0749500-B670-4A3B-8F4D-016FCC45CEDF}">
      <dgm:prSet/>
      <dgm:spPr/>
      <dgm:t>
        <a:bodyPr/>
        <a:lstStyle/>
        <a:p>
          <a:r>
            <a:rPr lang="en-US" b="1"/>
            <a:t>Technology Integration</a:t>
          </a:r>
          <a:endParaRPr lang="en-US"/>
        </a:p>
      </dgm:t>
    </dgm:pt>
    <dgm:pt modelId="{70CF8F49-417E-4B9B-8CC4-2862781EC87C}" type="parTrans" cxnId="{BDFDDF61-E508-465E-BA07-DE47BF2BD161}">
      <dgm:prSet/>
      <dgm:spPr/>
      <dgm:t>
        <a:bodyPr/>
        <a:lstStyle/>
        <a:p>
          <a:endParaRPr lang="en-US"/>
        </a:p>
      </dgm:t>
    </dgm:pt>
    <dgm:pt modelId="{2D55C971-94EB-4246-82F3-BE0917A9E654}" type="sibTrans" cxnId="{BDFDDF61-E508-465E-BA07-DE47BF2BD161}">
      <dgm:prSet/>
      <dgm:spPr/>
      <dgm:t>
        <a:bodyPr/>
        <a:lstStyle/>
        <a:p>
          <a:endParaRPr lang="en-US"/>
        </a:p>
      </dgm:t>
    </dgm:pt>
    <dgm:pt modelId="{563C03D2-AB1E-42A3-B99F-4D54B24A4241}">
      <dgm:prSet/>
      <dgm:spPr/>
      <dgm:t>
        <a:bodyPr/>
        <a:lstStyle/>
        <a:p>
          <a:r>
            <a:rPr lang="en-US"/>
            <a:t>Leveraging EHRs and telehealth for seamless information sharing</a:t>
          </a:r>
        </a:p>
      </dgm:t>
    </dgm:pt>
    <dgm:pt modelId="{25F7EC37-720A-412A-BA18-A59365E3B2D2}" type="parTrans" cxnId="{8A2BF1B6-5886-41A3-838B-7464CCF4B4B0}">
      <dgm:prSet/>
      <dgm:spPr/>
      <dgm:t>
        <a:bodyPr/>
        <a:lstStyle/>
        <a:p>
          <a:endParaRPr lang="en-US"/>
        </a:p>
      </dgm:t>
    </dgm:pt>
    <dgm:pt modelId="{13B984F6-D6CD-457F-864C-2D6DBF79760B}" type="sibTrans" cxnId="{8A2BF1B6-5886-41A3-838B-7464CCF4B4B0}">
      <dgm:prSet/>
      <dgm:spPr/>
      <dgm:t>
        <a:bodyPr/>
        <a:lstStyle/>
        <a:p>
          <a:endParaRPr lang="en-US"/>
        </a:p>
      </dgm:t>
    </dgm:pt>
    <dgm:pt modelId="{C5D58EED-82DD-4DBE-879F-96D9367A9CEF}">
      <dgm:prSet/>
      <dgm:spPr/>
      <dgm:t>
        <a:bodyPr/>
        <a:lstStyle/>
        <a:p>
          <a:r>
            <a:rPr lang="en-US"/>
            <a:t>Tools for tracking and managing patient care plans</a:t>
          </a:r>
        </a:p>
      </dgm:t>
    </dgm:pt>
    <dgm:pt modelId="{0A64342D-7311-4978-A3D5-ABBA534E8352}" type="parTrans" cxnId="{FC8E82A2-E297-4E08-B918-017A0DD2A96C}">
      <dgm:prSet/>
      <dgm:spPr/>
      <dgm:t>
        <a:bodyPr/>
        <a:lstStyle/>
        <a:p>
          <a:endParaRPr lang="en-US"/>
        </a:p>
      </dgm:t>
    </dgm:pt>
    <dgm:pt modelId="{864C26D2-6230-4C33-A31B-C0BE06649D1B}" type="sibTrans" cxnId="{FC8E82A2-E297-4E08-B918-017A0DD2A96C}">
      <dgm:prSet/>
      <dgm:spPr/>
      <dgm:t>
        <a:bodyPr/>
        <a:lstStyle/>
        <a:p>
          <a:endParaRPr lang="en-US"/>
        </a:p>
      </dgm:t>
    </dgm:pt>
    <dgm:pt modelId="{3DE49A78-95C5-4705-8C26-0C1FC5EB2F55}">
      <dgm:prSet/>
      <dgm:spPr/>
      <dgm:t>
        <a:bodyPr/>
        <a:lstStyle/>
        <a:p>
          <a:r>
            <a:rPr lang="en-US" b="1"/>
            <a:t>Community Partnerships</a:t>
          </a:r>
          <a:endParaRPr lang="en-US"/>
        </a:p>
      </dgm:t>
    </dgm:pt>
    <dgm:pt modelId="{01B12A04-B6FF-4F5E-8DF2-CE5258E850F3}" type="parTrans" cxnId="{E44ED418-C846-4011-8008-49B45B50E6F3}">
      <dgm:prSet/>
      <dgm:spPr/>
      <dgm:t>
        <a:bodyPr/>
        <a:lstStyle/>
        <a:p>
          <a:endParaRPr lang="en-US"/>
        </a:p>
      </dgm:t>
    </dgm:pt>
    <dgm:pt modelId="{2B7EAD5B-5EFF-4896-B954-EAB02F5D4F9D}" type="sibTrans" cxnId="{E44ED418-C846-4011-8008-49B45B50E6F3}">
      <dgm:prSet/>
      <dgm:spPr/>
      <dgm:t>
        <a:bodyPr/>
        <a:lstStyle/>
        <a:p>
          <a:endParaRPr lang="en-US"/>
        </a:p>
      </dgm:t>
    </dgm:pt>
    <dgm:pt modelId="{7F836A14-8960-492C-A8A3-A36C861B3F56}">
      <dgm:prSet/>
      <dgm:spPr/>
      <dgm:t>
        <a:bodyPr/>
        <a:lstStyle/>
        <a:p>
          <a:r>
            <a:rPr lang="en-US" dirty="0"/>
            <a:t>Collaborating with local organizations (e.g., pharmacies, social services)</a:t>
          </a:r>
        </a:p>
      </dgm:t>
    </dgm:pt>
    <dgm:pt modelId="{48B4BD96-E71B-4CC9-958D-49E4A50DA53C}" type="parTrans" cxnId="{4D529E84-0F5F-4274-99E3-00302E57E66C}">
      <dgm:prSet/>
      <dgm:spPr/>
      <dgm:t>
        <a:bodyPr/>
        <a:lstStyle/>
        <a:p>
          <a:endParaRPr lang="en-US"/>
        </a:p>
      </dgm:t>
    </dgm:pt>
    <dgm:pt modelId="{A24526DE-E8F9-480E-8868-F66587BEA29A}" type="sibTrans" cxnId="{4D529E84-0F5F-4274-99E3-00302E57E66C}">
      <dgm:prSet/>
      <dgm:spPr/>
      <dgm:t>
        <a:bodyPr/>
        <a:lstStyle/>
        <a:p>
          <a:endParaRPr lang="en-US"/>
        </a:p>
      </dgm:t>
    </dgm:pt>
    <dgm:pt modelId="{1DA78CD5-A43B-49AE-8352-146F37E3ABF3}">
      <dgm:prSet/>
      <dgm:spPr/>
      <dgm:t>
        <a:bodyPr/>
        <a:lstStyle/>
        <a:p>
          <a:r>
            <a:rPr lang="en-US"/>
            <a:t>Building referral networks for specialty care</a:t>
          </a:r>
        </a:p>
      </dgm:t>
    </dgm:pt>
    <dgm:pt modelId="{19ED073E-4339-4D40-8177-C4BB3061F4CA}" type="parTrans" cxnId="{885040B3-7CAA-4D66-B62B-56526966546F}">
      <dgm:prSet/>
      <dgm:spPr/>
      <dgm:t>
        <a:bodyPr/>
        <a:lstStyle/>
        <a:p>
          <a:endParaRPr lang="en-US"/>
        </a:p>
      </dgm:t>
    </dgm:pt>
    <dgm:pt modelId="{28F32C7F-C09D-4482-A5BB-0E88E37ED022}" type="sibTrans" cxnId="{885040B3-7CAA-4D66-B62B-56526966546F}">
      <dgm:prSet/>
      <dgm:spPr/>
      <dgm:t>
        <a:bodyPr/>
        <a:lstStyle/>
        <a:p>
          <a:endParaRPr lang="en-US"/>
        </a:p>
      </dgm:t>
    </dgm:pt>
    <dgm:pt modelId="{9C76F245-FDCC-4EF0-AF07-86AE01AFD6F3}" type="pres">
      <dgm:prSet presAssocID="{BD9DF4A7-3EED-4378-BC7D-EDA1D9B5C495}" presName="Name0" presStyleCnt="0">
        <dgm:presLayoutVars>
          <dgm:dir/>
          <dgm:animLvl val="lvl"/>
          <dgm:resizeHandles val="exact"/>
        </dgm:presLayoutVars>
      </dgm:prSet>
      <dgm:spPr/>
    </dgm:pt>
    <dgm:pt modelId="{FC4C2D6C-47F6-4108-967D-0B423BBDA9B9}" type="pres">
      <dgm:prSet presAssocID="{613805E1-2CF6-4F8C-BF13-62889AEAF7B5}" presName="composite" presStyleCnt="0"/>
      <dgm:spPr/>
    </dgm:pt>
    <dgm:pt modelId="{1BAD15C0-580E-4B43-99E3-C60CB531CCA1}" type="pres">
      <dgm:prSet presAssocID="{613805E1-2CF6-4F8C-BF13-62889AEAF7B5}" presName="parTx" presStyleLbl="alignNode1" presStyleIdx="0" presStyleCnt="4">
        <dgm:presLayoutVars>
          <dgm:chMax val="0"/>
          <dgm:chPref val="0"/>
          <dgm:bulletEnabled val="1"/>
        </dgm:presLayoutVars>
      </dgm:prSet>
      <dgm:spPr/>
    </dgm:pt>
    <dgm:pt modelId="{A082FD07-98A3-4311-AD6D-F490E3DB2924}" type="pres">
      <dgm:prSet presAssocID="{613805E1-2CF6-4F8C-BF13-62889AEAF7B5}" presName="desTx" presStyleLbl="alignAccFollowNode1" presStyleIdx="0" presStyleCnt="4">
        <dgm:presLayoutVars>
          <dgm:bulletEnabled val="1"/>
        </dgm:presLayoutVars>
      </dgm:prSet>
      <dgm:spPr/>
    </dgm:pt>
    <dgm:pt modelId="{D87F84BA-85A6-477C-B081-27B183CA3129}" type="pres">
      <dgm:prSet presAssocID="{FE4A548C-9BEE-4D88-889B-B9BFC4197D77}" presName="space" presStyleCnt="0"/>
      <dgm:spPr/>
    </dgm:pt>
    <dgm:pt modelId="{5BE673D6-2ABD-4F9E-AF17-7DCD97DE47B8}" type="pres">
      <dgm:prSet presAssocID="{D6676440-4B7D-41F2-9A78-74F2F4031B7A}" presName="composite" presStyleCnt="0"/>
      <dgm:spPr/>
    </dgm:pt>
    <dgm:pt modelId="{347F8EA4-AE26-48CD-BCA3-B67E44954185}" type="pres">
      <dgm:prSet presAssocID="{D6676440-4B7D-41F2-9A78-74F2F4031B7A}" presName="parTx" presStyleLbl="alignNode1" presStyleIdx="1" presStyleCnt="4">
        <dgm:presLayoutVars>
          <dgm:chMax val="0"/>
          <dgm:chPref val="0"/>
          <dgm:bulletEnabled val="1"/>
        </dgm:presLayoutVars>
      </dgm:prSet>
      <dgm:spPr/>
    </dgm:pt>
    <dgm:pt modelId="{4382B887-90E2-4B63-8E6B-A4740A7BDF2C}" type="pres">
      <dgm:prSet presAssocID="{D6676440-4B7D-41F2-9A78-74F2F4031B7A}" presName="desTx" presStyleLbl="alignAccFollowNode1" presStyleIdx="1" presStyleCnt="4">
        <dgm:presLayoutVars>
          <dgm:bulletEnabled val="1"/>
        </dgm:presLayoutVars>
      </dgm:prSet>
      <dgm:spPr/>
    </dgm:pt>
    <dgm:pt modelId="{9CDB4D8A-6455-4ACF-B394-16CB5C6ED66D}" type="pres">
      <dgm:prSet presAssocID="{3A002CC9-9D45-41DD-9562-FA14BED62EC4}" presName="space" presStyleCnt="0"/>
      <dgm:spPr/>
    </dgm:pt>
    <dgm:pt modelId="{7577EBB9-7CF9-416B-947A-D3684D2C25CD}" type="pres">
      <dgm:prSet presAssocID="{D0749500-B670-4A3B-8F4D-016FCC45CEDF}" presName="composite" presStyleCnt="0"/>
      <dgm:spPr/>
    </dgm:pt>
    <dgm:pt modelId="{4A6EAEDE-36E7-4929-8CEB-7250C6B112A6}" type="pres">
      <dgm:prSet presAssocID="{D0749500-B670-4A3B-8F4D-016FCC45CEDF}" presName="parTx" presStyleLbl="alignNode1" presStyleIdx="2" presStyleCnt="4">
        <dgm:presLayoutVars>
          <dgm:chMax val="0"/>
          <dgm:chPref val="0"/>
          <dgm:bulletEnabled val="1"/>
        </dgm:presLayoutVars>
      </dgm:prSet>
      <dgm:spPr/>
    </dgm:pt>
    <dgm:pt modelId="{51D1450F-8C2B-43F9-8B42-EADD6DF7D514}" type="pres">
      <dgm:prSet presAssocID="{D0749500-B670-4A3B-8F4D-016FCC45CEDF}" presName="desTx" presStyleLbl="alignAccFollowNode1" presStyleIdx="2" presStyleCnt="4">
        <dgm:presLayoutVars>
          <dgm:bulletEnabled val="1"/>
        </dgm:presLayoutVars>
      </dgm:prSet>
      <dgm:spPr/>
    </dgm:pt>
    <dgm:pt modelId="{E6EA2F70-984F-4DFE-B331-F89E38C25CE9}" type="pres">
      <dgm:prSet presAssocID="{2D55C971-94EB-4246-82F3-BE0917A9E654}" presName="space" presStyleCnt="0"/>
      <dgm:spPr/>
    </dgm:pt>
    <dgm:pt modelId="{3E6F62C3-D269-420F-B4E7-9A4C251FEB2C}" type="pres">
      <dgm:prSet presAssocID="{3DE49A78-95C5-4705-8C26-0C1FC5EB2F55}" presName="composite" presStyleCnt="0"/>
      <dgm:spPr/>
    </dgm:pt>
    <dgm:pt modelId="{A83DF099-0796-4C7A-9DC2-33791B71BECE}" type="pres">
      <dgm:prSet presAssocID="{3DE49A78-95C5-4705-8C26-0C1FC5EB2F55}" presName="parTx" presStyleLbl="alignNode1" presStyleIdx="3" presStyleCnt="4">
        <dgm:presLayoutVars>
          <dgm:chMax val="0"/>
          <dgm:chPref val="0"/>
          <dgm:bulletEnabled val="1"/>
        </dgm:presLayoutVars>
      </dgm:prSet>
      <dgm:spPr/>
    </dgm:pt>
    <dgm:pt modelId="{A228A8A3-B91B-446E-864B-14674C65B002}" type="pres">
      <dgm:prSet presAssocID="{3DE49A78-95C5-4705-8C26-0C1FC5EB2F55}" presName="desTx" presStyleLbl="alignAccFollowNode1" presStyleIdx="3" presStyleCnt="4">
        <dgm:presLayoutVars>
          <dgm:bulletEnabled val="1"/>
        </dgm:presLayoutVars>
      </dgm:prSet>
      <dgm:spPr/>
    </dgm:pt>
  </dgm:ptLst>
  <dgm:cxnLst>
    <dgm:cxn modelId="{A4032F07-1394-4F0A-A1B4-9963047E125D}" srcId="{BD9DF4A7-3EED-4378-BC7D-EDA1D9B5C495}" destId="{613805E1-2CF6-4F8C-BF13-62889AEAF7B5}" srcOrd="0" destOrd="0" parTransId="{61E94B2F-9810-4464-AD16-6F5F0758598F}" sibTransId="{FE4A548C-9BEE-4D88-889B-B9BFC4197D77}"/>
    <dgm:cxn modelId="{6C972A14-D490-4F93-8A01-BC49C1F27BD3}" type="presOf" srcId="{C5D58EED-82DD-4DBE-879F-96D9367A9CEF}" destId="{51D1450F-8C2B-43F9-8B42-EADD6DF7D514}" srcOrd="0" destOrd="1" presId="urn:microsoft.com/office/officeart/2005/8/layout/hList1"/>
    <dgm:cxn modelId="{E44ED418-C846-4011-8008-49B45B50E6F3}" srcId="{BD9DF4A7-3EED-4378-BC7D-EDA1D9B5C495}" destId="{3DE49A78-95C5-4705-8C26-0C1FC5EB2F55}" srcOrd="3" destOrd="0" parTransId="{01B12A04-B6FF-4F5E-8DF2-CE5258E850F3}" sibTransId="{2B7EAD5B-5EFF-4896-B954-EAB02F5D4F9D}"/>
    <dgm:cxn modelId="{07B0941C-89C4-47B0-B254-6BC2412D7C8B}" type="presOf" srcId="{7F836A14-8960-492C-A8A3-A36C861B3F56}" destId="{A228A8A3-B91B-446E-864B-14674C65B002}" srcOrd="0" destOrd="0" presId="urn:microsoft.com/office/officeart/2005/8/layout/hList1"/>
    <dgm:cxn modelId="{C5716A32-D061-418F-A329-0072AACD8A4A}" type="presOf" srcId="{613805E1-2CF6-4F8C-BF13-62889AEAF7B5}" destId="{1BAD15C0-580E-4B43-99E3-C60CB531CCA1}" srcOrd="0" destOrd="0" presId="urn:microsoft.com/office/officeart/2005/8/layout/hList1"/>
    <dgm:cxn modelId="{1387BA38-AE47-42F9-BE3A-4BB6B5DF6BAD}" type="presOf" srcId="{D6676440-4B7D-41F2-9A78-74F2F4031B7A}" destId="{347F8EA4-AE26-48CD-BCA3-B67E44954185}" srcOrd="0" destOrd="0" presId="urn:microsoft.com/office/officeart/2005/8/layout/hList1"/>
    <dgm:cxn modelId="{F6B21760-B686-4D1F-99F3-F2F430B83348}" type="presOf" srcId="{BD9DF4A7-3EED-4378-BC7D-EDA1D9B5C495}" destId="{9C76F245-FDCC-4EF0-AF07-86AE01AFD6F3}" srcOrd="0" destOrd="0" presId="urn:microsoft.com/office/officeart/2005/8/layout/hList1"/>
    <dgm:cxn modelId="{BDFDDF61-E508-465E-BA07-DE47BF2BD161}" srcId="{BD9DF4A7-3EED-4378-BC7D-EDA1D9B5C495}" destId="{D0749500-B670-4A3B-8F4D-016FCC45CEDF}" srcOrd="2" destOrd="0" parTransId="{70CF8F49-417E-4B9B-8CC4-2862781EC87C}" sibTransId="{2D55C971-94EB-4246-82F3-BE0917A9E654}"/>
    <dgm:cxn modelId="{AE322F6B-65F5-47BF-A264-67600BDC97E0}" srcId="{BD9DF4A7-3EED-4378-BC7D-EDA1D9B5C495}" destId="{D6676440-4B7D-41F2-9A78-74F2F4031B7A}" srcOrd="1" destOrd="0" parTransId="{794D7718-0F74-4983-B27D-AA80FAFBBDCD}" sibTransId="{3A002CC9-9D45-41DD-9562-FA14BED62EC4}"/>
    <dgm:cxn modelId="{23033851-B1CD-4062-B8C5-5281E7B6CFD8}" type="presOf" srcId="{2B24BE75-9E72-4BFC-88EA-B202625D846C}" destId="{A082FD07-98A3-4311-AD6D-F490E3DB2924}" srcOrd="0" destOrd="0" presId="urn:microsoft.com/office/officeart/2005/8/layout/hList1"/>
    <dgm:cxn modelId="{0C94B177-E9CE-4DB6-83E4-A4C5F04E99E3}" srcId="{613805E1-2CF6-4F8C-BF13-62889AEAF7B5}" destId="{07E23087-C233-4106-9A5D-D8E1477DFF5B}" srcOrd="1" destOrd="0" parTransId="{D09EC65A-8F97-434B-B9A3-314CDD2198CC}" sibTransId="{65AC3346-CEE1-461B-AA71-0431B5685408}"/>
    <dgm:cxn modelId="{4D529E84-0F5F-4274-99E3-00302E57E66C}" srcId="{3DE49A78-95C5-4705-8C26-0C1FC5EB2F55}" destId="{7F836A14-8960-492C-A8A3-A36C861B3F56}" srcOrd="0" destOrd="0" parTransId="{48B4BD96-E71B-4CC9-958D-49E4A50DA53C}" sibTransId="{A24526DE-E8F9-480E-8868-F66587BEA29A}"/>
    <dgm:cxn modelId="{4574C892-BFFA-41BC-A946-1A7C8D6B73C9}" srcId="{D6676440-4B7D-41F2-9A78-74F2F4031B7A}" destId="{B43B3E51-83D6-49F3-978B-711EA7F49BAB}" srcOrd="1" destOrd="0" parTransId="{76EE8A2C-6E6B-4F74-84D6-69DB4ACB153B}" sibTransId="{18AFFF06-1DB6-40EE-A66C-AEAE36402B69}"/>
    <dgm:cxn modelId="{F249409F-71C9-45AB-9137-63E7AEC5CC71}" type="presOf" srcId="{D0749500-B670-4A3B-8F4D-016FCC45CEDF}" destId="{4A6EAEDE-36E7-4929-8CEB-7250C6B112A6}" srcOrd="0" destOrd="0" presId="urn:microsoft.com/office/officeart/2005/8/layout/hList1"/>
    <dgm:cxn modelId="{3288DAA1-0AF2-4051-800A-D076D4A4FCFB}" type="presOf" srcId="{3DE49A78-95C5-4705-8C26-0C1FC5EB2F55}" destId="{A83DF099-0796-4C7A-9DC2-33791B71BECE}" srcOrd="0" destOrd="0" presId="urn:microsoft.com/office/officeart/2005/8/layout/hList1"/>
    <dgm:cxn modelId="{FC8E82A2-E297-4E08-B918-017A0DD2A96C}" srcId="{D0749500-B670-4A3B-8F4D-016FCC45CEDF}" destId="{C5D58EED-82DD-4DBE-879F-96D9367A9CEF}" srcOrd="1" destOrd="0" parTransId="{0A64342D-7311-4978-A3D5-ABBA534E8352}" sibTransId="{864C26D2-6230-4C33-A31B-C0BE06649D1B}"/>
    <dgm:cxn modelId="{3ED9BAA3-9FA0-41C5-A022-F91D6C93916B}" srcId="{613805E1-2CF6-4F8C-BF13-62889AEAF7B5}" destId="{2B24BE75-9E72-4BFC-88EA-B202625D846C}" srcOrd="0" destOrd="0" parTransId="{F52C152D-C962-4A5C-B47B-2463A1C8D6FB}" sibTransId="{80C58BC0-F392-45CE-9BFA-68E903EC81F9}"/>
    <dgm:cxn modelId="{B33162B0-C6FF-4837-B4BF-C9A61F2F8351}" type="presOf" srcId="{1DA78CD5-A43B-49AE-8352-146F37E3ABF3}" destId="{A228A8A3-B91B-446E-864B-14674C65B002}" srcOrd="0" destOrd="1" presId="urn:microsoft.com/office/officeart/2005/8/layout/hList1"/>
    <dgm:cxn modelId="{885040B3-7CAA-4D66-B62B-56526966546F}" srcId="{3DE49A78-95C5-4705-8C26-0C1FC5EB2F55}" destId="{1DA78CD5-A43B-49AE-8352-146F37E3ABF3}" srcOrd="1" destOrd="0" parTransId="{19ED073E-4339-4D40-8177-C4BB3061F4CA}" sibTransId="{28F32C7F-C09D-4482-A5BB-0E88E37ED022}"/>
    <dgm:cxn modelId="{8A2BF1B6-5886-41A3-838B-7464CCF4B4B0}" srcId="{D0749500-B670-4A3B-8F4D-016FCC45CEDF}" destId="{563C03D2-AB1E-42A3-B99F-4D54B24A4241}" srcOrd="0" destOrd="0" parTransId="{25F7EC37-720A-412A-BA18-A59365E3B2D2}" sibTransId="{13B984F6-D6CD-457F-864C-2D6DBF79760B}"/>
    <dgm:cxn modelId="{02CE0EBA-37E8-4025-91B1-980BA300A8D7}" type="presOf" srcId="{563C03D2-AB1E-42A3-B99F-4D54B24A4241}" destId="{51D1450F-8C2B-43F9-8B42-EADD6DF7D514}" srcOrd="0" destOrd="0" presId="urn:microsoft.com/office/officeart/2005/8/layout/hList1"/>
    <dgm:cxn modelId="{6D4AD0BA-19B1-4F07-91A7-7DB7ADBCDF74}" type="presOf" srcId="{1E1EC0C9-11B7-4EB8-9B09-64086845B23D}" destId="{4382B887-90E2-4B63-8E6B-A4740A7BDF2C}" srcOrd="0" destOrd="0" presId="urn:microsoft.com/office/officeart/2005/8/layout/hList1"/>
    <dgm:cxn modelId="{AC4695E1-D941-4EAF-9C44-922FF7AEC191}" srcId="{D6676440-4B7D-41F2-9A78-74F2F4031B7A}" destId="{1E1EC0C9-11B7-4EB8-9B09-64086845B23D}" srcOrd="0" destOrd="0" parTransId="{2A7824B9-520B-4299-9818-4F60E08DD1A8}" sibTransId="{84C363A6-7F47-4D2E-B0B9-56076B30045B}"/>
    <dgm:cxn modelId="{B7B48DE6-8171-4998-BF82-0BD861B0C481}" type="presOf" srcId="{B43B3E51-83D6-49F3-978B-711EA7F49BAB}" destId="{4382B887-90E2-4B63-8E6B-A4740A7BDF2C}" srcOrd="0" destOrd="1" presId="urn:microsoft.com/office/officeart/2005/8/layout/hList1"/>
    <dgm:cxn modelId="{3EC684F5-DB84-49FB-9BE2-22BE61E67945}" type="presOf" srcId="{07E23087-C233-4106-9A5D-D8E1477DFF5B}" destId="{A082FD07-98A3-4311-AD6D-F490E3DB2924}" srcOrd="0" destOrd="1" presId="urn:microsoft.com/office/officeart/2005/8/layout/hList1"/>
    <dgm:cxn modelId="{2FB5FD9B-CC84-4434-A713-2FD5CC73B90E}" type="presParOf" srcId="{9C76F245-FDCC-4EF0-AF07-86AE01AFD6F3}" destId="{FC4C2D6C-47F6-4108-967D-0B423BBDA9B9}" srcOrd="0" destOrd="0" presId="urn:microsoft.com/office/officeart/2005/8/layout/hList1"/>
    <dgm:cxn modelId="{E7838EF1-7131-42CB-9D3F-2761B34FAF55}" type="presParOf" srcId="{FC4C2D6C-47F6-4108-967D-0B423BBDA9B9}" destId="{1BAD15C0-580E-4B43-99E3-C60CB531CCA1}" srcOrd="0" destOrd="0" presId="urn:microsoft.com/office/officeart/2005/8/layout/hList1"/>
    <dgm:cxn modelId="{8BC36B97-A1B7-47DE-A8C0-1D8AAEEE6738}" type="presParOf" srcId="{FC4C2D6C-47F6-4108-967D-0B423BBDA9B9}" destId="{A082FD07-98A3-4311-AD6D-F490E3DB2924}" srcOrd="1" destOrd="0" presId="urn:microsoft.com/office/officeart/2005/8/layout/hList1"/>
    <dgm:cxn modelId="{503798D8-052A-411D-A49A-65FCF37CB039}" type="presParOf" srcId="{9C76F245-FDCC-4EF0-AF07-86AE01AFD6F3}" destId="{D87F84BA-85A6-477C-B081-27B183CA3129}" srcOrd="1" destOrd="0" presId="urn:microsoft.com/office/officeart/2005/8/layout/hList1"/>
    <dgm:cxn modelId="{8A45976B-DD8D-4C4F-92AF-DBB2DAA32FED}" type="presParOf" srcId="{9C76F245-FDCC-4EF0-AF07-86AE01AFD6F3}" destId="{5BE673D6-2ABD-4F9E-AF17-7DCD97DE47B8}" srcOrd="2" destOrd="0" presId="urn:microsoft.com/office/officeart/2005/8/layout/hList1"/>
    <dgm:cxn modelId="{5C6A3F38-A11E-4A03-BF4F-DE20F9D0F3BC}" type="presParOf" srcId="{5BE673D6-2ABD-4F9E-AF17-7DCD97DE47B8}" destId="{347F8EA4-AE26-48CD-BCA3-B67E44954185}" srcOrd="0" destOrd="0" presId="urn:microsoft.com/office/officeart/2005/8/layout/hList1"/>
    <dgm:cxn modelId="{840FAA3C-6B24-4111-B4A3-A95A2F59368A}" type="presParOf" srcId="{5BE673D6-2ABD-4F9E-AF17-7DCD97DE47B8}" destId="{4382B887-90E2-4B63-8E6B-A4740A7BDF2C}" srcOrd="1" destOrd="0" presId="urn:microsoft.com/office/officeart/2005/8/layout/hList1"/>
    <dgm:cxn modelId="{13486645-7928-4345-BAE9-65FE31F02E58}" type="presParOf" srcId="{9C76F245-FDCC-4EF0-AF07-86AE01AFD6F3}" destId="{9CDB4D8A-6455-4ACF-B394-16CB5C6ED66D}" srcOrd="3" destOrd="0" presId="urn:microsoft.com/office/officeart/2005/8/layout/hList1"/>
    <dgm:cxn modelId="{4EAD03AE-21D9-42A2-9BF3-128156B45223}" type="presParOf" srcId="{9C76F245-FDCC-4EF0-AF07-86AE01AFD6F3}" destId="{7577EBB9-7CF9-416B-947A-D3684D2C25CD}" srcOrd="4" destOrd="0" presId="urn:microsoft.com/office/officeart/2005/8/layout/hList1"/>
    <dgm:cxn modelId="{F362ADAE-CA15-4C37-9FD0-2DD44D63B98E}" type="presParOf" srcId="{7577EBB9-7CF9-416B-947A-D3684D2C25CD}" destId="{4A6EAEDE-36E7-4929-8CEB-7250C6B112A6}" srcOrd="0" destOrd="0" presId="urn:microsoft.com/office/officeart/2005/8/layout/hList1"/>
    <dgm:cxn modelId="{EBA91F4F-15C5-481E-91B4-4B324ADEBCAA}" type="presParOf" srcId="{7577EBB9-7CF9-416B-947A-D3684D2C25CD}" destId="{51D1450F-8C2B-43F9-8B42-EADD6DF7D514}" srcOrd="1" destOrd="0" presId="urn:microsoft.com/office/officeart/2005/8/layout/hList1"/>
    <dgm:cxn modelId="{D8B6D706-1128-4189-92C6-3AE39D805668}" type="presParOf" srcId="{9C76F245-FDCC-4EF0-AF07-86AE01AFD6F3}" destId="{E6EA2F70-984F-4DFE-B331-F89E38C25CE9}" srcOrd="5" destOrd="0" presId="urn:microsoft.com/office/officeart/2005/8/layout/hList1"/>
    <dgm:cxn modelId="{4CE20DF2-2AA7-412A-B516-396DC190BE22}" type="presParOf" srcId="{9C76F245-FDCC-4EF0-AF07-86AE01AFD6F3}" destId="{3E6F62C3-D269-420F-B4E7-9A4C251FEB2C}" srcOrd="6" destOrd="0" presId="urn:microsoft.com/office/officeart/2005/8/layout/hList1"/>
    <dgm:cxn modelId="{295421C2-278A-4EFD-82C6-D541B3658450}" type="presParOf" srcId="{3E6F62C3-D269-420F-B4E7-9A4C251FEB2C}" destId="{A83DF099-0796-4C7A-9DC2-33791B71BECE}" srcOrd="0" destOrd="0" presId="urn:microsoft.com/office/officeart/2005/8/layout/hList1"/>
    <dgm:cxn modelId="{3F33D7AF-D5B6-468A-83B1-46B237F48C8E}" type="presParOf" srcId="{3E6F62C3-D269-420F-B4E7-9A4C251FEB2C}" destId="{A228A8A3-B91B-446E-864B-14674C65B00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20EA06-4BEB-4BAF-BAAB-6B1BC2487C70}"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0A270E17-46EA-418F-BAC4-5F9E92AA26C8}">
      <dgm:prSet phldrT="[Text]" custT="1"/>
      <dgm:spPr/>
      <dgm:t>
        <a:bodyPr/>
        <a:lstStyle/>
        <a:p>
          <a:r>
            <a:rPr lang="en-US" sz="1800" b="1" dirty="0">
              <a:latin typeface="Calibri" panose="020F0502020204030204" pitchFamily="34" charset="0"/>
              <a:ea typeface="Calibri" panose="020F0502020204030204" pitchFamily="34" charset="0"/>
              <a:cs typeface="Calibri" panose="020F0502020204030204" pitchFamily="34" charset="0"/>
            </a:rPr>
            <a:t>CCM</a:t>
          </a:r>
        </a:p>
      </dgm:t>
    </dgm:pt>
    <dgm:pt modelId="{2B8AC033-52A6-4E4D-B7E3-D6019E0458DB}" type="parTrans" cxnId="{DACD67B4-2F43-43AA-B4E3-FD52B16F58E6}">
      <dgm:prSet/>
      <dgm:spPr/>
      <dgm:t>
        <a:bodyPr/>
        <a:lstStyle/>
        <a:p>
          <a:endParaRPr lang="en-US"/>
        </a:p>
      </dgm:t>
    </dgm:pt>
    <dgm:pt modelId="{D2BEF9DA-01F7-45FA-85E1-8089BA125B7C}" type="sibTrans" cxnId="{DACD67B4-2F43-43AA-B4E3-FD52B16F58E6}">
      <dgm:prSet/>
      <dgm:spPr/>
      <dgm:t>
        <a:bodyPr/>
        <a:lstStyle/>
        <a:p>
          <a:endParaRPr lang="en-US"/>
        </a:p>
      </dgm:t>
    </dgm:pt>
    <dgm:pt modelId="{95131A1D-0B3B-419A-851F-444E42DB9A1B}">
      <dgm:prSet phldrT="[Text]" custT="1"/>
      <dgm:spPr>
        <a:solidFill>
          <a:schemeClr val="accent1">
            <a:lumMod val="75000"/>
          </a:schemeClr>
        </a:solidFill>
      </dgm:spPr>
      <dgm:t>
        <a:bodyPr/>
        <a:lstStyle/>
        <a:p>
          <a:r>
            <a:rPr lang="en-US" sz="1800" b="1" dirty="0">
              <a:latin typeface="Calibri" panose="020F0502020204030204" pitchFamily="34" charset="0"/>
              <a:ea typeface="Calibri" panose="020F0502020204030204" pitchFamily="34" charset="0"/>
              <a:cs typeface="Calibri" panose="020F0502020204030204" pitchFamily="34" charset="0"/>
            </a:rPr>
            <a:t>Structured recording of patient health information</a:t>
          </a:r>
        </a:p>
      </dgm:t>
    </dgm:pt>
    <dgm:pt modelId="{A3067920-982F-4CF6-990A-5002FDF06005}" type="parTrans" cxnId="{5D079991-B8CC-4AF8-9C32-E78522714DD4}">
      <dgm:prSet/>
      <dgm:spPr/>
      <dgm:t>
        <a:bodyPr/>
        <a:lstStyle/>
        <a:p>
          <a:endParaRPr lang="en-US"/>
        </a:p>
      </dgm:t>
    </dgm:pt>
    <dgm:pt modelId="{5D9D0813-2A75-49FE-98AF-29D4266D9CE2}" type="sibTrans" cxnId="{5D079991-B8CC-4AF8-9C32-E78522714DD4}">
      <dgm:prSet/>
      <dgm:spPr/>
      <dgm:t>
        <a:bodyPr/>
        <a:lstStyle/>
        <a:p>
          <a:endParaRPr lang="en-US"/>
        </a:p>
      </dgm:t>
    </dgm:pt>
    <dgm:pt modelId="{BB092552-DB7E-4FEC-81E6-3F3A282AA645}">
      <dgm:prSet phldrT="[Text]" custT="1"/>
      <dgm:spPr>
        <a:solidFill>
          <a:schemeClr val="accent1">
            <a:lumMod val="75000"/>
          </a:schemeClr>
        </a:solidFill>
      </dgm:spPr>
      <dgm:t>
        <a:bodyPr/>
        <a:lstStyle/>
        <a:p>
          <a:r>
            <a:rPr lang="en-US" sz="1800" b="1" dirty="0">
              <a:latin typeface="Calibri" panose="020F0502020204030204" pitchFamily="34" charset="0"/>
              <a:ea typeface="Calibri" panose="020F0502020204030204" pitchFamily="34" charset="0"/>
              <a:cs typeface="Calibri" panose="020F0502020204030204" pitchFamily="34" charset="0"/>
            </a:rPr>
            <a:t>Keeping comprehensive electronic care plans</a:t>
          </a:r>
        </a:p>
      </dgm:t>
    </dgm:pt>
    <dgm:pt modelId="{DE524C0E-5BBE-48EE-920E-01B0EB016F6C}" type="parTrans" cxnId="{BE945082-7F53-4C89-9D0F-655C7625E4F6}">
      <dgm:prSet/>
      <dgm:spPr/>
      <dgm:t>
        <a:bodyPr/>
        <a:lstStyle/>
        <a:p>
          <a:endParaRPr lang="en-US"/>
        </a:p>
      </dgm:t>
    </dgm:pt>
    <dgm:pt modelId="{FAC8EB6B-E8EA-497B-85DC-43E65192164B}" type="sibTrans" cxnId="{BE945082-7F53-4C89-9D0F-655C7625E4F6}">
      <dgm:prSet/>
      <dgm:spPr/>
      <dgm:t>
        <a:bodyPr/>
        <a:lstStyle/>
        <a:p>
          <a:endParaRPr lang="en-US"/>
        </a:p>
      </dgm:t>
    </dgm:pt>
    <dgm:pt modelId="{F9B798F2-FF97-437E-94BA-73C2924B5AF1}">
      <dgm:prSet phldrT="[Text]" custT="1"/>
      <dgm:spPr>
        <a:solidFill>
          <a:schemeClr val="accent1">
            <a:lumMod val="75000"/>
          </a:schemeClr>
        </a:solidFill>
      </dgm:spPr>
      <dgm:t>
        <a:bodyPr/>
        <a:lstStyle/>
        <a:p>
          <a:r>
            <a:rPr lang="en-US" sz="1800" b="1" dirty="0">
              <a:latin typeface="Calibri" panose="020F0502020204030204" pitchFamily="34" charset="0"/>
              <a:ea typeface="Calibri" panose="020F0502020204030204" pitchFamily="34" charset="0"/>
              <a:cs typeface="Calibri" panose="020F0502020204030204" pitchFamily="34" charset="0"/>
            </a:rPr>
            <a:t>Managing care transitions and other care management services</a:t>
          </a:r>
        </a:p>
      </dgm:t>
    </dgm:pt>
    <dgm:pt modelId="{1E063297-29B1-4C8E-A01A-D3D3CBEDEB87}" type="parTrans" cxnId="{8E64CB99-8B53-4135-B9FC-079A9748BCB8}">
      <dgm:prSet/>
      <dgm:spPr/>
      <dgm:t>
        <a:bodyPr/>
        <a:lstStyle/>
        <a:p>
          <a:endParaRPr lang="en-US"/>
        </a:p>
      </dgm:t>
    </dgm:pt>
    <dgm:pt modelId="{9658E306-ADA9-420A-9DE2-D7F781638FC1}" type="sibTrans" cxnId="{8E64CB99-8B53-4135-B9FC-079A9748BCB8}">
      <dgm:prSet/>
      <dgm:spPr/>
      <dgm:t>
        <a:bodyPr/>
        <a:lstStyle/>
        <a:p>
          <a:endParaRPr lang="en-US"/>
        </a:p>
      </dgm:t>
    </dgm:pt>
    <dgm:pt modelId="{B6AD2122-24D6-4218-93D9-C09DAA5E84FB}">
      <dgm:prSet phldrT="[Text]" custT="1"/>
      <dgm:spPr>
        <a:solidFill>
          <a:schemeClr val="accent1">
            <a:lumMod val="75000"/>
          </a:schemeClr>
        </a:solidFill>
      </dgm:spPr>
      <dgm:t>
        <a:bodyPr/>
        <a:lstStyle/>
        <a:p>
          <a:r>
            <a:rPr lang="en-US" sz="1800" b="1" dirty="0">
              <a:latin typeface="Calibri" panose="020F0502020204030204" pitchFamily="34" charset="0"/>
              <a:ea typeface="Calibri" panose="020F0502020204030204" pitchFamily="34" charset="0"/>
              <a:cs typeface="Calibri" panose="020F0502020204030204" pitchFamily="34" charset="0"/>
            </a:rPr>
            <a:t>Coordinating and sharing patient health information promptly within and outside the practice</a:t>
          </a:r>
        </a:p>
      </dgm:t>
    </dgm:pt>
    <dgm:pt modelId="{E78870CE-1924-494A-A9C8-E3EEE89B5C74}" type="parTrans" cxnId="{F00AC6DA-2E85-4104-B2CB-4F06C16AC2E0}">
      <dgm:prSet/>
      <dgm:spPr/>
      <dgm:t>
        <a:bodyPr/>
        <a:lstStyle/>
        <a:p>
          <a:endParaRPr lang="en-US"/>
        </a:p>
      </dgm:t>
    </dgm:pt>
    <dgm:pt modelId="{B9B2B36D-BA5C-4C40-ACB0-ED8654FBA7ED}" type="sibTrans" cxnId="{F00AC6DA-2E85-4104-B2CB-4F06C16AC2E0}">
      <dgm:prSet/>
      <dgm:spPr/>
      <dgm:t>
        <a:bodyPr/>
        <a:lstStyle/>
        <a:p>
          <a:endParaRPr lang="en-US"/>
        </a:p>
      </dgm:t>
    </dgm:pt>
    <dgm:pt modelId="{1AA4C15F-981E-4FA4-8AA6-88DD9003215A}" type="pres">
      <dgm:prSet presAssocID="{8420EA06-4BEB-4BAF-BAAB-6B1BC2487C70}" presName="diagram" presStyleCnt="0">
        <dgm:presLayoutVars>
          <dgm:chMax val="1"/>
          <dgm:dir/>
          <dgm:animLvl val="ctr"/>
          <dgm:resizeHandles val="exact"/>
        </dgm:presLayoutVars>
      </dgm:prSet>
      <dgm:spPr/>
    </dgm:pt>
    <dgm:pt modelId="{FC09A415-E739-48BF-91D8-EC30197796E6}" type="pres">
      <dgm:prSet presAssocID="{8420EA06-4BEB-4BAF-BAAB-6B1BC2487C70}" presName="matrix" presStyleCnt="0"/>
      <dgm:spPr/>
    </dgm:pt>
    <dgm:pt modelId="{58BF52F9-B356-4EBC-99F2-C68377B5C54C}" type="pres">
      <dgm:prSet presAssocID="{8420EA06-4BEB-4BAF-BAAB-6B1BC2487C70}" presName="tile1" presStyleLbl="node1" presStyleIdx="0" presStyleCnt="4"/>
      <dgm:spPr/>
    </dgm:pt>
    <dgm:pt modelId="{842CD68C-F510-4F68-9214-D0E31F5DBB72}" type="pres">
      <dgm:prSet presAssocID="{8420EA06-4BEB-4BAF-BAAB-6B1BC2487C70}" presName="tile1text" presStyleLbl="node1" presStyleIdx="0" presStyleCnt="4">
        <dgm:presLayoutVars>
          <dgm:chMax val="0"/>
          <dgm:chPref val="0"/>
          <dgm:bulletEnabled val="1"/>
        </dgm:presLayoutVars>
      </dgm:prSet>
      <dgm:spPr/>
    </dgm:pt>
    <dgm:pt modelId="{57CDD5A9-D033-4C38-BAEE-C8A4EAC2FC16}" type="pres">
      <dgm:prSet presAssocID="{8420EA06-4BEB-4BAF-BAAB-6B1BC2487C70}" presName="tile2" presStyleLbl="node1" presStyleIdx="1" presStyleCnt="4"/>
      <dgm:spPr/>
    </dgm:pt>
    <dgm:pt modelId="{BF491F1F-55A9-4CA3-A781-A0B44E3B1078}" type="pres">
      <dgm:prSet presAssocID="{8420EA06-4BEB-4BAF-BAAB-6B1BC2487C70}" presName="tile2text" presStyleLbl="node1" presStyleIdx="1" presStyleCnt="4">
        <dgm:presLayoutVars>
          <dgm:chMax val="0"/>
          <dgm:chPref val="0"/>
          <dgm:bulletEnabled val="1"/>
        </dgm:presLayoutVars>
      </dgm:prSet>
      <dgm:spPr/>
    </dgm:pt>
    <dgm:pt modelId="{070C34C6-3A3B-48DB-B5B8-27BCEF4B526E}" type="pres">
      <dgm:prSet presAssocID="{8420EA06-4BEB-4BAF-BAAB-6B1BC2487C70}" presName="tile3" presStyleLbl="node1" presStyleIdx="2" presStyleCnt="4"/>
      <dgm:spPr/>
    </dgm:pt>
    <dgm:pt modelId="{815AD771-CDF8-4557-B37D-113A9DB60B5B}" type="pres">
      <dgm:prSet presAssocID="{8420EA06-4BEB-4BAF-BAAB-6B1BC2487C70}" presName="tile3text" presStyleLbl="node1" presStyleIdx="2" presStyleCnt="4">
        <dgm:presLayoutVars>
          <dgm:chMax val="0"/>
          <dgm:chPref val="0"/>
          <dgm:bulletEnabled val="1"/>
        </dgm:presLayoutVars>
      </dgm:prSet>
      <dgm:spPr/>
    </dgm:pt>
    <dgm:pt modelId="{F04466C0-40A5-40D6-AAD3-AC9B3785C6F7}" type="pres">
      <dgm:prSet presAssocID="{8420EA06-4BEB-4BAF-BAAB-6B1BC2487C70}" presName="tile4" presStyleLbl="node1" presStyleIdx="3" presStyleCnt="4"/>
      <dgm:spPr/>
    </dgm:pt>
    <dgm:pt modelId="{01B2B156-554E-4398-992E-153A48EA4FE5}" type="pres">
      <dgm:prSet presAssocID="{8420EA06-4BEB-4BAF-BAAB-6B1BC2487C70}" presName="tile4text" presStyleLbl="node1" presStyleIdx="3" presStyleCnt="4">
        <dgm:presLayoutVars>
          <dgm:chMax val="0"/>
          <dgm:chPref val="0"/>
          <dgm:bulletEnabled val="1"/>
        </dgm:presLayoutVars>
      </dgm:prSet>
      <dgm:spPr/>
    </dgm:pt>
    <dgm:pt modelId="{E4EF48B1-EE19-4EE1-9B5D-63582DA056BF}" type="pres">
      <dgm:prSet presAssocID="{8420EA06-4BEB-4BAF-BAAB-6B1BC2487C70}" presName="centerTile" presStyleLbl="fgShp" presStyleIdx="0" presStyleCnt="1">
        <dgm:presLayoutVars>
          <dgm:chMax val="0"/>
          <dgm:chPref val="0"/>
        </dgm:presLayoutVars>
      </dgm:prSet>
      <dgm:spPr/>
    </dgm:pt>
  </dgm:ptLst>
  <dgm:cxnLst>
    <dgm:cxn modelId="{9323320A-FA70-4982-87BB-A54376675CF4}" type="presOf" srcId="{95131A1D-0B3B-419A-851F-444E42DB9A1B}" destId="{842CD68C-F510-4F68-9214-D0E31F5DBB72}" srcOrd="1" destOrd="0" presId="urn:microsoft.com/office/officeart/2005/8/layout/matrix1"/>
    <dgm:cxn modelId="{D6723620-42C6-42A7-9524-E24D39BA6640}" type="presOf" srcId="{8420EA06-4BEB-4BAF-BAAB-6B1BC2487C70}" destId="{1AA4C15F-981E-4FA4-8AA6-88DD9003215A}" srcOrd="0" destOrd="0" presId="urn:microsoft.com/office/officeart/2005/8/layout/matrix1"/>
    <dgm:cxn modelId="{08858327-460C-4527-A3FA-9B155DE23194}" type="presOf" srcId="{0A270E17-46EA-418F-BAC4-5F9E92AA26C8}" destId="{E4EF48B1-EE19-4EE1-9B5D-63582DA056BF}" srcOrd="0" destOrd="0" presId="urn:microsoft.com/office/officeart/2005/8/layout/matrix1"/>
    <dgm:cxn modelId="{B2E9E72F-6375-403B-9564-E57F1DC35CDD}" type="presOf" srcId="{BB092552-DB7E-4FEC-81E6-3F3A282AA645}" destId="{BF491F1F-55A9-4CA3-A781-A0B44E3B1078}" srcOrd="1" destOrd="0" presId="urn:microsoft.com/office/officeart/2005/8/layout/matrix1"/>
    <dgm:cxn modelId="{FB00E93D-942E-4432-8250-18C747B96489}" type="presOf" srcId="{F9B798F2-FF97-437E-94BA-73C2924B5AF1}" destId="{070C34C6-3A3B-48DB-B5B8-27BCEF4B526E}" srcOrd="0" destOrd="0" presId="urn:microsoft.com/office/officeart/2005/8/layout/matrix1"/>
    <dgm:cxn modelId="{BE945082-7F53-4C89-9D0F-655C7625E4F6}" srcId="{0A270E17-46EA-418F-BAC4-5F9E92AA26C8}" destId="{BB092552-DB7E-4FEC-81E6-3F3A282AA645}" srcOrd="1" destOrd="0" parTransId="{DE524C0E-5BBE-48EE-920E-01B0EB016F6C}" sibTransId="{FAC8EB6B-E8EA-497B-85DC-43E65192164B}"/>
    <dgm:cxn modelId="{EB9F5F84-82B8-4282-848D-16322F9C7728}" type="presOf" srcId="{B6AD2122-24D6-4218-93D9-C09DAA5E84FB}" destId="{F04466C0-40A5-40D6-AAD3-AC9B3785C6F7}" srcOrd="0" destOrd="0" presId="urn:microsoft.com/office/officeart/2005/8/layout/matrix1"/>
    <dgm:cxn modelId="{5D079991-B8CC-4AF8-9C32-E78522714DD4}" srcId="{0A270E17-46EA-418F-BAC4-5F9E92AA26C8}" destId="{95131A1D-0B3B-419A-851F-444E42DB9A1B}" srcOrd="0" destOrd="0" parTransId="{A3067920-982F-4CF6-990A-5002FDF06005}" sibTransId="{5D9D0813-2A75-49FE-98AF-29D4266D9CE2}"/>
    <dgm:cxn modelId="{CA765193-D3C0-4280-89A1-FF2AFBF3C5E8}" type="presOf" srcId="{BB092552-DB7E-4FEC-81E6-3F3A282AA645}" destId="{57CDD5A9-D033-4C38-BAEE-C8A4EAC2FC16}" srcOrd="0" destOrd="0" presId="urn:microsoft.com/office/officeart/2005/8/layout/matrix1"/>
    <dgm:cxn modelId="{8E64CB99-8B53-4135-B9FC-079A9748BCB8}" srcId="{0A270E17-46EA-418F-BAC4-5F9E92AA26C8}" destId="{F9B798F2-FF97-437E-94BA-73C2924B5AF1}" srcOrd="2" destOrd="0" parTransId="{1E063297-29B1-4C8E-A01A-D3D3CBEDEB87}" sibTransId="{9658E306-ADA9-420A-9DE2-D7F781638FC1}"/>
    <dgm:cxn modelId="{DACD67B4-2F43-43AA-B4E3-FD52B16F58E6}" srcId="{8420EA06-4BEB-4BAF-BAAB-6B1BC2487C70}" destId="{0A270E17-46EA-418F-BAC4-5F9E92AA26C8}" srcOrd="0" destOrd="0" parTransId="{2B8AC033-52A6-4E4D-B7E3-D6019E0458DB}" sibTransId="{D2BEF9DA-01F7-45FA-85E1-8089BA125B7C}"/>
    <dgm:cxn modelId="{CA6679B5-7BCC-4117-85E0-C9307DF2B379}" type="presOf" srcId="{95131A1D-0B3B-419A-851F-444E42DB9A1B}" destId="{58BF52F9-B356-4EBC-99F2-C68377B5C54C}" srcOrd="0" destOrd="0" presId="urn:microsoft.com/office/officeart/2005/8/layout/matrix1"/>
    <dgm:cxn modelId="{41FD3AD8-A2D7-4701-8CDE-AE2FF631D2B9}" type="presOf" srcId="{B6AD2122-24D6-4218-93D9-C09DAA5E84FB}" destId="{01B2B156-554E-4398-992E-153A48EA4FE5}" srcOrd="1" destOrd="0" presId="urn:microsoft.com/office/officeart/2005/8/layout/matrix1"/>
    <dgm:cxn modelId="{F00AC6DA-2E85-4104-B2CB-4F06C16AC2E0}" srcId="{0A270E17-46EA-418F-BAC4-5F9E92AA26C8}" destId="{B6AD2122-24D6-4218-93D9-C09DAA5E84FB}" srcOrd="3" destOrd="0" parTransId="{E78870CE-1924-494A-A9C8-E3EEE89B5C74}" sibTransId="{B9B2B36D-BA5C-4C40-ACB0-ED8654FBA7ED}"/>
    <dgm:cxn modelId="{C888B1E7-D9DA-45B7-9A36-5728F5FDFC19}" type="presOf" srcId="{F9B798F2-FF97-437E-94BA-73C2924B5AF1}" destId="{815AD771-CDF8-4557-B37D-113A9DB60B5B}" srcOrd="1" destOrd="0" presId="urn:microsoft.com/office/officeart/2005/8/layout/matrix1"/>
    <dgm:cxn modelId="{238F2C26-F53E-442E-8859-38808C240489}" type="presParOf" srcId="{1AA4C15F-981E-4FA4-8AA6-88DD9003215A}" destId="{FC09A415-E739-48BF-91D8-EC30197796E6}" srcOrd="0" destOrd="0" presId="urn:microsoft.com/office/officeart/2005/8/layout/matrix1"/>
    <dgm:cxn modelId="{DA74F1E2-790D-4687-B79C-C92D50CD9898}" type="presParOf" srcId="{FC09A415-E739-48BF-91D8-EC30197796E6}" destId="{58BF52F9-B356-4EBC-99F2-C68377B5C54C}" srcOrd="0" destOrd="0" presId="urn:microsoft.com/office/officeart/2005/8/layout/matrix1"/>
    <dgm:cxn modelId="{6E5CE04B-3C4E-436F-A705-73ACD1E5733E}" type="presParOf" srcId="{FC09A415-E739-48BF-91D8-EC30197796E6}" destId="{842CD68C-F510-4F68-9214-D0E31F5DBB72}" srcOrd="1" destOrd="0" presId="urn:microsoft.com/office/officeart/2005/8/layout/matrix1"/>
    <dgm:cxn modelId="{560AE45B-C062-4B11-8083-D311C22E84C4}" type="presParOf" srcId="{FC09A415-E739-48BF-91D8-EC30197796E6}" destId="{57CDD5A9-D033-4C38-BAEE-C8A4EAC2FC16}" srcOrd="2" destOrd="0" presId="urn:microsoft.com/office/officeart/2005/8/layout/matrix1"/>
    <dgm:cxn modelId="{E0AF5B3C-A445-405E-8315-C5700A59F89F}" type="presParOf" srcId="{FC09A415-E739-48BF-91D8-EC30197796E6}" destId="{BF491F1F-55A9-4CA3-A781-A0B44E3B1078}" srcOrd="3" destOrd="0" presId="urn:microsoft.com/office/officeart/2005/8/layout/matrix1"/>
    <dgm:cxn modelId="{F24D4767-09FB-4F7D-BD50-2B7FA2E502FF}" type="presParOf" srcId="{FC09A415-E739-48BF-91D8-EC30197796E6}" destId="{070C34C6-3A3B-48DB-B5B8-27BCEF4B526E}" srcOrd="4" destOrd="0" presId="urn:microsoft.com/office/officeart/2005/8/layout/matrix1"/>
    <dgm:cxn modelId="{03EC3949-4852-4AB2-9143-102375EB1EFD}" type="presParOf" srcId="{FC09A415-E739-48BF-91D8-EC30197796E6}" destId="{815AD771-CDF8-4557-B37D-113A9DB60B5B}" srcOrd="5" destOrd="0" presId="urn:microsoft.com/office/officeart/2005/8/layout/matrix1"/>
    <dgm:cxn modelId="{39B7BDDE-C6A9-403F-8300-2A26C7DF0596}" type="presParOf" srcId="{FC09A415-E739-48BF-91D8-EC30197796E6}" destId="{F04466C0-40A5-40D6-AAD3-AC9B3785C6F7}" srcOrd="6" destOrd="0" presId="urn:microsoft.com/office/officeart/2005/8/layout/matrix1"/>
    <dgm:cxn modelId="{1876CEB2-73E9-4649-9228-CDBDBEF488E4}" type="presParOf" srcId="{FC09A415-E739-48BF-91D8-EC30197796E6}" destId="{01B2B156-554E-4398-992E-153A48EA4FE5}" srcOrd="7" destOrd="0" presId="urn:microsoft.com/office/officeart/2005/8/layout/matrix1"/>
    <dgm:cxn modelId="{1E2225D8-64E9-408D-895B-A8DC6757DBA9}" type="presParOf" srcId="{1AA4C15F-981E-4FA4-8AA6-88DD9003215A}" destId="{E4EF48B1-EE19-4EE1-9B5D-63582DA056BF}"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A62403-3EB3-47F2-A5C9-79A4E50EE234}" type="doc">
      <dgm:prSet loTypeId="urn:microsoft.com/office/officeart/2018/2/layout/IconVerticalSolidList" loCatId="icon" qsTypeId="urn:microsoft.com/office/officeart/2005/8/quickstyle/simple1" qsCatId="simple" csTypeId="urn:microsoft.com/office/officeart/2005/8/colors/accent1_1" csCatId="accent1" phldr="1"/>
      <dgm:spPr/>
      <dgm:t>
        <a:bodyPr/>
        <a:lstStyle/>
        <a:p>
          <a:endParaRPr lang="en-US"/>
        </a:p>
      </dgm:t>
    </dgm:pt>
    <dgm:pt modelId="{736B166B-9570-4889-A085-5273B36AFC2D}">
      <dgm:prSet/>
      <dgm:spPr/>
      <dgm:t>
        <a:bodyPr/>
        <a:lstStyle/>
        <a:p>
          <a:pPr>
            <a:lnSpc>
              <a:spcPct val="100000"/>
            </a:lnSpc>
          </a:pPr>
          <a:r>
            <a:rPr lang="en-US" dirty="0">
              <a:latin typeface="Calibri" panose="020F0502020204030204" pitchFamily="34" charset="0"/>
              <a:ea typeface="Calibri" panose="020F0502020204030204" pitchFamily="34" charset="0"/>
              <a:cs typeface="Calibri" panose="020F0502020204030204" pitchFamily="34" charset="0"/>
            </a:rPr>
            <a:t>Medicare Part B covers community health integration services to address needs and help the provider diagnosis and treat medical conditions when it is determined by a healthcare provider through a social determinants of health risk assessment that there are social needs that are impacting the patient's health or access to care</a:t>
          </a:r>
        </a:p>
      </dgm:t>
    </dgm:pt>
    <dgm:pt modelId="{DC8AD024-3E71-41DA-A2D9-590DC65BDB57}" type="parTrans" cxnId="{D017EF94-5A8F-45A0-89B2-9BCFDCBCC888}">
      <dgm:prSet/>
      <dgm:spPr/>
      <dgm:t>
        <a:bodyPr/>
        <a:lstStyle/>
        <a:p>
          <a:endParaRPr lang="en-US"/>
        </a:p>
      </dgm:t>
    </dgm:pt>
    <dgm:pt modelId="{856BE2DF-F793-4E7F-8B7D-9B00DE07EC83}" type="sibTrans" cxnId="{D017EF94-5A8F-45A0-89B2-9BCFDCBCC888}">
      <dgm:prSet/>
      <dgm:spPr/>
      <dgm:t>
        <a:bodyPr/>
        <a:lstStyle/>
        <a:p>
          <a:endParaRPr lang="en-US"/>
        </a:p>
      </dgm:t>
    </dgm:pt>
    <dgm:pt modelId="{BE35CBEA-BE62-41E9-9950-C778BB7F337E}">
      <dgm:prSet/>
      <dgm:spPr/>
      <dgm:t>
        <a:bodyPr/>
        <a:lstStyle/>
        <a:p>
          <a:pPr>
            <a:lnSpc>
              <a:spcPct val="100000"/>
            </a:lnSpc>
          </a:pPr>
          <a:r>
            <a:rPr lang="en-US" dirty="0">
              <a:latin typeface="Calibri" panose="020F0502020204030204" pitchFamily="34" charset="0"/>
              <a:ea typeface="Calibri" panose="020F0502020204030204" pitchFamily="34" charset="0"/>
              <a:cs typeface="Calibri" panose="020F0502020204030204" pitchFamily="34" charset="0"/>
            </a:rPr>
            <a:t>Some community health integration services include:</a:t>
          </a:r>
        </a:p>
      </dgm:t>
    </dgm:pt>
    <dgm:pt modelId="{2848D2A8-E523-48ED-9A79-B8AC3C814EB4}" type="parTrans" cxnId="{D9B3482F-2258-42DE-9B5E-50495DCE0779}">
      <dgm:prSet/>
      <dgm:spPr/>
      <dgm:t>
        <a:bodyPr/>
        <a:lstStyle/>
        <a:p>
          <a:endParaRPr lang="en-US"/>
        </a:p>
      </dgm:t>
    </dgm:pt>
    <dgm:pt modelId="{42378C33-532E-4956-B50D-6C46C763C9D8}" type="sibTrans" cxnId="{D9B3482F-2258-42DE-9B5E-50495DCE0779}">
      <dgm:prSet/>
      <dgm:spPr/>
      <dgm:t>
        <a:bodyPr/>
        <a:lstStyle/>
        <a:p>
          <a:endParaRPr lang="en-US"/>
        </a:p>
      </dgm:t>
    </dgm:pt>
    <dgm:pt modelId="{5D2BDA76-C78B-4D1C-A483-C8EC93010E9E}">
      <dgm:prSet/>
      <dgm:spPr/>
      <dgm:t>
        <a:bodyPr/>
        <a:lstStyle/>
        <a:p>
          <a:pPr>
            <a:lnSpc>
              <a:spcPct val="100000"/>
            </a:lnSpc>
          </a:pPr>
          <a:r>
            <a:rPr lang="en-US" dirty="0">
              <a:latin typeface="Calibri" panose="020F0502020204030204" pitchFamily="34" charset="0"/>
              <a:ea typeface="Calibri" panose="020F0502020204030204" pitchFamily="34" charset="0"/>
              <a:cs typeface="Calibri" panose="020F0502020204030204" pitchFamily="34" charset="0"/>
            </a:rPr>
            <a:t>An assessment to better understand the patient’s life story</a:t>
          </a:r>
        </a:p>
      </dgm:t>
    </dgm:pt>
    <dgm:pt modelId="{65DA1A60-4D44-489D-A4E5-7D7328D147CB}" type="parTrans" cxnId="{91431A9D-700C-46A2-A5BD-9ACBEC380C6E}">
      <dgm:prSet/>
      <dgm:spPr/>
      <dgm:t>
        <a:bodyPr/>
        <a:lstStyle/>
        <a:p>
          <a:endParaRPr lang="en-US"/>
        </a:p>
      </dgm:t>
    </dgm:pt>
    <dgm:pt modelId="{CE97E992-E8D3-44A6-B212-B1485F5EE2E8}" type="sibTrans" cxnId="{91431A9D-700C-46A2-A5BD-9ACBEC380C6E}">
      <dgm:prSet/>
      <dgm:spPr/>
      <dgm:t>
        <a:bodyPr/>
        <a:lstStyle/>
        <a:p>
          <a:endParaRPr lang="en-US"/>
        </a:p>
      </dgm:t>
    </dgm:pt>
    <dgm:pt modelId="{B6C35535-45FB-46F6-A95C-A2D5A0CE9491}">
      <dgm:prSet/>
      <dgm:spPr/>
      <dgm:t>
        <a:bodyPr/>
        <a:lstStyle/>
        <a:p>
          <a:pPr>
            <a:lnSpc>
              <a:spcPct val="100000"/>
            </a:lnSpc>
          </a:pPr>
          <a:r>
            <a:rPr lang="en-US" dirty="0">
              <a:latin typeface="Calibri" panose="020F0502020204030204" pitchFamily="34" charset="0"/>
              <a:ea typeface="Calibri" panose="020F0502020204030204" pitchFamily="34" charset="0"/>
              <a:cs typeface="Calibri" panose="020F0502020204030204" pitchFamily="34" charset="0"/>
            </a:rPr>
            <a:t>Care coordination</a:t>
          </a:r>
        </a:p>
      </dgm:t>
    </dgm:pt>
    <dgm:pt modelId="{C35D20A6-24E5-4FAF-AA4F-714874D53FB3}" type="parTrans" cxnId="{EBC0CACF-79ED-44ED-94C7-FBEFAFC8BE1C}">
      <dgm:prSet/>
      <dgm:spPr/>
      <dgm:t>
        <a:bodyPr/>
        <a:lstStyle/>
        <a:p>
          <a:endParaRPr lang="en-US"/>
        </a:p>
      </dgm:t>
    </dgm:pt>
    <dgm:pt modelId="{38E51B59-3B80-4A32-92C0-CBE7C55B3782}" type="sibTrans" cxnId="{EBC0CACF-79ED-44ED-94C7-FBEFAFC8BE1C}">
      <dgm:prSet/>
      <dgm:spPr/>
      <dgm:t>
        <a:bodyPr/>
        <a:lstStyle/>
        <a:p>
          <a:endParaRPr lang="en-US"/>
        </a:p>
      </dgm:t>
    </dgm:pt>
    <dgm:pt modelId="{EC39F35B-AD0A-41B2-9287-AD54740F26C2}">
      <dgm:prSet/>
      <dgm:spPr/>
      <dgm:t>
        <a:bodyPr/>
        <a:lstStyle/>
        <a:p>
          <a:pPr>
            <a:lnSpc>
              <a:spcPct val="100000"/>
            </a:lnSpc>
          </a:pPr>
          <a:r>
            <a:rPr lang="en-US" dirty="0">
              <a:latin typeface="Calibri" panose="020F0502020204030204" pitchFamily="34" charset="0"/>
              <a:ea typeface="Calibri" panose="020F0502020204030204" pitchFamily="34" charset="0"/>
              <a:cs typeface="Calibri" panose="020F0502020204030204" pitchFamily="34" charset="0"/>
            </a:rPr>
            <a:t>Health education</a:t>
          </a:r>
        </a:p>
      </dgm:t>
    </dgm:pt>
    <dgm:pt modelId="{B228AA5A-861D-45D9-8962-5D39F781F6E3}" type="parTrans" cxnId="{C2D723C5-8C2E-474D-A110-CF1409B5AABF}">
      <dgm:prSet/>
      <dgm:spPr/>
      <dgm:t>
        <a:bodyPr/>
        <a:lstStyle/>
        <a:p>
          <a:endParaRPr lang="en-US"/>
        </a:p>
      </dgm:t>
    </dgm:pt>
    <dgm:pt modelId="{4B4009FE-59B4-4DB1-8B25-D798D6A89C64}" type="sibTrans" cxnId="{C2D723C5-8C2E-474D-A110-CF1409B5AABF}">
      <dgm:prSet/>
      <dgm:spPr/>
      <dgm:t>
        <a:bodyPr/>
        <a:lstStyle/>
        <a:p>
          <a:endParaRPr lang="en-US"/>
        </a:p>
      </dgm:t>
    </dgm:pt>
    <dgm:pt modelId="{6BBB0845-223D-4D61-9265-1BA6506A442F}">
      <dgm:prSet/>
      <dgm:spPr/>
      <dgm:t>
        <a:bodyPr/>
        <a:lstStyle/>
        <a:p>
          <a:pPr>
            <a:lnSpc>
              <a:spcPct val="100000"/>
            </a:lnSpc>
          </a:pPr>
          <a:r>
            <a:rPr lang="en-US" dirty="0">
              <a:latin typeface="Calibri" panose="020F0502020204030204" pitchFamily="34" charset="0"/>
              <a:ea typeface="Calibri" panose="020F0502020204030204" pitchFamily="34" charset="0"/>
              <a:cs typeface="Calibri" panose="020F0502020204030204" pitchFamily="34" charset="0"/>
            </a:rPr>
            <a:t>Patient self-advocacy training</a:t>
          </a:r>
        </a:p>
      </dgm:t>
    </dgm:pt>
    <dgm:pt modelId="{F330213F-4A5C-4F57-A07B-1B961A1A2F60}" type="parTrans" cxnId="{BD088C20-60DD-4F46-9999-8DCE5F155C4A}">
      <dgm:prSet/>
      <dgm:spPr/>
      <dgm:t>
        <a:bodyPr/>
        <a:lstStyle/>
        <a:p>
          <a:endParaRPr lang="en-US"/>
        </a:p>
      </dgm:t>
    </dgm:pt>
    <dgm:pt modelId="{4E6132CC-FE23-4061-93EE-E5714134F420}" type="sibTrans" cxnId="{BD088C20-60DD-4F46-9999-8DCE5F155C4A}">
      <dgm:prSet/>
      <dgm:spPr/>
      <dgm:t>
        <a:bodyPr/>
        <a:lstStyle/>
        <a:p>
          <a:endParaRPr lang="en-US"/>
        </a:p>
      </dgm:t>
    </dgm:pt>
    <dgm:pt modelId="{1FE9F66D-014B-49FF-A31C-4A53A7DE1030}">
      <dgm:prSet/>
      <dgm:spPr/>
      <dgm:t>
        <a:bodyPr/>
        <a:lstStyle/>
        <a:p>
          <a:pPr>
            <a:lnSpc>
              <a:spcPct val="100000"/>
            </a:lnSpc>
          </a:pPr>
          <a:r>
            <a:rPr lang="en-US" dirty="0">
              <a:latin typeface="Calibri" panose="020F0502020204030204" pitchFamily="34" charset="0"/>
              <a:ea typeface="Calibri" panose="020F0502020204030204" pitchFamily="34" charset="0"/>
              <a:cs typeface="Calibri" panose="020F0502020204030204" pitchFamily="34" charset="0"/>
            </a:rPr>
            <a:t>Health system navigation</a:t>
          </a:r>
        </a:p>
      </dgm:t>
    </dgm:pt>
    <dgm:pt modelId="{F9F95A26-9A72-4CCE-A1DA-7EBDFBF1E943}" type="parTrans" cxnId="{69778EE3-7255-4953-8D81-F9C3AC87CCD8}">
      <dgm:prSet/>
      <dgm:spPr/>
      <dgm:t>
        <a:bodyPr/>
        <a:lstStyle/>
        <a:p>
          <a:endParaRPr lang="en-US"/>
        </a:p>
      </dgm:t>
    </dgm:pt>
    <dgm:pt modelId="{F11278F2-D4E8-44D9-B1D3-1C96C7B14605}" type="sibTrans" cxnId="{69778EE3-7255-4953-8D81-F9C3AC87CCD8}">
      <dgm:prSet/>
      <dgm:spPr/>
      <dgm:t>
        <a:bodyPr/>
        <a:lstStyle/>
        <a:p>
          <a:endParaRPr lang="en-US"/>
        </a:p>
      </dgm:t>
    </dgm:pt>
    <dgm:pt modelId="{F9A0904D-F7E4-4927-BFCC-96D9464FCCD2}">
      <dgm:prSet/>
      <dgm:spPr/>
      <dgm:t>
        <a:bodyPr/>
        <a:lstStyle/>
        <a:p>
          <a:pPr>
            <a:lnSpc>
              <a:spcPct val="100000"/>
            </a:lnSpc>
          </a:pPr>
          <a:r>
            <a:rPr lang="en-US" dirty="0">
              <a:latin typeface="Calibri" panose="020F0502020204030204" pitchFamily="34" charset="0"/>
              <a:ea typeface="Calibri" panose="020F0502020204030204" pitchFamily="34" charset="0"/>
              <a:cs typeface="Calibri" panose="020F0502020204030204" pitchFamily="34" charset="0"/>
            </a:rPr>
            <a:t>Social and emotional support</a:t>
          </a:r>
        </a:p>
      </dgm:t>
    </dgm:pt>
    <dgm:pt modelId="{F7109E7F-3F17-413F-99A3-08B7D3AF55F7}" type="parTrans" cxnId="{949C3A3F-066C-4ED1-BB80-2E1CF1FC93FA}">
      <dgm:prSet/>
      <dgm:spPr/>
      <dgm:t>
        <a:bodyPr/>
        <a:lstStyle/>
        <a:p>
          <a:endParaRPr lang="en-US"/>
        </a:p>
      </dgm:t>
    </dgm:pt>
    <dgm:pt modelId="{1D1B1DEA-2F66-48BD-B76A-A03C6A26A9C2}" type="sibTrans" cxnId="{949C3A3F-066C-4ED1-BB80-2E1CF1FC93FA}">
      <dgm:prSet/>
      <dgm:spPr/>
      <dgm:t>
        <a:bodyPr/>
        <a:lstStyle/>
        <a:p>
          <a:endParaRPr lang="en-US"/>
        </a:p>
      </dgm:t>
    </dgm:pt>
    <dgm:pt modelId="{7D6A2FC4-C6D7-4AF2-9C6D-807E646DC830}" type="pres">
      <dgm:prSet presAssocID="{9FA62403-3EB3-47F2-A5C9-79A4E50EE234}" presName="root" presStyleCnt="0">
        <dgm:presLayoutVars>
          <dgm:dir/>
          <dgm:resizeHandles val="exact"/>
        </dgm:presLayoutVars>
      </dgm:prSet>
      <dgm:spPr/>
    </dgm:pt>
    <dgm:pt modelId="{65F2023A-3D7E-4899-AFDB-FAB6BDBCCDB2}" type="pres">
      <dgm:prSet presAssocID="{736B166B-9570-4889-A085-5273B36AFC2D}" presName="compNode" presStyleCnt="0"/>
      <dgm:spPr/>
    </dgm:pt>
    <dgm:pt modelId="{970B18A2-4554-4690-BD5F-83D66521EAD9}" type="pres">
      <dgm:prSet presAssocID="{736B166B-9570-4889-A085-5273B36AFC2D}" presName="bgRect" presStyleLbl="bgShp" presStyleIdx="0" presStyleCnt="2"/>
      <dgm:spPr/>
    </dgm:pt>
    <dgm:pt modelId="{D6B67252-315B-4BCD-A521-FD7CF152152B}" type="pres">
      <dgm:prSet presAssocID="{736B166B-9570-4889-A085-5273B36AFC2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ethoscope"/>
        </a:ext>
      </dgm:extLst>
    </dgm:pt>
    <dgm:pt modelId="{0424E2BB-6DCB-492A-B444-8D16663AD87D}" type="pres">
      <dgm:prSet presAssocID="{736B166B-9570-4889-A085-5273B36AFC2D}" presName="spaceRect" presStyleCnt="0"/>
      <dgm:spPr/>
    </dgm:pt>
    <dgm:pt modelId="{D0443DFC-43B6-49E6-9D63-2D49824EB8A9}" type="pres">
      <dgm:prSet presAssocID="{736B166B-9570-4889-A085-5273B36AFC2D}" presName="parTx" presStyleLbl="revTx" presStyleIdx="0" presStyleCnt="3">
        <dgm:presLayoutVars>
          <dgm:chMax val="0"/>
          <dgm:chPref val="0"/>
        </dgm:presLayoutVars>
      </dgm:prSet>
      <dgm:spPr/>
    </dgm:pt>
    <dgm:pt modelId="{E493A46A-6935-47A0-A570-91BC66997FC9}" type="pres">
      <dgm:prSet presAssocID="{856BE2DF-F793-4E7F-8B7D-9B00DE07EC83}" presName="sibTrans" presStyleCnt="0"/>
      <dgm:spPr/>
    </dgm:pt>
    <dgm:pt modelId="{202D7225-1B71-4BBB-8E1C-9D5317617586}" type="pres">
      <dgm:prSet presAssocID="{BE35CBEA-BE62-41E9-9950-C778BB7F337E}" presName="compNode" presStyleCnt="0"/>
      <dgm:spPr/>
    </dgm:pt>
    <dgm:pt modelId="{259C366C-B9B6-4E8E-A74A-69EC7D61716B}" type="pres">
      <dgm:prSet presAssocID="{BE35CBEA-BE62-41E9-9950-C778BB7F337E}" presName="bgRect" presStyleLbl="bgShp" presStyleIdx="1" presStyleCnt="2"/>
      <dgm:spPr/>
    </dgm:pt>
    <dgm:pt modelId="{DC96452B-475B-4C98-BB31-D68E7BB3EC1D}" type="pres">
      <dgm:prSet presAssocID="{BE35CBEA-BE62-41E9-9950-C778BB7F337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ctor"/>
        </a:ext>
      </dgm:extLst>
    </dgm:pt>
    <dgm:pt modelId="{069C2904-18D2-4ABA-BB67-6140EF640FC2}" type="pres">
      <dgm:prSet presAssocID="{BE35CBEA-BE62-41E9-9950-C778BB7F337E}" presName="spaceRect" presStyleCnt="0"/>
      <dgm:spPr/>
    </dgm:pt>
    <dgm:pt modelId="{86223395-D859-42B7-B8D9-D3369B3044A5}" type="pres">
      <dgm:prSet presAssocID="{BE35CBEA-BE62-41E9-9950-C778BB7F337E}" presName="parTx" presStyleLbl="revTx" presStyleIdx="1" presStyleCnt="3">
        <dgm:presLayoutVars>
          <dgm:chMax val="0"/>
          <dgm:chPref val="0"/>
        </dgm:presLayoutVars>
      </dgm:prSet>
      <dgm:spPr/>
    </dgm:pt>
    <dgm:pt modelId="{93841139-C1AA-483F-9494-776DD8DA8CE4}" type="pres">
      <dgm:prSet presAssocID="{BE35CBEA-BE62-41E9-9950-C778BB7F337E}" presName="desTx" presStyleLbl="revTx" presStyleIdx="2" presStyleCnt="3">
        <dgm:presLayoutVars/>
      </dgm:prSet>
      <dgm:spPr/>
    </dgm:pt>
  </dgm:ptLst>
  <dgm:cxnLst>
    <dgm:cxn modelId="{FEF6370F-33DF-441A-AAB7-26EA71BD8AD6}" type="presOf" srcId="{1FE9F66D-014B-49FF-A31C-4A53A7DE1030}" destId="{93841139-C1AA-483F-9494-776DD8DA8CE4}" srcOrd="0" destOrd="4" presId="urn:microsoft.com/office/officeart/2018/2/layout/IconVerticalSolidList"/>
    <dgm:cxn modelId="{8C292B16-839B-459E-9DC2-157D44AB725F}" type="presOf" srcId="{736B166B-9570-4889-A085-5273B36AFC2D}" destId="{D0443DFC-43B6-49E6-9D63-2D49824EB8A9}" srcOrd="0" destOrd="0" presId="urn:microsoft.com/office/officeart/2018/2/layout/IconVerticalSolidList"/>
    <dgm:cxn modelId="{BD088C20-60DD-4F46-9999-8DCE5F155C4A}" srcId="{BE35CBEA-BE62-41E9-9950-C778BB7F337E}" destId="{6BBB0845-223D-4D61-9265-1BA6506A442F}" srcOrd="3" destOrd="0" parTransId="{F330213F-4A5C-4F57-A07B-1B961A1A2F60}" sibTransId="{4E6132CC-FE23-4061-93EE-E5714134F420}"/>
    <dgm:cxn modelId="{F728B622-6C38-42CC-A7BA-66AB97BE0316}" type="presOf" srcId="{5D2BDA76-C78B-4D1C-A483-C8EC93010E9E}" destId="{93841139-C1AA-483F-9494-776DD8DA8CE4}" srcOrd="0" destOrd="0" presId="urn:microsoft.com/office/officeart/2018/2/layout/IconVerticalSolidList"/>
    <dgm:cxn modelId="{D9B3482F-2258-42DE-9B5E-50495DCE0779}" srcId="{9FA62403-3EB3-47F2-A5C9-79A4E50EE234}" destId="{BE35CBEA-BE62-41E9-9950-C778BB7F337E}" srcOrd="1" destOrd="0" parTransId="{2848D2A8-E523-48ED-9A79-B8AC3C814EB4}" sibTransId="{42378C33-532E-4956-B50D-6C46C763C9D8}"/>
    <dgm:cxn modelId="{949C3A3F-066C-4ED1-BB80-2E1CF1FC93FA}" srcId="{BE35CBEA-BE62-41E9-9950-C778BB7F337E}" destId="{F9A0904D-F7E4-4927-BFCC-96D9464FCCD2}" srcOrd="5" destOrd="0" parTransId="{F7109E7F-3F17-413F-99A3-08B7D3AF55F7}" sibTransId="{1D1B1DEA-2F66-48BD-B76A-A03C6A26A9C2}"/>
    <dgm:cxn modelId="{5100A556-5523-49D9-B8D2-94FF728A5DB9}" type="presOf" srcId="{6BBB0845-223D-4D61-9265-1BA6506A442F}" destId="{93841139-C1AA-483F-9494-776DD8DA8CE4}" srcOrd="0" destOrd="3" presId="urn:microsoft.com/office/officeart/2018/2/layout/IconVerticalSolidList"/>
    <dgm:cxn modelId="{1A21D356-DA7B-47BC-B456-0999325387CB}" type="presOf" srcId="{BE35CBEA-BE62-41E9-9950-C778BB7F337E}" destId="{86223395-D859-42B7-B8D9-D3369B3044A5}" srcOrd="0" destOrd="0" presId="urn:microsoft.com/office/officeart/2018/2/layout/IconVerticalSolidList"/>
    <dgm:cxn modelId="{C8FDFE8B-1BE4-4DCD-AEC3-5C35A0E29EBD}" type="presOf" srcId="{9FA62403-3EB3-47F2-A5C9-79A4E50EE234}" destId="{7D6A2FC4-C6D7-4AF2-9C6D-807E646DC830}" srcOrd="0" destOrd="0" presId="urn:microsoft.com/office/officeart/2018/2/layout/IconVerticalSolidList"/>
    <dgm:cxn modelId="{D017EF94-5A8F-45A0-89B2-9BCFDCBCC888}" srcId="{9FA62403-3EB3-47F2-A5C9-79A4E50EE234}" destId="{736B166B-9570-4889-A085-5273B36AFC2D}" srcOrd="0" destOrd="0" parTransId="{DC8AD024-3E71-41DA-A2D9-590DC65BDB57}" sibTransId="{856BE2DF-F793-4E7F-8B7D-9B00DE07EC83}"/>
    <dgm:cxn modelId="{91431A9D-700C-46A2-A5BD-9ACBEC380C6E}" srcId="{BE35CBEA-BE62-41E9-9950-C778BB7F337E}" destId="{5D2BDA76-C78B-4D1C-A483-C8EC93010E9E}" srcOrd="0" destOrd="0" parTransId="{65DA1A60-4D44-489D-A4E5-7D7328D147CB}" sibTransId="{CE97E992-E8D3-44A6-B212-B1485F5EE2E8}"/>
    <dgm:cxn modelId="{1E4FBEB3-439E-4367-8EAA-47CA48A1A380}" type="presOf" srcId="{F9A0904D-F7E4-4927-BFCC-96D9464FCCD2}" destId="{93841139-C1AA-483F-9494-776DD8DA8CE4}" srcOrd="0" destOrd="5" presId="urn:microsoft.com/office/officeart/2018/2/layout/IconVerticalSolidList"/>
    <dgm:cxn modelId="{7A14FCC4-5119-4F15-86C4-E75868EA2B85}" type="presOf" srcId="{B6C35535-45FB-46F6-A95C-A2D5A0CE9491}" destId="{93841139-C1AA-483F-9494-776DD8DA8CE4}" srcOrd="0" destOrd="1" presId="urn:microsoft.com/office/officeart/2018/2/layout/IconVerticalSolidList"/>
    <dgm:cxn modelId="{C2D723C5-8C2E-474D-A110-CF1409B5AABF}" srcId="{BE35CBEA-BE62-41E9-9950-C778BB7F337E}" destId="{EC39F35B-AD0A-41B2-9287-AD54740F26C2}" srcOrd="2" destOrd="0" parTransId="{B228AA5A-861D-45D9-8962-5D39F781F6E3}" sibTransId="{4B4009FE-59B4-4DB1-8B25-D798D6A89C64}"/>
    <dgm:cxn modelId="{EBC0CACF-79ED-44ED-94C7-FBEFAFC8BE1C}" srcId="{BE35CBEA-BE62-41E9-9950-C778BB7F337E}" destId="{B6C35535-45FB-46F6-A95C-A2D5A0CE9491}" srcOrd="1" destOrd="0" parTransId="{C35D20A6-24E5-4FAF-AA4F-714874D53FB3}" sibTransId="{38E51B59-3B80-4A32-92C0-CBE7C55B3782}"/>
    <dgm:cxn modelId="{69778EE3-7255-4953-8D81-F9C3AC87CCD8}" srcId="{BE35CBEA-BE62-41E9-9950-C778BB7F337E}" destId="{1FE9F66D-014B-49FF-A31C-4A53A7DE1030}" srcOrd="4" destOrd="0" parTransId="{F9F95A26-9A72-4CCE-A1DA-7EBDFBF1E943}" sibTransId="{F11278F2-D4E8-44D9-B1D3-1C96C7B14605}"/>
    <dgm:cxn modelId="{FCDD23F4-8E08-4E1E-A09B-5BCE58657585}" type="presOf" srcId="{EC39F35B-AD0A-41B2-9287-AD54740F26C2}" destId="{93841139-C1AA-483F-9494-776DD8DA8CE4}" srcOrd="0" destOrd="2" presId="urn:microsoft.com/office/officeart/2018/2/layout/IconVerticalSolidList"/>
    <dgm:cxn modelId="{850F1DB2-BA68-45BA-81EA-3FEC0148E3C6}" type="presParOf" srcId="{7D6A2FC4-C6D7-4AF2-9C6D-807E646DC830}" destId="{65F2023A-3D7E-4899-AFDB-FAB6BDBCCDB2}" srcOrd="0" destOrd="0" presId="urn:microsoft.com/office/officeart/2018/2/layout/IconVerticalSolidList"/>
    <dgm:cxn modelId="{0147C95F-BDB1-4359-A76C-9959050754F0}" type="presParOf" srcId="{65F2023A-3D7E-4899-AFDB-FAB6BDBCCDB2}" destId="{970B18A2-4554-4690-BD5F-83D66521EAD9}" srcOrd="0" destOrd="0" presId="urn:microsoft.com/office/officeart/2018/2/layout/IconVerticalSolidList"/>
    <dgm:cxn modelId="{5B8FA53C-742E-4787-8EC7-642C0744078E}" type="presParOf" srcId="{65F2023A-3D7E-4899-AFDB-FAB6BDBCCDB2}" destId="{D6B67252-315B-4BCD-A521-FD7CF152152B}" srcOrd="1" destOrd="0" presId="urn:microsoft.com/office/officeart/2018/2/layout/IconVerticalSolidList"/>
    <dgm:cxn modelId="{D7523246-D5ED-41E9-85E2-5D7555383C64}" type="presParOf" srcId="{65F2023A-3D7E-4899-AFDB-FAB6BDBCCDB2}" destId="{0424E2BB-6DCB-492A-B444-8D16663AD87D}" srcOrd="2" destOrd="0" presId="urn:microsoft.com/office/officeart/2018/2/layout/IconVerticalSolidList"/>
    <dgm:cxn modelId="{72404CF2-31FD-4E80-968F-916AAAEBFF06}" type="presParOf" srcId="{65F2023A-3D7E-4899-AFDB-FAB6BDBCCDB2}" destId="{D0443DFC-43B6-49E6-9D63-2D49824EB8A9}" srcOrd="3" destOrd="0" presId="urn:microsoft.com/office/officeart/2018/2/layout/IconVerticalSolidList"/>
    <dgm:cxn modelId="{2AF19DDB-D7CA-4484-AA54-2A61358CD54F}" type="presParOf" srcId="{7D6A2FC4-C6D7-4AF2-9C6D-807E646DC830}" destId="{E493A46A-6935-47A0-A570-91BC66997FC9}" srcOrd="1" destOrd="0" presId="urn:microsoft.com/office/officeart/2018/2/layout/IconVerticalSolidList"/>
    <dgm:cxn modelId="{613D645E-B5A2-47F8-979A-5686205365D1}" type="presParOf" srcId="{7D6A2FC4-C6D7-4AF2-9C6D-807E646DC830}" destId="{202D7225-1B71-4BBB-8E1C-9D5317617586}" srcOrd="2" destOrd="0" presId="urn:microsoft.com/office/officeart/2018/2/layout/IconVerticalSolidList"/>
    <dgm:cxn modelId="{7DFEE020-7F05-40C1-BBC5-353CF2CA1D2A}" type="presParOf" srcId="{202D7225-1B71-4BBB-8E1C-9D5317617586}" destId="{259C366C-B9B6-4E8E-A74A-69EC7D61716B}" srcOrd="0" destOrd="0" presId="urn:microsoft.com/office/officeart/2018/2/layout/IconVerticalSolidList"/>
    <dgm:cxn modelId="{85454A8E-0BB5-4D13-8515-C5C3DBD09517}" type="presParOf" srcId="{202D7225-1B71-4BBB-8E1C-9D5317617586}" destId="{DC96452B-475B-4C98-BB31-D68E7BB3EC1D}" srcOrd="1" destOrd="0" presId="urn:microsoft.com/office/officeart/2018/2/layout/IconVerticalSolidList"/>
    <dgm:cxn modelId="{57D0F4F4-6959-427F-B77D-7195CC62111E}" type="presParOf" srcId="{202D7225-1B71-4BBB-8E1C-9D5317617586}" destId="{069C2904-18D2-4ABA-BB67-6140EF640FC2}" srcOrd="2" destOrd="0" presId="urn:microsoft.com/office/officeart/2018/2/layout/IconVerticalSolidList"/>
    <dgm:cxn modelId="{52D5CEA2-F450-4144-884A-B54650D3D9F8}" type="presParOf" srcId="{202D7225-1B71-4BBB-8E1C-9D5317617586}" destId="{86223395-D859-42B7-B8D9-D3369B3044A5}" srcOrd="3" destOrd="0" presId="urn:microsoft.com/office/officeart/2018/2/layout/IconVerticalSolidList"/>
    <dgm:cxn modelId="{88D83B5B-1E22-4014-925A-2CD3C36F65CD}" type="presParOf" srcId="{202D7225-1B71-4BBB-8E1C-9D5317617586}" destId="{93841139-C1AA-483F-9494-776DD8DA8CE4}"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5710656-0DAA-4B97-A5DC-966A1295CC35}" type="doc">
      <dgm:prSet loTypeId="urn:microsoft.com/office/officeart/2018/2/layout/IconVerticalSolidList" loCatId="icon" qsTypeId="urn:microsoft.com/office/officeart/2005/8/quickstyle/simple2" qsCatId="simple" csTypeId="urn:microsoft.com/office/officeart/2005/8/colors/accent1_4" csCatId="accent1" phldr="1"/>
      <dgm:spPr/>
      <dgm:t>
        <a:bodyPr/>
        <a:lstStyle/>
        <a:p>
          <a:endParaRPr lang="en-US"/>
        </a:p>
      </dgm:t>
    </dgm:pt>
    <dgm:pt modelId="{1BC7ED1D-892A-4CBB-87D1-06533BA44556}">
      <dgm:prSet/>
      <dgm:spPr/>
      <dgm:t>
        <a:bodyPr/>
        <a:lstStyle/>
        <a:p>
          <a:pPr>
            <a:lnSpc>
              <a:spcPct val="100000"/>
            </a:lnSpc>
          </a:pPr>
          <a:r>
            <a:rPr lang="en-US" dirty="0">
              <a:latin typeface="Calibri" panose="020F0502020204030204" pitchFamily="34" charset="0"/>
              <a:ea typeface="Calibri" panose="020F0502020204030204" pitchFamily="34" charset="0"/>
              <a:cs typeface="Calibri" panose="020F0502020204030204" pitchFamily="34" charset="0"/>
            </a:rPr>
            <a:t>Phase 1: Assess Readiness</a:t>
          </a:r>
        </a:p>
      </dgm:t>
    </dgm:pt>
    <dgm:pt modelId="{7252D506-3EDF-4AF4-ACF0-FBD3DD1F9E8D}" type="parTrans" cxnId="{B3BEBECA-B7A2-4D4C-9F22-7CF8E1B41BE5}">
      <dgm:prSet/>
      <dgm:spPr/>
      <dgm:t>
        <a:bodyPr/>
        <a:lstStyle/>
        <a:p>
          <a:endParaRPr lang="en-US"/>
        </a:p>
      </dgm:t>
    </dgm:pt>
    <dgm:pt modelId="{7515D69A-3266-4C3B-AB2E-24962BE4F4F2}" type="sibTrans" cxnId="{B3BEBECA-B7A2-4D4C-9F22-7CF8E1B41BE5}">
      <dgm:prSet/>
      <dgm:spPr/>
      <dgm:t>
        <a:bodyPr/>
        <a:lstStyle/>
        <a:p>
          <a:endParaRPr lang="en-US"/>
        </a:p>
      </dgm:t>
    </dgm:pt>
    <dgm:pt modelId="{ADC4AC95-76AC-486A-883F-DE414A3EC7E7}">
      <dgm:prSet/>
      <dgm:spPr/>
      <dgm:t>
        <a:bodyPr/>
        <a:lstStyle/>
        <a:p>
          <a:pPr>
            <a:lnSpc>
              <a:spcPct val="100000"/>
            </a:lnSpc>
          </a:pPr>
          <a:r>
            <a:rPr lang="en-US" dirty="0">
              <a:latin typeface="Calibri" panose="020F0502020204030204" pitchFamily="34" charset="0"/>
              <a:ea typeface="Calibri" panose="020F0502020204030204" pitchFamily="34" charset="0"/>
              <a:cs typeface="Calibri" panose="020F0502020204030204" pitchFamily="34" charset="0"/>
            </a:rPr>
            <a:t>Phase 2: Prioritize Services to Launch</a:t>
          </a:r>
        </a:p>
      </dgm:t>
    </dgm:pt>
    <dgm:pt modelId="{53155520-BAC9-4A10-A18B-5ABE6B0E5EEA}" type="parTrans" cxnId="{C1FE2FCD-D004-4470-9A2B-99361956E38D}">
      <dgm:prSet/>
      <dgm:spPr/>
      <dgm:t>
        <a:bodyPr/>
        <a:lstStyle/>
        <a:p>
          <a:endParaRPr lang="en-US"/>
        </a:p>
      </dgm:t>
    </dgm:pt>
    <dgm:pt modelId="{AD1EAC51-E55D-4B08-A0E8-86C3F5B45A83}" type="sibTrans" cxnId="{C1FE2FCD-D004-4470-9A2B-99361956E38D}">
      <dgm:prSet/>
      <dgm:spPr/>
      <dgm:t>
        <a:bodyPr/>
        <a:lstStyle/>
        <a:p>
          <a:endParaRPr lang="en-US"/>
        </a:p>
      </dgm:t>
    </dgm:pt>
    <dgm:pt modelId="{60B39CC4-12D9-40E7-8586-C1EF810355CA}">
      <dgm:prSet/>
      <dgm:spPr/>
      <dgm:t>
        <a:bodyPr/>
        <a:lstStyle/>
        <a:p>
          <a:pPr>
            <a:lnSpc>
              <a:spcPct val="100000"/>
            </a:lnSpc>
          </a:pPr>
          <a:r>
            <a:rPr lang="en-US">
              <a:latin typeface="Calibri" panose="020F0502020204030204" pitchFamily="34" charset="0"/>
              <a:ea typeface="Calibri" panose="020F0502020204030204" pitchFamily="34" charset="0"/>
              <a:cs typeface="Calibri" panose="020F0502020204030204" pitchFamily="34" charset="0"/>
            </a:rPr>
            <a:t>Phase 3: Build Infrastructure</a:t>
          </a:r>
        </a:p>
      </dgm:t>
    </dgm:pt>
    <dgm:pt modelId="{3B08822F-85C3-4189-9334-5E8C2F3D934D}" type="parTrans" cxnId="{6A859155-DDF5-42FD-9704-6D3202A331A0}">
      <dgm:prSet/>
      <dgm:spPr/>
      <dgm:t>
        <a:bodyPr/>
        <a:lstStyle/>
        <a:p>
          <a:endParaRPr lang="en-US"/>
        </a:p>
      </dgm:t>
    </dgm:pt>
    <dgm:pt modelId="{07AFA02C-941C-4D12-B577-6258D9A8E310}" type="sibTrans" cxnId="{6A859155-DDF5-42FD-9704-6D3202A331A0}">
      <dgm:prSet/>
      <dgm:spPr/>
      <dgm:t>
        <a:bodyPr/>
        <a:lstStyle/>
        <a:p>
          <a:endParaRPr lang="en-US"/>
        </a:p>
      </dgm:t>
    </dgm:pt>
    <dgm:pt modelId="{9B010DC8-5BA9-46AC-B6B3-E3A65EBA9C04}">
      <dgm:prSet/>
      <dgm:spPr/>
      <dgm:t>
        <a:bodyPr/>
        <a:lstStyle/>
        <a:p>
          <a:pPr>
            <a:lnSpc>
              <a:spcPct val="100000"/>
            </a:lnSpc>
          </a:pPr>
          <a:r>
            <a:rPr lang="en-US" dirty="0">
              <a:latin typeface="Calibri" panose="020F0502020204030204" pitchFamily="34" charset="0"/>
              <a:ea typeface="Calibri" panose="020F0502020204030204" pitchFamily="34" charset="0"/>
              <a:cs typeface="Calibri" panose="020F0502020204030204" pitchFamily="34" charset="0"/>
            </a:rPr>
            <a:t>Phase 4: Operationalize</a:t>
          </a:r>
        </a:p>
      </dgm:t>
    </dgm:pt>
    <dgm:pt modelId="{869D0D29-0EEB-48A3-AA53-DCA62720A4E3}" type="parTrans" cxnId="{8F04E4DB-2773-4340-8AF1-D6F2DDA04D71}">
      <dgm:prSet/>
      <dgm:spPr/>
      <dgm:t>
        <a:bodyPr/>
        <a:lstStyle/>
        <a:p>
          <a:endParaRPr lang="en-US"/>
        </a:p>
      </dgm:t>
    </dgm:pt>
    <dgm:pt modelId="{C69E8AA1-23B1-4240-93CF-20FF43069561}" type="sibTrans" cxnId="{8F04E4DB-2773-4340-8AF1-D6F2DDA04D71}">
      <dgm:prSet/>
      <dgm:spPr/>
      <dgm:t>
        <a:bodyPr/>
        <a:lstStyle/>
        <a:p>
          <a:endParaRPr lang="en-US"/>
        </a:p>
      </dgm:t>
    </dgm:pt>
    <dgm:pt modelId="{1136B028-E056-45DF-94AE-ED1AE3489B0D}">
      <dgm:prSet/>
      <dgm:spPr/>
      <dgm:t>
        <a:bodyPr/>
        <a:lstStyle/>
        <a:p>
          <a:pPr>
            <a:lnSpc>
              <a:spcPct val="100000"/>
            </a:lnSpc>
          </a:pPr>
          <a:r>
            <a:rPr lang="en-US" dirty="0">
              <a:latin typeface="Calibri" panose="020F0502020204030204" pitchFamily="34" charset="0"/>
              <a:ea typeface="Calibri" panose="020F0502020204030204" pitchFamily="34" charset="0"/>
              <a:cs typeface="Calibri" panose="020F0502020204030204" pitchFamily="34" charset="0"/>
            </a:rPr>
            <a:t>Phase 5: Monitor and Optimize</a:t>
          </a:r>
        </a:p>
      </dgm:t>
    </dgm:pt>
    <dgm:pt modelId="{49D0CAD4-FF4E-4DDF-B0EE-99084CA75C75}" type="parTrans" cxnId="{553ACA4D-2CFF-43BB-AB62-15569707A288}">
      <dgm:prSet/>
      <dgm:spPr/>
      <dgm:t>
        <a:bodyPr/>
        <a:lstStyle/>
        <a:p>
          <a:endParaRPr lang="en-US"/>
        </a:p>
      </dgm:t>
    </dgm:pt>
    <dgm:pt modelId="{286BEB16-8F70-4B99-BE7A-961B39F594DD}" type="sibTrans" cxnId="{553ACA4D-2CFF-43BB-AB62-15569707A288}">
      <dgm:prSet/>
      <dgm:spPr/>
      <dgm:t>
        <a:bodyPr/>
        <a:lstStyle/>
        <a:p>
          <a:endParaRPr lang="en-US"/>
        </a:p>
      </dgm:t>
    </dgm:pt>
    <dgm:pt modelId="{B6176155-146E-44D1-9C9A-93FC828E58F6}">
      <dgm:prSet/>
      <dgm:spPr/>
      <dgm:t>
        <a:bodyPr/>
        <a:lstStyle/>
        <a:p>
          <a:pPr>
            <a:lnSpc>
              <a:spcPct val="100000"/>
            </a:lnSpc>
          </a:pPr>
          <a:r>
            <a:rPr lang="en-US" dirty="0">
              <a:latin typeface="Calibri" panose="020F0502020204030204" pitchFamily="34" charset="0"/>
              <a:ea typeface="Calibri" panose="020F0502020204030204" pitchFamily="34" charset="0"/>
              <a:cs typeface="Calibri" panose="020F0502020204030204" pitchFamily="34" charset="0"/>
            </a:rPr>
            <a:t>Phase 6: Sustain and Scale</a:t>
          </a:r>
        </a:p>
      </dgm:t>
    </dgm:pt>
    <dgm:pt modelId="{9395572B-447E-4BFA-8DB5-B1F631C87484}" type="parTrans" cxnId="{BE897097-07AB-453E-BB0C-7C6A958F374B}">
      <dgm:prSet/>
      <dgm:spPr/>
      <dgm:t>
        <a:bodyPr/>
        <a:lstStyle/>
        <a:p>
          <a:endParaRPr lang="en-US"/>
        </a:p>
      </dgm:t>
    </dgm:pt>
    <dgm:pt modelId="{0F4AE500-5868-479B-BBF1-F5B109C1EA34}" type="sibTrans" cxnId="{BE897097-07AB-453E-BB0C-7C6A958F374B}">
      <dgm:prSet/>
      <dgm:spPr/>
      <dgm:t>
        <a:bodyPr/>
        <a:lstStyle/>
        <a:p>
          <a:endParaRPr lang="en-US"/>
        </a:p>
      </dgm:t>
    </dgm:pt>
    <dgm:pt modelId="{A4EEE9FD-3447-464C-B85D-36BCEABAD85A}" type="pres">
      <dgm:prSet presAssocID="{95710656-0DAA-4B97-A5DC-966A1295CC35}" presName="root" presStyleCnt="0">
        <dgm:presLayoutVars>
          <dgm:dir/>
          <dgm:resizeHandles val="exact"/>
        </dgm:presLayoutVars>
      </dgm:prSet>
      <dgm:spPr/>
    </dgm:pt>
    <dgm:pt modelId="{B68C77F9-369D-4DF5-8B59-7EA724457A4A}" type="pres">
      <dgm:prSet presAssocID="{1BC7ED1D-892A-4CBB-87D1-06533BA44556}" presName="compNode" presStyleCnt="0"/>
      <dgm:spPr/>
    </dgm:pt>
    <dgm:pt modelId="{E8EA5325-CC38-4655-8C28-240B775FA37E}" type="pres">
      <dgm:prSet presAssocID="{1BC7ED1D-892A-4CBB-87D1-06533BA44556}" presName="bgRect" presStyleLbl="bgShp" presStyleIdx="0" presStyleCnt="6"/>
      <dgm:spPr/>
    </dgm:pt>
    <dgm:pt modelId="{FFEA2E9D-F707-4E6F-8ACA-480B8251DCBF}" type="pres">
      <dgm:prSet presAssocID="{1BC7ED1D-892A-4CBB-87D1-06533BA44556}"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430521B7-13B9-4E06-A9F7-11E13F66DA80}" type="pres">
      <dgm:prSet presAssocID="{1BC7ED1D-892A-4CBB-87D1-06533BA44556}" presName="spaceRect" presStyleCnt="0"/>
      <dgm:spPr/>
    </dgm:pt>
    <dgm:pt modelId="{F0FD2E22-1241-4AFD-B5E8-498578EB5D6A}" type="pres">
      <dgm:prSet presAssocID="{1BC7ED1D-892A-4CBB-87D1-06533BA44556}" presName="parTx" presStyleLbl="revTx" presStyleIdx="0" presStyleCnt="6">
        <dgm:presLayoutVars>
          <dgm:chMax val="0"/>
          <dgm:chPref val="0"/>
        </dgm:presLayoutVars>
      </dgm:prSet>
      <dgm:spPr/>
    </dgm:pt>
    <dgm:pt modelId="{C8E79172-3C16-4111-A768-D953864AC34B}" type="pres">
      <dgm:prSet presAssocID="{7515D69A-3266-4C3B-AB2E-24962BE4F4F2}" presName="sibTrans" presStyleCnt="0"/>
      <dgm:spPr/>
    </dgm:pt>
    <dgm:pt modelId="{148A628C-8D43-429E-BF3A-AB4A9AD0ACBC}" type="pres">
      <dgm:prSet presAssocID="{ADC4AC95-76AC-486A-883F-DE414A3EC7E7}" presName="compNode" presStyleCnt="0"/>
      <dgm:spPr/>
    </dgm:pt>
    <dgm:pt modelId="{4E10DB0C-29DF-41EE-884E-F8D787D9B734}" type="pres">
      <dgm:prSet presAssocID="{ADC4AC95-76AC-486A-883F-DE414A3EC7E7}" presName="bgRect" presStyleLbl="bgShp" presStyleIdx="1" presStyleCnt="6"/>
      <dgm:spPr/>
    </dgm:pt>
    <dgm:pt modelId="{3E0C05BC-3F94-46DA-9ADA-4E44F47B2044}" type="pres">
      <dgm:prSet presAssocID="{ADC4AC95-76AC-486A-883F-DE414A3EC7E7}"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Rocket"/>
        </a:ext>
      </dgm:extLst>
    </dgm:pt>
    <dgm:pt modelId="{85792EDC-F06A-4099-9384-08AD0487E588}" type="pres">
      <dgm:prSet presAssocID="{ADC4AC95-76AC-486A-883F-DE414A3EC7E7}" presName="spaceRect" presStyleCnt="0"/>
      <dgm:spPr/>
    </dgm:pt>
    <dgm:pt modelId="{8FDA5190-5162-456E-9C60-5E43023B6FDE}" type="pres">
      <dgm:prSet presAssocID="{ADC4AC95-76AC-486A-883F-DE414A3EC7E7}" presName="parTx" presStyleLbl="revTx" presStyleIdx="1" presStyleCnt="6">
        <dgm:presLayoutVars>
          <dgm:chMax val="0"/>
          <dgm:chPref val="0"/>
        </dgm:presLayoutVars>
      </dgm:prSet>
      <dgm:spPr/>
    </dgm:pt>
    <dgm:pt modelId="{55461292-2ECD-4CA3-AE75-B2C477AAA241}" type="pres">
      <dgm:prSet presAssocID="{AD1EAC51-E55D-4B08-A0E8-86C3F5B45A83}" presName="sibTrans" presStyleCnt="0"/>
      <dgm:spPr/>
    </dgm:pt>
    <dgm:pt modelId="{81E43F74-7EF8-46C4-9D1E-67F49E81F85C}" type="pres">
      <dgm:prSet presAssocID="{60B39CC4-12D9-40E7-8586-C1EF810355CA}" presName="compNode" presStyleCnt="0"/>
      <dgm:spPr/>
    </dgm:pt>
    <dgm:pt modelId="{E05C60BF-F3C8-4C2E-B3CB-F98B637466EA}" type="pres">
      <dgm:prSet presAssocID="{60B39CC4-12D9-40E7-8586-C1EF810355CA}" presName="bgRect" presStyleLbl="bgShp" presStyleIdx="2" presStyleCnt="6"/>
      <dgm:spPr/>
    </dgm:pt>
    <dgm:pt modelId="{B5F6510F-B66F-4963-BB63-EC815C43852F}" type="pres">
      <dgm:prSet presAssocID="{60B39CC4-12D9-40E7-8586-C1EF810355CA}"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Excavator"/>
        </a:ext>
      </dgm:extLst>
    </dgm:pt>
    <dgm:pt modelId="{825C0E26-46FF-45F0-B6F2-483349089414}" type="pres">
      <dgm:prSet presAssocID="{60B39CC4-12D9-40E7-8586-C1EF810355CA}" presName="spaceRect" presStyleCnt="0"/>
      <dgm:spPr/>
    </dgm:pt>
    <dgm:pt modelId="{895AF38A-0A41-4E96-84FC-407127590999}" type="pres">
      <dgm:prSet presAssocID="{60B39CC4-12D9-40E7-8586-C1EF810355CA}" presName="parTx" presStyleLbl="revTx" presStyleIdx="2" presStyleCnt="6">
        <dgm:presLayoutVars>
          <dgm:chMax val="0"/>
          <dgm:chPref val="0"/>
        </dgm:presLayoutVars>
      </dgm:prSet>
      <dgm:spPr/>
    </dgm:pt>
    <dgm:pt modelId="{4CDA300A-333D-451B-BFF0-8C09ADF37DF0}" type="pres">
      <dgm:prSet presAssocID="{07AFA02C-941C-4D12-B577-6258D9A8E310}" presName="sibTrans" presStyleCnt="0"/>
      <dgm:spPr/>
    </dgm:pt>
    <dgm:pt modelId="{074EAF0C-A8C6-4B75-AD42-CC5E47B97796}" type="pres">
      <dgm:prSet presAssocID="{9B010DC8-5BA9-46AC-B6B3-E3A65EBA9C04}" presName="compNode" presStyleCnt="0"/>
      <dgm:spPr/>
    </dgm:pt>
    <dgm:pt modelId="{BE105245-2A11-4F47-9569-EC5B23DFBB1E}" type="pres">
      <dgm:prSet presAssocID="{9B010DC8-5BA9-46AC-B6B3-E3A65EBA9C04}" presName="bgRect" presStyleLbl="bgShp" presStyleIdx="3" presStyleCnt="6"/>
      <dgm:spPr/>
    </dgm:pt>
    <dgm:pt modelId="{DB56EA3D-17F8-4DDF-B27F-C62E54685871}" type="pres">
      <dgm:prSet presAssocID="{9B010DC8-5BA9-46AC-B6B3-E3A65EBA9C04}"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Gears"/>
        </a:ext>
      </dgm:extLst>
    </dgm:pt>
    <dgm:pt modelId="{66107EC3-C9E0-4F9F-A57D-C198206C8878}" type="pres">
      <dgm:prSet presAssocID="{9B010DC8-5BA9-46AC-B6B3-E3A65EBA9C04}" presName="spaceRect" presStyleCnt="0"/>
      <dgm:spPr/>
    </dgm:pt>
    <dgm:pt modelId="{D331D156-7483-4373-AD22-8755FDEFF884}" type="pres">
      <dgm:prSet presAssocID="{9B010DC8-5BA9-46AC-B6B3-E3A65EBA9C04}" presName="parTx" presStyleLbl="revTx" presStyleIdx="3" presStyleCnt="6">
        <dgm:presLayoutVars>
          <dgm:chMax val="0"/>
          <dgm:chPref val="0"/>
        </dgm:presLayoutVars>
      </dgm:prSet>
      <dgm:spPr/>
    </dgm:pt>
    <dgm:pt modelId="{68015065-23B0-4B20-8827-F88349142146}" type="pres">
      <dgm:prSet presAssocID="{C69E8AA1-23B1-4240-93CF-20FF43069561}" presName="sibTrans" presStyleCnt="0"/>
      <dgm:spPr/>
    </dgm:pt>
    <dgm:pt modelId="{294BED3D-D48B-4994-8BD7-C0EDF8C3B231}" type="pres">
      <dgm:prSet presAssocID="{1136B028-E056-45DF-94AE-ED1AE3489B0D}" presName="compNode" presStyleCnt="0"/>
      <dgm:spPr/>
    </dgm:pt>
    <dgm:pt modelId="{25FF1E4B-0749-453E-8612-FE50C7D95C64}" type="pres">
      <dgm:prSet presAssocID="{1136B028-E056-45DF-94AE-ED1AE3489B0D}" presName="bgRect" presStyleLbl="bgShp" presStyleIdx="4" presStyleCnt="6"/>
      <dgm:spPr/>
    </dgm:pt>
    <dgm:pt modelId="{A5C4A614-87EC-4D61-B830-AEFF3E9F702B}" type="pres">
      <dgm:prSet presAssocID="{1136B028-E056-45DF-94AE-ED1AE3489B0D}"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Gauge"/>
        </a:ext>
      </dgm:extLst>
    </dgm:pt>
    <dgm:pt modelId="{70247B8D-0E7D-4B60-860D-36F2A33DC862}" type="pres">
      <dgm:prSet presAssocID="{1136B028-E056-45DF-94AE-ED1AE3489B0D}" presName="spaceRect" presStyleCnt="0"/>
      <dgm:spPr/>
    </dgm:pt>
    <dgm:pt modelId="{4467B116-338A-4D87-92CC-6FB4BFE367C2}" type="pres">
      <dgm:prSet presAssocID="{1136B028-E056-45DF-94AE-ED1AE3489B0D}" presName="parTx" presStyleLbl="revTx" presStyleIdx="4" presStyleCnt="6">
        <dgm:presLayoutVars>
          <dgm:chMax val="0"/>
          <dgm:chPref val="0"/>
        </dgm:presLayoutVars>
      </dgm:prSet>
      <dgm:spPr/>
    </dgm:pt>
    <dgm:pt modelId="{ACBAF39A-33A3-4113-89DA-1E7EBEDCE258}" type="pres">
      <dgm:prSet presAssocID="{286BEB16-8F70-4B99-BE7A-961B39F594DD}" presName="sibTrans" presStyleCnt="0"/>
      <dgm:spPr/>
    </dgm:pt>
    <dgm:pt modelId="{6B2F42C0-7D18-4EA4-9B5B-3AC4CB3D29C1}" type="pres">
      <dgm:prSet presAssocID="{B6176155-146E-44D1-9C9A-93FC828E58F6}" presName="compNode" presStyleCnt="0"/>
      <dgm:spPr/>
    </dgm:pt>
    <dgm:pt modelId="{B4D41536-9F6D-4507-AD71-091C0B35AEBF}" type="pres">
      <dgm:prSet presAssocID="{B6176155-146E-44D1-9C9A-93FC828E58F6}" presName="bgRect" presStyleLbl="bgShp" presStyleIdx="5" presStyleCnt="6"/>
      <dgm:spPr/>
    </dgm:pt>
    <dgm:pt modelId="{826253D8-10E8-444D-A824-43946F415E80}" type="pres">
      <dgm:prSet presAssocID="{B6176155-146E-44D1-9C9A-93FC828E58F6}"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Repeat"/>
        </a:ext>
      </dgm:extLst>
    </dgm:pt>
    <dgm:pt modelId="{9B9196CA-66F6-45C0-88B6-55C79B6B7ABD}" type="pres">
      <dgm:prSet presAssocID="{B6176155-146E-44D1-9C9A-93FC828E58F6}" presName="spaceRect" presStyleCnt="0"/>
      <dgm:spPr/>
    </dgm:pt>
    <dgm:pt modelId="{C88BED71-C956-4492-8857-8C98A2B115CB}" type="pres">
      <dgm:prSet presAssocID="{B6176155-146E-44D1-9C9A-93FC828E58F6}" presName="parTx" presStyleLbl="revTx" presStyleIdx="5" presStyleCnt="6">
        <dgm:presLayoutVars>
          <dgm:chMax val="0"/>
          <dgm:chPref val="0"/>
        </dgm:presLayoutVars>
      </dgm:prSet>
      <dgm:spPr/>
    </dgm:pt>
  </dgm:ptLst>
  <dgm:cxnLst>
    <dgm:cxn modelId="{4D49A229-ED48-4532-B2DA-FE5DBEBE999F}" type="presOf" srcId="{60B39CC4-12D9-40E7-8586-C1EF810355CA}" destId="{895AF38A-0A41-4E96-84FC-407127590999}" srcOrd="0" destOrd="0" presId="urn:microsoft.com/office/officeart/2018/2/layout/IconVerticalSolidList"/>
    <dgm:cxn modelId="{7996A62B-020B-407A-9A59-FC7CC4FF65F8}" type="presOf" srcId="{ADC4AC95-76AC-486A-883F-DE414A3EC7E7}" destId="{8FDA5190-5162-456E-9C60-5E43023B6FDE}" srcOrd="0" destOrd="0" presId="urn:microsoft.com/office/officeart/2018/2/layout/IconVerticalSolidList"/>
    <dgm:cxn modelId="{03475F66-F866-465E-8ABD-7B599B8335EC}" type="presOf" srcId="{B6176155-146E-44D1-9C9A-93FC828E58F6}" destId="{C88BED71-C956-4492-8857-8C98A2B115CB}" srcOrd="0" destOrd="0" presId="urn:microsoft.com/office/officeart/2018/2/layout/IconVerticalSolidList"/>
    <dgm:cxn modelId="{553ACA4D-2CFF-43BB-AB62-15569707A288}" srcId="{95710656-0DAA-4B97-A5DC-966A1295CC35}" destId="{1136B028-E056-45DF-94AE-ED1AE3489B0D}" srcOrd="4" destOrd="0" parTransId="{49D0CAD4-FF4E-4DDF-B0EE-99084CA75C75}" sibTransId="{286BEB16-8F70-4B99-BE7A-961B39F594DD}"/>
    <dgm:cxn modelId="{7B9BAB54-1BAA-4544-9B03-314D6028F50F}" type="presOf" srcId="{1136B028-E056-45DF-94AE-ED1AE3489B0D}" destId="{4467B116-338A-4D87-92CC-6FB4BFE367C2}" srcOrd="0" destOrd="0" presId="urn:microsoft.com/office/officeart/2018/2/layout/IconVerticalSolidList"/>
    <dgm:cxn modelId="{6A859155-DDF5-42FD-9704-6D3202A331A0}" srcId="{95710656-0DAA-4B97-A5DC-966A1295CC35}" destId="{60B39CC4-12D9-40E7-8586-C1EF810355CA}" srcOrd="2" destOrd="0" parTransId="{3B08822F-85C3-4189-9334-5E8C2F3D934D}" sibTransId="{07AFA02C-941C-4D12-B577-6258D9A8E310}"/>
    <dgm:cxn modelId="{BE897097-07AB-453E-BB0C-7C6A958F374B}" srcId="{95710656-0DAA-4B97-A5DC-966A1295CC35}" destId="{B6176155-146E-44D1-9C9A-93FC828E58F6}" srcOrd="5" destOrd="0" parTransId="{9395572B-447E-4BFA-8DB5-B1F631C87484}" sibTransId="{0F4AE500-5868-479B-BBF1-F5B109C1EA34}"/>
    <dgm:cxn modelId="{92DBF9A1-1222-4C11-9EB6-FAE203F368E4}" type="presOf" srcId="{1BC7ED1D-892A-4CBB-87D1-06533BA44556}" destId="{F0FD2E22-1241-4AFD-B5E8-498578EB5D6A}" srcOrd="0" destOrd="0" presId="urn:microsoft.com/office/officeart/2018/2/layout/IconVerticalSolidList"/>
    <dgm:cxn modelId="{946699A6-867D-4D95-900F-8E665749E90D}" type="presOf" srcId="{95710656-0DAA-4B97-A5DC-966A1295CC35}" destId="{A4EEE9FD-3447-464C-B85D-36BCEABAD85A}" srcOrd="0" destOrd="0" presId="urn:microsoft.com/office/officeart/2018/2/layout/IconVerticalSolidList"/>
    <dgm:cxn modelId="{B3BEBECA-B7A2-4D4C-9F22-7CF8E1B41BE5}" srcId="{95710656-0DAA-4B97-A5DC-966A1295CC35}" destId="{1BC7ED1D-892A-4CBB-87D1-06533BA44556}" srcOrd="0" destOrd="0" parTransId="{7252D506-3EDF-4AF4-ACF0-FBD3DD1F9E8D}" sibTransId="{7515D69A-3266-4C3B-AB2E-24962BE4F4F2}"/>
    <dgm:cxn modelId="{C1FE2FCD-D004-4470-9A2B-99361956E38D}" srcId="{95710656-0DAA-4B97-A5DC-966A1295CC35}" destId="{ADC4AC95-76AC-486A-883F-DE414A3EC7E7}" srcOrd="1" destOrd="0" parTransId="{53155520-BAC9-4A10-A18B-5ABE6B0E5EEA}" sibTransId="{AD1EAC51-E55D-4B08-A0E8-86C3F5B45A83}"/>
    <dgm:cxn modelId="{6FB053DB-848C-47D8-80FE-E4E255F54553}" type="presOf" srcId="{9B010DC8-5BA9-46AC-B6B3-E3A65EBA9C04}" destId="{D331D156-7483-4373-AD22-8755FDEFF884}" srcOrd="0" destOrd="0" presId="urn:microsoft.com/office/officeart/2018/2/layout/IconVerticalSolidList"/>
    <dgm:cxn modelId="{8F04E4DB-2773-4340-8AF1-D6F2DDA04D71}" srcId="{95710656-0DAA-4B97-A5DC-966A1295CC35}" destId="{9B010DC8-5BA9-46AC-B6B3-E3A65EBA9C04}" srcOrd="3" destOrd="0" parTransId="{869D0D29-0EEB-48A3-AA53-DCA62720A4E3}" sibTransId="{C69E8AA1-23B1-4240-93CF-20FF43069561}"/>
    <dgm:cxn modelId="{50A1662B-1621-4C8E-9A4F-AD6AD4AA91C4}" type="presParOf" srcId="{A4EEE9FD-3447-464C-B85D-36BCEABAD85A}" destId="{B68C77F9-369D-4DF5-8B59-7EA724457A4A}" srcOrd="0" destOrd="0" presId="urn:microsoft.com/office/officeart/2018/2/layout/IconVerticalSolidList"/>
    <dgm:cxn modelId="{32282BBC-DB0E-48E2-976A-F0CD2ACD1FED}" type="presParOf" srcId="{B68C77F9-369D-4DF5-8B59-7EA724457A4A}" destId="{E8EA5325-CC38-4655-8C28-240B775FA37E}" srcOrd="0" destOrd="0" presId="urn:microsoft.com/office/officeart/2018/2/layout/IconVerticalSolidList"/>
    <dgm:cxn modelId="{9D1770FE-28DB-4695-B25D-1466F9D1EBB9}" type="presParOf" srcId="{B68C77F9-369D-4DF5-8B59-7EA724457A4A}" destId="{FFEA2E9D-F707-4E6F-8ACA-480B8251DCBF}" srcOrd="1" destOrd="0" presId="urn:microsoft.com/office/officeart/2018/2/layout/IconVerticalSolidList"/>
    <dgm:cxn modelId="{3FFC55E7-B1F6-4DF4-A4FD-B20611F3F6E3}" type="presParOf" srcId="{B68C77F9-369D-4DF5-8B59-7EA724457A4A}" destId="{430521B7-13B9-4E06-A9F7-11E13F66DA80}" srcOrd="2" destOrd="0" presId="urn:microsoft.com/office/officeart/2018/2/layout/IconVerticalSolidList"/>
    <dgm:cxn modelId="{F75F75E1-F2EB-44D2-82C3-517CCBB438B1}" type="presParOf" srcId="{B68C77F9-369D-4DF5-8B59-7EA724457A4A}" destId="{F0FD2E22-1241-4AFD-B5E8-498578EB5D6A}" srcOrd="3" destOrd="0" presId="urn:microsoft.com/office/officeart/2018/2/layout/IconVerticalSolidList"/>
    <dgm:cxn modelId="{376E078D-C858-43BF-88D3-7F30E92F788D}" type="presParOf" srcId="{A4EEE9FD-3447-464C-B85D-36BCEABAD85A}" destId="{C8E79172-3C16-4111-A768-D953864AC34B}" srcOrd="1" destOrd="0" presId="urn:microsoft.com/office/officeart/2018/2/layout/IconVerticalSolidList"/>
    <dgm:cxn modelId="{B4581858-FEBA-4DBE-B301-578832915116}" type="presParOf" srcId="{A4EEE9FD-3447-464C-B85D-36BCEABAD85A}" destId="{148A628C-8D43-429E-BF3A-AB4A9AD0ACBC}" srcOrd="2" destOrd="0" presId="urn:microsoft.com/office/officeart/2018/2/layout/IconVerticalSolidList"/>
    <dgm:cxn modelId="{363CF5C4-A558-4E54-B0F4-1792B8829FED}" type="presParOf" srcId="{148A628C-8D43-429E-BF3A-AB4A9AD0ACBC}" destId="{4E10DB0C-29DF-41EE-884E-F8D787D9B734}" srcOrd="0" destOrd="0" presId="urn:microsoft.com/office/officeart/2018/2/layout/IconVerticalSolidList"/>
    <dgm:cxn modelId="{1E0AA20F-3E93-4EA6-AF83-DD803E6F3212}" type="presParOf" srcId="{148A628C-8D43-429E-BF3A-AB4A9AD0ACBC}" destId="{3E0C05BC-3F94-46DA-9ADA-4E44F47B2044}" srcOrd="1" destOrd="0" presId="urn:microsoft.com/office/officeart/2018/2/layout/IconVerticalSolidList"/>
    <dgm:cxn modelId="{B409FBD0-459A-47C6-BFCF-687153DE7507}" type="presParOf" srcId="{148A628C-8D43-429E-BF3A-AB4A9AD0ACBC}" destId="{85792EDC-F06A-4099-9384-08AD0487E588}" srcOrd="2" destOrd="0" presId="urn:microsoft.com/office/officeart/2018/2/layout/IconVerticalSolidList"/>
    <dgm:cxn modelId="{0E8E48C9-1FFB-41CD-BD8F-861D9E12A760}" type="presParOf" srcId="{148A628C-8D43-429E-BF3A-AB4A9AD0ACBC}" destId="{8FDA5190-5162-456E-9C60-5E43023B6FDE}" srcOrd="3" destOrd="0" presId="urn:microsoft.com/office/officeart/2018/2/layout/IconVerticalSolidList"/>
    <dgm:cxn modelId="{61AC4D5A-8689-490C-97DE-CC244B0A5861}" type="presParOf" srcId="{A4EEE9FD-3447-464C-B85D-36BCEABAD85A}" destId="{55461292-2ECD-4CA3-AE75-B2C477AAA241}" srcOrd="3" destOrd="0" presId="urn:microsoft.com/office/officeart/2018/2/layout/IconVerticalSolidList"/>
    <dgm:cxn modelId="{F8A65D97-BD6C-4A40-8EBF-6F33D0A4E1C3}" type="presParOf" srcId="{A4EEE9FD-3447-464C-B85D-36BCEABAD85A}" destId="{81E43F74-7EF8-46C4-9D1E-67F49E81F85C}" srcOrd="4" destOrd="0" presId="urn:microsoft.com/office/officeart/2018/2/layout/IconVerticalSolidList"/>
    <dgm:cxn modelId="{1E35FD3E-39C2-4A75-B866-194D3D2AD043}" type="presParOf" srcId="{81E43F74-7EF8-46C4-9D1E-67F49E81F85C}" destId="{E05C60BF-F3C8-4C2E-B3CB-F98B637466EA}" srcOrd="0" destOrd="0" presId="urn:microsoft.com/office/officeart/2018/2/layout/IconVerticalSolidList"/>
    <dgm:cxn modelId="{022FC263-8CFD-486C-81AB-7E5006F4A7FD}" type="presParOf" srcId="{81E43F74-7EF8-46C4-9D1E-67F49E81F85C}" destId="{B5F6510F-B66F-4963-BB63-EC815C43852F}" srcOrd="1" destOrd="0" presId="urn:microsoft.com/office/officeart/2018/2/layout/IconVerticalSolidList"/>
    <dgm:cxn modelId="{33624C62-59A9-4171-8C8E-704C1E59AA34}" type="presParOf" srcId="{81E43F74-7EF8-46C4-9D1E-67F49E81F85C}" destId="{825C0E26-46FF-45F0-B6F2-483349089414}" srcOrd="2" destOrd="0" presId="urn:microsoft.com/office/officeart/2018/2/layout/IconVerticalSolidList"/>
    <dgm:cxn modelId="{38463C4C-CEC9-441B-BB43-BF64D97E8922}" type="presParOf" srcId="{81E43F74-7EF8-46C4-9D1E-67F49E81F85C}" destId="{895AF38A-0A41-4E96-84FC-407127590999}" srcOrd="3" destOrd="0" presId="urn:microsoft.com/office/officeart/2018/2/layout/IconVerticalSolidList"/>
    <dgm:cxn modelId="{5F40C9AD-A572-4EF8-9106-933FB28F5F08}" type="presParOf" srcId="{A4EEE9FD-3447-464C-B85D-36BCEABAD85A}" destId="{4CDA300A-333D-451B-BFF0-8C09ADF37DF0}" srcOrd="5" destOrd="0" presId="urn:microsoft.com/office/officeart/2018/2/layout/IconVerticalSolidList"/>
    <dgm:cxn modelId="{772AA6FD-178B-49F8-A536-3A9ACCAE1E46}" type="presParOf" srcId="{A4EEE9FD-3447-464C-B85D-36BCEABAD85A}" destId="{074EAF0C-A8C6-4B75-AD42-CC5E47B97796}" srcOrd="6" destOrd="0" presId="urn:microsoft.com/office/officeart/2018/2/layout/IconVerticalSolidList"/>
    <dgm:cxn modelId="{0EA2B8B9-3849-4B29-BF81-BDDA6C7750DB}" type="presParOf" srcId="{074EAF0C-A8C6-4B75-AD42-CC5E47B97796}" destId="{BE105245-2A11-4F47-9569-EC5B23DFBB1E}" srcOrd="0" destOrd="0" presId="urn:microsoft.com/office/officeart/2018/2/layout/IconVerticalSolidList"/>
    <dgm:cxn modelId="{9F1D5D72-D8AD-4D61-B911-E709482F1AC6}" type="presParOf" srcId="{074EAF0C-A8C6-4B75-AD42-CC5E47B97796}" destId="{DB56EA3D-17F8-4DDF-B27F-C62E54685871}" srcOrd="1" destOrd="0" presId="urn:microsoft.com/office/officeart/2018/2/layout/IconVerticalSolidList"/>
    <dgm:cxn modelId="{743E4728-32D5-4A74-8C9B-868A51CCA792}" type="presParOf" srcId="{074EAF0C-A8C6-4B75-AD42-CC5E47B97796}" destId="{66107EC3-C9E0-4F9F-A57D-C198206C8878}" srcOrd="2" destOrd="0" presId="urn:microsoft.com/office/officeart/2018/2/layout/IconVerticalSolidList"/>
    <dgm:cxn modelId="{6C1427E5-4F55-4123-B3D7-902FB4203BDE}" type="presParOf" srcId="{074EAF0C-A8C6-4B75-AD42-CC5E47B97796}" destId="{D331D156-7483-4373-AD22-8755FDEFF884}" srcOrd="3" destOrd="0" presId="urn:microsoft.com/office/officeart/2018/2/layout/IconVerticalSolidList"/>
    <dgm:cxn modelId="{B40FC894-B438-4F3C-842D-04B7BE96E6DB}" type="presParOf" srcId="{A4EEE9FD-3447-464C-B85D-36BCEABAD85A}" destId="{68015065-23B0-4B20-8827-F88349142146}" srcOrd="7" destOrd="0" presId="urn:microsoft.com/office/officeart/2018/2/layout/IconVerticalSolidList"/>
    <dgm:cxn modelId="{074FA451-4A0B-4E8C-BB7F-B6D3AAB5C4CA}" type="presParOf" srcId="{A4EEE9FD-3447-464C-B85D-36BCEABAD85A}" destId="{294BED3D-D48B-4994-8BD7-C0EDF8C3B231}" srcOrd="8" destOrd="0" presId="urn:microsoft.com/office/officeart/2018/2/layout/IconVerticalSolidList"/>
    <dgm:cxn modelId="{7EBBE1FD-74BF-4E8C-ADF7-A6FF83411EE2}" type="presParOf" srcId="{294BED3D-D48B-4994-8BD7-C0EDF8C3B231}" destId="{25FF1E4B-0749-453E-8612-FE50C7D95C64}" srcOrd="0" destOrd="0" presId="urn:microsoft.com/office/officeart/2018/2/layout/IconVerticalSolidList"/>
    <dgm:cxn modelId="{97F24F37-5AD0-4F15-9A3E-82A9E59E8697}" type="presParOf" srcId="{294BED3D-D48B-4994-8BD7-C0EDF8C3B231}" destId="{A5C4A614-87EC-4D61-B830-AEFF3E9F702B}" srcOrd="1" destOrd="0" presId="urn:microsoft.com/office/officeart/2018/2/layout/IconVerticalSolidList"/>
    <dgm:cxn modelId="{470EC40E-814D-4CB8-8941-9BBC54368F43}" type="presParOf" srcId="{294BED3D-D48B-4994-8BD7-C0EDF8C3B231}" destId="{70247B8D-0E7D-4B60-860D-36F2A33DC862}" srcOrd="2" destOrd="0" presId="urn:microsoft.com/office/officeart/2018/2/layout/IconVerticalSolidList"/>
    <dgm:cxn modelId="{9AFC38B8-6B8C-4469-A3C2-085139ECD395}" type="presParOf" srcId="{294BED3D-D48B-4994-8BD7-C0EDF8C3B231}" destId="{4467B116-338A-4D87-92CC-6FB4BFE367C2}" srcOrd="3" destOrd="0" presId="urn:microsoft.com/office/officeart/2018/2/layout/IconVerticalSolidList"/>
    <dgm:cxn modelId="{789B0B08-FD69-4964-95F8-0CA0A59FA81D}" type="presParOf" srcId="{A4EEE9FD-3447-464C-B85D-36BCEABAD85A}" destId="{ACBAF39A-33A3-4113-89DA-1E7EBEDCE258}" srcOrd="9" destOrd="0" presId="urn:microsoft.com/office/officeart/2018/2/layout/IconVerticalSolidList"/>
    <dgm:cxn modelId="{AB06F85A-DE47-4441-A0B2-30DD5BF076DD}" type="presParOf" srcId="{A4EEE9FD-3447-464C-B85D-36BCEABAD85A}" destId="{6B2F42C0-7D18-4EA4-9B5B-3AC4CB3D29C1}" srcOrd="10" destOrd="0" presId="urn:microsoft.com/office/officeart/2018/2/layout/IconVerticalSolidList"/>
    <dgm:cxn modelId="{4CBAC9D3-AB60-4C50-BF3A-6E279331EDBC}" type="presParOf" srcId="{6B2F42C0-7D18-4EA4-9B5B-3AC4CB3D29C1}" destId="{B4D41536-9F6D-4507-AD71-091C0B35AEBF}" srcOrd="0" destOrd="0" presId="urn:microsoft.com/office/officeart/2018/2/layout/IconVerticalSolidList"/>
    <dgm:cxn modelId="{8A7BC4BF-A39A-451E-A74C-412B1207C24C}" type="presParOf" srcId="{6B2F42C0-7D18-4EA4-9B5B-3AC4CB3D29C1}" destId="{826253D8-10E8-444D-A824-43946F415E80}" srcOrd="1" destOrd="0" presId="urn:microsoft.com/office/officeart/2018/2/layout/IconVerticalSolidList"/>
    <dgm:cxn modelId="{37830DAE-D1BC-43C1-90F5-F2122582D1FD}" type="presParOf" srcId="{6B2F42C0-7D18-4EA4-9B5B-3AC4CB3D29C1}" destId="{9B9196CA-66F6-45C0-88B6-55C79B6B7ABD}" srcOrd="2" destOrd="0" presId="urn:microsoft.com/office/officeart/2018/2/layout/IconVerticalSolidList"/>
    <dgm:cxn modelId="{C03ED653-A51A-4565-9B3D-0C4EC7D6AB06}" type="presParOf" srcId="{6B2F42C0-7D18-4EA4-9B5B-3AC4CB3D29C1}" destId="{C88BED71-C956-4492-8857-8C98A2B115C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AE78411-1970-45BD-BCA2-38320E67A01D}"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D665E71D-F442-45F2-81F5-DDD733B6B0AB}">
      <dgm:prSet/>
      <dgm:spPr/>
      <dgm:t>
        <a:bodyPr/>
        <a:lstStyle/>
        <a:p>
          <a:r>
            <a:rPr lang="en-US" b="1" i="0" baseline="0" dirty="0">
              <a:latin typeface="Calibri" panose="020F0502020204030204" pitchFamily="34" charset="0"/>
              <a:ea typeface="Calibri" panose="020F0502020204030204" pitchFamily="34" charset="0"/>
              <a:cs typeface="Calibri" panose="020F0502020204030204" pitchFamily="34" charset="0"/>
            </a:rPr>
            <a:t>Key Performance Indicators (KPIs)</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E2E16E7F-8C2D-49B5-BA64-AF7D669433A9}" type="parTrans" cxnId="{23D4889A-0989-438D-A708-449B6E663951}">
      <dgm:prSet/>
      <dgm:spPr/>
      <dgm:t>
        <a:bodyPr/>
        <a:lstStyle/>
        <a:p>
          <a:endParaRPr lang="en-US"/>
        </a:p>
      </dgm:t>
    </dgm:pt>
    <dgm:pt modelId="{86F25C13-5F6D-45DA-9359-756CE343A37C}" type="sibTrans" cxnId="{23D4889A-0989-438D-A708-449B6E663951}">
      <dgm:prSet/>
      <dgm:spPr/>
      <dgm:t>
        <a:bodyPr/>
        <a:lstStyle/>
        <a:p>
          <a:endParaRPr lang="en-US"/>
        </a:p>
      </dgm:t>
    </dgm:pt>
    <dgm:pt modelId="{F582CF30-E971-4351-B5CE-4EF60C072D68}">
      <dgm:prSet/>
      <dgm:spPr/>
      <dgm:t>
        <a:bodyPr/>
        <a:lstStyle/>
        <a:p>
          <a:r>
            <a:rPr lang="en-US" b="0" i="0" baseline="0" dirty="0">
              <a:latin typeface="Calibri" panose="020F0502020204030204" pitchFamily="34" charset="0"/>
              <a:ea typeface="Calibri" panose="020F0502020204030204" pitchFamily="34" charset="0"/>
              <a:cs typeface="Calibri" panose="020F0502020204030204" pitchFamily="34" charset="0"/>
            </a:rPr>
            <a:t>Number of patients enrolled</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36B297C7-0C13-4937-B85E-89AFA2C559F4}" type="parTrans" cxnId="{CAAABAFB-8C98-415D-89D5-B5E2807BC5F4}">
      <dgm:prSet/>
      <dgm:spPr/>
      <dgm:t>
        <a:bodyPr/>
        <a:lstStyle/>
        <a:p>
          <a:endParaRPr lang="en-US"/>
        </a:p>
      </dgm:t>
    </dgm:pt>
    <dgm:pt modelId="{71B52776-CB87-438D-9B15-E9400D7353FF}" type="sibTrans" cxnId="{CAAABAFB-8C98-415D-89D5-B5E2807BC5F4}">
      <dgm:prSet/>
      <dgm:spPr/>
      <dgm:t>
        <a:bodyPr/>
        <a:lstStyle/>
        <a:p>
          <a:endParaRPr lang="en-US"/>
        </a:p>
      </dgm:t>
    </dgm:pt>
    <dgm:pt modelId="{6360DA72-3E42-4D56-BE09-6DEFCA6E1A23}">
      <dgm:prSet/>
      <dgm:spPr/>
      <dgm:t>
        <a:bodyPr/>
        <a:lstStyle/>
        <a:p>
          <a:r>
            <a:rPr lang="en-US" b="0" i="0" baseline="0" dirty="0">
              <a:latin typeface="Calibri" panose="020F0502020204030204" pitchFamily="34" charset="0"/>
              <a:ea typeface="Calibri" panose="020F0502020204030204" pitchFamily="34" charset="0"/>
              <a:cs typeface="Calibri" panose="020F0502020204030204" pitchFamily="34" charset="0"/>
            </a:rPr>
            <a:t>Hospital readmissions or ED visits reduced</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B20C3415-1A7C-4E39-BDA8-0DC92ACA190B}" type="parTrans" cxnId="{E6912328-D4A8-4CEE-AF16-68411D4D3049}">
      <dgm:prSet/>
      <dgm:spPr/>
      <dgm:t>
        <a:bodyPr/>
        <a:lstStyle/>
        <a:p>
          <a:endParaRPr lang="en-US"/>
        </a:p>
      </dgm:t>
    </dgm:pt>
    <dgm:pt modelId="{2E132160-C794-4F15-A6AE-9110F89DA05E}" type="sibTrans" cxnId="{E6912328-D4A8-4CEE-AF16-68411D4D3049}">
      <dgm:prSet/>
      <dgm:spPr/>
      <dgm:t>
        <a:bodyPr/>
        <a:lstStyle/>
        <a:p>
          <a:endParaRPr lang="en-US"/>
        </a:p>
      </dgm:t>
    </dgm:pt>
    <dgm:pt modelId="{5A52D18D-175F-4F77-95DB-79C0930088DF}">
      <dgm:prSet/>
      <dgm:spPr/>
      <dgm:t>
        <a:bodyPr/>
        <a:lstStyle/>
        <a:p>
          <a:r>
            <a:rPr lang="en-US" b="0" i="0" baseline="0" dirty="0">
              <a:latin typeface="Calibri" panose="020F0502020204030204" pitchFamily="34" charset="0"/>
              <a:ea typeface="Calibri" panose="020F0502020204030204" pitchFamily="34" charset="0"/>
              <a:cs typeface="Calibri" panose="020F0502020204030204" pitchFamily="34" charset="0"/>
            </a:rPr>
            <a:t>Reimbursement generated</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970FDBD2-2976-487A-A78E-92A1F32A3978}" type="parTrans" cxnId="{B964EC22-FDC8-4C2A-803E-44A23432E693}">
      <dgm:prSet/>
      <dgm:spPr/>
      <dgm:t>
        <a:bodyPr/>
        <a:lstStyle/>
        <a:p>
          <a:endParaRPr lang="en-US"/>
        </a:p>
      </dgm:t>
    </dgm:pt>
    <dgm:pt modelId="{3A5076C3-6CCE-4E72-9433-AE8926E19E02}" type="sibTrans" cxnId="{B964EC22-FDC8-4C2A-803E-44A23432E693}">
      <dgm:prSet/>
      <dgm:spPr/>
      <dgm:t>
        <a:bodyPr/>
        <a:lstStyle/>
        <a:p>
          <a:endParaRPr lang="en-US"/>
        </a:p>
      </dgm:t>
    </dgm:pt>
    <dgm:pt modelId="{7E416BE5-1B01-4B49-AEF2-1104F6AA980A}">
      <dgm:prSet/>
      <dgm:spPr/>
      <dgm:t>
        <a:bodyPr/>
        <a:lstStyle/>
        <a:p>
          <a:r>
            <a:rPr lang="en-US" b="0" i="0" baseline="0">
              <a:latin typeface="Calibri" panose="020F0502020204030204" pitchFamily="34" charset="0"/>
              <a:ea typeface="Calibri" panose="020F0502020204030204" pitchFamily="34" charset="0"/>
              <a:cs typeface="Calibri" panose="020F0502020204030204" pitchFamily="34" charset="0"/>
            </a:rPr>
            <a:t>Patient satisfaction</a:t>
          </a:r>
          <a:endParaRPr lang="en-US">
            <a:latin typeface="Calibri" panose="020F0502020204030204" pitchFamily="34" charset="0"/>
            <a:ea typeface="Calibri" panose="020F0502020204030204" pitchFamily="34" charset="0"/>
            <a:cs typeface="Calibri" panose="020F0502020204030204" pitchFamily="34" charset="0"/>
          </a:endParaRPr>
        </a:p>
      </dgm:t>
    </dgm:pt>
    <dgm:pt modelId="{87F8832A-B427-477A-B8B2-B63224E956FC}" type="parTrans" cxnId="{521397FC-7054-434F-BAF2-62A9E32F54F6}">
      <dgm:prSet/>
      <dgm:spPr/>
      <dgm:t>
        <a:bodyPr/>
        <a:lstStyle/>
        <a:p>
          <a:endParaRPr lang="en-US"/>
        </a:p>
      </dgm:t>
    </dgm:pt>
    <dgm:pt modelId="{58FE029C-C5D8-4DF5-BF69-C553DE1B657C}" type="sibTrans" cxnId="{521397FC-7054-434F-BAF2-62A9E32F54F6}">
      <dgm:prSet/>
      <dgm:spPr/>
      <dgm:t>
        <a:bodyPr/>
        <a:lstStyle/>
        <a:p>
          <a:endParaRPr lang="en-US"/>
        </a:p>
      </dgm:t>
    </dgm:pt>
    <dgm:pt modelId="{4D3A8A2E-B0E4-40E3-9DC1-163782E9EDAD}">
      <dgm:prSet/>
      <dgm:spPr/>
      <dgm:t>
        <a:bodyPr/>
        <a:lstStyle/>
        <a:p>
          <a:r>
            <a:rPr lang="en-US" b="1" i="0" baseline="0" dirty="0">
              <a:latin typeface="Calibri" panose="020F0502020204030204" pitchFamily="34" charset="0"/>
              <a:ea typeface="Calibri" panose="020F0502020204030204" pitchFamily="34" charset="0"/>
              <a:cs typeface="Calibri" panose="020F0502020204030204" pitchFamily="34" charset="0"/>
            </a:rPr>
            <a:t>Feedback and Continuous Improvement</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877EFAFE-9F57-4193-A882-80BB77B9FF90}" type="parTrans" cxnId="{D128DC58-2927-4E4A-8539-25D5E8EA7176}">
      <dgm:prSet/>
      <dgm:spPr/>
      <dgm:t>
        <a:bodyPr/>
        <a:lstStyle/>
        <a:p>
          <a:endParaRPr lang="en-US"/>
        </a:p>
      </dgm:t>
    </dgm:pt>
    <dgm:pt modelId="{48B95F0B-2329-457A-904A-6D18FD4EBAD8}" type="sibTrans" cxnId="{D128DC58-2927-4E4A-8539-25D5E8EA7176}">
      <dgm:prSet/>
      <dgm:spPr/>
      <dgm:t>
        <a:bodyPr/>
        <a:lstStyle/>
        <a:p>
          <a:endParaRPr lang="en-US"/>
        </a:p>
      </dgm:t>
    </dgm:pt>
    <dgm:pt modelId="{2A9D2D17-3398-4F96-856B-A48B1229C3A8}" type="pres">
      <dgm:prSet presAssocID="{2AE78411-1970-45BD-BCA2-38320E67A01D}" presName="vert0" presStyleCnt="0">
        <dgm:presLayoutVars>
          <dgm:dir/>
          <dgm:animOne val="branch"/>
          <dgm:animLvl val="lvl"/>
        </dgm:presLayoutVars>
      </dgm:prSet>
      <dgm:spPr/>
    </dgm:pt>
    <dgm:pt modelId="{76E7EC4B-8DFF-4187-8A1D-F84D2A9AB530}" type="pres">
      <dgm:prSet presAssocID="{D665E71D-F442-45F2-81F5-DDD733B6B0AB}" presName="thickLine" presStyleLbl="alignNode1" presStyleIdx="0" presStyleCnt="6"/>
      <dgm:spPr/>
    </dgm:pt>
    <dgm:pt modelId="{AF46BD8E-06EC-46F3-B173-93571F7C655E}" type="pres">
      <dgm:prSet presAssocID="{D665E71D-F442-45F2-81F5-DDD733B6B0AB}" presName="horz1" presStyleCnt="0"/>
      <dgm:spPr/>
    </dgm:pt>
    <dgm:pt modelId="{8C73E8FE-CB7A-4428-9186-74A7C3C07331}" type="pres">
      <dgm:prSet presAssocID="{D665E71D-F442-45F2-81F5-DDD733B6B0AB}" presName="tx1" presStyleLbl="revTx" presStyleIdx="0" presStyleCnt="6"/>
      <dgm:spPr/>
    </dgm:pt>
    <dgm:pt modelId="{CFAB9017-2EEF-420A-A013-DE9A6D7AEBA2}" type="pres">
      <dgm:prSet presAssocID="{D665E71D-F442-45F2-81F5-DDD733B6B0AB}" presName="vert1" presStyleCnt="0"/>
      <dgm:spPr/>
    </dgm:pt>
    <dgm:pt modelId="{CE656FA1-2E78-4DEF-B458-9E799D9FBE24}" type="pres">
      <dgm:prSet presAssocID="{F582CF30-E971-4351-B5CE-4EF60C072D68}" presName="thickLine" presStyleLbl="alignNode1" presStyleIdx="1" presStyleCnt="6"/>
      <dgm:spPr/>
    </dgm:pt>
    <dgm:pt modelId="{E3EDE475-2E76-42D7-9C4B-FFC4ED4B993B}" type="pres">
      <dgm:prSet presAssocID="{F582CF30-E971-4351-B5CE-4EF60C072D68}" presName="horz1" presStyleCnt="0"/>
      <dgm:spPr/>
    </dgm:pt>
    <dgm:pt modelId="{CB7914BE-D70E-4753-828D-58E5C78E72BF}" type="pres">
      <dgm:prSet presAssocID="{F582CF30-E971-4351-B5CE-4EF60C072D68}" presName="tx1" presStyleLbl="revTx" presStyleIdx="1" presStyleCnt="6"/>
      <dgm:spPr/>
    </dgm:pt>
    <dgm:pt modelId="{66B8258A-4504-4445-8339-D128174F30CA}" type="pres">
      <dgm:prSet presAssocID="{F582CF30-E971-4351-B5CE-4EF60C072D68}" presName="vert1" presStyleCnt="0"/>
      <dgm:spPr/>
    </dgm:pt>
    <dgm:pt modelId="{55C630C4-4309-4021-A7FF-A1C2376710FD}" type="pres">
      <dgm:prSet presAssocID="{6360DA72-3E42-4D56-BE09-6DEFCA6E1A23}" presName="thickLine" presStyleLbl="alignNode1" presStyleIdx="2" presStyleCnt="6"/>
      <dgm:spPr/>
    </dgm:pt>
    <dgm:pt modelId="{EEBAD934-F43A-42C9-8E6B-774CBC955201}" type="pres">
      <dgm:prSet presAssocID="{6360DA72-3E42-4D56-BE09-6DEFCA6E1A23}" presName="horz1" presStyleCnt="0"/>
      <dgm:spPr/>
    </dgm:pt>
    <dgm:pt modelId="{D884E6E5-497B-4AA2-A79F-63F0B5ECB7AF}" type="pres">
      <dgm:prSet presAssocID="{6360DA72-3E42-4D56-BE09-6DEFCA6E1A23}" presName="tx1" presStyleLbl="revTx" presStyleIdx="2" presStyleCnt="6"/>
      <dgm:spPr/>
    </dgm:pt>
    <dgm:pt modelId="{744EB32E-357B-4479-AA65-E5C24D2A8F12}" type="pres">
      <dgm:prSet presAssocID="{6360DA72-3E42-4D56-BE09-6DEFCA6E1A23}" presName="vert1" presStyleCnt="0"/>
      <dgm:spPr/>
    </dgm:pt>
    <dgm:pt modelId="{2ED7E17F-6D64-46ED-8809-6F184B660CFC}" type="pres">
      <dgm:prSet presAssocID="{5A52D18D-175F-4F77-95DB-79C0930088DF}" presName="thickLine" presStyleLbl="alignNode1" presStyleIdx="3" presStyleCnt="6"/>
      <dgm:spPr/>
    </dgm:pt>
    <dgm:pt modelId="{78C4A287-CDCD-42E8-BAE2-CDAA397673CD}" type="pres">
      <dgm:prSet presAssocID="{5A52D18D-175F-4F77-95DB-79C0930088DF}" presName="horz1" presStyleCnt="0"/>
      <dgm:spPr/>
    </dgm:pt>
    <dgm:pt modelId="{A4BF9DB2-04A9-41FF-B3D3-234143503601}" type="pres">
      <dgm:prSet presAssocID="{5A52D18D-175F-4F77-95DB-79C0930088DF}" presName="tx1" presStyleLbl="revTx" presStyleIdx="3" presStyleCnt="6"/>
      <dgm:spPr/>
    </dgm:pt>
    <dgm:pt modelId="{EAFF8EAD-F01A-4E5D-B3D3-B393D0361A3B}" type="pres">
      <dgm:prSet presAssocID="{5A52D18D-175F-4F77-95DB-79C0930088DF}" presName="vert1" presStyleCnt="0"/>
      <dgm:spPr/>
    </dgm:pt>
    <dgm:pt modelId="{7601079A-F194-4F07-949B-EBFBF0BF4201}" type="pres">
      <dgm:prSet presAssocID="{7E416BE5-1B01-4B49-AEF2-1104F6AA980A}" presName="thickLine" presStyleLbl="alignNode1" presStyleIdx="4" presStyleCnt="6"/>
      <dgm:spPr/>
    </dgm:pt>
    <dgm:pt modelId="{F1CD43FC-0DF0-4CAF-9807-589A0642CEA8}" type="pres">
      <dgm:prSet presAssocID="{7E416BE5-1B01-4B49-AEF2-1104F6AA980A}" presName="horz1" presStyleCnt="0"/>
      <dgm:spPr/>
    </dgm:pt>
    <dgm:pt modelId="{8484A919-C0EC-47F2-AB23-333EC27B3F81}" type="pres">
      <dgm:prSet presAssocID="{7E416BE5-1B01-4B49-AEF2-1104F6AA980A}" presName="tx1" presStyleLbl="revTx" presStyleIdx="4" presStyleCnt="6"/>
      <dgm:spPr/>
    </dgm:pt>
    <dgm:pt modelId="{E670EB3C-54C9-44E2-936A-237595DFA068}" type="pres">
      <dgm:prSet presAssocID="{7E416BE5-1B01-4B49-AEF2-1104F6AA980A}" presName="vert1" presStyleCnt="0"/>
      <dgm:spPr/>
    </dgm:pt>
    <dgm:pt modelId="{60F204F6-2C09-4FC0-A445-2A0494471F58}" type="pres">
      <dgm:prSet presAssocID="{4D3A8A2E-B0E4-40E3-9DC1-163782E9EDAD}" presName="thickLine" presStyleLbl="alignNode1" presStyleIdx="5" presStyleCnt="6"/>
      <dgm:spPr/>
    </dgm:pt>
    <dgm:pt modelId="{D7987CEF-DC2F-4C9A-B17E-B9B4D267CCAF}" type="pres">
      <dgm:prSet presAssocID="{4D3A8A2E-B0E4-40E3-9DC1-163782E9EDAD}" presName="horz1" presStyleCnt="0"/>
      <dgm:spPr/>
    </dgm:pt>
    <dgm:pt modelId="{2C9DC527-1DB7-427A-9E10-5B8684711C70}" type="pres">
      <dgm:prSet presAssocID="{4D3A8A2E-B0E4-40E3-9DC1-163782E9EDAD}" presName="tx1" presStyleLbl="revTx" presStyleIdx="5" presStyleCnt="6"/>
      <dgm:spPr/>
    </dgm:pt>
    <dgm:pt modelId="{47FEBB74-5F98-4F1A-B7B3-D1A23C16BDA9}" type="pres">
      <dgm:prSet presAssocID="{4D3A8A2E-B0E4-40E3-9DC1-163782E9EDAD}" presName="vert1" presStyleCnt="0"/>
      <dgm:spPr/>
    </dgm:pt>
  </dgm:ptLst>
  <dgm:cxnLst>
    <dgm:cxn modelId="{DCE43C00-0F77-4216-A486-584F9BD4552E}" type="presOf" srcId="{7E416BE5-1B01-4B49-AEF2-1104F6AA980A}" destId="{8484A919-C0EC-47F2-AB23-333EC27B3F81}" srcOrd="0" destOrd="0" presId="urn:microsoft.com/office/officeart/2008/layout/LinedList"/>
    <dgm:cxn modelId="{17E4C504-75A8-48DA-A46E-DB320A4E7154}" type="presOf" srcId="{2AE78411-1970-45BD-BCA2-38320E67A01D}" destId="{2A9D2D17-3398-4F96-856B-A48B1229C3A8}" srcOrd="0" destOrd="0" presId="urn:microsoft.com/office/officeart/2008/layout/LinedList"/>
    <dgm:cxn modelId="{96371407-6A28-4F39-89A6-C10C4CC51121}" type="presOf" srcId="{D665E71D-F442-45F2-81F5-DDD733B6B0AB}" destId="{8C73E8FE-CB7A-4428-9186-74A7C3C07331}" srcOrd="0" destOrd="0" presId="urn:microsoft.com/office/officeart/2008/layout/LinedList"/>
    <dgm:cxn modelId="{5B01BC11-1260-491A-B8FC-7A088830319F}" type="presOf" srcId="{F582CF30-E971-4351-B5CE-4EF60C072D68}" destId="{CB7914BE-D70E-4753-828D-58E5C78E72BF}" srcOrd="0" destOrd="0" presId="urn:microsoft.com/office/officeart/2008/layout/LinedList"/>
    <dgm:cxn modelId="{B964EC22-FDC8-4C2A-803E-44A23432E693}" srcId="{2AE78411-1970-45BD-BCA2-38320E67A01D}" destId="{5A52D18D-175F-4F77-95DB-79C0930088DF}" srcOrd="3" destOrd="0" parTransId="{970FDBD2-2976-487A-A78E-92A1F32A3978}" sibTransId="{3A5076C3-6CCE-4E72-9433-AE8926E19E02}"/>
    <dgm:cxn modelId="{E6912328-D4A8-4CEE-AF16-68411D4D3049}" srcId="{2AE78411-1970-45BD-BCA2-38320E67A01D}" destId="{6360DA72-3E42-4D56-BE09-6DEFCA6E1A23}" srcOrd="2" destOrd="0" parTransId="{B20C3415-1A7C-4E39-BDA8-0DC92ACA190B}" sibTransId="{2E132160-C794-4F15-A6AE-9110F89DA05E}"/>
    <dgm:cxn modelId="{0988874A-3BDB-4E13-A89D-EEF5C3943D8C}" type="presOf" srcId="{5A52D18D-175F-4F77-95DB-79C0930088DF}" destId="{A4BF9DB2-04A9-41FF-B3D3-234143503601}" srcOrd="0" destOrd="0" presId="urn:microsoft.com/office/officeart/2008/layout/LinedList"/>
    <dgm:cxn modelId="{D128DC58-2927-4E4A-8539-25D5E8EA7176}" srcId="{2AE78411-1970-45BD-BCA2-38320E67A01D}" destId="{4D3A8A2E-B0E4-40E3-9DC1-163782E9EDAD}" srcOrd="5" destOrd="0" parTransId="{877EFAFE-9F57-4193-A882-80BB77B9FF90}" sibTransId="{48B95F0B-2329-457A-904A-6D18FD4EBAD8}"/>
    <dgm:cxn modelId="{BB62587A-C111-47B8-8C99-58FEC3A0F6C9}" type="presOf" srcId="{4D3A8A2E-B0E4-40E3-9DC1-163782E9EDAD}" destId="{2C9DC527-1DB7-427A-9E10-5B8684711C70}" srcOrd="0" destOrd="0" presId="urn:microsoft.com/office/officeart/2008/layout/LinedList"/>
    <dgm:cxn modelId="{23D4889A-0989-438D-A708-449B6E663951}" srcId="{2AE78411-1970-45BD-BCA2-38320E67A01D}" destId="{D665E71D-F442-45F2-81F5-DDD733B6B0AB}" srcOrd="0" destOrd="0" parTransId="{E2E16E7F-8C2D-49B5-BA64-AF7D669433A9}" sibTransId="{86F25C13-5F6D-45DA-9359-756CE343A37C}"/>
    <dgm:cxn modelId="{CE029BAC-DFEA-4EEB-8D99-5B1908A37FCD}" type="presOf" srcId="{6360DA72-3E42-4D56-BE09-6DEFCA6E1A23}" destId="{D884E6E5-497B-4AA2-A79F-63F0B5ECB7AF}" srcOrd="0" destOrd="0" presId="urn:microsoft.com/office/officeart/2008/layout/LinedList"/>
    <dgm:cxn modelId="{CAAABAFB-8C98-415D-89D5-B5E2807BC5F4}" srcId="{2AE78411-1970-45BD-BCA2-38320E67A01D}" destId="{F582CF30-E971-4351-B5CE-4EF60C072D68}" srcOrd="1" destOrd="0" parTransId="{36B297C7-0C13-4937-B85E-89AFA2C559F4}" sibTransId="{71B52776-CB87-438D-9B15-E9400D7353FF}"/>
    <dgm:cxn modelId="{521397FC-7054-434F-BAF2-62A9E32F54F6}" srcId="{2AE78411-1970-45BD-BCA2-38320E67A01D}" destId="{7E416BE5-1B01-4B49-AEF2-1104F6AA980A}" srcOrd="4" destOrd="0" parTransId="{87F8832A-B427-477A-B8B2-B63224E956FC}" sibTransId="{58FE029C-C5D8-4DF5-BF69-C553DE1B657C}"/>
    <dgm:cxn modelId="{53598141-DEE5-4003-9BFE-9999E915B090}" type="presParOf" srcId="{2A9D2D17-3398-4F96-856B-A48B1229C3A8}" destId="{76E7EC4B-8DFF-4187-8A1D-F84D2A9AB530}" srcOrd="0" destOrd="0" presId="urn:microsoft.com/office/officeart/2008/layout/LinedList"/>
    <dgm:cxn modelId="{3D729789-5810-4FDF-A188-E99376776793}" type="presParOf" srcId="{2A9D2D17-3398-4F96-856B-A48B1229C3A8}" destId="{AF46BD8E-06EC-46F3-B173-93571F7C655E}" srcOrd="1" destOrd="0" presId="urn:microsoft.com/office/officeart/2008/layout/LinedList"/>
    <dgm:cxn modelId="{278B131D-823D-41F1-86D4-052F5ABD5D87}" type="presParOf" srcId="{AF46BD8E-06EC-46F3-B173-93571F7C655E}" destId="{8C73E8FE-CB7A-4428-9186-74A7C3C07331}" srcOrd="0" destOrd="0" presId="urn:microsoft.com/office/officeart/2008/layout/LinedList"/>
    <dgm:cxn modelId="{27B65F25-7C14-41EB-99DF-080E83842FE9}" type="presParOf" srcId="{AF46BD8E-06EC-46F3-B173-93571F7C655E}" destId="{CFAB9017-2EEF-420A-A013-DE9A6D7AEBA2}" srcOrd="1" destOrd="0" presId="urn:microsoft.com/office/officeart/2008/layout/LinedList"/>
    <dgm:cxn modelId="{9FA92611-86E6-408A-880E-15EB01C155DC}" type="presParOf" srcId="{2A9D2D17-3398-4F96-856B-A48B1229C3A8}" destId="{CE656FA1-2E78-4DEF-B458-9E799D9FBE24}" srcOrd="2" destOrd="0" presId="urn:microsoft.com/office/officeart/2008/layout/LinedList"/>
    <dgm:cxn modelId="{09865C2E-57D0-4618-8F15-C843F7DAB79E}" type="presParOf" srcId="{2A9D2D17-3398-4F96-856B-A48B1229C3A8}" destId="{E3EDE475-2E76-42D7-9C4B-FFC4ED4B993B}" srcOrd="3" destOrd="0" presId="urn:microsoft.com/office/officeart/2008/layout/LinedList"/>
    <dgm:cxn modelId="{83E057B3-DEE1-4AAC-B6E5-011F8587AE74}" type="presParOf" srcId="{E3EDE475-2E76-42D7-9C4B-FFC4ED4B993B}" destId="{CB7914BE-D70E-4753-828D-58E5C78E72BF}" srcOrd="0" destOrd="0" presId="urn:microsoft.com/office/officeart/2008/layout/LinedList"/>
    <dgm:cxn modelId="{B5276A80-6874-4858-A761-97A64C237E08}" type="presParOf" srcId="{E3EDE475-2E76-42D7-9C4B-FFC4ED4B993B}" destId="{66B8258A-4504-4445-8339-D128174F30CA}" srcOrd="1" destOrd="0" presId="urn:microsoft.com/office/officeart/2008/layout/LinedList"/>
    <dgm:cxn modelId="{ECFFF054-DA43-42EB-A448-451A146A3A5A}" type="presParOf" srcId="{2A9D2D17-3398-4F96-856B-A48B1229C3A8}" destId="{55C630C4-4309-4021-A7FF-A1C2376710FD}" srcOrd="4" destOrd="0" presId="urn:microsoft.com/office/officeart/2008/layout/LinedList"/>
    <dgm:cxn modelId="{2896E575-A30A-4C76-9216-FB7CD3D29466}" type="presParOf" srcId="{2A9D2D17-3398-4F96-856B-A48B1229C3A8}" destId="{EEBAD934-F43A-42C9-8E6B-774CBC955201}" srcOrd="5" destOrd="0" presId="urn:microsoft.com/office/officeart/2008/layout/LinedList"/>
    <dgm:cxn modelId="{0B61C6D3-735C-4EC5-8E21-332FD808FBF5}" type="presParOf" srcId="{EEBAD934-F43A-42C9-8E6B-774CBC955201}" destId="{D884E6E5-497B-4AA2-A79F-63F0B5ECB7AF}" srcOrd="0" destOrd="0" presId="urn:microsoft.com/office/officeart/2008/layout/LinedList"/>
    <dgm:cxn modelId="{FD4048B8-4A95-4D73-A76B-28DB0B8A7BEA}" type="presParOf" srcId="{EEBAD934-F43A-42C9-8E6B-774CBC955201}" destId="{744EB32E-357B-4479-AA65-E5C24D2A8F12}" srcOrd="1" destOrd="0" presId="urn:microsoft.com/office/officeart/2008/layout/LinedList"/>
    <dgm:cxn modelId="{7F4CE1E5-AD23-444F-AF9A-027EE6B9CA13}" type="presParOf" srcId="{2A9D2D17-3398-4F96-856B-A48B1229C3A8}" destId="{2ED7E17F-6D64-46ED-8809-6F184B660CFC}" srcOrd="6" destOrd="0" presId="urn:microsoft.com/office/officeart/2008/layout/LinedList"/>
    <dgm:cxn modelId="{62D7B0FF-15FD-446B-97E8-F7513319FBB7}" type="presParOf" srcId="{2A9D2D17-3398-4F96-856B-A48B1229C3A8}" destId="{78C4A287-CDCD-42E8-BAE2-CDAA397673CD}" srcOrd="7" destOrd="0" presId="urn:microsoft.com/office/officeart/2008/layout/LinedList"/>
    <dgm:cxn modelId="{23BAEACC-0DF6-45E8-88BA-4F1E4C663A4E}" type="presParOf" srcId="{78C4A287-CDCD-42E8-BAE2-CDAA397673CD}" destId="{A4BF9DB2-04A9-41FF-B3D3-234143503601}" srcOrd="0" destOrd="0" presId="urn:microsoft.com/office/officeart/2008/layout/LinedList"/>
    <dgm:cxn modelId="{5F6036E0-D844-4A1A-A8F0-8A43F30B2B5A}" type="presParOf" srcId="{78C4A287-CDCD-42E8-BAE2-CDAA397673CD}" destId="{EAFF8EAD-F01A-4E5D-B3D3-B393D0361A3B}" srcOrd="1" destOrd="0" presId="urn:microsoft.com/office/officeart/2008/layout/LinedList"/>
    <dgm:cxn modelId="{73224F5B-A4FE-422E-96FD-DF28D99F4552}" type="presParOf" srcId="{2A9D2D17-3398-4F96-856B-A48B1229C3A8}" destId="{7601079A-F194-4F07-949B-EBFBF0BF4201}" srcOrd="8" destOrd="0" presId="urn:microsoft.com/office/officeart/2008/layout/LinedList"/>
    <dgm:cxn modelId="{6153F3A4-719F-470B-B797-F35979422208}" type="presParOf" srcId="{2A9D2D17-3398-4F96-856B-A48B1229C3A8}" destId="{F1CD43FC-0DF0-4CAF-9807-589A0642CEA8}" srcOrd="9" destOrd="0" presId="urn:microsoft.com/office/officeart/2008/layout/LinedList"/>
    <dgm:cxn modelId="{805246CE-D5F3-4CFA-833C-DE568C1089C8}" type="presParOf" srcId="{F1CD43FC-0DF0-4CAF-9807-589A0642CEA8}" destId="{8484A919-C0EC-47F2-AB23-333EC27B3F81}" srcOrd="0" destOrd="0" presId="urn:microsoft.com/office/officeart/2008/layout/LinedList"/>
    <dgm:cxn modelId="{D9E5E04F-E05E-45B8-9BFF-CFF6820F7403}" type="presParOf" srcId="{F1CD43FC-0DF0-4CAF-9807-589A0642CEA8}" destId="{E670EB3C-54C9-44E2-936A-237595DFA068}" srcOrd="1" destOrd="0" presId="urn:microsoft.com/office/officeart/2008/layout/LinedList"/>
    <dgm:cxn modelId="{0B83E616-4240-48F6-A5AA-835958D20121}" type="presParOf" srcId="{2A9D2D17-3398-4F96-856B-A48B1229C3A8}" destId="{60F204F6-2C09-4FC0-A445-2A0494471F58}" srcOrd="10" destOrd="0" presId="urn:microsoft.com/office/officeart/2008/layout/LinedList"/>
    <dgm:cxn modelId="{498F39A6-A889-413E-8039-29A464B88A88}" type="presParOf" srcId="{2A9D2D17-3398-4F96-856B-A48B1229C3A8}" destId="{D7987CEF-DC2F-4C9A-B17E-B9B4D267CCAF}" srcOrd="11" destOrd="0" presId="urn:microsoft.com/office/officeart/2008/layout/LinedList"/>
    <dgm:cxn modelId="{EA610169-5E90-4180-877B-952E373879EB}" type="presParOf" srcId="{D7987CEF-DC2F-4C9A-B17E-B9B4D267CCAF}" destId="{2C9DC527-1DB7-427A-9E10-5B8684711C70}" srcOrd="0" destOrd="0" presId="urn:microsoft.com/office/officeart/2008/layout/LinedList"/>
    <dgm:cxn modelId="{4608E301-96E8-4B50-982D-02DBC537BA98}" type="presParOf" srcId="{D7987CEF-DC2F-4C9A-B17E-B9B4D267CCAF}" destId="{47FEBB74-5F98-4F1A-B7B3-D1A23C16BDA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299A3-C0B0-436A-839C-6CE78AF28282}">
      <dsp:nvSpPr>
        <dsp:cNvPr id="0" name=""/>
        <dsp:cNvSpPr/>
      </dsp:nvSpPr>
      <dsp:spPr>
        <a:xfrm>
          <a:off x="0" y="298049"/>
          <a:ext cx="11049000" cy="582750"/>
        </a:xfrm>
        <a:prstGeom prst="rect">
          <a:avLst/>
        </a:prstGeom>
        <a:solidFill>
          <a:schemeClr val="lt1">
            <a:alpha val="90000"/>
            <a:hueOff val="0"/>
            <a:satOff val="0"/>
            <a:lumOff val="0"/>
            <a:alphaOff val="0"/>
          </a:schemeClr>
        </a:solidFill>
        <a:ln w="127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7525" tIns="208280" rIns="857525" bIns="71120" numCol="1" spcCol="1270" anchor="t" anchorCtr="0">
          <a:noAutofit/>
        </a:bodyPr>
        <a:lstStyle/>
        <a:p>
          <a:pPr marL="57150" lvl="1" indent="-57150" algn="l" defTabSz="444500">
            <a:lnSpc>
              <a:spcPct val="90000"/>
            </a:lnSpc>
            <a:spcBef>
              <a:spcPct val="0"/>
            </a:spcBef>
            <a:spcAft>
              <a:spcPct val="15000"/>
            </a:spcAft>
            <a:buChar char="•"/>
          </a:pPr>
          <a:r>
            <a:rPr lang="en-US" sz="1000" b="0" i="0" kern="1200" baseline="0"/>
            <a:t>Better chronic disease management through continuous follow-up and education</a:t>
          </a:r>
          <a:endParaRPr lang="en-US" sz="1000" kern="1200"/>
        </a:p>
        <a:p>
          <a:pPr marL="57150" lvl="1" indent="-57150" algn="l" defTabSz="444500">
            <a:lnSpc>
              <a:spcPct val="90000"/>
            </a:lnSpc>
            <a:spcBef>
              <a:spcPct val="0"/>
            </a:spcBef>
            <a:spcAft>
              <a:spcPct val="15000"/>
            </a:spcAft>
            <a:buChar char="•"/>
          </a:pPr>
          <a:r>
            <a:rPr lang="en-US" sz="1000" b="0" i="0" kern="1200" baseline="0" dirty="0"/>
            <a:t>Increased adherence to treatment plans and preventative care</a:t>
          </a:r>
          <a:endParaRPr lang="en-US" sz="1000" kern="1200" dirty="0"/>
        </a:p>
      </dsp:txBody>
      <dsp:txXfrm>
        <a:off x="0" y="298049"/>
        <a:ext cx="11049000" cy="582750"/>
      </dsp:txXfrm>
    </dsp:sp>
    <dsp:sp modelId="{0D707DFF-9E90-487D-A86F-6FC0CE430F43}">
      <dsp:nvSpPr>
        <dsp:cNvPr id="0" name=""/>
        <dsp:cNvSpPr/>
      </dsp:nvSpPr>
      <dsp:spPr>
        <a:xfrm>
          <a:off x="552450" y="150449"/>
          <a:ext cx="7734300" cy="295200"/>
        </a:xfrm>
        <a:prstGeom prst="round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338" tIns="0" rIns="292338" bIns="0" numCol="1" spcCol="1270" anchor="ctr" anchorCtr="0">
          <a:noAutofit/>
        </a:bodyPr>
        <a:lstStyle/>
        <a:p>
          <a:pPr marL="0" lvl="0" indent="0" algn="l" defTabSz="444500">
            <a:lnSpc>
              <a:spcPct val="90000"/>
            </a:lnSpc>
            <a:spcBef>
              <a:spcPct val="0"/>
            </a:spcBef>
            <a:spcAft>
              <a:spcPct val="35000"/>
            </a:spcAft>
            <a:buNone/>
          </a:pPr>
          <a:r>
            <a:rPr lang="en-US" sz="1000" b="1" i="0" kern="1200" baseline="0"/>
            <a:t>Improved Health Outcomes</a:t>
          </a:r>
          <a:endParaRPr lang="en-US" sz="1000" kern="1200"/>
        </a:p>
      </dsp:txBody>
      <dsp:txXfrm>
        <a:off x="566860" y="164859"/>
        <a:ext cx="7705480" cy="266380"/>
      </dsp:txXfrm>
    </dsp:sp>
    <dsp:sp modelId="{81AC265A-5267-4FA5-A7D3-F3215E386BF7}">
      <dsp:nvSpPr>
        <dsp:cNvPr id="0" name=""/>
        <dsp:cNvSpPr/>
      </dsp:nvSpPr>
      <dsp:spPr>
        <a:xfrm>
          <a:off x="0" y="1082399"/>
          <a:ext cx="11049000" cy="582750"/>
        </a:xfrm>
        <a:prstGeom prst="rect">
          <a:avLst/>
        </a:prstGeom>
        <a:solidFill>
          <a:schemeClr val="lt1">
            <a:alpha val="90000"/>
            <a:hueOff val="0"/>
            <a:satOff val="0"/>
            <a:lumOff val="0"/>
            <a:alphaOff val="0"/>
          </a:schemeClr>
        </a:solidFill>
        <a:ln w="12700" cap="flat" cmpd="sng" algn="ctr">
          <a:solidFill>
            <a:schemeClr val="accent1">
              <a:shade val="50000"/>
              <a:hueOff val="138524"/>
              <a:satOff val="-5884"/>
              <a:lumOff val="147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7525" tIns="208280" rIns="857525" bIns="71120" numCol="1" spcCol="1270" anchor="t" anchorCtr="0">
          <a:noAutofit/>
        </a:bodyPr>
        <a:lstStyle/>
        <a:p>
          <a:pPr marL="57150" lvl="1" indent="-57150" algn="l" defTabSz="444500">
            <a:lnSpc>
              <a:spcPct val="90000"/>
            </a:lnSpc>
            <a:spcBef>
              <a:spcPct val="0"/>
            </a:spcBef>
            <a:spcAft>
              <a:spcPct val="15000"/>
            </a:spcAft>
            <a:buChar char="•"/>
          </a:pPr>
          <a:r>
            <a:rPr lang="en-US" sz="1000" b="0" i="0" kern="1200" baseline="0"/>
            <a:t>Patients feel supported, heard, and involved in their care</a:t>
          </a:r>
          <a:endParaRPr lang="en-US" sz="1000" kern="1200"/>
        </a:p>
        <a:p>
          <a:pPr marL="57150" lvl="1" indent="-57150" algn="l" defTabSz="444500">
            <a:lnSpc>
              <a:spcPct val="90000"/>
            </a:lnSpc>
            <a:spcBef>
              <a:spcPct val="0"/>
            </a:spcBef>
            <a:spcAft>
              <a:spcPct val="15000"/>
            </a:spcAft>
            <a:buChar char="•"/>
          </a:pPr>
          <a:r>
            <a:rPr lang="en-US" sz="1000" b="0" i="0" kern="1200" baseline="0"/>
            <a:t>Promotes self-management and shared decision-making</a:t>
          </a:r>
          <a:endParaRPr lang="en-US" sz="1000" kern="1200"/>
        </a:p>
      </dsp:txBody>
      <dsp:txXfrm>
        <a:off x="0" y="1082399"/>
        <a:ext cx="11049000" cy="582750"/>
      </dsp:txXfrm>
    </dsp:sp>
    <dsp:sp modelId="{688B6AE8-1077-431E-8713-6B846B422787}">
      <dsp:nvSpPr>
        <dsp:cNvPr id="0" name=""/>
        <dsp:cNvSpPr/>
      </dsp:nvSpPr>
      <dsp:spPr>
        <a:xfrm>
          <a:off x="552450" y="934799"/>
          <a:ext cx="7734300" cy="295200"/>
        </a:xfrm>
        <a:prstGeom prst="roundRect">
          <a:avLst/>
        </a:prstGeom>
        <a:solidFill>
          <a:schemeClr val="accent1">
            <a:shade val="50000"/>
            <a:hueOff val="138524"/>
            <a:satOff val="-5884"/>
            <a:lumOff val="1475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338" tIns="0" rIns="292338" bIns="0" numCol="1" spcCol="1270" anchor="ctr" anchorCtr="0">
          <a:noAutofit/>
        </a:bodyPr>
        <a:lstStyle/>
        <a:p>
          <a:pPr marL="0" lvl="0" indent="0" algn="l" defTabSz="444500">
            <a:lnSpc>
              <a:spcPct val="90000"/>
            </a:lnSpc>
            <a:spcBef>
              <a:spcPct val="0"/>
            </a:spcBef>
            <a:spcAft>
              <a:spcPct val="35000"/>
            </a:spcAft>
            <a:buNone/>
          </a:pPr>
          <a:r>
            <a:rPr lang="en-US" sz="1000" b="1" i="0" kern="1200" baseline="0"/>
            <a:t>Enhanced Patient Engagement</a:t>
          </a:r>
          <a:endParaRPr lang="en-US" sz="1000" kern="1200"/>
        </a:p>
      </dsp:txBody>
      <dsp:txXfrm>
        <a:off x="566860" y="949209"/>
        <a:ext cx="7705480" cy="266380"/>
      </dsp:txXfrm>
    </dsp:sp>
    <dsp:sp modelId="{07D33A5D-6606-4B39-9B14-E32DE9B6107F}">
      <dsp:nvSpPr>
        <dsp:cNvPr id="0" name=""/>
        <dsp:cNvSpPr/>
      </dsp:nvSpPr>
      <dsp:spPr>
        <a:xfrm>
          <a:off x="0" y="1866749"/>
          <a:ext cx="11049000" cy="582750"/>
        </a:xfrm>
        <a:prstGeom prst="rect">
          <a:avLst/>
        </a:prstGeom>
        <a:solidFill>
          <a:schemeClr val="lt1">
            <a:alpha val="90000"/>
            <a:hueOff val="0"/>
            <a:satOff val="0"/>
            <a:lumOff val="0"/>
            <a:alphaOff val="0"/>
          </a:schemeClr>
        </a:solidFill>
        <a:ln w="12700" cap="flat" cmpd="sng" algn="ctr">
          <a:solidFill>
            <a:schemeClr val="accent1">
              <a:shade val="50000"/>
              <a:hueOff val="277049"/>
              <a:satOff val="-11769"/>
              <a:lumOff val="295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7525" tIns="208280" rIns="857525" bIns="71120" numCol="1" spcCol="1270" anchor="t" anchorCtr="0">
          <a:noAutofit/>
        </a:bodyPr>
        <a:lstStyle/>
        <a:p>
          <a:pPr marL="57150" lvl="1" indent="-57150" algn="l" defTabSz="444500">
            <a:lnSpc>
              <a:spcPct val="90000"/>
            </a:lnSpc>
            <a:spcBef>
              <a:spcPct val="0"/>
            </a:spcBef>
            <a:spcAft>
              <a:spcPct val="15000"/>
            </a:spcAft>
            <a:buChar char="•"/>
          </a:pPr>
          <a:r>
            <a:rPr lang="en-US" sz="1000" b="0" i="0" kern="1200" baseline="0"/>
            <a:t>Fewer ER visits and preventable hospitalizations</a:t>
          </a:r>
          <a:endParaRPr lang="en-US" sz="1000" kern="1200"/>
        </a:p>
        <a:p>
          <a:pPr marL="57150" lvl="1" indent="-57150" algn="l" defTabSz="444500">
            <a:lnSpc>
              <a:spcPct val="90000"/>
            </a:lnSpc>
            <a:spcBef>
              <a:spcPct val="0"/>
            </a:spcBef>
            <a:spcAft>
              <a:spcPct val="15000"/>
            </a:spcAft>
            <a:buChar char="•"/>
          </a:pPr>
          <a:r>
            <a:rPr lang="en-US" sz="1000" b="0" i="0" kern="1200" baseline="0"/>
            <a:t>Better symptom control and early intervention</a:t>
          </a:r>
          <a:endParaRPr lang="en-US" sz="1000" kern="1200"/>
        </a:p>
      </dsp:txBody>
      <dsp:txXfrm>
        <a:off x="0" y="1866749"/>
        <a:ext cx="11049000" cy="582750"/>
      </dsp:txXfrm>
    </dsp:sp>
    <dsp:sp modelId="{90ADA2EF-3CC7-4F93-918F-770013B33A31}">
      <dsp:nvSpPr>
        <dsp:cNvPr id="0" name=""/>
        <dsp:cNvSpPr/>
      </dsp:nvSpPr>
      <dsp:spPr>
        <a:xfrm>
          <a:off x="552450" y="1719149"/>
          <a:ext cx="7734300" cy="295200"/>
        </a:xfrm>
        <a:prstGeom prst="roundRect">
          <a:avLst/>
        </a:prstGeom>
        <a:solidFill>
          <a:schemeClr val="accent1">
            <a:shade val="50000"/>
            <a:hueOff val="277049"/>
            <a:satOff val="-11769"/>
            <a:lumOff val="2951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338" tIns="0" rIns="292338" bIns="0" numCol="1" spcCol="1270" anchor="ctr" anchorCtr="0">
          <a:noAutofit/>
        </a:bodyPr>
        <a:lstStyle/>
        <a:p>
          <a:pPr marL="0" lvl="0" indent="0" algn="l" defTabSz="444500">
            <a:lnSpc>
              <a:spcPct val="90000"/>
            </a:lnSpc>
            <a:spcBef>
              <a:spcPct val="0"/>
            </a:spcBef>
            <a:spcAft>
              <a:spcPct val="35000"/>
            </a:spcAft>
            <a:buNone/>
          </a:pPr>
          <a:r>
            <a:rPr lang="en-US" sz="1000" b="1" i="0" kern="1200" baseline="0"/>
            <a:t>Reduced Emergency and Hospital Utilization</a:t>
          </a:r>
          <a:endParaRPr lang="en-US" sz="1000" kern="1200"/>
        </a:p>
      </dsp:txBody>
      <dsp:txXfrm>
        <a:off x="566860" y="1733559"/>
        <a:ext cx="7705480" cy="266380"/>
      </dsp:txXfrm>
    </dsp:sp>
    <dsp:sp modelId="{BD4D4620-D648-4D17-9055-5B0654A3A74B}">
      <dsp:nvSpPr>
        <dsp:cNvPr id="0" name=""/>
        <dsp:cNvSpPr/>
      </dsp:nvSpPr>
      <dsp:spPr>
        <a:xfrm>
          <a:off x="0" y="2651099"/>
          <a:ext cx="11049000" cy="582750"/>
        </a:xfrm>
        <a:prstGeom prst="rect">
          <a:avLst/>
        </a:prstGeom>
        <a:solidFill>
          <a:schemeClr val="lt1">
            <a:alpha val="90000"/>
            <a:hueOff val="0"/>
            <a:satOff val="0"/>
            <a:lumOff val="0"/>
            <a:alphaOff val="0"/>
          </a:schemeClr>
        </a:solidFill>
        <a:ln w="12700" cap="flat" cmpd="sng" algn="ctr">
          <a:solidFill>
            <a:schemeClr val="accent1">
              <a:shade val="50000"/>
              <a:hueOff val="415573"/>
              <a:satOff val="-17653"/>
              <a:lumOff val="442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7525" tIns="208280" rIns="857525" bIns="71120" numCol="1" spcCol="1270" anchor="t" anchorCtr="0">
          <a:noAutofit/>
        </a:bodyPr>
        <a:lstStyle/>
        <a:p>
          <a:pPr marL="57150" lvl="1" indent="-57150" algn="l" defTabSz="444500">
            <a:lnSpc>
              <a:spcPct val="90000"/>
            </a:lnSpc>
            <a:spcBef>
              <a:spcPct val="0"/>
            </a:spcBef>
            <a:spcAft>
              <a:spcPct val="15000"/>
            </a:spcAft>
            <a:buChar char="•"/>
          </a:pPr>
          <a:r>
            <a:rPr lang="en-US" sz="1000" b="0" i="0" kern="1200" baseline="0"/>
            <a:t>Navigation support for specialty care, transportation, and community resources</a:t>
          </a:r>
          <a:endParaRPr lang="en-US" sz="1000" kern="1200"/>
        </a:p>
        <a:p>
          <a:pPr marL="57150" lvl="1" indent="-57150" algn="l" defTabSz="444500">
            <a:lnSpc>
              <a:spcPct val="90000"/>
            </a:lnSpc>
            <a:spcBef>
              <a:spcPct val="0"/>
            </a:spcBef>
            <a:spcAft>
              <a:spcPct val="15000"/>
            </a:spcAft>
            <a:buChar char="•"/>
          </a:pPr>
          <a:r>
            <a:rPr lang="en-US" sz="1000" b="0" i="0" kern="1200" baseline="0"/>
            <a:t>Streamlined scheduling and follow-ups</a:t>
          </a:r>
          <a:endParaRPr lang="en-US" sz="1000" kern="1200"/>
        </a:p>
      </dsp:txBody>
      <dsp:txXfrm>
        <a:off x="0" y="2651099"/>
        <a:ext cx="11049000" cy="582750"/>
      </dsp:txXfrm>
    </dsp:sp>
    <dsp:sp modelId="{F1C600E5-EBBA-4535-9665-1DE8F71B713B}">
      <dsp:nvSpPr>
        <dsp:cNvPr id="0" name=""/>
        <dsp:cNvSpPr/>
      </dsp:nvSpPr>
      <dsp:spPr>
        <a:xfrm>
          <a:off x="552450" y="2503499"/>
          <a:ext cx="7734300" cy="295200"/>
        </a:xfrm>
        <a:prstGeom prst="roundRect">
          <a:avLst/>
        </a:prstGeom>
        <a:solidFill>
          <a:schemeClr val="accent1">
            <a:shade val="50000"/>
            <a:hueOff val="415573"/>
            <a:satOff val="-17653"/>
            <a:lumOff val="4427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338" tIns="0" rIns="292338" bIns="0" numCol="1" spcCol="1270" anchor="ctr" anchorCtr="0">
          <a:noAutofit/>
        </a:bodyPr>
        <a:lstStyle/>
        <a:p>
          <a:pPr marL="0" lvl="0" indent="0" algn="l" defTabSz="444500">
            <a:lnSpc>
              <a:spcPct val="90000"/>
            </a:lnSpc>
            <a:spcBef>
              <a:spcPct val="0"/>
            </a:spcBef>
            <a:spcAft>
              <a:spcPct val="35000"/>
            </a:spcAft>
            <a:buNone/>
          </a:pPr>
          <a:r>
            <a:rPr lang="en-US" sz="1000" b="1" i="0" kern="1200" baseline="0"/>
            <a:t>Improved Access to Services</a:t>
          </a:r>
          <a:endParaRPr lang="en-US" sz="1000" kern="1200"/>
        </a:p>
      </dsp:txBody>
      <dsp:txXfrm>
        <a:off x="566860" y="2517909"/>
        <a:ext cx="7705480" cy="266380"/>
      </dsp:txXfrm>
    </dsp:sp>
    <dsp:sp modelId="{80DD1652-BB32-4848-8DC3-D902D355566E}">
      <dsp:nvSpPr>
        <dsp:cNvPr id="0" name=""/>
        <dsp:cNvSpPr/>
      </dsp:nvSpPr>
      <dsp:spPr>
        <a:xfrm>
          <a:off x="0" y="3435449"/>
          <a:ext cx="11049000" cy="582750"/>
        </a:xfrm>
        <a:prstGeom prst="rect">
          <a:avLst/>
        </a:prstGeom>
        <a:solidFill>
          <a:schemeClr val="lt1">
            <a:alpha val="90000"/>
            <a:hueOff val="0"/>
            <a:satOff val="0"/>
            <a:lumOff val="0"/>
            <a:alphaOff val="0"/>
          </a:schemeClr>
        </a:solidFill>
        <a:ln w="12700" cap="flat" cmpd="sng" algn="ctr">
          <a:solidFill>
            <a:schemeClr val="accent1">
              <a:shade val="50000"/>
              <a:hueOff val="277049"/>
              <a:satOff val="-11769"/>
              <a:lumOff val="295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7525" tIns="208280" rIns="857525" bIns="71120" numCol="1" spcCol="1270" anchor="t" anchorCtr="0">
          <a:noAutofit/>
        </a:bodyPr>
        <a:lstStyle/>
        <a:p>
          <a:pPr marL="57150" lvl="1" indent="-57150" algn="l" defTabSz="444500">
            <a:lnSpc>
              <a:spcPct val="90000"/>
            </a:lnSpc>
            <a:spcBef>
              <a:spcPct val="0"/>
            </a:spcBef>
            <a:spcAft>
              <a:spcPct val="15000"/>
            </a:spcAft>
            <a:buChar char="•"/>
          </a:pPr>
          <a:r>
            <a:rPr lang="en-US" sz="1000" b="0" i="0" kern="1200" baseline="0"/>
            <a:t>One central point of contact for coordination across multiple providers and services</a:t>
          </a:r>
          <a:endParaRPr lang="en-US" sz="1000" kern="1200"/>
        </a:p>
        <a:p>
          <a:pPr marL="57150" lvl="1" indent="-57150" algn="l" defTabSz="444500">
            <a:lnSpc>
              <a:spcPct val="90000"/>
            </a:lnSpc>
            <a:spcBef>
              <a:spcPct val="0"/>
            </a:spcBef>
            <a:spcAft>
              <a:spcPct val="15000"/>
            </a:spcAft>
            <a:buChar char="•"/>
          </a:pPr>
          <a:r>
            <a:rPr lang="en-US" sz="1000" b="0" i="0" kern="1200" baseline="0"/>
            <a:t>Clear communication and personalized care planning</a:t>
          </a:r>
          <a:endParaRPr lang="en-US" sz="1000" kern="1200"/>
        </a:p>
      </dsp:txBody>
      <dsp:txXfrm>
        <a:off x="0" y="3435449"/>
        <a:ext cx="11049000" cy="582750"/>
      </dsp:txXfrm>
    </dsp:sp>
    <dsp:sp modelId="{54174D43-D472-4544-AE85-9F3D0F0AA849}">
      <dsp:nvSpPr>
        <dsp:cNvPr id="0" name=""/>
        <dsp:cNvSpPr/>
      </dsp:nvSpPr>
      <dsp:spPr>
        <a:xfrm>
          <a:off x="552450" y="3287849"/>
          <a:ext cx="7734300" cy="295200"/>
        </a:xfrm>
        <a:prstGeom prst="roundRect">
          <a:avLst/>
        </a:prstGeom>
        <a:solidFill>
          <a:schemeClr val="accent1">
            <a:shade val="50000"/>
            <a:hueOff val="277049"/>
            <a:satOff val="-11769"/>
            <a:lumOff val="2951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338" tIns="0" rIns="292338" bIns="0" numCol="1" spcCol="1270" anchor="ctr" anchorCtr="0">
          <a:noAutofit/>
        </a:bodyPr>
        <a:lstStyle/>
        <a:p>
          <a:pPr marL="0" lvl="0" indent="0" algn="l" defTabSz="444500">
            <a:lnSpc>
              <a:spcPct val="90000"/>
            </a:lnSpc>
            <a:spcBef>
              <a:spcPct val="0"/>
            </a:spcBef>
            <a:spcAft>
              <a:spcPct val="35000"/>
            </a:spcAft>
            <a:buNone/>
          </a:pPr>
          <a:r>
            <a:rPr lang="en-US" sz="1000" b="1" i="0" kern="1200" baseline="0"/>
            <a:t>Continuity and Consistency of Care</a:t>
          </a:r>
          <a:endParaRPr lang="en-US" sz="1000" kern="1200"/>
        </a:p>
      </dsp:txBody>
      <dsp:txXfrm>
        <a:off x="566860" y="3302259"/>
        <a:ext cx="7705480" cy="266380"/>
      </dsp:txXfrm>
    </dsp:sp>
    <dsp:sp modelId="{A96D13F1-FC7B-4C3B-B205-3476B0C4FFF4}">
      <dsp:nvSpPr>
        <dsp:cNvPr id="0" name=""/>
        <dsp:cNvSpPr/>
      </dsp:nvSpPr>
      <dsp:spPr>
        <a:xfrm>
          <a:off x="0" y="4219799"/>
          <a:ext cx="11049000" cy="582750"/>
        </a:xfrm>
        <a:prstGeom prst="rect">
          <a:avLst/>
        </a:prstGeom>
        <a:solidFill>
          <a:schemeClr val="lt1">
            <a:alpha val="90000"/>
            <a:hueOff val="0"/>
            <a:satOff val="0"/>
            <a:lumOff val="0"/>
            <a:alphaOff val="0"/>
          </a:schemeClr>
        </a:solidFill>
        <a:ln w="12700" cap="flat" cmpd="sng" algn="ctr">
          <a:solidFill>
            <a:schemeClr val="accent1">
              <a:shade val="50000"/>
              <a:hueOff val="138524"/>
              <a:satOff val="-5884"/>
              <a:lumOff val="147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7525" tIns="208280" rIns="857525" bIns="71120" numCol="1" spcCol="1270" anchor="t" anchorCtr="0">
          <a:noAutofit/>
        </a:bodyPr>
        <a:lstStyle/>
        <a:p>
          <a:pPr marL="57150" lvl="1" indent="-57150" algn="l" defTabSz="444500">
            <a:lnSpc>
              <a:spcPct val="90000"/>
            </a:lnSpc>
            <a:spcBef>
              <a:spcPct val="0"/>
            </a:spcBef>
            <a:spcAft>
              <a:spcPct val="15000"/>
            </a:spcAft>
            <a:buChar char="•"/>
          </a:pPr>
          <a:r>
            <a:rPr lang="en-US" sz="1000" b="0" i="0" kern="1200" baseline="0"/>
            <a:t>Identifies barriers like food insecurity, housing, or transportation</a:t>
          </a:r>
          <a:endParaRPr lang="en-US" sz="1000" kern="1200"/>
        </a:p>
        <a:p>
          <a:pPr marL="57150" lvl="1" indent="-57150" algn="l" defTabSz="444500">
            <a:lnSpc>
              <a:spcPct val="90000"/>
            </a:lnSpc>
            <a:spcBef>
              <a:spcPct val="0"/>
            </a:spcBef>
            <a:spcAft>
              <a:spcPct val="15000"/>
            </a:spcAft>
            <a:buChar char="•"/>
          </a:pPr>
          <a:r>
            <a:rPr lang="en-US" sz="1000" b="0" i="0" kern="1200" baseline="0"/>
            <a:t>Connects patients with appropriate local resources</a:t>
          </a:r>
          <a:endParaRPr lang="en-US" sz="1000" kern="1200"/>
        </a:p>
      </dsp:txBody>
      <dsp:txXfrm>
        <a:off x="0" y="4219799"/>
        <a:ext cx="11049000" cy="582750"/>
      </dsp:txXfrm>
    </dsp:sp>
    <dsp:sp modelId="{42C379A8-AECC-484E-8416-4202D3A9E6E2}">
      <dsp:nvSpPr>
        <dsp:cNvPr id="0" name=""/>
        <dsp:cNvSpPr/>
      </dsp:nvSpPr>
      <dsp:spPr>
        <a:xfrm>
          <a:off x="552450" y="4072199"/>
          <a:ext cx="7734300" cy="295200"/>
        </a:xfrm>
        <a:prstGeom prst="roundRect">
          <a:avLst/>
        </a:prstGeom>
        <a:solidFill>
          <a:schemeClr val="accent1">
            <a:shade val="50000"/>
            <a:hueOff val="138524"/>
            <a:satOff val="-5884"/>
            <a:lumOff val="1475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338" tIns="0" rIns="292338" bIns="0" numCol="1" spcCol="1270" anchor="ctr" anchorCtr="0">
          <a:noAutofit/>
        </a:bodyPr>
        <a:lstStyle/>
        <a:p>
          <a:pPr marL="0" lvl="0" indent="0" algn="l" defTabSz="444500">
            <a:lnSpc>
              <a:spcPct val="90000"/>
            </a:lnSpc>
            <a:spcBef>
              <a:spcPct val="0"/>
            </a:spcBef>
            <a:spcAft>
              <a:spcPct val="35000"/>
            </a:spcAft>
            <a:buNone/>
          </a:pPr>
          <a:r>
            <a:rPr lang="en-US" sz="1000" b="1" i="0" kern="1200" baseline="0"/>
            <a:t>Addressing Social Drivers of Health (SDOH)</a:t>
          </a:r>
          <a:endParaRPr lang="en-US" sz="1000" kern="1200"/>
        </a:p>
      </dsp:txBody>
      <dsp:txXfrm>
        <a:off x="566860" y="4086609"/>
        <a:ext cx="7705480" cy="2663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20B9F-1246-416F-A767-F18BD7AFF918}">
      <dsp:nvSpPr>
        <dsp:cNvPr id="0" name=""/>
        <dsp:cNvSpPr/>
      </dsp:nvSpPr>
      <dsp:spPr>
        <a:xfrm rot="5400000">
          <a:off x="7196502" y="-3138297"/>
          <a:ext cx="633635" cy="7071360"/>
        </a:xfrm>
        <a:prstGeom prst="round2SameRect">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b="0" i="0" kern="1200" baseline="0"/>
            <a:t>Reimbursement for care management services (CCM, TCM, RPM, etc.)</a:t>
          </a:r>
          <a:endParaRPr lang="en-US" sz="1500" kern="1200"/>
        </a:p>
        <a:p>
          <a:pPr marL="114300" lvl="1" indent="-114300" algn="l" defTabSz="666750">
            <a:lnSpc>
              <a:spcPct val="90000"/>
            </a:lnSpc>
            <a:spcBef>
              <a:spcPct val="0"/>
            </a:spcBef>
            <a:spcAft>
              <a:spcPct val="15000"/>
            </a:spcAft>
            <a:buChar char="•"/>
          </a:pPr>
          <a:r>
            <a:rPr lang="en-US" sz="1500" b="0" i="0" kern="1200" baseline="0"/>
            <a:t>Better risk adjustment through improved documentation and coding</a:t>
          </a:r>
          <a:endParaRPr lang="en-US" sz="1500" kern="1200"/>
        </a:p>
      </dsp:txBody>
      <dsp:txXfrm rot="-5400000">
        <a:off x="3977640" y="111497"/>
        <a:ext cx="7040428" cy="571771"/>
      </dsp:txXfrm>
    </dsp:sp>
    <dsp:sp modelId="{7A8D1C75-542A-4DE0-8101-E55BA983B536}">
      <dsp:nvSpPr>
        <dsp:cNvPr id="0" name=""/>
        <dsp:cNvSpPr/>
      </dsp:nvSpPr>
      <dsp:spPr>
        <a:xfrm>
          <a:off x="0" y="1360"/>
          <a:ext cx="3977640" cy="792044"/>
        </a:xfrm>
        <a:prstGeom prst="roundRect">
          <a:avLst/>
        </a:prstGeom>
        <a:solidFill>
          <a:schemeClr val="accent1">
            <a:shade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b="1" i="0" kern="1200" baseline="0"/>
            <a:t>Increased Revenue Opportunities</a:t>
          </a:r>
          <a:endParaRPr lang="en-US" sz="2200" kern="1200"/>
        </a:p>
      </dsp:txBody>
      <dsp:txXfrm>
        <a:off x="38664" y="40024"/>
        <a:ext cx="3900312" cy="714716"/>
      </dsp:txXfrm>
    </dsp:sp>
    <dsp:sp modelId="{32FB3058-A6F5-41FA-8F84-F608D5D6291D}">
      <dsp:nvSpPr>
        <dsp:cNvPr id="0" name=""/>
        <dsp:cNvSpPr/>
      </dsp:nvSpPr>
      <dsp:spPr>
        <a:xfrm rot="5400000">
          <a:off x="7196502" y="-2306650"/>
          <a:ext cx="633635" cy="7071360"/>
        </a:xfrm>
        <a:prstGeom prst="round2SameRect">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b="0" i="0" kern="1200" baseline="0"/>
            <a:t>Supports performance in value-based programs like MIPS, ACOs, and MBQIP</a:t>
          </a:r>
          <a:endParaRPr lang="en-US" sz="1500" kern="1200"/>
        </a:p>
        <a:p>
          <a:pPr marL="114300" lvl="1" indent="-114300" algn="l" defTabSz="666750">
            <a:lnSpc>
              <a:spcPct val="90000"/>
            </a:lnSpc>
            <a:spcBef>
              <a:spcPct val="0"/>
            </a:spcBef>
            <a:spcAft>
              <a:spcPct val="15000"/>
            </a:spcAft>
            <a:buChar char="•"/>
          </a:pPr>
          <a:r>
            <a:rPr lang="en-US" sz="1500" b="0" i="0" kern="1200" baseline="0"/>
            <a:t>Enhances tracking of care gaps and preventative services</a:t>
          </a:r>
          <a:endParaRPr lang="en-US" sz="1500" kern="1200"/>
        </a:p>
      </dsp:txBody>
      <dsp:txXfrm rot="-5400000">
        <a:off x="3977640" y="943144"/>
        <a:ext cx="7040428" cy="571771"/>
      </dsp:txXfrm>
    </dsp:sp>
    <dsp:sp modelId="{C1B194E3-6F6C-450F-9CCE-BDF9F9382202}">
      <dsp:nvSpPr>
        <dsp:cNvPr id="0" name=""/>
        <dsp:cNvSpPr/>
      </dsp:nvSpPr>
      <dsp:spPr>
        <a:xfrm>
          <a:off x="0" y="833007"/>
          <a:ext cx="3977640" cy="792044"/>
        </a:xfrm>
        <a:prstGeom prst="roundRect">
          <a:avLst/>
        </a:prstGeom>
        <a:solidFill>
          <a:schemeClr val="accent1">
            <a:shade val="50000"/>
            <a:hueOff val="138524"/>
            <a:satOff val="-5884"/>
            <a:lumOff val="14759"/>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b="1" i="0" kern="1200" baseline="0"/>
            <a:t>Improved Quality Metrics &amp; Compliance</a:t>
          </a:r>
          <a:endParaRPr lang="en-US" sz="2200" kern="1200"/>
        </a:p>
      </dsp:txBody>
      <dsp:txXfrm>
        <a:off x="38664" y="871671"/>
        <a:ext cx="3900312" cy="714716"/>
      </dsp:txXfrm>
    </dsp:sp>
    <dsp:sp modelId="{050168FC-9479-45A4-856A-86AF2E1E64C9}">
      <dsp:nvSpPr>
        <dsp:cNvPr id="0" name=""/>
        <dsp:cNvSpPr/>
      </dsp:nvSpPr>
      <dsp:spPr>
        <a:xfrm rot="5400000">
          <a:off x="7196502" y="-1475003"/>
          <a:ext cx="633635" cy="7071360"/>
        </a:xfrm>
        <a:prstGeom prst="round2SameRect">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b="0" i="0" kern="1200" baseline="0"/>
            <a:t>Offloads non-clinical care tasks to trained support staff</a:t>
          </a:r>
          <a:endParaRPr lang="en-US" sz="1500" kern="1200"/>
        </a:p>
        <a:p>
          <a:pPr marL="114300" lvl="1" indent="-114300" algn="l" defTabSz="666750">
            <a:lnSpc>
              <a:spcPct val="90000"/>
            </a:lnSpc>
            <a:spcBef>
              <a:spcPct val="0"/>
            </a:spcBef>
            <a:spcAft>
              <a:spcPct val="15000"/>
            </a:spcAft>
            <a:buChar char="•"/>
          </a:pPr>
          <a:r>
            <a:rPr lang="en-US" sz="1500" b="0" i="0" kern="1200" baseline="0"/>
            <a:t>Enables providers to focus on complex decision-making and patient care</a:t>
          </a:r>
          <a:endParaRPr lang="en-US" sz="1500" kern="1200"/>
        </a:p>
      </dsp:txBody>
      <dsp:txXfrm rot="-5400000">
        <a:off x="3977640" y="1774791"/>
        <a:ext cx="7040428" cy="571771"/>
      </dsp:txXfrm>
    </dsp:sp>
    <dsp:sp modelId="{557812CD-BAAA-4477-93C7-8B41801C758C}">
      <dsp:nvSpPr>
        <dsp:cNvPr id="0" name=""/>
        <dsp:cNvSpPr/>
      </dsp:nvSpPr>
      <dsp:spPr>
        <a:xfrm>
          <a:off x="0" y="1664653"/>
          <a:ext cx="3977640" cy="792044"/>
        </a:xfrm>
        <a:prstGeom prst="roundRect">
          <a:avLst/>
        </a:prstGeom>
        <a:solidFill>
          <a:schemeClr val="accent1">
            <a:shade val="50000"/>
            <a:hueOff val="277049"/>
            <a:satOff val="-11769"/>
            <a:lumOff val="29519"/>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b="1" i="0" kern="1200" baseline="0"/>
            <a:t>Reduced Provider Burnout</a:t>
          </a:r>
          <a:endParaRPr lang="en-US" sz="2200" kern="1200"/>
        </a:p>
      </dsp:txBody>
      <dsp:txXfrm>
        <a:off x="38664" y="1703317"/>
        <a:ext cx="3900312" cy="714716"/>
      </dsp:txXfrm>
    </dsp:sp>
    <dsp:sp modelId="{D0FF6755-D9C3-4CB6-8205-8653B70FA39E}">
      <dsp:nvSpPr>
        <dsp:cNvPr id="0" name=""/>
        <dsp:cNvSpPr/>
      </dsp:nvSpPr>
      <dsp:spPr>
        <a:xfrm rot="5400000">
          <a:off x="7196502" y="-643357"/>
          <a:ext cx="633635" cy="7071360"/>
        </a:xfrm>
        <a:prstGeom prst="round2SameRect">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b="0" i="0" kern="1200" baseline="0"/>
            <a:t>Builds trust and loyalty by providing holistic, continuous care</a:t>
          </a:r>
          <a:endParaRPr lang="en-US" sz="1500" kern="1200"/>
        </a:p>
        <a:p>
          <a:pPr marL="114300" lvl="1" indent="-114300" algn="l" defTabSz="666750">
            <a:lnSpc>
              <a:spcPct val="90000"/>
            </a:lnSpc>
            <a:spcBef>
              <a:spcPct val="0"/>
            </a:spcBef>
            <a:spcAft>
              <a:spcPct val="15000"/>
            </a:spcAft>
            <a:buChar char="•"/>
          </a:pPr>
          <a:r>
            <a:rPr lang="en-US" sz="1500" b="0" i="0" kern="1200" baseline="0"/>
            <a:t>Strengthens patient-clinic relationships in tight-knit rural communities</a:t>
          </a:r>
          <a:endParaRPr lang="en-US" sz="1500" kern="1200"/>
        </a:p>
      </dsp:txBody>
      <dsp:txXfrm rot="-5400000">
        <a:off x="3977640" y="2606437"/>
        <a:ext cx="7040428" cy="571771"/>
      </dsp:txXfrm>
    </dsp:sp>
    <dsp:sp modelId="{547B10EA-1796-4E11-9268-37F8842EB7AE}">
      <dsp:nvSpPr>
        <dsp:cNvPr id="0" name=""/>
        <dsp:cNvSpPr/>
      </dsp:nvSpPr>
      <dsp:spPr>
        <a:xfrm>
          <a:off x="0" y="2496300"/>
          <a:ext cx="3977640" cy="792044"/>
        </a:xfrm>
        <a:prstGeom prst="roundRect">
          <a:avLst/>
        </a:prstGeom>
        <a:solidFill>
          <a:schemeClr val="accent1">
            <a:shade val="50000"/>
            <a:hueOff val="415573"/>
            <a:satOff val="-17653"/>
            <a:lumOff val="44278"/>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b="1" i="0" kern="1200" baseline="0"/>
            <a:t>Better Patient Retention and Satisfaction</a:t>
          </a:r>
          <a:endParaRPr lang="en-US" sz="2200" kern="1200"/>
        </a:p>
      </dsp:txBody>
      <dsp:txXfrm>
        <a:off x="38664" y="2534964"/>
        <a:ext cx="3900312" cy="714716"/>
      </dsp:txXfrm>
    </dsp:sp>
    <dsp:sp modelId="{E24393FE-0A0B-4F00-8236-E36C7AC530AA}">
      <dsp:nvSpPr>
        <dsp:cNvPr id="0" name=""/>
        <dsp:cNvSpPr/>
      </dsp:nvSpPr>
      <dsp:spPr>
        <a:xfrm rot="5400000">
          <a:off x="7196502" y="188289"/>
          <a:ext cx="633635" cy="7071360"/>
        </a:xfrm>
        <a:prstGeom prst="round2SameRect">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b="0" i="0" kern="1200" baseline="0"/>
            <a:t>Standardized workflows for follow-up, documentation, and outreach</a:t>
          </a:r>
          <a:endParaRPr lang="en-US" sz="1500" kern="1200"/>
        </a:p>
        <a:p>
          <a:pPr marL="114300" lvl="1" indent="-114300" algn="l" defTabSz="666750">
            <a:lnSpc>
              <a:spcPct val="90000"/>
            </a:lnSpc>
            <a:spcBef>
              <a:spcPct val="0"/>
            </a:spcBef>
            <a:spcAft>
              <a:spcPct val="15000"/>
            </a:spcAft>
            <a:buChar char="•"/>
          </a:pPr>
          <a:r>
            <a:rPr lang="en-US" sz="1500" b="0" i="0" kern="1200" baseline="0" dirty="0"/>
            <a:t>Improved data collection for strategic planning and population health</a:t>
          </a:r>
          <a:endParaRPr lang="en-US" sz="1500" kern="1200" dirty="0"/>
        </a:p>
      </dsp:txBody>
      <dsp:txXfrm rot="-5400000">
        <a:off x="3977640" y="3438083"/>
        <a:ext cx="7040428" cy="571771"/>
      </dsp:txXfrm>
    </dsp:sp>
    <dsp:sp modelId="{7E56BAA5-B1F2-4F07-8AB7-70207CD4860F}">
      <dsp:nvSpPr>
        <dsp:cNvPr id="0" name=""/>
        <dsp:cNvSpPr/>
      </dsp:nvSpPr>
      <dsp:spPr>
        <a:xfrm>
          <a:off x="0" y="3327947"/>
          <a:ext cx="3977640" cy="792044"/>
        </a:xfrm>
        <a:prstGeom prst="roundRect">
          <a:avLst/>
        </a:prstGeom>
        <a:solidFill>
          <a:schemeClr val="accent1">
            <a:shade val="50000"/>
            <a:hueOff val="277049"/>
            <a:satOff val="-11769"/>
            <a:lumOff val="29519"/>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b="1" i="0" kern="1200" baseline="0"/>
            <a:t>Operational Efficiency</a:t>
          </a:r>
          <a:endParaRPr lang="en-US" sz="2200" kern="1200"/>
        </a:p>
      </dsp:txBody>
      <dsp:txXfrm>
        <a:off x="38664" y="3366611"/>
        <a:ext cx="3900312" cy="714716"/>
      </dsp:txXfrm>
    </dsp:sp>
    <dsp:sp modelId="{E7F5DED3-6A57-4A83-886B-9F25E0719557}">
      <dsp:nvSpPr>
        <dsp:cNvPr id="0" name=""/>
        <dsp:cNvSpPr/>
      </dsp:nvSpPr>
      <dsp:spPr>
        <a:xfrm rot="5400000">
          <a:off x="7196502" y="1019936"/>
          <a:ext cx="633635" cy="7071360"/>
        </a:xfrm>
        <a:prstGeom prst="round2SameRect">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b="0" i="0" kern="1200" baseline="0"/>
            <a:t>Builds collaborative relationships with local agencies, public health, and social services</a:t>
          </a:r>
          <a:endParaRPr lang="en-US" sz="1500" kern="1200"/>
        </a:p>
        <a:p>
          <a:pPr marL="114300" lvl="1" indent="-114300" algn="l" defTabSz="666750">
            <a:lnSpc>
              <a:spcPct val="90000"/>
            </a:lnSpc>
            <a:spcBef>
              <a:spcPct val="0"/>
            </a:spcBef>
            <a:spcAft>
              <a:spcPct val="15000"/>
            </a:spcAft>
            <a:buChar char="•"/>
          </a:pPr>
          <a:r>
            <a:rPr lang="en-US" sz="1500" b="0" i="0" kern="1200" baseline="0"/>
            <a:t>Positions the clinic as a hub for community wellness and coordinated care</a:t>
          </a:r>
          <a:endParaRPr lang="en-US" sz="1500" kern="1200"/>
        </a:p>
      </dsp:txBody>
      <dsp:txXfrm rot="-5400000">
        <a:off x="3977640" y="4269730"/>
        <a:ext cx="7040428" cy="571771"/>
      </dsp:txXfrm>
    </dsp:sp>
    <dsp:sp modelId="{6B9B02B6-F87F-4907-BAEF-E4E4E093E480}">
      <dsp:nvSpPr>
        <dsp:cNvPr id="0" name=""/>
        <dsp:cNvSpPr/>
      </dsp:nvSpPr>
      <dsp:spPr>
        <a:xfrm>
          <a:off x="0" y="4159594"/>
          <a:ext cx="3977640" cy="792044"/>
        </a:xfrm>
        <a:prstGeom prst="roundRect">
          <a:avLst/>
        </a:prstGeom>
        <a:solidFill>
          <a:schemeClr val="accent1">
            <a:shade val="50000"/>
            <a:hueOff val="138524"/>
            <a:satOff val="-5884"/>
            <a:lumOff val="14759"/>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b="1" i="0" kern="1200" baseline="0"/>
            <a:t>Strengthened Community Partnerships</a:t>
          </a:r>
          <a:endParaRPr lang="en-US" sz="2200" kern="1200"/>
        </a:p>
      </dsp:txBody>
      <dsp:txXfrm>
        <a:off x="38664" y="4198258"/>
        <a:ext cx="3900312" cy="7147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AD15C0-580E-4B43-99E3-C60CB531CCA1}">
      <dsp:nvSpPr>
        <dsp:cNvPr id="0" name=""/>
        <dsp:cNvSpPr/>
      </dsp:nvSpPr>
      <dsp:spPr>
        <a:xfrm>
          <a:off x="4154" y="207643"/>
          <a:ext cx="2497894" cy="793531"/>
        </a:xfrm>
        <a:prstGeom prst="rect">
          <a:avLst/>
        </a:prstGeom>
        <a:solidFill>
          <a:schemeClr val="accent1">
            <a:shade val="50000"/>
            <a:hueOff val="0"/>
            <a:satOff val="0"/>
            <a:lumOff val="0"/>
            <a:alphaOff val="0"/>
          </a:schemeClr>
        </a:solidFill>
        <a:ln w="127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b="1" kern="1200"/>
            <a:t>Patient-Centered Approach</a:t>
          </a:r>
          <a:endParaRPr lang="en-US" sz="2200" kern="1200"/>
        </a:p>
      </dsp:txBody>
      <dsp:txXfrm>
        <a:off x="4154" y="207643"/>
        <a:ext cx="2497894" cy="793531"/>
      </dsp:txXfrm>
    </dsp:sp>
    <dsp:sp modelId="{A082FD07-98A3-4311-AD6D-F490E3DB2924}">
      <dsp:nvSpPr>
        <dsp:cNvPr id="0" name=""/>
        <dsp:cNvSpPr/>
      </dsp:nvSpPr>
      <dsp:spPr>
        <a:xfrm>
          <a:off x="4154" y="1001175"/>
          <a:ext cx="2497894" cy="3744180"/>
        </a:xfrm>
        <a:prstGeom prst="rect">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a:t>Engaging patients and families in care plans</a:t>
          </a:r>
        </a:p>
        <a:p>
          <a:pPr marL="228600" lvl="1" indent="-228600" algn="l" defTabSz="977900">
            <a:lnSpc>
              <a:spcPct val="90000"/>
            </a:lnSpc>
            <a:spcBef>
              <a:spcPct val="0"/>
            </a:spcBef>
            <a:spcAft>
              <a:spcPct val="15000"/>
            </a:spcAft>
            <a:buChar char="•"/>
          </a:pPr>
          <a:r>
            <a:rPr lang="en-US" sz="2200" kern="1200"/>
            <a:t>Addressing social determinants of health (e.g., transportation, access to services)</a:t>
          </a:r>
        </a:p>
      </dsp:txBody>
      <dsp:txXfrm>
        <a:off x="4154" y="1001175"/>
        <a:ext cx="2497894" cy="3744180"/>
      </dsp:txXfrm>
    </dsp:sp>
    <dsp:sp modelId="{347F8EA4-AE26-48CD-BCA3-B67E44954185}">
      <dsp:nvSpPr>
        <dsp:cNvPr id="0" name=""/>
        <dsp:cNvSpPr/>
      </dsp:nvSpPr>
      <dsp:spPr>
        <a:xfrm>
          <a:off x="2851753" y="207643"/>
          <a:ext cx="2497894" cy="793531"/>
        </a:xfrm>
        <a:prstGeom prst="rect">
          <a:avLst/>
        </a:prstGeom>
        <a:solidFill>
          <a:schemeClr val="accent1">
            <a:shade val="50000"/>
            <a:hueOff val="207786"/>
            <a:satOff val="-8827"/>
            <a:lumOff val="22139"/>
            <a:alphaOff val="0"/>
          </a:schemeClr>
        </a:solidFill>
        <a:ln w="12700" cap="flat" cmpd="sng" algn="ctr">
          <a:solidFill>
            <a:schemeClr val="accent1">
              <a:shade val="50000"/>
              <a:hueOff val="207786"/>
              <a:satOff val="-8827"/>
              <a:lumOff val="2213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b="1" kern="1200"/>
            <a:t>Interdisciplinary Collaboration</a:t>
          </a:r>
          <a:endParaRPr lang="en-US" sz="2200" kern="1200"/>
        </a:p>
      </dsp:txBody>
      <dsp:txXfrm>
        <a:off x="2851753" y="207643"/>
        <a:ext cx="2497894" cy="793531"/>
      </dsp:txXfrm>
    </dsp:sp>
    <dsp:sp modelId="{4382B887-90E2-4B63-8E6B-A4740A7BDF2C}">
      <dsp:nvSpPr>
        <dsp:cNvPr id="0" name=""/>
        <dsp:cNvSpPr/>
      </dsp:nvSpPr>
      <dsp:spPr>
        <a:xfrm>
          <a:off x="2851753" y="1001175"/>
          <a:ext cx="2497894" cy="3744180"/>
        </a:xfrm>
        <a:prstGeom prst="rect">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a:t>Role of care teams (physicians, nurses, social workers, etc.)</a:t>
          </a:r>
        </a:p>
        <a:p>
          <a:pPr marL="228600" lvl="1" indent="-228600" algn="l" defTabSz="977900">
            <a:lnSpc>
              <a:spcPct val="90000"/>
            </a:lnSpc>
            <a:spcBef>
              <a:spcPct val="0"/>
            </a:spcBef>
            <a:spcAft>
              <a:spcPct val="15000"/>
            </a:spcAft>
            <a:buChar char="•"/>
          </a:pPr>
          <a:r>
            <a:rPr lang="en-US" sz="2200" kern="1200"/>
            <a:t>Establishing clear communication protocols</a:t>
          </a:r>
        </a:p>
      </dsp:txBody>
      <dsp:txXfrm>
        <a:off x="2851753" y="1001175"/>
        <a:ext cx="2497894" cy="3744180"/>
      </dsp:txXfrm>
    </dsp:sp>
    <dsp:sp modelId="{4A6EAEDE-36E7-4929-8CEB-7250C6B112A6}">
      <dsp:nvSpPr>
        <dsp:cNvPr id="0" name=""/>
        <dsp:cNvSpPr/>
      </dsp:nvSpPr>
      <dsp:spPr>
        <a:xfrm>
          <a:off x="5699352" y="207643"/>
          <a:ext cx="2497894" cy="793531"/>
        </a:xfrm>
        <a:prstGeom prst="rect">
          <a:avLst/>
        </a:prstGeom>
        <a:solidFill>
          <a:schemeClr val="accent1">
            <a:shade val="50000"/>
            <a:hueOff val="415573"/>
            <a:satOff val="-17653"/>
            <a:lumOff val="44278"/>
            <a:alphaOff val="0"/>
          </a:schemeClr>
        </a:solidFill>
        <a:ln w="12700" cap="flat" cmpd="sng" algn="ctr">
          <a:solidFill>
            <a:schemeClr val="accent1">
              <a:shade val="50000"/>
              <a:hueOff val="415573"/>
              <a:satOff val="-17653"/>
              <a:lumOff val="4427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b="1" kern="1200"/>
            <a:t>Technology Integration</a:t>
          </a:r>
          <a:endParaRPr lang="en-US" sz="2200" kern="1200"/>
        </a:p>
      </dsp:txBody>
      <dsp:txXfrm>
        <a:off x="5699352" y="207643"/>
        <a:ext cx="2497894" cy="793531"/>
      </dsp:txXfrm>
    </dsp:sp>
    <dsp:sp modelId="{51D1450F-8C2B-43F9-8B42-EADD6DF7D514}">
      <dsp:nvSpPr>
        <dsp:cNvPr id="0" name=""/>
        <dsp:cNvSpPr/>
      </dsp:nvSpPr>
      <dsp:spPr>
        <a:xfrm>
          <a:off x="5699352" y="1001175"/>
          <a:ext cx="2497894" cy="3744180"/>
        </a:xfrm>
        <a:prstGeom prst="rect">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a:t>Leveraging EHRs and telehealth for seamless information sharing</a:t>
          </a:r>
        </a:p>
        <a:p>
          <a:pPr marL="228600" lvl="1" indent="-228600" algn="l" defTabSz="977900">
            <a:lnSpc>
              <a:spcPct val="90000"/>
            </a:lnSpc>
            <a:spcBef>
              <a:spcPct val="0"/>
            </a:spcBef>
            <a:spcAft>
              <a:spcPct val="15000"/>
            </a:spcAft>
            <a:buChar char="•"/>
          </a:pPr>
          <a:r>
            <a:rPr lang="en-US" sz="2200" kern="1200"/>
            <a:t>Tools for tracking and managing patient care plans</a:t>
          </a:r>
        </a:p>
      </dsp:txBody>
      <dsp:txXfrm>
        <a:off x="5699352" y="1001175"/>
        <a:ext cx="2497894" cy="3744180"/>
      </dsp:txXfrm>
    </dsp:sp>
    <dsp:sp modelId="{A83DF099-0796-4C7A-9DC2-33791B71BECE}">
      <dsp:nvSpPr>
        <dsp:cNvPr id="0" name=""/>
        <dsp:cNvSpPr/>
      </dsp:nvSpPr>
      <dsp:spPr>
        <a:xfrm>
          <a:off x="8546951" y="207643"/>
          <a:ext cx="2497894" cy="793531"/>
        </a:xfrm>
        <a:prstGeom prst="rect">
          <a:avLst/>
        </a:prstGeom>
        <a:solidFill>
          <a:schemeClr val="accent1">
            <a:shade val="50000"/>
            <a:hueOff val="207786"/>
            <a:satOff val="-8827"/>
            <a:lumOff val="22139"/>
            <a:alphaOff val="0"/>
          </a:schemeClr>
        </a:solidFill>
        <a:ln w="12700" cap="flat" cmpd="sng" algn="ctr">
          <a:solidFill>
            <a:schemeClr val="accent1">
              <a:shade val="50000"/>
              <a:hueOff val="207786"/>
              <a:satOff val="-8827"/>
              <a:lumOff val="2213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b="1" kern="1200"/>
            <a:t>Community Partnerships</a:t>
          </a:r>
          <a:endParaRPr lang="en-US" sz="2200" kern="1200"/>
        </a:p>
      </dsp:txBody>
      <dsp:txXfrm>
        <a:off x="8546951" y="207643"/>
        <a:ext cx="2497894" cy="793531"/>
      </dsp:txXfrm>
    </dsp:sp>
    <dsp:sp modelId="{A228A8A3-B91B-446E-864B-14674C65B002}">
      <dsp:nvSpPr>
        <dsp:cNvPr id="0" name=""/>
        <dsp:cNvSpPr/>
      </dsp:nvSpPr>
      <dsp:spPr>
        <a:xfrm>
          <a:off x="8546951" y="1001175"/>
          <a:ext cx="2497894" cy="3744180"/>
        </a:xfrm>
        <a:prstGeom prst="rect">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Collaborating with local organizations (e.g., pharmacies, social services)</a:t>
          </a:r>
        </a:p>
        <a:p>
          <a:pPr marL="228600" lvl="1" indent="-228600" algn="l" defTabSz="977900">
            <a:lnSpc>
              <a:spcPct val="90000"/>
            </a:lnSpc>
            <a:spcBef>
              <a:spcPct val="0"/>
            </a:spcBef>
            <a:spcAft>
              <a:spcPct val="15000"/>
            </a:spcAft>
            <a:buChar char="•"/>
          </a:pPr>
          <a:r>
            <a:rPr lang="en-US" sz="2200" kern="1200"/>
            <a:t>Building referral networks for specialty care</a:t>
          </a:r>
        </a:p>
      </dsp:txBody>
      <dsp:txXfrm>
        <a:off x="8546951" y="1001175"/>
        <a:ext cx="2497894" cy="37441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BF52F9-B356-4EBC-99F2-C68377B5C54C}">
      <dsp:nvSpPr>
        <dsp:cNvPr id="0" name=""/>
        <dsp:cNvSpPr/>
      </dsp:nvSpPr>
      <dsp:spPr>
        <a:xfrm rot="16200000">
          <a:off x="286921" y="-286921"/>
          <a:ext cx="1909233" cy="2483077"/>
        </a:xfrm>
        <a:prstGeom prst="round1Rect">
          <a:avLst/>
        </a:prstGeom>
        <a:solidFill>
          <a:schemeClr val="accent1">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panose="020F0502020204030204" pitchFamily="34" charset="0"/>
              <a:ea typeface="Calibri" panose="020F0502020204030204" pitchFamily="34" charset="0"/>
              <a:cs typeface="Calibri" panose="020F0502020204030204" pitchFamily="34" charset="0"/>
            </a:rPr>
            <a:t>Structured recording of patient health information</a:t>
          </a:r>
        </a:p>
      </dsp:txBody>
      <dsp:txXfrm rot="5400000">
        <a:off x="-1" y="1"/>
        <a:ext cx="2483077" cy="1431925"/>
      </dsp:txXfrm>
    </dsp:sp>
    <dsp:sp modelId="{57CDD5A9-D033-4C38-BAEE-C8A4EAC2FC16}">
      <dsp:nvSpPr>
        <dsp:cNvPr id="0" name=""/>
        <dsp:cNvSpPr/>
      </dsp:nvSpPr>
      <dsp:spPr>
        <a:xfrm>
          <a:off x="2483077" y="0"/>
          <a:ext cx="2483077" cy="1909233"/>
        </a:xfrm>
        <a:prstGeom prst="round1Rect">
          <a:avLst/>
        </a:prstGeom>
        <a:solidFill>
          <a:schemeClr val="accent1">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panose="020F0502020204030204" pitchFamily="34" charset="0"/>
              <a:ea typeface="Calibri" panose="020F0502020204030204" pitchFamily="34" charset="0"/>
              <a:cs typeface="Calibri" panose="020F0502020204030204" pitchFamily="34" charset="0"/>
            </a:rPr>
            <a:t>Keeping comprehensive electronic care plans</a:t>
          </a:r>
        </a:p>
      </dsp:txBody>
      <dsp:txXfrm>
        <a:off x="2483077" y="0"/>
        <a:ext cx="2483077" cy="1431925"/>
      </dsp:txXfrm>
    </dsp:sp>
    <dsp:sp modelId="{070C34C6-3A3B-48DB-B5B8-27BCEF4B526E}">
      <dsp:nvSpPr>
        <dsp:cNvPr id="0" name=""/>
        <dsp:cNvSpPr/>
      </dsp:nvSpPr>
      <dsp:spPr>
        <a:xfrm rot="10800000">
          <a:off x="0" y="1909233"/>
          <a:ext cx="2483077" cy="1909233"/>
        </a:xfrm>
        <a:prstGeom prst="round1Rect">
          <a:avLst/>
        </a:prstGeom>
        <a:solidFill>
          <a:schemeClr val="accent1">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panose="020F0502020204030204" pitchFamily="34" charset="0"/>
              <a:ea typeface="Calibri" panose="020F0502020204030204" pitchFamily="34" charset="0"/>
              <a:cs typeface="Calibri" panose="020F0502020204030204" pitchFamily="34" charset="0"/>
            </a:rPr>
            <a:t>Managing care transitions and other care management services</a:t>
          </a:r>
        </a:p>
      </dsp:txBody>
      <dsp:txXfrm rot="10800000">
        <a:off x="0" y="2386541"/>
        <a:ext cx="2483077" cy="1431925"/>
      </dsp:txXfrm>
    </dsp:sp>
    <dsp:sp modelId="{F04466C0-40A5-40D6-AAD3-AC9B3785C6F7}">
      <dsp:nvSpPr>
        <dsp:cNvPr id="0" name=""/>
        <dsp:cNvSpPr/>
      </dsp:nvSpPr>
      <dsp:spPr>
        <a:xfrm rot="5400000">
          <a:off x="2769998" y="1622311"/>
          <a:ext cx="1909233" cy="2483077"/>
        </a:xfrm>
        <a:prstGeom prst="round1Rect">
          <a:avLst/>
        </a:prstGeom>
        <a:solidFill>
          <a:schemeClr val="accent1">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panose="020F0502020204030204" pitchFamily="34" charset="0"/>
              <a:ea typeface="Calibri" panose="020F0502020204030204" pitchFamily="34" charset="0"/>
              <a:cs typeface="Calibri" panose="020F0502020204030204" pitchFamily="34" charset="0"/>
            </a:rPr>
            <a:t>Coordinating and sharing patient health information promptly within and outside the practice</a:t>
          </a:r>
        </a:p>
      </dsp:txBody>
      <dsp:txXfrm rot="-5400000">
        <a:off x="2483076" y="2386541"/>
        <a:ext cx="2483077" cy="1431925"/>
      </dsp:txXfrm>
    </dsp:sp>
    <dsp:sp modelId="{E4EF48B1-EE19-4EE1-9B5D-63582DA056BF}">
      <dsp:nvSpPr>
        <dsp:cNvPr id="0" name=""/>
        <dsp:cNvSpPr/>
      </dsp:nvSpPr>
      <dsp:spPr>
        <a:xfrm>
          <a:off x="1738153" y="1431925"/>
          <a:ext cx="1489846" cy="954616"/>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panose="020F0502020204030204" pitchFamily="34" charset="0"/>
              <a:ea typeface="Calibri" panose="020F0502020204030204" pitchFamily="34" charset="0"/>
              <a:cs typeface="Calibri" panose="020F0502020204030204" pitchFamily="34" charset="0"/>
            </a:rPr>
            <a:t>CCM</a:t>
          </a:r>
        </a:p>
      </dsp:txBody>
      <dsp:txXfrm>
        <a:off x="1784754" y="1478526"/>
        <a:ext cx="1396644" cy="8614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0B18A2-4554-4690-BD5F-83D66521EAD9}">
      <dsp:nvSpPr>
        <dsp:cNvPr id="0" name=""/>
        <dsp:cNvSpPr/>
      </dsp:nvSpPr>
      <dsp:spPr>
        <a:xfrm>
          <a:off x="0" y="815637"/>
          <a:ext cx="10515600" cy="149678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B67252-315B-4BCD-A521-FD7CF152152B}">
      <dsp:nvSpPr>
        <dsp:cNvPr id="0" name=""/>
        <dsp:cNvSpPr/>
      </dsp:nvSpPr>
      <dsp:spPr>
        <a:xfrm>
          <a:off x="452776" y="1152413"/>
          <a:ext cx="823230" cy="8232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443DFC-43B6-49E6-9D63-2D49824EB8A9}">
      <dsp:nvSpPr>
        <dsp:cNvPr id="0" name=""/>
        <dsp:cNvSpPr/>
      </dsp:nvSpPr>
      <dsp:spPr>
        <a:xfrm>
          <a:off x="1728784" y="815637"/>
          <a:ext cx="8785125" cy="1496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410" tIns="158410" rIns="158410" bIns="158410" numCol="1" spcCol="1270" anchor="ctr" anchorCtr="0">
          <a:noAutofit/>
        </a:bodyPr>
        <a:lstStyle/>
        <a:p>
          <a:pPr marL="0" lvl="0" indent="0" algn="l" defTabSz="844550">
            <a:lnSpc>
              <a:spcPct val="100000"/>
            </a:lnSpc>
            <a:spcBef>
              <a:spcPct val="0"/>
            </a:spcBef>
            <a:spcAft>
              <a:spcPct val="35000"/>
            </a:spcAft>
            <a:buNone/>
          </a:pPr>
          <a:r>
            <a:rPr lang="en-US" sz="1900" kern="1200" dirty="0">
              <a:latin typeface="Calibri" panose="020F0502020204030204" pitchFamily="34" charset="0"/>
              <a:ea typeface="Calibri" panose="020F0502020204030204" pitchFamily="34" charset="0"/>
              <a:cs typeface="Calibri" panose="020F0502020204030204" pitchFamily="34" charset="0"/>
            </a:rPr>
            <a:t>Medicare Part B covers community health integration services to address needs and help the provider diagnosis and treat medical conditions when it is determined by a healthcare provider through a social determinants of health risk assessment that there are social needs that are impacting the patient's health or access to care</a:t>
          </a:r>
        </a:p>
      </dsp:txBody>
      <dsp:txXfrm>
        <a:off x="1728784" y="815637"/>
        <a:ext cx="8785125" cy="1496783"/>
      </dsp:txXfrm>
    </dsp:sp>
    <dsp:sp modelId="{259C366C-B9B6-4E8E-A74A-69EC7D61716B}">
      <dsp:nvSpPr>
        <dsp:cNvPr id="0" name=""/>
        <dsp:cNvSpPr/>
      </dsp:nvSpPr>
      <dsp:spPr>
        <a:xfrm>
          <a:off x="0" y="2686616"/>
          <a:ext cx="10515600" cy="149678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96452B-475B-4C98-BB31-D68E7BB3EC1D}">
      <dsp:nvSpPr>
        <dsp:cNvPr id="0" name=""/>
        <dsp:cNvSpPr/>
      </dsp:nvSpPr>
      <dsp:spPr>
        <a:xfrm>
          <a:off x="452776" y="3023392"/>
          <a:ext cx="823230" cy="8232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223395-D859-42B7-B8D9-D3369B3044A5}">
      <dsp:nvSpPr>
        <dsp:cNvPr id="0" name=""/>
        <dsp:cNvSpPr/>
      </dsp:nvSpPr>
      <dsp:spPr>
        <a:xfrm>
          <a:off x="1728784" y="2686616"/>
          <a:ext cx="4732020" cy="1496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410" tIns="158410" rIns="158410" bIns="158410" numCol="1" spcCol="1270" anchor="ctr" anchorCtr="0">
          <a:noAutofit/>
        </a:bodyPr>
        <a:lstStyle/>
        <a:p>
          <a:pPr marL="0" lvl="0" indent="0" algn="l" defTabSz="844550">
            <a:lnSpc>
              <a:spcPct val="100000"/>
            </a:lnSpc>
            <a:spcBef>
              <a:spcPct val="0"/>
            </a:spcBef>
            <a:spcAft>
              <a:spcPct val="35000"/>
            </a:spcAft>
            <a:buNone/>
          </a:pPr>
          <a:r>
            <a:rPr lang="en-US" sz="1900" kern="1200" dirty="0">
              <a:latin typeface="Calibri" panose="020F0502020204030204" pitchFamily="34" charset="0"/>
              <a:ea typeface="Calibri" panose="020F0502020204030204" pitchFamily="34" charset="0"/>
              <a:cs typeface="Calibri" panose="020F0502020204030204" pitchFamily="34" charset="0"/>
            </a:rPr>
            <a:t>Some community health integration services include:</a:t>
          </a:r>
        </a:p>
      </dsp:txBody>
      <dsp:txXfrm>
        <a:off x="1728784" y="2686616"/>
        <a:ext cx="4732020" cy="1496783"/>
      </dsp:txXfrm>
    </dsp:sp>
    <dsp:sp modelId="{93841139-C1AA-483F-9494-776DD8DA8CE4}">
      <dsp:nvSpPr>
        <dsp:cNvPr id="0" name=""/>
        <dsp:cNvSpPr/>
      </dsp:nvSpPr>
      <dsp:spPr>
        <a:xfrm>
          <a:off x="6460804" y="2686616"/>
          <a:ext cx="4053105" cy="1496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410" tIns="158410" rIns="158410" bIns="158410" numCol="1" spcCol="1270" anchor="ctr" anchorCtr="0">
          <a:noAutofit/>
        </a:bodyPr>
        <a:lstStyle/>
        <a:p>
          <a:pPr marL="0" lvl="0" indent="0" algn="l" defTabSz="488950">
            <a:lnSpc>
              <a:spcPct val="100000"/>
            </a:lnSpc>
            <a:spcBef>
              <a:spcPct val="0"/>
            </a:spcBef>
            <a:spcAft>
              <a:spcPct val="35000"/>
            </a:spcAft>
            <a:buNone/>
          </a:pPr>
          <a:r>
            <a:rPr lang="en-US" sz="1100" kern="1200" dirty="0">
              <a:latin typeface="Calibri" panose="020F0502020204030204" pitchFamily="34" charset="0"/>
              <a:ea typeface="Calibri" panose="020F0502020204030204" pitchFamily="34" charset="0"/>
              <a:cs typeface="Calibri" panose="020F0502020204030204" pitchFamily="34" charset="0"/>
            </a:rPr>
            <a:t>An assessment to better understand the patient’s life story</a:t>
          </a:r>
        </a:p>
        <a:p>
          <a:pPr marL="0" lvl="0" indent="0" algn="l" defTabSz="488950">
            <a:lnSpc>
              <a:spcPct val="100000"/>
            </a:lnSpc>
            <a:spcBef>
              <a:spcPct val="0"/>
            </a:spcBef>
            <a:spcAft>
              <a:spcPct val="35000"/>
            </a:spcAft>
            <a:buNone/>
          </a:pPr>
          <a:r>
            <a:rPr lang="en-US" sz="1100" kern="1200" dirty="0">
              <a:latin typeface="Calibri" panose="020F0502020204030204" pitchFamily="34" charset="0"/>
              <a:ea typeface="Calibri" panose="020F0502020204030204" pitchFamily="34" charset="0"/>
              <a:cs typeface="Calibri" panose="020F0502020204030204" pitchFamily="34" charset="0"/>
            </a:rPr>
            <a:t>Care coordination</a:t>
          </a:r>
        </a:p>
        <a:p>
          <a:pPr marL="0" lvl="0" indent="0" algn="l" defTabSz="488950">
            <a:lnSpc>
              <a:spcPct val="100000"/>
            </a:lnSpc>
            <a:spcBef>
              <a:spcPct val="0"/>
            </a:spcBef>
            <a:spcAft>
              <a:spcPct val="35000"/>
            </a:spcAft>
            <a:buNone/>
          </a:pPr>
          <a:r>
            <a:rPr lang="en-US" sz="1100" kern="1200" dirty="0">
              <a:latin typeface="Calibri" panose="020F0502020204030204" pitchFamily="34" charset="0"/>
              <a:ea typeface="Calibri" panose="020F0502020204030204" pitchFamily="34" charset="0"/>
              <a:cs typeface="Calibri" panose="020F0502020204030204" pitchFamily="34" charset="0"/>
            </a:rPr>
            <a:t>Health education</a:t>
          </a:r>
        </a:p>
        <a:p>
          <a:pPr marL="0" lvl="0" indent="0" algn="l" defTabSz="488950">
            <a:lnSpc>
              <a:spcPct val="100000"/>
            </a:lnSpc>
            <a:spcBef>
              <a:spcPct val="0"/>
            </a:spcBef>
            <a:spcAft>
              <a:spcPct val="35000"/>
            </a:spcAft>
            <a:buNone/>
          </a:pPr>
          <a:r>
            <a:rPr lang="en-US" sz="1100" kern="1200" dirty="0">
              <a:latin typeface="Calibri" panose="020F0502020204030204" pitchFamily="34" charset="0"/>
              <a:ea typeface="Calibri" panose="020F0502020204030204" pitchFamily="34" charset="0"/>
              <a:cs typeface="Calibri" panose="020F0502020204030204" pitchFamily="34" charset="0"/>
            </a:rPr>
            <a:t>Patient self-advocacy training</a:t>
          </a:r>
        </a:p>
        <a:p>
          <a:pPr marL="0" lvl="0" indent="0" algn="l" defTabSz="488950">
            <a:lnSpc>
              <a:spcPct val="100000"/>
            </a:lnSpc>
            <a:spcBef>
              <a:spcPct val="0"/>
            </a:spcBef>
            <a:spcAft>
              <a:spcPct val="35000"/>
            </a:spcAft>
            <a:buNone/>
          </a:pPr>
          <a:r>
            <a:rPr lang="en-US" sz="1100" kern="1200" dirty="0">
              <a:latin typeface="Calibri" panose="020F0502020204030204" pitchFamily="34" charset="0"/>
              <a:ea typeface="Calibri" panose="020F0502020204030204" pitchFamily="34" charset="0"/>
              <a:cs typeface="Calibri" panose="020F0502020204030204" pitchFamily="34" charset="0"/>
            </a:rPr>
            <a:t>Health system navigation</a:t>
          </a:r>
        </a:p>
        <a:p>
          <a:pPr marL="0" lvl="0" indent="0" algn="l" defTabSz="488950">
            <a:lnSpc>
              <a:spcPct val="100000"/>
            </a:lnSpc>
            <a:spcBef>
              <a:spcPct val="0"/>
            </a:spcBef>
            <a:spcAft>
              <a:spcPct val="35000"/>
            </a:spcAft>
            <a:buNone/>
          </a:pPr>
          <a:r>
            <a:rPr lang="en-US" sz="1100" kern="1200" dirty="0">
              <a:latin typeface="Calibri" panose="020F0502020204030204" pitchFamily="34" charset="0"/>
              <a:ea typeface="Calibri" panose="020F0502020204030204" pitchFamily="34" charset="0"/>
              <a:cs typeface="Calibri" panose="020F0502020204030204" pitchFamily="34" charset="0"/>
            </a:rPr>
            <a:t>Social and emotional support</a:t>
          </a:r>
        </a:p>
      </dsp:txBody>
      <dsp:txXfrm>
        <a:off x="6460804" y="2686616"/>
        <a:ext cx="4053105" cy="14967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EA5325-CC38-4655-8C28-240B775FA37E}">
      <dsp:nvSpPr>
        <dsp:cNvPr id="0" name=""/>
        <dsp:cNvSpPr/>
      </dsp:nvSpPr>
      <dsp:spPr>
        <a:xfrm>
          <a:off x="0" y="1602"/>
          <a:ext cx="11049000" cy="682730"/>
        </a:xfrm>
        <a:prstGeom prst="roundRect">
          <a:avLst>
            <a:gd name="adj" fmla="val 10000"/>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EA2E9D-F707-4E6F-8ACA-480B8251DCBF}">
      <dsp:nvSpPr>
        <dsp:cNvPr id="0" name=""/>
        <dsp:cNvSpPr/>
      </dsp:nvSpPr>
      <dsp:spPr>
        <a:xfrm>
          <a:off x="206525" y="155216"/>
          <a:ext cx="375501" cy="3755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F0FD2E22-1241-4AFD-B5E8-498578EB5D6A}">
      <dsp:nvSpPr>
        <dsp:cNvPr id="0" name=""/>
        <dsp:cNvSpPr/>
      </dsp:nvSpPr>
      <dsp:spPr>
        <a:xfrm>
          <a:off x="788553" y="1602"/>
          <a:ext cx="10260446" cy="682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256" tIns="72256" rIns="72256" bIns="72256" numCol="1" spcCol="1270" anchor="ctr" anchorCtr="0">
          <a:noAutofit/>
        </a:bodyPr>
        <a:lstStyle/>
        <a:p>
          <a:pPr marL="0" lvl="0" indent="0" algn="l" defTabSz="844550">
            <a:lnSpc>
              <a:spcPct val="100000"/>
            </a:lnSpc>
            <a:spcBef>
              <a:spcPct val="0"/>
            </a:spcBef>
            <a:spcAft>
              <a:spcPct val="35000"/>
            </a:spcAft>
            <a:buNone/>
          </a:pPr>
          <a:r>
            <a:rPr lang="en-US" sz="1900" kern="1200" dirty="0">
              <a:latin typeface="Calibri" panose="020F0502020204030204" pitchFamily="34" charset="0"/>
              <a:ea typeface="Calibri" panose="020F0502020204030204" pitchFamily="34" charset="0"/>
              <a:cs typeface="Calibri" panose="020F0502020204030204" pitchFamily="34" charset="0"/>
            </a:rPr>
            <a:t>Phase 1: Assess Readiness</a:t>
          </a:r>
        </a:p>
      </dsp:txBody>
      <dsp:txXfrm>
        <a:off x="788553" y="1602"/>
        <a:ext cx="10260446" cy="682730"/>
      </dsp:txXfrm>
    </dsp:sp>
    <dsp:sp modelId="{4E10DB0C-29DF-41EE-884E-F8D787D9B734}">
      <dsp:nvSpPr>
        <dsp:cNvPr id="0" name=""/>
        <dsp:cNvSpPr/>
      </dsp:nvSpPr>
      <dsp:spPr>
        <a:xfrm>
          <a:off x="0" y="855015"/>
          <a:ext cx="11049000" cy="682730"/>
        </a:xfrm>
        <a:prstGeom prst="roundRect">
          <a:avLst>
            <a:gd name="adj" fmla="val 10000"/>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0C05BC-3F94-46DA-9ADA-4E44F47B2044}">
      <dsp:nvSpPr>
        <dsp:cNvPr id="0" name=""/>
        <dsp:cNvSpPr/>
      </dsp:nvSpPr>
      <dsp:spPr>
        <a:xfrm>
          <a:off x="206525" y="1008629"/>
          <a:ext cx="375501" cy="3755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8FDA5190-5162-456E-9C60-5E43023B6FDE}">
      <dsp:nvSpPr>
        <dsp:cNvPr id="0" name=""/>
        <dsp:cNvSpPr/>
      </dsp:nvSpPr>
      <dsp:spPr>
        <a:xfrm>
          <a:off x="788553" y="855015"/>
          <a:ext cx="10260446" cy="682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256" tIns="72256" rIns="72256" bIns="72256" numCol="1" spcCol="1270" anchor="ctr" anchorCtr="0">
          <a:noAutofit/>
        </a:bodyPr>
        <a:lstStyle/>
        <a:p>
          <a:pPr marL="0" lvl="0" indent="0" algn="l" defTabSz="844550">
            <a:lnSpc>
              <a:spcPct val="100000"/>
            </a:lnSpc>
            <a:spcBef>
              <a:spcPct val="0"/>
            </a:spcBef>
            <a:spcAft>
              <a:spcPct val="35000"/>
            </a:spcAft>
            <a:buNone/>
          </a:pPr>
          <a:r>
            <a:rPr lang="en-US" sz="1900" kern="1200" dirty="0">
              <a:latin typeface="Calibri" panose="020F0502020204030204" pitchFamily="34" charset="0"/>
              <a:ea typeface="Calibri" panose="020F0502020204030204" pitchFamily="34" charset="0"/>
              <a:cs typeface="Calibri" panose="020F0502020204030204" pitchFamily="34" charset="0"/>
            </a:rPr>
            <a:t>Phase 2: Prioritize Services to Launch</a:t>
          </a:r>
        </a:p>
      </dsp:txBody>
      <dsp:txXfrm>
        <a:off x="788553" y="855015"/>
        <a:ext cx="10260446" cy="682730"/>
      </dsp:txXfrm>
    </dsp:sp>
    <dsp:sp modelId="{E05C60BF-F3C8-4C2E-B3CB-F98B637466EA}">
      <dsp:nvSpPr>
        <dsp:cNvPr id="0" name=""/>
        <dsp:cNvSpPr/>
      </dsp:nvSpPr>
      <dsp:spPr>
        <a:xfrm>
          <a:off x="0" y="1708427"/>
          <a:ext cx="11049000" cy="682730"/>
        </a:xfrm>
        <a:prstGeom prst="roundRect">
          <a:avLst>
            <a:gd name="adj" fmla="val 10000"/>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F6510F-B66F-4963-BB63-EC815C43852F}">
      <dsp:nvSpPr>
        <dsp:cNvPr id="0" name=""/>
        <dsp:cNvSpPr/>
      </dsp:nvSpPr>
      <dsp:spPr>
        <a:xfrm>
          <a:off x="206525" y="1862042"/>
          <a:ext cx="375501" cy="37550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895AF38A-0A41-4E96-84FC-407127590999}">
      <dsp:nvSpPr>
        <dsp:cNvPr id="0" name=""/>
        <dsp:cNvSpPr/>
      </dsp:nvSpPr>
      <dsp:spPr>
        <a:xfrm>
          <a:off x="788553" y="1708427"/>
          <a:ext cx="10260446" cy="682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256" tIns="72256" rIns="72256" bIns="72256" numCol="1" spcCol="1270" anchor="ctr" anchorCtr="0">
          <a:noAutofit/>
        </a:bodyPr>
        <a:lstStyle/>
        <a:p>
          <a:pPr marL="0" lvl="0" indent="0" algn="l" defTabSz="844550">
            <a:lnSpc>
              <a:spcPct val="100000"/>
            </a:lnSpc>
            <a:spcBef>
              <a:spcPct val="0"/>
            </a:spcBef>
            <a:spcAft>
              <a:spcPct val="35000"/>
            </a:spcAft>
            <a:buNone/>
          </a:pPr>
          <a:r>
            <a:rPr lang="en-US" sz="1900" kern="1200">
              <a:latin typeface="Calibri" panose="020F0502020204030204" pitchFamily="34" charset="0"/>
              <a:ea typeface="Calibri" panose="020F0502020204030204" pitchFamily="34" charset="0"/>
              <a:cs typeface="Calibri" panose="020F0502020204030204" pitchFamily="34" charset="0"/>
            </a:rPr>
            <a:t>Phase 3: Build Infrastructure</a:t>
          </a:r>
        </a:p>
      </dsp:txBody>
      <dsp:txXfrm>
        <a:off x="788553" y="1708427"/>
        <a:ext cx="10260446" cy="682730"/>
      </dsp:txXfrm>
    </dsp:sp>
    <dsp:sp modelId="{BE105245-2A11-4F47-9569-EC5B23DFBB1E}">
      <dsp:nvSpPr>
        <dsp:cNvPr id="0" name=""/>
        <dsp:cNvSpPr/>
      </dsp:nvSpPr>
      <dsp:spPr>
        <a:xfrm>
          <a:off x="0" y="2561840"/>
          <a:ext cx="11049000" cy="682730"/>
        </a:xfrm>
        <a:prstGeom prst="roundRect">
          <a:avLst>
            <a:gd name="adj" fmla="val 10000"/>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56EA3D-17F8-4DDF-B27F-C62E54685871}">
      <dsp:nvSpPr>
        <dsp:cNvPr id="0" name=""/>
        <dsp:cNvSpPr/>
      </dsp:nvSpPr>
      <dsp:spPr>
        <a:xfrm>
          <a:off x="206525" y="2715455"/>
          <a:ext cx="375501" cy="37550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D331D156-7483-4373-AD22-8755FDEFF884}">
      <dsp:nvSpPr>
        <dsp:cNvPr id="0" name=""/>
        <dsp:cNvSpPr/>
      </dsp:nvSpPr>
      <dsp:spPr>
        <a:xfrm>
          <a:off x="788553" y="2561840"/>
          <a:ext cx="10260446" cy="682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256" tIns="72256" rIns="72256" bIns="72256" numCol="1" spcCol="1270" anchor="ctr" anchorCtr="0">
          <a:noAutofit/>
        </a:bodyPr>
        <a:lstStyle/>
        <a:p>
          <a:pPr marL="0" lvl="0" indent="0" algn="l" defTabSz="844550">
            <a:lnSpc>
              <a:spcPct val="100000"/>
            </a:lnSpc>
            <a:spcBef>
              <a:spcPct val="0"/>
            </a:spcBef>
            <a:spcAft>
              <a:spcPct val="35000"/>
            </a:spcAft>
            <a:buNone/>
          </a:pPr>
          <a:r>
            <a:rPr lang="en-US" sz="1900" kern="1200" dirty="0">
              <a:latin typeface="Calibri" panose="020F0502020204030204" pitchFamily="34" charset="0"/>
              <a:ea typeface="Calibri" panose="020F0502020204030204" pitchFamily="34" charset="0"/>
              <a:cs typeface="Calibri" panose="020F0502020204030204" pitchFamily="34" charset="0"/>
            </a:rPr>
            <a:t>Phase 4: Operationalize</a:t>
          </a:r>
        </a:p>
      </dsp:txBody>
      <dsp:txXfrm>
        <a:off x="788553" y="2561840"/>
        <a:ext cx="10260446" cy="682730"/>
      </dsp:txXfrm>
    </dsp:sp>
    <dsp:sp modelId="{25FF1E4B-0749-453E-8612-FE50C7D95C64}">
      <dsp:nvSpPr>
        <dsp:cNvPr id="0" name=""/>
        <dsp:cNvSpPr/>
      </dsp:nvSpPr>
      <dsp:spPr>
        <a:xfrm>
          <a:off x="0" y="3415253"/>
          <a:ext cx="11049000" cy="682730"/>
        </a:xfrm>
        <a:prstGeom prst="roundRect">
          <a:avLst>
            <a:gd name="adj" fmla="val 10000"/>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C4A614-87EC-4D61-B830-AEFF3E9F702B}">
      <dsp:nvSpPr>
        <dsp:cNvPr id="0" name=""/>
        <dsp:cNvSpPr/>
      </dsp:nvSpPr>
      <dsp:spPr>
        <a:xfrm>
          <a:off x="206525" y="3568867"/>
          <a:ext cx="375501" cy="37550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4467B116-338A-4D87-92CC-6FB4BFE367C2}">
      <dsp:nvSpPr>
        <dsp:cNvPr id="0" name=""/>
        <dsp:cNvSpPr/>
      </dsp:nvSpPr>
      <dsp:spPr>
        <a:xfrm>
          <a:off x="788553" y="3415253"/>
          <a:ext cx="10260446" cy="682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256" tIns="72256" rIns="72256" bIns="72256" numCol="1" spcCol="1270" anchor="ctr" anchorCtr="0">
          <a:noAutofit/>
        </a:bodyPr>
        <a:lstStyle/>
        <a:p>
          <a:pPr marL="0" lvl="0" indent="0" algn="l" defTabSz="844550">
            <a:lnSpc>
              <a:spcPct val="100000"/>
            </a:lnSpc>
            <a:spcBef>
              <a:spcPct val="0"/>
            </a:spcBef>
            <a:spcAft>
              <a:spcPct val="35000"/>
            </a:spcAft>
            <a:buNone/>
          </a:pPr>
          <a:r>
            <a:rPr lang="en-US" sz="1900" kern="1200" dirty="0">
              <a:latin typeface="Calibri" panose="020F0502020204030204" pitchFamily="34" charset="0"/>
              <a:ea typeface="Calibri" panose="020F0502020204030204" pitchFamily="34" charset="0"/>
              <a:cs typeface="Calibri" panose="020F0502020204030204" pitchFamily="34" charset="0"/>
            </a:rPr>
            <a:t>Phase 5: Monitor and Optimize</a:t>
          </a:r>
        </a:p>
      </dsp:txBody>
      <dsp:txXfrm>
        <a:off x="788553" y="3415253"/>
        <a:ext cx="10260446" cy="682730"/>
      </dsp:txXfrm>
    </dsp:sp>
    <dsp:sp modelId="{B4D41536-9F6D-4507-AD71-091C0B35AEBF}">
      <dsp:nvSpPr>
        <dsp:cNvPr id="0" name=""/>
        <dsp:cNvSpPr/>
      </dsp:nvSpPr>
      <dsp:spPr>
        <a:xfrm>
          <a:off x="0" y="4268666"/>
          <a:ext cx="11049000" cy="682730"/>
        </a:xfrm>
        <a:prstGeom prst="roundRect">
          <a:avLst>
            <a:gd name="adj" fmla="val 10000"/>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6253D8-10E8-444D-A824-43946F415E80}">
      <dsp:nvSpPr>
        <dsp:cNvPr id="0" name=""/>
        <dsp:cNvSpPr/>
      </dsp:nvSpPr>
      <dsp:spPr>
        <a:xfrm>
          <a:off x="206525" y="4422280"/>
          <a:ext cx="375501" cy="37550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C88BED71-C956-4492-8857-8C98A2B115CB}">
      <dsp:nvSpPr>
        <dsp:cNvPr id="0" name=""/>
        <dsp:cNvSpPr/>
      </dsp:nvSpPr>
      <dsp:spPr>
        <a:xfrm>
          <a:off x="788553" y="4268666"/>
          <a:ext cx="10260446" cy="682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256" tIns="72256" rIns="72256" bIns="72256" numCol="1" spcCol="1270" anchor="ctr" anchorCtr="0">
          <a:noAutofit/>
        </a:bodyPr>
        <a:lstStyle/>
        <a:p>
          <a:pPr marL="0" lvl="0" indent="0" algn="l" defTabSz="844550">
            <a:lnSpc>
              <a:spcPct val="100000"/>
            </a:lnSpc>
            <a:spcBef>
              <a:spcPct val="0"/>
            </a:spcBef>
            <a:spcAft>
              <a:spcPct val="35000"/>
            </a:spcAft>
            <a:buNone/>
          </a:pPr>
          <a:r>
            <a:rPr lang="en-US" sz="1900" kern="1200" dirty="0">
              <a:latin typeface="Calibri" panose="020F0502020204030204" pitchFamily="34" charset="0"/>
              <a:ea typeface="Calibri" panose="020F0502020204030204" pitchFamily="34" charset="0"/>
              <a:cs typeface="Calibri" panose="020F0502020204030204" pitchFamily="34" charset="0"/>
            </a:rPr>
            <a:t>Phase 6: Sustain and Scale</a:t>
          </a:r>
        </a:p>
      </dsp:txBody>
      <dsp:txXfrm>
        <a:off x="788553" y="4268666"/>
        <a:ext cx="10260446" cy="6827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E7EC4B-8DFF-4187-8A1D-F84D2A9AB530}">
      <dsp:nvSpPr>
        <dsp:cNvPr id="0" name=""/>
        <dsp:cNvSpPr/>
      </dsp:nvSpPr>
      <dsp:spPr>
        <a:xfrm>
          <a:off x="0" y="2440"/>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73E8FE-CB7A-4428-9186-74A7C3C07331}">
      <dsp:nvSpPr>
        <dsp:cNvPr id="0" name=""/>
        <dsp:cNvSpPr/>
      </dsp:nvSpPr>
      <dsp:spPr>
        <a:xfrm>
          <a:off x="0" y="2440"/>
          <a:ext cx="10515600" cy="832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b="1" i="0" kern="1200" baseline="0" dirty="0">
              <a:latin typeface="Calibri" panose="020F0502020204030204" pitchFamily="34" charset="0"/>
              <a:ea typeface="Calibri" panose="020F0502020204030204" pitchFamily="34" charset="0"/>
              <a:cs typeface="Calibri" panose="020F0502020204030204" pitchFamily="34" charset="0"/>
            </a:rPr>
            <a:t>Key Performance Indicators (KPIs)</a:t>
          </a:r>
          <a:endParaRPr lang="en-US" sz="3800" kern="1200" dirty="0">
            <a:latin typeface="Calibri" panose="020F0502020204030204" pitchFamily="34" charset="0"/>
            <a:ea typeface="Calibri" panose="020F0502020204030204" pitchFamily="34" charset="0"/>
            <a:cs typeface="Calibri" panose="020F0502020204030204" pitchFamily="34" charset="0"/>
          </a:endParaRPr>
        </a:p>
      </dsp:txBody>
      <dsp:txXfrm>
        <a:off x="0" y="2440"/>
        <a:ext cx="10515600" cy="832359"/>
      </dsp:txXfrm>
    </dsp:sp>
    <dsp:sp modelId="{CE656FA1-2E78-4DEF-B458-9E799D9FBE24}">
      <dsp:nvSpPr>
        <dsp:cNvPr id="0" name=""/>
        <dsp:cNvSpPr/>
      </dsp:nvSpPr>
      <dsp:spPr>
        <a:xfrm>
          <a:off x="0" y="834800"/>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7914BE-D70E-4753-828D-58E5C78E72BF}">
      <dsp:nvSpPr>
        <dsp:cNvPr id="0" name=""/>
        <dsp:cNvSpPr/>
      </dsp:nvSpPr>
      <dsp:spPr>
        <a:xfrm>
          <a:off x="0" y="834800"/>
          <a:ext cx="10515600" cy="832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b="0" i="0" kern="1200" baseline="0" dirty="0">
              <a:latin typeface="Calibri" panose="020F0502020204030204" pitchFamily="34" charset="0"/>
              <a:ea typeface="Calibri" panose="020F0502020204030204" pitchFamily="34" charset="0"/>
              <a:cs typeface="Calibri" panose="020F0502020204030204" pitchFamily="34" charset="0"/>
            </a:rPr>
            <a:t>Number of patients enrolled</a:t>
          </a:r>
          <a:endParaRPr lang="en-US" sz="3800" kern="1200" dirty="0">
            <a:latin typeface="Calibri" panose="020F0502020204030204" pitchFamily="34" charset="0"/>
            <a:ea typeface="Calibri" panose="020F0502020204030204" pitchFamily="34" charset="0"/>
            <a:cs typeface="Calibri" panose="020F0502020204030204" pitchFamily="34" charset="0"/>
          </a:endParaRPr>
        </a:p>
      </dsp:txBody>
      <dsp:txXfrm>
        <a:off x="0" y="834800"/>
        <a:ext cx="10515600" cy="832359"/>
      </dsp:txXfrm>
    </dsp:sp>
    <dsp:sp modelId="{55C630C4-4309-4021-A7FF-A1C2376710FD}">
      <dsp:nvSpPr>
        <dsp:cNvPr id="0" name=""/>
        <dsp:cNvSpPr/>
      </dsp:nvSpPr>
      <dsp:spPr>
        <a:xfrm>
          <a:off x="0" y="1667159"/>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84E6E5-497B-4AA2-A79F-63F0B5ECB7AF}">
      <dsp:nvSpPr>
        <dsp:cNvPr id="0" name=""/>
        <dsp:cNvSpPr/>
      </dsp:nvSpPr>
      <dsp:spPr>
        <a:xfrm>
          <a:off x="0" y="1667159"/>
          <a:ext cx="10515600" cy="832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b="0" i="0" kern="1200" baseline="0" dirty="0">
              <a:latin typeface="Calibri" panose="020F0502020204030204" pitchFamily="34" charset="0"/>
              <a:ea typeface="Calibri" panose="020F0502020204030204" pitchFamily="34" charset="0"/>
              <a:cs typeface="Calibri" panose="020F0502020204030204" pitchFamily="34" charset="0"/>
            </a:rPr>
            <a:t>Hospital readmissions or ED visits reduced</a:t>
          </a:r>
          <a:endParaRPr lang="en-US" sz="3800" kern="1200" dirty="0">
            <a:latin typeface="Calibri" panose="020F0502020204030204" pitchFamily="34" charset="0"/>
            <a:ea typeface="Calibri" panose="020F0502020204030204" pitchFamily="34" charset="0"/>
            <a:cs typeface="Calibri" panose="020F0502020204030204" pitchFamily="34" charset="0"/>
          </a:endParaRPr>
        </a:p>
      </dsp:txBody>
      <dsp:txXfrm>
        <a:off x="0" y="1667159"/>
        <a:ext cx="10515600" cy="832359"/>
      </dsp:txXfrm>
    </dsp:sp>
    <dsp:sp modelId="{2ED7E17F-6D64-46ED-8809-6F184B660CFC}">
      <dsp:nvSpPr>
        <dsp:cNvPr id="0" name=""/>
        <dsp:cNvSpPr/>
      </dsp:nvSpPr>
      <dsp:spPr>
        <a:xfrm>
          <a:off x="0" y="2499518"/>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BF9DB2-04A9-41FF-B3D3-234143503601}">
      <dsp:nvSpPr>
        <dsp:cNvPr id="0" name=""/>
        <dsp:cNvSpPr/>
      </dsp:nvSpPr>
      <dsp:spPr>
        <a:xfrm>
          <a:off x="0" y="2499518"/>
          <a:ext cx="10515600" cy="832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b="0" i="0" kern="1200" baseline="0" dirty="0">
              <a:latin typeface="Calibri" panose="020F0502020204030204" pitchFamily="34" charset="0"/>
              <a:ea typeface="Calibri" panose="020F0502020204030204" pitchFamily="34" charset="0"/>
              <a:cs typeface="Calibri" panose="020F0502020204030204" pitchFamily="34" charset="0"/>
            </a:rPr>
            <a:t>Reimbursement generated</a:t>
          </a:r>
          <a:endParaRPr lang="en-US" sz="3800" kern="1200" dirty="0">
            <a:latin typeface="Calibri" panose="020F0502020204030204" pitchFamily="34" charset="0"/>
            <a:ea typeface="Calibri" panose="020F0502020204030204" pitchFamily="34" charset="0"/>
            <a:cs typeface="Calibri" panose="020F0502020204030204" pitchFamily="34" charset="0"/>
          </a:endParaRPr>
        </a:p>
      </dsp:txBody>
      <dsp:txXfrm>
        <a:off x="0" y="2499518"/>
        <a:ext cx="10515600" cy="832359"/>
      </dsp:txXfrm>
    </dsp:sp>
    <dsp:sp modelId="{7601079A-F194-4F07-949B-EBFBF0BF4201}">
      <dsp:nvSpPr>
        <dsp:cNvPr id="0" name=""/>
        <dsp:cNvSpPr/>
      </dsp:nvSpPr>
      <dsp:spPr>
        <a:xfrm>
          <a:off x="0" y="3331877"/>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84A919-C0EC-47F2-AB23-333EC27B3F81}">
      <dsp:nvSpPr>
        <dsp:cNvPr id="0" name=""/>
        <dsp:cNvSpPr/>
      </dsp:nvSpPr>
      <dsp:spPr>
        <a:xfrm>
          <a:off x="0" y="3331877"/>
          <a:ext cx="10515600" cy="832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b="0" i="0" kern="1200" baseline="0">
              <a:latin typeface="Calibri" panose="020F0502020204030204" pitchFamily="34" charset="0"/>
              <a:ea typeface="Calibri" panose="020F0502020204030204" pitchFamily="34" charset="0"/>
              <a:cs typeface="Calibri" panose="020F0502020204030204" pitchFamily="34" charset="0"/>
            </a:rPr>
            <a:t>Patient satisfaction</a:t>
          </a:r>
          <a:endParaRPr lang="en-US" sz="3800" kern="1200">
            <a:latin typeface="Calibri" panose="020F0502020204030204" pitchFamily="34" charset="0"/>
            <a:ea typeface="Calibri" panose="020F0502020204030204" pitchFamily="34" charset="0"/>
            <a:cs typeface="Calibri" panose="020F0502020204030204" pitchFamily="34" charset="0"/>
          </a:endParaRPr>
        </a:p>
      </dsp:txBody>
      <dsp:txXfrm>
        <a:off x="0" y="3331877"/>
        <a:ext cx="10515600" cy="832359"/>
      </dsp:txXfrm>
    </dsp:sp>
    <dsp:sp modelId="{60F204F6-2C09-4FC0-A445-2A0494471F58}">
      <dsp:nvSpPr>
        <dsp:cNvPr id="0" name=""/>
        <dsp:cNvSpPr/>
      </dsp:nvSpPr>
      <dsp:spPr>
        <a:xfrm>
          <a:off x="0" y="4164236"/>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9DC527-1DB7-427A-9E10-5B8684711C70}">
      <dsp:nvSpPr>
        <dsp:cNvPr id="0" name=""/>
        <dsp:cNvSpPr/>
      </dsp:nvSpPr>
      <dsp:spPr>
        <a:xfrm>
          <a:off x="0" y="4164236"/>
          <a:ext cx="10515600" cy="832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b="1" i="0" kern="1200" baseline="0" dirty="0">
              <a:latin typeface="Calibri" panose="020F0502020204030204" pitchFamily="34" charset="0"/>
              <a:ea typeface="Calibri" panose="020F0502020204030204" pitchFamily="34" charset="0"/>
              <a:cs typeface="Calibri" panose="020F0502020204030204" pitchFamily="34" charset="0"/>
            </a:rPr>
            <a:t>Feedback and Continuous Improvement</a:t>
          </a:r>
          <a:endParaRPr lang="en-US" sz="3800" kern="1200" dirty="0">
            <a:latin typeface="Calibri" panose="020F0502020204030204" pitchFamily="34" charset="0"/>
            <a:ea typeface="Calibri" panose="020F0502020204030204" pitchFamily="34" charset="0"/>
            <a:cs typeface="Calibri" panose="020F0502020204030204" pitchFamily="34" charset="0"/>
          </a:endParaRPr>
        </a:p>
      </dsp:txBody>
      <dsp:txXfrm>
        <a:off x="0" y="4164236"/>
        <a:ext cx="10515600" cy="83235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DBCE80-35B3-4771-AD43-409C0A97267F}" type="datetimeFigureOut">
              <a:rPr lang="en-US" smtClean="0"/>
              <a:t>6/9/2025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96A06D-21FF-4D5D-A967-4E473F510A47}" type="slidenum">
              <a:rPr lang="en-US" smtClean="0"/>
              <a:t>‹#›</a:t>
            </a:fld>
            <a:endParaRPr lang="en-US"/>
          </a:p>
        </p:txBody>
      </p:sp>
    </p:spTree>
    <p:extLst>
      <p:ext uri="{BB962C8B-B14F-4D97-AF65-F5344CB8AC3E}">
        <p14:creationId xmlns:p14="http://schemas.microsoft.com/office/powerpoint/2010/main" val="241898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blog.optimize.health/fqhc-rhc-bill-rpm-g0511"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are-harmony.com/social-determinants-of-health/"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96A06D-21FF-4D5D-A967-4E473F510A47}" type="slidenum">
              <a:rPr lang="en-US" smtClean="0"/>
              <a:t>2</a:t>
            </a:fld>
            <a:endParaRPr lang="en-US"/>
          </a:p>
        </p:txBody>
      </p:sp>
    </p:spTree>
    <p:extLst>
      <p:ext uri="{BB962C8B-B14F-4D97-AF65-F5344CB8AC3E}">
        <p14:creationId xmlns:p14="http://schemas.microsoft.com/office/powerpoint/2010/main" val="3250039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C9F725-87E0-5DC7-2982-07B723E93A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FA8C3D-00C0-ED4A-EFD5-7F9D8F8BE8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4AFD25-46CE-8FC6-0C13-B48C8019FBBE}"/>
              </a:ext>
            </a:extLst>
          </p:cNvPr>
          <p:cNvSpPr>
            <a:spLocks noGrp="1"/>
          </p:cNvSpPr>
          <p:nvPr>
            <p:ph type="body" idx="1"/>
          </p:nvPr>
        </p:nvSpPr>
        <p:spPr/>
        <p:txBody>
          <a:bodyPr/>
          <a:lstStyle/>
          <a:p>
            <a:r>
              <a:rPr lang="en-US" dirty="0"/>
              <a:t>Principal illness navigation is intended to help patients with serious conditions navigate their health care treatment.  CMS finalized 4 time based HCPCS codes in Jan 2024 to help the patient and caregiver to identify appropriate practitioners for care needs and support, especially when multiple specialties are involved in caring for the patient and delaying care may have detrimental effects. </a:t>
            </a:r>
          </a:p>
          <a:p>
            <a:endParaRPr lang="en-US" dirty="0"/>
          </a:p>
          <a:p>
            <a:r>
              <a:rPr lang="en-US" dirty="0"/>
              <a:t>This service can be provided by trained auxiliary personnel under the direction of the billing provider. The patient must agree to the services and provide consent with an initiating visit. </a:t>
            </a:r>
          </a:p>
          <a:p>
            <a:endParaRPr lang="en-US" dirty="0"/>
          </a:p>
          <a:p>
            <a:r>
              <a:rPr lang="en-US" dirty="0"/>
              <a:t>Services can not be provided in a facility setting. </a:t>
            </a:r>
          </a:p>
          <a:p>
            <a:endParaRPr lang="en-US" dirty="0"/>
          </a:p>
          <a:p>
            <a:r>
              <a:rPr lang="en-US" dirty="0"/>
              <a:t>Examples of condition when PIN services could be reasonable and necessary include cancer, chronic obstructive pulmonary disease, congestive heart failure, dementia, HIV/AIDs, severe mental illness, and substance use disorders. </a:t>
            </a:r>
          </a:p>
        </p:txBody>
      </p:sp>
      <p:sp>
        <p:nvSpPr>
          <p:cNvPr id="4" name="Slide Number Placeholder 3">
            <a:extLst>
              <a:ext uri="{FF2B5EF4-FFF2-40B4-BE49-F238E27FC236}">
                <a16:creationId xmlns:a16="http://schemas.microsoft.com/office/drawing/2014/main" id="{2B7C67B0-56BF-FE44-71A5-6EFAD3727746}"/>
              </a:ext>
            </a:extLst>
          </p:cNvPr>
          <p:cNvSpPr>
            <a:spLocks noGrp="1"/>
          </p:cNvSpPr>
          <p:nvPr>
            <p:ph type="sldNum" sz="quarter" idx="5"/>
          </p:nvPr>
        </p:nvSpPr>
        <p:spPr/>
        <p:txBody>
          <a:bodyPr/>
          <a:lstStyle/>
          <a:p>
            <a:fld id="{7FB667E1-E601-4AAF-B95C-B25720D70A60}" type="slidenum">
              <a:rPr lang="en-US" smtClean="0"/>
              <a:t>16</a:t>
            </a:fld>
            <a:endParaRPr lang="en-US" dirty="0"/>
          </a:p>
        </p:txBody>
      </p:sp>
    </p:spTree>
    <p:extLst>
      <p:ext uri="{BB962C8B-B14F-4D97-AF65-F5344CB8AC3E}">
        <p14:creationId xmlns:p14="http://schemas.microsoft.com/office/powerpoint/2010/main" val="1827159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t">
              <a:lnSpc>
                <a:spcPts val="1800"/>
              </a:lnSpc>
              <a:spcAft>
                <a:spcPts val="300"/>
              </a:spcAft>
              <a:buNone/>
            </a:pPr>
            <a:r>
              <a:rPr lang="en-US" b="0" i="0" dirty="0">
                <a:solidFill>
                  <a:srgbClr val="141414"/>
                </a:solidFill>
                <a:effectLst/>
                <a:latin typeface="-apple-system"/>
              </a:rPr>
              <a:t>Principle Care Management</a:t>
            </a:r>
          </a:p>
          <a:p>
            <a:pPr algn="l" fontAlgn="t">
              <a:lnSpc>
                <a:spcPts val="1800"/>
              </a:lnSpc>
              <a:spcAft>
                <a:spcPts val="300"/>
              </a:spcAft>
              <a:buFont typeface="Arial" panose="020B0604020202020204" pitchFamily="34" charset="0"/>
              <a:buChar char="•"/>
            </a:pPr>
            <a:r>
              <a:rPr lang="en-US" b="0" i="0" dirty="0">
                <a:solidFill>
                  <a:srgbClr val="141414"/>
                </a:solidFill>
                <a:effectLst/>
                <a:latin typeface="-apple-system"/>
              </a:rPr>
              <a:t>Centers on coordinating ongoing care for patients with chronic illnesses or complex health needs.</a:t>
            </a:r>
          </a:p>
          <a:p>
            <a:pPr algn="l" fontAlgn="t">
              <a:lnSpc>
                <a:spcPts val="1800"/>
              </a:lnSpc>
              <a:spcAft>
                <a:spcPts val="300"/>
              </a:spcAft>
              <a:buFont typeface="Arial" panose="020B0604020202020204" pitchFamily="34" charset="0"/>
              <a:buChar char="•"/>
            </a:pPr>
            <a:r>
              <a:rPr lang="en-US" b="0" i="0" dirty="0">
                <a:solidFill>
                  <a:srgbClr val="141414"/>
                </a:solidFill>
                <a:effectLst/>
                <a:latin typeface="-apple-system"/>
              </a:rPr>
              <a:t>Involves developing care plans, monitoring health status, and ensuring adherence to treatment.</a:t>
            </a:r>
          </a:p>
          <a:p>
            <a:pPr algn="l" fontAlgn="t">
              <a:lnSpc>
                <a:spcPts val="1800"/>
              </a:lnSpc>
              <a:spcAft>
                <a:spcPts val="300"/>
              </a:spcAft>
              <a:buFont typeface="Arial" panose="020B0604020202020204" pitchFamily="34" charset="0"/>
              <a:buChar char="•"/>
            </a:pPr>
            <a:r>
              <a:rPr lang="en-US" b="0" i="0" dirty="0">
                <a:solidFill>
                  <a:srgbClr val="141414"/>
                </a:solidFill>
                <a:effectLst/>
                <a:latin typeface="-apple-system"/>
              </a:rPr>
              <a:t>Typically includes collaboration among healthcare providers, patients, and families.</a:t>
            </a:r>
          </a:p>
          <a:p>
            <a:pPr algn="l" fontAlgn="t">
              <a:lnSpc>
                <a:spcPts val="1800"/>
              </a:lnSpc>
              <a:spcAft>
                <a:spcPts val="300"/>
              </a:spcAft>
              <a:buFont typeface="Arial" panose="020B0604020202020204" pitchFamily="34" charset="0"/>
              <a:buChar char="•"/>
            </a:pPr>
            <a:r>
              <a:rPr lang="en-US" b="0" i="0" dirty="0">
                <a:solidFill>
                  <a:srgbClr val="141414"/>
                </a:solidFill>
                <a:effectLst/>
                <a:latin typeface="-apple-system"/>
              </a:rPr>
              <a:t>Focuses on improving health outcomes and reducing hospitalizations through proactive management.</a:t>
            </a:r>
          </a:p>
          <a:p>
            <a:endParaRPr lang="en-US" dirty="0"/>
          </a:p>
        </p:txBody>
      </p:sp>
      <p:sp>
        <p:nvSpPr>
          <p:cNvPr id="4" name="Slide Number Placeholder 3"/>
          <p:cNvSpPr>
            <a:spLocks noGrp="1"/>
          </p:cNvSpPr>
          <p:nvPr>
            <p:ph type="sldNum" sz="quarter" idx="5"/>
          </p:nvPr>
        </p:nvSpPr>
        <p:spPr/>
        <p:txBody>
          <a:bodyPr/>
          <a:lstStyle/>
          <a:p>
            <a:fld id="{E996A06D-21FF-4D5D-A967-4E473F510A47}" type="slidenum">
              <a:rPr lang="en-US" smtClean="0"/>
              <a:t>17</a:t>
            </a:fld>
            <a:endParaRPr lang="en-US"/>
          </a:p>
        </p:txBody>
      </p:sp>
    </p:spTree>
    <p:extLst>
      <p:ext uri="{BB962C8B-B14F-4D97-AF65-F5344CB8AC3E}">
        <p14:creationId xmlns:p14="http://schemas.microsoft.com/office/powerpoint/2010/main" val="1566921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000000"/>
              </a:solidFill>
              <a:effectLst/>
              <a:highlight>
                <a:srgbClr val="FFFFFF"/>
              </a:highlight>
              <a:latin typeface="Arial" panose="020B0604020202020204" pitchFamily="34" charset="0"/>
            </a:endParaRPr>
          </a:p>
          <a:p>
            <a:endParaRPr lang="en-US" b="0" i="0" dirty="0">
              <a:solidFill>
                <a:srgbClr val="000000"/>
              </a:solidFill>
              <a:effectLst/>
              <a:highlight>
                <a:srgbClr val="FFFFFF"/>
              </a:highlight>
              <a:latin typeface="Arial" panose="020B0604020202020204" pitchFamily="34" charset="0"/>
            </a:endParaRPr>
          </a:p>
          <a:p>
            <a:r>
              <a:rPr lang="en-US" b="0" i="0" dirty="0">
                <a:solidFill>
                  <a:srgbClr val="000000"/>
                </a:solidFill>
                <a:effectLst/>
                <a:highlight>
                  <a:srgbClr val="FFFFFF"/>
                </a:highlight>
                <a:latin typeface="Arial" panose="020B0604020202020204" pitchFamily="34" charset="0"/>
              </a:rPr>
              <a:t>Remote patient monitoring (RPM) is defined as the collection of patient physiologic data that is used to develop and manage a treatment plan.</a:t>
            </a:r>
          </a:p>
          <a:p>
            <a:endParaRPr lang="en-US" b="0" i="0" dirty="0">
              <a:solidFill>
                <a:srgbClr val="000000"/>
              </a:solidFill>
              <a:effectLst/>
              <a:highlight>
                <a:srgbClr val="FFFFFF"/>
              </a:highlight>
              <a:latin typeface="Arial" panose="020B0604020202020204" pitchFamily="34" charset="0"/>
            </a:endParaRPr>
          </a:p>
          <a:p>
            <a:r>
              <a:rPr lang="en-US" b="0" i="0" dirty="0">
                <a:solidFill>
                  <a:srgbClr val="000000"/>
                </a:solidFill>
                <a:effectLst/>
                <a:highlight>
                  <a:srgbClr val="FFFFFF"/>
                </a:highlight>
                <a:latin typeface="Arial" panose="020B0604020202020204" pitchFamily="34" charset="0"/>
              </a:rPr>
              <a:t>Remote Therapeutic monitoring (RTM) is defined at the use of devices to monitor a patients health response to treatment using non physiological data</a:t>
            </a:r>
          </a:p>
          <a:p>
            <a:endParaRPr lang="en-US" b="0" i="0" dirty="0">
              <a:solidFill>
                <a:srgbClr val="000000"/>
              </a:solidFill>
              <a:effectLst/>
              <a:highlight>
                <a:srgbClr val="FFFFFF"/>
              </a:highlight>
              <a:latin typeface="Arial" panose="020B0604020202020204" pitchFamily="34" charset="0"/>
            </a:endParaRPr>
          </a:p>
          <a:p>
            <a:r>
              <a:rPr lang="en-US" b="0" i="0" dirty="0">
                <a:solidFill>
                  <a:srgbClr val="000000"/>
                </a:solidFill>
                <a:effectLst/>
                <a:highlight>
                  <a:srgbClr val="FFFFFF"/>
                </a:highlight>
                <a:latin typeface="Arial" panose="020B0604020202020204" pitchFamily="34" charset="0"/>
              </a:rPr>
              <a:t>RPM and RTM may not be billed together. Even when multiple medical devices are provided to a patient,” CMS explained, “the services associated with all the medical devices can be billed by only one practitioner, only once per patient, per 30-day period, and only when at least 16 days of data have been collected.” </a:t>
            </a:r>
          </a:p>
          <a:p>
            <a:endParaRPr lang="en-US" b="0" i="0" dirty="0">
              <a:solidFill>
                <a:srgbClr val="000000"/>
              </a:solidFill>
              <a:effectLst/>
              <a:highlight>
                <a:srgbClr val="FFFFFF"/>
              </a:highlight>
              <a:latin typeface="Arial" panose="020B0604020202020204" pitchFamily="34" charset="0"/>
            </a:endParaRPr>
          </a:p>
          <a:p>
            <a:r>
              <a:rPr lang="en-US" b="0" i="0" dirty="0">
                <a:solidFill>
                  <a:srgbClr val="000000"/>
                </a:solidFill>
                <a:effectLst/>
                <a:highlight>
                  <a:srgbClr val="FFFFFF"/>
                </a:highlight>
                <a:latin typeface="Arial" panose="020B0604020202020204" pitchFamily="34" charset="0"/>
              </a:rPr>
              <a:t>practitioners may bill RPM </a:t>
            </a:r>
            <a:r>
              <a:rPr lang="en-US" b="1" i="0" dirty="0">
                <a:solidFill>
                  <a:srgbClr val="000000"/>
                </a:solidFill>
                <a:effectLst/>
                <a:highlight>
                  <a:srgbClr val="FFFFFF"/>
                </a:highlight>
                <a:latin typeface="Arial" panose="020B0604020202020204" pitchFamily="34" charset="0"/>
              </a:rPr>
              <a:t>OR</a:t>
            </a:r>
            <a:r>
              <a:rPr lang="en-US" b="0" i="0" dirty="0">
                <a:solidFill>
                  <a:srgbClr val="000000"/>
                </a:solidFill>
                <a:effectLst/>
                <a:highlight>
                  <a:srgbClr val="FFFFFF"/>
                </a:highlight>
                <a:latin typeface="Arial" panose="020B0604020202020204" pitchFamily="34" charset="0"/>
              </a:rPr>
              <a:t> RTM (concurrently with the following care management services for the same patient as long as time or effort are not counted twice: Chronic Care Management (CCM), Transitional Care Management (TCM), Behavioral Health Integration (BHI), Principal Care Management (PCM), or Chronic Pain Management (CPM) codes.</a:t>
            </a:r>
            <a:endParaRPr lang="en-US" dirty="0"/>
          </a:p>
          <a:p>
            <a:endParaRPr lang="en-US" b="0" i="0" dirty="0">
              <a:solidFill>
                <a:srgbClr val="000000"/>
              </a:solidFill>
              <a:effectLst/>
              <a:highlight>
                <a:srgbClr val="FFFFFF"/>
              </a:highlight>
              <a:latin typeface="Arial" panose="020B0604020202020204" pitchFamily="34" charset="0"/>
            </a:endParaRPr>
          </a:p>
          <a:p>
            <a:r>
              <a:rPr lang="en-US" b="0" i="0" dirty="0">
                <a:solidFill>
                  <a:srgbClr val="000000"/>
                </a:solidFill>
                <a:effectLst/>
                <a:highlight>
                  <a:srgbClr val="FFFFFF"/>
                </a:highlight>
                <a:latin typeface="Arial" panose="020B0604020202020204" pitchFamily="34" charset="0"/>
              </a:rPr>
              <a:t> </a:t>
            </a:r>
          </a:p>
          <a:p>
            <a:endParaRPr lang="en-US" b="0" i="0" dirty="0">
              <a:solidFill>
                <a:srgbClr val="000000"/>
              </a:solidFill>
              <a:effectLst/>
              <a:highlight>
                <a:srgbClr val="FFFFFF"/>
              </a:highligh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0F599DC9-05A6-474E-9D2A-8E8C250A5D9E}" type="slidenum">
              <a:rPr lang="en-US" smtClean="0"/>
              <a:t>18</a:t>
            </a:fld>
            <a:endParaRPr lang="en-US" dirty="0"/>
          </a:p>
        </p:txBody>
      </p:sp>
    </p:spTree>
    <p:extLst>
      <p:ext uri="{BB962C8B-B14F-4D97-AF65-F5344CB8AC3E}">
        <p14:creationId xmlns:p14="http://schemas.microsoft.com/office/powerpoint/2010/main" val="4199898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However, billability depends on specific conditions such as patient eligibility, documentation requirements, and compliance with RHC billing rules.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For instance, codes like 99453, 99454, and 99457 (Remote Patient Monitoring) require at least 16 days of data collection and specific time thresholds, while 98975-98980 (Remote Therapeutic Monitoring) have similar stipulations. The codes appear to align with services CMS has approved for RHC reimbursement at national non-facility PFS rates, but updates from the July 2025 HCPCS public meeting (scheduled for June 2-3, 2025) could affect their status.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r>
              <a:rPr lang="en-US" dirty="0"/>
              <a:t>Only 1 practitioner can bill for RPM per patient in a 30-day period ● You can’t bill remote physiologic monitoring and RTM together ● Monitoring must be medically reasonable and necessary ● You may bill remote physiologic monitoring and RTM, but not both, concurrently with the following care management services for the same patient if you don’t count time and effort twice: chronic care management, transitional care management, behavioral health integration, principal care management, and chronic pain management</a:t>
            </a:r>
          </a:p>
          <a:p>
            <a:endParaRPr lang="en-US" dirty="0"/>
          </a:p>
          <a:p>
            <a:r>
              <a:rPr lang="en-US" dirty="0"/>
              <a:t>RPM consists of 3 main components, each building off the step before it. 1. Patient education and device setup: How to use the device; how to accurately collect data 2. Device supply: Device examples; connecting the device so you can read results; how often patients should use devices 3. Treatment management: Reviewing patient data to improve patient health outcomes</a:t>
            </a:r>
          </a:p>
        </p:txBody>
      </p:sp>
      <p:sp>
        <p:nvSpPr>
          <p:cNvPr id="4" name="Slide Number Placeholder 3"/>
          <p:cNvSpPr>
            <a:spLocks noGrp="1"/>
          </p:cNvSpPr>
          <p:nvPr>
            <p:ph type="sldNum" sz="quarter" idx="5"/>
          </p:nvPr>
        </p:nvSpPr>
        <p:spPr/>
        <p:txBody>
          <a:bodyPr/>
          <a:lstStyle/>
          <a:p>
            <a:fld id="{E996A06D-21FF-4D5D-A967-4E473F510A47}" type="slidenum">
              <a:rPr lang="en-US" smtClean="0"/>
              <a:t>19</a:t>
            </a:fld>
            <a:endParaRPr lang="en-US"/>
          </a:p>
        </p:txBody>
      </p:sp>
    </p:spTree>
    <p:extLst>
      <p:ext uri="{BB962C8B-B14F-4D97-AF65-F5344CB8AC3E}">
        <p14:creationId xmlns:p14="http://schemas.microsoft.com/office/powerpoint/2010/main" val="3018610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Behavioral Health Integration is an effective strategy for improving outcomes for patients dealing with mental or behavioral health outcomes. </a:t>
            </a:r>
          </a:p>
          <a:p>
            <a:endParaRPr lang="en-US" dirty="0"/>
          </a:p>
          <a:p>
            <a:r>
              <a:rPr lang="en-US" dirty="0"/>
              <a:t>BHI is a form of care management service for patients with a behavioral health diagnosis. BHI can be billed monthly for service elements such as systematic assessment and monitoring, care plan revision for patients whose condition isn’t improving adequately, and continuous relationship with an appointed care team member. </a:t>
            </a:r>
          </a:p>
          <a:p>
            <a:endParaRPr lang="en-US" dirty="0"/>
          </a:p>
          <a:p>
            <a:r>
              <a:rPr lang="en-US" dirty="0"/>
              <a:t>In my previous practice we had a psych NP and 3 counselors. The nurse spent many hours on the phone coordinating care,  scheduling and reminding of appointments, following up on medication adherence etc.. BHI services cover all of those additional coordination hours that going in to caring for this patient population outside of the clinic visit. </a:t>
            </a:r>
          </a:p>
        </p:txBody>
      </p:sp>
      <p:sp>
        <p:nvSpPr>
          <p:cNvPr id="4" name="Slide Number Placeholder 3"/>
          <p:cNvSpPr>
            <a:spLocks noGrp="1"/>
          </p:cNvSpPr>
          <p:nvPr>
            <p:ph type="sldNum" sz="quarter" idx="5"/>
          </p:nvPr>
        </p:nvSpPr>
        <p:spPr/>
        <p:txBody>
          <a:bodyPr/>
          <a:lstStyle/>
          <a:p>
            <a:fld id="{7FB667E1-E601-4AAF-B95C-B25720D70A60}" type="slidenum">
              <a:rPr lang="en-US" smtClean="0"/>
              <a:t>21</a:t>
            </a:fld>
            <a:endParaRPr lang="en-US" dirty="0"/>
          </a:p>
        </p:txBody>
      </p:sp>
    </p:spTree>
    <p:extLst>
      <p:ext uri="{BB962C8B-B14F-4D97-AF65-F5344CB8AC3E}">
        <p14:creationId xmlns:p14="http://schemas.microsoft.com/office/powerpoint/2010/main" val="1022344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SDOH are known to influence mental health outcomes which are independent risk factors for poor health status and physical illness.  With behavioral health integration it is important to reduce the silos and treat the patient as a whole </a:t>
            </a:r>
          </a:p>
          <a:p>
            <a:endParaRPr lang="en-US" dirty="0"/>
          </a:p>
          <a:p>
            <a:r>
              <a:rPr lang="en-US" dirty="0"/>
              <a:t>During an initiating visit the provider would assess and identify any SDOH needs that limit the providers ability to diagnosis and treat the patient’s medical condition. The provider will establish a treatment plan that would specify how addressing the SDOH unmet needs would help in the diagnosis and treatment. </a:t>
            </a:r>
          </a:p>
          <a:p>
            <a:endParaRPr lang="en-US" dirty="0"/>
          </a:p>
          <a:p>
            <a:r>
              <a:rPr lang="en-US" dirty="0"/>
              <a:t>The work of the CHI services would be completed by a community health worker or other ancillary personnel. These services would then be billed by the provider who initiated the service. </a:t>
            </a:r>
          </a:p>
          <a:p>
            <a:endParaRPr lang="en-US" dirty="0"/>
          </a:p>
          <a:p>
            <a:r>
              <a:rPr lang="en-US" dirty="0"/>
              <a:t>CHI are time-based services that can be performed monthly if medically necessary. </a:t>
            </a:r>
          </a:p>
          <a:p>
            <a:endParaRPr lang="en-US" dirty="0"/>
          </a:p>
          <a:p>
            <a:r>
              <a:rPr lang="en-US" dirty="0"/>
              <a:t>The initial code G0019 can be used for 60min per month in activities to address social determinants of health. G0022 can be used for an additional 30min of service per month. </a:t>
            </a:r>
          </a:p>
          <a:p>
            <a:endParaRPr lang="en-US" dirty="0"/>
          </a:p>
          <a:p>
            <a:r>
              <a:rPr lang="en-US" dirty="0"/>
              <a:t>Some example of services that could be provided are :</a:t>
            </a:r>
          </a:p>
          <a:p>
            <a:r>
              <a:rPr lang="en-US" dirty="0"/>
              <a:t>-conducting a patient centered assessment to understand the patient’s life story, strengths, needs, goals, preferences, desired outcomes, including understanding cultural and linguistic factors that affect the patients health</a:t>
            </a:r>
          </a:p>
          <a:p>
            <a:r>
              <a:rPr lang="en-US" dirty="0"/>
              <a:t>-providing tailored support to the patient as needed to accomplish the provider’s treatment plan</a:t>
            </a:r>
          </a:p>
          <a:p>
            <a:r>
              <a:rPr lang="en-US" dirty="0"/>
              <a:t>-Facilitating access to community based social services (housing, transportation, utilities, food assistance etc., to address the SDOH needs</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F599DC9-05A6-474E-9D2A-8E8C250A5D9E}" type="slidenum">
              <a:rPr lang="en-US" smtClean="0"/>
              <a:t>23</a:t>
            </a:fld>
            <a:endParaRPr lang="en-US" dirty="0"/>
          </a:p>
        </p:txBody>
      </p:sp>
    </p:spTree>
    <p:extLst>
      <p:ext uri="{BB962C8B-B14F-4D97-AF65-F5344CB8AC3E}">
        <p14:creationId xmlns:p14="http://schemas.microsoft.com/office/powerpoint/2010/main" val="3150374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Community health integration (CHI) services help patients who have unmet social needs that affect the diagnosis and treatment of their medical problems identify and connect with appropriate clinical and social support resources. Practitioners may provide CHI services monthly, as medically necessary, following an initiating E/M visit (CHI initiating visit) where the practitioner identifies the presence of social determinants of health needs that significantly limit their ability to diagnose or treat the patient problems addressed in the visit. Community health workers, care navigators, peer support specialists, and other auxiliary personnel may be employed by community-based organizations if the billing practitioner provides the required supervision for these services, like other care management services</a:t>
            </a:r>
          </a:p>
        </p:txBody>
      </p:sp>
      <p:sp>
        <p:nvSpPr>
          <p:cNvPr id="4" name="Slide Number Placeholder 3"/>
          <p:cNvSpPr>
            <a:spLocks noGrp="1"/>
          </p:cNvSpPr>
          <p:nvPr>
            <p:ph type="sldNum" sz="quarter" idx="5"/>
          </p:nvPr>
        </p:nvSpPr>
        <p:spPr/>
        <p:txBody>
          <a:bodyPr/>
          <a:lstStyle/>
          <a:p>
            <a:fld id="{E996A06D-21FF-4D5D-A967-4E473F510A47}" type="slidenum">
              <a:rPr lang="en-US" smtClean="0"/>
              <a:t>24</a:t>
            </a:fld>
            <a:endParaRPr lang="en-US"/>
          </a:p>
        </p:txBody>
      </p:sp>
    </p:spTree>
    <p:extLst>
      <p:ext uri="{BB962C8B-B14F-4D97-AF65-F5344CB8AC3E}">
        <p14:creationId xmlns:p14="http://schemas.microsoft.com/office/powerpoint/2010/main" val="3632928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96A06D-21FF-4D5D-A967-4E473F510A47}" type="slidenum">
              <a:rPr lang="en-US" smtClean="0"/>
              <a:t>25</a:t>
            </a:fld>
            <a:endParaRPr lang="en-US"/>
          </a:p>
        </p:txBody>
      </p:sp>
    </p:spTree>
    <p:extLst>
      <p:ext uri="{BB962C8B-B14F-4D97-AF65-F5344CB8AC3E}">
        <p14:creationId xmlns:p14="http://schemas.microsoft.com/office/powerpoint/2010/main" val="1702656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require more than one slide</a:t>
            </a:r>
          </a:p>
        </p:txBody>
      </p:sp>
      <p:sp>
        <p:nvSpPr>
          <p:cNvPr id="4" name="Slide Number Placeholder 3"/>
          <p:cNvSpPr>
            <a:spLocks noGrp="1"/>
          </p:cNvSpPr>
          <p:nvPr>
            <p:ph type="sldNum" sz="quarter" idx="10"/>
          </p:nvPr>
        </p:nvSpPr>
        <p:spPr/>
        <p:txBody>
          <a:bodyPr/>
          <a:lstStyle/>
          <a:p>
            <a:fld id="{7FB667E1-E601-4AAF-B95C-B25720D70A60}" type="slidenum">
              <a:rPr lang="en-US" smtClean="0"/>
              <a:t>27</a:t>
            </a:fld>
            <a:endParaRPr lang="en-US" dirty="0"/>
          </a:p>
        </p:txBody>
      </p:sp>
    </p:spTree>
    <p:extLst>
      <p:ext uri="{BB962C8B-B14F-4D97-AF65-F5344CB8AC3E}">
        <p14:creationId xmlns:p14="http://schemas.microsoft.com/office/powerpoint/2010/main" val="2843979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96A06D-21FF-4D5D-A967-4E473F510A47}" type="slidenum">
              <a:rPr lang="en-US" smtClean="0"/>
              <a:t>3</a:t>
            </a:fld>
            <a:endParaRPr lang="en-US"/>
          </a:p>
        </p:txBody>
      </p:sp>
    </p:spTree>
    <p:extLst>
      <p:ext uri="{BB962C8B-B14F-4D97-AF65-F5344CB8AC3E}">
        <p14:creationId xmlns:p14="http://schemas.microsoft.com/office/powerpoint/2010/main" val="2915602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96A06D-21FF-4D5D-A967-4E473F510A47}" type="slidenum">
              <a:rPr lang="en-US" smtClean="0"/>
              <a:t>4</a:t>
            </a:fld>
            <a:endParaRPr lang="en-US"/>
          </a:p>
        </p:txBody>
      </p:sp>
    </p:spTree>
    <p:extLst>
      <p:ext uri="{BB962C8B-B14F-4D97-AF65-F5344CB8AC3E}">
        <p14:creationId xmlns:p14="http://schemas.microsoft.com/office/powerpoint/2010/main" val="144607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Harold</a:t>
            </a:r>
          </a:p>
          <a:p>
            <a:r>
              <a:rPr lang="en-US" dirty="0"/>
              <a:t>Steve</a:t>
            </a:r>
          </a:p>
          <a:p>
            <a:r>
              <a:rPr lang="en-US" dirty="0"/>
              <a:t>Nancy</a:t>
            </a:r>
          </a:p>
          <a:p>
            <a:endParaRPr lang="en-US" dirty="0"/>
          </a:p>
        </p:txBody>
      </p:sp>
      <p:sp>
        <p:nvSpPr>
          <p:cNvPr id="4" name="Slide Number Placeholder 3"/>
          <p:cNvSpPr>
            <a:spLocks noGrp="1"/>
          </p:cNvSpPr>
          <p:nvPr>
            <p:ph type="sldNum" sz="quarter" idx="5"/>
          </p:nvPr>
        </p:nvSpPr>
        <p:spPr/>
        <p:txBody>
          <a:bodyPr/>
          <a:lstStyle/>
          <a:p>
            <a:fld id="{E996A06D-21FF-4D5D-A967-4E473F510A47}" type="slidenum">
              <a:rPr lang="en-US" smtClean="0"/>
              <a:t>5</a:t>
            </a:fld>
            <a:endParaRPr lang="en-US"/>
          </a:p>
        </p:txBody>
      </p:sp>
    </p:spTree>
    <p:extLst>
      <p:ext uri="{BB962C8B-B14F-4D97-AF65-F5344CB8AC3E}">
        <p14:creationId xmlns:p14="http://schemas.microsoft.com/office/powerpoint/2010/main" val="324814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58595B"/>
                </a:solidFill>
                <a:effectLst/>
                <a:highlight>
                  <a:srgbClr val="FFFFFF"/>
                </a:highlight>
                <a:latin typeface="circular-regular"/>
              </a:rPr>
              <a:t>The new rule states that </a:t>
            </a:r>
            <a:r>
              <a:rPr lang="en-US" b="0" i="0" u="none" strike="noStrike" dirty="0">
                <a:solidFill>
                  <a:srgbClr val="0026D8"/>
                </a:solidFill>
                <a:effectLst/>
                <a:highlight>
                  <a:srgbClr val="FFFFFF"/>
                </a:highlight>
                <a:latin typeface="circular-regular"/>
                <a:hlinkClick r:id="rId3"/>
              </a:rPr>
              <a:t>RHCs</a:t>
            </a:r>
            <a:r>
              <a:rPr lang="en-US" b="0" i="0" dirty="0">
                <a:solidFill>
                  <a:srgbClr val="58595B"/>
                </a:solidFill>
                <a:effectLst/>
                <a:highlight>
                  <a:srgbClr val="FFFFFF"/>
                </a:highlight>
                <a:latin typeface="circular-regular"/>
              </a:rPr>
              <a:t> can bill the G0511 code multiple times in a calendar month if they meet requirements for those underlying services. For instance, those providing TCM (transitional care management) services and complying with all the rules while also meeting the rural patient </a:t>
            </a:r>
            <a:r>
              <a:rPr lang="en-US" b="0" i="0" dirty="0" err="1">
                <a:solidFill>
                  <a:srgbClr val="58595B"/>
                </a:solidFill>
                <a:effectLst/>
                <a:highlight>
                  <a:srgbClr val="FFFFFF"/>
                </a:highlight>
                <a:latin typeface="circular-regular"/>
              </a:rPr>
              <a:t>monitoritng</a:t>
            </a:r>
            <a:r>
              <a:rPr lang="en-US" b="0" i="0" dirty="0">
                <a:solidFill>
                  <a:srgbClr val="58595B"/>
                </a:solidFill>
                <a:effectLst/>
                <a:highlight>
                  <a:srgbClr val="FFFFFF"/>
                </a:highlight>
                <a:latin typeface="circular-regular"/>
              </a:rPr>
              <a:t> (RPM) criteria can bill G0511 for two times that month for TCM and RPM.</a:t>
            </a:r>
          </a:p>
          <a:p>
            <a:pPr algn="l"/>
            <a:endParaRPr lang="en-US" b="0" i="0" dirty="0">
              <a:solidFill>
                <a:srgbClr val="58595B"/>
              </a:solidFill>
              <a:effectLst/>
              <a:highlight>
                <a:srgbClr val="FFFFFF"/>
              </a:highlight>
              <a:latin typeface="circular-regular"/>
            </a:endParaRPr>
          </a:p>
          <a:p>
            <a:pPr algn="l"/>
            <a:r>
              <a:rPr lang="en-US" b="0" i="0" dirty="0">
                <a:solidFill>
                  <a:srgbClr val="58595B"/>
                </a:solidFill>
                <a:effectLst/>
                <a:highlight>
                  <a:srgbClr val="FFFFFF"/>
                </a:highlight>
                <a:latin typeface="circular-regular"/>
              </a:rPr>
              <a:t>RHCs can provide all the services G0511 captures as long as they meet underlying requirements for each service and bill for all of them separately. The G codes allow certain non qualified healthcare professionals to furnish services allowed under general supervision of the provider.</a:t>
            </a:r>
          </a:p>
          <a:p>
            <a:endParaRPr lang="en-US" dirty="0"/>
          </a:p>
          <a:p>
            <a:r>
              <a:rPr lang="en-US" dirty="0"/>
              <a:t>G0512 allows for RHC and FQHC to provide the psychiatric collaborative care model, with 60mins or more of clinical staff time for psychiatric cocm services directed by an RHC provider and includes services furnished by a behavioral health care manager and consultation with a psychiatric consultant, per calendar month</a:t>
            </a:r>
          </a:p>
        </p:txBody>
      </p:sp>
      <p:sp>
        <p:nvSpPr>
          <p:cNvPr id="4" name="Slide Number Placeholder 3"/>
          <p:cNvSpPr>
            <a:spLocks noGrp="1"/>
          </p:cNvSpPr>
          <p:nvPr>
            <p:ph type="sldNum" sz="quarter" idx="5"/>
          </p:nvPr>
        </p:nvSpPr>
        <p:spPr/>
        <p:txBody>
          <a:bodyPr/>
          <a:lstStyle/>
          <a:p>
            <a:fld id="{0F599DC9-05A6-474E-9D2A-8E8C250A5D9E}" type="slidenum">
              <a:rPr lang="en-US" smtClean="0"/>
              <a:t>9</a:t>
            </a:fld>
            <a:endParaRPr lang="en-US" dirty="0"/>
          </a:p>
        </p:txBody>
      </p:sp>
    </p:spTree>
    <p:extLst>
      <p:ext uri="{BB962C8B-B14F-4D97-AF65-F5344CB8AC3E}">
        <p14:creationId xmlns:p14="http://schemas.microsoft.com/office/powerpoint/2010/main" val="1584815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July 1, 2025 RHCs will no long be able to bill for Care Coordination Services using the GO511. As of July 1 you will need to use the appropriate HCPCS and CPTs codes for billing. </a:t>
            </a:r>
          </a:p>
        </p:txBody>
      </p:sp>
      <p:sp>
        <p:nvSpPr>
          <p:cNvPr id="4" name="Slide Number Placeholder 3"/>
          <p:cNvSpPr>
            <a:spLocks noGrp="1"/>
          </p:cNvSpPr>
          <p:nvPr>
            <p:ph type="sldNum" sz="quarter" idx="5"/>
          </p:nvPr>
        </p:nvSpPr>
        <p:spPr/>
        <p:txBody>
          <a:bodyPr/>
          <a:lstStyle/>
          <a:p>
            <a:fld id="{E996A06D-21FF-4D5D-A967-4E473F510A47}" type="slidenum">
              <a:rPr lang="en-US" smtClean="0"/>
              <a:t>10</a:t>
            </a:fld>
            <a:endParaRPr lang="en-US"/>
          </a:p>
        </p:txBody>
      </p:sp>
    </p:spTree>
    <p:extLst>
      <p:ext uri="{BB962C8B-B14F-4D97-AF65-F5344CB8AC3E}">
        <p14:creationId xmlns:p14="http://schemas.microsoft.com/office/powerpoint/2010/main" val="300370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Provider can receive payment when providing at least 20mins of qualifying activities per month. Some example of qualifying services are communication with patient and caregivers, providing education regarding care, reviewing medication compliance, ensuring follow-up visits are scheduled, loop closure for exam results and coordination with specialist.</a:t>
            </a:r>
          </a:p>
          <a:p>
            <a:endParaRPr lang="en-US" dirty="0"/>
          </a:p>
          <a:p>
            <a:r>
              <a:rPr lang="en-US" dirty="0"/>
              <a:t>CCM play a crucial role in improving outcomes, enhancing patient experience and reducing healthcare costs by providing comprehensive coordinated and patient-centered care for individual with chronic conditions. </a:t>
            </a:r>
          </a:p>
          <a:p>
            <a:endParaRPr lang="en-US" dirty="0"/>
          </a:p>
          <a:p>
            <a:r>
              <a:rPr lang="en-US" dirty="0"/>
              <a:t>Access to care and care continuity should include:</a:t>
            </a:r>
          </a:p>
          <a:p>
            <a:r>
              <a:rPr lang="en-US" dirty="0"/>
              <a:t> ● Providing 24-hour-a-day, 7-day-a-week (24/7) access to physicians or other qualified practitioners or clinical staff, including providing patients or caregivers with a way to contact their health care practitioners to discuss urgent needs no matter the day or time </a:t>
            </a:r>
          </a:p>
          <a:p>
            <a:r>
              <a:rPr lang="en-US" dirty="0"/>
              <a:t>● Providing continuity of care with a designated care team member with whom the patient can schedule routine appointments and who’s regularly in touch with the patient to help them manage their chronic conditions </a:t>
            </a:r>
          </a:p>
          <a:p>
            <a:r>
              <a:rPr lang="en-US" dirty="0"/>
              <a:t>● Providing patients and caregivers a way to communicate with their practitioners about their care by phone and through secure messaging, secure web, or other asynchronous non-face-to-face consultation methods (like email or a secure electronic patient portal) Comprehensive Care Management Comprehensive care management should: </a:t>
            </a:r>
          </a:p>
          <a:p>
            <a:r>
              <a:rPr lang="en-US" dirty="0"/>
              <a:t>● Assess the patient’s medical, functional, and psychosocial needs </a:t>
            </a:r>
          </a:p>
          <a:p>
            <a:r>
              <a:rPr lang="en-US" dirty="0"/>
              <a:t>● Make sure the patient gets timely recommended preventive services </a:t>
            </a:r>
          </a:p>
          <a:p>
            <a:r>
              <a:rPr lang="en-US" dirty="0"/>
              <a:t>● Review medications and any potential interaction</a:t>
            </a:r>
          </a:p>
          <a:p>
            <a:r>
              <a:rPr lang="en-US" dirty="0"/>
              <a:t>s ● Oversee the patient’s medication self-management </a:t>
            </a:r>
          </a:p>
          <a:p>
            <a:r>
              <a:rPr lang="en-US" dirty="0"/>
              <a:t>● Coordinate care with home- and community-based clinical service providers ● Communicate with home- and community-based providers about the patient’s psychosocial needs and functional decline, and document it in the patient’s medical record </a:t>
            </a:r>
          </a:p>
          <a:p>
            <a:r>
              <a:rPr lang="en-US" dirty="0"/>
              <a:t> You can manage care transitions between and among health care providers and settings by:</a:t>
            </a:r>
          </a:p>
          <a:p>
            <a:r>
              <a:rPr lang="en-US" dirty="0"/>
              <a:t> ● Including referrals to other clinicians, or following up after an ED visit or after discharges from hospitals, skilled nursing facilities, or other health care facilities </a:t>
            </a:r>
          </a:p>
          <a:p>
            <a:r>
              <a:rPr lang="en-US" dirty="0"/>
              <a:t>● Creating and exchanging or sharing continuity of care documents promptly with other practitioners Concurrent Billing Consider these guidelines when billing for concurrent services: </a:t>
            </a:r>
          </a:p>
          <a:p>
            <a:r>
              <a:rPr lang="en-US" dirty="0"/>
              <a:t>● You can’t report complex CCM and non-complex CCM for the same patient in a calendar month (don’t report 99491 in the same calendar month as 99487, 99489, or 99490)</a:t>
            </a:r>
          </a:p>
          <a:p>
            <a:r>
              <a:rPr lang="en-US" dirty="0"/>
              <a:t> ● You can’t bill CCM during the same service period by the same practitioner as HCPCS codes G0181 or G0182 (home health care supervision, hospice care supervision) or CPT codes 90951–90970 (certain ESRD services)</a:t>
            </a:r>
          </a:p>
          <a:p>
            <a:r>
              <a:rPr lang="en-US" dirty="0"/>
              <a:t> ● You can report CCM codes 99487, 99489, 99490, and 99491 by the same practitioner for services provided during the 30-day transitional care management (TCM) service period (CPT codes 99495, 99496) </a:t>
            </a:r>
          </a:p>
          <a:p>
            <a:r>
              <a:rPr lang="en-US" dirty="0"/>
              <a:t>●You can’t report complex CCM and prolonged E/M services in the same calendar month</a:t>
            </a:r>
          </a:p>
          <a:p>
            <a:r>
              <a:rPr lang="en-US" dirty="0"/>
              <a:t> ● You can’t count time toward the CCM service code for any other billed code </a:t>
            </a:r>
          </a:p>
          <a:p>
            <a:r>
              <a:rPr lang="en-US" dirty="0"/>
              <a:t>● RHCs and FQHCs can bill CCM and TCM services for the same patient during the same period</a:t>
            </a:r>
          </a:p>
          <a:p>
            <a:r>
              <a:rPr lang="en-US" dirty="0"/>
              <a:t> ● Remote physiologic monitoring (RPM) and remote therapy monitoring (RTM) can be billed concurrently with CCM and TCM</a:t>
            </a:r>
          </a:p>
          <a:p>
            <a:r>
              <a:rPr lang="en-US" dirty="0"/>
              <a:t> ● Practitioners may bill either RPM and RTM, but not both, concurrently with any CCM or TCM service </a:t>
            </a:r>
          </a:p>
          <a:p>
            <a:r>
              <a:rPr lang="en-US" dirty="0"/>
              <a:t>● Consult CPT instructions for other codes you can’t bill concurrently with CCM</a:t>
            </a:r>
          </a:p>
          <a:p>
            <a:r>
              <a:rPr lang="en-US" dirty="0"/>
              <a:t> ● Other provider billing restrictions may apply if you’re taking part in a CMS-sponsored model or demonstration program</a:t>
            </a:r>
          </a:p>
          <a:p>
            <a:endParaRPr lang="en-US" dirty="0"/>
          </a:p>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12</a:t>
            </a:fld>
            <a:endParaRPr lang="en-US" dirty="0"/>
          </a:p>
        </p:txBody>
      </p:sp>
    </p:spTree>
    <p:extLst>
      <p:ext uri="{BB962C8B-B14F-4D97-AF65-F5344CB8AC3E}">
        <p14:creationId xmlns:p14="http://schemas.microsoft.com/office/powerpoint/2010/main" val="3215035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This service can be provided by trained auxiliary personnel under the direction of the billing provider. The patient must agree to the services and provide consent with an initiating visit. </a:t>
            </a:r>
            <a:r>
              <a:rPr lang="en-US" b="0" i="0" dirty="0">
                <a:solidFill>
                  <a:srgbClr val="455880"/>
                </a:solidFill>
                <a:effectLst/>
                <a:latin typeface="Open Sans" panose="020B0606030504020204" pitchFamily="34" charset="0"/>
              </a:rPr>
              <a:t>Principal Illness Navigation is designed more to address the </a:t>
            </a:r>
            <a:r>
              <a:rPr lang="en-US" b="0" i="0" u="none" strike="noStrike" dirty="0">
                <a:solidFill>
                  <a:srgbClr val="66B6AB"/>
                </a:solidFill>
                <a:effectLst/>
                <a:latin typeface="Open Sans" panose="020B0606030504020204" pitchFamily="34" charset="0"/>
                <a:hlinkClick r:id="rId3"/>
              </a:rPr>
              <a:t>Social Determinants of Health</a:t>
            </a:r>
            <a:r>
              <a:rPr lang="en-US" b="0" i="0" dirty="0">
                <a:solidFill>
                  <a:srgbClr val="455880"/>
                </a:solidFill>
                <a:effectLst/>
                <a:latin typeface="Open Sans" panose="020B0606030504020204" pitchFamily="34" charset="0"/>
              </a:rPr>
              <a:t> (</a:t>
            </a:r>
            <a:r>
              <a:rPr lang="en-US" b="0" i="0" dirty="0" err="1">
                <a:solidFill>
                  <a:srgbClr val="455880"/>
                </a:solidFill>
                <a:effectLst/>
                <a:latin typeface="Open Sans" panose="020B0606030504020204" pitchFamily="34" charset="0"/>
              </a:rPr>
              <a:t>SDoH</a:t>
            </a:r>
            <a:r>
              <a:rPr lang="en-US" b="0" i="0" dirty="0">
                <a:solidFill>
                  <a:srgbClr val="455880"/>
                </a:solidFill>
                <a:effectLst/>
                <a:latin typeface="Open Sans" panose="020B0606030504020204" pitchFamily="34" charset="0"/>
              </a:rPr>
              <a:t>) and barriers to care that can occur with certain conditions. Peer support can be especially helpful for patients navigating conditions like substance use disorder, as peer navigators can utilize their lived experience for assistance.  </a:t>
            </a:r>
            <a:endParaRPr lang="en-US" dirty="0"/>
          </a:p>
          <a:p>
            <a:endParaRPr lang="en-US" dirty="0"/>
          </a:p>
          <a:p>
            <a:r>
              <a:rPr lang="en-US" dirty="0"/>
              <a:t>Services can not be provided in a facility setting. </a:t>
            </a:r>
          </a:p>
          <a:p>
            <a:endParaRPr lang="en-US" dirty="0"/>
          </a:p>
          <a:p>
            <a:r>
              <a:rPr lang="en-US" dirty="0"/>
              <a:t>Examples of condition when PIN services could be reasonable and necessary include cancer, chronic obstructive pulmonary disease, congestive heart failure, dementia, HIV/AIDs, severe mental illness, and substance use disorders. </a:t>
            </a:r>
          </a:p>
        </p:txBody>
      </p:sp>
      <p:sp>
        <p:nvSpPr>
          <p:cNvPr id="4" name="Slide Number Placeholder 3"/>
          <p:cNvSpPr>
            <a:spLocks noGrp="1"/>
          </p:cNvSpPr>
          <p:nvPr>
            <p:ph type="sldNum" sz="quarter" idx="5"/>
          </p:nvPr>
        </p:nvSpPr>
        <p:spPr/>
        <p:txBody>
          <a:bodyPr/>
          <a:lstStyle/>
          <a:p>
            <a:fld id="{7FB667E1-E601-4AAF-B95C-B25720D70A60}" type="slidenum">
              <a:rPr lang="en-US" smtClean="0"/>
              <a:t>14</a:t>
            </a:fld>
            <a:endParaRPr lang="en-US" dirty="0"/>
          </a:p>
        </p:txBody>
      </p:sp>
    </p:spTree>
    <p:extLst>
      <p:ext uri="{BB962C8B-B14F-4D97-AF65-F5344CB8AC3E}">
        <p14:creationId xmlns:p14="http://schemas.microsoft.com/office/powerpoint/2010/main" val="1357046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Principal illness navigation (PIN) services can be provided following an initiating E/M visit that addresses a serious high-risk condition, illness, or disease, with these characteristics: ● One serious, high-risk condition expected to last at least 3 months and that places the patient at significant risk of hospitalization, nursing home placement, acute exacerbation or decompensation, functional decline, or death ● The condition requires developing, monitoring, or revising a disease-specific care plan and may require frequently adjusting the medication or treatment regimen or substantial assistance from a caregiver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Principal illness navigation (PIN) services can be provided following an initiating E/M visit that addresses a serious high-risk condition, illness, or disease, with these characteristics: ● One serious, high-risk condition expected to last at least 3 months and that places the patient at significant risk of hospitalization, nursing home placement, acute exacerbation or decompensation, functional decline, or death ● The condition requires developing, monitoring, or revising a disease-specific care plan and may require frequently adjusting the medication or treatment regimen or substantial assistance from a caregiver PIN Codes: G0023, G0024, G0140, and G0146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lgn="l" fontAlgn="t">
              <a:lnSpc>
                <a:spcPts val="1800"/>
              </a:lnSpc>
              <a:spcAft>
                <a:spcPts val="300"/>
              </a:spcAft>
              <a:buNone/>
            </a:pPr>
            <a:r>
              <a:rPr lang="en-US" b="0" i="0" dirty="0">
                <a:solidFill>
                  <a:srgbClr val="141414"/>
                </a:solidFill>
                <a:effectLst/>
                <a:latin typeface="-apple-system"/>
              </a:rPr>
              <a:t>Principle Illness Navigation Services</a:t>
            </a:r>
          </a:p>
          <a:p>
            <a:pPr algn="l" fontAlgn="t">
              <a:lnSpc>
                <a:spcPts val="1800"/>
              </a:lnSpc>
              <a:spcAft>
                <a:spcPts val="300"/>
              </a:spcAft>
              <a:buFont typeface="Arial" panose="020B0604020202020204" pitchFamily="34" charset="0"/>
              <a:buChar char="•"/>
            </a:pPr>
            <a:r>
              <a:rPr lang="en-US" b="0" i="0" dirty="0">
                <a:solidFill>
                  <a:srgbClr val="141414"/>
                </a:solidFill>
                <a:effectLst/>
                <a:latin typeface="-apple-system"/>
              </a:rPr>
              <a:t>Focus on guiding patients through complex healthcare systems.</a:t>
            </a:r>
          </a:p>
          <a:p>
            <a:pPr algn="l" fontAlgn="t">
              <a:lnSpc>
                <a:spcPts val="1800"/>
              </a:lnSpc>
              <a:spcAft>
                <a:spcPts val="300"/>
              </a:spcAft>
              <a:buFont typeface="Arial" panose="020B0604020202020204" pitchFamily="34" charset="0"/>
              <a:buChar char="•"/>
            </a:pPr>
            <a:r>
              <a:rPr lang="en-US" b="0" i="0" dirty="0">
                <a:solidFill>
                  <a:srgbClr val="141414"/>
                </a:solidFill>
                <a:effectLst/>
                <a:latin typeface="-apple-system"/>
              </a:rPr>
              <a:t>Help patients understand their diagnosis, treatment options, and available resources.</a:t>
            </a:r>
          </a:p>
          <a:p>
            <a:pPr algn="l" fontAlgn="t">
              <a:lnSpc>
                <a:spcPts val="1800"/>
              </a:lnSpc>
              <a:spcAft>
                <a:spcPts val="300"/>
              </a:spcAft>
              <a:buFont typeface="Arial" panose="020B0604020202020204" pitchFamily="34" charset="0"/>
              <a:buChar char="•"/>
            </a:pPr>
            <a:r>
              <a:rPr lang="en-US" b="0" i="0" dirty="0">
                <a:solidFill>
                  <a:srgbClr val="141414"/>
                </a:solidFill>
                <a:effectLst/>
                <a:latin typeface="-apple-system"/>
              </a:rPr>
              <a:t>Often involve personalized support from navigators who assist with appointments, insurance, and logistics.</a:t>
            </a:r>
          </a:p>
          <a:p>
            <a:pPr algn="l" fontAlgn="t">
              <a:lnSpc>
                <a:spcPts val="1800"/>
              </a:lnSpc>
              <a:spcAft>
                <a:spcPts val="300"/>
              </a:spcAft>
              <a:buFont typeface="Arial" panose="020B0604020202020204" pitchFamily="34" charset="0"/>
              <a:buChar char="•"/>
            </a:pPr>
            <a:r>
              <a:rPr lang="en-US" b="0" i="0" dirty="0">
                <a:solidFill>
                  <a:srgbClr val="141414"/>
                </a:solidFill>
                <a:effectLst/>
                <a:latin typeface="-apple-system"/>
              </a:rPr>
              <a:t>Aim to reduce barriers to care and improve patient experience.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Patient-centered assessment •  Identifying or referring patient (and caregiver or family,  if applicable) to appropriate supportive services. • Health education • Developing self-advocacy skills •  Coordinating and facilitating various aspects of health care access/health system navigation •  Facilitate access to community-based social services   (i.e., address any unmet SDOH needs) •  Facilitating behavioral change as necessary for meeting diagnosis and treatment goals • Facilitating and providing social and emotional support</a:t>
            </a:r>
          </a:p>
          <a:p>
            <a:endParaRPr lang="en-US" dirty="0"/>
          </a:p>
        </p:txBody>
      </p:sp>
      <p:sp>
        <p:nvSpPr>
          <p:cNvPr id="4" name="Slide Number Placeholder 3"/>
          <p:cNvSpPr>
            <a:spLocks noGrp="1"/>
          </p:cNvSpPr>
          <p:nvPr>
            <p:ph type="sldNum" sz="quarter" idx="5"/>
          </p:nvPr>
        </p:nvSpPr>
        <p:spPr/>
        <p:txBody>
          <a:bodyPr/>
          <a:lstStyle/>
          <a:p>
            <a:fld id="{E996A06D-21FF-4D5D-A967-4E473F510A47}" type="slidenum">
              <a:rPr lang="en-US" smtClean="0"/>
              <a:t>15</a:t>
            </a:fld>
            <a:endParaRPr lang="en-US"/>
          </a:p>
        </p:txBody>
      </p:sp>
    </p:spTree>
    <p:extLst>
      <p:ext uri="{BB962C8B-B14F-4D97-AF65-F5344CB8AC3E}">
        <p14:creationId xmlns:p14="http://schemas.microsoft.com/office/powerpoint/2010/main" val="40853459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1000">
              <a:schemeClr val="accent3">
                <a:alpha val="39000"/>
              </a:schemeClr>
            </a:gs>
            <a:gs pos="44000">
              <a:schemeClr val="bg1">
                <a:alpha val="0"/>
              </a:schemeClr>
            </a:gs>
            <a:gs pos="75000">
              <a:schemeClr val="accent3">
                <a:lumMod val="100000"/>
                <a:alpha val="32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1295400"/>
            <a:ext cx="9144002" cy="1143000"/>
          </a:xfrm>
        </p:spPr>
        <p:txBody>
          <a:bodyPr anchor="b">
            <a:normAutofit/>
          </a:bodyPr>
          <a:lstStyle>
            <a:lvl1pPr algn="ctr">
              <a:defRPr sz="48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524000" y="2438400"/>
            <a:ext cx="9144002" cy="762000"/>
          </a:xfrm>
        </p:spPr>
        <p:txBody>
          <a:bodyPr>
            <a:normAutofit/>
          </a:bodyPr>
          <a:lstStyle>
            <a:lvl1pPr marL="0" indent="0" algn="ctr">
              <a:spcBef>
                <a:spcPts val="0"/>
              </a:spcBef>
              <a:buNone/>
              <a:defRPr sz="2000" cap="none" baseline="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pic>
        <p:nvPicPr>
          <p:cNvPr id="8" name="Picture 7" descr="A picture containing text&#10;&#10;Description automatically generated">
            <a:extLst>
              <a:ext uri="{FF2B5EF4-FFF2-40B4-BE49-F238E27FC236}">
                <a16:creationId xmlns:a16="http://schemas.microsoft.com/office/drawing/2014/main" id="{EB7B6800-918F-A493-11CC-48D79B9D76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51300"/>
            <a:ext cx="12192000" cy="2806700"/>
          </a:xfrm>
          <a:prstGeom prst="rect">
            <a:avLst/>
          </a:prstGeom>
        </p:spPr>
      </p:pic>
      <p:pic>
        <p:nvPicPr>
          <p:cNvPr id="14" name="Picture 13" descr="A picture containing text, clipart&#10;&#10;Description automatically generated">
            <a:extLst>
              <a:ext uri="{FF2B5EF4-FFF2-40B4-BE49-F238E27FC236}">
                <a16:creationId xmlns:a16="http://schemas.microsoft.com/office/drawing/2014/main" id="{C26780C7-07F9-BB83-DEA9-54EBF01FCA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0" y="6172200"/>
            <a:ext cx="2533756" cy="368584"/>
          </a:xfrm>
          <a:prstGeom prst="rect">
            <a:avLst/>
          </a:prstGeom>
        </p:spPr>
      </p:pic>
    </p:spTree>
    <p:extLst>
      <p:ext uri="{BB962C8B-B14F-4D97-AF65-F5344CB8AC3E}">
        <p14:creationId xmlns:p14="http://schemas.microsoft.com/office/powerpoint/2010/main" val="1357526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a:xfrm>
            <a:off x="1341120" y="6601968"/>
            <a:ext cx="7159752" cy="237744"/>
          </a:xfrm>
          <a:prstGeom prst="rect">
            <a:avLst/>
          </a:prstGeom>
        </p:spPr>
        <p:txBody>
          <a:bodyPr/>
          <a:lstStyle/>
          <a:p>
            <a:r>
              <a:rPr lang="en-US"/>
              <a:t>CCM- Slide</a:t>
            </a:r>
          </a:p>
        </p:txBody>
      </p:sp>
      <p:sp>
        <p:nvSpPr>
          <p:cNvPr id="4" name="Date Placeholder 3"/>
          <p:cNvSpPr>
            <a:spLocks noGrp="1"/>
          </p:cNvSpPr>
          <p:nvPr>
            <p:ph type="dt" sz="half" idx="10"/>
          </p:nvPr>
        </p:nvSpPr>
        <p:spPr>
          <a:xfrm>
            <a:off x="8875776" y="6601968"/>
            <a:ext cx="960120" cy="2377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407CE12-2D47-40BF-B90F-03A8E979DC9D}" type="slidenum">
              <a:rPr lang="en-US" smtClean="0"/>
              <a:t>‹#›</a:t>
            </a:fld>
            <a:endParaRPr lang="en-US"/>
          </a:p>
        </p:txBody>
      </p:sp>
    </p:spTree>
    <p:extLst>
      <p:ext uri="{BB962C8B-B14F-4D97-AF65-F5344CB8AC3E}">
        <p14:creationId xmlns:p14="http://schemas.microsoft.com/office/powerpoint/2010/main" val="361445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a:xfrm>
            <a:off x="1341120" y="6601968"/>
            <a:ext cx="7159752" cy="237744"/>
          </a:xfrm>
          <a:prstGeom prst="rect">
            <a:avLst/>
          </a:prstGeom>
        </p:spPr>
        <p:txBody>
          <a:bodyPr/>
          <a:lstStyle/>
          <a:p>
            <a:r>
              <a:rPr lang="en-US"/>
              <a:t>CCM- Slide</a:t>
            </a:r>
          </a:p>
        </p:txBody>
      </p:sp>
      <p:sp>
        <p:nvSpPr>
          <p:cNvPr id="4" name="Date Placeholder 3"/>
          <p:cNvSpPr>
            <a:spLocks noGrp="1"/>
          </p:cNvSpPr>
          <p:nvPr>
            <p:ph type="dt" sz="half" idx="10"/>
          </p:nvPr>
        </p:nvSpPr>
        <p:spPr>
          <a:xfrm>
            <a:off x="8875776" y="6601968"/>
            <a:ext cx="960120" cy="2377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407CE12-2D47-40BF-B90F-03A8E979DC9D}" type="slidenum">
              <a:rPr lang="en-US" smtClean="0"/>
              <a:t>‹#›</a:t>
            </a:fld>
            <a:endParaRPr lang="en-US"/>
          </a:p>
        </p:txBody>
      </p:sp>
    </p:spTree>
    <p:extLst>
      <p:ext uri="{BB962C8B-B14F-4D97-AF65-F5344CB8AC3E}">
        <p14:creationId xmlns:p14="http://schemas.microsoft.com/office/powerpoint/2010/main" val="576561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0D78A-4B0B-0F71-A8BF-B92E5547F1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E654380-8451-FDA1-1364-8E342F1E20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DB6F3A7-2E93-C5C7-934A-222727E567D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3D9ED02-28B2-D0CC-FA8F-FFF00C8EE012}"/>
              </a:ext>
            </a:extLst>
          </p:cNvPr>
          <p:cNvSpPr>
            <a:spLocks noGrp="1"/>
          </p:cNvSpPr>
          <p:nvPr>
            <p:ph type="ftr" sz="quarter" idx="11"/>
          </p:nvPr>
        </p:nvSpPr>
        <p:spPr/>
        <p:txBody>
          <a:bodyPr/>
          <a:lstStyle/>
          <a:p>
            <a:r>
              <a:rPr lang="en-US"/>
              <a:t>CCM- Slide</a:t>
            </a:r>
          </a:p>
        </p:txBody>
      </p:sp>
      <p:sp>
        <p:nvSpPr>
          <p:cNvPr id="6" name="Slide Number Placeholder 5">
            <a:extLst>
              <a:ext uri="{FF2B5EF4-FFF2-40B4-BE49-F238E27FC236}">
                <a16:creationId xmlns:a16="http://schemas.microsoft.com/office/drawing/2014/main" id="{A38D48D4-7880-2ECB-5B76-96017007CFCB}"/>
              </a:ext>
            </a:extLst>
          </p:cNvPr>
          <p:cNvSpPr>
            <a:spLocks noGrp="1"/>
          </p:cNvSpPr>
          <p:nvPr>
            <p:ph type="sldNum" sz="quarter" idx="12"/>
          </p:nvPr>
        </p:nvSpPr>
        <p:spPr/>
        <p:txBody>
          <a:bodyPr/>
          <a:lstStyle/>
          <a:p>
            <a:fld id="{2A068DA3-7237-41AA-9C4E-7CE30DA7F2C3}" type="slidenum">
              <a:rPr lang="en-US" smtClean="0"/>
              <a:t>‹#›</a:t>
            </a:fld>
            <a:endParaRPr lang="en-US"/>
          </a:p>
        </p:txBody>
      </p:sp>
    </p:spTree>
    <p:extLst>
      <p:ext uri="{BB962C8B-B14F-4D97-AF65-F5344CB8AC3E}">
        <p14:creationId xmlns:p14="http://schemas.microsoft.com/office/powerpoint/2010/main" val="3963923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5F65-D2F0-E4AF-6C60-E02DE11B92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048D2F-DAFC-82D7-CCBF-FEA9EE859B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F0781E-5154-263D-7505-EC03BDBC5B8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D98FD77-51C6-2F53-E7F7-3554D41154B3}"/>
              </a:ext>
            </a:extLst>
          </p:cNvPr>
          <p:cNvSpPr>
            <a:spLocks noGrp="1"/>
          </p:cNvSpPr>
          <p:nvPr>
            <p:ph type="ftr" sz="quarter" idx="11"/>
          </p:nvPr>
        </p:nvSpPr>
        <p:spPr/>
        <p:txBody>
          <a:bodyPr/>
          <a:lstStyle/>
          <a:p>
            <a:r>
              <a:rPr lang="en-US"/>
              <a:t>CCM- Slide</a:t>
            </a:r>
          </a:p>
        </p:txBody>
      </p:sp>
      <p:sp>
        <p:nvSpPr>
          <p:cNvPr id="6" name="Slide Number Placeholder 5">
            <a:extLst>
              <a:ext uri="{FF2B5EF4-FFF2-40B4-BE49-F238E27FC236}">
                <a16:creationId xmlns:a16="http://schemas.microsoft.com/office/drawing/2014/main" id="{D415A501-42AD-9421-88F7-C4E6571C2378}"/>
              </a:ext>
            </a:extLst>
          </p:cNvPr>
          <p:cNvSpPr>
            <a:spLocks noGrp="1"/>
          </p:cNvSpPr>
          <p:nvPr>
            <p:ph type="sldNum" sz="quarter" idx="12"/>
          </p:nvPr>
        </p:nvSpPr>
        <p:spPr/>
        <p:txBody>
          <a:bodyPr/>
          <a:lstStyle/>
          <a:p>
            <a:fld id="{2A068DA3-7237-41AA-9C4E-7CE30DA7F2C3}" type="slidenum">
              <a:rPr lang="en-US" smtClean="0"/>
              <a:t>‹#›</a:t>
            </a:fld>
            <a:endParaRPr lang="en-US"/>
          </a:p>
        </p:txBody>
      </p:sp>
    </p:spTree>
    <p:extLst>
      <p:ext uri="{BB962C8B-B14F-4D97-AF65-F5344CB8AC3E}">
        <p14:creationId xmlns:p14="http://schemas.microsoft.com/office/powerpoint/2010/main" val="2426183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9BE93-2252-7E8F-209C-B502B3BC4D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3D5863-C30F-6082-DB1F-A1DA1C20F0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3372EC-ECCE-1FB4-BDE4-DC789C13083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CB87478-377F-A981-76C4-BD48B69AEF89}"/>
              </a:ext>
            </a:extLst>
          </p:cNvPr>
          <p:cNvSpPr>
            <a:spLocks noGrp="1"/>
          </p:cNvSpPr>
          <p:nvPr>
            <p:ph type="ftr" sz="quarter" idx="11"/>
          </p:nvPr>
        </p:nvSpPr>
        <p:spPr/>
        <p:txBody>
          <a:bodyPr/>
          <a:lstStyle/>
          <a:p>
            <a:r>
              <a:rPr lang="en-US"/>
              <a:t>CCM- Slide</a:t>
            </a:r>
          </a:p>
        </p:txBody>
      </p:sp>
      <p:sp>
        <p:nvSpPr>
          <p:cNvPr id="6" name="Slide Number Placeholder 5">
            <a:extLst>
              <a:ext uri="{FF2B5EF4-FFF2-40B4-BE49-F238E27FC236}">
                <a16:creationId xmlns:a16="http://schemas.microsoft.com/office/drawing/2014/main" id="{C70A131E-FF0C-9393-CB0D-2C716FD18967}"/>
              </a:ext>
            </a:extLst>
          </p:cNvPr>
          <p:cNvSpPr>
            <a:spLocks noGrp="1"/>
          </p:cNvSpPr>
          <p:nvPr>
            <p:ph type="sldNum" sz="quarter" idx="12"/>
          </p:nvPr>
        </p:nvSpPr>
        <p:spPr/>
        <p:txBody>
          <a:bodyPr/>
          <a:lstStyle/>
          <a:p>
            <a:fld id="{2A068DA3-7237-41AA-9C4E-7CE30DA7F2C3}" type="slidenum">
              <a:rPr lang="en-US" smtClean="0"/>
              <a:t>‹#›</a:t>
            </a:fld>
            <a:endParaRPr lang="en-US"/>
          </a:p>
        </p:txBody>
      </p:sp>
    </p:spTree>
    <p:extLst>
      <p:ext uri="{BB962C8B-B14F-4D97-AF65-F5344CB8AC3E}">
        <p14:creationId xmlns:p14="http://schemas.microsoft.com/office/powerpoint/2010/main" val="2725296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6EF51-E803-3296-5FFC-7842116D9A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5BFA6C-6465-248A-D9EF-B374A0CABE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3865CA-C5E3-98FE-E301-7E231B08BE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C73EA9-3618-A883-71C5-3E3A4CC7CA5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CA63703-2153-7C9A-8822-2E7C98D30E44}"/>
              </a:ext>
            </a:extLst>
          </p:cNvPr>
          <p:cNvSpPr>
            <a:spLocks noGrp="1"/>
          </p:cNvSpPr>
          <p:nvPr>
            <p:ph type="ftr" sz="quarter" idx="11"/>
          </p:nvPr>
        </p:nvSpPr>
        <p:spPr/>
        <p:txBody>
          <a:bodyPr/>
          <a:lstStyle/>
          <a:p>
            <a:r>
              <a:rPr lang="en-US"/>
              <a:t>CCM- Slide</a:t>
            </a:r>
          </a:p>
        </p:txBody>
      </p:sp>
      <p:sp>
        <p:nvSpPr>
          <p:cNvPr id="7" name="Slide Number Placeholder 6">
            <a:extLst>
              <a:ext uri="{FF2B5EF4-FFF2-40B4-BE49-F238E27FC236}">
                <a16:creationId xmlns:a16="http://schemas.microsoft.com/office/drawing/2014/main" id="{C9F01D79-306B-7C09-1E45-D224B85F9DBF}"/>
              </a:ext>
            </a:extLst>
          </p:cNvPr>
          <p:cNvSpPr>
            <a:spLocks noGrp="1"/>
          </p:cNvSpPr>
          <p:nvPr>
            <p:ph type="sldNum" sz="quarter" idx="12"/>
          </p:nvPr>
        </p:nvSpPr>
        <p:spPr/>
        <p:txBody>
          <a:bodyPr/>
          <a:lstStyle/>
          <a:p>
            <a:fld id="{2A068DA3-7237-41AA-9C4E-7CE30DA7F2C3}" type="slidenum">
              <a:rPr lang="en-US" smtClean="0"/>
              <a:t>‹#›</a:t>
            </a:fld>
            <a:endParaRPr lang="en-US"/>
          </a:p>
        </p:txBody>
      </p:sp>
    </p:spTree>
    <p:extLst>
      <p:ext uri="{BB962C8B-B14F-4D97-AF65-F5344CB8AC3E}">
        <p14:creationId xmlns:p14="http://schemas.microsoft.com/office/powerpoint/2010/main" val="34496591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CE661-C0EF-0508-A57C-6D6EF927DA2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95F448-0281-B32B-0D90-22982FB7A5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B047D2-E3E6-C092-E815-B517D8BC71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ECD3D3-7126-0633-B48B-69E330C1DA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7CD6B4-4493-20FD-3CB9-EDB02FB86F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D72741-7F88-734D-FDA5-46E6AA3D2225}"/>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00728810-BB7D-FCE9-0A0D-2C3B399FD09C}"/>
              </a:ext>
            </a:extLst>
          </p:cNvPr>
          <p:cNvSpPr>
            <a:spLocks noGrp="1"/>
          </p:cNvSpPr>
          <p:nvPr>
            <p:ph type="ftr" sz="quarter" idx="11"/>
          </p:nvPr>
        </p:nvSpPr>
        <p:spPr/>
        <p:txBody>
          <a:bodyPr/>
          <a:lstStyle/>
          <a:p>
            <a:r>
              <a:rPr lang="en-US"/>
              <a:t>CCM- Slide</a:t>
            </a:r>
          </a:p>
        </p:txBody>
      </p:sp>
      <p:sp>
        <p:nvSpPr>
          <p:cNvPr id="9" name="Slide Number Placeholder 8">
            <a:extLst>
              <a:ext uri="{FF2B5EF4-FFF2-40B4-BE49-F238E27FC236}">
                <a16:creationId xmlns:a16="http://schemas.microsoft.com/office/drawing/2014/main" id="{D32C7A3A-6992-81DD-FC3F-DE1C405A9934}"/>
              </a:ext>
            </a:extLst>
          </p:cNvPr>
          <p:cNvSpPr>
            <a:spLocks noGrp="1"/>
          </p:cNvSpPr>
          <p:nvPr>
            <p:ph type="sldNum" sz="quarter" idx="12"/>
          </p:nvPr>
        </p:nvSpPr>
        <p:spPr/>
        <p:txBody>
          <a:bodyPr/>
          <a:lstStyle/>
          <a:p>
            <a:fld id="{2A068DA3-7237-41AA-9C4E-7CE30DA7F2C3}" type="slidenum">
              <a:rPr lang="en-US" smtClean="0"/>
              <a:t>‹#›</a:t>
            </a:fld>
            <a:endParaRPr lang="en-US"/>
          </a:p>
        </p:txBody>
      </p:sp>
    </p:spTree>
    <p:extLst>
      <p:ext uri="{BB962C8B-B14F-4D97-AF65-F5344CB8AC3E}">
        <p14:creationId xmlns:p14="http://schemas.microsoft.com/office/powerpoint/2010/main" val="1552115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55F7C-B13C-F60D-6B64-C3D9131357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24AF67-9697-0F80-F1AD-11BAB291DCAF}"/>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617E7830-DB11-8CC3-EA87-9272B6AD1993}"/>
              </a:ext>
            </a:extLst>
          </p:cNvPr>
          <p:cNvSpPr>
            <a:spLocks noGrp="1"/>
          </p:cNvSpPr>
          <p:nvPr>
            <p:ph type="ftr" sz="quarter" idx="11"/>
          </p:nvPr>
        </p:nvSpPr>
        <p:spPr/>
        <p:txBody>
          <a:bodyPr/>
          <a:lstStyle/>
          <a:p>
            <a:r>
              <a:rPr lang="en-US"/>
              <a:t>CCM- Slide</a:t>
            </a:r>
          </a:p>
        </p:txBody>
      </p:sp>
      <p:sp>
        <p:nvSpPr>
          <p:cNvPr id="5" name="Slide Number Placeholder 4">
            <a:extLst>
              <a:ext uri="{FF2B5EF4-FFF2-40B4-BE49-F238E27FC236}">
                <a16:creationId xmlns:a16="http://schemas.microsoft.com/office/drawing/2014/main" id="{CDF400C2-77A2-253A-E63C-5D745E4BDB48}"/>
              </a:ext>
            </a:extLst>
          </p:cNvPr>
          <p:cNvSpPr>
            <a:spLocks noGrp="1"/>
          </p:cNvSpPr>
          <p:nvPr>
            <p:ph type="sldNum" sz="quarter" idx="12"/>
          </p:nvPr>
        </p:nvSpPr>
        <p:spPr/>
        <p:txBody>
          <a:bodyPr/>
          <a:lstStyle/>
          <a:p>
            <a:fld id="{2A068DA3-7237-41AA-9C4E-7CE30DA7F2C3}" type="slidenum">
              <a:rPr lang="en-US" smtClean="0"/>
              <a:t>‹#›</a:t>
            </a:fld>
            <a:endParaRPr lang="en-US"/>
          </a:p>
        </p:txBody>
      </p:sp>
    </p:spTree>
    <p:extLst>
      <p:ext uri="{BB962C8B-B14F-4D97-AF65-F5344CB8AC3E}">
        <p14:creationId xmlns:p14="http://schemas.microsoft.com/office/powerpoint/2010/main" val="37128873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E92CCA-B0C2-0F1B-E4F1-B4E4CF8657D0}"/>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5DCE18E1-CF13-967C-2A81-F3664E943B4D}"/>
              </a:ext>
            </a:extLst>
          </p:cNvPr>
          <p:cNvSpPr>
            <a:spLocks noGrp="1"/>
          </p:cNvSpPr>
          <p:nvPr>
            <p:ph type="ftr" sz="quarter" idx="11"/>
          </p:nvPr>
        </p:nvSpPr>
        <p:spPr/>
        <p:txBody>
          <a:bodyPr/>
          <a:lstStyle/>
          <a:p>
            <a:r>
              <a:rPr lang="en-US"/>
              <a:t>CCM- Slide</a:t>
            </a:r>
          </a:p>
        </p:txBody>
      </p:sp>
      <p:sp>
        <p:nvSpPr>
          <p:cNvPr id="4" name="Slide Number Placeholder 3">
            <a:extLst>
              <a:ext uri="{FF2B5EF4-FFF2-40B4-BE49-F238E27FC236}">
                <a16:creationId xmlns:a16="http://schemas.microsoft.com/office/drawing/2014/main" id="{B2C741ED-94A4-95BF-0E20-C9D419114BB3}"/>
              </a:ext>
            </a:extLst>
          </p:cNvPr>
          <p:cNvSpPr>
            <a:spLocks noGrp="1"/>
          </p:cNvSpPr>
          <p:nvPr>
            <p:ph type="sldNum" sz="quarter" idx="12"/>
          </p:nvPr>
        </p:nvSpPr>
        <p:spPr/>
        <p:txBody>
          <a:bodyPr/>
          <a:lstStyle/>
          <a:p>
            <a:fld id="{2A068DA3-7237-41AA-9C4E-7CE30DA7F2C3}" type="slidenum">
              <a:rPr lang="en-US" smtClean="0"/>
              <a:t>‹#›</a:t>
            </a:fld>
            <a:endParaRPr lang="en-US"/>
          </a:p>
        </p:txBody>
      </p:sp>
    </p:spTree>
    <p:extLst>
      <p:ext uri="{BB962C8B-B14F-4D97-AF65-F5344CB8AC3E}">
        <p14:creationId xmlns:p14="http://schemas.microsoft.com/office/powerpoint/2010/main" val="3084975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72A4C-8EFF-40A3-4DE6-EE5C9E6B26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0D5F5C-D351-30D6-27C8-22E0751DCB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4D24D8-36AB-0467-56FB-29191CCA09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7CDA1F-6CC4-E0EE-254B-A1C4C513022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95EABE5-849D-2E66-4D3D-180E5B4F724D}"/>
              </a:ext>
            </a:extLst>
          </p:cNvPr>
          <p:cNvSpPr>
            <a:spLocks noGrp="1"/>
          </p:cNvSpPr>
          <p:nvPr>
            <p:ph type="ftr" sz="quarter" idx="11"/>
          </p:nvPr>
        </p:nvSpPr>
        <p:spPr/>
        <p:txBody>
          <a:bodyPr/>
          <a:lstStyle/>
          <a:p>
            <a:r>
              <a:rPr lang="en-US"/>
              <a:t>CCM- Slide</a:t>
            </a:r>
          </a:p>
        </p:txBody>
      </p:sp>
      <p:sp>
        <p:nvSpPr>
          <p:cNvPr id="7" name="Slide Number Placeholder 6">
            <a:extLst>
              <a:ext uri="{FF2B5EF4-FFF2-40B4-BE49-F238E27FC236}">
                <a16:creationId xmlns:a16="http://schemas.microsoft.com/office/drawing/2014/main" id="{C7BE6DB9-CFC2-B67F-B863-A5689CC7A836}"/>
              </a:ext>
            </a:extLst>
          </p:cNvPr>
          <p:cNvSpPr>
            <a:spLocks noGrp="1"/>
          </p:cNvSpPr>
          <p:nvPr>
            <p:ph type="sldNum" sz="quarter" idx="12"/>
          </p:nvPr>
        </p:nvSpPr>
        <p:spPr/>
        <p:txBody>
          <a:bodyPr/>
          <a:lstStyle/>
          <a:p>
            <a:fld id="{2A068DA3-7237-41AA-9C4E-7CE30DA7F2C3}" type="slidenum">
              <a:rPr lang="en-US" smtClean="0"/>
              <a:t>‹#›</a:t>
            </a:fld>
            <a:endParaRPr lang="en-US"/>
          </a:p>
        </p:txBody>
      </p:sp>
    </p:spTree>
    <p:extLst>
      <p:ext uri="{BB962C8B-B14F-4D97-AF65-F5344CB8AC3E}">
        <p14:creationId xmlns:p14="http://schemas.microsoft.com/office/powerpoint/2010/main" val="2173267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9509760" cy="599440"/>
          </a:xfrm>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3407CE12-2D47-40BF-B90F-03A8E979DC9D}" type="slidenum">
              <a:rPr lang="en-US" smtClean="0"/>
              <a:t>‹#›</a:t>
            </a:fld>
            <a:endParaRPr lang="en-US"/>
          </a:p>
        </p:txBody>
      </p:sp>
    </p:spTree>
    <p:extLst>
      <p:ext uri="{BB962C8B-B14F-4D97-AF65-F5344CB8AC3E}">
        <p14:creationId xmlns:p14="http://schemas.microsoft.com/office/powerpoint/2010/main" val="1307331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7A4DE-BC1E-CB1B-9C9E-D2744756AB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482BEA-0FA1-ED7F-AACA-AF136868DF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00FB8F8-F215-429D-9B2C-F966488A44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01A867-2398-437E-6ED3-E3D3848FA4B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0A7D851-879E-5ED2-2E3D-70C058A9572F}"/>
              </a:ext>
            </a:extLst>
          </p:cNvPr>
          <p:cNvSpPr>
            <a:spLocks noGrp="1"/>
          </p:cNvSpPr>
          <p:nvPr>
            <p:ph type="ftr" sz="quarter" idx="11"/>
          </p:nvPr>
        </p:nvSpPr>
        <p:spPr/>
        <p:txBody>
          <a:bodyPr/>
          <a:lstStyle/>
          <a:p>
            <a:r>
              <a:rPr lang="en-US"/>
              <a:t>CCM- Slide</a:t>
            </a:r>
          </a:p>
        </p:txBody>
      </p:sp>
      <p:sp>
        <p:nvSpPr>
          <p:cNvPr id="7" name="Slide Number Placeholder 6">
            <a:extLst>
              <a:ext uri="{FF2B5EF4-FFF2-40B4-BE49-F238E27FC236}">
                <a16:creationId xmlns:a16="http://schemas.microsoft.com/office/drawing/2014/main" id="{1283F2CF-D36D-AA53-BD8F-EEA6BBB58D17}"/>
              </a:ext>
            </a:extLst>
          </p:cNvPr>
          <p:cNvSpPr>
            <a:spLocks noGrp="1"/>
          </p:cNvSpPr>
          <p:nvPr>
            <p:ph type="sldNum" sz="quarter" idx="12"/>
          </p:nvPr>
        </p:nvSpPr>
        <p:spPr/>
        <p:txBody>
          <a:bodyPr/>
          <a:lstStyle/>
          <a:p>
            <a:fld id="{2A068DA3-7237-41AA-9C4E-7CE30DA7F2C3}" type="slidenum">
              <a:rPr lang="en-US" smtClean="0"/>
              <a:t>‹#›</a:t>
            </a:fld>
            <a:endParaRPr lang="en-US"/>
          </a:p>
        </p:txBody>
      </p:sp>
    </p:spTree>
    <p:extLst>
      <p:ext uri="{BB962C8B-B14F-4D97-AF65-F5344CB8AC3E}">
        <p14:creationId xmlns:p14="http://schemas.microsoft.com/office/powerpoint/2010/main" val="15771355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40AE8-775D-4137-4374-1BCFB45649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444708-ACDD-3D03-D727-95B0B8EF46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11676-123C-5C16-3884-0615311A1D2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59DC11A-97EF-E7C9-E5DF-234327D45930}"/>
              </a:ext>
            </a:extLst>
          </p:cNvPr>
          <p:cNvSpPr>
            <a:spLocks noGrp="1"/>
          </p:cNvSpPr>
          <p:nvPr>
            <p:ph type="ftr" sz="quarter" idx="11"/>
          </p:nvPr>
        </p:nvSpPr>
        <p:spPr/>
        <p:txBody>
          <a:bodyPr/>
          <a:lstStyle/>
          <a:p>
            <a:r>
              <a:rPr lang="en-US"/>
              <a:t>CCM- Slide</a:t>
            </a:r>
          </a:p>
        </p:txBody>
      </p:sp>
      <p:sp>
        <p:nvSpPr>
          <p:cNvPr id="6" name="Slide Number Placeholder 5">
            <a:extLst>
              <a:ext uri="{FF2B5EF4-FFF2-40B4-BE49-F238E27FC236}">
                <a16:creationId xmlns:a16="http://schemas.microsoft.com/office/drawing/2014/main" id="{E4302166-1E3B-06C4-EAA9-43F0057FFDDF}"/>
              </a:ext>
            </a:extLst>
          </p:cNvPr>
          <p:cNvSpPr>
            <a:spLocks noGrp="1"/>
          </p:cNvSpPr>
          <p:nvPr>
            <p:ph type="sldNum" sz="quarter" idx="12"/>
          </p:nvPr>
        </p:nvSpPr>
        <p:spPr/>
        <p:txBody>
          <a:bodyPr/>
          <a:lstStyle/>
          <a:p>
            <a:fld id="{2A068DA3-7237-41AA-9C4E-7CE30DA7F2C3}" type="slidenum">
              <a:rPr lang="en-US" smtClean="0"/>
              <a:t>‹#›</a:t>
            </a:fld>
            <a:endParaRPr lang="en-US"/>
          </a:p>
        </p:txBody>
      </p:sp>
    </p:spTree>
    <p:extLst>
      <p:ext uri="{BB962C8B-B14F-4D97-AF65-F5344CB8AC3E}">
        <p14:creationId xmlns:p14="http://schemas.microsoft.com/office/powerpoint/2010/main" val="28200631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329C7C-66C0-886D-ECAA-9073B11476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484A2F-B775-DD43-2CB5-028F37095C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622A9D-7756-2449-4ED1-660962C543C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C574F00-ECA4-ABE4-746C-5480D7BFFBE6}"/>
              </a:ext>
            </a:extLst>
          </p:cNvPr>
          <p:cNvSpPr>
            <a:spLocks noGrp="1"/>
          </p:cNvSpPr>
          <p:nvPr>
            <p:ph type="ftr" sz="quarter" idx="11"/>
          </p:nvPr>
        </p:nvSpPr>
        <p:spPr/>
        <p:txBody>
          <a:bodyPr/>
          <a:lstStyle/>
          <a:p>
            <a:r>
              <a:rPr lang="en-US"/>
              <a:t>CCM- Slide</a:t>
            </a:r>
          </a:p>
        </p:txBody>
      </p:sp>
      <p:sp>
        <p:nvSpPr>
          <p:cNvPr id="6" name="Slide Number Placeholder 5">
            <a:extLst>
              <a:ext uri="{FF2B5EF4-FFF2-40B4-BE49-F238E27FC236}">
                <a16:creationId xmlns:a16="http://schemas.microsoft.com/office/drawing/2014/main" id="{7F4FE457-9950-CE03-0218-91DD5B30A20D}"/>
              </a:ext>
            </a:extLst>
          </p:cNvPr>
          <p:cNvSpPr>
            <a:spLocks noGrp="1"/>
          </p:cNvSpPr>
          <p:nvPr>
            <p:ph type="sldNum" sz="quarter" idx="12"/>
          </p:nvPr>
        </p:nvSpPr>
        <p:spPr/>
        <p:txBody>
          <a:bodyPr/>
          <a:lstStyle/>
          <a:p>
            <a:fld id="{2A068DA3-7237-41AA-9C4E-7CE30DA7F2C3}" type="slidenum">
              <a:rPr lang="en-US" smtClean="0"/>
              <a:t>‹#›</a:t>
            </a:fld>
            <a:endParaRPr lang="en-US"/>
          </a:p>
        </p:txBody>
      </p:sp>
    </p:spTree>
    <p:extLst>
      <p:ext uri="{BB962C8B-B14F-4D97-AF65-F5344CB8AC3E}">
        <p14:creationId xmlns:p14="http://schemas.microsoft.com/office/powerpoint/2010/main" val="19573930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Alternate Section Header">
    <p:bg>
      <p:bgPr>
        <a:solidFill>
          <a:srgbClr val="0D662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1143000"/>
            <a:ext cx="9144000" cy="2667000"/>
          </a:xfrm>
        </p:spPr>
        <p:txBody>
          <a:bodyPr anchor="b">
            <a:normAutofit/>
          </a:bodyPr>
          <a:lstStyle>
            <a:lvl1pPr algn="ctr">
              <a:defRPr sz="5200" b="1">
                <a:solidFill>
                  <a:schemeClr val="tx1"/>
                </a:solidFill>
                <a:latin typeface="Seaford" panose="00000500000000000000" pitchFamily="2" charset="0"/>
              </a:defRPr>
            </a:lvl1pPr>
          </a:lstStyle>
          <a:p>
            <a:r>
              <a:rPr lang="en-US"/>
              <a:t>Click to edit Master title style</a:t>
            </a:r>
            <a:endParaRPr dirty="0"/>
          </a:p>
        </p:txBody>
      </p:sp>
      <p:sp>
        <p:nvSpPr>
          <p:cNvPr id="3" name="Text Placeholder 2"/>
          <p:cNvSpPr>
            <a:spLocks noGrp="1"/>
          </p:cNvSpPr>
          <p:nvPr>
            <p:ph type="body" idx="1"/>
          </p:nvPr>
        </p:nvSpPr>
        <p:spPr>
          <a:xfrm>
            <a:off x="1522413" y="3810000"/>
            <a:ext cx="9144000" cy="1143000"/>
          </a:xfrm>
        </p:spPr>
        <p:txBody>
          <a:bodyPr anchor="t">
            <a:normAutofit/>
          </a:bodyPr>
          <a:lstStyle>
            <a:lvl1pPr marL="0" indent="0" algn="ctr">
              <a:spcBef>
                <a:spcPts val="0"/>
              </a:spcBef>
              <a:buNone/>
              <a:defRPr sz="2400" cap="none" baseline="0">
                <a:solidFill>
                  <a:schemeClr val="tx1"/>
                </a:solidFill>
                <a:latin typeface="Seaford" panose="00000500000000000000"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0567303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C03B7-28CE-4478-8DA2-B289B71A0CB5}"/>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D521C85-8101-4684-BC97-1D9076E503E4}"/>
              </a:ext>
            </a:extLst>
          </p:cNvPr>
          <p:cNvSpPr>
            <a:spLocks noGrp="1"/>
          </p:cNvSpPr>
          <p:nvPr>
            <p:ph type="sldNum" sz="quarter" idx="10"/>
          </p:nvPr>
        </p:nvSpPr>
        <p:spPr/>
        <p:txBody>
          <a:bodyPr/>
          <a:lstStyle/>
          <a:p>
            <a:fld id="{39EA9BD3-6892-449A-B934-BC8E03B8A34F}" type="slidenum">
              <a:rPr lang="en-US" smtClean="0"/>
              <a:t>‹#›</a:t>
            </a:fld>
            <a:endParaRPr lang="en-US" dirty="0"/>
          </a:p>
        </p:txBody>
      </p:sp>
      <p:sp>
        <p:nvSpPr>
          <p:cNvPr id="5" name="Content Placeholder 4">
            <a:extLst>
              <a:ext uri="{FF2B5EF4-FFF2-40B4-BE49-F238E27FC236}">
                <a16:creationId xmlns:a16="http://schemas.microsoft.com/office/drawing/2014/main" id="{F2856C5E-9B54-4041-9B76-4374C5707DFE}"/>
              </a:ext>
            </a:extLst>
          </p:cNvPr>
          <p:cNvSpPr>
            <a:spLocks noGrp="1"/>
          </p:cNvSpPr>
          <p:nvPr>
            <p:ph sz="quarter" idx="11"/>
          </p:nvPr>
        </p:nvSpPr>
        <p:spPr>
          <a:xfrm>
            <a:off x="838200" y="1112838"/>
            <a:ext cx="10515600" cy="4999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48123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41120" y="466344"/>
            <a:ext cx="9509760" cy="1234440"/>
          </a:xfrm>
        </p:spPr>
        <p:txBody>
          <a:bodyPr/>
          <a:lstStyle/>
          <a:p>
            <a:r>
              <a:rPr lang="en-US"/>
              <a:t>Click to edit Master title style</a:t>
            </a:r>
            <a:endParaRPr/>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a:xfrm>
            <a:off x="1341120" y="6601968"/>
            <a:ext cx="7159752" cy="237744"/>
          </a:xfrm>
          <a:prstGeom prst="rect">
            <a:avLst/>
          </a:prstGeom>
        </p:spPr>
        <p:txBody>
          <a:bodyPr/>
          <a:lstStyle/>
          <a:p>
            <a:endParaRPr lang="en-US" dirty="0"/>
          </a:p>
        </p:txBody>
      </p:sp>
      <p:sp>
        <p:nvSpPr>
          <p:cNvPr id="7" name="Date Placeholder 6"/>
          <p:cNvSpPr>
            <a:spLocks noGrp="1"/>
          </p:cNvSpPr>
          <p:nvPr>
            <p:ph type="dt" sz="half" idx="10"/>
          </p:nvPr>
        </p:nvSpPr>
        <p:spPr>
          <a:xfrm>
            <a:off x="8875776" y="6601968"/>
            <a:ext cx="960120" cy="237744"/>
          </a:xfrm>
          <a:prstGeom prst="rect">
            <a:avLst/>
          </a:prstGeom>
        </p:spPr>
        <p:txBody>
          <a:bodyPr/>
          <a:lstStyle/>
          <a:p>
            <a:fld id="{8C47CCE5-785F-4AAD-A02D-6745B7C65531}" type="datetimeFigureOut">
              <a:rPr lang="en-US" smtClean="0"/>
              <a:t>6/9/2025</a:t>
            </a:fld>
            <a:endParaRPr lang="en-US" dirty="0"/>
          </a:p>
        </p:txBody>
      </p:sp>
      <p:sp>
        <p:nvSpPr>
          <p:cNvPr id="9" name="Slide Number Placeholder 8"/>
          <p:cNvSpPr>
            <a:spLocks noGrp="1"/>
          </p:cNvSpPr>
          <p:nvPr>
            <p:ph type="sldNum" sz="quarter" idx="12"/>
          </p:nvPr>
        </p:nvSpPr>
        <p:spPr/>
        <p:txBody>
          <a:bodyPr/>
          <a:lstStyle/>
          <a:p>
            <a:fld id="{39EA9BD3-6892-449A-B934-BC8E03B8A34F}" type="slidenum">
              <a:rPr lang="en-US" smtClean="0"/>
              <a:t>‹#›</a:t>
            </a:fld>
            <a:endParaRPr lang="en-US" dirty="0"/>
          </a:p>
        </p:txBody>
      </p:sp>
    </p:spTree>
    <p:extLst>
      <p:ext uri="{BB962C8B-B14F-4D97-AF65-F5344CB8AC3E}">
        <p14:creationId xmlns:p14="http://schemas.microsoft.com/office/powerpoint/2010/main" val="344527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9509760" cy="599440"/>
          </a:xfrm>
        </p:spPr>
        <p:txBody>
          <a:bodyPr/>
          <a:lstStyle/>
          <a:p>
            <a:r>
              <a:rPr lang="en-US"/>
              <a:t>Click to edit Master title style</a:t>
            </a:r>
            <a:endParaRPr dirty="0"/>
          </a:p>
        </p:txBody>
      </p:sp>
      <p:sp>
        <p:nvSpPr>
          <p:cNvPr id="3" name="Content Placeholder 2"/>
          <p:cNvSpPr>
            <a:spLocks noGrp="1"/>
          </p:cNvSpPr>
          <p:nvPr>
            <p:ph idx="1"/>
          </p:nvPr>
        </p:nvSpPr>
        <p:spPr/>
        <p:txBody>
          <a:bodyPr/>
          <a:lstStyle>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39EA9BD3-6892-449A-B934-BC8E03B8A34F}" type="slidenum">
              <a:rPr lang="en-US" smtClean="0"/>
              <a:t>‹#›</a:t>
            </a:fld>
            <a:endParaRPr lang="en-US" dirty="0"/>
          </a:p>
        </p:txBody>
      </p:sp>
    </p:spTree>
    <p:extLst>
      <p:ext uri="{BB962C8B-B14F-4D97-AF65-F5344CB8AC3E}">
        <p14:creationId xmlns:p14="http://schemas.microsoft.com/office/powerpoint/2010/main" val="237474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9509760" cy="599440"/>
          </a:xfrm>
        </p:spPr>
        <p:txBody>
          <a:bodyPr/>
          <a:lstStyle/>
          <a:p>
            <a:r>
              <a:rPr lang="en-US" dirty="0"/>
              <a:t>Click to edit Master title style</a:t>
            </a:r>
            <a:endParaRPr dirty="0"/>
          </a:p>
        </p:txBody>
      </p:sp>
      <p:sp>
        <p:nvSpPr>
          <p:cNvPr id="3" name="Content Placeholder 2"/>
          <p:cNvSpPr>
            <a:spLocks noGrp="1"/>
          </p:cNvSpPr>
          <p:nvPr>
            <p:ph idx="1"/>
          </p:nvPr>
        </p:nvSpPr>
        <p:spPr/>
        <p:txBody>
          <a:bodyPr/>
          <a:lstStyle>
            <a:lvl6pPr>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6" name="Slide Number Placeholder 5"/>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aford" panose="00000500000000000000" pitchFamily="2" charset="0"/>
              </a:defRPr>
            </a:lvl1pPr>
          </a:lstStyle>
          <a:p>
            <a:r>
              <a:rPr lang="en-US" dirty="0"/>
              <a:t>Click to edit Master title style</a:t>
            </a:r>
            <a:endParaRPr dirty="0"/>
          </a:p>
        </p:txBody>
      </p:sp>
      <p:sp>
        <p:nvSpPr>
          <p:cNvPr id="3" name="Content Placeholder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a:xfrm>
            <a:off x="1341120" y="6601968"/>
            <a:ext cx="7159752" cy="237744"/>
          </a:xfrm>
          <a:prstGeom prst="rect">
            <a:avLst/>
          </a:prstGeom>
        </p:spPr>
        <p:txBody>
          <a:bodyPr/>
          <a:lstStyle/>
          <a:p>
            <a:endParaRPr dirty="0"/>
          </a:p>
        </p:txBody>
      </p:sp>
      <p:sp>
        <p:nvSpPr>
          <p:cNvPr id="5" name="Date Placeholder 4"/>
          <p:cNvSpPr>
            <a:spLocks noGrp="1"/>
          </p:cNvSpPr>
          <p:nvPr>
            <p:ph type="dt" sz="half" idx="10"/>
          </p:nvPr>
        </p:nvSpPr>
        <p:spPr>
          <a:xfrm>
            <a:off x="8875776" y="6601968"/>
            <a:ext cx="960120" cy="237744"/>
          </a:xfrm>
          <a:prstGeom prst="rect">
            <a:avLst/>
          </a:prstGeom>
        </p:spPr>
        <p:txBody>
          <a:bodyPr/>
          <a:lstStyle/>
          <a:p>
            <a:fld id="{9DD7D43D-6574-4C7B-808D-C6C12215A4D4}" type="datetimeFigureOut">
              <a:rPr lang="en-US"/>
              <a:t>6/9/2025</a:t>
            </a:fld>
            <a:endParaRPr dirty="0"/>
          </a:p>
        </p:txBody>
      </p:sp>
      <p:sp>
        <p:nvSpPr>
          <p:cNvPr id="7" name="Slide Number Placeholder 6"/>
          <p:cNvSpPr>
            <a:spLocks noGrp="1"/>
          </p:cNvSpPr>
          <p:nvPr>
            <p:ph type="sldNum" sz="quarter" idx="12"/>
          </p:nvPr>
        </p:nvSpPr>
        <p:spPr/>
        <p:txBody>
          <a:bodyPr/>
          <a:lstStyle/>
          <a:p>
            <a:fld id="{A0ECE5F2-81AA-4605-B028-6FBA391056AF}" type="slidenum">
              <a:rPr/>
              <a:t>‹#›</a:t>
            </a:fld>
            <a:endParaRPr dirty="0"/>
          </a:p>
        </p:txBody>
      </p:sp>
    </p:spTree>
    <p:extLst>
      <p:ext uri="{BB962C8B-B14F-4D97-AF65-F5344CB8AC3E}">
        <p14:creationId xmlns:p14="http://schemas.microsoft.com/office/powerpoint/2010/main" val="311707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8" name="Rectangle 7"/>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524000" y="1143000"/>
            <a:ext cx="9144000" cy="2667000"/>
          </a:xfrm>
        </p:spPr>
        <p:txBody>
          <a:bodyPr anchor="b">
            <a:normAutofit/>
          </a:bodyPr>
          <a:lstStyle>
            <a:lvl1pPr algn="ctr">
              <a:defRPr sz="5200" b="0"/>
            </a:lvl1pPr>
          </a:lstStyle>
          <a:p>
            <a:r>
              <a:rPr lang="en-US"/>
              <a:t>Click to edit Master title style</a:t>
            </a:r>
            <a:endParaRPr/>
          </a:p>
        </p:txBody>
      </p:sp>
      <p:sp>
        <p:nvSpPr>
          <p:cNvPr id="3" name="Text Placeholder 2"/>
          <p:cNvSpPr>
            <a:spLocks noGrp="1"/>
          </p:cNvSpPr>
          <p:nvPr>
            <p:ph type="body" idx="1"/>
          </p:nvPr>
        </p:nvSpPr>
        <p:spPr>
          <a:xfrm>
            <a:off x="1524000" y="3810000"/>
            <a:ext cx="9144000" cy="1143000"/>
          </a:xfrm>
        </p:spPr>
        <p:txBody>
          <a:bodyPr anchor="t">
            <a:normAutofit/>
          </a:bodyPr>
          <a:lstStyle>
            <a:lvl1pPr marL="0" indent="0" algn="ctr">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1341120" y="6601968"/>
            <a:ext cx="7159752" cy="237744"/>
          </a:xfrm>
          <a:prstGeom prst="rect">
            <a:avLst/>
          </a:prstGeom>
        </p:spPr>
        <p:txBody>
          <a:bodyPr/>
          <a:lstStyle/>
          <a:p>
            <a:r>
              <a:rPr lang="en-US"/>
              <a:t>CCM- Slide</a:t>
            </a:r>
          </a:p>
        </p:txBody>
      </p:sp>
      <p:sp>
        <p:nvSpPr>
          <p:cNvPr id="4" name="Date Placeholder 3"/>
          <p:cNvSpPr>
            <a:spLocks noGrp="1"/>
          </p:cNvSpPr>
          <p:nvPr>
            <p:ph type="dt" sz="half" idx="10"/>
          </p:nvPr>
        </p:nvSpPr>
        <p:spPr>
          <a:xfrm>
            <a:off x="8875776" y="6601968"/>
            <a:ext cx="960120" cy="2377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407CE12-2D47-40BF-B90F-03A8E979DC9D}" type="slidenum">
              <a:rPr lang="en-US" smtClean="0"/>
              <a:t>‹#›</a:t>
            </a:fld>
            <a:endParaRPr lang="en-US"/>
          </a:p>
        </p:txBody>
      </p:sp>
    </p:spTree>
    <p:extLst>
      <p:ext uri="{BB962C8B-B14F-4D97-AF65-F5344CB8AC3E}">
        <p14:creationId xmlns:p14="http://schemas.microsoft.com/office/powerpoint/2010/main" val="18774413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lternate Section Header">
    <p:bg>
      <p:bgPr>
        <a:solidFill>
          <a:srgbClr val="0D662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1143000"/>
            <a:ext cx="9144000" cy="2667000"/>
          </a:xfrm>
        </p:spPr>
        <p:txBody>
          <a:bodyPr anchor="b">
            <a:normAutofit/>
          </a:bodyPr>
          <a:lstStyle>
            <a:lvl1pPr algn="ctr">
              <a:defRPr sz="5200" b="1">
                <a:solidFill>
                  <a:schemeClr val="tx1"/>
                </a:solidFill>
                <a:latin typeface="Seaford" panose="00000500000000000000" pitchFamily="2" charset="0"/>
              </a:defRPr>
            </a:lvl1pPr>
          </a:lstStyle>
          <a:p>
            <a:r>
              <a:rPr lang="en-US"/>
              <a:t>Click to edit Master title style</a:t>
            </a:r>
            <a:endParaRPr/>
          </a:p>
        </p:txBody>
      </p:sp>
      <p:sp>
        <p:nvSpPr>
          <p:cNvPr id="3" name="Text Placeholder 2"/>
          <p:cNvSpPr>
            <a:spLocks noGrp="1"/>
          </p:cNvSpPr>
          <p:nvPr>
            <p:ph type="body" idx="1"/>
          </p:nvPr>
        </p:nvSpPr>
        <p:spPr>
          <a:xfrm>
            <a:off x="1522413" y="3810000"/>
            <a:ext cx="9144000" cy="1143000"/>
          </a:xfrm>
        </p:spPr>
        <p:txBody>
          <a:bodyPr anchor="t">
            <a:normAutofit/>
          </a:bodyPr>
          <a:lstStyle>
            <a:lvl1pPr marL="0" indent="0" algn="ctr">
              <a:spcBef>
                <a:spcPts val="0"/>
              </a:spcBef>
              <a:buNone/>
              <a:defRPr sz="2400" cap="none" baseline="0">
                <a:solidFill>
                  <a:schemeClr val="tx1"/>
                </a:solidFill>
                <a:latin typeface="Seaford" panose="00000500000000000000"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976738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aford" panose="00000500000000000000" pitchFamily="2" charset="0"/>
              </a:defRPr>
            </a:lvl1pPr>
          </a:lstStyle>
          <a:p>
            <a:r>
              <a:rPr lang="en-US"/>
              <a:t>Click to edit Master title style</a:t>
            </a:r>
            <a:endParaRPr/>
          </a:p>
        </p:txBody>
      </p:sp>
      <p:sp>
        <p:nvSpPr>
          <p:cNvPr id="3" name="Content Placeholder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a:xfrm>
            <a:off x="1341120" y="6601968"/>
            <a:ext cx="7159752" cy="237744"/>
          </a:xfrm>
          <a:prstGeom prst="rect">
            <a:avLst/>
          </a:prstGeom>
        </p:spPr>
        <p:txBody>
          <a:bodyPr/>
          <a:lstStyle/>
          <a:p>
            <a:r>
              <a:rPr lang="en-US"/>
              <a:t>CCM- Slide</a:t>
            </a:r>
          </a:p>
        </p:txBody>
      </p:sp>
      <p:sp>
        <p:nvSpPr>
          <p:cNvPr id="5" name="Date Placeholder 4"/>
          <p:cNvSpPr>
            <a:spLocks noGrp="1"/>
          </p:cNvSpPr>
          <p:nvPr>
            <p:ph type="dt" sz="half" idx="10"/>
          </p:nvPr>
        </p:nvSpPr>
        <p:spPr>
          <a:xfrm>
            <a:off x="8875776" y="6601968"/>
            <a:ext cx="960120" cy="2377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407CE12-2D47-40BF-B90F-03A8E979DC9D}" type="slidenum">
              <a:rPr lang="en-US" smtClean="0"/>
              <a:t>‹#›</a:t>
            </a:fld>
            <a:endParaRPr lang="en-US"/>
          </a:p>
        </p:txBody>
      </p:sp>
    </p:spTree>
    <p:extLst>
      <p:ext uri="{BB962C8B-B14F-4D97-AF65-F5344CB8AC3E}">
        <p14:creationId xmlns:p14="http://schemas.microsoft.com/office/powerpoint/2010/main" val="3018162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41120" y="466344"/>
            <a:ext cx="9509760" cy="1234440"/>
          </a:xfrm>
        </p:spPr>
        <p:txBody>
          <a:bodyPr/>
          <a:lstStyle/>
          <a:p>
            <a:r>
              <a:rPr lang="en-US"/>
              <a:t>Click to edit Master title style</a:t>
            </a:r>
            <a:endParaRPr/>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a:xfrm>
            <a:off x="1341120" y="6601968"/>
            <a:ext cx="7159752" cy="237744"/>
          </a:xfrm>
          <a:prstGeom prst="rect">
            <a:avLst/>
          </a:prstGeom>
        </p:spPr>
        <p:txBody>
          <a:bodyPr/>
          <a:lstStyle/>
          <a:p>
            <a:r>
              <a:rPr lang="en-US"/>
              <a:t>CCM- Slide</a:t>
            </a:r>
          </a:p>
        </p:txBody>
      </p:sp>
      <p:sp>
        <p:nvSpPr>
          <p:cNvPr id="7" name="Date Placeholder 6"/>
          <p:cNvSpPr>
            <a:spLocks noGrp="1"/>
          </p:cNvSpPr>
          <p:nvPr>
            <p:ph type="dt" sz="half" idx="10"/>
          </p:nvPr>
        </p:nvSpPr>
        <p:spPr>
          <a:xfrm>
            <a:off x="8875776" y="6601968"/>
            <a:ext cx="960120" cy="237744"/>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3407CE12-2D47-40BF-B90F-03A8E979DC9D}" type="slidenum">
              <a:rPr lang="en-US" smtClean="0"/>
              <a:t>‹#›</a:t>
            </a:fld>
            <a:endParaRPr lang="en-US"/>
          </a:p>
        </p:txBody>
      </p:sp>
    </p:spTree>
    <p:extLst>
      <p:ext uri="{BB962C8B-B14F-4D97-AF65-F5344CB8AC3E}">
        <p14:creationId xmlns:p14="http://schemas.microsoft.com/office/powerpoint/2010/main" val="1301225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a:xfrm>
            <a:off x="1341120" y="6601968"/>
            <a:ext cx="7159752" cy="237744"/>
          </a:xfrm>
          <a:prstGeom prst="rect">
            <a:avLst/>
          </a:prstGeom>
        </p:spPr>
        <p:txBody>
          <a:bodyPr/>
          <a:lstStyle/>
          <a:p>
            <a:r>
              <a:rPr lang="en-US"/>
              <a:t>CCM- Slide</a:t>
            </a:r>
          </a:p>
        </p:txBody>
      </p:sp>
      <p:sp>
        <p:nvSpPr>
          <p:cNvPr id="3" name="Date Placeholder 2"/>
          <p:cNvSpPr>
            <a:spLocks noGrp="1"/>
          </p:cNvSpPr>
          <p:nvPr>
            <p:ph type="dt" sz="half" idx="10"/>
          </p:nvPr>
        </p:nvSpPr>
        <p:spPr>
          <a:xfrm>
            <a:off x="8875776" y="6601968"/>
            <a:ext cx="960120" cy="237744"/>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3407CE12-2D47-40BF-B90F-03A8E979DC9D}" type="slidenum">
              <a:rPr lang="en-US" smtClean="0"/>
              <a:t>‹#›</a:t>
            </a:fld>
            <a:endParaRPr lang="en-US"/>
          </a:p>
        </p:txBody>
      </p:sp>
    </p:spTree>
    <p:extLst>
      <p:ext uri="{BB962C8B-B14F-4D97-AF65-F5344CB8AC3E}">
        <p14:creationId xmlns:p14="http://schemas.microsoft.com/office/powerpoint/2010/main" val="1840306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341120" y="6601968"/>
            <a:ext cx="7159752" cy="237744"/>
          </a:xfrm>
          <a:prstGeom prst="rect">
            <a:avLst/>
          </a:prstGeom>
        </p:spPr>
        <p:txBody>
          <a:bodyPr/>
          <a:lstStyle>
            <a:lvl1pPr>
              <a:defRPr>
                <a:solidFill>
                  <a:schemeClr val="tx2"/>
                </a:solidFill>
              </a:defRPr>
            </a:lvl1pPr>
          </a:lstStyle>
          <a:p>
            <a:r>
              <a:rPr lang="en-US"/>
              <a:t>CCM- Slide</a:t>
            </a:r>
          </a:p>
        </p:txBody>
      </p:sp>
      <p:sp>
        <p:nvSpPr>
          <p:cNvPr id="2" name="Date Placeholder 1"/>
          <p:cNvSpPr>
            <a:spLocks noGrp="1"/>
          </p:cNvSpPr>
          <p:nvPr>
            <p:ph type="dt" sz="half" idx="10"/>
          </p:nvPr>
        </p:nvSpPr>
        <p:spPr>
          <a:xfrm>
            <a:off x="8875776" y="6601968"/>
            <a:ext cx="960120" cy="237744"/>
          </a:xfrm>
          <a:prstGeom prst="rect">
            <a:avLst/>
          </a:prstGeom>
        </p:spPr>
        <p:txBody>
          <a:bodyPr/>
          <a:lstStyle>
            <a:lvl1pPr>
              <a:defRPr>
                <a:solidFill>
                  <a:schemeClr val="tx2"/>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3407CE12-2D47-40BF-B90F-03A8E979DC9D}" type="slidenum">
              <a:rPr lang="en-US" smtClean="0"/>
              <a:t>‹#›</a:t>
            </a:fld>
            <a:endParaRPr lang="en-US"/>
          </a:p>
        </p:txBody>
      </p:sp>
    </p:spTree>
    <p:extLst>
      <p:ext uri="{BB962C8B-B14F-4D97-AF65-F5344CB8AC3E}">
        <p14:creationId xmlns:p14="http://schemas.microsoft.com/office/powerpoint/2010/main" val="175946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0412" y="2362200"/>
            <a:ext cx="3200400" cy="1990725"/>
          </a:xfrm>
        </p:spPr>
        <p:txBody>
          <a:bodyPr anchor="b">
            <a:normAutofit/>
          </a:bodyPr>
          <a:lstStyle>
            <a:lvl1pPr>
              <a:defRPr sz="3400" b="0"/>
            </a:lvl1pPr>
          </a:lstStyle>
          <a:p>
            <a:r>
              <a:rPr lang="en-US"/>
              <a:t>Click to edit Master title style</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494212" y="685800"/>
            <a:ext cx="7239001"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a:xfrm>
            <a:off x="1341120" y="6601968"/>
            <a:ext cx="7159752" cy="237744"/>
          </a:xfrm>
          <a:prstGeom prst="rect">
            <a:avLst/>
          </a:prstGeom>
        </p:spPr>
        <p:txBody>
          <a:bodyPr/>
          <a:lstStyle/>
          <a:p>
            <a:r>
              <a:rPr lang="en-US"/>
              <a:t>CCM- Slide</a:t>
            </a:r>
          </a:p>
        </p:txBody>
      </p:sp>
      <p:sp>
        <p:nvSpPr>
          <p:cNvPr id="5" name="Date Placeholder 4"/>
          <p:cNvSpPr>
            <a:spLocks noGrp="1"/>
          </p:cNvSpPr>
          <p:nvPr>
            <p:ph type="dt" sz="half" idx="10"/>
          </p:nvPr>
        </p:nvSpPr>
        <p:spPr>
          <a:xfrm>
            <a:off x="8875776" y="6601968"/>
            <a:ext cx="960120" cy="2377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407CE12-2D47-40BF-B90F-03A8E979DC9D}" type="slidenum">
              <a:rPr lang="en-US" smtClean="0"/>
              <a:t>‹#›</a:t>
            </a:fld>
            <a:endParaRPr lang="en-US"/>
          </a:p>
        </p:txBody>
      </p:sp>
    </p:spTree>
    <p:extLst>
      <p:ext uri="{BB962C8B-B14F-4D97-AF65-F5344CB8AC3E}">
        <p14:creationId xmlns:p14="http://schemas.microsoft.com/office/powerpoint/2010/main" val="3906510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2.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109AAA73-FA1E-931C-C40A-31B0A352AEB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6251841"/>
            <a:ext cx="12192000" cy="609597"/>
          </a:xfrm>
          <a:prstGeom prst="rect">
            <a:avLst/>
          </a:prstGeom>
        </p:spPr>
      </p:pic>
      <p:sp>
        <p:nvSpPr>
          <p:cNvPr id="2" name="Title Placeholder 1"/>
          <p:cNvSpPr>
            <a:spLocks noGrp="1"/>
          </p:cNvSpPr>
          <p:nvPr>
            <p:ph type="title"/>
          </p:nvPr>
        </p:nvSpPr>
        <p:spPr>
          <a:xfrm>
            <a:off x="457200" y="274320"/>
            <a:ext cx="9509760" cy="59944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685800" y="1216152"/>
            <a:ext cx="11049000" cy="495299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1430000" y="6548628"/>
            <a:ext cx="640080" cy="237744"/>
          </a:xfrm>
          <a:prstGeom prst="rect">
            <a:avLst/>
          </a:prstGeom>
        </p:spPr>
        <p:txBody>
          <a:bodyPr vert="horz" lIns="91440" tIns="45720" rIns="91440" bIns="45720" rtlCol="0" anchor="ctr"/>
          <a:lstStyle>
            <a:lvl1pPr algn="r">
              <a:defRPr sz="1100">
                <a:solidFill>
                  <a:schemeClr val="bg2"/>
                </a:solidFill>
              </a:defRPr>
            </a:lvl1pPr>
          </a:lstStyle>
          <a:p>
            <a:fld id="{3407CE12-2D47-40BF-B90F-03A8E979DC9D}" type="slidenum">
              <a:rPr lang="en-US" smtClean="0"/>
              <a:t>‹#›</a:t>
            </a:fld>
            <a:endParaRPr lang="en-US"/>
          </a:p>
        </p:txBody>
      </p:sp>
      <p:pic>
        <p:nvPicPr>
          <p:cNvPr id="10" name="Picture 9" descr="Shape&#10;&#10;Description automatically generated with medium confidence">
            <a:extLst>
              <a:ext uri="{FF2B5EF4-FFF2-40B4-BE49-F238E27FC236}">
                <a16:creationId xmlns:a16="http://schemas.microsoft.com/office/drawing/2014/main" id="{8CC58286-E92A-3BAD-14CD-C6C4D606C0B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906000" y="627768"/>
            <a:ext cx="2086367" cy="303502"/>
          </a:xfrm>
          <a:prstGeom prst="rect">
            <a:avLst/>
          </a:prstGeom>
        </p:spPr>
      </p:pic>
      <p:cxnSp>
        <p:nvCxnSpPr>
          <p:cNvPr id="12" name="Straight Connector 11">
            <a:extLst>
              <a:ext uri="{FF2B5EF4-FFF2-40B4-BE49-F238E27FC236}">
                <a16:creationId xmlns:a16="http://schemas.microsoft.com/office/drawing/2014/main" id="{7E13BDF0-FB8D-AA1E-2BCD-E59F4E283CE9}"/>
              </a:ext>
            </a:extLst>
          </p:cNvPr>
          <p:cNvCxnSpPr/>
          <p:nvPr/>
        </p:nvCxnSpPr>
        <p:spPr>
          <a:xfrm>
            <a:off x="381000" y="931270"/>
            <a:ext cx="9448800" cy="0"/>
          </a:xfrm>
          <a:prstGeom prst="line">
            <a:avLst/>
          </a:prstGeom>
          <a:ln w="12700">
            <a:solidFill>
              <a:srgbClr val="0A4E1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2286140"/>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63" r:id="rId3"/>
    <p:sldLayoutId id="2147483690" r:id="rId4"/>
    <p:sldLayoutId id="2147483665" r:id="rId5"/>
    <p:sldLayoutId id="2147483688"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marL="0" indent="0" algn="l" defTabSz="914400" rtl="0" eaLnBrk="1" latinLnBrk="0" hangingPunct="1">
        <a:lnSpc>
          <a:spcPct val="90000"/>
        </a:lnSpc>
        <a:spcBef>
          <a:spcPct val="0"/>
        </a:spcBef>
        <a:buFont typeface="Arial" pitchFamily="34" charset="0"/>
        <a:buNone/>
        <a:defRPr sz="3400" b="1" kern="1200">
          <a:solidFill>
            <a:schemeClr val="tx2">
              <a:lumMod val="75000"/>
            </a:schemeClr>
          </a:solidFill>
          <a:latin typeface="Seaford" panose="00000500000000000000" pitchFamily="2" charset="0"/>
          <a:ea typeface="+mj-ea"/>
          <a:cs typeface="+mj-cs"/>
        </a:defRPr>
      </a:lvl1pPr>
    </p:titleStyle>
    <p:bodyStyle>
      <a:lvl1pPr marL="233363" indent="-228600" algn="l" defTabSz="914400" rtl="0" eaLnBrk="1" latinLnBrk="0" hangingPunct="1">
        <a:lnSpc>
          <a:spcPct val="90000"/>
        </a:lnSpc>
        <a:spcBef>
          <a:spcPts val="0"/>
        </a:spcBef>
        <a:spcAft>
          <a:spcPts val="600"/>
        </a:spcAft>
        <a:buClr>
          <a:schemeClr val="tx2"/>
        </a:buClr>
        <a:buSzPct val="80000"/>
        <a:buFont typeface="Wingdings" pitchFamily="2" charset="2"/>
        <a:buChar char="§"/>
        <a:defRPr sz="1800" kern="1200">
          <a:solidFill>
            <a:schemeClr val="tx1">
              <a:lumMod val="50000"/>
            </a:schemeClr>
          </a:solidFill>
          <a:latin typeface="Calibri" panose="020F0502020204030204" pitchFamily="34" charset="0"/>
          <a:ea typeface="+mn-ea"/>
          <a:cs typeface="Calibri" panose="020F0502020204030204" pitchFamily="34" charset="0"/>
        </a:defRPr>
      </a:lvl1pPr>
      <a:lvl2pPr marL="690563" indent="-228600" algn="l" defTabSz="914400" rtl="0" eaLnBrk="1" latinLnBrk="0" hangingPunct="1">
        <a:lnSpc>
          <a:spcPct val="90000"/>
        </a:lnSpc>
        <a:spcBef>
          <a:spcPts val="0"/>
        </a:spcBef>
        <a:spcAft>
          <a:spcPts val="600"/>
        </a:spcAft>
        <a:buClr>
          <a:schemeClr val="tx2"/>
        </a:buClr>
        <a:buSzPct val="80000"/>
        <a:buFont typeface="Wingdings" pitchFamily="2" charset="2"/>
        <a:buChar char="§"/>
        <a:defRPr sz="1600" kern="1200">
          <a:solidFill>
            <a:schemeClr val="tx1">
              <a:lumMod val="50000"/>
            </a:schemeClr>
          </a:solidFill>
          <a:latin typeface="Calibri" panose="020F0502020204030204" pitchFamily="34" charset="0"/>
          <a:ea typeface="+mn-ea"/>
          <a:cs typeface="Calibri" panose="020F0502020204030204" pitchFamily="34" charset="0"/>
        </a:defRPr>
      </a:lvl2pPr>
      <a:lvl3pPr marL="1147763" indent="-228600" algn="l" defTabSz="914400" rtl="0" eaLnBrk="1" latinLnBrk="0" hangingPunct="1">
        <a:lnSpc>
          <a:spcPct val="90000"/>
        </a:lnSpc>
        <a:spcBef>
          <a:spcPts val="0"/>
        </a:spcBef>
        <a:spcAft>
          <a:spcPts val="600"/>
        </a:spcAft>
        <a:buClr>
          <a:schemeClr val="tx2"/>
        </a:buClr>
        <a:buSzPct val="80000"/>
        <a:buFont typeface="Wingdings" pitchFamily="2" charset="2"/>
        <a:buChar char="§"/>
        <a:defRPr sz="1400" kern="1200">
          <a:solidFill>
            <a:schemeClr val="tx1">
              <a:lumMod val="50000"/>
            </a:schemeClr>
          </a:solidFill>
          <a:latin typeface="Calibri" panose="020F0502020204030204" pitchFamily="34" charset="0"/>
          <a:ea typeface="+mn-ea"/>
          <a:cs typeface="Calibri" panose="020F0502020204030204" pitchFamily="34" charset="0"/>
        </a:defRPr>
      </a:lvl3pPr>
      <a:lvl4pPr marL="1604963" indent="-228600" algn="l" defTabSz="914400" rtl="0" eaLnBrk="1" latinLnBrk="0" hangingPunct="1">
        <a:lnSpc>
          <a:spcPct val="90000"/>
        </a:lnSpc>
        <a:spcBef>
          <a:spcPts val="0"/>
        </a:spcBef>
        <a:spcAft>
          <a:spcPts val="600"/>
        </a:spcAft>
        <a:buClr>
          <a:schemeClr val="tx2"/>
        </a:buClr>
        <a:buSzPct val="80000"/>
        <a:buFont typeface="Wingdings" pitchFamily="2" charset="2"/>
        <a:buChar char="§"/>
        <a:defRPr sz="1400" kern="1200">
          <a:solidFill>
            <a:schemeClr val="tx1">
              <a:lumMod val="50000"/>
            </a:schemeClr>
          </a:solidFill>
          <a:latin typeface="Calibri" panose="020F0502020204030204" pitchFamily="34" charset="0"/>
          <a:ea typeface="+mn-ea"/>
          <a:cs typeface="Calibri" panose="020F0502020204030204" pitchFamily="34" charset="0"/>
        </a:defRPr>
      </a:lvl4pPr>
      <a:lvl5pPr marL="2062163" indent="-228600" algn="l" defTabSz="914400" rtl="0" eaLnBrk="1" latinLnBrk="0" hangingPunct="1">
        <a:lnSpc>
          <a:spcPct val="90000"/>
        </a:lnSpc>
        <a:spcBef>
          <a:spcPts val="0"/>
        </a:spcBef>
        <a:spcAft>
          <a:spcPts val="600"/>
        </a:spcAft>
        <a:buClr>
          <a:schemeClr val="tx2"/>
        </a:buClr>
        <a:buSzPct val="80000"/>
        <a:buFont typeface="Wingdings" pitchFamily="2" charset="2"/>
        <a:buChar char="§"/>
        <a:defRPr sz="1400" kern="1200">
          <a:solidFill>
            <a:schemeClr val="tx1">
              <a:lumMod val="50000"/>
            </a:schemeClr>
          </a:solidFill>
          <a:latin typeface="Calibri" panose="020F0502020204030204" pitchFamily="34" charset="0"/>
          <a:ea typeface="+mn-ea"/>
          <a:cs typeface="Calibri" panose="020F0502020204030204" pitchFamily="34" charset="0"/>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60">
          <p15:clr>
            <a:srgbClr val="F26B43"/>
          </p15:clr>
        </p15:guide>
        <p15:guide id="2" pos="40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409A63-0681-BB47-F302-E0FEFF8E03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146AD0-20E6-4875-FF96-010FD4164F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6CA7EB-25F4-4391-F13E-E36C64D5FA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920480EF-F5E0-49FF-70C5-C0F6CA3952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CCM- Slide</a:t>
            </a:r>
          </a:p>
        </p:txBody>
      </p:sp>
      <p:sp>
        <p:nvSpPr>
          <p:cNvPr id="6" name="Slide Number Placeholder 5">
            <a:extLst>
              <a:ext uri="{FF2B5EF4-FFF2-40B4-BE49-F238E27FC236}">
                <a16:creationId xmlns:a16="http://schemas.microsoft.com/office/drawing/2014/main" id="{8665CF0F-B1A7-946D-53D8-957E952D6A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068DA3-7237-41AA-9C4E-7CE30DA7F2C3}" type="slidenum">
              <a:rPr lang="en-US" smtClean="0"/>
              <a:t>‹#›</a:t>
            </a:fld>
            <a:endParaRPr lang="en-US"/>
          </a:p>
        </p:txBody>
      </p:sp>
    </p:spTree>
    <p:extLst>
      <p:ext uri="{BB962C8B-B14F-4D97-AF65-F5344CB8AC3E}">
        <p14:creationId xmlns:p14="http://schemas.microsoft.com/office/powerpoint/2010/main" val="424906013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109AAA73-FA1E-931C-C40A-31B0A352AE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251841"/>
            <a:ext cx="12192000" cy="609597"/>
          </a:xfrm>
          <a:prstGeom prst="rect">
            <a:avLst/>
          </a:prstGeom>
        </p:spPr>
      </p:pic>
      <p:sp>
        <p:nvSpPr>
          <p:cNvPr id="2" name="Title Placeholder 1"/>
          <p:cNvSpPr>
            <a:spLocks noGrp="1"/>
          </p:cNvSpPr>
          <p:nvPr>
            <p:ph type="title"/>
          </p:nvPr>
        </p:nvSpPr>
        <p:spPr>
          <a:xfrm>
            <a:off x="457200" y="274320"/>
            <a:ext cx="9509760" cy="59944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685800" y="1216152"/>
            <a:ext cx="11049000" cy="495299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4"/>
          </p:nvPr>
        </p:nvSpPr>
        <p:spPr>
          <a:xfrm>
            <a:off x="11430000" y="6548628"/>
            <a:ext cx="640080" cy="237744"/>
          </a:xfrm>
          <a:prstGeom prst="rect">
            <a:avLst/>
          </a:prstGeom>
        </p:spPr>
        <p:txBody>
          <a:bodyPr vert="horz" lIns="91440" tIns="45720" rIns="91440" bIns="45720" rtlCol="0" anchor="ctr"/>
          <a:lstStyle>
            <a:lvl1pPr algn="r">
              <a:defRPr sz="1100">
                <a:solidFill>
                  <a:schemeClr val="bg2"/>
                </a:solidFill>
              </a:defRPr>
            </a:lvl1pPr>
          </a:lstStyle>
          <a:p>
            <a:fld id="{39EA9BD3-6892-449A-B934-BC8E03B8A34F}" type="slidenum">
              <a:rPr lang="en-US" smtClean="0"/>
              <a:t>‹#›</a:t>
            </a:fld>
            <a:endParaRPr lang="en-US" dirty="0"/>
          </a:p>
        </p:txBody>
      </p:sp>
      <p:pic>
        <p:nvPicPr>
          <p:cNvPr id="10" name="Picture 9" descr="Shape&#10;&#10;Description automatically generated with medium confidence">
            <a:extLst>
              <a:ext uri="{FF2B5EF4-FFF2-40B4-BE49-F238E27FC236}">
                <a16:creationId xmlns:a16="http://schemas.microsoft.com/office/drawing/2014/main" id="{8CC58286-E92A-3BAD-14CD-C6C4D606C0B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06000" y="627768"/>
            <a:ext cx="2086367" cy="303502"/>
          </a:xfrm>
          <a:prstGeom prst="rect">
            <a:avLst/>
          </a:prstGeom>
        </p:spPr>
      </p:pic>
      <p:cxnSp>
        <p:nvCxnSpPr>
          <p:cNvPr id="12" name="Straight Connector 11">
            <a:extLst>
              <a:ext uri="{FF2B5EF4-FFF2-40B4-BE49-F238E27FC236}">
                <a16:creationId xmlns:a16="http://schemas.microsoft.com/office/drawing/2014/main" id="{7E13BDF0-FB8D-AA1E-2BCD-E59F4E283CE9}"/>
              </a:ext>
            </a:extLst>
          </p:cNvPr>
          <p:cNvCxnSpPr/>
          <p:nvPr/>
        </p:nvCxnSpPr>
        <p:spPr>
          <a:xfrm>
            <a:off x="381000" y="931270"/>
            <a:ext cx="9448800" cy="0"/>
          </a:xfrm>
          <a:prstGeom prst="line">
            <a:avLst/>
          </a:prstGeom>
          <a:ln w="12700">
            <a:solidFill>
              <a:srgbClr val="0A4E1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2973599"/>
      </p:ext>
    </p:extLst>
  </p:cSld>
  <p:clrMap bg1="lt1" tx1="dk1" bg2="lt2" tx2="dk2" accent1="accent1" accent2="accent2" accent3="accent3" accent4="accent4" accent5="accent5" accent6="accent6" hlink="hlink" folHlink="folHlink"/>
  <p:sldLayoutIdLst>
    <p:sldLayoutId id="2147483664" r:id="rId1"/>
    <p:sldLayoutId id="2147483672" r:id="rId2"/>
    <p:sldLayoutId id="2147483666" r:id="rId3"/>
    <p:sldLayoutId id="2147483662"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b="1" kern="1200">
          <a:solidFill>
            <a:schemeClr val="tx2">
              <a:lumMod val="75000"/>
            </a:schemeClr>
          </a:solidFill>
          <a:latin typeface="Seaford" panose="00000500000000000000" pitchFamily="2" charset="0"/>
          <a:ea typeface="+mj-ea"/>
          <a:cs typeface="+mj-cs"/>
        </a:defRPr>
      </a:lvl1pPr>
    </p:titleStyle>
    <p:bodyStyle>
      <a:lvl1pPr marL="233363" indent="-228600" algn="l" defTabSz="914400" rtl="0" eaLnBrk="1" latinLnBrk="0" hangingPunct="1">
        <a:lnSpc>
          <a:spcPct val="90000"/>
        </a:lnSpc>
        <a:spcBef>
          <a:spcPts val="0"/>
        </a:spcBef>
        <a:spcAft>
          <a:spcPts val="600"/>
        </a:spcAft>
        <a:buClr>
          <a:schemeClr val="tx2"/>
        </a:buClr>
        <a:buSzPct val="80000"/>
        <a:buFont typeface="Wingdings" pitchFamily="2" charset="2"/>
        <a:buChar char="§"/>
        <a:defRPr sz="1800" kern="1200">
          <a:solidFill>
            <a:schemeClr val="tx1">
              <a:lumMod val="50000"/>
            </a:schemeClr>
          </a:solidFill>
          <a:latin typeface="Calibri" panose="020F0502020204030204" pitchFamily="34" charset="0"/>
          <a:ea typeface="+mn-ea"/>
          <a:cs typeface="Calibri" panose="020F0502020204030204" pitchFamily="34" charset="0"/>
        </a:defRPr>
      </a:lvl1pPr>
      <a:lvl2pPr marL="690563" indent="-228600" algn="l" defTabSz="914400" rtl="0" eaLnBrk="1" latinLnBrk="0" hangingPunct="1">
        <a:lnSpc>
          <a:spcPct val="90000"/>
        </a:lnSpc>
        <a:spcBef>
          <a:spcPts val="0"/>
        </a:spcBef>
        <a:spcAft>
          <a:spcPts val="600"/>
        </a:spcAft>
        <a:buClr>
          <a:schemeClr val="tx2"/>
        </a:buClr>
        <a:buSzPct val="80000"/>
        <a:buFont typeface="Wingdings" pitchFamily="2" charset="2"/>
        <a:buChar char="§"/>
        <a:defRPr sz="1600" kern="1200">
          <a:solidFill>
            <a:schemeClr val="tx1">
              <a:lumMod val="50000"/>
            </a:schemeClr>
          </a:solidFill>
          <a:latin typeface="Calibri" panose="020F0502020204030204" pitchFamily="34" charset="0"/>
          <a:ea typeface="+mn-ea"/>
          <a:cs typeface="Calibri" panose="020F0502020204030204" pitchFamily="34" charset="0"/>
        </a:defRPr>
      </a:lvl2pPr>
      <a:lvl3pPr marL="1147763" indent="-228600" algn="l" defTabSz="914400" rtl="0" eaLnBrk="1" latinLnBrk="0" hangingPunct="1">
        <a:lnSpc>
          <a:spcPct val="90000"/>
        </a:lnSpc>
        <a:spcBef>
          <a:spcPts val="0"/>
        </a:spcBef>
        <a:spcAft>
          <a:spcPts val="600"/>
        </a:spcAft>
        <a:buClr>
          <a:schemeClr val="tx2"/>
        </a:buClr>
        <a:buSzPct val="80000"/>
        <a:buFont typeface="Wingdings" pitchFamily="2" charset="2"/>
        <a:buChar char="§"/>
        <a:defRPr sz="1400" kern="1200">
          <a:solidFill>
            <a:schemeClr val="tx1">
              <a:lumMod val="50000"/>
            </a:schemeClr>
          </a:solidFill>
          <a:latin typeface="Calibri" panose="020F0502020204030204" pitchFamily="34" charset="0"/>
          <a:ea typeface="+mn-ea"/>
          <a:cs typeface="Calibri" panose="020F0502020204030204" pitchFamily="34" charset="0"/>
        </a:defRPr>
      </a:lvl3pPr>
      <a:lvl4pPr marL="1604963" indent="-228600" algn="l" defTabSz="914400" rtl="0" eaLnBrk="1" latinLnBrk="0" hangingPunct="1">
        <a:lnSpc>
          <a:spcPct val="90000"/>
        </a:lnSpc>
        <a:spcBef>
          <a:spcPts val="0"/>
        </a:spcBef>
        <a:spcAft>
          <a:spcPts val="600"/>
        </a:spcAft>
        <a:buClr>
          <a:schemeClr val="tx2"/>
        </a:buClr>
        <a:buSzPct val="80000"/>
        <a:buFont typeface="Wingdings" pitchFamily="2" charset="2"/>
        <a:buChar char="§"/>
        <a:defRPr sz="1400" kern="1200">
          <a:solidFill>
            <a:schemeClr val="tx1">
              <a:lumMod val="50000"/>
            </a:schemeClr>
          </a:solidFill>
          <a:latin typeface="Calibri" panose="020F0502020204030204" pitchFamily="34" charset="0"/>
          <a:ea typeface="+mn-ea"/>
          <a:cs typeface="Calibri" panose="020F0502020204030204" pitchFamily="34" charset="0"/>
        </a:defRPr>
      </a:lvl4pPr>
      <a:lvl5pPr marL="2062163" indent="-228600" algn="l" defTabSz="914400" rtl="0" eaLnBrk="1" latinLnBrk="0" hangingPunct="1">
        <a:lnSpc>
          <a:spcPct val="90000"/>
        </a:lnSpc>
        <a:spcBef>
          <a:spcPts val="0"/>
        </a:spcBef>
        <a:spcAft>
          <a:spcPts val="600"/>
        </a:spcAft>
        <a:buClr>
          <a:schemeClr val="tx2"/>
        </a:buClr>
        <a:buSzPct val="80000"/>
        <a:buFont typeface="Wingdings" pitchFamily="2" charset="2"/>
        <a:buChar char="§"/>
        <a:defRPr sz="1400" kern="1200">
          <a:solidFill>
            <a:schemeClr val="tx1">
              <a:lumMod val="50000"/>
            </a:schemeClr>
          </a:solidFill>
          <a:latin typeface="Calibri" panose="020F0502020204030204" pitchFamily="34" charset="0"/>
          <a:ea typeface="+mn-ea"/>
          <a:cs typeface="Calibri" panose="020F0502020204030204" pitchFamily="34" charset="0"/>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60">
          <p15:clr>
            <a:srgbClr val="F26B43"/>
          </p15:clr>
        </p15:guide>
        <p15:guide id="2" pos="40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109AAA73-FA1E-931C-C40A-31B0A352AEB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251841"/>
            <a:ext cx="12192000" cy="609597"/>
          </a:xfrm>
          <a:prstGeom prst="rect">
            <a:avLst/>
          </a:prstGeom>
        </p:spPr>
      </p:pic>
      <p:sp>
        <p:nvSpPr>
          <p:cNvPr id="2" name="Title Placeholder 1"/>
          <p:cNvSpPr>
            <a:spLocks noGrp="1"/>
          </p:cNvSpPr>
          <p:nvPr>
            <p:ph type="title"/>
          </p:nvPr>
        </p:nvSpPr>
        <p:spPr>
          <a:xfrm>
            <a:off x="457200" y="274320"/>
            <a:ext cx="9509760" cy="599440"/>
          </a:xfrm>
          <a:prstGeom prst="rect">
            <a:avLst/>
          </a:prstGeom>
        </p:spPr>
        <p:txBody>
          <a:bodyPr vert="horz" lIns="91440" tIns="45720" rIns="91440" bIns="45720" rtlCol="0" anchor="b">
            <a:normAutofit/>
          </a:bodyPr>
          <a:lstStyle/>
          <a:p>
            <a:r>
              <a:rPr lang="en-US" dirty="0"/>
              <a:t>Click to edit Master title style</a:t>
            </a:r>
            <a:endParaRPr dirty="0"/>
          </a:p>
        </p:txBody>
      </p:sp>
      <p:sp>
        <p:nvSpPr>
          <p:cNvPr id="3" name="Text Placeholder 2"/>
          <p:cNvSpPr>
            <a:spLocks noGrp="1"/>
          </p:cNvSpPr>
          <p:nvPr>
            <p:ph type="body" idx="1"/>
          </p:nvPr>
        </p:nvSpPr>
        <p:spPr>
          <a:xfrm>
            <a:off x="685800" y="1216152"/>
            <a:ext cx="11049000" cy="495299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6" name="Slide Number Placeholder 5"/>
          <p:cNvSpPr>
            <a:spLocks noGrp="1"/>
          </p:cNvSpPr>
          <p:nvPr>
            <p:ph type="sldNum" sz="quarter" idx="4"/>
          </p:nvPr>
        </p:nvSpPr>
        <p:spPr>
          <a:xfrm>
            <a:off x="11430000" y="6548628"/>
            <a:ext cx="640080" cy="237744"/>
          </a:xfrm>
          <a:prstGeom prst="rect">
            <a:avLst/>
          </a:prstGeom>
        </p:spPr>
        <p:txBody>
          <a:bodyPr vert="horz" lIns="91440" tIns="45720" rIns="91440" bIns="45720" rtlCol="0" anchor="ctr"/>
          <a:lstStyle>
            <a:lvl1pPr algn="r">
              <a:defRPr sz="1100">
                <a:solidFill>
                  <a:schemeClr val="bg2"/>
                </a:solidFill>
              </a:defRPr>
            </a:lvl1pPr>
          </a:lstStyle>
          <a:p>
            <a:fld id="{CA8D9AD5-F248-4919-864A-CFD76CC027D6}" type="slidenum">
              <a:rPr lang="en-US" smtClean="0"/>
              <a:pPr/>
              <a:t>‹#›</a:t>
            </a:fld>
            <a:endParaRPr lang="en-US" dirty="0"/>
          </a:p>
        </p:txBody>
      </p:sp>
      <p:pic>
        <p:nvPicPr>
          <p:cNvPr id="10" name="Picture 9" descr="Shape&#10;&#10;Description automatically generated with medium confidence">
            <a:extLst>
              <a:ext uri="{FF2B5EF4-FFF2-40B4-BE49-F238E27FC236}">
                <a16:creationId xmlns:a16="http://schemas.microsoft.com/office/drawing/2014/main" id="{8CC58286-E92A-3BAD-14CD-C6C4D606C0B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06000" y="627768"/>
            <a:ext cx="2086367" cy="303502"/>
          </a:xfrm>
          <a:prstGeom prst="rect">
            <a:avLst/>
          </a:prstGeom>
        </p:spPr>
      </p:pic>
      <p:cxnSp>
        <p:nvCxnSpPr>
          <p:cNvPr id="12" name="Straight Connector 11">
            <a:extLst>
              <a:ext uri="{FF2B5EF4-FFF2-40B4-BE49-F238E27FC236}">
                <a16:creationId xmlns:a16="http://schemas.microsoft.com/office/drawing/2014/main" id="{7E13BDF0-FB8D-AA1E-2BCD-E59F4E283CE9}"/>
              </a:ext>
            </a:extLst>
          </p:cNvPr>
          <p:cNvCxnSpPr/>
          <p:nvPr userDrawn="1"/>
        </p:nvCxnSpPr>
        <p:spPr>
          <a:xfrm>
            <a:off x="381000" y="931270"/>
            <a:ext cx="9448800" cy="0"/>
          </a:xfrm>
          <a:prstGeom prst="line">
            <a:avLst/>
          </a:prstGeom>
          <a:ln w="12700">
            <a:solidFill>
              <a:srgbClr val="0A4E1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50" r:id="rId1"/>
    <p:sldLayoutId id="2147483661"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b="1" kern="1200">
          <a:solidFill>
            <a:schemeClr val="tx2">
              <a:lumMod val="75000"/>
            </a:schemeClr>
          </a:solidFill>
          <a:latin typeface="Seaford" panose="00000500000000000000" pitchFamily="2" charset="0"/>
          <a:ea typeface="+mj-ea"/>
          <a:cs typeface="+mj-cs"/>
        </a:defRPr>
      </a:lvl1pPr>
    </p:titleStyle>
    <p:bodyStyle>
      <a:lvl1pPr marL="233363" indent="-228600" algn="l" defTabSz="914400" rtl="0" eaLnBrk="1" latinLnBrk="0" hangingPunct="1">
        <a:lnSpc>
          <a:spcPct val="90000"/>
        </a:lnSpc>
        <a:spcBef>
          <a:spcPts val="0"/>
        </a:spcBef>
        <a:spcAft>
          <a:spcPts val="600"/>
        </a:spcAft>
        <a:buClr>
          <a:schemeClr val="tx2"/>
        </a:buClr>
        <a:buSzPct val="80000"/>
        <a:buFont typeface="Wingdings" pitchFamily="2" charset="2"/>
        <a:buChar char="§"/>
        <a:defRPr sz="1800" kern="1200">
          <a:solidFill>
            <a:schemeClr val="tx1">
              <a:lumMod val="50000"/>
            </a:schemeClr>
          </a:solidFill>
          <a:latin typeface="Calibri" panose="020F0502020204030204" pitchFamily="34" charset="0"/>
          <a:ea typeface="+mn-ea"/>
          <a:cs typeface="Calibri" panose="020F0502020204030204" pitchFamily="34" charset="0"/>
        </a:defRPr>
      </a:lvl1pPr>
      <a:lvl2pPr marL="690563" indent="-228600" algn="l" defTabSz="914400" rtl="0" eaLnBrk="1" latinLnBrk="0" hangingPunct="1">
        <a:lnSpc>
          <a:spcPct val="90000"/>
        </a:lnSpc>
        <a:spcBef>
          <a:spcPts val="0"/>
        </a:spcBef>
        <a:spcAft>
          <a:spcPts val="600"/>
        </a:spcAft>
        <a:buClr>
          <a:schemeClr val="tx2"/>
        </a:buClr>
        <a:buSzPct val="80000"/>
        <a:buFont typeface="Wingdings" pitchFamily="2" charset="2"/>
        <a:buChar char="§"/>
        <a:defRPr sz="1600" kern="1200">
          <a:solidFill>
            <a:schemeClr val="tx1">
              <a:lumMod val="50000"/>
            </a:schemeClr>
          </a:solidFill>
          <a:latin typeface="Calibri" panose="020F0502020204030204" pitchFamily="34" charset="0"/>
          <a:ea typeface="+mn-ea"/>
          <a:cs typeface="Calibri" panose="020F0502020204030204" pitchFamily="34" charset="0"/>
        </a:defRPr>
      </a:lvl2pPr>
      <a:lvl3pPr marL="1147763" indent="-228600" algn="l" defTabSz="914400" rtl="0" eaLnBrk="1" latinLnBrk="0" hangingPunct="1">
        <a:lnSpc>
          <a:spcPct val="90000"/>
        </a:lnSpc>
        <a:spcBef>
          <a:spcPts val="0"/>
        </a:spcBef>
        <a:spcAft>
          <a:spcPts val="600"/>
        </a:spcAft>
        <a:buClr>
          <a:schemeClr val="tx2"/>
        </a:buClr>
        <a:buSzPct val="80000"/>
        <a:buFont typeface="Wingdings" pitchFamily="2" charset="2"/>
        <a:buChar char="§"/>
        <a:defRPr sz="1400" kern="1200">
          <a:solidFill>
            <a:schemeClr val="tx1">
              <a:lumMod val="50000"/>
            </a:schemeClr>
          </a:solidFill>
          <a:latin typeface="Calibri" panose="020F0502020204030204" pitchFamily="34" charset="0"/>
          <a:ea typeface="+mn-ea"/>
          <a:cs typeface="Calibri" panose="020F0502020204030204" pitchFamily="34" charset="0"/>
        </a:defRPr>
      </a:lvl3pPr>
      <a:lvl4pPr marL="1604963" indent="-228600" algn="l" defTabSz="914400" rtl="0" eaLnBrk="1" latinLnBrk="0" hangingPunct="1">
        <a:lnSpc>
          <a:spcPct val="90000"/>
        </a:lnSpc>
        <a:spcBef>
          <a:spcPts val="0"/>
        </a:spcBef>
        <a:spcAft>
          <a:spcPts val="600"/>
        </a:spcAft>
        <a:buClr>
          <a:schemeClr val="tx2"/>
        </a:buClr>
        <a:buSzPct val="80000"/>
        <a:buFont typeface="Wingdings" pitchFamily="2" charset="2"/>
        <a:buChar char="§"/>
        <a:defRPr sz="1400" kern="1200">
          <a:solidFill>
            <a:schemeClr val="tx1">
              <a:lumMod val="50000"/>
            </a:schemeClr>
          </a:solidFill>
          <a:latin typeface="Calibri" panose="020F0502020204030204" pitchFamily="34" charset="0"/>
          <a:ea typeface="+mn-ea"/>
          <a:cs typeface="Calibri" panose="020F0502020204030204" pitchFamily="34" charset="0"/>
        </a:defRPr>
      </a:lvl4pPr>
      <a:lvl5pPr marL="2062163" indent="-228600" algn="l" defTabSz="914400" rtl="0" eaLnBrk="1" latinLnBrk="0" hangingPunct="1">
        <a:lnSpc>
          <a:spcPct val="90000"/>
        </a:lnSpc>
        <a:spcBef>
          <a:spcPts val="0"/>
        </a:spcBef>
        <a:spcAft>
          <a:spcPts val="600"/>
        </a:spcAft>
        <a:buClr>
          <a:schemeClr val="tx2"/>
        </a:buClr>
        <a:buSzPct val="80000"/>
        <a:buFont typeface="Wingdings" pitchFamily="2" charset="2"/>
        <a:buChar char="§"/>
        <a:defRPr sz="1400" kern="1200">
          <a:solidFill>
            <a:schemeClr val="tx1">
              <a:lumMod val="50000"/>
            </a:schemeClr>
          </a:solidFill>
          <a:latin typeface="Calibri" panose="020F0502020204030204" pitchFamily="34" charset="0"/>
          <a:ea typeface="+mn-ea"/>
          <a:cs typeface="Calibri" panose="020F0502020204030204" pitchFamily="34" charset="0"/>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60">
          <p15:clr>
            <a:srgbClr val="F26B43"/>
          </p15:clr>
        </p15:guide>
        <p15:guide id="2" pos="40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2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hyperlink" Target="https://creativecommons.org/licenses/by-nc/3.0/" TargetMode="External"/><Relationship Id="rId4" Type="http://schemas.openxmlformats.org/officeDocument/2006/relationships/hyperlink" Target="https://vidaestudiantemed.blogspot.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31DD6-53E7-BE50-F42B-DC4D46220D66}"/>
              </a:ext>
            </a:extLst>
          </p:cNvPr>
          <p:cNvSpPr>
            <a:spLocks noGrp="1"/>
          </p:cNvSpPr>
          <p:nvPr>
            <p:ph type="ctrTitle"/>
          </p:nvPr>
        </p:nvSpPr>
        <p:spPr>
          <a:xfrm>
            <a:off x="1523999" y="1838325"/>
            <a:ext cx="9144002" cy="1143000"/>
          </a:xfrm>
        </p:spPr>
        <p:txBody>
          <a:bodyPr>
            <a:normAutofit fontScale="90000"/>
          </a:bodyPr>
          <a:lstStyle/>
          <a:p>
            <a:r>
              <a:rPr lang="en-US" dirty="0"/>
              <a:t>RHC Care Coordination as a Strategic Initiative</a:t>
            </a:r>
          </a:p>
        </p:txBody>
      </p:sp>
      <p:sp>
        <p:nvSpPr>
          <p:cNvPr id="3" name="Subtitle 2">
            <a:extLst>
              <a:ext uri="{FF2B5EF4-FFF2-40B4-BE49-F238E27FC236}">
                <a16:creationId xmlns:a16="http://schemas.microsoft.com/office/drawing/2014/main" id="{880AC4AE-67A3-A72A-2123-3A7B156E614B}"/>
              </a:ext>
            </a:extLst>
          </p:cNvPr>
          <p:cNvSpPr>
            <a:spLocks noGrp="1"/>
          </p:cNvSpPr>
          <p:nvPr>
            <p:ph type="subTitle" idx="1"/>
          </p:nvPr>
        </p:nvSpPr>
        <p:spPr>
          <a:xfrm>
            <a:off x="1523999" y="3429000"/>
            <a:ext cx="9144002" cy="1219200"/>
          </a:xfrm>
        </p:spPr>
        <p:txBody>
          <a:bodyPr>
            <a:normAutofit/>
          </a:bodyPr>
          <a:lstStyle/>
          <a:p>
            <a:endParaRPr lang="en-US" dirty="0">
              <a:latin typeface="Seaford" panose="00000500000000000000" pitchFamily="2" charset="0"/>
            </a:endParaRPr>
          </a:p>
          <a:p>
            <a:r>
              <a:rPr lang="en-US" dirty="0">
                <a:latin typeface="Seaford" panose="00000500000000000000" pitchFamily="2" charset="0"/>
              </a:rPr>
              <a:t>June 10, 2025</a:t>
            </a:r>
          </a:p>
        </p:txBody>
      </p:sp>
    </p:spTree>
    <p:extLst>
      <p:ext uri="{BB962C8B-B14F-4D97-AF65-F5344CB8AC3E}">
        <p14:creationId xmlns:p14="http://schemas.microsoft.com/office/powerpoint/2010/main" val="248841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A488B-6A39-A8BF-2AAB-1D32871456F0}"/>
              </a:ext>
            </a:extLst>
          </p:cNvPr>
          <p:cNvSpPr>
            <a:spLocks noGrp="1"/>
          </p:cNvSpPr>
          <p:nvPr>
            <p:ph type="title"/>
          </p:nvPr>
        </p:nvSpPr>
        <p:spPr/>
        <p:txBody>
          <a:bodyPr/>
          <a:lstStyle/>
          <a:p>
            <a:r>
              <a:rPr lang="en-US" dirty="0"/>
              <a:t>Recent updates and changes</a:t>
            </a:r>
          </a:p>
        </p:txBody>
      </p:sp>
      <p:graphicFrame>
        <p:nvGraphicFramePr>
          <p:cNvPr id="4" name="Content Placeholder 3">
            <a:extLst>
              <a:ext uri="{FF2B5EF4-FFF2-40B4-BE49-F238E27FC236}">
                <a16:creationId xmlns:a16="http://schemas.microsoft.com/office/drawing/2014/main" id="{B4B9456D-0C9B-4363-4225-F62CB62BCEEF}"/>
              </a:ext>
            </a:extLst>
          </p:cNvPr>
          <p:cNvGraphicFramePr>
            <a:graphicFrameLocks noGrp="1"/>
          </p:cNvGraphicFramePr>
          <p:nvPr>
            <p:ph sz="quarter" idx="11"/>
            <p:extLst>
              <p:ext uri="{D42A27DB-BD31-4B8C-83A1-F6EECF244321}">
                <p14:modId xmlns:p14="http://schemas.microsoft.com/office/powerpoint/2010/main" val="499692782"/>
              </p:ext>
            </p:extLst>
          </p:nvPr>
        </p:nvGraphicFramePr>
        <p:xfrm>
          <a:off x="857250" y="1760220"/>
          <a:ext cx="10496550" cy="2966720"/>
        </p:xfrm>
        <a:graphic>
          <a:graphicData uri="http://schemas.openxmlformats.org/drawingml/2006/table">
            <a:tbl>
              <a:tblPr firstRow="1" bandRow="1">
                <a:tableStyleId>{5C22544A-7EE6-4342-B048-85BDC9FD1C3A}</a:tableStyleId>
              </a:tblPr>
              <a:tblGrid>
                <a:gridCol w="5238750">
                  <a:extLst>
                    <a:ext uri="{9D8B030D-6E8A-4147-A177-3AD203B41FA5}">
                      <a16:colId xmlns:a16="http://schemas.microsoft.com/office/drawing/2014/main" val="617090596"/>
                    </a:ext>
                  </a:extLst>
                </a:gridCol>
                <a:gridCol w="5257800">
                  <a:extLst>
                    <a:ext uri="{9D8B030D-6E8A-4147-A177-3AD203B41FA5}">
                      <a16:colId xmlns:a16="http://schemas.microsoft.com/office/drawing/2014/main" val="3401553135"/>
                    </a:ext>
                  </a:extLst>
                </a:gridCol>
              </a:tblGrid>
              <a:tr h="370840">
                <a:tc>
                  <a:txBody>
                    <a:bodyPr/>
                    <a:lstStyle/>
                    <a:p>
                      <a:r>
                        <a:rPr lang="en-US" dirty="0"/>
                        <a:t>General Care Management Services</a:t>
                      </a:r>
                    </a:p>
                  </a:txBody>
                  <a:tcPr/>
                </a:tc>
                <a:tc>
                  <a:txBody>
                    <a:bodyPr/>
                    <a:lstStyle/>
                    <a:p>
                      <a:r>
                        <a:rPr lang="en-US" dirty="0"/>
                        <a:t>HCPCS/CPT Code(s)</a:t>
                      </a:r>
                    </a:p>
                  </a:txBody>
                  <a:tcPr/>
                </a:tc>
                <a:extLst>
                  <a:ext uri="{0D108BD9-81ED-4DB2-BD59-A6C34878D82A}">
                    <a16:rowId xmlns:a16="http://schemas.microsoft.com/office/drawing/2014/main" val="1388816624"/>
                  </a:ext>
                </a:extLst>
              </a:tr>
              <a:tr h="370840">
                <a:tc>
                  <a:txBody>
                    <a:bodyPr/>
                    <a:lstStyle/>
                    <a:p>
                      <a:r>
                        <a:rPr lang="en-US" dirty="0"/>
                        <a:t>Chronic Care Management</a:t>
                      </a:r>
                    </a:p>
                  </a:txBody>
                  <a:tcPr/>
                </a:tc>
                <a:tc>
                  <a:txBody>
                    <a:bodyPr/>
                    <a:lstStyle/>
                    <a:p>
                      <a:r>
                        <a:rPr lang="en-US" dirty="0"/>
                        <a:t>99437, 99439, 99487, 99489, 99490, 99491</a:t>
                      </a:r>
                    </a:p>
                  </a:txBody>
                  <a:tcPr/>
                </a:tc>
                <a:extLst>
                  <a:ext uri="{0D108BD9-81ED-4DB2-BD59-A6C34878D82A}">
                    <a16:rowId xmlns:a16="http://schemas.microsoft.com/office/drawing/2014/main" val="1009679629"/>
                  </a:ext>
                </a:extLst>
              </a:tr>
              <a:tr h="370840">
                <a:tc>
                  <a:txBody>
                    <a:bodyPr/>
                    <a:lstStyle/>
                    <a:p>
                      <a:r>
                        <a:rPr lang="en-US" dirty="0"/>
                        <a:t>Principle Care Management</a:t>
                      </a:r>
                    </a:p>
                  </a:txBody>
                  <a:tcPr/>
                </a:tc>
                <a:tc>
                  <a:txBody>
                    <a:bodyPr/>
                    <a:lstStyle/>
                    <a:p>
                      <a:r>
                        <a:rPr lang="en-US" dirty="0"/>
                        <a:t>99424, 99426</a:t>
                      </a:r>
                    </a:p>
                  </a:txBody>
                  <a:tcPr/>
                </a:tc>
                <a:extLst>
                  <a:ext uri="{0D108BD9-81ED-4DB2-BD59-A6C34878D82A}">
                    <a16:rowId xmlns:a16="http://schemas.microsoft.com/office/drawing/2014/main" val="2928109876"/>
                  </a:ext>
                </a:extLst>
              </a:tr>
              <a:tr h="370840">
                <a:tc>
                  <a:txBody>
                    <a:bodyPr/>
                    <a:lstStyle/>
                    <a:p>
                      <a:r>
                        <a:rPr lang="en-US" dirty="0"/>
                        <a:t>Behavioral Health Integration</a:t>
                      </a:r>
                    </a:p>
                  </a:txBody>
                  <a:tcPr/>
                </a:tc>
                <a:tc>
                  <a:txBody>
                    <a:bodyPr/>
                    <a:lstStyle/>
                    <a:p>
                      <a:r>
                        <a:rPr lang="en-US" dirty="0"/>
                        <a:t>99484</a:t>
                      </a:r>
                    </a:p>
                  </a:txBody>
                  <a:tcPr/>
                </a:tc>
                <a:extLst>
                  <a:ext uri="{0D108BD9-81ED-4DB2-BD59-A6C34878D82A}">
                    <a16:rowId xmlns:a16="http://schemas.microsoft.com/office/drawing/2014/main" val="1981502713"/>
                  </a:ext>
                </a:extLst>
              </a:tr>
              <a:tr h="370840">
                <a:tc>
                  <a:txBody>
                    <a:bodyPr/>
                    <a:lstStyle/>
                    <a:p>
                      <a:r>
                        <a:rPr lang="en-US" dirty="0"/>
                        <a:t>Remote Patient Monitoring (RPM)</a:t>
                      </a:r>
                    </a:p>
                  </a:txBody>
                  <a:tcPr/>
                </a:tc>
                <a:tc>
                  <a:txBody>
                    <a:bodyPr/>
                    <a:lstStyle/>
                    <a:p>
                      <a:r>
                        <a:rPr lang="en-US" dirty="0"/>
                        <a:t>99453, 99454, 99457, 99091</a:t>
                      </a:r>
                    </a:p>
                  </a:txBody>
                  <a:tcPr/>
                </a:tc>
                <a:extLst>
                  <a:ext uri="{0D108BD9-81ED-4DB2-BD59-A6C34878D82A}">
                    <a16:rowId xmlns:a16="http://schemas.microsoft.com/office/drawing/2014/main" val="1403828971"/>
                  </a:ext>
                </a:extLst>
              </a:tr>
              <a:tr h="370840">
                <a:tc>
                  <a:txBody>
                    <a:bodyPr/>
                    <a:lstStyle/>
                    <a:p>
                      <a:r>
                        <a:rPr lang="en-US" dirty="0"/>
                        <a:t>Remote Therapeutic Monitoring (RTM)</a:t>
                      </a:r>
                    </a:p>
                  </a:txBody>
                  <a:tcPr/>
                </a:tc>
                <a:tc>
                  <a:txBody>
                    <a:bodyPr/>
                    <a:lstStyle/>
                    <a:p>
                      <a:r>
                        <a:rPr lang="en-US" dirty="0"/>
                        <a:t>98975, 98976, 98977, 98980</a:t>
                      </a:r>
                    </a:p>
                  </a:txBody>
                  <a:tcPr/>
                </a:tc>
                <a:extLst>
                  <a:ext uri="{0D108BD9-81ED-4DB2-BD59-A6C34878D82A}">
                    <a16:rowId xmlns:a16="http://schemas.microsoft.com/office/drawing/2014/main" val="2402655272"/>
                  </a:ext>
                </a:extLst>
              </a:tr>
              <a:tr h="370840">
                <a:tc>
                  <a:txBody>
                    <a:bodyPr/>
                    <a:lstStyle/>
                    <a:p>
                      <a:r>
                        <a:rPr lang="en-US" dirty="0"/>
                        <a:t>Community Health Integration</a:t>
                      </a:r>
                    </a:p>
                  </a:txBody>
                  <a:tcPr/>
                </a:tc>
                <a:tc>
                  <a:txBody>
                    <a:bodyPr/>
                    <a:lstStyle/>
                    <a:p>
                      <a:r>
                        <a:rPr lang="en-US" dirty="0"/>
                        <a:t>G0019</a:t>
                      </a:r>
                    </a:p>
                  </a:txBody>
                  <a:tcPr/>
                </a:tc>
                <a:extLst>
                  <a:ext uri="{0D108BD9-81ED-4DB2-BD59-A6C34878D82A}">
                    <a16:rowId xmlns:a16="http://schemas.microsoft.com/office/drawing/2014/main" val="2736700810"/>
                  </a:ext>
                </a:extLst>
              </a:tr>
              <a:tr h="370840">
                <a:tc>
                  <a:txBody>
                    <a:bodyPr/>
                    <a:lstStyle/>
                    <a:p>
                      <a:r>
                        <a:rPr lang="en-US" dirty="0"/>
                        <a:t>Principle Illness Navigation</a:t>
                      </a:r>
                    </a:p>
                  </a:txBody>
                  <a:tcPr/>
                </a:tc>
                <a:tc>
                  <a:txBody>
                    <a:bodyPr/>
                    <a:lstStyle/>
                    <a:p>
                      <a:r>
                        <a:rPr lang="en-US" dirty="0"/>
                        <a:t>G0023</a:t>
                      </a:r>
                    </a:p>
                  </a:txBody>
                  <a:tcPr/>
                </a:tc>
                <a:extLst>
                  <a:ext uri="{0D108BD9-81ED-4DB2-BD59-A6C34878D82A}">
                    <a16:rowId xmlns:a16="http://schemas.microsoft.com/office/drawing/2014/main" val="4168028576"/>
                  </a:ext>
                </a:extLst>
              </a:tr>
            </a:tbl>
          </a:graphicData>
        </a:graphic>
      </p:graphicFrame>
    </p:spTree>
    <p:extLst>
      <p:ext uri="{BB962C8B-B14F-4D97-AF65-F5344CB8AC3E}">
        <p14:creationId xmlns:p14="http://schemas.microsoft.com/office/powerpoint/2010/main" val="4201276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4CCE4-1D72-506C-6500-A9F849481824}"/>
              </a:ext>
            </a:extLst>
          </p:cNvPr>
          <p:cNvSpPr>
            <a:spLocks noGrp="1"/>
          </p:cNvSpPr>
          <p:nvPr>
            <p:ph type="title"/>
          </p:nvPr>
        </p:nvSpPr>
        <p:spPr/>
        <p:txBody>
          <a:bodyPr/>
          <a:lstStyle/>
          <a:p>
            <a:r>
              <a:rPr lang="en-US" dirty="0"/>
              <a:t>Transitional Care Management (TCM)</a:t>
            </a:r>
          </a:p>
        </p:txBody>
      </p:sp>
      <p:sp>
        <p:nvSpPr>
          <p:cNvPr id="3" name="Content Placeholder 2">
            <a:extLst>
              <a:ext uri="{FF2B5EF4-FFF2-40B4-BE49-F238E27FC236}">
                <a16:creationId xmlns:a16="http://schemas.microsoft.com/office/drawing/2014/main" id="{7BD30C31-2C1B-6F37-7FB6-CCBC4BCB4036}"/>
              </a:ext>
            </a:extLst>
          </p:cNvPr>
          <p:cNvSpPr>
            <a:spLocks noGrp="1"/>
          </p:cNvSpPr>
          <p:nvPr>
            <p:ph idx="1"/>
          </p:nvPr>
        </p:nvSpPr>
        <p:spPr/>
        <p:txBody>
          <a:bodyPr/>
          <a:lstStyle/>
          <a:p>
            <a:pPr>
              <a:buNone/>
            </a:pPr>
            <a:r>
              <a:rPr lang="en-US" b="1" dirty="0"/>
              <a:t>4. Transitional Care Management (TCM)</a:t>
            </a:r>
          </a:p>
          <a:p>
            <a:pPr>
              <a:buFont typeface="Arial" panose="020B0604020202020204" pitchFamily="34" charset="0"/>
              <a:buChar char="•"/>
            </a:pPr>
            <a:r>
              <a:rPr lang="en-US" b="1" dirty="0"/>
              <a:t>Codes:</a:t>
            </a:r>
            <a:r>
              <a:rPr lang="en-US" dirty="0"/>
              <a:t> G0506 (MDM add-on), G0463 for RHC visits + TCM documentation</a:t>
            </a:r>
          </a:p>
          <a:p>
            <a:pPr>
              <a:buFont typeface="Arial" panose="020B0604020202020204" pitchFamily="34" charset="0"/>
              <a:buChar char="•"/>
            </a:pPr>
            <a:r>
              <a:rPr lang="en-US" b="1" dirty="0"/>
              <a:t>Eligibility:</a:t>
            </a:r>
            <a:r>
              <a:rPr lang="en-US" dirty="0"/>
              <a:t> Patient discharged from inpatient, SNF, or observation stay</a:t>
            </a:r>
          </a:p>
          <a:p>
            <a:pPr>
              <a:buFont typeface="Arial" panose="020B0604020202020204" pitchFamily="34" charset="0"/>
              <a:buChar char="•"/>
            </a:pPr>
            <a:r>
              <a:rPr lang="en-US" b="1" dirty="0"/>
              <a:t>Requirements:</a:t>
            </a:r>
            <a:r>
              <a:rPr lang="en-US" dirty="0"/>
              <a:t> Contact within 2 business days, face-to-face visit within 7–14 days, care coordination documentation</a:t>
            </a:r>
          </a:p>
          <a:p>
            <a:pPr>
              <a:buFont typeface="Arial" panose="020B0604020202020204" pitchFamily="34" charset="0"/>
              <a:buChar char="•"/>
            </a:pPr>
            <a:r>
              <a:rPr lang="en-US" b="1" dirty="0"/>
              <a:t>Strategic Value:</a:t>
            </a:r>
            <a:endParaRPr lang="en-US" dirty="0"/>
          </a:p>
          <a:p>
            <a:pPr marL="742950" lvl="1" indent="-285750">
              <a:buFont typeface="Arial" panose="020B0604020202020204" pitchFamily="34" charset="0"/>
              <a:buChar char="•"/>
            </a:pPr>
            <a:r>
              <a:rPr lang="en-US" dirty="0"/>
              <a:t>Reduces readmissions</a:t>
            </a:r>
          </a:p>
          <a:p>
            <a:pPr marL="742950" lvl="1" indent="-285750">
              <a:buFont typeface="Arial" panose="020B0604020202020204" pitchFamily="34" charset="0"/>
              <a:buChar char="•"/>
            </a:pPr>
            <a:r>
              <a:rPr lang="en-US" dirty="0"/>
              <a:t>Builds trust and follow-up compliance</a:t>
            </a:r>
          </a:p>
          <a:p>
            <a:pPr marL="742950" lvl="1" indent="-285750">
              <a:buFont typeface="Arial" panose="020B0604020202020204" pitchFamily="34" charset="0"/>
              <a:buChar char="•"/>
            </a:pPr>
            <a:r>
              <a:rPr lang="en-US" dirty="0"/>
              <a:t>Critical to swing bed or CAH discharge planning integration</a:t>
            </a:r>
          </a:p>
          <a:p>
            <a:endParaRPr lang="en-US" dirty="0"/>
          </a:p>
        </p:txBody>
      </p:sp>
      <p:sp>
        <p:nvSpPr>
          <p:cNvPr id="4" name="Slide Number Placeholder 3">
            <a:extLst>
              <a:ext uri="{FF2B5EF4-FFF2-40B4-BE49-F238E27FC236}">
                <a16:creationId xmlns:a16="http://schemas.microsoft.com/office/drawing/2014/main" id="{8EEEA29B-4779-7CA3-ED1F-59648770D168}"/>
              </a:ext>
            </a:extLst>
          </p:cNvPr>
          <p:cNvSpPr>
            <a:spLocks noGrp="1"/>
          </p:cNvSpPr>
          <p:nvPr>
            <p:ph type="sldNum" sz="quarter" idx="12"/>
          </p:nvPr>
        </p:nvSpPr>
        <p:spPr/>
        <p:txBody>
          <a:bodyPr/>
          <a:lstStyle/>
          <a:p>
            <a:fld id="{3407CE12-2D47-40BF-B90F-03A8E979DC9D}" type="slidenum">
              <a:rPr lang="en-US" smtClean="0"/>
              <a:t>11</a:t>
            </a:fld>
            <a:endParaRPr lang="en-US"/>
          </a:p>
        </p:txBody>
      </p:sp>
    </p:spTree>
    <p:extLst>
      <p:ext uri="{BB962C8B-B14F-4D97-AF65-F5344CB8AC3E}">
        <p14:creationId xmlns:p14="http://schemas.microsoft.com/office/powerpoint/2010/main" val="3962317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5800" y="1216152"/>
            <a:ext cx="5512526" cy="5334000"/>
          </a:xfrm>
          <a:prstGeom prst="rect">
            <a:avLst/>
          </a:prstGeom>
        </p:spPr>
        <p:txBody>
          <a:bodyPr vert="horz" wrap="square" lIns="91440" tIns="45720" rIns="91440" bIns="45720" rtlCol="0">
            <a:noAutofit/>
          </a:bodyPr>
          <a:lstStyle/>
          <a:p>
            <a:pPr marL="228600" marR="322580" lvl="1" indent="-228600">
              <a:lnSpc>
                <a:spcPct val="90000"/>
              </a:lnSpc>
              <a:spcBef>
                <a:spcPts val="600"/>
              </a:spcBef>
              <a:spcAft>
                <a:spcPts val="600"/>
              </a:spcAft>
              <a:buClr>
                <a:schemeClr val="tx2"/>
              </a:buClr>
              <a:buSzPct val="80000"/>
              <a:buFont typeface="Wingdings" pitchFamily="2" charset="2"/>
              <a:buChar char="§"/>
              <a:defRPr/>
            </a:pPr>
            <a:r>
              <a:rPr lang="en-US" sz="1600" b="1" u="sng" dirty="0">
                <a:solidFill>
                  <a:schemeClr val="tx1">
                    <a:lumMod val="50000"/>
                  </a:schemeClr>
                </a:solidFill>
                <a:latin typeface="Calibri" panose="020F0502020204030204" pitchFamily="34" charset="0"/>
                <a:cs typeface="Calibri" panose="020F0502020204030204" pitchFamily="34" charset="0"/>
              </a:rPr>
              <a:t>Chronic Care Management (CCM)</a:t>
            </a:r>
          </a:p>
          <a:p>
            <a:pPr marL="685800" marR="322580" lvl="2" indent="-228600">
              <a:lnSpc>
                <a:spcPct val="90000"/>
              </a:lnSpc>
              <a:spcAft>
                <a:spcPts val="600"/>
              </a:spcAft>
              <a:buClr>
                <a:schemeClr val="tx2"/>
              </a:buClr>
              <a:buSzPct val="80000"/>
              <a:buFont typeface="Wingdings" pitchFamily="2" charset="2"/>
              <a:buChar char="§"/>
              <a:defRPr/>
            </a:pPr>
            <a:r>
              <a:rPr lang="en-US" sz="1600" dirty="0">
                <a:solidFill>
                  <a:schemeClr val="tx1">
                    <a:lumMod val="50000"/>
                  </a:schemeClr>
                </a:solidFill>
                <a:latin typeface="Calibri" panose="020F0502020204030204" pitchFamily="34" charset="0"/>
                <a:cs typeface="Calibri" panose="020F0502020204030204" pitchFamily="34" charset="0"/>
              </a:rPr>
              <a:t>CCM is for members with two or more chronic conditions and includes the management of medications, appointments, and services managed by one healthcare provider</a:t>
            </a:r>
          </a:p>
          <a:p>
            <a:pPr marL="1143000" marR="322580" lvl="3" indent="-228600">
              <a:lnSpc>
                <a:spcPct val="90000"/>
              </a:lnSpc>
              <a:spcAft>
                <a:spcPts val="600"/>
              </a:spcAft>
              <a:buClr>
                <a:schemeClr val="tx2"/>
              </a:buClr>
              <a:buSzPct val="80000"/>
              <a:buFont typeface="Wingdings" pitchFamily="2" charset="2"/>
              <a:buChar char="§"/>
              <a:defRPr/>
            </a:pPr>
            <a:r>
              <a:rPr lang="en-US" sz="1600" dirty="0">
                <a:solidFill>
                  <a:schemeClr val="tx1">
                    <a:lumMod val="50000"/>
                  </a:schemeClr>
                </a:solidFill>
                <a:latin typeface="Calibri" panose="020F0502020204030204" pitchFamily="34" charset="0"/>
                <a:cs typeface="Calibri" panose="020F0502020204030204" pitchFamily="34" charset="0"/>
              </a:rPr>
              <a:t>Providers can receive payment when at least 20 minutes of qualifying CCM services are provided during a calendar month</a:t>
            </a:r>
          </a:p>
          <a:p>
            <a:pPr marL="685800" marR="322580" lvl="2" indent="-228600">
              <a:lnSpc>
                <a:spcPct val="90000"/>
              </a:lnSpc>
              <a:spcAft>
                <a:spcPts val="600"/>
              </a:spcAft>
              <a:buClr>
                <a:schemeClr val="tx2"/>
              </a:buClr>
              <a:buSzPct val="80000"/>
              <a:buFont typeface="Wingdings" pitchFamily="2" charset="2"/>
              <a:buChar char="§"/>
              <a:defRPr/>
            </a:pPr>
            <a:r>
              <a:rPr lang="en-US" sz="1600" dirty="0">
                <a:solidFill>
                  <a:schemeClr val="tx1">
                    <a:lumMod val="50000"/>
                  </a:schemeClr>
                </a:solidFill>
                <a:latin typeface="Calibri" panose="020F0502020204030204" pitchFamily="34" charset="0"/>
                <a:cs typeface="Calibri" panose="020F0502020204030204" pitchFamily="34" charset="0"/>
              </a:rPr>
              <a:t>General CCM services furnished outside of face to face include: </a:t>
            </a:r>
          </a:p>
          <a:p>
            <a:pPr marL="1143000" marR="322580" indent="-228600">
              <a:lnSpc>
                <a:spcPct val="90000"/>
              </a:lnSpc>
              <a:spcAft>
                <a:spcPts val="600"/>
              </a:spcAft>
              <a:buClr>
                <a:schemeClr val="tx2"/>
              </a:buClr>
              <a:buSzPct val="80000"/>
              <a:buFont typeface="Wingdings" pitchFamily="2" charset="2"/>
              <a:buChar char="§"/>
              <a:defRPr/>
            </a:pPr>
            <a:r>
              <a:rPr lang="en-US" sz="1600" dirty="0">
                <a:solidFill>
                  <a:schemeClr val="tx1">
                    <a:lumMod val="50000"/>
                  </a:schemeClr>
                </a:solidFill>
                <a:latin typeface="Calibri" panose="020F0502020204030204" pitchFamily="34" charset="0"/>
                <a:cs typeface="Calibri" panose="020F0502020204030204" pitchFamily="34" charset="0"/>
              </a:rPr>
              <a:t>Continuous patient relationship with chosen care team member</a:t>
            </a:r>
          </a:p>
          <a:p>
            <a:pPr marL="1143000" marR="322580" indent="-228600">
              <a:lnSpc>
                <a:spcPct val="90000"/>
              </a:lnSpc>
              <a:spcAft>
                <a:spcPts val="600"/>
              </a:spcAft>
              <a:buClr>
                <a:schemeClr val="tx2"/>
              </a:buClr>
              <a:buSzPct val="80000"/>
              <a:buFont typeface="Wingdings" pitchFamily="2" charset="2"/>
              <a:buChar char="§"/>
              <a:defRPr/>
            </a:pPr>
            <a:r>
              <a:rPr lang="en-US" sz="1600" dirty="0">
                <a:solidFill>
                  <a:schemeClr val="tx1">
                    <a:lumMod val="50000"/>
                  </a:schemeClr>
                </a:solidFill>
                <a:latin typeface="Calibri" panose="020F0502020204030204" pitchFamily="34" charset="0"/>
                <a:cs typeface="Calibri" panose="020F0502020204030204" pitchFamily="34" charset="0"/>
              </a:rPr>
              <a:t>Supporting patients with chronic diseases in achieving goals</a:t>
            </a:r>
          </a:p>
          <a:p>
            <a:pPr marL="1143000" marR="322580" indent="-228600">
              <a:lnSpc>
                <a:spcPct val="90000"/>
              </a:lnSpc>
              <a:spcAft>
                <a:spcPts val="600"/>
              </a:spcAft>
              <a:buClr>
                <a:schemeClr val="tx2"/>
              </a:buClr>
              <a:buSzPct val="80000"/>
              <a:buFont typeface="Wingdings" pitchFamily="2" charset="2"/>
              <a:buChar char="§"/>
              <a:defRPr/>
            </a:pPr>
            <a:r>
              <a:rPr lang="en-US" sz="1600" dirty="0">
                <a:solidFill>
                  <a:schemeClr val="tx1">
                    <a:lumMod val="50000"/>
                  </a:schemeClr>
                </a:solidFill>
                <a:latin typeface="Calibri" panose="020F0502020204030204" pitchFamily="34" charset="0"/>
                <a:cs typeface="Calibri" panose="020F0502020204030204" pitchFamily="34" charset="0"/>
              </a:rPr>
              <a:t>24/7 patient access to care and health information</a:t>
            </a:r>
          </a:p>
          <a:p>
            <a:pPr marL="1143000" marR="322580" indent="-228600">
              <a:lnSpc>
                <a:spcPct val="90000"/>
              </a:lnSpc>
              <a:spcAft>
                <a:spcPts val="600"/>
              </a:spcAft>
              <a:buClr>
                <a:schemeClr val="tx2"/>
              </a:buClr>
              <a:buSzPct val="80000"/>
              <a:buFont typeface="Wingdings" pitchFamily="2" charset="2"/>
              <a:buChar char="§"/>
              <a:defRPr/>
            </a:pPr>
            <a:r>
              <a:rPr lang="en-US" sz="1600" dirty="0">
                <a:solidFill>
                  <a:schemeClr val="tx1">
                    <a:lumMod val="50000"/>
                  </a:schemeClr>
                </a:solidFill>
                <a:latin typeface="Calibri" panose="020F0502020204030204" pitchFamily="34" charset="0"/>
                <a:cs typeface="Calibri" panose="020F0502020204030204" pitchFamily="34" charset="0"/>
              </a:rPr>
              <a:t>Patient receiving preventative care</a:t>
            </a:r>
          </a:p>
          <a:p>
            <a:pPr marL="1143000" marR="322580" indent="-228600">
              <a:lnSpc>
                <a:spcPct val="90000"/>
              </a:lnSpc>
              <a:spcAft>
                <a:spcPts val="600"/>
              </a:spcAft>
              <a:buClr>
                <a:schemeClr val="tx2"/>
              </a:buClr>
              <a:buSzPct val="80000"/>
              <a:buFont typeface="Wingdings" pitchFamily="2" charset="2"/>
              <a:buChar char="§"/>
              <a:defRPr/>
            </a:pPr>
            <a:r>
              <a:rPr lang="en-US" sz="1600" dirty="0">
                <a:solidFill>
                  <a:schemeClr val="tx1">
                    <a:lumMod val="50000"/>
                  </a:schemeClr>
                </a:solidFill>
                <a:latin typeface="Calibri" panose="020F0502020204030204" pitchFamily="34" charset="0"/>
                <a:cs typeface="Calibri" panose="020F0502020204030204" pitchFamily="34" charset="0"/>
              </a:rPr>
              <a:t>Patient and caregiver engagement</a:t>
            </a:r>
          </a:p>
          <a:p>
            <a:pPr marL="1143000" marR="322580" indent="-228600">
              <a:lnSpc>
                <a:spcPct val="90000"/>
              </a:lnSpc>
              <a:spcAft>
                <a:spcPts val="600"/>
              </a:spcAft>
              <a:buClr>
                <a:schemeClr val="tx2"/>
              </a:buClr>
              <a:buSzPct val="80000"/>
              <a:buFont typeface="Wingdings" pitchFamily="2" charset="2"/>
              <a:buChar char="§"/>
              <a:defRPr/>
            </a:pPr>
            <a:r>
              <a:rPr lang="en-US" sz="1600" dirty="0">
                <a:solidFill>
                  <a:schemeClr val="tx1">
                    <a:lumMod val="50000"/>
                  </a:schemeClr>
                </a:solidFill>
                <a:latin typeface="Calibri" panose="020F0502020204030204" pitchFamily="34" charset="0"/>
                <a:cs typeface="Calibri" panose="020F0502020204030204" pitchFamily="34" charset="0"/>
              </a:rPr>
              <a:t>Prompt sharing and using patient health information</a:t>
            </a:r>
          </a:p>
          <a:p>
            <a:pPr marL="1600200" marR="322580" indent="-228600">
              <a:lnSpc>
                <a:spcPct val="90000"/>
              </a:lnSpc>
              <a:spcAft>
                <a:spcPts val="600"/>
              </a:spcAft>
              <a:buClr>
                <a:schemeClr val="tx2"/>
              </a:buClr>
              <a:buSzPct val="80000"/>
              <a:buFont typeface="Wingdings" pitchFamily="2" charset="2"/>
              <a:buChar char="§"/>
              <a:defRPr/>
            </a:pPr>
            <a:endParaRPr lang="en-US" sz="1600" dirty="0">
              <a:solidFill>
                <a:schemeClr val="tx1">
                  <a:lumMod val="50000"/>
                </a:schemeClr>
              </a:solidFill>
              <a:latin typeface="Calibri" panose="020F0502020204030204" pitchFamily="34" charset="0"/>
              <a:cs typeface="Calibri" panose="020F0502020204030204" pitchFamily="34" charset="0"/>
            </a:endParaRPr>
          </a:p>
        </p:txBody>
      </p:sp>
      <p:sp>
        <p:nvSpPr>
          <p:cNvPr id="4" name="object 4"/>
          <p:cNvSpPr txBox="1">
            <a:spLocks noGrp="1"/>
          </p:cNvSpPr>
          <p:nvPr>
            <p:ph type="sldNum" sz="quarter" idx="7"/>
          </p:nvPr>
        </p:nvSpPr>
        <p:spPr>
          <a:xfrm>
            <a:off x="11534140" y="6530117"/>
            <a:ext cx="247650" cy="202565"/>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chemeClr val="bg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ct val="100000"/>
              </a:lnSpc>
              <a:spcBef>
                <a:spcPts val="25"/>
              </a:spcBef>
            </a:pPr>
            <a:fld id="{81D60167-4931-47E6-BA6A-407CBD079E47}" type="slidenum">
              <a:rPr lang="en-US" smtClean="0"/>
              <a:pPr marL="38100">
                <a:lnSpc>
                  <a:spcPct val="100000"/>
                </a:lnSpc>
                <a:spcBef>
                  <a:spcPts val="25"/>
                </a:spcBef>
              </a:pPr>
              <a:t>12</a:t>
            </a:fld>
            <a:endParaRPr lang="en-US" dirty="0"/>
          </a:p>
        </p:txBody>
      </p:sp>
      <p:sp>
        <p:nvSpPr>
          <p:cNvPr id="7" name="Title 5">
            <a:extLst>
              <a:ext uri="{FF2B5EF4-FFF2-40B4-BE49-F238E27FC236}">
                <a16:creationId xmlns:a16="http://schemas.microsoft.com/office/drawing/2014/main" id="{4EF32FEA-E900-1A53-2D43-0AB2CF875A6A}"/>
              </a:ext>
            </a:extLst>
          </p:cNvPr>
          <p:cNvSpPr>
            <a:spLocks noGrp="1"/>
          </p:cNvSpPr>
          <p:nvPr>
            <p:ph type="title"/>
          </p:nvPr>
        </p:nvSpPr>
        <p:spPr>
          <a:xfrm>
            <a:off x="457200" y="274638"/>
            <a:ext cx="9509125" cy="598487"/>
          </a:xfrm>
        </p:spPr>
        <p:txBody>
          <a:bodyPr/>
          <a:lstStyle/>
          <a:p>
            <a:r>
              <a:rPr lang="en-US" dirty="0"/>
              <a:t>Care Management Services</a:t>
            </a:r>
          </a:p>
        </p:txBody>
      </p:sp>
      <p:graphicFrame>
        <p:nvGraphicFramePr>
          <p:cNvPr id="3" name="Diagram 2">
            <a:extLst>
              <a:ext uri="{FF2B5EF4-FFF2-40B4-BE49-F238E27FC236}">
                <a16:creationId xmlns:a16="http://schemas.microsoft.com/office/drawing/2014/main" id="{D4D53F1F-88FA-8646-3085-46A4CB61FC8E}"/>
              </a:ext>
            </a:extLst>
          </p:cNvPr>
          <p:cNvGraphicFramePr/>
          <p:nvPr/>
        </p:nvGraphicFramePr>
        <p:xfrm>
          <a:off x="6367916" y="1828800"/>
          <a:ext cx="4966154" cy="38184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6333031"/>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472B9-6762-E9EB-25F9-ACC62863AD41}"/>
              </a:ext>
            </a:extLst>
          </p:cNvPr>
          <p:cNvSpPr>
            <a:spLocks noGrp="1"/>
          </p:cNvSpPr>
          <p:nvPr>
            <p:ph type="title"/>
          </p:nvPr>
        </p:nvSpPr>
        <p:spPr/>
        <p:txBody>
          <a:bodyPr/>
          <a:lstStyle/>
          <a:p>
            <a:r>
              <a:rPr lang="en-US" dirty="0"/>
              <a:t>Chronic Care Management-CCM</a:t>
            </a:r>
          </a:p>
        </p:txBody>
      </p:sp>
      <p:sp>
        <p:nvSpPr>
          <p:cNvPr id="3" name="Content Placeholder 2">
            <a:extLst>
              <a:ext uri="{FF2B5EF4-FFF2-40B4-BE49-F238E27FC236}">
                <a16:creationId xmlns:a16="http://schemas.microsoft.com/office/drawing/2014/main" id="{945FC78C-4AC3-1C38-114E-5BCFC771F6D8}"/>
              </a:ext>
            </a:extLst>
          </p:cNvPr>
          <p:cNvSpPr>
            <a:spLocks noGrp="1"/>
          </p:cNvSpPr>
          <p:nvPr>
            <p:ph idx="1"/>
          </p:nvPr>
        </p:nvSpPr>
        <p:spPr/>
        <p:txBody>
          <a:bodyPr/>
          <a:lstStyle/>
          <a:p>
            <a:pPr>
              <a:buNone/>
            </a:pPr>
            <a:r>
              <a:rPr lang="en-US" b="1" dirty="0"/>
              <a:t>1. Chronic Care Management (CCM)</a:t>
            </a:r>
          </a:p>
          <a:p>
            <a:pPr>
              <a:buFont typeface="Arial" panose="020B0604020202020204" pitchFamily="34" charset="0"/>
              <a:buChar char="•"/>
            </a:pPr>
            <a:r>
              <a:rPr lang="en-US" b="1" dirty="0"/>
              <a:t>Code:</a:t>
            </a:r>
            <a:r>
              <a:rPr lang="en-US" dirty="0"/>
              <a:t> G0511 Starting July 1 99437, 99439, 99487, 99489, 99490, 99491</a:t>
            </a:r>
          </a:p>
          <a:p>
            <a:pPr>
              <a:buFont typeface="Arial" panose="020B0604020202020204" pitchFamily="34" charset="0"/>
              <a:buChar char="•"/>
            </a:pPr>
            <a:r>
              <a:rPr lang="en-US" b="1" dirty="0"/>
              <a:t>Eligibility:</a:t>
            </a:r>
            <a:r>
              <a:rPr lang="en-US" dirty="0"/>
              <a:t> Two or more chronic conditions expected to last 12+ months</a:t>
            </a:r>
          </a:p>
          <a:p>
            <a:pPr>
              <a:buFont typeface="Arial" panose="020B0604020202020204" pitchFamily="34" charset="0"/>
              <a:buChar char="•"/>
            </a:pPr>
            <a:r>
              <a:rPr lang="en-US" b="1" dirty="0"/>
              <a:t>Requirements:</a:t>
            </a:r>
            <a:r>
              <a:rPr lang="en-US" dirty="0"/>
              <a:t> At least 20 minutes of non-face-to-face care management by clinical staff per month, patient consent, care plan development</a:t>
            </a:r>
          </a:p>
          <a:p>
            <a:pPr>
              <a:buFont typeface="Arial" panose="020B0604020202020204" pitchFamily="34" charset="0"/>
              <a:buChar char="•"/>
            </a:pPr>
            <a:r>
              <a:rPr lang="en-US" b="1" dirty="0"/>
              <a:t>Strategic Value:</a:t>
            </a:r>
            <a:endParaRPr lang="en-US" dirty="0"/>
          </a:p>
          <a:p>
            <a:pPr marL="742950" lvl="1" indent="-285750">
              <a:buFont typeface="Arial" panose="020B0604020202020204" pitchFamily="34" charset="0"/>
              <a:buChar char="•"/>
            </a:pPr>
            <a:r>
              <a:rPr lang="en-US" dirty="0"/>
              <a:t>Improves chronic disease control</a:t>
            </a:r>
          </a:p>
          <a:p>
            <a:pPr marL="742950" lvl="1" indent="-285750">
              <a:buFont typeface="Arial" panose="020B0604020202020204" pitchFamily="34" charset="0"/>
              <a:buChar char="•"/>
            </a:pPr>
            <a:r>
              <a:rPr lang="en-US" dirty="0"/>
              <a:t>Reduces ED visits and hospitalizations</a:t>
            </a:r>
          </a:p>
          <a:p>
            <a:pPr marL="742950" lvl="1" indent="-285750">
              <a:buFont typeface="Arial" panose="020B0604020202020204" pitchFamily="34" charset="0"/>
              <a:buChar char="•"/>
            </a:pPr>
            <a:r>
              <a:rPr lang="en-US" dirty="0"/>
              <a:t>Drives recurring monthly revenue</a:t>
            </a:r>
          </a:p>
          <a:p>
            <a:endParaRPr lang="en-US" dirty="0"/>
          </a:p>
        </p:txBody>
      </p:sp>
      <p:sp>
        <p:nvSpPr>
          <p:cNvPr id="4" name="Slide Number Placeholder 3">
            <a:extLst>
              <a:ext uri="{FF2B5EF4-FFF2-40B4-BE49-F238E27FC236}">
                <a16:creationId xmlns:a16="http://schemas.microsoft.com/office/drawing/2014/main" id="{3C1B40AF-E22F-1250-BA63-28E7BC927861}"/>
              </a:ext>
            </a:extLst>
          </p:cNvPr>
          <p:cNvSpPr>
            <a:spLocks noGrp="1"/>
          </p:cNvSpPr>
          <p:nvPr>
            <p:ph type="sldNum" sz="quarter" idx="12"/>
          </p:nvPr>
        </p:nvSpPr>
        <p:spPr/>
        <p:txBody>
          <a:bodyPr/>
          <a:lstStyle/>
          <a:p>
            <a:fld id="{3407CE12-2D47-40BF-B90F-03A8E979DC9D}" type="slidenum">
              <a:rPr lang="en-US" smtClean="0"/>
              <a:t>13</a:t>
            </a:fld>
            <a:endParaRPr lang="en-US"/>
          </a:p>
        </p:txBody>
      </p:sp>
    </p:spTree>
    <p:extLst>
      <p:ext uri="{BB962C8B-B14F-4D97-AF65-F5344CB8AC3E}">
        <p14:creationId xmlns:p14="http://schemas.microsoft.com/office/powerpoint/2010/main" val="1274466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1E29680D-6844-809C-68F2-40E5E8468969}"/>
              </a:ext>
            </a:extLst>
          </p:cNvPr>
          <p:cNvSpPr>
            <a:spLocks noGrp="1"/>
          </p:cNvSpPr>
          <p:nvPr>
            <p:ph type="title"/>
          </p:nvPr>
        </p:nvSpPr>
        <p:spPr>
          <a:xfrm>
            <a:off x="457200" y="274320"/>
            <a:ext cx="9509760" cy="599440"/>
          </a:xfrm>
        </p:spPr>
        <p:txBody>
          <a:bodyPr/>
          <a:lstStyle/>
          <a:p>
            <a:r>
              <a:rPr lang="en-US" dirty="0"/>
              <a:t>Care Management Services</a:t>
            </a:r>
          </a:p>
        </p:txBody>
      </p:sp>
      <p:sp>
        <p:nvSpPr>
          <p:cNvPr id="3" name="Content Placeholder 2">
            <a:extLst>
              <a:ext uri="{FF2B5EF4-FFF2-40B4-BE49-F238E27FC236}">
                <a16:creationId xmlns:a16="http://schemas.microsoft.com/office/drawing/2014/main" id="{FF4BFBC7-72B1-5F37-47A2-AD6B017BAF3D}"/>
              </a:ext>
            </a:extLst>
          </p:cNvPr>
          <p:cNvSpPr>
            <a:spLocks noGrp="1"/>
          </p:cNvSpPr>
          <p:nvPr>
            <p:ph sz="half" idx="1"/>
          </p:nvPr>
        </p:nvSpPr>
        <p:spPr>
          <a:xfrm>
            <a:off x="685800" y="1216152"/>
            <a:ext cx="5760720" cy="5081999"/>
          </a:xfrm>
        </p:spPr>
        <p:txBody>
          <a:bodyPr vert="horz" lIns="91440" tIns="45720" rIns="91440" bIns="45720" rtlCol="0" anchor="t">
            <a:normAutofit lnSpcReduction="10000"/>
          </a:bodyPr>
          <a:lstStyle/>
          <a:p>
            <a:pPr marL="228600" marR="322580" lvl="1">
              <a:spcBef>
                <a:spcPts val="600"/>
              </a:spcBef>
              <a:defRPr/>
            </a:pPr>
            <a:r>
              <a:rPr lang="en-US" sz="1600" b="1" u="sng" dirty="0"/>
              <a:t>Principal Illness Navigation</a:t>
            </a:r>
          </a:p>
          <a:p>
            <a:pPr marL="685800" marR="322580" lvl="2">
              <a:spcBef>
                <a:spcPts val="600"/>
              </a:spcBef>
              <a:defRPr/>
            </a:pPr>
            <a:r>
              <a:rPr lang="en-US" dirty="0"/>
              <a:t>Covers principal illness navigation services for patients with a serious condition that is expected to last at least 3 months and puts them at high risk for one or more of the following:</a:t>
            </a:r>
          </a:p>
          <a:p>
            <a:pPr marL="1143000" marR="322580" lvl="3">
              <a:spcBef>
                <a:spcPts val="600"/>
              </a:spcBef>
              <a:defRPr/>
            </a:pPr>
            <a:r>
              <a:rPr lang="en-US" sz="1600" dirty="0"/>
              <a:t>Hospitalization</a:t>
            </a:r>
          </a:p>
          <a:p>
            <a:pPr marL="1143000" marR="322580" lvl="3">
              <a:spcBef>
                <a:spcPts val="600"/>
              </a:spcBef>
              <a:defRPr/>
            </a:pPr>
            <a:r>
              <a:rPr lang="en-US" sz="1600" dirty="0"/>
              <a:t>Nursing home placement</a:t>
            </a:r>
          </a:p>
          <a:p>
            <a:pPr marL="1143000" marR="322580" lvl="3">
              <a:spcBef>
                <a:spcPts val="600"/>
              </a:spcBef>
              <a:defRPr/>
            </a:pPr>
            <a:r>
              <a:rPr lang="en-US" sz="1600" dirty="0"/>
              <a:t>A sudden worsening of preexisting symptoms</a:t>
            </a:r>
          </a:p>
          <a:p>
            <a:pPr marL="1143000" marR="322580" lvl="3">
              <a:spcBef>
                <a:spcPts val="600"/>
              </a:spcBef>
              <a:defRPr/>
            </a:pPr>
            <a:r>
              <a:rPr lang="en-US" sz="1600" dirty="0"/>
              <a:t>Physical or mental decline</a:t>
            </a:r>
          </a:p>
          <a:p>
            <a:pPr marL="1143000" marR="322580" lvl="3">
              <a:spcBef>
                <a:spcPts val="600"/>
              </a:spcBef>
              <a:defRPr/>
            </a:pPr>
            <a:r>
              <a:rPr lang="en-US" sz="1600" dirty="0"/>
              <a:t>Death</a:t>
            </a:r>
          </a:p>
          <a:p>
            <a:pPr marL="685800" marR="322580" lvl="2">
              <a:spcBef>
                <a:spcPts val="600"/>
              </a:spcBef>
              <a:defRPr/>
            </a:pPr>
            <a:r>
              <a:rPr lang="en-US" dirty="0">
                <a:latin typeface="Calibri"/>
                <a:ea typeface="Calibri"/>
                <a:cs typeface="Calibri"/>
              </a:rPr>
              <a:t>PIN is a type of care management service that helps patients understand their medical condition or diagnosis and guides them through the healthcare system, examples of conditions applicable:</a:t>
            </a:r>
          </a:p>
          <a:p>
            <a:pPr marL="1143000" marR="322580" lvl="3">
              <a:spcBef>
                <a:spcPts val="600"/>
              </a:spcBef>
              <a:defRPr/>
            </a:pPr>
            <a:r>
              <a:rPr lang="en-US" dirty="0">
                <a:latin typeface="Calibri"/>
                <a:ea typeface="Calibri"/>
                <a:cs typeface="Calibri"/>
              </a:rPr>
              <a:t>Severe mental illness</a:t>
            </a:r>
            <a:endParaRPr lang="en-US" dirty="0">
              <a:ea typeface="Calibri"/>
            </a:endParaRPr>
          </a:p>
          <a:p>
            <a:pPr marL="1143000" marR="322580" lvl="3">
              <a:spcBef>
                <a:spcPts val="600"/>
              </a:spcBef>
              <a:defRPr/>
            </a:pPr>
            <a:r>
              <a:rPr lang="en-US" dirty="0">
                <a:latin typeface="Calibri"/>
                <a:ea typeface="Calibri"/>
                <a:cs typeface="Calibri"/>
              </a:rPr>
              <a:t>Substance abuse disorders</a:t>
            </a:r>
          </a:p>
          <a:p>
            <a:pPr marL="1143000" marR="322580" lvl="3">
              <a:spcBef>
                <a:spcPts val="600"/>
              </a:spcBef>
              <a:defRPr/>
            </a:pPr>
            <a:r>
              <a:rPr lang="en-US" dirty="0">
                <a:latin typeface="Calibri"/>
                <a:ea typeface="Calibri"/>
                <a:cs typeface="Calibri"/>
              </a:rPr>
              <a:t>Cancer</a:t>
            </a:r>
          </a:p>
        </p:txBody>
      </p:sp>
      <p:pic>
        <p:nvPicPr>
          <p:cNvPr id="5" name="Content Placeholder 4" descr="Extreme close-up of compass">
            <a:extLst>
              <a:ext uri="{FF2B5EF4-FFF2-40B4-BE49-F238E27FC236}">
                <a16:creationId xmlns:a16="http://schemas.microsoft.com/office/drawing/2014/main" id="{E161E3FD-7666-98C9-158D-D8B9D155AAF2}"/>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878320" y="1971040"/>
            <a:ext cx="4917440" cy="3068320"/>
          </a:xfrm>
        </p:spPr>
      </p:pic>
    </p:spTree>
    <p:extLst>
      <p:ext uri="{BB962C8B-B14F-4D97-AF65-F5344CB8AC3E}">
        <p14:creationId xmlns:p14="http://schemas.microsoft.com/office/powerpoint/2010/main" val="3150021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563F7-6458-E451-A0F8-F5E39E7CFAAE}"/>
              </a:ext>
            </a:extLst>
          </p:cNvPr>
          <p:cNvSpPr>
            <a:spLocks noGrp="1"/>
          </p:cNvSpPr>
          <p:nvPr>
            <p:ph type="title"/>
          </p:nvPr>
        </p:nvSpPr>
        <p:spPr/>
        <p:txBody>
          <a:bodyPr/>
          <a:lstStyle/>
          <a:p>
            <a:r>
              <a:rPr lang="en-US" dirty="0"/>
              <a:t>Principle Illness Navigation</a:t>
            </a:r>
          </a:p>
        </p:txBody>
      </p:sp>
      <p:sp>
        <p:nvSpPr>
          <p:cNvPr id="3" name="Content Placeholder 2">
            <a:extLst>
              <a:ext uri="{FF2B5EF4-FFF2-40B4-BE49-F238E27FC236}">
                <a16:creationId xmlns:a16="http://schemas.microsoft.com/office/drawing/2014/main" id="{DE953D7C-5A07-7EDF-ECA6-FA891414BF9A}"/>
              </a:ext>
            </a:extLst>
          </p:cNvPr>
          <p:cNvSpPr>
            <a:spLocks noGrp="1"/>
          </p:cNvSpPr>
          <p:nvPr>
            <p:ph idx="1"/>
          </p:nvPr>
        </p:nvSpPr>
        <p:spPr/>
        <p:txBody>
          <a:bodyPr/>
          <a:lstStyle/>
          <a:p>
            <a:pPr>
              <a:buNone/>
            </a:pPr>
            <a:r>
              <a:rPr lang="en-US" b="1" dirty="0"/>
              <a:t>Principal Illness Navigation</a:t>
            </a:r>
          </a:p>
          <a:p>
            <a:pPr>
              <a:buFont typeface="Arial" panose="020B0604020202020204" pitchFamily="34" charset="0"/>
              <a:buChar char="•"/>
            </a:pPr>
            <a:r>
              <a:rPr lang="en-US" b="1" dirty="0"/>
              <a:t>Code:</a:t>
            </a:r>
            <a:r>
              <a:rPr lang="en-US" dirty="0"/>
              <a:t> G0023, G0024, G0140, and G0146</a:t>
            </a:r>
          </a:p>
          <a:p>
            <a:pPr>
              <a:buFont typeface="Arial" panose="020B0604020202020204" pitchFamily="34" charset="0"/>
              <a:buChar char="•"/>
            </a:pPr>
            <a:r>
              <a:rPr lang="en-US" b="1" dirty="0"/>
              <a:t>Eligibility:</a:t>
            </a:r>
            <a:r>
              <a:rPr lang="en-US" dirty="0"/>
              <a:t> One serious chronic condition expected to last at least 3 months</a:t>
            </a:r>
          </a:p>
          <a:p>
            <a:pPr>
              <a:buFont typeface="Arial" panose="020B0604020202020204" pitchFamily="34" charset="0"/>
              <a:buChar char="•"/>
            </a:pPr>
            <a:r>
              <a:rPr lang="en-US" b="1" dirty="0"/>
              <a:t>Requirements:</a:t>
            </a:r>
            <a:r>
              <a:rPr lang="en-US" dirty="0"/>
              <a:t> 30+ minutes/month of non-face-to-face care, care plan</a:t>
            </a:r>
          </a:p>
          <a:p>
            <a:pPr>
              <a:buFont typeface="Arial" panose="020B0604020202020204" pitchFamily="34" charset="0"/>
              <a:buChar char="•"/>
            </a:pPr>
            <a:r>
              <a:rPr lang="en-US" b="1" dirty="0"/>
              <a:t>Strategic Value:</a:t>
            </a:r>
            <a:endParaRPr lang="en-US" dirty="0"/>
          </a:p>
          <a:p>
            <a:pPr lvl="1"/>
            <a:r>
              <a:rPr lang="en-US" dirty="0"/>
              <a:t>Improves efficient access to care</a:t>
            </a:r>
          </a:p>
          <a:p>
            <a:pPr lvl="1"/>
            <a:r>
              <a:rPr lang="en-US" dirty="0"/>
              <a:t>Personalized support</a:t>
            </a:r>
          </a:p>
          <a:p>
            <a:pPr lvl="1"/>
            <a:r>
              <a:rPr lang="en-US" dirty="0"/>
              <a:t>Increase patient adherence to treatment plans</a:t>
            </a:r>
          </a:p>
        </p:txBody>
      </p:sp>
      <p:sp>
        <p:nvSpPr>
          <p:cNvPr id="4" name="Slide Number Placeholder 3">
            <a:extLst>
              <a:ext uri="{FF2B5EF4-FFF2-40B4-BE49-F238E27FC236}">
                <a16:creationId xmlns:a16="http://schemas.microsoft.com/office/drawing/2014/main" id="{4F077802-B2E4-A390-0443-05F999F09C3A}"/>
              </a:ext>
            </a:extLst>
          </p:cNvPr>
          <p:cNvSpPr>
            <a:spLocks noGrp="1"/>
          </p:cNvSpPr>
          <p:nvPr>
            <p:ph type="sldNum" sz="quarter" idx="12"/>
          </p:nvPr>
        </p:nvSpPr>
        <p:spPr/>
        <p:txBody>
          <a:bodyPr/>
          <a:lstStyle/>
          <a:p>
            <a:fld id="{3407CE12-2D47-40BF-B90F-03A8E979DC9D}" type="slidenum">
              <a:rPr lang="en-US" smtClean="0"/>
              <a:t>15</a:t>
            </a:fld>
            <a:endParaRPr lang="en-US"/>
          </a:p>
        </p:txBody>
      </p:sp>
    </p:spTree>
    <p:extLst>
      <p:ext uri="{BB962C8B-B14F-4D97-AF65-F5344CB8AC3E}">
        <p14:creationId xmlns:p14="http://schemas.microsoft.com/office/powerpoint/2010/main" val="1775170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937CA-2E4E-5402-1A33-FA9E3E0A30DD}"/>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5264FE01-DF8C-F3EF-4B9A-2CD25541738B}"/>
              </a:ext>
            </a:extLst>
          </p:cNvPr>
          <p:cNvSpPr>
            <a:spLocks noGrp="1"/>
          </p:cNvSpPr>
          <p:nvPr>
            <p:ph type="title"/>
          </p:nvPr>
        </p:nvSpPr>
        <p:spPr>
          <a:xfrm>
            <a:off x="457200" y="274320"/>
            <a:ext cx="9509760" cy="599440"/>
          </a:xfrm>
        </p:spPr>
        <p:txBody>
          <a:bodyPr anchor="b">
            <a:normAutofit/>
          </a:bodyPr>
          <a:lstStyle/>
          <a:p>
            <a:r>
              <a:rPr lang="en-US" dirty="0"/>
              <a:t>Principle Care Management</a:t>
            </a:r>
          </a:p>
        </p:txBody>
      </p:sp>
      <p:sp>
        <p:nvSpPr>
          <p:cNvPr id="3" name="Content Placeholder 2">
            <a:extLst>
              <a:ext uri="{FF2B5EF4-FFF2-40B4-BE49-F238E27FC236}">
                <a16:creationId xmlns:a16="http://schemas.microsoft.com/office/drawing/2014/main" id="{15EBEA87-7EE8-47C8-AE58-5508E6D56234}"/>
              </a:ext>
            </a:extLst>
          </p:cNvPr>
          <p:cNvSpPr>
            <a:spLocks noGrp="1"/>
          </p:cNvSpPr>
          <p:nvPr>
            <p:ph sz="half" idx="1"/>
          </p:nvPr>
        </p:nvSpPr>
        <p:spPr>
          <a:xfrm>
            <a:off x="1341120" y="1901952"/>
            <a:ext cx="4572000" cy="4123944"/>
          </a:xfrm>
        </p:spPr>
        <p:txBody>
          <a:bodyPr vert="horz" lIns="91440" tIns="45720" rIns="91440" bIns="45720" rtlCol="0">
            <a:normAutofit/>
          </a:bodyPr>
          <a:lstStyle/>
          <a:p>
            <a:pPr marL="228600" marR="322580" lvl="1">
              <a:spcBef>
                <a:spcPts val="600"/>
              </a:spcBef>
              <a:defRPr/>
            </a:pPr>
            <a:r>
              <a:rPr lang="en-US" sz="2000" b="1" u="sng" dirty="0"/>
              <a:t>Principal Care Management</a:t>
            </a:r>
          </a:p>
          <a:p>
            <a:pPr marL="685800" marR="322580" lvl="2">
              <a:spcBef>
                <a:spcPts val="600"/>
              </a:spcBef>
              <a:defRPr/>
            </a:pPr>
            <a:r>
              <a:rPr lang="en-US" sz="2000" dirty="0"/>
              <a:t>Services for patients with one condition that is expected to last at least 6 months  to one year or until the patients death</a:t>
            </a:r>
          </a:p>
          <a:p>
            <a:pPr marL="685800" marR="322580" lvl="2">
              <a:spcBef>
                <a:spcPts val="600"/>
              </a:spcBef>
              <a:defRPr/>
            </a:pPr>
            <a:r>
              <a:rPr lang="en-US" sz="2000" dirty="0"/>
              <a:t>PCM provide CCM for patients with a single chronic condition </a:t>
            </a:r>
          </a:p>
        </p:txBody>
      </p:sp>
      <p:pic>
        <p:nvPicPr>
          <p:cNvPr id="9" name="Content Placeholder 8" descr="Two people holding hands">
            <a:extLst>
              <a:ext uri="{FF2B5EF4-FFF2-40B4-BE49-F238E27FC236}">
                <a16:creationId xmlns:a16="http://schemas.microsoft.com/office/drawing/2014/main" id="{E035B02B-386B-3BD3-F4CE-0EC1735AC09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78880" y="2443734"/>
            <a:ext cx="4572000" cy="3040380"/>
          </a:xfrm>
          <a:noFill/>
        </p:spPr>
      </p:pic>
      <p:sp>
        <p:nvSpPr>
          <p:cNvPr id="20" name="Footer Placeholder 4">
            <a:extLst>
              <a:ext uri="{FF2B5EF4-FFF2-40B4-BE49-F238E27FC236}">
                <a16:creationId xmlns:a16="http://schemas.microsoft.com/office/drawing/2014/main" id="{4CA0391C-0B33-7AE5-369F-1A4B978CFDAA}"/>
              </a:ext>
            </a:extLst>
          </p:cNvPr>
          <p:cNvSpPr>
            <a:spLocks noGrp="1"/>
          </p:cNvSpPr>
          <p:nvPr>
            <p:ph type="ftr" sz="quarter" idx="11"/>
          </p:nvPr>
        </p:nvSpPr>
        <p:spPr>
          <a:xfrm>
            <a:off x="1341120" y="6601968"/>
            <a:ext cx="7159752" cy="237744"/>
          </a:xfrm>
        </p:spPr>
        <p:txBody>
          <a:bodyPr/>
          <a:lstStyle/>
          <a:p>
            <a:pPr>
              <a:spcAft>
                <a:spcPts val="600"/>
              </a:spcAft>
            </a:pPr>
            <a:r>
              <a:rPr lang="en-US"/>
              <a:t>CCM- Slide</a:t>
            </a:r>
          </a:p>
        </p:txBody>
      </p:sp>
      <p:sp>
        <p:nvSpPr>
          <p:cNvPr id="22" name="Slide Number Placeholder 5">
            <a:extLst>
              <a:ext uri="{FF2B5EF4-FFF2-40B4-BE49-F238E27FC236}">
                <a16:creationId xmlns:a16="http://schemas.microsoft.com/office/drawing/2014/main" id="{A38F7B75-6E6F-BF78-9219-0A76A11AE0CF}"/>
              </a:ext>
            </a:extLst>
          </p:cNvPr>
          <p:cNvSpPr>
            <a:spLocks noGrp="1"/>
          </p:cNvSpPr>
          <p:nvPr>
            <p:ph type="sldNum" sz="quarter" idx="12"/>
          </p:nvPr>
        </p:nvSpPr>
        <p:spPr>
          <a:xfrm>
            <a:off x="11430000" y="6548628"/>
            <a:ext cx="640080" cy="237744"/>
          </a:xfrm>
        </p:spPr>
        <p:txBody>
          <a:bodyPr/>
          <a:lstStyle/>
          <a:p>
            <a:pPr>
              <a:spcAft>
                <a:spcPts val="600"/>
              </a:spcAft>
            </a:pPr>
            <a:fld id="{3407CE12-2D47-40BF-B90F-03A8E979DC9D}" type="slidenum">
              <a:rPr lang="en-US" smtClean="0"/>
              <a:pPr>
                <a:spcAft>
                  <a:spcPts val="600"/>
                </a:spcAft>
              </a:pPr>
              <a:t>16</a:t>
            </a:fld>
            <a:endParaRPr lang="en-US"/>
          </a:p>
        </p:txBody>
      </p:sp>
    </p:spTree>
    <p:extLst>
      <p:ext uri="{BB962C8B-B14F-4D97-AF65-F5344CB8AC3E}">
        <p14:creationId xmlns:p14="http://schemas.microsoft.com/office/powerpoint/2010/main" val="410876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B1550-6B77-D0D3-A121-9B716AB6B9A1}"/>
              </a:ext>
            </a:extLst>
          </p:cNvPr>
          <p:cNvSpPr>
            <a:spLocks noGrp="1"/>
          </p:cNvSpPr>
          <p:nvPr>
            <p:ph type="title"/>
          </p:nvPr>
        </p:nvSpPr>
        <p:spPr/>
        <p:txBody>
          <a:bodyPr/>
          <a:lstStyle/>
          <a:p>
            <a:r>
              <a:rPr lang="en-US" dirty="0"/>
              <a:t>Principle Care Management</a:t>
            </a:r>
          </a:p>
        </p:txBody>
      </p:sp>
      <p:sp>
        <p:nvSpPr>
          <p:cNvPr id="3" name="Content Placeholder 2">
            <a:extLst>
              <a:ext uri="{FF2B5EF4-FFF2-40B4-BE49-F238E27FC236}">
                <a16:creationId xmlns:a16="http://schemas.microsoft.com/office/drawing/2014/main" id="{83CBD9D7-165C-9951-D1AD-85BA294D660A}"/>
              </a:ext>
            </a:extLst>
          </p:cNvPr>
          <p:cNvSpPr>
            <a:spLocks noGrp="1"/>
          </p:cNvSpPr>
          <p:nvPr>
            <p:ph idx="1"/>
          </p:nvPr>
        </p:nvSpPr>
        <p:spPr/>
        <p:txBody>
          <a:bodyPr/>
          <a:lstStyle/>
          <a:p>
            <a:pPr>
              <a:buNone/>
            </a:pPr>
            <a:r>
              <a:rPr lang="en-US" b="1" dirty="0"/>
              <a:t>3. Principal Care Management (PCM)</a:t>
            </a:r>
          </a:p>
          <a:p>
            <a:pPr>
              <a:buFont typeface="Arial" panose="020B0604020202020204" pitchFamily="34" charset="0"/>
              <a:buChar char="•"/>
            </a:pPr>
            <a:r>
              <a:rPr lang="en-US" b="1" dirty="0"/>
              <a:t>Code:</a:t>
            </a:r>
            <a:r>
              <a:rPr lang="en-US" dirty="0"/>
              <a:t> 99424, 99425, 99426, and 99427</a:t>
            </a:r>
          </a:p>
          <a:p>
            <a:pPr>
              <a:buFont typeface="Arial" panose="020B0604020202020204" pitchFamily="34" charset="0"/>
              <a:buChar char="•"/>
            </a:pPr>
            <a:r>
              <a:rPr lang="en-US" b="1" dirty="0"/>
              <a:t>Eligibility:</a:t>
            </a:r>
            <a:r>
              <a:rPr lang="en-US" dirty="0"/>
              <a:t> One serious chronic condition expected to last at least 3 months</a:t>
            </a:r>
          </a:p>
          <a:p>
            <a:pPr>
              <a:buFont typeface="Arial" panose="020B0604020202020204" pitchFamily="34" charset="0"/>
              <a:buChar char="•"/>
            </a:pPr>
            <a:r>
              <a:rPr lang="en-US" b="1" dirty="0"/>
              <a:t>Requirements:</a:t>
            </a:r>
            <a:r>
              <a:rPr lang="en-US" dirty="0"/>
              <a:t> 30+ minutes/month of non-face-to-face care, care plan</a:t>
            </a:r>
          </a:p>
          <a:p>
            <a:pPr>
              <a:buFont typeface="Arial" panose="020B0604020202020204" pitchFamily="34" charset="0"/>
              <a:buChar char="•"/>
            </a:pPr>
            <a:r>
              <a:rPr lang="en-US" b="1" dirty="0"/>
              <a:t>Strategic Value:</a:t>
            </a:r>
            <a:endParaRPr lang="en-US" dirty="0"/>
          </a:p>
          <a:p>
            <a:pPr marL="742950" lvl="1" indent="-285750">
              <a:buFont typeface="Arial" panose="020B0604020202020204" pitchFamily="34" charset="0"/>
              <a:buChar char="•"/>
            </a:pPr>
            <a:r>
              <a:rPr lang="en-US" dirty="0"/>
              <a:t>Supports high-risk patients with focused condition management</a:t>
            </a:r>
          </a:p>
          <a:p>
            <a:pPr marL="742950" lvl="1" indent="-285750">
              <a:buFont typeface="Arial" panose="020B0604020202020204" pitchFamily="34" charset="0"/>
              <a:buChar char="•"/>
            </a:pPr>
            <a:r>
              <a:rPr lang="en-US" dirty="0"/>
              <a:t>Enables proactive outreach and patient retention</a:t>
            </a:r>
          </a:p>
          <a:p>
            <a:pPr marL="742950" lvl="1" indent="-285750">
              <a:buFont typeface="Arial" panose="020B0604020202020204" pitchFamily="34" charset="0"/>
              <a:buChar char="•"/>
            </a:pPr>
            <a:r>
              <a:rPr lang="en-US" dirty="0"/>
              <a:t>Adds another layer of billable coordination for complex patients</a:t>
            </a:r>
          </a:p>
          <a:p>
            <a:endParaRPr lang="en-US" dirty="0"/>
          </a:p>
        </p:txBody>
      </p:sp>
      <p:sp>
        <p:nvSpPr>
          <p:cNvPr id="4" name="Slide Number Placeholder 3">
            <a:extLst>
              <a:ext uri="{FF2B5EF4-FFF2-40B4-BE49-F238E27FC236}">
                <a16:creationId xmlns:a16="http://schemas.microsoft.com/office/drawing/2014/main" id="{6B314DE4-7A75-207E-4499-1845E29E46F2}"/>
              </a:ext>
            </a:extLst>
          </p:cNvPr>
          <p:cNvSpPr>
            <a:spLocks noGrp="1"/>
          </p:cNvSpPr>
          <p:nvPr>
            <p:ph type="sldNum" sz="quarter" idx="12"/>
          </p:nvPr>
        </p:nvSpPr>
        <p:spPr/>
        <p:txBody>
          <a:bodyPr/>
          <a:lstStyle/>
          <a:p>
            <a:fld id="{3407CE12-2D47-40BF-B90F-03A8E979DC9D}" type="slidenum">
              <a:rPr lang="en-US" smtClean="0"/>
              <a:t>17</a:t>
            </a:fld>
            <a:endParaRPr lang="en-US"/>
          </a:p>
        </p:txBody>
      </p:sp>
    </p:spTree>
    <p:extLst>
      <p:ext uri="{BB962C8B-B14F-4D97-AF65-F5344CB8AC3E}">
        <p14:creationId xmlns:p14="http://schemas.microsoft.com/office/powerpoint/2010/main" val="3298831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8CD8F7D-C07E-DFE3-9ED6-86E1A2879D8D}"/>
              </a:ext>
            </a:extLst>
          </p:cNvPr>
          <p:cNvSpPr>
            <a:spLocks noGrp="1"/>
          </p:cNvSpPr>
          <p:nvPr>
            <p:ph type="body" idx="1"/>
          </p:nvPr>
        </p:nvSpPr>
        <p:spPr>
          <a:xfrm>
            <a:off x="1341120" y="1154176"/>
            <a:ext cx="4572000" cy="766588"/>
          </a:xfrm>
        </p:spPr>
        <p:txBody>
          <a:bodyPr/>
          <a:lstStyle/>
          <a:p>
            <a:r>
              <a:rPr lang="en-US" dirty="0"/>
              <a:t>RPM</a:t>
            </a:r>
          </a:p>
        </p:txBody>
      </p:sp>
      <p:sp>
        <p:nvSpPr>
          <p:cNvPr id="4" name="Content Placeholder 3">
            <a:extLst>
              <a:ext uri="{FF2B5EF4-FFF2-40B4-BE49-F238E27FC236}">
                <a16:creationId xmlns:a16="http://schemas.microsoft.com/office/drawing/2014/main" id="{2025B0D0-7AEF-89C9-0586-B3B32FE71360}"/>
              </a:ext>
            </a:extLst>
          </p:cNvPr>
          <p:cNvSpPr>
            <a:spLocks noGrp="1"/>
          </p:cNvSpPr>
          <p:nvPr>
            <p:ph sz="half" idx="2"/>
          </p:nvPr>
        </p:nvSpPr>
        <p:spPr>
          <a:xfrm>
            <a:off x="1341120" y="1918503"/>
            <a:ext cx="4572000" cy="4111076"/>
          </a:xfrm>
        </p:spPr>
        <p:txBody>
          <a:bodyPr vert="horz" lIns="91440" tIns="45720" rIns="91440" bIns="45720" rtlCol="0" anchor="t">
            <a:normAutofit/>
          </a:bodyPr>
          <a:lstStyle/>
          <a:p>
            <a:pPr marL="233045"/>
            <a:r>
              <a:rPr lang="en-US" dirty="0"/>
              <a:t>Collection and analysis of patient physiologic data that is used to develop and manage a treatment plan related to a chronic or acute health illness or condition</a:t>
            </a:r>
          </a:p>
          <a:p>
            <a:pPr marL="690245" lvl="1">
              <a:buFont typeface="Courier New" pitchFamily="2" charset="2"/>
              <a:buChar char="o"/>
            </a:pPr>
            <a:r>
              <a:rPr lang="en-US" dirty="0">
                <a:latin typeface="Calibri"/>
                <a:ea typeface="Calibri"/>
                <a:cs typeface="Calibri"/>
              </a:rPr>
              <a:t>For example, weight loss related to behavioral health medications</a:t>
            </a:r>
            <a:endParaRPr lang="en-US" dirty="0">
              <a:ea typeface="Calibri"/>
            </a:endParaRPr>
          </a:p>
          <a:p>
            <a:pPr marL="233045"/>
            <a:endParaRPr lang="en-US" dirty="0">
              <a:ea typeface="Calibri" panose="020F0502020204030204" pitchFamily="34" charset="0"/>
            </a:endParaRPr>
          </a:p>
        </p:txBody>
      </p:sp>
      <p:sp>
        <p:nvSpPr>
          <p:cNvPr id="5" name="Text Placeholder 4">
            <a:extLst>
              <a:ext uri="{FF2B5EF4-FFF2-40B4-BE49-F238E27FC236}">
                <a16:creationId xmlns:a16="http://schemas.microsoft.com/office/drawing/2014/main" id="{5CB7D812-E35E-E7D6-101C-479FAA2A8FEA}"/>
              </a:ext>
            </a:extLst>
          </p:cNvPr>
          <p:cNvSpPr>
            <a:spLocks noGrp="1"/>
          </p:cNvSpPr>
          <p:nvPr>
            <p:ph type="body" sz="quarter" idx="3"/>
          </p:nvPr>
        </p:nvSpPr>
        <p:spPr>
          <a:xfrm>
            <a:off x="1341120" y="3429000"/>
            <a:ext cx="4572000" cy="766588"/>
          </a:xfrm>
        </p:spPr>
        <p:txBody>
          <a:bodyPr/>
          <a:lstStyle/>
          <a:p>
            <a:r>
              <a:rPr lang="en-US" dirty="0"/>
              <a:t>RTM</a:t>
            </a:r>
          </a:p>
        </p:txBody>
      </p:sp>
      <p:sp>
        <p:nvSpPr>
          <p:cNvPr id="6" name="Content Placeholder 5">
            <a:extLst>
              <a:ext uri="{FF2B5EF4-FFF2-40B4-BE49-F238E27FC236}">
                <a16:creationId xmlns:a16="http://schemas.microsoft.com/office/drawing/2014/main" id="{BC5AAB80-DDB6-DDED-9245-E3F42C11B133}"/>
              </a:ext>
            </a:extLst>
          </p:cNvPr>
          <p:cNvSpPr>
            <a:spLocks noGrp="1"/>
          </p:cNvSpPr>
          <p:nvPr>
            <p:ph sz="quarter" idx="4"/>
          </p:nvPr>
        </p:nvSpPr>
        <p:spPr>
          <a:xfrm>
            <a:off x="1341120" y="4163668"/>
            <a:ext cx="4572000" cy="2243498"/>
          </a:xfrm>
        </p:spPr>
        <p:txBody>
          <a:bodyPr vert="horz" lIns="91440" tIns="45720" rIns="91440" bIns="45720" rtlCol="0" anchor="t">
            <a:normAutofit/>
          </a:bodyPr>
          <a:lstStyle/>
          <a:p>
            <a:pPr marL="233045"/>
            <a:r>
              <a:rPr lang="en-US" dirty="0">
                <a:latin typeface="Calibri"/>
                <a:ea typeface="Calibri"/>
                <a:cs typeface="Calibri"/>
              </a:rPr>
              <a:t>Use of Medical devices to monitor a patient’s health response to treatment using non-physiological data</a:t>
            </a:r>
          </a:p>
          <a:p>
            <a:pPr marL="690245" lvl="1">
              <a:buFont typeface="Courier New" pitchFamily="2" charset="2"/>
              <a:buChar char="o"/>
            </a:pPr>
            <a:r>
              <a:rPr lang="en-US" dirty="0">
                <a:latin typeface="Calibri"/>
                <a:ea typeface="Calibri"/>
                <a:cs typeface="Calibri"/>
              </a:rPr>
              <a:t>For example, monitoring medication adherence and response treatment in behavioral health patients</a:t>
            </a:r>
            <a:endParaRPr lang="en-US" dirty="0">
              <a:ea typeface="Calibri"/>
            </a:endParaRPr>
          </a:p>
        </p:txBody>
      </p:sp>
      <p:sp>
        <p:nvSpPr>
          <p:cNvPr id="7" name="Title 1">
            <a:extLst>
              <a:ext uri="{FF2B5EF4-FFF2-40B4-BE49-F238E27FC236}">
                <a16:creationId xmlns:a16="http://schemas.microsoft.com/office/drawing/2014/main" id="{1B922AC7-BE64-F550-3DDA-BD6AC59813E2}"/>
              </a:ext>
            </a:extLst>
          </p:cNvPr>
          <p:cNvSpPr>
            <a:spLocks noGrp="1"/>
          </p:cNvSpPr>
          <p:nvPr>
            <p:ph type="title"/>
          </p:nvPr>
        </p:nvSpPr>
        <p:spPr>
          <a:xfrm>
            <a:off x="321547" y="274320"/>
            <a:ext cx="9645413" cy="599440"/>
          </a:xfrm>
        </p:spPr>
        <p:txBody>
          <a:bodyPr>
            <a:normAutofit fontScale="90000"/>
          </a:bodyPr>
          <a:lstStyle/>
          <a:p>
            <a:r>
              <a:rPr lang="en-US" dirty="0"/>
              <a:t>Remote Patient Monitoring/Therapeutic Monitoring</a:t>
            </a:r>
          </a:p>
        </p:txBody>
      </p:sp>
      <p:pic>
        <p:nvPicPr>
          <p:cNvPr id="9" name="Picture 8" descr="Person wearing a smart watch">
            <a:extLst>
              <a:ext uri="{FF2B5EF4-FFF2-40B4-BE49-F238E27FC236}">
                <a16:creationId xmlns:a16="http://schemas.microsoft.com/office/drawing/2014/main" id="{4A596983-D51D-D194-0F69-AB8DFCE9D3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0428" y="1537470"/>
            <a:ext cx="4091488" cy="3994184"/>
          </a:xfrm>
          <a:prstGeom prst="rect">
            <a:avLst/>
          </a:prstGeom>
        </p:spPr>
      </p:pic>
    </p:spTree>
    <p:extLst>
      <p:ext uri="{BB962C8B-B14F-4D97-AF65-F5344CB8AC3E}">
        <p14:creationId xmlns:p14="http://schemas.microsoft.com/office/powerpoint/2010/main" val="257922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54C37-201E-B44A-89B1-478D261894E7}"/>
              </a:ext>
            </a:extLst>
          </p:cNvPr>
          <p:cNvSpPr>
            <a:spLocks noGrp="1"/>
          </p:cNvSpPr>
          <p:nvPr>
            <p:ph type="title"/>
          </p:nvPr>
        </p:nvSpPr>
        <p:spPr/>
        <p:txBody>
          <a:bodyPr/>
          <a:lstStyle/>
          <a:p>
            <a:r>
              <a:rPr lang="en-US" dirty="0"/>
              <a:t>Remote Physiologic Monitoring</a:t>
            </a:r>
          </a:p>
        </p:txBody>
      </p:sp>
      <p:sp>
        <p:nvSpPr>
          <p:cNvPr id="3" name="Content Placeholder 2">
            <a:extLst>
              <a:ext uri="{FF2B5EF4-FFF2-40B4-BE49-F238E27FC236}">
                <a16:creationId xmlns:a16="http://schemas.microsoft.com/office/drawing/2014/main" id="{C7F0056E-4ED3-BA2B-F966-3990238E7A52}"/>
              </a:ext>
            </a:extLst>
          </p:cNvPr>
          <p:cNvSpPr>
            <a:spLocks noGrp="1"/>
          </p:cNvSpPr>
          <p:nvPr>
            <p:ph idx="1"/>
          </p:nvPr>
        </p:nvSpPr>
        <p:spPr/>
        <p:txBody>
          <a:bodyPr/>
          <a:lstStyle/>
          <a:p>
            <a:pPr>
              <a:buNone/>
            </a:pPr>
            <a:r>
              <a:rPr lang="en-US" b="1" dirty="0"/>
              <a:t>6. Remote Patient Monitoring (RPM)</a:t>
            </a:r>
          </a:p>
          <a:p>
            <a:pPr>
              <a:buFont typeface="Arial" panose="020B0604020202020204" pitchFamily="34" charset="0"/>
              <a:buChar char="•"/>
            </a:pPr>
            <a:r>
              <a:rPr lang="en-US" b="1" dirty="0"/>
              <a:t>Code: </a:t>
            </a:r>
            <a:r>
              <a:rPr lang="en-US" dirty="0"/>
              <a:t>98975-98980</a:t>
            </a:r>
          </a:p>
          <a:p>
            <a:pPr>
              <a:buFont typeface="Arial" panose="020B0604020202020204" pitchFamily="34" charset="0"/>
              <a:buChar char="•"/>
            </a:pPr>
            <a:r>
              <a:rPr lang="en-US" b="1" dirty="0"/>
              <a:t>Eligibility:</a:t>
            </a:r>
            <a:r>
              <a:rPr lang="en-US" dirty="0"/>
              <a:t> Requires an established patient relationship</a:t>
            </a:r>
          </a:p>
          <a:p>
            <a:pPr>
              <a:buFont typeface="Arial" panose="020B0604020202020204" pitchFamily="34" charset="0"/>
              <a:buChar char="•"/>
            </a:pPr>
            <a:r>
              <a:rPr lang="en-US" b="1" dirty="0"/>
              <a:t>Requirements:</a:t>
            </a:r>
            <a:r>
              <a:rPr lang="en-US" dirty="0"/>
              <a:t> at least 16 days of data collection and specific time thresholds</a:t>
            </a:r>
          </a:p>
          <a:p>
            <a:pPr>
              <a:buFont typeface="Arial" panose="020B0604020202020204" pitchFamily="34" charset="0"/>
              <a:buChar char="•"/>
            </a:pPr>
            <a:r>
              <a:rPr lang="en-US" b="1" dirty="0"/>
              <a:t>Strategic Value:</a:t>
            </a:r>
            <a:endParaRPr lang="en-US" dirty="0"/>
          </a:p>
          <a:p>
            <a:pPr marL="742950" lvl="1" indent="-285750">
              <a:buFont typeface="Arial" panose="020B0604020202020204" pitchFamily="34" charset="0"/>
              <a:buChar char="•"/>
            </a:pPr>
            <a:r>
              <a:rPr lang="en-US" dirty="0"/>
              <a:t>Supports high-risk patients with focused condition management</a:t>
            </a:r>
          </a:p>
          <a:p>
            <a:pPr marL="742950" lvl="1" indent="-285750">
              <a:buFont typeface="Arial" panose="020B0604020202020204" pitchFamily="34" charset="0"/>
              <a:buChar char="•"/>
            </a:pPr>
            <a:r>
              <a:rPr lang="en-US" dirty="0"/>
              <a:t>Enables proactive outreach and patient retention</a:t>
            </a:r>
          </a:p>
          <a:p>
            <a:pPr marL="742950" lvl="1" indent="-285750">
              <a:buFont typeface="Arial" panose="020B0604020202020204" pitchFamily="34" charset="0"/>
              <a:buChar char="•"/>
            </a:pPr>
            <a:r>
              <a:rPr lang="en-US" dirty="0"/>
              <a:t>Adds another layer of billable coordination for complex patients</a:t>
            </a:r>
          </a:p>
          <a:p>
            <a:pPr marL="742950" lvl="1" indent="-285750">
              <a:buFont typeface="Arial" panose="020B0604020202020204" pitchFamily="34" charset="0"/>
              <a:buChar char="•"/>
            </a:pPr>
            <a:r>
              <a:rPr lang="en-US" dirty="0"/>
              <a:t>Improves patient management outside of office visits</a:t>
            </a:r>
          </a:p>
          <a:p>
            <a:endParaRPr lang="en-US" dirty="0"/>
          </a:p>
        </p:txBody>
      </p:sp>
      <p:sp>
        <p:nvSpPr>
          <p:cNvPr id="4" name="Slide Number Placeholder 3">
            <a:extLst>
              <a:ext uri="{FF2B5EF4-FFF2-40B4-BE49-F238E27FC236}">
                <a16:creationId xmlns:a16="http://schemas.microsoft.com/office/drawing/2014/main" id="{1D208B71-F38D-B0BB-4090-DA05AB276A25}"/>
              </a:ext>
            </a:extLst>
          </p:cNvPr>
          <p:cNvSpPr>
            <a:spLocks noGrp="1"/>
          </p:cNvSpPr>
          <p:nvPr>
            <p:ph type="sldNum" sz="quarter" idx="12"/>
          </p:nvPr>
        </p:nvSpPr>
        <p:spPr/>
        <p:txBody>
          <a:bodyPr/>
          <a:lstStyle/>
          <a:p>
            <a:fld id="{3407CE12-2D47-40BF-B90F-03A8E979DC9D}" type="slidenum">
              <a:rPr lang="en-US" smtClean="0"/>
              <a:t>19</a:t>
            </a:fld>
            <a:endParaRPr lang="en-US"/>
          </a:p>
        </p:txBody>
      </p:sp>
    </p:spTree>
    <p:extLst>
      <p:ext uri="{BB962C8B-B14F-4D97-AF65-F5344CB8AC3E}">
        <p14:creationId xmlns:p14="http://schemas.microsoft.com/office/powerpoint/2010/main" val="1973108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36B06-563D-F84F-1D4E-0694249F4B76}"/>
              </a:ext>
            </a:extLst>
          </p:cNvPr>
          <p:cNvSpPr>
            <a:spLocks noGrp="1"/>
          </p:cNvSpPr>
          <p:nvPr>
            <p:ph type="title"/>
          </p:nvPr>
        </p:nvSpPr>
        <p:spPr/>
        <p:txBody>
          <a:bodyPr/>
          <a:lstStyle/>
          <a:p>
            <a:r>
              <a:rPr lang="en-US" dirty="0"/>
              <a:t>US Healthcare Spending</a:t>
            </a:r>
          </a:p>
        </p:txBody>
      </p:sp>
      <p:pic>
        <p:nvPicPr>
          <p:cNvPr id="6" name="Content Placeholder 5">
            <a:extLst>
              <a:ext uri="{FF2B5EF4-FFF2-40B4-BE49-F238E27FC236}">
                <a16:creationId xmlns:a16="http://schemas.microsoft.com/office/drawing/2014/main" id="{3361486C-E874-3BDA-1355-8EA403851018}"/>
              </a:ext>
            </a:extLst>
          </p:cNvPr>
          <p:cNvPicPr>
            <a:picLocks noGrp="1" noChangeAspect="1"/>
          </p:cNvPicPr>
          <p:nvPr>
            <p:ph idx="1"/>
          </p:nvPr>
        </p:nvPicPr>
        <p:blipFill>
          <a:blip r:embed="rId3"/>
          <a:stretch>
            <a:fillRect/>
          </a:stretch>
        </p:blipFill>
        <p:spPr>
          <a:xfrm>
            <a:off x="2528741" y="1034926"/>
            <a:ext cx="7363118" cy="4953000"/>
          </a:xfrm>
        </p:spPr>
      </p:pic>
      <p:sp>
        <p:nvSpPr>
          <p:cNvPr id="4" name="Slide Number Placeholder 3">
            <a:extLst>
              <a:ext uri="{FF2B5EF4-FFF2-40B4-BE49-F238E27FC236}">
                <a16:creationId xmlns:a16="http://schemas.microsoft.com/office/drawing/2014/main" id="{B2DAA0F4-3C68-5E4B-B12B-95D7F1229374}"/>
              </a:ext>
            </a:extLst>
          </p:cNvPr>
          <p:cNvSpPr>
            <a:spLocks noGrp="1"/>
          </p:cNvSpPr>
          <p:nvPr>
            <p:ph type="sldNum" sz="quarter" idx="12"/>
          </p:nvPr>
        </p:nvSpPr>
        <p:spPr/>
        <p:txBody>
          <a:bodyPr/>
          <a:lstStyle/>
          <a:p>
            <a:fld id="{3407CE12-2D47-40BF-B90F-03A8E979DC9D}" type="slidenum">
              <a:rPr lang="en-US" smtClean="0"/>
              <a:t>2</a:t>
            </a:fld>
            <a:endParaRPr lang="en-US"/>
          </a:p>
        </p:txBody>
      </p:sp>
      <p:sp>
        <p:nvSpPr>
          <p:cNvPr id="8" name="TextBox 7">
            <a:extLst>
              <a:ext uri="{FF2B5EF4-FFF2-40B4-BE49-F238E27FC236}">
                <a16:creationId xmlns:a16="http://schemas.microsoft.com/office/drawing/2014/main" id="{CE87E60E-43F9-CB47-9E56-CAAF0D2D2952}"/>
              </a:ext>
            </a:extLst>
          </p:cNvPr>
          <p:cNvSpPr txBox="1"/>
          <p:nvPr/>
        </p:nvSpPr>
        <p:spPr>
          <a:xfrm>
            <a:off x="2528741" y="5987926"/>
            <a:ext cx="9090212" cy="369332"/>
          </a:xfrm>
          <a:prstGeom prst="rect">
            <a:avLst/>
          </a:prstGeom>
          <a:noFill/>
        </p:spPr>
        <p:txBody>
          <a:bodyPr wrap="square" rtlCol="0">
            <a:spAutoFit/>
          </a:bodyPr>
          <a:lstStyle/>
          <a:p>
            <a:r>
              <a:rPr lang="en-US" dirty="0"/>
              <a:t>https://www.ama-assn.org/about/ama-research/trends-health-care-spending</a:t>
            </a:r>
          </a:p>
        </p:txBody>
      </p:sp>
    </p:spTree>
    <p:extLst>
      <p:ext uri="{BB962C8B-B14F-4D97-AF65-F5344CB8AC3E}">
        <p14:creationId xmlns:p14="http://schemas.microsoft.com/office/powerpoint/2010/main" val="302050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68A2C-7568-6996-FF9B-4397F6E3531B}"/>
              </a:ext>
            </a:extLst>
          </p:cNvPr>
          <p:cNvSpPr>
            <a:spLocks noGrp="1"/>
          </p:cNvSpPr>
          <p:nvPr>
            <p:ph type="title"/>
          </p:nvPr>
        </p:nvSpPr>
        <p:spPr/>
        <p:txBody>
          <a:bodyPr/>
          <a:lstStyle/>
          <a:p>
            <a:r>
              <a:rPr lang="en-US" dirty="0"/>
              <a:t>Remote Therapeutic Monitoring (RTM)</a:t>
            </a:r>
          </a:p>
        </p:txBody>
      </p:sp>
      <p:sp>
        <p:nvSpPr>
          <p:cNvPr id="3" name="Content Placeholder 2">
            <a:extLst>
              <a:ext uri="{FF2B5EF4-FFF2-40B4-BE49-F238E27FC236}">
                <a16:creationId xmlns:a16="http://schemas.microsoft.com/office/drawing/2014/main" id="{2915558C-A185-76B5-93D8-D2FD4F966A18}"/>
              </a:ext>
            </a:extLst>
          </p:cNvPr>
          <p:cNvSpPr>
            <a:spLocks noGrp="1"/>
          </p:cNvSpPr>
          <p:nvPr>
            <p:ph idx="1"/>
          </p:nvPr>
        </p:nvSpPr>
        <p:spPr/>
        <p:txBody>
          <a:bodyPr/>
          <a:lstStyle/>
          <a:p>
            <a:pPr>
              <a:buNone/>
            </a:pPr>
            <a:r>
              <a:rPr lang="en-US" b="1" dirty="0"/>
              <a:t>7. Remote Therapeutic Monitoring (RTM)</a:t>
            </a:r>
          </a:p>
          <a:p>
            <a:pPr>
              <a:buFont typeface="Arial" panose="020B0604020202020204" pitchFamily="34" charset="0"/>
              <a:buChar char="•"/>
            </a:pPr>
            <a:r>
              <a:rPr lang="en-US" b="1" dirty="0"/>
              <a:t>Codes:</a:t>
            </a:r>
            <a:r>
              <a:rPr lang="en-US" dirty="0"/>
              <a:t> CPT 98975–98978</a:t>
            </a:r>
          </a:p>
          <a:p>
            <a:pPr>
              <a:buFont typeface="Arial" panose="020B0604020202020204" pitchFamily="34" charset="0"/>
              <a:buChar char="•"/>
            </a:pPr>
            <a:r>
              <a:rPr lang="en-US" b="1" dirty="0"/>
              <a:t>Patient Criteria:</a:t>
            </a:r>
            <a:r>
              <a:rPr lang="en-US" dirty="0"/>
              <a:t> Patients with a musculoskeletal or respiratory condition being managed with therapy adherence or response</a:t>
            </a:r>
          </a:p>
          <a:p>
            <a:pPr>
              <a:buFont typeface="Arial" panose="020B0604020202020204" pitchFamily="34" charset="0"/>
              <a:buChar char="•"/>
            </a:pPr>
            <a:r>
              <a:rPr lang="en-US" b="1" dirty="0"/>
              <a:t>Requirements:</a:t>
            </a:r>
            <a:endParaRPr lang="en-US" dirty="0"/>
          </a:p>
          <a:p>
            <a:pPr marL="742950" lvl="1" indent="-285750">
              <a:buFont typeface="Arial" panose="020B0604020202020204" pitchFamily="34" charset="0"/>
              <a:buChar char="•"/>
            </a:pPr>
            <a:r>
              <a:rPr lang="en-US" dirty="0"/>
              <a:t>Monitoring of non-physiologic data (e.g., medication adherence, therapy compliance via apps/devices)</a:t>
            </a:r>
          </a:p>
          <a:p>
            <a:pPr marL="742950" lvl="1" indent="-285750">
              <a:buFont typeface="Arial" panose="020B0604020202020204" pitchFamily="34" charset="0"/>
              <a:buChar char="•"/>
            </a:pPr>
            <a:r>
              <a:rPr lang="en-US" dirty="0"/>
              <a:t>Requires clinical staff time and data review</a:t>
            </a:r>
          </a:p>
          <a:p>
            <a:pPr>
              <a:buFont typeface="Arial" panose="020B0604020202020204" pitchFamily="34" charset="0"/>
              <a:buChar char="•"/>
            </a:pPr>
            <a:r>
              <a:rPr lang="en-US" b="1" dirty="0"/>
              <a:t>Strategic Value:</a:t>
            </a:r>
            <a:endParaRPr lang="en-US" dirty="0"/>
          </a:p>
          <a:p>
            <a:pPr marL="742950" lvl="1" indent="-285750">
              <a:buFont typeface="Arial" panose="020B0604020202020204" pitchFamily="34" charset="0"/>
              <a:buChar char="•"/>
            </a:pPr>
            <a:r>
              <a:rPr lang="en-US" dirty="0"/>
              <a:t>Especially useful in rural settings for chronic pain, COPD, asthma, or rehab</a:t>
            </a:r>
          </a:p>
          <a:p>
            <a:pPr marL="742950" lvl="1" indent="-285750">
              <a:buFont typeface="Arial" panose="020B0604020202020204" pitchFamily="34" charset="0"/>
              <a:buChar char="•"/>
            </a:pPr>
            <a:r>
              <a:rPr lang="en-US" dirty="0"/>
              <a:t>Expands telehealth offerings without full telemedicine infrastructure</a:t>
            </a:r>
          </a:p>
          <a:p>
            <a:pPr marL="742950" lvl="1" indent="-285750">
              <a:buFont typeface="Arial" panose="020B0604020202020204" pitchFamily="34" charset="0"/>
              <a:buChar char="•"/>
            </a:pPr>
            <a:r>
              <a:rPr lang="en-US" dirty="0"/>
              <a:t>Can be included under general care management umbrella in RHCs via G0511 (as long as staff time is documented)</a:t>
            </a:r>
          </a:p>
          <a:p>
            <a:endParaRPr lang="en-US" dirty="0"/>
          </a:p>
        </p:txBody>
      </p:sp>
      <p:sp>
        <p:nvSpPr>
          <p:cNvPr id="4" name="Slide Number Placeholder 3">
            <a:extLst>
              <a:ext uri="{FF2B5EF4-FFF2-40B4-BE49-F238E27FC236}">
                <a16:creationId xmlns:a16="http://schemas.microsoft.com/office/drawing/2014/main" id="{0F098FBE-B84A-03C0-7741-67E43EDCD2CA}"/>
              </a:ext>
            </a:extLst>
          </p:cNvPr>
          <p:cNvSpPr>
            <a:spLocks noGrp="1"/>
          </p:cNvSpPr>
          <p:nvPr>
            <p:ph type="sldNum" sz="quarter" idx="12"/>
          </p:nvPr>
        </p:nvSpPr>
        <p:spPr/>
        <p:txBody>
          <a:bodyPr/>
          <a:lstStyle/>
          <a:p>
            <a:fld id="{3407CE12-2D47-40BF-B90F-03A8E979DC9D}" type="slidenum">
              <a:rPr lang="en-US" smtClean="0"/>
              <a:t>20</a:t>
            </a:fld>
            <a:endParaRPr lang="en-US"/>
          </a:p>
        </p:txBody>
      </p:sp>
    </p:spTree>
    <p:extLst>
      <p:ext uri="{BB962C8B-B14F-4D97-AF65-F5344CB8AC3E}">
        <p14:creationId xmlns:p14="http://schemas.microsoft.com/office/powerpoint/2010/main" val="570860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4257DF08-12E0-8CE7-F64F-B4C26DCB461E}"/>
              </a:ext>
            </a:extLst>
          </p:cNvPr>
          <p:cNvSpPr>
            <a:spLocks noGrp="1"/>
          </p:cNvSpPr>
          <p:nvPr>
            <p:ph type="title"/>
          </p:nvPr>
        </p:nvSpPr>
        <p:spPr>
          <a:xfrm>
            <a:off x="457200" y="274638"/>
            <a:ext cx="9509125" cy="598487"/>
          </a:xfrm>
        </p:spPr>
        <p:txBody>
          <a:bodyPr vert="horz" lIns="91440" tIns="45720" rIns="91440" bIns="45720" rtlCol="0" anchor="b">
            <a:normAutofit/>
          </a:bodyPr>
          <a:lstStyle/>
          <a:p>
            <a:r>
              <a:rPr lang="en-US" dirty="0"/>
              <a:t>Care Management Services</a:t>
            </a:r>
          </a:p>
        </p:txBody>
      </p:sp>
      <p:pic>
        <p:nvPicPr>
          <p:cNvPr id="1026" name="Picture 2">
            <a:extLst>
              <a:ext uri="{FF2B5EF4-FFF2-40B4-BE49-F238E27FC236}">
                <a16:creationId xmlns:a16="http://schemas.microsoft.com/office/drawing/2014/main" id="{3DB61D08-A677-AC3A-4E3B-490DEEE939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90600" y="1447800"/>
            <a:ext cx="4123944" cy="4123944"/>
          </a:xfrm>
          <a:prstGeom prst="rect">
            <a:avLst/>
          </a:prstGeom>
          <a:solidFill>
            <a:srgbClr val="FFFFFF"/>
          </a:solidFill>
        </p:spPr>
      </p:pic>
      <p:sp>
        <p:nvSpPr>
          <p:cNvPr id="2" name="object 2"/>
          <p:cNvSpPr txBox="1"/>
          <p:nvPr/>
        </p:nvSpPr>
        <p:spPr>
          <a:xfrm>
            <a:off x="5486400" y="1216152"/>
            <a:ext cx="6172200" cy="5260848"/>
          </a:xfrm>
          <a:prstGeom prst="rect">
            <a:avLst/>
          </a:prstGeom>
        </p:spPr>
        <p:txBody>
          <a:bodyPr vert="horz" lIns="91440" tIns="45720" rIns="91440" bIns="45720" rtlCol="0">
            <a:normAutofit/>
          </a:bodyPr>
          <a:lstStyle/>
          <a:p>
            <a:pPr marL="233363" marR="322580" lvl="1" indent="-228600">
              <a:lnSpc>
                <a:spcPct val="90000"/>
              </a:lnSpc>
              <a:spcAft>
                <a:spcPts val="600"/>
              </a:spcAft>
              <a:buClr>
                <a:schemeClr val="tx2"/>
              </a:buClr>
              <a:buSzPct val="80000"/>
              <a:buFont typeface="Wingdings" pitchFamily="2" charset="2"/>
              <a:buChar char="§"/>
              <a:defRPr/>
            </a:pPr>
            <a:r>
              <a:rPr lang="en-US" sz="1600" b="1" u="sng" dirty="0">
                <a:solidFill>
                  <a:schemeClr val="tx1">
                    <a:lumMod val="50000"/>
                  </a:schemeClr>
                </a:solidFill>
                <a:latin typeface="Calibri" panose="020F0502020204030204" pitchFamily="34" charset="0"/>
                <a:cs typeface="Calibri" panose="020F0502020204030204" pitchFamily="34" charset="0"/>
              </a:rPr>
              <a:t>General Behavioral Health Integration (BHI)</a:t>
            </a:r>
          </a:p>
          <a:p>
            <a:pPr marL="685800" marR="322580" lvl="2" indent="-228600">
              <a:lnSpc>
                <a:spcPct val="90000"/>
              </a:lnSpc>
              <a:spcAft>
                <a:spcPts val="600"/>
              </a:spcAft>
              <a:buClr>
                <a:schemeClr val="tx2"/>
              </a:buClr>
              <a:buSzPct val="80000"/>
              <a:buFont typeface="Wingdings" pitchFamily="2" charset="2"/>
              <a:buChar char="§"/>
              <a:defRPr/>
            </a:pPr>
            <a:r>
              <a:rPr lang="en-US" sz="1600" dirty="0">
                <a:solidFill>
                  <a:schemeClr val="tx1">
                    <a:lumMod val="50000"/>
                  </a:schemeClr>
                </a:solidFill>
                <a:latin typeface="Calibri" panose="020F0502020204030204" pitchFamily="34" charset="0"/>
                <a:cs typeface="Calibri" panose="020F0502020204030204" pitchFamily="34" charset="0"/>
              </a:rPr>
              <a:t>BHI is a team-based, collaborative approach to care that focuses on integrative treatment of patients with primary care and mental or behavioral health conditions</a:t>
            </a:r>
          </a:p>
          <a:p>
            <a:pPr marL="685800" marR="322580" lvl="3" indent="-228600">
              <a:lnSpc>
                <a:spcPct val="90000"/>
              </a:lnSpc>
              <a:spcAft>
                <a:spcPts val="600"/>
              </a:spcAft>
              <a:buClr>
                <a:schemeClr val="tx2"/>
              </a:buClr>
              <a:buSzPct val="80000"/>
              <a:buFont typeface="Wingdings" pitchFamily="2" charset="2"/>
              <a:buChar char="§"/>
              <a:defRPr/>
            </a:pPr>
            <a:r>
              <a:rPr lang="en-US" sz="1600" dirty="0">
                <a:solidFill>
                  <a:schemeClr val="tx1">
                    <a:lumMod val="50000"/>
                  </a:schemeClr>
                </a:solidFill>
                <a:latin typeface="Calibri" panose="020F0502020204030204" pitchFamily="34" charset="0"/>
                <a:cs typeface="Calibri" panose="020F0502020204030204" pitchFamily="34" charset="0"/>
              </a:rPr>
              <a:t>RHCs can receive payment when at least 20 minutes of qualifying BHI services are provided during a calendar month</a:t>
            </a:r>
          </a:p>
          <a:p>
            <a:pPr marL="685800" marR="322580" lvl="2" indent="-228600">
              <a:lnSpc>
                <a:spcPct val="90000"/>
              </a:lnSpc>
              <a:spcAft>
                <a:spcPts val="600"/>
              </a:spcAft>
              <a:buClr>
                <a:schemeClr val="tx2"/>
              </a:buClr>
              <a:buSzPct val="80000"/>
              <a:buFont typeface="Wingdings" pitchFamily="2" charset="2"/>
              <a:buChar char="§"/>
              <a:defRPr/>
            </a:pPr>
            <a:r>
              <a:rPr lang="en-US" sz="1600" dirty="0">
                <a:solidFill>
                  <a:schemeClr val="tx1">
                    <a:lumMod val="50000"/>
                  </a:schemeClr>
                </a:solidFill>
                <a:latin typeface="Calibri" panose="020F0502020204030204" pitchFamily="34" charset="0"/>
                <a:cs typeface="Calibri" panose="020F0502020204030204" pitchFamily="34" charset="0"/>
              </a:rPr>
              <a:t>General BHI services include: </a:t>
            </a:r>
          </a:p>
          <a:p>
            <a:pPr marL="1143000" marR="322580" lvl="4" indent="-228600">
              <a:lnSpc>
                <a:spcPct val="90000"/>
              </a:lnSpc>
              <a:spcAft>
                <a:spcPts val="600"/>
              </a:spcAft>
              <a:buClr>
                <a:schemeClr val="tx2"/>
              </a:buClr>
              <a:buSzPct val="80000"/>
              <a:buFont typeface="Wingdings" pitchFamily="2" charset="2"/>
              <a:buChar char="§"/>
              <a:defRPr/>
            </a:pPr>
            <a:r>
              <a:rPr lang="en-US" sz="1400" dirty="0">
                <a:solidFill>
                  <a:schemeClr val="tx1">
                    <a:lumMod val="50000"/>
                  </a:schemeClr>
                </a:solidFill>
                <a:latin typeface="Calibri" panose="020F0502020204030204" pitchFamily="34" charset="0"/>
                <a:cs typeface="Calibri" panose="020F0502020204030204" pitchFamily="34" charset="0"/>
              </a:rPr>
              <a:t>An initial assessment and ongoing monitoring using validated clinical rating scales; </a:t>
            </a:r>
          </a:p>
          <a:p>
            <a:pPr marL="1143000" marR="322580" lvl="4" indent="-228600">
              <a:lnSpc>
                <a:spcPct val="90000"/>
              </a:lnSpc>
              <a:spcAft>
                <a:spcPts val="600"/>
              </a:spcAft>
              <a:buClr>
                <a:schemeClr val="tx2"/>
              </a:buClr>
              <a:buSzPct val="80000"/>
              <a:buFont typeface="Wingdings" pitchFamily="2" charset="2"/>
              <a:buChar char="§"/>
              <a:defRPr/>
            </a:pPr>
            <a:r>
              <a:rPr lang="en-US" sz="1400" dirty="0">
                <a:solidFill>
                  <a:schemeClr val="tx1">
                    <a:lumMod val="50000"/>
                  </a:schemeClr>
                </a:solidFill>
                <a:latin typeface="Calibri" panose="020F0502020204030204" pitchFamily="34" charset="0"/>
                <a:cs typeface="Calibri" panose="020F0502020204030204" pitchFamily="34" charset="0"/>
              </a:rPr>
              <a:t>Behavioral health care planning in relation to behavioral/psychiatric health problems, including revision for patients who are not progressing or whose status changes; </a:t>
            </a:r>
          </a:p>
          <a:p>
            <a:pPr marL="1143000" marR="322580" lvl="4" indent="-228600">
              <a:lnSpc>
                <a:spcPct val="90000"/>
              </a:lnSpc>
              <a:spcAft>
                <a:spcPts val="600"/>
              </a:spcAft>
              <a:buClr>
                <a:schemeClr val="tx2"/>
              </a:buClr>
              <a:buSzPct val="80000"/>
              <a:buFont typeface="Wingdings" pitchFamily="2" charset="2"/>
              <a:buChar char="§"/>
              <a:defRPr/>
            </a:pPr>
            <a:r>
              <a:rPr lang="en-US" sz="1400" dirty="0">
                <a:solidFill>
                  <a:schemeClr val="tx1">
                    <a:lumMod val="50000"/>
                  </a:schemeClr>
                </a:solidFill>
                <a:latin typeface="Calibri" panose="020F0502020204030204" pitchFamily="34" charset="0"/>
                <a:cs typeface="Calibri" panose="020F0502020204030204" pitchFamily="34" charset="0"/>
              </a:rPr>
              <a:t>Facilitating and coordinating treatment such as psychotherapy, pharmacotherapy, counseling and/or psychiatric consultation; and </a:t>
            </a:r>
          </a:p>
          <a:p>
            <a:pPr marL="1143000" marR="322580" lvl="4" indent="-228600">
              <a:lnSpc>
                <a:spcPct val="90000"/>
              </a:lnSpc>
              <a:spcAft>
                <a:spcPts val="600"/>
              </a:spcAft>
              <a:buClr>
                <a:schemeClr val="tx2"/>
              </a:buClr>
              <a:buSzPct val="80000"/>
              <a:buFont typeface="Wingdings" pitchFamily="2" charset="2"/>
              <a:buChar char="§"/>
              <a:defRPr/>
            </a:pPr>
            <a:r>
              <a:rPr lang="en-US" sz="1400" dirty="0">
                <a:solidFill>
                  <a:schemeClr val="tx1">
                    <a:lumMod val="50000"/>
                  </a:schemeClr>
                </a:solidFill>
                <a:latin typeface="Calibri" panose="020F0502020204030204" pitchFamily="34" charset="0"/>
                <a:cs typeface="Calibri" panose="020F0502020204030204" pitchFamily="34" charset="0"/>
              </a:rPr>
              <a:t>Continuity of care with a designated member of the care team</a:t>
            </a:r>
          </a:p>
          <a:p>
            <a:pPr marL="233363" marR="322580" lvl="2" indent="-228600">
              <a:lnSpc>
                <a:spcPct val="90000"/>
              </a:lnSpc>
              <a:spcAft>
                <a:spcPts val="600"/>
              </a:spcAft>
              <a:buClr>
                <a:schemeClr val="tx2"/>
              </a:buClr>
              <a:buSzPct val="80000"/>
              <a:buFont typeface="Wingdings" pitchFamily="2" charset="2"/>
              <a:buChar char="§"/>
            </a:pPr>
            <a:endParaRPr lang="en-US" sz="1300" dirty="0">
              <a:solidFill>
                <a:schemeClr val="tx1">
                  <a:lumMod val="50000"/>
                </a:schemeClr>
              </a:solidFill>
              <a:latin typeface="Calibri" panose="020F0502020204030204" pitchFamily="34" charset="0"/>
              <a:cs typeface="Calibri" panose="020F0502020204030204" pitchFamily="34" charset="0"/>
            </a:endParaRPr>
          </a:p>
        </p:txBody>
      </p:sp>
      <p:sp>
        <p:nvSpPr>
          <p:cNvPr id="4" name="object 4" hidden="1"/>
          <p:cNvSpPr txBox="1">
            <a:spLocks noGrp="1"/>
          </p:cNvSpPr>
          <p:nvPr>
            <p:ph type="sldNum" sz="quarter" idx="4294967295"/>
          </p:nvPr>
        </p:nvSpPr>
        <p:spPr>
          <a:xfrm>
            <a:off x="11534140" y="6530117"/>
            <a:ext cx="247650" cy="184666"/>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chemeClr val="bg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25"/>
              </a:spcBef>
            </a:pPr>
            <a:fld id="{81D60167-4931-47E6-BA6A-407CBD079E47}" type="slidenum">
              <a:rPr lang="en-US" smtClean="0"/>
              <a:pPr marL="38100">
                <a:spcBef>
                  <a:spcPts val="25"/>
                </a:spcBef>
              </a:pPr>
              <a:t>21</a:t>
            </a:fld>
            <a:endParaRPr lang="en-US" dirty="0"/>
          </a:p>
        </p:txBody>
      </p:sp>
    </p:spTree>
    <p:extLst>
      <p:ext uri="{BB962C8B-B14F-4D97-AF65-F5344CB8AC3E}">
        <p14:creationId xmlns:p14="http://schemas.microsoft.com/office/powerpoint/2010/main" val="2555082661"/>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B337D-E986-2300-1C8D-F5E7123BE8D9}"/>
              </a:ext>
            </a:extLst>
          </p:cNvPr>
          <p:cNvSpPr>
            <a:spLocks noGrp="1"/>
          </p:cNvSpPr>
          <p:nvPr>
            <p:ph type="title"/>
          </p:nvPr>
        </p:nvSpPr>
        <p:spPr/>
        <p:txBody>
          <a:bodyPr/>
          <a:lstStyle/>
          <a:p>
            <a:r>
              <a:rPr lang="en-US" dirty="0"/>
              <a:t>Behavioral Health Integration</a:t>
            </a:r>
          </a:p>
        </p:txBody>
      </p:sp>
      <p:sp>
        <p:nvSpPr>
          <p:cNvPr id="3" name="Content Placeholder 2">
            <a:extLst>
              <a:ext uri="{FF2B5EF4-FFF2-40B4-BE49-F238E27FC236}">
                <a16:creationId xmlns:a16="http://schemas.microsoft.com/office/drawing/2014/main" id="{FECBA917-7AA9-73BD-ABC2-FC7CB5803941}"/>
              </a:ext>
            </a:extLst>
          </p:cNvPr>
          <p:cNvSpPr>
            <a:spLocks noGrp="1"/>
          </p:cNvSpPr>
          <p:nvPr>
            <p:ph sz="quarter" idx="11"/>
          </p:nvPr>
        </p:nvSpPr>
        <p:spPr/>
        <p:txBody>
          <a:bodyPr/>
          <a:lstStyle/>
          <a:p>
            <a:pPr>
              <a:buNone/>
            </a:pPr>
            <a:r>
              <a:rPr lang="en-US" b="1" dirty="0"/>
              <a:t>2. Behavioral Health Integration (BHI)</a:t>
            </a:r>
          </a:p>
          <a:p>
            <a:pPr>
              <a:buFont typeface="Arial" panose="020B0604020202020204" pitchFamily="34" charset="0"/>
              <a:buChar char="•"/>
            </a:pPr>
            <a:r>
              <a:rPr lang="en-US" b="1" dirty="0"/>
              <a:t>Code:</a:t>
            </a:r>
            <a:r>
              <a:rPr lang="en-US" dirty="0"/>
              <a:t> G0511 (also used for BHI in RHC/FQHC)</a:t>
            </a:r>
          </a:p>
          <a:p>
            <a:pPr>
              <a:buFont typeface="Arial" panose="020B0604020202020204" pitchFamily="34" charset="0"/>
              <a:buChar char="•"/>
            </a:pPr>
            <a:r>
              <a:rPr lang="en-US" b="1" dirty="0"/>
              <a:t>Eligibility:</a:t>
            </a:r>
            <a:r>
              <a:rPr lang="en-US" dirty="0"/>
              <a:t> Any diagnosed behavioral health condition (e.g., depression, anxiety)</a:t>
            </a:r>
          </a:p>
          <a:p>
            <a:pPr>
              <a:buFont typeface="Arial" panose="020B0604020202020204" pitchFamily="34" charset="0"/>
              <a:buChar char="•"/>
            </a:pPr>
            <a:r>
              <a:rPr lang="en-US" b="1" dirty="0"/>
              <a:t>Requirements:</a:t>
            </a:r>
            <a:r>
              <a:rPr lang="en-US" dirty="0"/>
              <a:t> Monthly services including care planning, tracking, and psychiatric consultation</a:t>
            </a:r>
          </a:p>
          <a:p>
            <a:pPr>
              <a:buFont typeface="Arial" panose="020B0604020202020204" pitchFamily="34" charset="0"/>
              <a:buChar char="•"/>
            </a:pPr>
            <a:r>
              <a:rPr lang="en-US" b="1" dirty="0"/>
              <a:t>Strategic Value:</a:t>
            </a:r>
            <a:endParaRPr lang="en-US" dirty="0"/>
          </a:p>
          <a:p>
            <a:pPr marL="742950" lvl="1" indent="-285750">
              <a:buFont typeface="Arial" panose="020B0604020202020204" pitchFamily="34" charset="0"/>
              <a:buChar char="•"/>
            </a:pPr>
            <a:r>
              <a:rPr lang="en-US" dirty="0"/>
              <a:t>Integrates mental health into primary care</a:t>
            </a:r>
          </a:p>
          <a:p>
            <a:pPr marL="742950" lvl="1" indent="-285750">
              <a:buFont typeface="Arial" panose="020B0604020202020204" pitchFamily="34" charset="0"/>
              <a:buChar char="•"/>
            </a:pPr>
            <a:r>
              <a:rPr lang="en-US" dirty="0"/>
              <a:t>Supports whole-person care and SDOH response</a:t>
            </a:r>
          </a:p>
          <a:p>
            <a:pPr marL="742950" lvl="1" indent="-285750">
              <a:buFont typeface="Arial" panose="020B0604020202020204" pitchFamily="34" charset="0"/>
              <a:buChar char="•"/>
            </a:pPr>
            <a:r>
              <a:rPr lang="en-US" dirty="0"/>
              <a:t>Improves quality scores on behavioral health metrics</a:t>
            </a:r>
          </a:p>
          <a:p>
            <a:endParaRPr lang="en-US" dirty="0"/>
          </a:p>
        </p:txBody>
      </p:sp>
    </p:spTree>
    <p:extLst>
      <p:ext uri="{BB962C8B-B14F-4D97-AF65-F5344CB8AC3E}">
        <p14:creationId xmlns:p14="http://schemas.microsoft.com/office/powerpoint/2010/main" val="2069038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5E640-98D8-2369-3F76-9620766116E8}"/>
              </a:ext>
            </a:extLst>
          </p:cNvPr>
          <p:cNvSpPr>
            <a:spLocks noGrp="1"/>
          </p:cNvSpPr>
          <p:nvPr>
            <p:ph type="title"/>
          </p:nvPr>
        </p:nvSpPr>
        <p:spPr>
          <a:xfrm>
            <a:off x="457200" y="274320"/>
            <a:ext cx="9509760" cy="599440"/>
          </a:xfrm>
        </p:spPr>
        <p:txBody>
          <a:bodyPr anchor="b">
            <a:normAutofit/>
          </a:bodyPr>
          <a:lstStyle/>
          <a:p>
            <a:r>
              <a:rPr lang="en-US" dirty="0"/>
              <a:t>Community Health Integration</a:t>
            </a:r>
          </a:p>
        </p:txBody>
      </p:sp>
      <p:graphicFrame>
        <p:nvGraphicFramePr>
          <p:cNvPr id="5" name="Content Placeholder 2">
            <a:extLst>
              <a:ext uri="{FF2B5EF4-FFF2-40B4-BE49-F238E27FC236}">
                <a16:creationId xmlns:a16="http://schemas.microsoft.com/office/drawing/2014/main" id="{ABCCDB8A-B6B7-0452-1859-1C0DBC42AB97}"/>
              </a:ext>
            </a:extLst>
          </p:cNvPr>
          <p:cNvGraphicFramePr>
            <a:graphicFrameLocks noGrp="1"/>
          </p:cNvGraphicFramePr>
          <p:nvPr>
            <p:ph sz="quarter" idx="11"/>
            <p:extLst>
              <p:ext uri="{D42A27DB-BD31-4B8C-83A1-F6EECF244321}">
                <p14:modId xmlns:p14="http://schemas.microsoft.com/office/powerpoint/2010/main" val="2560508568"/>
              </p:ext>
            </p:extLst>
          </p:nvPr>
        </p:nvGraphicFramePr>
        <p:xfrm>
          <a:off x="838200" y="1112838"/>
          <a:ext cx="10515600" cy="4999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9755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BC7EB-7BBA-2061-8DAF-14D3176DE843}"/>
              </a:ext>
            </a:extLst>
          </p:cNvPr>
          <p:cNvSpPr>
            <a:spLocks noGrp="1"/>
          </p:cNvSpPr>
          <p:nvPr>
            <p:ph type="title"/>
          </p:nvPr>
        </p:nvSpPr>
        <p:spPr/>
        <p:txBody>
          <a:bodyPr/>
          <a:lstStyle/>
          <a:p>
            <a:r>
              <a:rPr lang="en-US" dirty="0"/>
              <a:t>Community Health Integration</a:t>
            </a:r>
          </a:p>
        </p:txBody>
      </p:sp>
      <p:sp>
        <p:nvSpPr>
          <p:cNvPr id="3" name="Content Placeholder 2">
            <a:extLst>
              <a:ext uri="{FF2B5EF4-FFF2-40B4-BE49-F238E27FC236}">
                <a16:creationId xmlns:a16="http://schemas.microsoft.com/office/drawing/2014/main" id="{CA0F2789-583F-7DFD-4365-3CC5C14EEA5E}"/>
              </a:ext>
            </a:extLst>
          </p:cNvPr>
          <p:cNvSpPr>
            <a:spLocks noGrp="1"/>
          </p:cNvSpPr>
          <p:nvPr>
            <p:ph sz="quarter" idx="11"/>
          </p:nvPr>
        </p:nvSpPr>
        <p:spPr/>
        <p:txBody>
          <a:bodyPr/>
          <a:lstStyle/>
          <a:p>
            <a:pPr>
              <a:buNone/>
            </a:pPr>
            <a:r>
              <a:rPr lang="en-US" b="1" dirty="0"/>
              <a:t>10. Community Health Integration (CHI)</a:t>
            </a:r>
          </a:p>
          <a:p>
            <a:pPr>
              <a:buFont typeface="Arial" panose="020B0604020202020204" pitchFamily="34" charset="0"/>
              <a:buChar char="•"/>
            </a:pPr>
            <a:r>
              <a:rPr lang="en-US" b="1" dirty="0"/>
              <a:t>Codes:</a:t>
            </a:r>
            <a:r>
              <a:rPr lang="en-US" dirty="0"/>
              <a:t> G0019 (30 min/month), G0022 (each additional 15 min)</a:t>
            </a:r>
          </a:p>
          <a:p>
            <a:pPr>
              <a:buFont typeface="Arial" panose="020B0604020202020204" pitchFamily="34" charset="0"/>
              <a:buChar char="•"/>
            </a:pPr>
            <a:r>
              <a:rPr lang="en-US" b="1" dirty="0"/>
              <a:t>Patient Criteria:</a:t>
            </a:r>
            <a:r>
              <a:rPr lang="en-US" dirty="0"/>
              <a:t> Patients with unmet social needs impacting care</a:t>
            </a:r>
          </a:p>
          <a:p>
            <a:pPr>
              <a:buFont typeface="Arial" panose="020B0604020202020204" pitchFamily="34" charset="0"/>
              <a:buChar char="•"/>
            </a:pPr>
            <a:r>
              <a:rPr lang="en-US" b="1" dirty="0"/>
              <a:t>Requirements:</a:t>
            </a:r>
            <a:r>
              <a:rPr lang="en-US" dirty="0"/>
              <a:t> Delivered by a Community Health Worker (CHW) or peer support specialist under general supervision</a:t>
            </a:r>
          </a:p>
          <a:p>
            <a:pPr>
              <a:buFont typeface="Arial" panose="020B0604020202020204" pitchFamily="34" charset="0"/>
              <a:buChar char="•"/>
            </a:pPr>
            <a:r>
              <a:rPr lang="en-US" b="1" dirty="0"/>
              <a:t>Services May Include:</a:t>
            </a:r>
            <a:endParaRPr lang="en-US" dirty="0"/>
          </a:p>
          <a:p>
            <a:pPr marL="742950" lvl="1" indent="-285750">
              <a:buFont typeface="Arial" panose="020B0604020202020204" pitchFamily="34" charset="0"/>
              <a:buChar char="•"/>
            </a:pPr>
            <a:r>
              <a:rPr lang="en-US" dirty="0"/>
              <a:t>Health education and coaching</a:t>
            </a:r>
          </a:p>
          <a:p>
            <a:pPr marL="742950" lvl="1" indent="-285750">
              <a:buFont typeface="Arial" panose="020B0604020202020204" pitchFamily="34" charset="0"/>
              <a:buChar char="•"/>
            </a:pPr>
            <a:r>
              <a:rPr lang="en-US" dirty="0"/>
              <a:t>Navigation to community resources</a:t>
            </a:r>
          </a:p>
          <a:p>
            <a:pPr marL="742950" lvl="1" indent="-285750">
              <a:buFont typeface="Arial" panose="020B0604020202020204" pitchFamily="34" charset="0"/>
              <a:buChar char="•"/>
            </a:pPr>
            <a:r>
              <a:rPr lang="en-US" dirty="0"/>
              <a:t>Follow-up and care linkage</a:t>
            </a:r>
          </a:p>
          <a:p>
            <a:pPr>
              <a:buFont typeface="Arial" panose="020B0604020202020204" pitchFamily="34" charset="0"/>
              <a:buChar char="•"/>
            </a:pPr>
            <a:r>
              <a:rPr lang="en-US" b="1" dirty="0"/>
              <a:t>Strategic Value:</a:t>
            </a:r>
            <a:endParaRPr lang="en-US" dirty="0"/>
          </a:p>
          <a:p>
            <a:pPr marL="742950" lvl="1" indent="-285750">
              <a:buFont typeface="Arial" panose="020B0604020202020204" pitchFamily="34" charset="0"/>
              <a:buChar char="•"/>
            </a:pPr>
            <a:r>
              <a:rPr lang="en-US" dirty="0"/>
              <a:t>Directly addresses SDOH</a:t>
            </a:r>
          </a:p>
          <a:p>
            <a:pPr marL="742950" lvl="1" indent="-285750">
              <a:buFont typeface="Arial" panose="020B0604020202020204" pitchFamily="34" charset="0"/>
              <a:buChar char="•"/>
            </a:pPr>
            <a:r>
              <a:rPr lang="en-US" dirty="0"/>
              <a:t>Expands team-based care with culturally responsive outreach</a:t>
            </a:r>
          </a:p>
          <a:p>
            <a:pPr marL="742950" lvl="1" indent="-285750">
              <a:buFont typeface="Arial" panose="020B0604020202020204" pitchFamily="34" charset="0"/>
              <a:buChar char="•"/>
            </a:pPr>
            <a:r>
              <a:rPr lang="en-US" dirty="0"/>
              <a:t>Improves outcomes, reduces avoidable utilization</a:t>
            </a:r>
          </a:p>
          <a:p>
            <a:pPr marL="742950" lvl="1" indent="-285750">
              <a:buFont typeface="Arial" panose="020B0604020202020204" pitchFamily="34" charset="0"/>
              <a:buChar char="•"/>
            </a:pPr>
            <a:r>
              <a:rPr lang="en-US" dirty="0"/>
              <a:t>Newly reimbursable, creating a sustainable model for CHW integration</a:t>
            </a:r>
          </a:p>
          <a:p>
            <a:endParaRPr lang="en-US" dirty="0"/>
          </a:p>
        </p:txBody>
      </p:sp>
    </p:spTree>
    <p:extLst>
      <p:ext uri="{BB962C8B-B14F-4D97-AF65-F5344CB8AC3E}">
        <p14:creationId xmlns:p14="http://schemas.microsoft.com/office/powerpoint/2010/main" val="36430032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44706-BADD-40FF-9507-2EB25A71DC1B}"/>
              </a:ext>
            </a:extLst>
          </p:cNvPr>
          <p:cNvSpPr>
            <a:spLocks noGrp="1"/>
          </p:cNvSpPr>
          <p:nvPr>
            <p:ph type="title"/>
          </p:nvPr>
        </p:nvSpPr>
        <p:spPr>
          <a:xfrm>
            <a:off x="457200" y="274320"/>
            <a:ext cx="9509760" cy="599440"/>
          </a:xfrm>
        </p:spPr>
        <p:txBody>
          <a:bodyPr anchor="b">
            <a:normAutofit/>
          </a:bodyPr>
          <a:lstStyle/>
          <a:p>
            <a:r>
              <a:rPr lang="en-US" dirty="0"/>
              <a:t>Next Steps</a:t>
            </a:r>
          </a:p>
        </p:txBody>
      </p:sp>
      <p:graphicFrame>
        <p:nvGraphicFramePr>
          <p:cNvPr id="5" name="Content Placeholder 2">
            <a:extLst>
              <a:ext uri="{FF2B5EF4-FFF2-40B4-BE49-F238E27FC236}">
                <a16:creationId xmlns:a16="http://schemas.microsoft.com/office/drawing/2014/main" id="{3D6C0A4A-4BFC-D423-5566-B354EBAAF838}"/>
              </a:ext>
            </a:extLst>
          </p:cNvPr>
          <p:cNvGraphicFramePr>
            <a:graphicFrameLocks noGrp="1"/>
          </p:cNvGraphicFramePr>
          <p:nvPr>
            <p:ph idx="1"/>
            <p:extLst>
              <p:ext uri="{D42A27DB-BD31-4B8C-83A1-F6EECF244321}">
                <p14:modId xmlns:p14="http://schemas.microsoft.com/office/powerpoint/2010/main" val="4100418343"/>
              </p:ext>
            </p:extLst>
          </p:nvPr>
        </p:nvGraphicFramePr>
        <p:xfrm>
          <a:off x="685800" y="1216152"/>
          <a:ext cx="11049000" cy="4952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449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E61B7-352A-B3FE-6735-09A3DFAA366E}"/>
              </a:ext>
            </a:extLst>
          </p:cNvPr>
          <p:cNvSpPr>
            <a:spLocks noGrp="1"/>
          </p:cNvSpPr>
          <p:nvPr>
            <p:ph type="title"/>
          </p:nvPr>
        </p:nvSpPr>
        <p:spPr>
          <a:xfrm>
            <a:off x="457200" y="274320"/>
            <a:ext cx="9509760" cy="599440"/>
          </a:xfrm>
        </p:spPr>
        <p:txBody>
          <a:bodyPr anchor="b">
            <a:normAutofit/>
          </a:bodyPr>
          <a:lstStyle/>
          <a:p>
            <a:r>
              <a:rPr lang="en-US" dirty="0"/>
              <a:t>Measuring Success</a:t>
            </a:r>
          </a:p>
        </p:txBody>
      </p:sp>
      <p:graphicFrame>
        <p:nvGraphicFramePr>
          <p:cNvPr id="6" name="Rectangle 1">
            <a:extLst>
              <a:ext uri="{FF2B5EF4-FFF2-40B4-BE49-F238E27FC236}">
                <a16:creationId xmlns:a16="http://schemas.microsoft.com/office/drawing/2014/main" id="{4A162D69-D021-136E-2FC6-0A087300F4FA}"/>
              </a:ext>
            </a:extLst>
          </p:cNvPr>
          <p:cNvGraphicFramePr>
            <a:graphicFrameLocks noGrp="1"/>
          </p:cNvGraphicFramePr>
          <p:nvPr>
            <p:ph sz="quarter" idx="11"/>
            <p:extLst>
              <p:ext uri="{D42A27DB-BD31-4B8C-83A1-F6EECF244321}">
                <p14:modId xmlns:p14="http://schemas.microsoft.com/office/powerpoint/2010/main" val="1604275828"/>
              </p:ext>
            </p:extLst>
          </p:nvPr>
        </p:nvGraphicFramePr>
        <p:xfrm>
          <a:off x="838200" y="1112838"/>
          <a:ext cx="10515600" cy="4999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2863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F4A4C2A-DB45-047D-82CB-9CF232D12A5E}"/>
              </a:ext>
            </a:extLst>
          </p:cNvPr>
          <p:cNvSpPr>
            <a:spLocks noGrp="1"/>
          </p:cNvSpPr>
          <p:nvPr>
            <p:ph type="body" idx="1"/>
          </p:nvPr>
        </p:nvSpPr>
        <p:spPr/>
        <p:txBody>
          <a:bodyPr/>
          <a:lstStyle/>
          <a:p>
            <a:r>
              <a:rPr lang="en-US" dirty="0"/>
              <a:t> </a:t>
            </a:r>
          </a:p>
        </p:txBody>
      </p:sp>
      <p:pic>
        <p:nvPicPr>
          <p:cNvPr id="4" name="Picture 3" descr="A picture containing text, clipart&#10;&#10;Description automatically generated">
            <a:extLst>
              <a:ext uri="{FF2B5EF4-FFF2-40B4-BE49-F238E27FC236}">
                <a16:creationId xmlns:a16="http://schemas.microsoft.com/office/drawing/2014/main" id="{538CAB1F-6A3E-8827-9239-A99193C3A5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7394" y="3369726"/>
            <a:ext cx="3114038" cy="452996"/>
          </a:xfrm>
          <a:prstGeom prst="rect">
            <a:avLst/>
          </a:prstGeom>
        </p:spPr>
      </p:pic>
      <p:sp>
        <p:nvSpPr>
          <p:cNvPr id="2" name="Title 6">
            <a:extLst>
              <a:ext uri="{FF2B5EF4-FFF2-40B4-BE49-F238E27FC236}">
                <a16:creationId xmlns:a16="http://schemas.microsoft.com/office/drawing/2014/main" id="{7A32F497-86B8-1188-001F-1F62E231AF91}"/>
              </a:ext>
            </a:extLst>
          </p:cNvPr>
          <p:cNvSpPr txBox="1">
            <a:spLocks/>
          </p:cNvSpPr>
          <p:nvPr/>
        </p:nvSpPr>
        <p:spPr>
          <a:xfrm>
            <a:off x="4537394" y="4657625"/>
            <a:ext cx="3225492" cy="735649"/>
          </a:xfrm>
          <a:prstGeom prst="rect">
            <a:avLst/>
          </a:prstGeom>
        </p:spPr>
        <p:txBody>
          <a:bodyPr vert="horz" lIns="91440" tIns="45720" rIns="91440" bIns="45720" rtlCol="0" anchor="b">
            <a:normAutofit fontScale="97500"/>
          </a:bodyPr>
          <a:lstStyle>
            <a:lvl1pPr marL="0" indent="0" algn="ctr" defTabSz="914400" rtl="0" eaLnBrk="1" latinLnBrk="0" hangingPunct="1">
              <a:lnSpc>
                <a:spcPct val="90000"/>
              </a:lnSpc>
              <a:spcBef>
                <a:spcPct val="0"/>
              </a:spcBef>
              <a:buFont typeface="Arial" pitchFamily="34" charset="0"/>
              <a:buNone/>
              <a:defRPr sz="5200" b="1" kern="1200">
                <a:solidFill>
                  <a:schemeClr val="tx1"/>
                </a:solidFill>
                <a:latin typeface="Seaford" panose="00000500000000000000" pitchFamily="2" charset="0"/>
                <a:ea typeface="+mj-ea"/>
                <a:cs typeface="+mj-cs"/>
              </a:defRPr>
            </a:lvl1pPr>
          </a:lstStyle>
          <a:p>
            <a:r>
              <a:rPr lang="en-US" sz="1400" b="0" dirty="0"/>
              <a:t>Nicole Thorell, Senior Consultant</a:t>
            </a:r>
            <a:br>
              <a:rPr lang="en-US" sz="1400" b="0" dirty="0"/>
            </a:br>
            <a:r>
              <a:rPr lang="en-US" sz="1400" b="0" dirty="0"/>
              <a:t>nthorell@wintergreenme.com</a:t>
            </a:r>
            <a:br>
              <a:rPr lang="en-US" sz="1400" b="0" dirty="0"/>
            </a:br>
            <a:r>
              <a:rPr lang="en-US" sz="1400" b="0" dirty="0"/>
              <a:t>c: (308) 325-0201</a:t>
            </a:r>
          </a:p>
        </p:txBody>
      </p:sp>
    </p:spTree>
    <p:extLst>
      <p:ext uri="{BB962C8B-B14F-4D97-AF65-F5344CB8AC3E}">
        <p14:creationId xmlns:p14="http://schemas.microsoft.com/office/powerpoint/2010/main" val="414636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5EB76-0CA7-6445-1DAD-8B23BEB6BA08}"/>
              </a:ext>
            </a:extLst>
          </p:cNvPr>
          <p:cNvSpPr>
            <a:spLocks noGrp="1"/>
          </p:cNvSpPr>
          <p:nvPr>
            <p:ph type="title"/>
          </p:nvPr>
        </p:nvSpPr>
        <p:spPr/>
        <p:txBody>
          <a:bodyPr/>
          <a:lstStyle/>
          <a:p>
            <a:r>
              <a:rPr lang="en-US" dirty="0"/>
              <a:t>Decreasing the Cost of Care</a:t>
            </a:r>
          </a:p>
        </p:txBody>
      </p:sp>
      <p:graphicFrame>
        <p:nvGraphicFramePr>
          <p:cNvPr id="5" name="Content Placeholder 4">
            <a:extLst>
              <a:ext uri="{FF2B5EF4-FFF2-40B4-BE49-F238E27FC236}">
                <a16:creationId xmlns:a16="http://schemas.microsoft.com/office/drawing/2014/main" id="{96A8EEBF-DD91-109A-FD73-86AB0E12F691}"/>
              </a:ext>
            </a:extLst>
          </p:cNvPr>
          <p:cNvGraphicFramePr>
            <a:graphicFrameLocks noGrp="1"/>
          </p:cNvGraphicFramePr>
          <p:nvPr>
            <p:ph idx="1"/>
            <p:extLst>
              <p:ext uri="{D42A27DB-BD31-4B8C-83A1-F6EECF244321}">
                <p14:modId xmlns:p14="http://schemas.microsoft.com/office/powerpoint/2010/main" val="3572976727"/>
              </p:ext>
            </p:extLst>
          </p:nvPr>
        </p:nvGraphicFramePr>
        <p:xfrm>
          <a:off x="571500" y="1371600"/>
          <a:ext cx="11049000" cy="4114800"/>
        </p:xfrm>
        <a:graphic>
          <a:graphicData uri="http://schemas.openxmlformats.org/drawingml/2006/table">
            <a:tbl>
              <a:tblPr firstRow="1" bandRow="1">
                <a:tableStyleId>{5C22544A-7EE6-4342-B048-85BDC9FD1C3A}</a:tableStyleId>
              </a:tblPr>
              <a:tblGrid>
                <a:gridCol w="5524500">
                  <a:extLst>
                    <a:ext uri="{9D8B030D-6E8A-4147-A177-3AD203B41FA5}">
                      <a16:colId xmlns:a16="http://schemas.microsoft.com/office/drawing/2014/main" val="3375709517"/>
                    </a:ext>
                  </a:extLst>
                </a:gridCol>
                <a:gridCol w="5524500">
                  <a:extLst>
                    <a:ext uri="{9D8B030D-6E8A-4147-A177-3AD203B41FA5}">
                      <a16:colId xmlns:a16="http://schemas.microsoft.com/office/drawing/2014/main" val="2656360093"/>
                    </a:ext>
                  </a:extLst>
                </a:gridCol>
              </a:tblGrid>
              <a:tr h="370840">
                <a:tc>
                  <a:txBody>
                    <a:bodyPr/>
                    <a:lstStyle/>
                    <a:p>
                      <a:pPr algn="ctr"/>
                      <a:endParaRPr lang="en-US" dirty="0">
                        <a:solidFill>
                          <a:schemeClr val="tx1"/>
                        </a:solidFill>
                      </a:endParaRPr>
                    </a:p>
                    <a:p>
                      <a:pPr algn="ctr"/>
                      <a:r>
                        <a:rPr lang="en-US" dirty="0">
                          <a:solidFill>
                            <a:schemeClr val="tx1"/>
                          </a:solidFill>
                        </a:rPr>
                        <a:t>Emergency Department</a:t>
                      </a:r>
                    </a:p>
                    <a:p>
                      <a:pPr algn="ctr"/>
                      <a:r>
                        <a:rPr lang="en-US" dirty="0">
                          <a:solidFill>
                            <a:schemeClr val="tx1"/>
                          </a:solidFill>
                        </a:rPr>
                        <a:t>$$$$$$</a:t>
                      </a:r>
                    </a:p>
                  </a:txBody>
                  <a:tcPr/>
                </a:tc>
                <a:tc>
                  <a:txBody>
                    <a:bodyPr/>
                    <a:lstStyle/>
                    <a:p>
                      <a:pPr algn="ctr"/>
                      <a:r>
                        <a:rPr lang="en-US" dirty="0">
                          <a:solidFill>
                            <a:schemeClr val="tx1"/>
                          </a:solidFill>
                        </a:rPr>
                        <a:t>$ Physician Fee</a:t>
                      </a:r>
                    </a:p>
                    <a:p>
                      <a:pPr algn="ctr"/>
                      <a:r>
                        <a:rPr lang="en-US" dirty="0">
                          <a:solidFill>
                            <a:schemeClr val="tx1"/>
                          </a:solidFill>
                        </a:rPr>
                        <a:t>$ Facility Fee</a:t>
                      </a:r>
                    </a:p>
                    <a:p>
                      <a:pPr algn="ctr"/>
                      <a:r>
                        <a:rPr lang="en-US" dirty="0">
                          <a:solidFill>
                            <a:schemeClr val="tx1"/>
                          </a:solidFill>
                        </a:rPr>
                        <a:t>$ Treatment Cost</a:t>
                      </a:r>
                    </a:p>
                    <a:p>
                      <a:pPr algn="ctr"/>
                      <a:r>
                        <a:rPr lang="en-US" dirty="0">
                          <a:solidFill>
                            <a:schemeClr val="tx1"/>
                          </a:solidFill>
                        </a:rPr>
                        <a:t>$$$ Higher Copay</a:t>
                      </a:r>
                    </a:p>
                    <a:p>
                      <a:endParaRPr lang="en-US" dirty="0"/>
                    </a:p>
                  </a:txBody>
                  <a:tcPr/>
                </a:tc>
                <a:extLst>
                  <a:ext uri="{0D108BD9-81ED-4DB2-BD59-A6C34878D82A}">
                    <a16:rowId xmlns:a16="http://schemas.microsoft.com/office/drawing/2014/main" val="1239404327"/>
                  </a:ext>
                </a:extLst>
              </a:tr>
              <a:tr h="370840">
                <a:tc>
                  <a:txBody>
                    <a:bodyPr/>
                    <a:lstStyle/>
                    <a:p>
                      <a:pPr marL="0" algn="ctr" defTabSz="914400" rtl="0" eaLnBrk="1" latinLnBrk="0" hangingPunct="1"/>
                      <a:endParaRPr lang="en-US" sz="1800" b="1" kern="1200" dirty="0">
                        <a:solidFill>
                          <a:schemeClr val="tx1"/>
                        </a:solidFill>
                        <a:latin typeface="+mn-lt"/>
                        <a:ea typeface="+mn-ea"/>
                        <a:cs typeface="+mn-cs"/>
                      </a:endParaRPr>
                    </a:p>
                    <a:p>
                      <a:pPr marL="0" algn="ctr" defTabSz="914400" rtl="0" eaLnBrk="1" latinLnBrk="0" hangingPunct="1"/>
                      <a:r>
                        <a:rPr lang="en-US" sz="1800" b="1" kern="1200" dirty="0">
                          <a:solidFill>
                            <a:schemeClr val="tx1"/>
                          </a:solidFill>
                          <a:latin typeface="+mn-lt"/>
                          <a:ea typeface="+mn-ea"/>
                          <a:cs typeface="+mn-cs"/>
                        </a:rPr>
                        <a:t>Urgent Care</a:t>
                      </a:r>
                    </a:p>
                    <a:p>
                      <a:pPr marL="0" algn="ctr" defTabSz="914400" rtl="0" eaLnBrk="1" latinLnBrk="0" hangingPunct="1"/>
                      <a:r>
                        <a:rPr lang="en-US" sz="1800" b="1" kern="1200" dirty="0">
                          <a:solidFill>
                            <a:schemeClr val="tx1"/>
                          </a:solidFill>
                          <a:latin typeface="+mn-lt"/>
                          <a:ea typeface="+mn-ea"/>
                          <a:cs typeface="+mn-cs"/>
                        </a:rPr>
                        <a:t>$$$$</a:t>
                      </a:r>
                    </a:p>
                  </a:txBody>
                  <a:tcPr/>
                </a:tc>
                <a:tc>
                  <a:txBody>
                    <a:bodyPr/>
                    <a:lstStyle/>
                    <a:p>
                      <a:pPr marL="0" algn="ctr" defTabSz="914400" rtl="0" eaLnBrk="1" latinLnBrk="0" hangingPunct="1"/>
                      <a:r>
                        <a:rPr lang="en-US" sz="1800" b="1" kern="1200" dirty="0">
                          <a:solidFill>
                            <a:schemeClr val="tx1"/>
                          </a:solidFill>
                          <a:latin typeface="+mn-lt"/>
                          <a:ea typeface="+mn-ea"/>
                          <a:cs typeface="+mn-cs"/>
                        </a:rPr>
                        <a:t>$ Treatment Costs</a:t>
                      </a:r>
                    </a:p>
                    <a:p>
                      <a:pPr marL="0" algn="ctr" defTabSz="914400" rtl="0" eaLnBrk="1" latinLnBrk="0" hangingPunct="1"/>
                      <a:r>
                        <a:rPr lang="en-US" sz="1800" b="1" kern="1200" dirty="0">
                          <a:solidFill>
                            <a:schemeClr val="tx1"/>
                          </a:solidFill>
                          <a:latin typeface="+mn-lt"/>
                          <a:ea typeface="+mn-ea"/>
                          <a:cs typeface="+mn-cs"/>
                        </a:rPr>
                        <a:t>$ Facility Fee</a:t>
                      </a:r>
                    </a:p>
                    <a:p>
                      <a:pPr marL="0" algn="ctr" defTabSz="914400" rtl="0" eaLnBrk="1" latinLnBrk="0" hangingPunct="1"/>
                      <a:r>
                        <a:rPr lang="en-US" sz="1800" b="1" kern="1200" dirty="0">
                          <a:solidFill>
                            <a:schemeClr val="tx1"/>
                          </a:solidFill>
                          <a:latin typeface="+mn-lt"/>
                          <a:ea typeface="+mn-ea"/>
                          <a:cs typeface="+mn-cs"/>
                        </a:rPr>
                        <a:t>$$ Regular Copay</a:t>
                      </a:r>
                    </a:p>
                    <a:p>
                      <a:pPr marL="0" algn="ctr" defTabSz="914400" rtl="0" eaLnBrk="1" latinLnBrk="0" hangingPunct="1"/>
                      <a:r>
                        <a:rPr lang="en-US" sz="1800" b="1" kern="1200" dirty="0">
                          <a:solidFill>
                            <a:schemeClr val="tx1"/>
                          </a:solidFill>
                          <a:latin typeface="+mn-lt"/>
                          <a:ea typeface="+mn-ea"/>
                          <a:cs typeface="+mn-cs"/>
                        </a:rPr>
                        <a:t>*Varies by Clinic*</a:t>
                      </a:r>
                    </a:p>
                    <a:p>
                      <a:endParaRPr lang="en-US" dirty="0"/>
                    </a:p>
                  </a:txBody>
                  <a:tcPr/>
                </a:tc>
                <a:extLst>
                  <a:ext uri="{0D108BD9-81ED-4DB2-BD59-A6C34878D82A}">
                    <a16:rowId xmlns:a16="http://schemas.microsoft.com/office/drawing/2014/main" val="1542147526"/>
                  </a:ext>
                </a:extLst>
              </a:tr>
              <a:tr h="370840">
                <a:tc>
                  <a:txBody>
                    <a:bodyPr/>
                    <a:lstStyle/>
                    <a:p>
                      <a:pPr marL="0" algn="ctr" defTabSz="914400" rtl="0" eaLnBrk="1" latinLnBrk="0" hangingPunct="1"/>
                      <a:endParaRPr lang="en-US" sz="1800" b="1" kern="1200" dirty="0">
                        <a:solidFill>
                          <a:schemeClr val="tx1"/>
                        </a:solidFill>
                        <a:latin typeface="+mn-lt"/>
                        <a:ea typeface="+mn-ea"/>
                        <a:cs typeface="+mn-cs"/>
                      </a:endParaRPr>
                    </a:p>
                    <a:p>
                      <a:pPr marL="0" algn="ctr" defTabSz="914400" rtl="0" eaLnBrk="1" latinLnBrk="0" hangingPunct="1"/>
                      <a:r>
                        <a:rPr lang="en-US" sz="1800" b="1" kern="1200" dirty="0">
                          <a:solidFill>
                            <a:schemeClr val="tx1"/>
                          </a:solidFill>
                          <a:latin typeface="+mn-lt"/>
                          <a:ea typeface="+mn-ea"/>
                          <a:cs typeface="+mn-cs"/>
                        </a:rPr>
                        <a:t>Primary Care Clinic</a:t>
                      </a:r>
                    </a:p>
                    <a:p>
                      <a:pPr marL="0" algn="ctr" defTabSz="914400" rtl="0" eaLnBrk="1" latinLnBrk="0" hangingPunct="1"/>
                      <a:r>
                        <a:rPr lang="en-US" sz="1800" b="1" kern="1200" dirty="0">
                          <a:solidFill>
                            <a:schemeClr val="tx1"/>
                          </a:solidFill>
                          <a:latin typeface="+mn-lt"/>
                          <a:ea typeface="+mn-ea"/>
                          <a:cs typeface="+mn-cs"/>
                        </a:rPr>
                        <a:t>$$</a:t>
                      </a:r>
                    </a:p>
                    <a:p>
                      <a:pPr marL="0" algn="ctr" defTabSz="914400" rtl="0" eaLnBrk="1" latinLnBrk="0" hangingPunct="1"/>
                      <a:endParaRPr lang="en-US" sz="1800" b="1" kern="1200" dirty="0">
                        <a:solidFill>
                          <a:schemeClr val="tx1"/>
                        </a:solidFill>
                        <a:latin typeface="+mn-lt"/>
                        <a:ea typeface="+mn-ea"/>
                        <a:cs typeface="+mn-cs"/>
                      </a:endParaRPr>
                    </a:p>
                  </a:txBody>
                  <a:tcPr/>
                </a:tc>
                <a:tc>
                  <a:txBody>
                    <a:bodyPr/>
                    <a:lstStyle/>
                    <a:p>
                      <a:pPr marL="0" algn="ctr" defTabSz="914400" rtl="0" eaLnBrk="1" latinLnBrk="0" hangingPunct="1"/>
                      <a:r>
                        <a:rPr lang="en-US" sz="1800" b="1" kern="1200" dirty="0">
                          <a:solidFill>
                            <a:schemeClr val="tx1"/>
                          </a:solidFill>
                          <a:latin typeface="+mn-lt"/>
                          <a:ea typeface="+mn-ea"/>
                          <a:cs typeface="+mn-cs"/>
                        </a:rPr>
                        <a:t>$ Treatment Cost</a:t>
                      </a:r>
                    </a:p>
                    <a:p>
                      <a:pPr marL="0" algn="ctr" defTabSz="914400" rtl="0" eaLnBrk="1" latinLnBrk="0" hangingPunct="1"/>
                      <a:r>
                        <a:rPr lang="en-US" sz="1800" b="1" kern="1200" dirty="0">
                          <a:solidFill>
                            <a:schemeClr val="tx1"/>
                          </a:solidFill>
                          <a:latin typeface="+mn-lt"/>
                          <a:ea typeface="+mn-ea"/>
                          <a:cs typeface="+mn-cs"/>
                        </a:rPr>
                        <a:t>$ Lower Copay</a:t>
                      </a:r>
                    </a:p>
                    <a:p>
                      <a:endParaRPr lang="en-US" dirty="0"/>
                    </a:p>
                  </a:txBody>
                  <a:tcPr/>
                </a:tc>
                <a:extLst>
                  <a:ext uri="{0D108BD9-81ED-4DB2-BD59-A6C34878D82A}">
                    <a16:rowId xmlns:a16="http://schemas.microsoft.com/office/drawing/2014/main" val="3460358469"/>
                  </a:ext>
                </a:extLst>
              </a:tr>
            </a:tbl>
          </a:graphicData>
        </a:graphic>
      </p:graphicFrame>
      <p:sp>
        <p:nvSpPr>
          <p:cNvPr id="4" name="Slide Number Placeholder 3">
            <a:extLst>
              <a:ext uri="{FF2B5EF4-FFF2-40B4-BE49-F238E27FC236}">
                <a16:creationId xmlns:a16="http://schemas.microsoft.com/office/drawing/2014/main" id="{CB383B7F-FE5F-D7FD-FF73-D72D006947C9}"/>
              </a:ext>
            </a:extLst>
          </p:cNvPr>
          <p:cNvSpPr>
            <a:spLocks noGrp="1"/>
          </p:cNvSpPr>
          <p:nvPr>
            <p:ph type="sldNum" sz="quarter" idx="12"/>
          </p:nvPr>
        </p:nvSpPr>
        <p:spPr/>
        <p:txBody>
          <a:bodyPr/>
          <a:lstStyle/>
          <a:p>
            <a:fld id="{3407CE12-2D47-40BF-B90F-03A8E979DC9D}" type="slidenum">
              <a:rPr lang="en-US" smtClean="0"/>
              <a:t>3</a:t>
            </a:fld>
            <a:endParaRPr lang="en-US"/>
          </a:p>
        </p:txBody>
      </p:sp>
    </p:spTree>
    <p:extLst>
      <p:ext uri="{BB962C8B-B14F-4D97-AF65-F5344CB8AC3E}">
        <p14:creationId xmlns:p14="http://schemas.microsoft.com/office/powerpoint/2010/main" val="27666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2B9DC-C754-290D-43DF-0B5CA9213A69}"/>
              </a:ext>
            </a:extLst>
          </p:cNvPr>
          <p:cNvSpPr>
            <a:spLocks noGrp="1"/>
          </p:cNvSpPr>
          <p:nvPr>
            <p:ph type="title"/>
          </p:nvPr>
        </p:nvSpPr>
        <p:spPr>
          <a:xfrm>
            <a:off x="457200" y="274320"/>
            <a:ext cx="9509760" cy="599440"/>
          </a:xfrm>
        </p:spPr>
        <p:txBody>
          <a:bodyPr anchor="b">
            <a:normAutofit/>
          </a:bodyPr>
          <a:lstStyle/>
          <a:p>
            <a:r>
              <a:rPr lang="en-US" dirty="0"/>
              <a:t>Importance of Primary Care</a:t>
            </a:r>
          </a:p>
        </p:txBody>
      </p:sp>
      <p:sp>
        <p:nvSpPr>
          <p:cNvPr id="3" name="Content Placeholder 2">
            <a:extLst>
              <a:ext uri="{FF2B5EF4-FFF2-40B4-BE49-F238E27FC236}">
                <a16:creationId xmlns:a16="http://schemas.microsoft.com/office/drawing/2014/main" id="{ABBDB341-3893-E5CA-BF91-3E5AF078CADA}"/>
              </a:ext>
            </a:extLst>
          </p:cNvPr>
          <p:cNvSpPr>
            <a:spLocks noGrp="1"/>
          </p:cNvSpPr>
          <p:nvPr>
            <p:ph sz="half" idx="1"/>
          </p:nvPr>
        </p:nvSpPr>
        <p:spPr>
          <a:xfrm>
            <a:off x="1341120" y="1901952"/>
            <a:ext cx="4572000" cy="4123944"/>
          </a:xfrm>
        </p:spPr>
        <p:txBody>
          <a:bodyPr>
            <a:normAutofit/>
          </a:bodyPr>
          <a:lstStyle/>
          <a:p>
            <a:r>
              <a:rPr lang="en-US" b="0" i="0" u="none" strike="noStrike" baseline="0" dirty="0"/>
              <a:t>Primary care represents the greatest opportunity for improving healthcare quality and lowering costs</a:t>
            </a:r>
          </a:p>
          <a:p>
            <a:r>
              <a:rPr lang="en-US" b="0" i="0" u="none" strike="noStrike" baseline="0" dirty="0"/>
              <a:t>For every $100 spent on healthcare in the US, only about $5 are spent on primary care </a:t>
            </a:r>
          </a:p>
          <a:p>
            <a:r>
              <a:rPr lang="en-US" b="0" i="0" u="none" strike="noStrike" baseline="0" dirty="0"/>
              <a:t>Every $1 invested in primary care the healthcare system can save up to $13</a:t>
            </a:r>
          </a:p>
          <a:p>
            <a:r>
              <a:rPr lang="en-US" b="0" i="0" u="none" strike="noStrike" baseline="0" dirty="0"/>
              <a:t>Doubling the nation’s current spending on primary care would more than pay for itself in savings. </a:t>
            </a:r>
            <a:endParaRPr lang="en-US" dirty="0"/>
          </a:p>
        </p:txBody>
      </p:sp>
      <p:pic>
        <p:nvPicPr>
          <p:cNvPr id="6" name="Content Placeholder 5" descr="Close-up of a doctor holding a stethoscope&#10;&#10;AI-generated content may be incorrect.">
            <a:extLst>
              <a:ext uri="{FF2B5EF4-FFF2-40B4-BE49-F238E27FC236}">
                <a16:creationId xmlns:a16="http://schemas.microsoft.com/office/drawing/2014/main" id="{1E65E60B-12F7-7D60-5AE1-EB9661869506}"/>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5999" r="-3" b="-3"/>
          <a:stretch>
            <a:fillRect/>
          </a:stretch>
        </p:blipFill>
        <p:spPr>
          <a:xfrm>
            <a:off x="6278880" y="1901952"/>
            <a:ext cx="4572000" cy="4123944"/>
          </a:xfrm>
          <a:noFill/>
        </p:spPr>
      </p:pic>
      <p:sp>
        <p:nvSpPr>
          <p:cNvPr id="11" name="Footer Placeholder 4">
            <a:extLst>
              <a:ext uri="{FF2B5EF4-FFF2-40B4-BE49-F238E27FC236}">
                <a16:creationId xmlns:a16="http://schemas.microsoft.com/office/drawing/2014/main" id="{E106D7C2-DA9D-D9E1-EAEE-E88E236A2798}"/>
              </a:ext>
            </a:extLst>
          </p:cNvPr>
          <p:cNvSpPr>
            <a:spLocks noGrp="1"/>
          </p:cNvSpPr>
          <p:nvPr>
            <p:ph type="ftr" sz="quarter" idx="11"/>
          </p:nvPr>
        </p:nvSpPr>
        <p:spPr>
          <a:xfrm>
            <a:off x="1341120" y="6601968"/>
            <a:ext cx="7159752" cy="237744"/>
          </a:xfrm>
        </p:spPr>
        <p:txBody>
          <a:bodyPr>
            <a:normAutofit/>
          </a:bodyPr>
          <a:lstStyle/>
          <a:p>
            <a:pPr>
              <a:lnSpc>
                <a:spcPct val="90000"/>
              </a:lnSpc>
              <a:spcAft>
                <a:spcPts val="600"/>
              </a:spcAft>
            </a:pPr>
            <a:r>
              <a:rPr lang="en-US" sz="1000"/>
              <a:t>CCM- Slide</a:t>
            </a:r>
          </a:p>
        </p:txBody>
      </p:sp>
      <p:sp>
        <p:nvSpPr>
          <p:cNvPr id="4" name="Slide Number Placeholder 3">
            <a:extLst>
              <a:ext uri="{FF2B5EF4-FFF2-40B4-BE49-F238E27FC236}">
                <a16:creationId xmlns:a16="http://schemas.microsoft.com/office/drawing/2014/main" id="{7294AB39-7EF9-C56C-1E1B-0E078A63C405}"/>
              </a:ext>
            </a:extLst>
          </p:cNvPr>
          <p:cNvSpPr>
            <a:spLocks noGrp="1"/>
          </p:cNvSpPr>
          <p:nvPr>
            <p:ph type="sldNum" sz="quarter" idx="12"/>
          </p:nvPr>
        </p:nvSpPr>
        <p:spPr>
          <a:xfrm>
            <a:off x="11430000" y="6548628"/>
            <a:ext cx="640080" cy="237744"/>
          </a:xfrm>
        </p:spPr>
        <p:txBody>
          <a:bodyPr anchor="ctr">
            <a:normAutofit/>
          </a:bodyPr>
          <a:lstStyle/>
          <a:p>
            <a:pPr>
              <a:lnSpc>
                <a:spcPct val="90000"/>
              </a:lnSpc>
              <a:spcAft>
                <a:spcPts val="600"/>
              </a:spcAft>
            </a:pPr>
            <a:fld id="{3407CE12-2D47-40BF-B90F-03A8E979DC9D}" type="slidenum">
              <a:rPr lang="en-US" sz="1000" smtClean="0"/>
              <a:pPr>
                <a:lnSpc>
                  <a:spcPct val="90000"/>
                </a:lnSpc>
                <a:spcAft>
                  <a:spcPts val="600"/>
                </a:spcAft>
              </a:pPr>
              <a:t>4</a:t>
            </a:fld>
            <a:endParaRPr lang="en-US" sz="1000"/>
          </a:p>
        </p:txBody>
      </p:sp>
      <p:sp>
        <p:nvSpPr>
          <p:cNvPr id="7" name="TextBox 6">
            <a:extLst>
              <a:ext uri="{FF2B5EF4-FFF2-40B4-BE49-F238E27FC236}">
                <a16:creationId xmlns:a16="http://schemas.microsoft.com/office/drawing/2014/main" id="{6455ADD1-67FA-B7A7-861B-7CC321F16FCA}"/>
              </a:ext>
            </a:extLst>
          </p:cNvPr>
          <p:cNvSpPr txBox="1"/>
          <p:nvPr/>
        </p:nvSpPr>
        <p:spPr>
          <a:xfrm>
            <a:off x="8474910" y="5825841"/>
            <a:ext cx="237597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vidaestudiantemed.blogspot.com/">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1450515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D4746-2DED-320A-647A-A270CA6A5ECA}"/>
              </a:ext>
            </a:extLst>
          </p:cNvPr>
          <p:cNvSpPr>
            <a:spLocks noGrp="1"/>
          </p:cNvSpPr>
          <p:nvPr>
            <p:ph type="title"/>
          </p:nvPr>
        </p:nvSpPr>
        <p:spPr>
          <a:xfrm>
            <a:off x="457200" y="274320"/>
            <a:ext cx="9509760" cy="599440"/>
          </a:xfrm>
        </p:spPr>
        <p:txBody>
          <a:bodyPr anchor="b">
            <a:normAutofit/>
          </a:bodyPr>
          <a:lstStyle/>
          <a:p>
            <a:r>
              <a:rPr lang="en-US" dirty="0"/>
              <a:t>Patient Case</a:t>
            </a:r>
          </a:p>
        </p:txBody>
      </p:sp>
      <p:pic>
        <p:nvPicPr>
          <p:cNvPr id="4100" name="Picture 4">
            <a:extLst>
              <a:ext uri="{FF2B5EF4-FFF2-40B4-BE49-F238E27FC236}">
                <a16:creationId xmlns:a16="http://schemas.microsoft.com/office/drawing/2014/main" id="{4A2E2C65-9FAD-FA73-694C-A80FB7D44E38}"/>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4985" r="21550" b="-1"/>
          <a:stretch>
            <a:fillRect/>
          </a:stretch>
        </p:blipFill>
        <p:spPr bwMode="auto">
          <a:xfrm>
            <a:off x="1341120" y="1675892"/>
            <a:ext cx="4572000" cy="4123944"/>
          </a:xfrm>
          <a:prstGeom prst="rect">
            <a:avLst/>
          </a:prstGeom>
          <a:solidFill>
            <a:srgbClr val="FFFFFF"/>
          </a:solidFill>
        </p:spPr>
      </p:pic>
      <p:sp>
        <p:nvSpPr>
          <p:cNvPr id="4107" name="Footer Placeholder 4">
            <a:extLst>
              <a:ext uri="{FF2B5EF4-FFF2-40B4-BE49-F238E27FC236}">
                <a16:creationId xmlns:a16="http://schemas.microsoft.com/office/drawing/2014/main" id="{E9EBB8DE-83C2-4EE6-FF09-267E55EAAF0E}"/>
              </a:ext>
            </a:extLst>
          </p:cNvPr>
          <p:cNvSpPr>
            <a:spLocks noGrp="1"/>
          </p:cNvSpPr>
          <p:nvPr>
            <p:ph type="ftr" sz="quarter" idx="11"/>
          </p:nvPr>
        </p:nvSpPr>
        <p:spPr>
          <a:xfrm>
            <a:off x="1341120" y="6601968"/>
            <a:ext cx="7159752" cy="237744"/>
          </a:xfrm>
        </p:spPr>
        <p:txBody>
          <a:bodyPr/>
          <a:lstStyle/>
          <a:p>
            <a:pPr>
              <a:spcAft>
                <a:spcPts val="600"/>
              </a:spcAft>
            </a:pPr>
            <a:r>
              <a:rPr lang="en-US"/>
              <a:t>CCM- Slide</a:t>
            </a:r>
          </a:p>
        </p:txBody>
      </p:sp>
      <p:sp>
        <p:nvSpPr>
          <p:cNvPr id="4" name="Slide Number Placeholder 3">
            <a:extLst>
              <a:ext uri="{FF2B5EF4-FFF2-40B4-BE49-F238E27FC236}">
                <a16:creationId xmlns:a16="http://schemas.microsoft.com/office/drawing/2014/main" id="{08CE4DE8-B355-F14B-79E6-23A607577101}"/>
              </a:ext>
            </a:extLst>
          </p:cNvPr>
          <p:cNvSpPr>
            <a:spLocks noGrp="1"/>
          </p:cNvSpPr>
          <p:nvPr>
            <p:ph type="sldNum" sz="quarter" idx="12"/>
          </p:nvPr>
        </p:nvSpPr>
        <p:spPr>
          <a:xfrm>
            <a:off x="11430000" y="6548628"/>
            <a:ext cx="640080" cy="237744"/>
          </a:xfrm>
        </p:spPr>
        <p:txBody>
          <a:bodyPr anchor="ctr">
            <a:normAutofit/>
          </a:bodyPr>
          <a:lstStyle/>
          <a:p>
            <a:pPr>
              <a:lnSpc>
                <a:spcPct val="90000"/>
              </a:lnSpc>
              <a:spcAft>
                <a:spcPts val="600"/>
              </a:spcAft>
            </a:pPr>
            <a:fld id="{3407CE12-2D47-40BF-B90F-03A8E979DC9D}" type="slidenum">
              <a:rPr lang="en-US" sz="1000" smtClean="0"/>
              <a:pPr>
                <a:lnSpc>
                  <a:spcPct val="90000"/>
                </a:lnSpc>
                <a:spcAft>
                  <a:spcPts val="600"/>
                </a:spcAft>
              </a:pPr>
              <a:t>5</a:t>
            </a:fld>
            <a:endParaRPr lang="en-US" sz="1000"/>
          </a:p>
        </p:txBody>
      </p:sp>
      <p:pic>
        <p:nvPicPr>
          <p:cNvPr id="4102" name="Picture 6">
            <a:extLst>
              <a:ext uri="{FF2B5EF4-FFF2-40B4-BE49-F238E27FC236}">
                <a16:creationId xmlns:a16="http://schemas.microsoft.com/office/drawing/2014/main" id="{1C4B1368-7172-31A5-2306-582C01F3A64D}"/>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832720" y="2518903"/>
            <a:ext cx="4018160" cy="2255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757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07390-9739-F2EF-B11E-FC6B912D25F9}"/>
              </a:ext>
            </a:extLst>
          </p:cNvPr>
          <p:cNvSpPr>
            <a:spLocks noGrp="1"/>
          </p:cNvSpPr>
          <p:nvPr>
            <p:ph type="title"/>
          </p:nvPr>
        </p:nvSpPr>
        <p:spPr>
          <a:xfrm>
            <a:off x="457200" y="274320"/>
            <a:ext cx="9509760" cy="599440"/>
          </a:xfrm>
        </p:spPr>
        <p:txBody>
          <a:bodyPr anchor="b">
            <a:normAutofit/>
          </a:bodyPr>
          <a:lstStyle/>
          <a:p>
            <a:r>
              <a:rPr lang="en-US" dirty="0"/>
              <a:t>Strategic Value of Care Coordination-Patients</a:t>
            </a:r>
          </a:p>
        </p:txBody>
      </p:sp>
      <p:sp>
        <p:nvSpPr>
          <p:cNvPr id="4" name="Slide Number Placeholder 3">
            <a:extLst>
              <a:ext uri="{FF2B5EF4-FFF2-40B4-BE49-F238E27FC236}">
                <a16:creationId xmlns:a16="http://schemas.microsoft.com/office/drawing/2014/main" id="{D6EB2220-3E20-7EF3-FEE3-B1C0A8CAA5EA}"/>
              </a:ext>
            </a:extLst>
          </p:cNvPr>
          <p:cNvSpPr>
            <a:spLocks noGrp="1"/>
          </p:cNvSpPr>
          <p:nvPr>
            <p:ph type="sldNum" sz="quarter" idx="12"/>
          </p:nvPr>
        </p:nvSpPr>
        <p:spPr>
          <a:xfrm>
            <a:off x="11430000" y="6548628"/>
            <a:ext cx="640080" cy="237744"/>
          </a:xfrm>
        </p:spPr>
        <p:txBody>
          <a:bodyPr anchor="ctr">
            <a:normAutofit/>
          </a:bodyPr>
          <a:lstStyle/>
          <a:p>
            <a:pPr>
              <a:lnSpc>
                <a:spcPct val="90000"/>
              </a:lnSpc>
              <a:spcAft>
                <a:spcPts val="600"/>
              </a:spcAft>
            </a:pPr>
            <a:fld id="{3407CE12-2D47-40BF-B90F-03A8E979DC9D}" type="slidenum">
              <a:rPr lang="en-US" sz="1000" smtClean="0"/>
              <a:pPr>
                <a:lnSpc>
                  <a:spcPct val="90000"/>
                </a:lnSpc>
                <a:spcAft>
                  <a:spcPts val="600"/>
                </a:spcAft>
              </a:pPr>
              <a:t>6</a:t>
            </a:fld>
            <a:endParaRPr lang="en-US" sz="1000"/>
          </a:p>
        </p:txBody>
      </p:sp>
      <p:graphicFrame>
        <p:nvGraphicFramePr>
          <p:cNvPr id="7" name="Rectangle 1">
            <a:extLst>
              <a:ext uri="{FF2B5EF4-FFF2-40B4-BE49-F238E27FC236}">
                <a16:creationId xmlns:a16="http://schemas.microsoft.com/office/drawing/2014/main" id="{E452560A-CA68-9B28-BD6D-1B7D9F05B026}"/>
              </a:ext>
            </a:extLst>
          </p:cNvPr>
          <p:cNvGraphicFramePr>
            <a:graphicFrameLocks noGrp="1"/>
          </p:cNvGraphicFramePr>
          <p:nvPr>
            <p:ph idx="1"/>
            <p:extLst>
              <p:ext uri="{D42A27DB-BD31-4B8C-83A1-F6EECF244321}">
                <p14:modId xmlns:p14="http://schemas.microsoft.com/office/powerpoint/2010/main" val="4070622734"/>
              </p:ext>
            </p:extLst>
          </p:nvPr>
        </p:nvGraphicFramePr>
        <p:xfrm>
          <a:off x="685800" y="1216152"/>
          <a:ext cx="11049000" cy="4952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6317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D028D-1CE8-AD81-BD4C-4C5530A2396B}"/>
              </a:ext>
            </a:extLst>
          </p:cNvPr>
          <p:cNvSpPr>
            <a:spLocks noGrp="1"/>
          </p:cNvSpPr>
          <p:nvPr>
            <p:ph type="title"/>
          </p:nvPr>
        </p:nvSpPr>
        <p:spPr>
          <a:xfrm>
            <a:off x="457200" y="274320"/>
            <a:ext cx="9509760" cy="599440"/>
          </a:xfrm>
        </p:spPr>
        <p:txBody>
          <a:bodyPr anchor="b">
            <a:normAutofit/>
          </a:bodyPr>
          <a:lstStyle/>
          <a:p>
            <a:r>
              <a:rPr lang="en-US" dirty="0"/>
              <a:t>Strategic Value of Care Coordination-Clinic</a:t>
            </a:r>
          </a:p>
        </p:txBody>
      </p:sp>
      <p:sp>
        <p:nvSpPr>
          <p:cNvPr id="4" name="Slide Number Placeholder 3">
            <a:extLst>
              <a:ext uri="{FF2B5EF4-FFF2-40B4-BE49-F238E27FC236}">
                <a16:creationId xmlns:a16="http://schemas.microsoft.com/office/drawing/2014/main" id="{6D16C006-0D10-B704-A3BB-04FC92B14C9D}"/>
              </a:ext>
            </a:extLst>
          </p:cNvPr>
          <p:cNvSpPr>
            <a:spLocks noGrp="1"/>
          </p:cNvSpPr>
          <p:nvPr>
            <p:ph type="sldNum" sz="quarter" idx="12"/>
          </p:nvPr>
        </p:nvSpPr>
        <p:spPr>
          <a:xfrm>
            <a:off x="11430000" y="6548628"/>
            <a:ext cx="640080" cy="237744"/>
          </a:xfrm>
        </p:spPr>
        <p:txBody>
          <a:bodyPr anchor="ctr">
            <a:normAutofit/>
          </a:bodyPr>
          <a:lstStyle/>
          <a:p>
            <a:pPr>
              <a:lnSpc>
                <a:spcPct val="90000"/>
              </a:lnSpc>
              <a:spcAft>
                <a:spcPts val="600"/>
              </a:spcAft>
            </a:pPr>
            <a:fld id="{3407CE12-2D47-40BF-B90F-03A8E979DC9D}" type="slidenum">
              <a:rPr lang="en-US" sz="1000" smtClean="0"/>
              <a:pPr>
                <a:lnSpc>
                  <a:spcPct val="90000"/>
                </a:lnSpc>
                <a:spcAft>
                  <a:spcPts val="600"/>
                </a:spcAft>
              </a:pPr>
              <a:t>7</a:t>
            </a:fld>
            <a:endParaRPr lang="en-US" sz="1000"/>
          </a:p>
        </p:txBody>
      </p:sp>
      <p:graphicFrame>
        <p:nvGraphicFramePr>
          <p:cNvPr id="7" name="Rectangle 1">
            <a:extLst>
              <a:ext uri="{FF2B5EF4-FFF2-40B4-BE49-F238E27FC236}">
                <a16:creationId xmlns:a16="http://schemas.microsoft.com/office/drawing/2014/main" id="{898B567E-13D3-A60D-4DE5-BE3FF3364EEF}"/>
              </a:ext>
            </a:extLst>
          </p:cNvPr>
          <p:cNvGraphicFramePr>
            <a:graphicFrameLocks noGrp="1"/>
          </p:cNvGraphicFramePr>
          <p:nvPr>
            <p:ph idx="1"/>
            <p:extLst>
              <p:ext uri="{D42A27DB-BD31-4B8C-83A1-F6EECF244321}">
                <p14:modId xmlns:p14="http://schemas.microsoft.com/office/powerpoint/2010/main" val="693597079"/>
              </p:ext>
            </p:extLst>
          </p:nvPr>
        </p:nvGraphicFramePr>
        <p:xfrm>
          <a:off x="685800" y="1216152"/>
          <a:ext cx="11049000" cy="4952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349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CBE35-FE11-2EA9-E33C-05F1B4507242}"/>
              </a:ext>
            </a:extLst>
          </p:cNvPr>
          <p:cNvSpPr>
            <a:spLocks noGrp="1"/>
          </p:cNvSpPr>
          <p:nvPr>
            <p:ph type="title"/>
          </p:nvPr>
        </p:nvSpPr>
        <p:spPr>
          <a:xfrm>
            <a:off x="457200" y="274320"/>
            <a:ext cx="9509760" cy="599440"/>
          </a:xfrm>
        </p:spPr>
        <p:txBody>
          <a:bodyPr anchor="b">
            <a:normAutofit/>
          </a:bodyPr>
          <a:lstStyle/>
          <a:p>
            <a:r>
              <a:rPr lang="en-US" dirty="0"/>
              <a:t>Kay strategies for Effective Care Coordination</a:t>
            </a:r>
          </a:p>
        </p:txBody>
      </p:sp>
      <p:sp>
        <p:nvSpPr>
          <p:cNvPr id="4" name="Slide Number Placeholder 3">
            <a:extLst>
              <a:ext uri="{FF2B5EF4-FFF2-40B4-BE49-F238E27FC236}">
                <a16:creationId xmlns:a16="http://schemas.microsoft.com/office/drawing/2014/main" id="{C9B9CA5E-9F61-D1E0-03AF-5665A6533209}"/>
              </a:ext>
            </a:extLst>
          </p:cNvPr>
          <p:cNvSpPr>
            <a:spLocks noGrp="1"/>
          </p:cNvSpPr>
          <p:nvPr>
            <p:ph type="sldNum" sz="quarter" idx="12"/>
          </p:nvPr>
        </p:nvSpPr>
        <p:spPr>
          <a:xfrm>
            <a:off x="11430000" y="6548628"/>
            <a:ext cx="640080" cy="237744"/>
          </a:xfrm>
        </p:spPr>
        <p:txBody>
          <a:bodyPr anchor="ctr">
            <a:normAutofit/>
          </a:bodyPr>
          <a:lstStyle/>
          <a:p>
            <a:pPr>
              <a:lnSpc>
                <a:spcPct val="90000"/>
              </a:lnSpc>
              <a:spcAft>
                <a:spcPts val="600"/>
              </a:spcAft>
            </a:pPr>
            <a:fld id="{3407CE12-2D47-40BF-B90F-03A8E979DC9D}" type="slidenum">
              <a:rPr lang="en-US" sz="1000" smtClean="0"/>
              <a:pPr>
                <a:lnSpc>
                  <a:spcPct val="90000"/>
                </a:lnSpc>
                <a:spcAft>
                  <a:spcPts val="600"/>
                </a:spcAft>
              </a:pPr>
              <a:t>8</a:t>
            </a:fld>
            <a:endParaRPr lang="en-US" sz="1000"/>
          </a:p>
        </p:txBody>
      </p:sp>
      <p:graphicFrame>
        <p:nvGraphicFramePr>
          <p:cNvPr id="6" name="Content Placeholder 2">
            <a:extLst>
              <a:ext uri="{FF2B5EF4-FFF2-40B4-BE49-F238E27FC236}">
                <a16:creationId xmlns:a16="http://schemas.microsoft.com/office/drawing/2014/main" id="{415C0518-E53A-9683-584B-E5A46061A7EA}"/>
              </a:ext>
            </a:extLst>
          </p:cNvPr>
          <p:cNvGraphicFramePr>
            <a:graphicFrameLocks noGrp="1"/>
          </p:cNvGraphicFramePr>
          <p:nvPr>
            <p:ph idx="1"/>
            <p:extLst>
              <p:ext uri="{D42A27DB-BD31-4B8C-83A1-F6EECF244321}">
                <p14:modId xmlns:p14="http://schemas.microsoft.com/office/powerpoint/2010/main" val="2933811836"/>
              </p:ext>
            </p:extLst>
          </p:nvPr>
        </p:nvGraphicFramePr>
        <p:xfrm>
          <a:off x="685800" y="1216152"/>
          <a:ext cx="11049000" cy="4952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5381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09A5B4-7AA0-6868-5A57-1165C8A38552}"/>
              </a:ext>
            </a:extLst>
          </p:cNvPr>
          <p:cNvSpPr>
            <a:spLocks noGrp="1"/>
          </p:cNvSpPr>
          <p:nvPr>
            <p:ph idx="1"/>
          </p:nvPr>
        </p:nvSpPr>
        <p:spPr/>
        <p:txBody>
          <a:bodyPr/>
          <a:lstStyle/>
          <a:p>
            <a:pPr marL="227013" marR="0" lvl="0" indent="-227013" algn="l" defTabSz="914400" rtl="0" eaLnBrk="1" fontAlgn="auto" latinLnBrk="0" hangingPunct="1">
              <a:lnSpc>
                <a:spcPct val="90000"/>
              </a:lnSpc>
              <a:spcBef>
                <a:spcPts val="0"/>
              </a:spcBef>
              <a:spcAft>
                <a:spcPts val="600"/>
              </a:spcAft>
              <a:buClr>
                <a:srgbClr val="263050"/>
              </a:buClr>
              <a:buSzPct val="80000"/>
              <a:buFont typeface="Wingdings" pitchFamily="2" charset="2"/>
              <a:buChar char="§"/>
              <a:tabLst>
                <a:tab pos="914400" algn="l"/>
              </a:tabLst>
              <a:defRPr/>
            </a:pPr>
            <a:r>
              <a:rPr kumimoji="0" lang="en-US" sz="1600" b="0" i="0" u="none" strike="noStrike" kern="1200" cap="none" spc="0" normalizeH="0" baseline="0" noProof="0" dirty="0">
                <a:ln>
                  <a:noFill/>
                </a:ln>
                <a:solidFill>
                  <a:srgbClr val="404040">
                    <a:lumMod val="50000"/>
                  </a:srgbClr>
                </a:solidFill>
                <a:effectLst/>
                <a:uLnTx/>
                <a:uFillTx/>
                <a:ea typeface="Calibri" panose="020F0502020204030204" pitchFamily="34" charset="0"/>
              </a:rPr>
              <a:t>Historically, RHCs have only been allowed to bill and be reimbursed for Care Management Services, including Remote Patient Monitoring, Remote Therapeutic Monitoring, or using CPT code G0511 or G0512 </a:t>
            </a:r>
            <a:r>
              <a:rPr kumimoji="0" lang="en-US" sz="1600" b="1" i="0" strike="noStrike" kern="1200" cap="none" spc="0" normalizeH="0" baseline="0" noProof="0" dirty="0">
                <a:ln>
                  <a:noFill/>
                </a:ln>
                <a:solidFill>
                  <a:srgbClr val="404040">
                    <a:lumMod val="50000"/>
                  </a:srgbClr>
                </a:solidFill>
                <a:effectLst/>
                <a:uLnTx/>
                <a:uFillTx/>
                <a:ea typeface="Calibri" panose="020F0502020204030204" pitchFamily="34" charset="0"/>
              </a:rPr>
              <a:t>once per month</a:t>
            </a:r>
            <a:r>
              <a:rPr kumimoji="0" lang="en-US" sz="1600" b="0" i="0" strike="noStrike" kern="1200" cap="none" spc="0" normalizeH="0" baseline="0" noProof="0" dirty="0">
                <a:ln>
                  <a:noFill/>
                </a:ln>
                <a:solidFill>
                  <a:srgbClr val="404040">
                    <a:lumMod val="50000"/>
                  </a:srgbClr>
                </a:solidFill>
                <a:effectLst/>
                <a:uLnTx/>
                <a:uFillTx/>
                <a:ea typeface="Calibri" panose="020F0502020204030204" pitchFamily="34" charset="0"/>
              </a:rPr>
              <a:t> </a:t>
            </a:r>
            <a:r>
              <a:rPr kumimoji="0" lang="en-US" sz="1600" b="0" i="0" u="none" strike="noStrike" kern="1200" cap="none" spc="0" normalizeH="0" baseline="0" noProof="0" dirty="0">
                <a:ln>
                  <a:noFill/>
                </a:ln>
                <a:solidFill>
                  <a:srgbClr val="404040">
                    <a:lumMod val="50000"/>
                  </a:srgbClr>
                </a:solidFill>
                <a:effectLst/>
                <a:uLnTx/>
                <a:uFillTx/>
                <a:ea typeface="Calibri" panose="020F0502020204030204" pitchFamily="34" charset="0"/>
              </a:rPr>
              <a:t>per beneficiary</a:t>
            </a:r>
          </a:p>
          <a:p>
            <a:pPr marL="227013" marR="0" lvl="0" indent="-227013" algn="l" defTabSz="914400" rtl="0" eaLnBrk="1" fontAlgn="auto" latinLnBrk="0" hangingPunct="1">
              <a:lnSpc>
                <a:spcPct val="90000"/>
              </a:lnSpc>
              <a:spcBef>
                <a:spcPts val="0"/>
              </a:spcBef>
              <a:spcAft>
                <a:spcPts val="600"/>
              </a:spcAft>
              <a:buClr>
                <a:srgbClr val="263050"/>
              </a:buClr>
              <a:buSzPct val="80000"/>
              <a:buFont typeface="Wingdings" pitchFamily="2" charset="2"/>
              <a:buChar char="§"/>
              <a:tabLst>
                <a:tab pos="914400" algn="l"/>
              </a:tabLst>
              <a:defRPr/>
            </a:pPr>
            <a:endParaRPr kumimoji="0" lang="en-US" sz="1600" b="0" i="0" u="none" strike="noStrike" kern="1200" cap="none" spc="0" normalizeH="0" baseline="0" noProof="0" dirty="0">
              <a:ln>
                <a:noFill/>
              </a:ln>
              <a:solidFill>
                <a:srgbClr val="404040">
                  <a:lumMod val="50000"/>
                </a:srgbClr>
              </a:solidFill>
              <a:effectLst/>
              <a:uLnTx/>
              <a:uFillTx/>
              <a:ea typeface="Calibri" panose="020F0502020204030204" pitchFamily="34" charset="0"/>
            </a:endParaRPr>
          </a:p>
          <a:p>
            <a:pPr marL="227013" marR="0" lvl="0" indent="-227013" algn="l" defTabSz="914400" rtl="0" eaLnBrk="1" fontAlgn="auto" latinLnBrk="0" hangingPunct="1">
              <a:lnSpc>
                <a:spcPct val="90000"/>
              </a:lnSpc>
              <a:spcBef>
                <a:spcPts val="0"/>
              </a:spcBef>
              <a:spcAft>
                <a:spcPts val="600"/>
              </a:spcAft>
              <a:buClr>
                <a:srgbClr val="263050"/>
              </a:buClr>
              <a:buSzPct val="80000"/>
              <a:buFont typeface="Wingdings" pitchFamily="2" charset="2"/>
              <a:buChar char="§"/>
              <a:tabLst>
                <a:tab pos="914400" algn="l"/>
              </a:tabLst>
              <a:defRPr/>
            </a:pPr>
            <a:r>
              <a:rPr kumimoji="0" lang="en-US" sz="1600" b="0" i="0" u="none" strike="noStrike" kern="1200" cap="none" spc="0" normalizeH="0" baseline="0" noProof="0" dirty="0">
                <a:ln>
                  <a:noFill/>
                </a:ln>
                <a:solidFill>
                  <a:srgbClr val="404040">
                    <a:lumMod val="50000"/>
                  </a:srgbClr>
                </a:solidFill>
                <a:effectLst/>
                <a:uLnTx/>
                <a:uFillTx/>
                <a:ea typeface="Calibri" panose="020F0502020204030204" pitchFamily="34" charset="0"/>
              </a:rPr>
              <a:t>Starting January 1, 2024, </a:t>
            </a:r>
            <a:r>
              <a:rPr kumimoji="0" lang="en-US" sz="1600" b="1" i="0" u="none" strike="noStrike" kern="1200" cap="none" spc="0" normalizeH="0" baseline="0" noProof="0" dirty="0">
                <a:ln>
                  <a:noFill/>
                </a:ln>
                <a:solidFill>
                  <a:srgbClr val="404040">
                    <a:lumMod val="50000"/>
                  </a:srgbClr>
                </a:solidFill>
                <a:effectLst/>
                <a:uLnTx/>
                <a:uFillTx/>
                <a:ea typeface="Calibri" panose="020F0502020204030204" pitchFamily="34" charset="0"/>
              </a:rPr>
              <a:t>an RHC may bill code G0511 multiple times in a calendar month </a:t>
            </a:r>
            <a:r>
              <a:rPr kumimoji="0" lang="en-US" sz="1600" b="0" i="0" u="none" strike="noStrike" kern="1200" cap="none" spc="0" normalizeH="0" baseline="0" noProof="0" dirty="0">
                <a:ln>
                  <a:noFill/>
                </a:ln>
                <a:solidFill>
                  <a:srgbClr val="404040">
                    <a:lumMod val="50000"/>
                  </a:srgbClr>
                </a:solidFill>
                <a:effectLst/>
                <a:uLnTx/>
                <a:uFillTx/>
                <a:ea typeface="Calibri" panose="020F0502020204030204" pitchFamily="34" charset="0"/>
              </a:rPr>
              <a:t>as long as all requirements are met and services are not double counted. In addition, G0511 will include coverage for the following service areas:</a:t>
            </a:r>
          </a:p>
          <a:p>
            <a:pPr marL="684213" lvl="1" indent="-227013">
              <a:buClr>
                <a:srgbClr val="263050"/>
              </a:buClr>
              <a:tabLst>
                <a:tab pos="914400" algn="l"/>
              </a:tabLst>
              <a:defRPr/>
            </a:pPr>
            <a:r>
              <a:rPr kumimoji="0" lang="en-US" sz="1400" b="0" i="0" u="none" strike="noStrike" kern="1200" cap="none" spc="0" normalizeH="0" baseline="0" noProof="0" dirty="0">
                <a:ln>
                  <a:noFill/>
                </a:ln>
                <a:solidFill>
                  <a:srgbClr val="404040">
                    <a:lumMod val="50000"/>
                  </a:srgbClr>
                </a:solidFill>
                <a:effectLst/>
                <a:uLnTx/>
                <a:uFillTx/>
                <a:ea typeface="Calibri" panose="020F0502020204030204" pitchFamily="34" charset="0"/>
              </a:rPr>
              <a:t>Behavioral Health Integration (BHI)</a:t>
            </a:r>
          </a:p>
          <a:p>
            <a:pPr marL="684213" lvl="1" indent="-227013">
              <a:buClr>
                <a:srgbClr val="263050"/>
              </a:buClr>
              <a:tabLst>
                <a:tab pos="914400" algn="l"/>
              </a:tabLst>
              <a:defRPr/>
            </a:pPr>
            <a:r>
              <a:rPr kumimoji="0" lang="en-US" sz="1400" b="0" i="0" u="none" strike="noStrike" kern="1200" cap="none" spc="0" normalizeH="0" baseline="0" noProof="0" dirty="0">
                <a:ln>
                  <a:noFill/>
                </a:ln>
                <a:solidFill>
                  <a:srgbClr val="404040">
                    <a:lumMod val="50000"/>
                  </a:srgbClr>
                </a:solidFill>
                <a:effectLst/>
                <a:uLnTx/>
                <a:uFillTx/>
                <a:ea typeface="Calibri" panose="020F0502020204030204" pitchFamily="34" charset="0"/>
              </a:rPr>
              <a:t>Chronic Care Management (CCM)</a:t>
            </a:r>
          </a:p>
          <a:p>
            <a:pPr marL="684213" lvl="1" indent="-227013">
              <a:buClr>
                <a:srgbClr val="263050"/>
              </a:buClr>
              <a:tabLst>
                <a:tab pos="914400" algn="l"/>
              </a:tabLst>
              <a:defRPr/>
            </a:pPr>
            <a:r>
              <a:rPr lang="en-US" sz="1400" dirty="0">
                <a:solidFill>
                  <a:srgbClr val="404040">
                    <a:lumMod val="50000"/>
                  </a:srgbClr>
                </a:solidFill>
                <a:ea typeface="Calibri" panose="020F0502020204030204" pitchFamily="34" charset="0"/>
              </a:rPr>
              <a:t>Principal Care Management (PCM)</a:t>
            </a:r>
          </a:p>
          <a:p>
            <a:pPr marL="684213" lvl="1" indent="-227013">
              <a:buClr>
                <a:srgbClr val="263050"/>
              </a:buClr>
              <a:tabLst>
                <a:tab pos="914400" algn="l"/>
              </a:tabLst>
              <a:defRPr/>
            </a:pPr>
            <a:r>
              <a:rPr kumimoji="0" lang="en-US" sz="1400" b="0" i="0" u="none" strike="noStrike" kern="1200" cap="none" spc="0" normalizeH="0" baseline="0" noProof="0" dirty="0">
                <a:ln>
                  <a:noFill/>
                </a:ln>
                <a:solidFill>
                  <a:srgbClr val="404040">
                    <a:lumMod val="50000"/>
                  </a:srgbClr>
                </a:solidFill>
                <a:effectLst/>
                <a:uLnTx/>
                <a:uFillTx/>
                <a:ea typeface="Calibri" panose="020F0502020204030204" pitchFamily="34" charset="0"/>
              </a:rPr>
              <a:t>Principal Illness Navigation (PIN) </a:t>
            </a:r>
          </a:p>
          <a:p>
            <a:pPr marL="684213" lvl="1" indent="-227013">
              <a:buClr>
                <a:srgbClr val="263050"/>
              </a:buClr>
              <a:tabLst>
                <a:tab pos="914400" algn="l"/>
              </a:tabLst>
              <a:defRPr/>
            </a:pPr>
            <a:r>
              <a:rPr kumimoji="0" lang="en-US" sz="1400" b="0" i="0" u="none" strike="noStrike" kern="1200" cap="none" spc="0" normalizeH="0" baseline="0" noProof="0" dirty="0">
                <a:ln>
                  <a:noFill/>
                </a:ln>
                <a:solidFill>
                  <a:srgbClr val="404040">
                    <a:lumMod val="50000"/>
                  </a:srgbClr>
                </a:solidFill>
                <a:effectLst/>
                <a:uLnTx/>
                <a:uFillTx/>
                <a:ea typeface="Calibri" panose="020F0502020204030204" pitchFamily="34" charset="0"/>
              </a:rPr>
              <a:t>Remote Patient Monitoring (RPM)</a:t>
            </a:r>
          </a:p>
          <a:p>
            <a:pPr marL="684213" lvl="1" indent="-227013">
              <a:buClr>
                <a:srgbClr val="263050"/>
              </a:buClr>
              <a:tabLst>
                <a:tab pos="914400" algn="l"/>
              </a:tabLst>
              <a:defRPr/>
            </a:pPr>
            <a:r>
              <a:rPr kumimoji="0" lang="en-US" sz="1400" b="0" i="0" u="none" strike="noStrike" kern="1200" cap="none" spc="0" normalizeH="0" baseline="0" noProof="0" dirty="0">
                <a:ln>
                  <a:noFill/>
                </a:ln>
                <a:solidFill>
                  <a:srgbClr val="404040">
                    <a:lumMod val="50000"/>
                  </a:srgbClr>
                </a:solidFill>
                <a:effectLst/>
                <a:uLnTx/>
                <a:uFillTx/>
                <a:ea typeface="Calibri" panose="020F0502020204030204" pitchFamily="34" charset="0"/>
              </a:rPr>
              <a:t>Remote Therapeutic Monitoring (RTM)</a:t>
            </a:r>
          </a:p>
          <a:p>
            <a:pPr marL="684213" lvl="1" indent="-227013">
              <a:buClr>
                <a:srgbClr val="263050"/>
              </a:buClr>
              <a:tabLst>
                <a:tab pos="914400" algn="l"/>
              </a:tabLst>
              <a:defRPr/>
            </a:pPr>
            <a:r>
              <a:rPr kumimoji="0" lang="en-US" sz="1400" b="0" i="0" u="none" strike="noStrike" kern="1200" cap="none" spc="0" normalizeH="0" baseline="0" noProof="0" dirty="0">
                <a:ln>
                  <a:noFill/>
                </a:ln>
                <a:solidFill>
                  <a:srgbClr val="404040">
                    <a:lumMod val="50000"/>
                  </a:srgbClr>
                </a:solidFill>
                <a:effectLst/>
                <a:uLnTx/>
                <a:uFillTx/>
                <a:ea typeface="Calibri" panose="020F0502020204030204" pitchFamily="34" charset="0"/>
              </a:rPr>
              <a:t>Community Health Integration (CHI) </a:t>
            </a:r>
          </a:p>
          <a:p>
            <a:pPr marL="684213" lvl="1" indent="-227013">
              <a:buClr>
                <a:srgbClr val="263050"/>
              </a:buClr>
              <a:tabLst>
                <a:tab pos="914400" algn="l"/>
              </a:tabLst>
              <a:defRPr/>
            </a:pPr>
            <a:endParaRPr kumimoji="0" lang="en-US" sz="1400" b="0" i="0" u="none" strike="noStrike" kern="1200" cap="none" spc="0" normalizeH="0" baseline="0" noProof="0" dirty="0">
              <a:ln>
                <a:noFill/>
              </a:ln>
              <a:solidFill>
                <a:srgbClr val="404040">
                  <a:lumMod val="50000"/>
                </a:srgbClr>
              </a:solidFill>
              <a:effectLst/>
              <a:uLnTx/>
              <a:uFillTx/>
              <a:latin typeface="Seaford" panose="00000500000000000000" pitchFamily="2" charset="0"/>
              <a:ea typeface="+mn-ea"/>
              <a:cs typeface="Calibri" panose="020F0502020204030204" pitchFamily="34" charset="0"/>
            </a:endParaRPr>
          </a:p>
          <a:p>
            <a:pPr marL="227013" marR="0" lvl="0" indent="-227013" algn="l" defTabSz="914400" rtl="0" eaLnBrk="1" fontAlgn="auto" latinLnBrk="0" hangingPunct="1">
              <a:lnSpc>
                <a:spcPct val="90000"/>
              </a:lnSpc>
              <a:spcBef>
                <a:spcPts val="0"/>
              </a:spcBef>
              <a:spcAft>
                <a:spcPts val="600"/>
              </a:spcAft>
              <a:buClr>
                <a:srgbClr val="263050"/>
              </a:buClr>
              <a:buSzPct val="80000"/>
              <a:buFont typeface="Wingdings" pitchFamily="2" charset="2"/>
              <a:buChar char="§"/>
              <a:tabLst>
                <a:tab pos="914400" algn="l"/>
              </a:tabLst>
              <a:defRPr/>
            </a:pPr>
            <a:endParaRPr kumimoji="0" lang="en-US" sz="1600" b="0" i="0" u="none" strike="noStrike" kern="1200" cap="none" spc="0" normalizeH="0" baseline="0" noProof="0" dirty="0">
              <a:ln>
                <a:noFill/>
              </a:ln>
              <a:solidFill>
                <a:srgbClr val="404040">
                  <a:lumMod val="50000"/>
                </a:srgbClr>
              </a:solidFill>
              <a:effectLst/>
              <a:uLnTx/>
              <a:uFillTx/>
              <a:latin typeface="Seaford" panose="00000500000000000000" pitchFamily="2" charset="0"/>
              <a:ea typeface="+mn-ea"/>
              <a:cs typeface="Calibri" panose="020F0502020204030204" pitchFamily="34" charset="0"/>
            </a:endParaRPr>
          </a:p>
        </p:txBody>
      </p:sp>
      <p:sp>
        <p:nvSpPr>
          <p:cNvPr id="2" name="Title 1">
            <a:extLst>
              <a:ext uri="{FF2B5EF4-FFF2-40B4-BE49-F238E27FC236}">
                <a16:creationId xmlns:a16="http://schemas.microsoft.com/office/drawing/2014/main" id="{A8D1F15C-DEAE-8104-5231-6911B644A364}"/>
              </a:ext>
            </a:extLst>
          </p:cNvPr>
          <p:cNvSpPr>
            <a:spLocks noGrp="1"/>
          </p:cNvSpPr>
          <p:nvPr>
            <p:ph type="title"/>
          </p:nvPr>
        </p:nvSpPr>
        <p:spPr>
          <a:xfrm>
            <a:off x="457200" y="274320"/>
            <a:ext cx="9509760" cy="599440"/>
          </a:xfrm>
        </p:spPr>
        <p:txBody>
          <a:bodyPr>
            <a:normAutofit/>
          </a:bodyPr>
          <a:lstStyle/>
          <a:p>
            <a:r>
              <a:rPr lang="en-US" i="0" dirty="0">
                <a:solidFill>
                  <a:schemeClr val="tx1"/>
                </a:solidFill>
                <a:effectLst/>
              </a:rPr>
              <a:t>Expansion of RHC Care Management Services</a:t>
            </a:r>
            <a:endParaRPr lang="en-US" dirty="0">
              <a:solidFill>
                <a:schemeClr val="tx1"/>
              </a:solidFill>
            </a:endParaRPr>
          </a:p>
        </p:txBody>
      </p:sp>
    </p:spTree>
    <p:extLst>
      <p:ext uri="{BB962C8B-B14F-4D97-AF65-F5344CB8AC3E}">
        <p14:creationId xmlns:p14="http://schemas.microsoft.com/office/powerpoint/2010/main" val="1256592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orthstar">
  <a:themeElements>
    <a:clrScheme name="Banded_Design_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a:gsLst>
            <a:gs pos="0">
              <a:schemeClr val="phClr">
                <a:lumMod val="0"/>
                <a:lumOff val="100000"/>
              </a:schemeClr>
            </a:gs>
            <a:gs pos="72000">
              <a:schemeClr val="phClr"/>
            </a:gs>
            <a:gs pos="100000">
              <a:schemeClr val="phClr">
                <a:lumMod val="90000"/>
              </a:schemeClr>
            </a:gs>
          </a:gsLst>
          <a:lin ang="5400000" scaled="1"/>
        </a:gradFill>
        <a:gradFill flip="none" rotWithShape="1">
          <a:gsLst>
            <a:gs pos="32000">
              <a:schemeClr val="phClr"/>
            </a:gs>
            <a:gs pos="100000">
              <a:schemeClr val="phClr">
                <a:lumMod val="75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name="Northstar" id="{7E401CFE-D1C0-4B37-8C76-0811653963C1}" vid="{3989B683-0EA0-40F4-960D-11F6246309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Northstar">
  <a:themeElements>
    <a:clrScheme name="Banded_Design_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a:gsLst>
            <a:gs pos="0">
              <a:schemeClr val="phClr">
                <a:lumMod val="0"/>
                <a:lumOff val="100000"/>
              </a:schemeClr>
            </a:gs>
            <a:gs pos="72000">
              <a:schemeClr val="phClr"/>
            </a:gs>
            <a:gs pos="100000">
              <a:schemeClr val="phClr">
                <a:lumMod val="90000"/>
              </a:schemeClr>
            </a:gs>
          </a:gsLst>
          <a:lin ang="5400000" scaled="1"/>
        </a:gradFill>
        <a:gradFill flip="none" rotWithShape="1">
          <a:gsLst>
            <a:gs pos="32000">
              <a:schemeClr val="phClr"/>
            </a:gs>
            <a:gs pos="100000">
              <a:schemeClr val="phClr">
                <a:lumMod val="75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name="Northstar" id="{7E401CFE-D1C0-4B37-8C76-0811653963C1}" vid="{3989B683-0EA0-40F4-960D-11F6246309AE}"/>
    </a:ext>
  </a:extLst>
</a:theme>
</file>

<file path=ppt/theme/theme4.xml><?xml version="1.0" encoding="utf-8"?>
<a:theme xmlns:a="http://schemas.openxmlformats.org/drawingml/2006/main" name="Banded Design Blue 16x9">
  <a:themeElements>
    <a:clrScheme name="Banded_Design_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a:gsLst>
            <a:gs pos="0">
              <a:schemeClr val="phClr">
                <a:lumMod val="0"/>
                <a:lumOff val="100000"/>
              </a:schemeClr>
            </a:gs>
            <a:gs pos="72000">
              <a:schemeClr val="phClr"/>
            </a:gs>
            <a:gs pos="100000">
              <a:schemeClr val="phClr">
                <a:lumMod val="90000"/>
              </a:schemeClr>
            </a:gs>
          </a:gsLst>
          <a:lin ang="5400000" scaled="1"/>
        </a:gradFill>
        <a:gradFill flip="none" rotWithShape="1">
          <a:gsLst>
            <a:gs pos="32000">
              <a:schemeClr val="phClr"/>
            </a:gs>
            <a:gs pos="100000">
              <a:schemeClr val="phClr">
                <a:lumMod val="75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name="TF03417271.potx" id="{FAD70E18-2F21-4BAE-983F-13051C6D1C17}" vid="{4B4DF9DC-15EC-4671-A52A-56A08B977F1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8C2CF1440F8F40A81C1DF97BCE3716" ma:contentTypeVersion="16" ma:contentTypeDescription="Create a new document." ma:contentTypeScope="" ma:versionID="2fd7a1fcd166ceb046aa4373c0fd750b">
  <xsd:schema xmlns:xsd="http://www.w3.org/2001/XMLSchema" xmlns:xs="http://www.w3.org/2001/XMLSchema" xmlns:p="http://schemas.microsoft.com/office/2006/metadata/properties" xmlns:ns1="http://schemas.microsoft.com/sharepoint/v3" xmlns:ns2="637654d5-4b35-4371-8a17-2a3f7c5741b1" xmlns:ns3="5d41f047-219b-492d-8753-d7a895389226" targetNamespace="http://schemas.microsoft.com/office/2006/metadata/properties" ma:root="true" ma:fieldsID="be07ccbe8aaa30a51f2ff32d40a9cacc" ns1:_="" ns2:_="" ns3:_="">
    <xsd:import namespace="http://schemas.microsoft.com/sharepoint/v3"/>
    <xsd:import namespace="637654d5-4b35-4371-8a17-2a3f7c5741b1"/>
    <xsd:import namespace="5d41f047-219b-492d-8753-d7a89538922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ObjectDetectorVersions" minOccurs="0"/>
                <xsd:element ref="ns2:MediaLengthInSecond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7654d5-4b35-4371-8a17-2a3f7c5741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9402442-6c8a-45b4-8619-1cc8a42b8d6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d41f047-219b-492d-8753-d7a89538922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56e4b83e-1806-4921-af0c-f5a9891f04cf}" ma:internalName="TaxCatchAll" ma:showField="CatchAllData" ma:web="5d41f047-219b-492d-8753-d7a8953892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37654d5-4b35-4371-8a17-2a3f7c5741b1">
      <Terms xmlns="http://schemas.microsoft.com/office/infopath/2007/PartnerControls"/>
    </lcf76f155ced4ddcb4097134ff3c332f>
    <TaxCatchAll xmlns="5d41f047-219b-492d-8753-d7a895389226" xsi:nil="true"/>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E344E367-EA08-4A3D-90B0-0731CFAE3A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37654d5-4b35-4371-8a17-2a3f7c5741b1"/>
    <ds:schemaRef ds:uri="5d41f047-219b-492d-8753-d7a8953892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0848C47-86D2-438F-91ED-CC372F1F0E7B}">
  <ds:schemaRefs>
    <ds:schemaRef ds:uri="http://schemas.microsoft.com/sharepoint/v3/contenttype/forms"/>
  </ds:schemaRefs>
</ds:datastoreItem>
</file>

<file path=customXml/itemProps3.xml><?xml version="1.0" encoding="utf-8"?>
<ds:datastoreItem xmlns:ds="http://schemas.openxmlformats.org/officeDocument/2006/customXml" ds:itemID="{B6751122-87BE-4997-9771-3300A7D3B552}">
  <ds:schemaRefs>
    <ds:schemaRef ds:uri="5d41f047-219b-492d-8753-d7a895389226"/>
    <ds:schemaRef ds:uri="637654d5-4b35-4371-8a17-2a3f7c5741b1"/>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Northstar</Template>
  <TotalTime>9238</TotalTime>
  <Words>4464</Words>
  <Application>Microsoft Office PowerPoint</Application>
  <PresentationFormat>Widescreen</PresentationFormat>
  <Paragraphs>407</Paragraphs>
  <Slides>27</Slides>
  <Notes>18</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27</vt:i4>
      </vt:variant>
    </vt:vector>
  </HeadingPairs>
  <TitlesOfParts>
    <vt:vector size="43" baseType="lpstr">
      <vt:lpstr>-apple-system</vt:lpstr>
      <vt:lpstr>Aptos</vt:lpstr>
      <vt:lpstr>Arial</vt:lpstr>
      <vt:lpstr>Calibri</vt:lpstr>
      <vt:lpstr>Calibri Light</vt:lpstr>
      <vt:lpstr>circular-regular</vt:lpstr>
      <vt:lpstr>Corbel</vt:lpstr>
      <vt:lpstr>Courier New</vt:lpstr>
      <vt:lpstr>Euphemia</vt:lpstr>
      <vt:lpstr>Open Sans</vt:lpstr>
      <vt:lpstr>Seaford</vt:lpstr>
      <vt:lpstr>Wingdings</vt:lpstr>
      <vt:lpstr>Northstar</vt:lpstr>
      <vt:lpstr>Office Theme</vt:lpstr>
      <vt:lpstr>Northstar</vt:lpstr>
      <vt:lpstr>Banded Design Blue 16x9</vt:lpstr>
      <vt:lpstr>RHC Care Coordination as a Strategic Initiative</vt:lpstr>
      <vt:lpstr>US Healthcare Spending</vt:lpstr>
      <vt:lpstr>Decreasing the Cost of Care</vt:lpstr>
      <vt:lpstr>Importance of Primary Care</vt:lpstr>
      <vt:lpstr>Patient Case</vt:lpstr>
      <vt:lpstr>Strategic Value of Care Coordination-Patients</vt:lpstr>
      <vt:lpstr>Strategic Value of Care Coordination-Clinic</vt:lpstr>
      <vt:lpstr>Kay strategies for Effective Care Coordination</vt:lpstr>
      <vt:lpstr>Expansion of RHC Care Management Services</vt:lpstr>
      <vt:lpstr>Recent updates and changes</vt:lpstr>
      <vt:lpstr>Transitional Care Management (TCM)</vt:lpstr>
      <vt:lpstr>Care Management Services</vt:lpstr>
      <vt:lpstr>Chronic Care Management-CCM</vt:lpstr>
      <vt:lpstr>Care Management Services</vt:lpstr>
      <vt:lpstr>Principle Illness Navigation</vt:lpstr>
      <vt:lpstr>Principle Care Management</vt:lpstr>
      <vt:lpstr>Principle Care Management</vt:lpstr>
      <vt:lpstr>Remote Patient Monitoring/Therapeutic Monitoring</vt:lpstr>
      <vt:lpstr>Remote Physiologic Monitoring</vt:lpstr>
      <vt:lpstr>Remote Therapeutic Monitoring (RTM)</vt:lpstr>
      <vt:lpstr>Care Management Services</vt:lpstr>
      <vt:lpstr>Behavioral Health Integration</vt:lpstr>
      <vt:lpstr>Community Health Integration</vt:lpstr>
      <vt:lpstr>Community Health Integration</vt:lpstr>
      <vt:lpstr>Next Steps</vt:lpstr>
      <vt:lpstr>Measuring Success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WG Staff NS Org Chart</dc:title>
  <dc:creator>Rob Bloom</dc:creator>
  <cp:lastModifiedBy>Nicole Thorell</cp:lastModifiedBy>
  <cp:revision>4</cp:revision>
  <dcterms:created xsi:type="dcterms:W3CDTF">2024-02-08T19:55:38Z</dcterms:created>
  <dcterms:modified xsi:type="dcterms:W3CDTF">2025-06-09T15:19:00Z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0x010100158C2CF1440F8F40A81C1DF97BCE3716</vt:lpwstr>
  </property>
  <property fmtid="{D5CDD505-2E9C-101B-9397-08002B2CF9AE}" pid="3" name="MediaServiceImageTags">
    <vt:lpwstr/>
  </property>
</Properties>
</file>